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0"/>
  </p:notesMasterIdLst>
  <p:sldIdLst>
    <p:sldId id="660" r:id="rId2"/>
    <p:sldId id="661" r:id="rId3"/>
    <p:sldId id="662" r:id="rId4"/>
    <p:sldId id="571" r:id="rId5"/>
    <p:sldId id="572" r:id="rId6"/>
    <p:sldId id="573" r:id="rId7"/>
    <p:sldId id="574" r:id="rId8"/>
    <p:sldId id="575" r:id="rId9"/>
    <p:sldId id="576" r:id="rId10"/>
    <p:sldId id="577" r:id="rId11"/>
    <p:sldId id="578" r:id="rId12"/>
    <p:sldId id="579" r:id="rId13"/>
    <p:sldId id="580" r:id="rId14"/>
    <p:sldId id="581" r:id="rId15"/>
    <p:sldId id="582" r:id="rId16"/>
    <p:sldId id="583" r:id="rId17"/>
    <p:sldId id="584" r:id="rId18"/>
    <p:sldId id="585" r:id="rId19"/>
    <p:sldId id="586" r:id="rId20"/>
    <p:sldId id="587" r:id="rId21"/>
    <p:sldId id="588" r:id="rId22"/>
    <p:sldId id="589" r:id="rId23"/>
    <p:sldId id="590" r:id="rId24"/>
    <p:sldId id="591" r:id="rId25"/>
    <p:sldId id="592" r:id="rId26"/>
    <p:sldId id="593" r:id="rId27"/>
    <p:sldId id="594" r:id="rId28"/>
    <p:sldId id="595" r:id="rId29"/>
    <p:sldId id="600" r:id="rId30"/>
    <p:sldId id="601" r:id="rId31"/>
    <p:sldId id="602" r:id="rId32"/>
    <p:sldId id="603" r:id="rId33"/>
    <p:sldId id="483" r:id="rId34"/>
    <p:sldId id="496" r:id="rId35"/>
    <p:sldId id="275" r:id="rId36"/>
    <p:sldId id="276" r:id="rId37"/>
    <p:sldId id="336" r:id="rId38"/>
    <p:sldId id="337"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5/10/2014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32A7B82-4B6A-4546-8DA1-4BFC1BCD0383}" type="slidenum">
              <a:rPr lang="ar-SA">
                <a:latin typeface="Arial" charset="0"/>
                <a:cs typeface="Arial" charset="0"/>
              </a:rPr>
              <a:pPr/>
              <a:t>8</a:t>
            </a:fld>
            <a:endParaRPr lang="ru-RU">
              <a:latin typeface="Arial" charset="0"/>
              <a:cs typeface="Arial"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7D3AE2C7-D7E1-4CAD-A758-4FF215B8E34A}" type="slidenum">
              <a:rPr lang="ar-SA">
                <a:latin typeface="Arial" charset="0"/>
                <a:cs typeface="Arial" charset="0"/>
              </a:rPr>
              <a:pPr/>
              <a:t>9</a:t>
            </a:fld>
            <a:endParaRPr lang="ru-RU">
              <a:latin typeface="Arial" charset="0"/>
              <a:cs typeface="Arial"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8EF0A2EA-B3E6-425B-8D48-5816075D0F03}" type="slidenum">
              <a:rPr lang="ar-SA">
                <a:latin typeface="Arial" charset="0"/>
                <a:cs typeface="Arial" charset="0"/>
              </a:rPr>
              <a:pPr/>
              <a:t>10</a:t>
            </a:fld>
            <a:endParaRPr lang="ru-RU">
              <a:latin typeface="Arial" charset="0"/>
              <a:cs typeface="Arial"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051D67CE-0C0F-40DF-AF80-4E4F07ACC449}" type="slidenum">
              <a:rPr lang="ar-SA">
                <a:latin typeface="Arial" charset="0"/>
                <a:cs typeface="Arial" charset="0"/>
              </a:rPr>
              <a:pPr/>
              <a:t>11</a:t>
            </a:fld>
            <a:endParaRPr lang="ru-RU">
              <a:latin typeface="Arial" charset="0"/>
              <a:cs typeface="Arial"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B4F56945-DCA6-41FA-8B39-86A763845066}" type="slidenum">
              <a:rPr lang="ar-SA">
                <a:latin typeface="Arial" charset="0"/>
                <a:cs typeface="Arial" charset="0"/>
              </a:rPr>
              <a:pPr/>
              <a:t>12</a:t>
            </a:fld>
            <a:endParaRPr lang="ru-RU">
              <a:latin typeface="Arial" charset="0"/>
              <a:cs typeface="Arial"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A784C958-1587-47EC-8E95-522182001844}" type="slidenum">
              <a:rPr lang="ar-SA">
                <a:latin typeface="Arial" charset="0"/>
                <a:cs typeface="Arial" charset="0"/>
              </a:rPr>
              <a:pPr/>
              <a:t>13</a:t>
            </a:fld>
            <a:endParaRPr lang="ru-RU">
              <a:latin typeface="Arial" charset="0"/>
              <a:cs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6036C33E-A7EE-4317-87C5-2BFF49B1AE9A}" type="slidenum">
              <a:rPr lang="ar-SA">
                <a:latin typeface="Arial" charset="0"/>
                <a:cs typeface="Arial" charset="0"/>
              </a:rPr>
              <a:pPr/>
              <a:t>19</a:t>
            </a:fld>
            <a:endParaRPr lang="ru-RU">
              <a:latin typeface="Arial" charset="0"/>
              <a:cs typeface="Arial"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EA1D3F98-1CD6-45E9-A4BA-F358C1AA5E9C}" type="slidenum">
              <a:rPr lang="ar-SA">
                <a:latin typeface="Arial" charset="0"/>
                <a:cs typeface="Arial" charset="0"/>
              </a:rPr>
              <a:pPr/>
              <a:t>38</a:t>
            </a:fld>
            <a:endParaRPr lang="ru-RU">
              <a:latin typeface="Arial" charset="0"/>
              <a:cs typeface="Arial"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latin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5/10/2014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5/10/2014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5/10/2014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5/10/2014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5/10/2014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5/10/2014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5/10/2014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5/10/2014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5/10/2014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5/10/2014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5/10/2014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0"/>
            <a:ext cx="8001000" cy="12160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66738" y="1752600"/>
            <a:ext cx="8001000" cy="4267200"/>
          </a:xfrm>
        </p:spPr>
        <p:txBody>
          <a:bodyPr/>
          <a:lstStyle/>
          <a:p>
            <a:pPr lvl="0"/>
            <a:endParaRPr lang="en-US" noProof="0" smtClean="0"/>
          </a:p>
        </p:txBody>
      </p:sp>
      <p:sp>
        <p:nvSpPr>
          <p:cNvPr id="4" name="Rectangle 6"/>
          <p:cNvSpPr>
            <a:spLocks noGrp="1" noChangeArrowheads="1"/>
          </p:cNvSpPr>
          <p:nvPr>
            <p:ph type="dt" sz="half" idx="10"/>
          </p:nvPr>
        </p:nvSpPr>
        <p:spPr>
          <a:ln/>
        </p:spPr>
        <p:txBody>
          <a:bodyPr/>
          <a:lstStyle>
            <a:lvl1pPr>
              <a:defRPr/>
            </a:lvl1pPr>
          </a:lstStyle>
          <a:p>
            <a:pPr>
              <a:defRPr/>
            </a:pPr>
            <a:fld id="{FD608CAF-137E-41A4-B9BC-9F978B046B4A}" type="datetime1">
              <a:rPr lang="en-US" smtClean="0"/>
              <a:pPr>
                <a:defRPr/>
              </a:pPr>
              <a:t>5/10/2014</a:t>
            </a:fld>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F545D1CF-E754-4D7B-8955-4E4AD50F2DF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5/10/2014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11.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xml"/><Relationship Id="rId1" Type="http://schemas.openxmlformats.org/officeDocument/2006/relationships/vmlDrawing" Target="../drawings/vmlDrawing16.v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vmlDrawing" Target="../drawings/vmlDrawing17.v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vmlDrawing" Target="../drawings/vmlDrawing18.v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vmlDrawing" Target="../drawings/vmlDrawing19.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21.v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1470025"/>
          </a:xfrm>
        </p:spPr>
        <p:txBody>
          <a:bodyPr/>
          <a:lstStyle/>
          <a:p>
            <a:r>
              <a:rPr lang="en-US" dirty="0" smtClean="0"/>
              <a:t>Sampling Design and Analysis</a:t>
            </a:r>
            <a:br>
              <a:rPr lang="en-US" dirty="0" smtClean="0"/>
            </a:br>
            <a:r>
              <a:rPr lang="en-US" dirty="0" smtClean="0"/>
              <a:t>MTH 494</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LECTURE-6</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far we have done…..</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609600"/>
            <a:ext cx="7162800" cy="2554545"/>
          </a:xfrm>
          <a:prstGeom prst="rect">
            <a:avLst/>
          </a:prstGeom>
          <a:noFill/>
        </p:spPr>
        <p:txBody>
          <a:bodyPr wrap="square" rtlCol="0">
            <a:spAutoFit/>
          </a:bodyPr>
          <a:lstStyle/>
          <a:p>
            <a:pPr algn="ctr"/>
            <a:r>
              <a:rPr lang="en-US" sz="8000" dirty="0" smtClean="0"/>
              <a:t>Sampling Techniques</a:t>
            </a:r>
            <a:endParaRPr lang="en-US" sz="8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rrowheads="1"/>
          </p:cNvSpPr>
          <p:nvPr>
            <p:ph type="title"/>
          </p:nvPr>
        </p:nvSpPr>
        <p:spPr/>
        <p:txBody>
          <a:bodyPr/>
          <a:lstStyle/>
          <a:p>
            <a:pPr rtl="0" eaLnBrk="1" hangingPunct="1">
              <a:defRPr/>
            </a:pPr>
            <a:r>
              <a:rPr lang="en-US" sz="4000" dirty="0" smtClean="0">
                <a:solidFill>
                  <a:srgbClr val="CC0000"/>
                </a:solidFill>
              </a:rPr>
              <a:t>Important statistical terms</a:t>
            </a:r>
          </a:p>
        </p:txBody>
      </p:sp>
      <p:sp>
        <p:nvSpPr>
          <p:cNvPr id="30723" name="Rectangle 3"/>
          <p:cNvSpPr>
            <a:spLocks noGrp="1" noChangeArrowheads="1"/>
          </p:cNvSpPr>
          <p:nvPr>
            <p:ph type="body" idx="1"/>
          </p:nvPr>
        </p:nvSpPr>
        <p:spPr/>
        <p:txBody>
          <a:bodyPr/>
          <a:lstStyle/>
          <a:p>
            <a:pPr indent="4763" algn="l" rtl="0" eaLnBrk="1" hangingPunct="1">
              <a:lnSpc>
                <a:spcPct val="80000"/>
              </a:lnSpc>
              <a:buFont typeface="Wingdings" pitchFamily="2" charset="2"/>
              <a:buNone/>
              <a:defRPr/>
            </a:pPr>
            <a:r>
              <a:rPr lang="en-US" sz="2800" dirty="0" smtClean="0"/>
              <a:t>Population: </a:t>
            </a:r>
          </a:p>
          <a:p>
            <a:pPr indent="4763" algn="l" rtl="0" eaLnBrk="1" hangingPunct="1">
              <a:lnSpc>
                <a:spcPct val="80000"/>
              </a:lnSpc>
              <a:buFont typeface="Wingdings" pitchFamily="2" charset="2"/>
              <a:buNone/>
              <a:defRPr/>
            </a:pPr>
            <a:r>
              <a:rPr lang="en-US" sz="2800" dirty="0" smtClean="0"/>
              <a:t>a set which includes all </a:t>
            </a:r>
          </a:p>
          <a:p>
            <a:pPr indent="4763" algn="l" rtl="0" eaLnBrk="1" hangingPunct="1">
              <a:lnSpc>
                <a:spcPct val="80000"/>
              </a:lnSpc>
              <a:buFont typeface="Wingdings" pitchFamily="2" charset="2"/>
              <a:buNone/>
              <a:defRPr/>
            </a:pPr>
            <a:r>
              <a:rPr lang="en-US" sz="2800" dirty="0" smtClean="0"/>
              <a:t>measurements of interest </a:t>
            </a:r>
          </a:p>
          <a:p>
            <a:pPr indent="4763" algn="l" rtl="0" eaLnBrk="1" hangingPunct="1">
              <a:lnSpc>
                <a:spcPct val="80000"/>
              </a:lnSpc>
              <a:buFont typeface="Wingdings" pitchFamily="2" charset="2"/>
              <a:buNone/>
              <a:defRPr/>
            </a:pPr>
            <a:r>
              <a:rPr lang="en-US" sz="2800" dirty="0" smtClean="0"/>
              <a:t>to the researcher</a:t>
            </a:r>
          </a:p>
          <a:p>
            <a:pPr indent="4763" algn="l" rtl="0" eaLnBrk="1" hangingPunct="1">
              <a:lnSpc>
                <a:spcPct val="80000"/>
              </a:lnSpc>
              <a:buFont typeface="Wingdings" pitchFamily="2" charset="2"/>
              <a:buNone/>
              <a:defRPr/>
            </a:pPr>
            <a:r>
              <a:rPr lang="en-US" altLang="en-US" sz="2800" dirty="0" smtClean="0"/>
              <a:t>(The collection of </a:t>
            </a:r>
            <a:r>
              <a:rPr lang="en-US" altLang="en-US" sz="2800" b="1" i="1" u="sng" dirty="0" smtClean="0"/>
              <a:t>all </a:t>
            </a:r>
            <a:r>
              <a:rPr lang="en-US" altLang="en-US" sz="2800" i="1" u="sng" dirty="0" smtClean="0"/>
              <a:t> </a:t>
            </a:r>
            <a:r>
              <a:rPr lang="en-US" altLang="en-US" sz="2800" i="1" dirty="0" smtClean="0"/>
              <a:t>				</a:t>
            </a:r>
            <a:r>
              <a:rPr lang="en-US" altLang="en-US" sz="2800" dirty="0" smtClean="0"/>
              <a:t>responses, measurements, 	or counts </a:t>
            </a:r>
          </a:p>
          <a:p>
            <a:pPr indent="4763" algn="l" rtl="0" eaLnBrk="1" hangingPunct="1">
              <a:lnSpc>
                <a:spcPct val="80000"/>
              </a:lnSpc>
              <a:buFont typeface="Wingdings" pitchFamily="2" charset="2"/>
              <a:buNone/>
              <a:defRPr/>
            </a:pPr>
            <a:r>
              <a:rPr lang="en-US" altLang="en-US" sz="2800" dirty="0" smtClean="0"/>
              <a:t>that are of interest)</a:t>
            </a:r>
            <a:endParaRPr lang="en-US" sz="2800" dirty="0" smtClean="0"/>
          </a:p>
          <a:p>
            <a:pPr indent="4763" algn="l" rtl="0" eaLnBrk="1" hangingPunct="1">
              <a:lnSpc>
                <a:spcPct val="80000"/>
              </a:lnSpc>
              <a:buFont typeface="Wingdings" pitchFamily="2" charset="2"/>
              <a:buNone/>
              <a:defRPr/>
            </a:pPr>
            <a:endParaRPr lang="en-US" sz="2800" dirty="0" smtClean="0"/>
          </a:p>
          <a:p>
            <a:pPr indent="4763" algn="l" rtl="0" eaLnBrk="1" hangingPunct="1">
              <a:lnSpc>
                <a:spcPct val="80000"/>
              </a:lnSpc>
              <a:buFont typeface="Wingdings" pitchFamily="2" charset="2"/>
              <a:buNone/>
              <a:defRPr/>
            </a:pPr>
            <a:r>
              <a:rPr lang="en-US" sz="2800" dirty="0" smtClean="0"/>
              <a:t>Sample:</a:t>
            </a:r>
          </a:p>
          <a:p>
            <a:pPr indent="4763" algn="l" rtl="0" eaLnBrk="1" hangingPunct="1">
              <a:lnSpc>
                <a:spcPct val="80000"/>
              </a:lnSpc>
              <a:buFont typeface="Wingdings" pitchFamily="2" charset="2"/>
              <a:buNone/>
              <a:defRPr/>
            </a:pPr>
            <a:r>
              <a:rPr lang="en-US" sz="2800" dirty="0" smtClean="0"/>
              <a:t>A subset of the population</a:t>
            </a:r>
          </a:p>
        </p:txBody>
      </p:sp>
      <p:sp>
        <p:nvSpPr>
          <p:cNvPr id="11268" name="Oval 6"/>
          <p:cNvSpPr>
            <a:spLocks noChangeArrowheads="1"/>
          </p:cNvSpPr>
          <p:nvPr/>
        </p:nvSpPr>
        <p:spPr bwMode="auto">
          <a:xfrm>
            <a:off x="6011863" y="2781300"/>
            <a:ext cx="3132137" cy="2016125"/>
          </a:xfrm>
          <a:prstGeom prst="ellipse">
            <a:avLst/>
          </a:prstGeom>
          <a:ln>
            <a:headEnd/>
            <a:tailEnd/>
          </a:ln>
        </p:spPr>
        <p:style>
          <a:lnRef idx="2">
            <a:schemeClr val="accent5"/>
          </a:lnRef>
          <a:fillRef idx="1">
            <a:schemeClr val="lt1"/>
          </a:fillRef>
          <a:effectRef idx="0">
            <a:schemeClr val="accent5"/>
          </a:effectRef>
          <a:fontRef idx="minor">
            <a:schemeClr val="dk1"/>
          </a:fontRef>
        </p:style>
        <p:txBody>
          <a:bodyPr wrap="none" anchor="ctr"/>
          <a:lstStyle/>
          <a:p>
            <a:endParaRPr lang="ru-RU"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269" name="Line 8"/>
          <p:cNvSpPr>
            <a:spLocks noChangeShapeType="1"/>
          </p:cNvSpPr>
          <p:nvPr/>
        </p:nvSpPr>
        <p:spPr bwMode="auto">
          <a:xfrm flipV="1">
            <a:off x="2411413" y="4149725"/>
            <a:ext cx="4032250" cy="935038"/>
          </a:xfrm>
          <a:prstGeom prst="line">
            <a:avLst/>
          </a:prstGeom>
          <a:noFill/>
          <a:ln w="76200">
            <a:solidFill>
              <a:srgbClr val="800000"/>
            </a:solidFill>
            <a:round/>
            <a:headEnd/>
            <a:tailEnd type="triangle" w="med" len="med"/>
          </a:ln>
        </p:spPr>
        <p:txBody>
          <a:bodyPr/>
          <a:lstStyle/>
          <a:p>
            <a:endParaRPr lang="en-US"/>
          </a:p>
        </p:txBody>
      </p:sp>
      <p:sp>
        <p:nvSpPr>
          <p:cNvPr id="11270" name="AutoShape 9"/>
          <p:cNvSpPr>
            <a:spLocks noChangeArrowheads="1"/>
          </p:cNvSpPr>
          <p:nvPr/>
        </p:nvSpPr>
        <p:spPr bwMode="auto">
          <a:xfrm rot="623681">
            <a:off x="3635375" y="1557338"/>
            <a:ext cx="3744913" cy="865187"/>
          </a:xfrm>
          <a:prstGeom prst="curvedDownArrow">
            <a:avLst>
              <a:gd name="adj1" fmla="val 11603"/>
              <a:gd name="adj2" fmla="val 98172"/>
              <a:gd name="adj3" fmla="val 17898"/>
            </a:avLst>
          </a:prstGeom>
          <a:solidFill>
            <a:srgbClr val="FFFFFF"/>
          </a:solidFill>
          <a:ln w="9525">
            <a:solidFill>
              <a:schemeClr val="tx1"/>
            </a:solidFill>
            <a:miter lim="800000"/>
            <a:headEnd/>
            <a:tailEnd/>
          </a:ln>
        </p:spPr>
        <p:txBody>
          <a:bodyPr wrap="none" anchor="ctr"/>
          <a:lstStyle/>
          <a:p>
            <a:endParaRPr lang="ru-RU"/>
          </a:p>
        </p:txBody>
      </p:sp>
      <p:sp>
        <p:nvSpPr>
          <p:cNvPr id="11271" name="Oval 15"/>
          <p:cNvSpPr>
            <a:spLocks noChangeArrowheads="1"/>
          </p:cNvSpPr>
          <p:nvPr/>
        </p:nvSpPr>
        <p:spPr bwMode="auto">
          <a:xfrm>
            <a:off x="6443663" y="3500438"/>
            <a:ext cx="647700" cy="936625"/>
          </a:xfrm>
          <a:prstGeom prst="ellipse">
            <a:avLst/>
          </a:prstGeom>
          <a:solidFill>
            <a:srgbClr val="800000"/>
          </a:solidFill>
          <a:ln w="9525">
            <a:solidFill>
              <a:schemeClr val="tx1"/>
            </a:solidFill>
            <a:round/>
            <a:headEnd/>
            <a:tailEnd/>
          </a:ln>
        </p:spPr>
        <p:txBody>
          <a:bodyPr wrap="none" anchor="ctr"/>
          <a:lstStyle/>
          <a:p>
            <a:endParaRPr lang="ru-RU"/>
          </a:p>
        </p:txBody>
      </p:sp>
      <p:sp>
        <p:nvSpPr>
          <p:cNvPr id="8" name="Slide Number Placeholder 7"/>
          <p:cNvSpPr>
            <a:spLocks noGrp="1"/>
          </p:cNvSpPr>
          <p:nvPr>
            <p:ph type="sldNum" sz="quarter" idx="12"/>
          </p:nvPr>
        </p:nvSpPr>
        <p:spPr/>
        <p:txBody>
          <a:bodyPr/>
          <a:lstStyle/>
          <a:p>
            <a:fld id="{63B97F4B-DB9F-4A15-9080-DEF257854E2C}"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rrowheads="1"/>
          </p:cNvSpPr>
          <p:nvPr>
            <p:ph type="title"/>
          </p:nvPr>
        </p:nvSpPr>
        <p:spPr/>
        <p:txBody>
          <a:bodyPr/>
          <a:lstStyle/>
          <a:p>
            <a:pPr algn="l" eaLnBrk="1" hangingPunct="1">
              <a:defRPr/>
            </a:pPr>
            <a:r>
              <a:rPr lang="en-GB" sz="4000" dirty="0" smtClean="0"/>
              <a:t>Why sampling?</a:t>
            </a:r>
            <a:endParaRPr lang="en-US" sz="4000" dirty="0" smtClean="0"/>
          </a:p>
        </p:txBody>
      </p:sp>
      <p:sp>
        <p:nvSpPr>
          <p:cNvPr id="56323" name="Rectangle 3"/>
          <p:cNvSpPr>
            <a:spLocks noGrp="1" noChangeArrowheads="1"/>
          </p:cNvSpPr>
          <p:nvPr>
            <p:ph type="body" idx="1"/>
          </p:nvPr>
        </p:nvSpPr>
        <p:spPr/>
        <p:txBody>
          <a:bodyPr/>
          <a:lstStyle/>
          <a:p>
            <a:pPr marL="715963" indent="-536575" algn="l" rtl="0" eaLnBrk="1" hangingPunct="1">
              <a:lnSpc>
                <a:spcPct val="130000"/>
              </a:lnSpc>
              <a:buFont typeface="Wingdings" pitchFamily="2" charset="2"/>
              <a:buNone/>
              <a:defRPr/>
            </a:pPr>
            <a:r>
              <a:rPr lang="en-GB" dirty="0" smtClean="0"/>
              <a:t>Get information about large populations</a:t>
            </a:r>
          </a:p>
          <a:p>
            <a:pPr marL="715963" indent="-536575" algn="l" rtl="0" eaLnBrk="1" hangingPunct="1">
              <a:lnSpc>
                <a:spcPct val="130000"/>
              </a:lnSpc>
              <a:buClr>
                <a:srgbClr val="CCFFCC"/>
              </a:buClr>
              <a:buFont typeface="Wingdings" pitchFamily="2" charset="2"/>
              <a:buChar char="ê"/>
              <a:defRPr/>
            </a:pPr>
            <a:r>
              <a:rPr lang="en-GB" sz="2800" dirty="0" smtClean="0">
                <a:effectLst/>
              </a:rPr>
              <a:t>Less costs</a:t>
            </a:r>
          </a:p>
          <a:p>
            <a:pPr marL="715963" indent="-536575" algn="l" rtl="0" eaLnBrk="1" hangingPunct="1">
              <a:lnSpc>
                <a:spcPct val="130000"/>
              </a:lnSpc>
              <a:buClr>
                <a:srgbClr val="CCFFCC"/>
              </a:buClr>
              <a:buFont typeface="Wingdings" pitchFamily="2" charset="2"/>
              <a:buChar char="ê"/>
              <a:defRPr/>
            </a:pPr>
            <a:r>
              <a:rPr lang="en-GB" sz="2800" dirty="0" smtClean="0">
                <a:effectLst/>
              </a:rPr>
              <a:t>Less field time</a:t>
            </a:r>
          </a:p>
          <a:p>
            <a:pPr marL="715963" indent="-536575" algn="l" rtl="0" eaLnBrk="1" hangingPunct="1">
              <a:lnSpc>
                <a:spcPct val="130000"/>
              </a:lnSpc>
              <a:buClr>
                <a:srgbClr val="CCFFCC"/>
              </a:buClr>
              <a:buFont typeface="Wingdings" pitchFamily="2" charset="2"/>
              <a:buChar char="é"/>
              <a:defRPr/>
            </a:pPr>
            <a:r>
              <a:rPr lang="en-GB" sz="2800" dirty="0" smtClean="0">
                <a:effectLst/>
              </a:rPr>
              <a:t>More accuracy i.e. </a:t>
            </a:r>
            <a:r>
              <a:rPr lang="en-US" sz="2800" dirty="0" smtClean="0"/>
              <a:t>Can Do A Better Job of Data Collection</a:t>
            </a:r>
            <a:endParaRPr lang="en-GB" sz="2800" dirty="0" smtClean="0">
              <a:effectLst/>
            </a:endParaRPr>
          </a:p>
          <a:p>
            <a:pPr marL="715963" indent="-536575" algn="l" rtl="0" eaLnBrk="1" hangingPunct="1">
              <a:lnSpc>
                <a:spcPct val="130000"/>
              </a:lnSpc>
              <a:buClr>
                <a:srgbClr val="CCFFCC"/>
              </a:buClr>
              <a:buFont typeface="Wingdings" pitchFamily="2" charset="2"/>
              <a:buChar char="î"/>
              <a:defRPr/>
            </a:pPr>
            <a:r>
              <a:rPr lang="en-GB" sz="2800" dirty="0" smtClean="0">
                <a:effectLst/>
              </a:rPr>
              <a:t>When it’s impossible to study the whole population</a:t>
            </a:r>
            <a:endParaRPr lang="en-US" sz="2800" dirty="0" smtClean="0">
              <a:effectLst/>
            </a:endParaRPr>
          </a:p>
        </p:txBody>
      </p:sp>
      <p:sp>
        <p:nvSpPr>
          <p:cNvPr id="4" name="Slide Number Placeholder 3"/>
          <p:cNvSpPr>
            <a:spLocks noGrp="1"/>
          </p:cNvSpPr>
          <p:nvPr>
            <p:ph type="sldNum" sz="quarter" idx="12"/>
          </p:nvPr>
        </p:nvSpPr>
        <p:spPr/>
        <p:txBody>
          <a:bodyPr/>
          <a:lstStyle/>
          <a:p>
            <a:fld id="{63B97F4B-DB9F-4A15-9080-DEF257854E2C}"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type="body" idx="1"/>
          </p:nvPr>
        </p:nvSpPr>
        <p:spPr>
          <a:xfrm>
            <a:off x="228600" y="404813"/>
            <a:ext cx="8915400" cy="6048375"/>
          </a:xfrm>
        </p:spPr>
        <p:txBody>
          <a:bodyPr/>
          <a:lstStyle/>
          <a:p>
            <a:pPr algn="l" rtl="0" eaLnBrk="1" hangingPunct="1">
              <a:lnSpc>
                <a:spcPct val="90000"/>
              </a:lnSpc>
              <a:buFont typeface="Wingdings" pitchFamily="2" charset="2"/>
              <a:buNone/>
              <a:defRPr/>
            </a:pPr>
            <a:r>
              <a:rPr lang="en-US" dirty="0" smtClean="0"/>
              <a:t>Target Population:</a:t>
            </a:r>
            <a:r>
              <a:rPr lang="en-US" b="1" dirty="0" smtClean="0">
                <a:effectLst/>
              </a:rPr>
              <a:t> </a:t>
            </a:r>
          </a:p>
          <a:p>
            <a:pPr algn="l" rtl="0" eaLnBrk="1" hangingPunct="1">
              <a:lnSpc>
                <a:spcPct val="90000"/>
              </a:lnSpc>
              <a:buFont typeface="Wingdings" pitchFamily="2" charset="2"/>
              <a:buNone/>
              <a:defRPr/>
            </a:pPr>
            <a:r>
              <a:rPr lang="en-US" dirty="0" smtClean="0"/>
              <a:t>The population to be studied/ to which the investigator wants to generalize his results</a:t>
            </a:r>
          </a:p>
          <a:p>
            <a:pPr algn="l" rtl="0" eaLnBrk="1" hangingPunct="1">
              <a:lnSpc>
                <a:spcPct val="90000"/>
              </a:lnSpc>
              <a:buFont typeface="Wingdings" pitchFamily="2" charset="2"/>
              <a:buNone/>
              <a:defRPr/>
            </a:pPr>
            <a:r>
              <a:rPr lang="en-US" dirty="0" smtClean="0"/>
              <a:t>Sampling Unit:</a:t>
            </a:r>
          </a:p>
          <a:p>
            <a:pPr algn="l" rtl="0" eaLnBrk="1" hangingPunct="1">
              <a:lnSpc>
                <a:spcPct val="90000"/>
              </a:lnSpc>
              <a:buFont typeface="Wingdings" pitchFamily="2" charset="2"/>
              <a:buNone/>
              <a:defRPr/>
            </a:pPr>
            <a:r>
              <a:rPr lang="en-US" b="1" dirty="0" smtClean="0">
                <a:effectLst/>
              </a:rPr>
              <a:t> </a:t>
            </a:r>
            <a:r>
              <a:rPr lang="en-US" dirty="0" smtClean="0"/>
              <a:t>smallest unit from which sample can be selected</a:t>
            </a:r>
          </a:p>
          <a:p>
            <a:pPr algn="l" rtl="0" eaLnBrk="1" hangingPunct="1">
              <a:lnSpc>
                <a:spcPct val="90000"/>
              </a:lnSpc>
              <a:buFont typeface="Wingdings" pitchFamily="2" charset="2"/>
              <a:buNone/>
              <a:defRPr/>
            </a:pPr>
            <a:r>
              <a:rPr lang="en-GB" dirty="0" smtClean="0"/>
              <a:t>Sampling frame </a:t>
            </a:r>
          </a:p>
          <a:p>
            <a:pPr algn="l" rtl="0" eaLnBrk="1" hangingPunct="1">
              <a:lnSpc>
                <a:spcPct val="90000"/>
              </a:lnSpc>
              <a:buFont typeface="Wingdings" pitchFamily="2" charset="2"/>
              <a:buNone/>
              <a:defRPr/>
            </a:pPr>
            <a:r>
              <a:rPr lang="en-GB" dirty="0" smtClean="0"/>
              <a:t>List of all the sampling units from which sample is drawn</a:t>
            </a:r>
          </a:p>
          <a:p>
            <a:pPr algn="l" rtl="0" eaLnBrk="1" hangingPunct="1">
              <a:lnSpc>
                <a:spcPct val="90000"/>
              </a:lnSpc>
              <a:buFont typeface="Wingdings" pitchFamily="2" charset="2"/>
              <a:buNone/>
              <a:defRPr/>
            </a:pPr>
            <a:r>
              <a:rPr lang="en-GB" dirty="0" smtClean="0"/>
              <a:t>Sampling scheme</a:t>
            </a:r>
          </a:p>
          <a:p>
            <a:pPr algn="l" rtl="0" eaLnBrk="1" hangingPunct="1">
              <a:lnSpc>
                <a:spcPct val="90000"/>
              </a:lnSpc>
              <a:buFont typeface="Wingdings" pitchFamily="2" charset="2"/>
              <a:buNone/>
              <a:defRPr/>
            </a:pPr>
            <a:r>
              <a:rPr lang="en-GB" dirty="0" smtClean="0"/>
              <a:t>Method of selecting sampling units from sampling frame</a:t>
            </a:r>
          </a:p>
          <a:p>
            <a:pPr algn="l" rtl="0" eaLnBrk="1" hangingPunct="1">
              <a:lnSpc>
                <a:spcPct val="90000"/>
              </a:lnSpc>
              <a:defRPr/>
            </a:pPr>
            <a:endParaRPr lang="en-US" dirty="0" smtClean="0"/>
          </a:p>
        </p:txBody>
      </p:sp>
      <p:sp>
        <p:nvSpPr>
          <p:cNvPr id="3" name="Slide Number Placeholder 2"/>
          <p:cNvSpPr>
            <a:spLocks noGrp="1"/>
          </p:cNvSpPr>
          <p:nvPr>
            <p:ph type="sldNum" sz="quarter" idx="12"/>
          </p:nvPr>
        </p:nvSpPr>
        <p:spPr/>
        <p:txBody>
          <a:bodyPr/>
          <a:lstStyle/>
          <a:p>
            <a:fld id="{63B97F4B-DB9F-4A15-9080-DEF257854E2C}" type="slidenum">
              <a:rPr lang="en-US" smtClean="0"/>
              <a:pPr/>
              <a:t>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animEffect transition="in" filter="fade">
                                      <p:cBhvr>
                                        <p:cTn id="7" dur="500"/>
                                        <p:tgtEl>
                                          <p:spTgt spid="583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8371">
                                            <p:txEl>
                                              <p:pRg st="1" end="1"/>
                                            </p:txEl>
                                          </p:spTgt>
                                        </p:tgtEl>
                                        <p:attrNameLst>
                                          <p:attrName>style.visibility</p:attrName>
                                        </p:attrNameLst>
                                      </p:cBhvr>
                                      <p:to>
                                        <p:strVal val="visible"/>
                                      </p:to>
                                    </p:set>
                                    <p:animEffect transition="in" filter="fade">
                                      <p:cBhvr>
                                        <p:cTn id="12" dur="500"/>
                                        <p:tgtEl>
                                          <p:spTgt spid="583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8371">
                                            <p:txEl>
                                              <p:pRg st="2" end="2"/>
                                            </p:txEl>
                                          </p:spTgt>
                                        </p:tgtEl>
                                        <p:attrNameLst>
                                          <p:attrName>style.visibility</p:attrName>
                                        </p:attrNameLst>
                                      </p:cBhvr>
                                      <p:to>
                                        <p:strVal val="visible"/>
                                      </p:to>
                                    </p:set>
                                    <p:animEffect transition="in" filter="fade">
                                      <p:cBhvr>
                                        <p:cTn id="17" dur="500"/>
                                        <p:tgtEl>
                                          <p:spTgt spid="583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8371">
                                            <p:txEl>
                                              <p:pRg st="3" end="3"/>
                                            </p:txEl>
                                          </p:spTgt>
                                        </p:tgtEl>
                                        <p:attrNameLst>
                                          <p:attrName>style.visibility</p:attrName>
                                        </p:attrNameLst>
                                      </p:cBhvr>
                                      <p:to>
                                        <p:strVal val="visible"/>
                                      </p:to>
                                    </p:set>
                                    <p:animEffect transition="in" filter="fade">
                                      <p:cBhvr>
                                        <p:cTn id="22" dur="500"/>
                                        <p:tgtEl>
                                          <p:spTgt spid="583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8371">
                                            <p:txEl>
                                              <p:pRg st="4" end="4"/>
                                            </p:txEl>
                                          </p:spTgt>
                                        </p:tgtEl>
                                        <p:attrNameLst>
                                          <p:attrName>style.visibility</p:attrName>
                                        </p:attrNameLst>
                                      </p:cBhvr>
                                      <p:to>
                                        <p:strVal val="visible"/>
                                      </p:to>
                                    </p:set>
                                    <p:animEffect transition="in" filter="fade">
                                      <p:cBhvr>
                                        <p:cTn id="27" dur="500"/>
                                        <p:tgtEl>
                                          <p:spTgt spid="583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8371">
                                            <p:txEl>
                                              <p:pRg st="5" end="5"/>
                                            </p:txEl>
                                          </p:spTgt>
                                        </p:tgtEl>
                                        <p:attrNameLst>
                                          <p:attrName>style.visibility</p:attrName>
                                        </p:attrNameLst>
                                      </p:cBhvr>
                                      <p:to>
                                        <p:strVal val="visible"/>
                                      </p:to>
                                    </p:set>
                                    <p:animEffect transition="in" filter="fade">
                                      <p:cBhvr>
                                        <p:cTn id="32" dur="500"/>
                                        <p:tgtEl>
                                          <p:spTgt spid="583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8371">
                                            <p:txEl>
                                              <p:pRg st="6" end="6"/>
                                            </p:txEl>
                                          </p:spTgt>
                                        </p:tgtEl>
                                        <p:attrNameLst>
                                          <p:attrName>style.visibility</p:attrName>
                                        </p:attrNameLst>
                                      </p:cBhvr>
                                      <p:to>
                                        <p:strVal val="visible"/>
                                      </p:to>
                                    </p:set>
                                    <p:animEffect transition="in" filter="fade">
                                      <p:cBhvr>
                                        <p:cTn id="37" dur="500"/>
                                        <p:tgtEl>
                                          <p:spTgt spid="5837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8371">
                                            <p:txEl>
                                              <p:pRg st="7" end="7"/>
                                            </p:txEl>
                                          </p:spTgt>
                                        </p:tgtEl>
                                        <p:attrNameLst>
                                          <p:attrName>style.visibility</p:attrName>
                                        </p:attrNameLst>
                                      </p:cBhvr>
                                      <p:to>
                                        <p:strVal val="visible"/>
                                      </p:to>
                                    </p:set>
                                    <p:animEffect transition="in" filter="fade">
                                      <p:cBhvr>
                                        <p:cTn id="42" dur="500"/>
                                        <p:tgtEl>
                                          <p:spTgt spid="583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rrowheads="1"/>
          </p:cNvSpPr>
          <p:nvPr>
            <p:ph type="title"/>
          </p:nvPr>
        </p:nvSpPr>
        <p:spPr>
          <a:xfrm>
            <a:off x="685800" y="0"/>
            <a:ext cx="7772400" cy="1143000"/>
          </a:xfrm>
        </p:spPr>
        <p:txBody>
          <a:bodyPr/>
          <a:lstStyle/>
          <a:p>
            <a:pPr eaLnBrk="1" hangingPunct="1">
              <a:defRPr/>
            </a:pPr>
            <a:r>
              <a:rPr lang="en-GB" smtClean="0"/>
              <a:t>Types of sampling</a:t>
            </a:r>
          </a:p>
        </p:txBody>
      </p:sp>
      <p:sp>
        <p:nvSpPr>
          <p:cNvPr id="62467" name="Rectangle 3"/>
          <p:cNvSpPr>
            <a:spLocks noGrp="1" noChangeArrowheads="1"/>
          </p:cNvSpPr>
          <p:nvPr>
            <p:ph type="body" idx="1"/>
          </p:nvPr>
        </p:nvSpPr>
        <p:spPr>
          <a:xfrm>
            <a:off x="685800" y="1600200"/>
            <a:ext cx="7772400" cy="4114800"/>
          </a:xfrm>
        </p:spPr>
        <p:txBody>
          <a:bodyPr/>
          <a:lstStyle/>
          <a:p>
            <a:pPr eaLnBrk="1" hangingPunct="1">
              <a:defRPr/>
            </a:pPr>
            <a:endParaRPr lang="en-GB" sz="3400" smtClean="0"/>
          </a:p>
          <a:p>
            <a:pPr algn="l" rtl="0" eaLnBrk="1" hangingPunct="1">
              <a:defRPr/>
            </a:pPr>
            <a:r>
              <a:rPr lang="en-GB" sz="3400" smtClean="0">
                <a:effectLst/>
              </a:rPr>
              <a:t>Non-probability samples</a:t>
            </a:r>
          </a:p>
          <a:p>
            <a:pPr lvl="1" algn="l" rtl="0" eaLnBrk="1" hangingPunct="1">
              <a:buFont typeface="Wingdings" pitchFamily="2" charset="2"/>
              <a:buNone/>
              <a:defRPr/>
            </a:pPr>
            <a:r>
              <a:rPr lang="en-GB" smtClean="0">
                <a:effectLst/>
              </a:rPr>
              <a:t>	</a:t>
            </a:r>
          </a:p>
          <a:p>
            <a:pPr lvl="1" algn="l" rtl="0" eaLnBrk="1" hangingPunct="1">
              <a:buFont typeface="Wingdings" pitchFamily="2" charset="2"/>
              <a:buNone/>
              <a:defRPr/>
            </a:pPr>
            <a:endParaRPr lang="en-GB" smtClean="0">
              <a:effectLst/>
            </a:endParaRPr>
          </a:p>
          <a:p>
            <a:pPr algn="l" rtl="0" eaLnBrk="1" hangingPunct="1">
              <a:defRPr/>
            </a:pPr>
            <a:r>
              <a:rPr lang="en-GB" sz="3400" smtClean="0">
                <a:effectLst/>
              </a:rPr>
              <a:t>Probability samples</a:t>
            </a:r>
          </a:p>
        </p:txBody>
      </p:sp>
      <p:sp>
        <p:nvSpPr>
          <p:cNvPr id="14340" name="Line 4"/>
          <p:cNvSpPr>
            <a:spLocks noChangeShapeType="1"/>
          </p:cNvSpPr>
          <p:nvPr/>
        </p:nvSpPr>
        <p:spPr bwMode="auto">
          <a:xfrm>
            <a:off x="304800" y="1143000"/>
            <a:ext cx="8534400" cy="0"/>
          </a:xfrm>
          <a:prstGeom prst="line">
            <a:avLst/>
          </a:prstGeom>
          <a:noFill/>
          <a:ln w="57150">
            <a:solidFill>
              <a:srgbClr val="FF0000"/>
            </a:solidFill>
            <a:round/>
            <a:headEnd/>
            <a:tailEnd/>
          </a:ln>
        </p:spPr>
        <p:txBody>
          <a:bodyPr wrap="none" anchor="ct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rrowheads="1"/>
          </p:cNvSpPr>
          <p:nvPr>
            <p:ph type="title"/>
          </p:nvPr>
        </p:nvSpPr>
        <p:spPr>
          <a:xfrm>
            <a:off x="685800" y="0"/>
            <a:ext cx="7772400" cy="1143000"/>
          </a:xfrm>
        </p:spPr>
        <p:txBody>
          <a:bodyPr/>
          <a:lstStyle/>
          <a:p>
            <a:pPr eaLnBrk="1" hangingPunct="1">
              <a:defRPr/>
            </a:pPr>
            <a:r>
              <a:rPr lang="en-GB" smtClean="0"/>
              <a:t>Non probability samples</a:t>
            </a:r>
          </a:p>
        </p:txBody>
      </p:sp>
      <p:sp>
        <p:nvSpPr>
          <p:cNvPr id="64515" name="Rectangle 3"/>
          <p:cNvSpPr>
            <a:spLocks noGrp="1" noChangeArrowheads="1"/>
          </p:cNvSpPr>
          <p:nvPr>
            <p:ph type="body" idx="1"/>
          </p:nvPr>
        </p:nvSpPr>
        <p:spPr>
          <a:xfrm>
            <a:off x="395288" y="1052513"/>
            <a:ext cx="7988300" cy="5184775"/>
          </a:xfrm>
        </p:spPr>
        <p:txBody>
          <a:bodyPr/>
          <a:lstStyle/>
          <a:p>
            <a:pPr eaLnBrk="1" hangingPunct="1">
              <a:buFont typeface="Wingdings" pitchFamily="2" charset="2"/>
              <a:buNone/>
              <a:tabLst>
                <a:tab pos="7802563" algn="l"/>
              </a:tabLst>
              <a:defRPr/>
            </a:pPr>
            <a:r>
              <a:rPr lang="en-GB" smtClean="0"/>
              <a:t>	</a:t>
            </a:r>
          </a:p>
          <a:p>
            <a:pPr algn="l" rtl="0" eaLnBrk="1" hangingPunct="1">
              <a:buFont typeface="Wingdings" pitchFamily="2" charset="2"/>
              <a:buChar char="Ø"/>
              <a:tabLst>
                <a:tab pos="7802563" algn="l"/>
              </a:tabLst>
              <a:defRPr/>
            </a:pPr>
            <a:r>
              <a:rPr lang="en-GB" sz="2800" smtClean="0"/>
              <a:t>Convenience samples (ease of access)</a:t>
            </a:r>
          </a:p>
          <a:p>
            <a:pPr algn="l" rtl="0" eaLnBrk="1" hangingPunct="1">
              <a:buFont typeface="Wingdings" pitchFamily="2" charset="2"/>
              <a:buNone/>
              <a:tabLst>
                <a:tab pos="7802563" algn="l"/>
              </a:tabLst>
              <a:defRPr/>
            </a:pPr>
            <a:r>
              <a:rPr lang="en-US" sz="2800" smtClean="0">
                <a:effectLst/>
              </a:rPr>
              <a:t>sample is selected from elements of a population that are easily accessible</a:t>
            </a:r>
            <a:endParaRPr lang="en-GB" sz="2800" smtClean="0">
              <a:effectLst/>
            </a:endParaRPr>
          </a:p>
          <a:p>
            <a:pPr algn="l" rtl="0" eaLnBrk="1" hangingPunct="1">
              <a:buFont typeface="Wingdings" pitchFamily="2" charset="2"/>
              <a:buChar char="Ø"/>
              <a:tabLst>
                <a:tab pos="7802563" algn="l"/>
              </a:tabLst>
              <a:defRPr/>
            </a:pPr>
            <a:r>
              <a:rPr lang="en-GB" sz="2800" smtClean="0"/>
              <a:t>Snowball sampling (friend of friend….etc.)</a:t>
            </a:r>
          </a:p>
          <a:p>
            <a:pPr algn="l" rtl="0" eaLnBrk="1" hangingPunct="1">
              <a:buFont typeface="Wingdings" pitchFamily="2" charset="2"/>
              <a:buChar char="Ø"/>
              <a:tabLst>
                <a:tab pos="7802563" algn="l"/>
              </a:tabLst>
              <a:defRPr/>
            </a:pPr>
            <a:r>
              <a:rPr lang="en-GB" sz="2800" smtClean="0"/>
              <a:t>Purposive sampling (judgemental)</a:t>
            </a:r>
          </a:p>
          <a:p>
            <a:pPr lvl="2" algn="l" rtl="0" eaLnBrk="1" hangingPunct="1">
              <a:tabLst>
                <a:tab pos="7802563" algn="l"/>
              </a:tabLst>
              <a:defRPr/>
            </a:pPr>
            <a:r>
              <a:rPr lang="en-GB" sz="2800" smtClean="0">
                <a:effectLst/>
              </a:rPr>
              <a:t>You chose who you think should be in the study</a:t>
            </a:r>
          </a:p>
          <a:p>
            <a:pPr lvl="1" algn="l" rtl="0" eaLnBrk="1" hangingPunct="1">
              <a:buClr>
                <a:schemeClr val="hlink"/>
              </a:buClr>
              <a:buFont typeface="Wingdings" pitchFamily="2" charset="2"/>
              <a:buChar char="Ø"/>
              <a:tabLst>
                <a:tab pos="7802563" algn="l"/>
              </a:tabLst>
              <a:defRPr/>
            </a:pPr>
            <a:r>
              <a:rPr lang="en-GB" smtClean="0"/>
              <a:t>Quota sample</a:t>
            </a:r>
          </a:p>
          <a:p>
            <a:pPr lvl="2" algn="l" rtl="0" eaLnBrk="1" hangingPunct="1">
              <a:buFont typeface="Wingdings" pitchFamily="2" charset="2"/>
              <a:buNone/>
              <a:tabLst>
                <a:tab pos="7802563" algn="l"/>
              </a:tabLst>
              <a:defRPr/>
            </a:pPr>
            <a:endParaRPr lang="en-GB" sz="2800" smtClean="0"/>
          </a:p>
        </p:txBody>
      </p:sp>
      <p:sp>
        <p:nvSpPr>
          <p:cNvPr id="15364" name="Line 4"/>
          <p:cNvSpPr>
            <a:spLocks noChangeShapeType="1"/>
          </p:cNvSpPr>
          <p:nvPr/>
        </p:nvSpPr>
        <p:spPr bwMode="auto">
          <a:xfrm>
            <a:off x="304800" y="1066800"/>
            <a:ext cx="8534400" cy="0"/>
          </a:xfrm>
          <a:prstGeom prst="line">
            <a:avLst/>
          </a:prstGeom>
          <a:noFill/>
          <a:ln w="57150">
            <a:solidFill>
              <a:srgbClr val="FF0000"/>
            </a:solidFill>
            <a:round/>
            <a:headEnd/>
            <a:tailEnd/>
          </a:ln>
        </p:spPr>
        <p:txBody>
          <a:bodyPr wrap="none" anchor="ct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515">
                                            <p:txEl>
                                              <p:pRg st="1" end="1"/>
                                            </p:txEl>
                                          </p:spTgt>
                                        </p:tgtEl>
                                        <p:attrNameLst>
                                          <p:attrName>style.visibility</p:attrName>
                                        </p:attrNameLst>
                                      </p:cBhvr>
                                      <p:to>
                                        <p:strVal val="visible"/>
                                      </p:to>
                                    </p:set>
                                    <p:animEffect transition="in" filter="fade">
                                      <p:cBhvr>
                                        <p:cTn id="7" dur="500"/>
                                        <p:tgtEl>
                                          <p:spTgt spid="6451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4515">
                                            <p:txEl>
                                              <p:pRg st="2" end="2"/>
                                            </p:txEl>
                                          </p:spTgt>
                                        </p:tgtEl>
                                        <p:attrNameLst>
                                          <p:attrName>style.visibility</p:attrName>
                                        </p:attrNameLst>
                                      </p:cBhvr>
                                      <p:to>
                                        <p:strVal val="visible"/>
                                      </p:to>
                                    </p:set>
                                    <p:animEffect transition="in" filter="fade">
                                      <p:cBhvr>
                                        <p:cTn id="12" dur="500"/>
                                        <p:tgtEl>
                                          <p:spTgt spid="645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4515">
                                            <p:txEl>
                                              <p:pRg st="3" end="3"/>
                                            </p:txEl>
                                          </p:spTgt>
                                        </p:tgtEl>
                                        <p:attrNameLst>
                                          <p:attrName>style.visibility</p:attrName>
                                        </p:attrNameLst>
                                      </p:cBhvr>
                                      <p:to>
                                        <p:strVal val="visible"/>
                                      </p:to>
                                    </p:set>
                                    <p:animEffect transition="in" filter="fade">
                                      <p:cBhvr>
                                        <p:cTn id="17" dur="500"/>
                                        <p:tgtEl>
                                          <p:spTgt spid="6451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4515">
                                            <p:txEl>
                                              <p:pRg st="4" end="4"/>
                                            </p:txEl>
                                          </p:spTgt>
                                        </p:tgtEl>
                                        <p:attrNameLst>
                                          <p:attrName>style.visibility</p:attrName>
                                        </p:attrNameLst>
                                      </p:cBhvr>
                                      <p:to>
                                        <p:strVal val="visible"/>
                                      </p:to>
                                    </p:set>
                                    <p:animEffect transition="in" filter="fade">
                                      <p:cBhvr>
                                        <p:cTn id="22" dur="500"/>
                                        <p:tgtEl>
                                          <p:spTgt spid="6451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4515">
                                            <p:txEl>
                                              <p:pRg st="5" end="5"/>
                                            </p:txEl>
                                          </p:spTgt>
                                        </p:tgtEl>
                                        <p:attrNameLst>
                                          <p:attrName>style.visibility</p:attrName>
                                        </p:attrNameLst>
                                      </p:cBhvr>
                                      <p:to>
                                        <p:strVal val="visible"/>
                                      </p:to>
                                    </p:set>
                                    <p:animEffect transition="in" filter="fade">
                                      <p:cBhvr>
                                        <p:cTn id="27" dur="500"/>
                                        <p:tgtEl>
                                          <p:spTgt spid="6451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4515">
                                            <p:txEl>
                                              <p:pRg st="6" end="6"/>
                                            </p:txEl>
                                          </p:spTgt>
                                        </p:tgtEl>
                                        <p:attrNameLst>
                                          <p:attrName>style.visibility</p:attrName>
                                        </p:attrNameLst>
                                      </p:cBhvr>
                                      <p:to>
                                        <p:strVal val="visible"/>
                                      </p:to>
                                    </p:set>
                                    <p:animEffect transition="in" filter="fade">
                                      <p:cBhvr>
                                        <p:cTn id="32" dur="500"/>
                                        <p:tgtEl>
                                          <p:spTgt spid="645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rrowheads="1"/>
          </p:cNvSpPr>
          <p:nvPr>
            <p:ph type="title"/>
          </p:nvPr>
        </p:nvSpPr>
        <p:spPr>
          <a:xfrm>
            <a:off x="685800" y="0"/>
            <a:ext cx="7772400" cy="1143000"/>
          </a:xfrm>
        </p:spPr>
        <p:txBody>
          <a:bodyPr/>
          <a:lstStyle/>
          <a:p>
            <a:pPr eaLnBrk="1" hangingPunct="1">
              <a:defRPr/>
            </a:pPr>
            <a:r>
              <a:rPr lang="en-GB" smtClean="0"/>
              <a:t>Non probability samples</a:t>
            </a:r>
          </a:p>
        </p:txBody>
      </p:sp>
      <p:sp>
        <p:nvSpPr>
          <p:cNvPr id="98307" name="Rectangle 3"/>
          <p:cNvSpPr>
            <a:spLocks noGrp="1" noChangeArrowheads="1"/>
          </p:cNvSpPr>
          <p:nvPr>
            <p:ph type="body" idx="1"/>
          </p:nvPr>
        </p:nvSpPr>
        <p:spPr>
          <a:xfrm>
            <a:off x="611188" y="1052513"/>
            <a:ext cx="7772400" cy="4114800"/>
          </a:xfrm>
        </p:spPr>
        <p:txBody>
          <a:bodyPr/>
          <a:lstStyle/>
          <a:p>
            <a:pPr eaLnBrk="1" hangingPunct="1">
              <a:buFont typeface="Wingdings" pitchFamily="2" charset="2"/>
              <a:buNone/>
              <a:defRPr/>
            </a:pPr>
            <a:r>
              <a:rPr lang="en-GB" smtClean="0"/>
              <a:t>	</a:t>
            </a:r>
          </a:p>
          <a:p>
            <a:pPr lvl="2" eaLnBrk="1" hangingPunct="1">
              <a:buFont typeface="Wingdings" pitchFamily="2" charset="2"/>
              <a:buNone/>
              <a:defRPr/>
            </a:pPr>
            <a:endParaRPr lang="en-GB" sz="2800" b="1" smtClean="0">
              <a:solidFill>
                <a:schemeClr val="accent2"/>
              </a:solidFill>
            </a:endParaRPr>
          </a:p>
        </p:txBody>
      </p:sp>
      <p:sp>
        <p:nvSpPr>
          <p:cNvPr id="16388" name="Line 4"/>
          <p:cNvSpPr>
            <a:spLocks noChangeShapeType="1"/>
          </p:cNvSpPr>
          <p:nvPr/>
        </p:nvSpPr>
        <p:spPr bwMode="auto">
          <a:xfrm>
            <a:off x="304800" y="1066800"/>
            <a:ext cx="8534400" cy="0"/>
          </a:xfrm>
          <a:prstGeom prst="line">
            <a:avLst/>
          </a:prstGeom>
          <a:noFill/>
          <a:ln w="57150">
            <a:solidFill>
              <a:srgbClr val="FF0000"/>
            </a:solidFill>
            <a:round/>
            <a:headEnd/>
            <a:tailEnd/>
          </a:ln>
        </p:spPr>
        <p:txBody>
          <a:bodyPr wrap="none" anchor="ctr"/>
          <a:lstStyle/>
          <a:p>
            <a:endParaRPr lang="en-US"/>
          </a:p>
        </p:txBody>
      </p:sp>
      <p:sp>
        <p:nvSpPr>
          <p:cNvPr id="98309" name="Text Box 5"/>
          <p:cNvSpPr txBox="1">
            <a:spLocks noChangeArrowheads="1"/>
          </p:cNvSpPr>
          <p:nvPr/>
        </p:nvSpPr>
        <p:spPr bwMode="auto">
          <a:xfrm>
            <a:off x="323850" y="1700213"/>
            <a:ext cx="8386763" cy="1843087"/>
          </a:xfrm>
          <a:prstGeom prst="rect">
            <a:avLst/>
          </a:prstGeom>
          <a:noFill/>
          <a:ln w="9525">
            <a:noFill/>
            <a:miter lim="800000"/>
            <a:headEnd/>
            <a:tailEnd/>
          </a:ln>
        </p:spPr>
        <p:txBody>
          <a:bodyPr>
            <a:spAutoFit/>
          </a:bodyPr>
          <a:lstStyle/>
          <a:p>
            <a:pPr algn="l" rtl="0">
              <a:lnSpc>
                <a:spcPct val="90000"/>
              </a:lnSpc>
              <a:spcBef>
                <a:spcPct val="20000"/>
              </a:spcBef>
            </a:pPr>
            <a:r>
              <a:rPr lang="en-GB" sz="2800"/>
              <a:t>Probability of being chosen is unknown</a:t>
            </a:r>
          </a:p>
          <a:p>
            <a:pPr algn="l" rtl="0">
              <a:lnSpc>
                <a:spcPct val="90000"/>
              </a:lnSpc>
              <a:spcBef>
                <a:spcPct val="20000"/>
              </a:spcBef>
            </a:pPr>
            <a:r>
              <a:rPr lang="en-GB" sz="2800"/>
              <a:t>Cheaper- but unable to generalise</a:t>
            </a:r>
          </a:p>
          <a:p>
            <a:pPr algn="l" rtl="0">
              <a:lnSpc>
                <a:spcPct val="90000"/>
              </a:lnSpc>
              <a:spcBef>
                <a:spcPct val="20000"/>
              </a:spcBef>
            </a:pPr>
            <a:r>
              <a:rPr lang="en-GB" sz="2800"/>
              <a:t>potential for bias</a:t>
            </a:r>
          </a:p>
          <a:p>
            <a:pPr algn="l" rtl="0"/>
            <a:endParaRPr lang="en-GB" sz="2800"/>
          </a:p>
        </p:txBody>
      </p:sp>
      <p:sp>
        <p:nvSpPr>
          <p:cNvPr id="6" name="Slide Number Placeholder 5"/>
          <p:cNvSpPr>
            <a:spLocks noGrp="1"/>
          </p:cNvSpPr>
          <p:nvPr>
            <p:ph type="sldNum" sz="quarter" idx="12"/>
          </p:nvPr>
        </p:nvSpPr>
        <p:spPr/>
        <p:txBody>
          <a:bodyPr/>
          <a:lstStyle/>
          <a:p>
            <a:fld id="{63B97F4B-DB9F-4A15-9080-DEF257854E2C}" type="slidenum">
              <a:rPr lang="en-US" smtClean="0"/>
              <a:pPr/>
              <a:t>10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8309">
                                            <p:txEl>
                                              <p:pRg st="0" end="0"/>
                                            </p:txEl>
                                          </p:spTgt>
                                        </p:tgtEl>
                                        <p:attrNameLst>
                                          <p:attrName>style.visibility</p:attrName>
                                        </p:attrNameLst>
                                      </p:cBhvr>
                                      <p:to>
                                        <p:strVal val="visible"/>
                                      </p:to>
                                    </p:set>
                                    <p:animEffect transition="in" filter="fade">
                                      <p:cBhvr>
                                        <p:cTn id="7" dur="500"/>
                                        <p:tgtEl>
                                          <p:spTgt spid="9830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8309">
                                            <p:txEl>
                                              <p:pRg st="1" end="1"/>
                                            </p:txEl>
                                          </p:spTgt>
                                        </p:tgtEl>
                                        <p:attrNameLst>
                                          <p:attrName>style.visibility</p:attrName>
                                        </p:attrNameLst>
                                      </p:cBhvr>
                                      <p:to>
                                        <p:strVal val="visible"/>
                                      </p:to>
                                    </p:set>
                                    <p:animEffect transition="in" filter="fade">
                                      <p:cBhvr>
                                        <p:cTn id="12" dur="500"/>
                                        <p:tgtEl>
                                          <p:spTgt spid="9830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8309">
                                            <p:txEl>
                                              <p:pRg st="2" end="2"/>
                                            </p:txEl>
                                          </p:spTgt>
                                        </p:tgtEl>
                                        <p:attrNameLst>
                                          <p:attrName>style.visibility</p:attrName>
                                        </p:attrNameLst>
                                      </p:cBhvr>
                                      <p:to>
                                        <p:strVal val="visible"/>
                                      </p:to>
                                    </p:set>
                                    <p:animEffect transition="in" filter="fade">
                                      <p:cBhvr>
                                        <p:cTn id="17" dur="500"/>
                                        <p:tgtEl>
                                          <p:spTgt spid="9830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rrowheads="1"/>
          </p:cNvSpPr>
          <p:nvPr>
            <p:ph type="title"/>
          </p:nvPr>
        </p:nvSpPr>
        <p:spPr>
          <a:xfrm>
            <a:off x="685800" y="76200"/>
            <a:ext cx="7772400" cy="1143000"/>
          </a:xfrm>
        </p:spPr>
        <p:txBody>
          <a:bodyPr/>
          <a:lstStyle/>
          <a:p>
            <a:pPr eaLnBrk="1" hangingPunct="1">
              <a:defRPr/>
            </a:pPr>
            <a:r>
              <a:rPr lang="en-GB" smtClean="0"/>
              <a:t>Probability samples</a:t>
            </a:r>
          </a:p>
        </p:txBody>
      </p:sp>
      <p:sp>
        <p:nvSpPr>
          <p:cNvPr id="17411" name="Rectangle 3"/>
          <p:cNvSpPr>
            <a:spLocks noGrp="1" noChangeArrowheads="1"/>
          </p:cNvSpPr>
          <p:nvPr>
            <p:ph type="body" idx="1"/>
          </p:nvPr>
        </p:nvSpPr>
        <p:spPr>
          <a:xfrm>
            <a:off x="762000" y="1905000"/>
            <a:ext cx="7772400" cy="4114800"/>
          </a:xfrm>
        </p:spPr>
        <p:txBody>
          <a:bodyPr/>
          <a:lstStyle/>
          <a:p>
            <a:pPr algn="l" rtl="0" eaLnBrk="1" hangingPunct="1"/>
            <a:r>
              <a:rPr lang="en-GB" smtClean="0">
                <a:effectLst/>
              </a:rPr>
              <a:t>Random sampling</a:t>
            </a:r>
          </a:p>
          <a:p>
            <a:pPr lvl="1" algn="l" rtl="0" eaLnBrk="1" hangingPunct="1"/>
            <a:r>
              <a:rPr lang="en-GB" smtClean="0">
                <a:effectLst/>
                <a:sym typeface="Symbol" pitchFamily="18" charset="2"/>
              </a:rPr>
              <a:t>Each subject has a known probability of being selected </a:t>
            </a:r>
          </a:p>
          <a:p>
            <a:pPr algn="l" rtl="0" eaLnBrk="1" hangingPunct="1"/>
            <a:r>
              <a:rPr lang="en-GB" smtClean="0">
                <a:effectLst/>
                <a:sym typeface="Symbol" pitchFamily="18" charset="2"/>
              </a:rPr>
              <a:t>Allows application of statistical sampling theory to results to: </a:t>
            </a:r>
          </a:p>
          <a:p>
            <a:pPr lvl="1" algn="l" rtl="0" eaLnBrk="1" hangingPunct="1"/>
            <a:r>
              <a:rPr lang="en-GB" smtClean="0">
                <a:effectLst/>
                <a:sym typeface="Symbol" pitchFamily="18" charset="2"/>
              </a:rPr>
              <a:t>Generalise </a:t>
            </a:r>
          </a:p>
          <a:p>
            <a:pPr lvl="1" algn="l" rtl="0" eaLnBrk="1" hangingPunct="1"/>
            <a:r>
              <a:rPr lang="en-GB" smtClean="0">
                <a:effectLst/>
                <a:sym typeface="Symbol" pitchFamily="18" charset="2"/>
              </a:rPr>
              <a:t>Test hypotheses </a:t>
            </a:r>
          </a:p>
          <a:p>
            <a:pPr algn="l" rtl="0" eaLnBrk="1" hangingPunct="1">
              <a:buFont typeface="Wingdings" pitchFamily="2" charset="2"/>
              <a:buNone/>
            </a:pPr>
            <a:endParaRPr lang="en-GB" smtClean="0">
              <a:effectLst/>
            </a:endParaRPr>
          </a:p>
        </p:txBody>
      </p:sp>
      <p:sp>
        <p:nvSpPr>
          <p:cNvPr id="17412" name="Line 4"/>
          <p:cNvSpPr>
            <a:spLocks noChangeShapeType="1"/>
          </p:cNvSpPr>
          <p:nvPr/>
        </p:nvSpPr>
        <p:spPr bwMode="auto">
          <a:xfrm>
            <a:off x="304800" y="1143000"/>
            <a:ext cx="8534400" cy="0"/>
          </a:xfrm>
          <a:prstGeom prst="line">
            <a:avLst/>
          </a:prstGeom>
          <a:noFill/>
          <a:ln w="57150">
            <a:solidFill>
              <a:srgbClr val="FF0000"/>
            </a:solidFill>
            <a:round/>
            <a:headEnd/>
            <a:tailEnd/>
          </a:ln>
        </p:spPr>
        <p:txBody>
          <a:bodyPr wrap="none" anchor="ct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rrowheads="1"/>
          </p:cNvSpPr>
          <p:nvPr>
            <p:ph type="title"/>
          </p:nvPr>
        </p:nvSpPr>
        <p:spPr>
          <a:xfrm>
            <a:off x="685800" y="76200"/>
            <a:ext cx="7772400" cy="1143000"/>
          </a:xfrm>
        </p:spPr>
        <p:txBody>
          <a:bodyPr/>
          <a:lstStyle/>
          <a:p>
            <a:pPr eaLnBrk="1" hangingPunct="1">
              <a:defRPr/>
            </a:pPr>
            <a:r>
              <a:rPr lang="en-GB" smtClean="0"/>
              <a:t>Conclusions</a:t>
            </a:r>
          </a:p>
        </p:txBody>
      </p:sp>
      <p:sp>
        <p:nvSpPr>
          <p:cNvPr id="91139" name="Rectangle 3"/>
          <p:cNvSpPr>
            <a:spLocks noGrp="1" noChangeArrowheads="1"/>
          </p:cNvSpPr>
          <p:nvPr>
            <p:ph type="body" idx="1"/>
          </p:nvPr>
        </p:nvSpPr>
        <p:spPr>
          <a:xfrm>
            <a:off x="990600" y="1752600"/>
            <a:ext cx="7772400" cy="4114800"/>
          </a:xfrm>
        </p:spPr>
        <p:txBody>
          <a:bodyPr/>
          <a:lstStyle/>
          <a:p>
            <a:pPr algn="l" rtl="0" eaLnBrk="1" hangingPunct="1">
              <a:defRPr/>
            </a:pPr>
            <a:r>
              <a:rPr lang="en-GB" smtClean="0">
                <a:effectLst/>
              </a:rPr>
              <a:t>Probability samples are the best</a:t>
            </a:r>
          </a:p>
          <a:p>
            <a:pPr algn="l" rtl="0" eaLnBrk="1" hangingPunct="1">
              <a:defRPr/>
            </a:pPr>
            <a:endParaRPr lang="en-GB" smtClean="0">
              <a:effectLst/>
            </a:endParaRPr>
          </a:p>
          <a:p>
            <a:pPr algn="l" rtl="0" eaLnBrk="1" hangingPunct="1">
              <a:defRPr/>
            </a:pPr>
            <a:r>
              <a:rPr lang="en-GB" smtClean="0">
                <a:effectLst/>
              </a:rPr>
              <a:t>Ensure </a:t>
            </a:r>
          </a:p>
          <a:p>
            <a:pPr lvl="1" algn="l" rtl="0" eaLnBrk="1" hangingPunct="1">
              <a:defRPr/>
            </a:pPr>
            <a:r>
              <a:rPr lang="en-GB" smtClean="0">
                <a:effectLst/>
              </a:rPr>
              <a:t>Representativeness</a:t>
            </a:r>
          </a:p>
          <a:p>
            <a:pPr lvl="1" algn="l" rtl="0" eaLnBrk="1" hangingPunct="1">
              <a:defRPr/>
            </a:pPr>
            <a:r>
              <a:rPr lang="en-GB" smtClean="0">
                <a:effectLst/>
              </a:rPr>
              <a:t>Precision</a:t>
            </a:r>
          </a:p>
          <a:p>
            <a:pPr algn="l" rtl="0" eaLnBrk="1" hangingPunct="1">
              <a:defRPr/>
            </a:pPr>
            <a:endParaRPr lang="en-GB" smtClean="0">
              <a:effectLst/>
            </a:endParaRPr>
          </a:p>
          <a:p>
            <a:pPr lvl="1" eaLnBrk="1" hangingPunct="1">
              <a:buFont typeface="Wingdings" pitchFamily="2" charset="2"/>
              <a:buNone/>
              <a:defRPr/>
            </a:pPr>
            <a:endParaRPr lang="en-GB" smtClean="0">
              <a:effectLst/>
            </a:endParaRPr>
          </a:p>
          <a:p>
            <a:pPr eaLnBrk="1" hangingPunct="1">
              <a:defRPr/>
            </a:pPr>
            <a:endParaRPr lang="en-GB" smtClean="0"/>
          </a:p>
        </p:txBody>
      </p:sp>
      <p:sp>
        <p:nvSpPr>
          <p:cNvPr id="18436" name="Line 4"/>
          <p:cNvSpPr>
            <a:spLocks noChangeShapeType="1"/>
          </p:cNvSpPr>
          <p:nvPr/>
        </p:nvSpPr>
        <p:spPr bwMode="auto">
          <a:xfrm>
            <a:off x="304800" y="1219200"/>
            <a:ext cx="8534400" cy="0"/>
          </a:xfrm>
          <a:prstGeom prst="line">
            <a:avLst/>
          </a:prstGeom>
          <a:noFill/>
          <a:ln w="57150">
            <a:solidFill>
              <a:srgbClr val="FF0000"/>
            </a:solidFill>
            <a:round/>
            <a:headEnd/>
            <a:tailEnd/>
          </a:ln>
        </p:spPr>
        <p:txBody>
          <a:bodyPr wrap="none" anchor="ct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rrowheads="1"/>
          </p:cNvSpPr>
          <p:nvPr>
            <p:ph type="title"/>
          </p:nvPr>
        </p:nvSpPr>
        <p:spPr>
          <a:xfrm>
            <a:off x="304800" y="104775"/>
            <a:ext cx="8610600" cy="947738"/>
          </a:xfrm>
        </p:spPr>
        <p:txBody>
          <a:bodyPr/>
          <a:lstStyle/>
          <a:p>
            <a:pPr eaLnBrk="1" hangingPunct="1">
              <a:defRPr/>
            </a:pPr>
            <a:r>
              <a:rPr lang="en-GB" sz="4000" smtClean="0"/>
              <a:t>Methods used in probability samples</a:t>
            </a:r>
          </a:p>
        </p:txBody>
      </p:sp>
      <p:sp>
        <p:nvSpPr>
          <p:cNvPr id="68611" name="Rectangle 3"/>
          <p:cNvSpPr>
            <a:spLocks noGrp="1" noChangeArrowheads="1"/>
          </p:cNvSpPr>
          <p:nvPr>
            <p:ph type="body" idx="1"/>
          </p:nvPr>
        </p:nvSpPr>
        <p:spPr>
          <a:xfrm>
            <a:off x="1600200" y="1981200"/>
            <a:ext cx="7772400" cy="3276600"/>
          </a:xfrm>
        </p:spPr>
        <p:txBody>
          <a:bodyPr/>
          <a:lstStyle/>
          <a:p>
            <a:pPr algn="l" rtl="0" eaLnBrk="1" hangingPunct="1">
              <a:buFont typeface="Wingdings" pitchFamily="2" charset="2"/>
              <a:buChar char="Ø"/>
              <a:defRPr/>
            </a:pPr>
            <a:r>
              <a:rPr lang="en-GB" smtClean="0"/>
              <a:t>Simple random sampling</a:t>
            </a:r>
          </a:p>
          <a:p>
            <a:pPr algn="l" rtl="0" eaLnBrk="1" hangingPunct="1">
              <a:buFont typeface="Wingdings" pitchFamily="2" charset="2"/>
              <a:buChar char="Ø"/>
              <a:defRPr/>
            </a:pPr>
            <a:r>
              <a:rPr lang="en-GB" smtClean="0"/>
              <a:t>Systematic sampling</a:t>
            </a:r>
          </a:p>
          <a:p>
            <a:pPr algn="l" rtl="0" eaLnBrk="1" hangingPunct="1">
              <a:buFont typeface="Wingdings" pitchFamily="2" charset="2"/>
              <a:buChar char="Ø"/>
              <a:defRPr/>
            </a:pPr>
            <a:r>
              <a:rPr lang="en-GB" smtClean="0"/>
              <a:t>Stratified sampling</a:t>
            </a:r>
          </a:p>
          <a:p>
            <a:pPr algn="l" rtl="0" eaLnBrk="1" hangingPunct="1">
              <a:buFont typeface="Wingdings" pitchFamily="2" charset="2"/>
              <a:buChar char="Ø"/>
              <a:defRPr/>
            </a:pPr>
            <a:r>
              <a:rPr lang="en-GB" smtClean="0"/>
              <a:t>Multi-stage sampling </a:t>
            </a:r>
          </a:p>
          <a:p>
            <a:pPr algn="l" rtl="0" eaLnBrk="1" hangingPunct="1">
              <a:buFont typeface="Wingdings" pitchFamily="2" charset="2"/>
              <a:buChar char="Ø"/>
              <a:defRPr/>
            </a:pPr>
            <a:r>
              <a:rPr lang="en-GB" smtClean="0"/>
              <a:t>Cluster sampling</a:t>
            </a:r>
          </a:p>
          <a:p>
            <a:pPr eaLnBrk="1" hangingPunct="1">
              <a:buFont typeface="Wingdings" pitchFamily="2" charset="2"/>
              <a:buChar char="Ø"/>
              <a:defRPr/>
            </a:pPr>
            <a:endParaRPr lang="en-GB" smtClean="0"/>
          </a:p>
          <a:p>
            <a:pPr eaLnBrk="1" hangingPunct="1">
              <a:defRPr/>
            </a:pPr>
            <a:endParaRPr lang="en-GB" smtClean="0"/>
          </a:p>
          <a:p>
            <a:pPr eaLnBrk="1" hangingPunct="1">
              <a:buFont typeface="Wingdings" pitchFamily="2" charset="2"/>
              <a:buNone/>
              <a:defRPr/>
            </a:pPr>
            <a:endParaRPr lang="en-GB" smtClean="0"/>
          </a:p>
          <a:p>
            <a:pPr eaLnBrk="1" hangingPunct="1">
              <a:defRPr/>
            </a:pPr>
            <a:endParaRPr lang="en-GB" smtClean="0"/>
          </a:p>
        </p:txBody>
      </p:sp>
      <p:sp>
        <p:nvSpPr>
          <p:cNvPr id="19460" name="Line 4"/>
          <p:cNvSpPr>
            <a:spLocks noChangeShapeType="1"/>
          </p:cNvSpPr>
          <p:nvPr/>
        </p:nvSpPr>
        <p:spPr bwMode="auto">
          <a:xfrm>
            <a:off x="304800" y="1143000"/>
            <a:ext cx="8534400" cy="0"/>
          </a:xfrm>
          <a:prstGeom prst="line">
            <a:avLst/>
          </a:prstGeom>
          <a:noFill/>
          <a:ln w="57150">
            <a:solidFill>
              <a:srgbClr val="FF0000"/>
            </a:solidFill>
            <a:round/>
            <a:headEnd/>
            <a:tailEnd/>
          </a:ln>
        </p:spPr>
        <p:txBody>
          <a:bodyPr wrap="none" anchor="ct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13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animEffect transition="in" filter="fade">
                                      <p:cBhvr>
                                        <p:cTn id="7" dur="500"/>
                                        <p:tgtEl>
                                          <p:spTgt spid="686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8611">
                                            <p:txEl>
                                              <p:pRg st="1" end="1"/>
                                            </p:txEl>
                                          </p:spTgt>
                                        </p:tgtEl>
                                        <p:attrNameLst>
                                          <p:attrName>style.visibility</p:attrName>
                                        </p:attrNameLst>
                                      </p:cBhvr>
                                      <p:to>
                                        <p:strVal val="visible"/>
                                      </p:to>
                                    </p:set>
                                    <p:animEffect transition="in" filter="fade">
                                      <p:cBhvr>
                                        <p:cTn id="12" dur="500"/>
                                        <p:tgtEl>
                                          <p:spTgt spid="686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8611">
                                            <p:txEl>
                                              <p:pRg st="2" end="2"/>
                                            </p:txEl>
                                          </p:spTgt>
                                        </p:tgtEl>
                                        <p:attrNameLst>
                                          <p:attrName>style.visibility</p:attrName>
                                        </p:attrNameLst>
                                      </p:cBhvr>
                                      <p:to>
                                        <p:strVal val="visible"/>
                                      </p:to>
                                    </p:set>
                                    <p:animEffect transition="in" filter="fade">
                                      <p:cBhvr>
                                        <p:cTn id="17" dur="500"/>
                                        <p:tgtEl>
                                          <p:spTgt spid="686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8611">
                                            <p:txEl>
                                              <p:pRg st="3" end="3"/>
                                            </p:txEl>
                                          </p:spTgt>
                                        </p:tgtEl>
                                        <p:attrNameLst>
                                          <p:attrName>style.visibility</p:attrName>
                                        </p:attrNameLst>
                                      </p:cBhvr>
                                      <p:to>
                                        <p:strVal val="visible"/>
                                      </p:to>
                                    </p:set>
                                    <p:animEffect transition="in" filter="fade">
                                      <p:cBhvr>
                                        <p:cTn id="22" dur="500"/>
                                        <p:tgtEl>
                                          <p:spTgt spid="686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8611">
                                            <p:txEl>
                                              <p:pRg st="4" end="4"/>
                                            </p:txEl>
                                          </p:spTgt>
                                        </p:tgtEl>
                                        <p:attrNameLst>
                                          <p:attrName>style.visibility</p:attrName>
                                        </p:attrNameLst>
                                      </p:cBhvr>
                                      <p:to>
                                        <p:strVal val="visible"/>
                                      </p:to>
                                    </p:set>
                                    <p:animEffect transition="in" filter="fade">
                                      <p:cBhvr>
                                        <p:cTn id="27" dur="500"/>
                                        <p:tgtEl>
                                          <p:spTgt spid="686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2328863" y="4168775"/>
            <a:ext cx="11112" cy="17463"/>
          </a:xfrm>
          <a:prstGeom prst="rect">
            <a:avLst/>
          </a:prstGeom>
          <a:solidFill>
            <a:srgbClr val="000080"/>
          </a:solidFill>
          <a:ln w="9525">
            <a:noFill/>
            <a:miter lim="800000"/>
            <a:headEnd/>
            <a:tailEnd/>
          </a:ln>
        </p:spPr>
        <p:txBody>
          <a:bodyPr/>
          <a:lstStyle/>
          <a:p>
            <a:endParaRPr lang="ru-RU"/>
          </a:p>
        </p:txBody>
      </p:sp>
      <p:sp>
        <p:nvSpPr>
          <p:cNvPr id="20483" name="Rectangle 3"/>
          <p:cNvSpPr>
            <a:spLocks noChangeArrowheads="1"/>
          </p:cNvSpPr>
          <p:nvPr/>
        </p:nvSpPr>
        <p:spPr bwMode="auto">
          <a:xfrm>
            <a:off x="2520950" y="4554538"/>
            <a:ext cx="12700" cy="17462"/>
          </a:xfrm>
          <a:prstGeom prst="rect">
            <a:avLst/>
          </a:prstGeom>
          <a:solidFill>
            <a:srgbClr val="000066"/>
          </a:solidFill>
          <a:ln w="9525">
            <a:noFill/>
            <a:miter lim="800000"/>
            <a:headEnd/>
            <a:tailEnd/>
          </a:ln>
        </p:spPr>
        <p:txBody>
          <a:bodyPr/>
          <a:lstStyle/>
          <a:p>
            <a:endParaRPr lang="ru-RU"/>
          </a:p>
        </p:txBody>
      </p:sp>
      <p:sp>
        <p:nvSpPr>
          <p:cNvPr id="20484" name="Rectangle 4"/>
          <p:cNvSpPr>
            <a:spLocks noChangeArrowheads="1"/>
          </p:cNvSpPr>
          <p:nvPr/>
        </p:nvSpPr>
        <p:spPr bwMode="auto">
          <a:xfrm>
            <a:off x="4848225" y="2635250"/>
            <a:ext cx="134938" cy="6350"/>
          </a:xfrm>
          <a:prstGeom prst="rect">
            <a:avLst/>
          </a:prstGeom>
          <a:solidFill>
            <a:srgbClr val="FF0000"/>
          </a:solidFill>
          <a:ln w="9525">
            <a:noFill/>
            <a:miter lim="800000"/>
            <a:headEnd/>
            <a:tailEnd/>
          </a:ln>
        </p:spPr>
        <p:txBody>
          <a:bodyPr/>
          <a:lstStyle/>
          <a:p>
            <a:endParaRPr lang="ru-RU"/>
          </a:p>
        </p:txBody>
      </p:sp>
      <p:sp>
        <p:nvSpPr>
          <p:cNvPr id="20485" name="Rectangle 5"/>
          <p:cNvSpPr>
            <a:spLocks noChangeArrowheads="1"/>
          </p:cNvSpPr>
          <p:nvPr/>
        </p:nvSpPr>
        <p:spPr bwMode="auto">
          <a:xfrm>
            <a:off x="5529263" y="2635250"/>
            <a:ext cx="579437" cy="6350"/>
          </a:xfrm>
          <a:prstGeom prst="rect">
            <a:avLst/>
          </a:prstGeom>
          <a:solidFill>
            <a:srgbClr val="FF0000"/>
          </a:solidFill>
          <a:ln w="9525">
            <a:noFill/>
            <a:miter lim="800000"/>
            <a:headEnd/>
            <a:tailEnd/>
          </a:ln>
        </p:spPr>
        <p:txBody>
          <a:bodyPr/>
          <a:lstStyle/>
          <a:p>
            <a:endParaRPr lang="ru-RU"/>
          </a:p>
        </p:txBody>
      </p:sp>
      <p:sp>
        <p:nvSpPr>
          <p:cNvPr id="20486" name="Rectangle 6"/>
          <p:cNvSpPr>
            <a:spLocks noChangeArrowheads="1"/>
          </p:cNvSpPr>
          <p:nvPr/>
        </p:nvSpPr>
        <p:spPr bwMode="auto">
          <a:xfrm>
            <a:off x="5818188" y="3546475"/>
            <a:ext cx="30162" cy="11113"/>
          </a:xfrm>
          <a:prstGeom prst="rect">
            <a:avLst/>
          </a:prstGeom>
          <a:solidFill>
            <a:srgbClr val="000080"/>
          </a:solidFill>
          <a:ln w="9525">
            <a:noFill/>
            <a:miter lim="800000"/>
            <a:headEnd/>
            <a:tailEnd/>
          </a:ln>
        </p:spPr>
        <p:txBody>
          <a:bodyPr/>
          <a:lstStyle/>
          <a:p>
            <a:endParaRPr lang="ru-RU"/>
          </a:p>
        </p:txBody>
      </p:sp>
      <p:sp>
        <p:nvSpPr>
          <p:cNvPr id="20487" name="Rectangle 7"/>
          <p:cNvSpPr>
            <a:spLocks noChangeArrowheads="1"/>
          </p:cNvSpPr>
          <p:nvPr/>
        </p:nvSpPr>
        <p:spPr bwMode="auto">
          <a:xfrm>
            <a:off x="3670300" y="1617663"/>
            <a:ext cx="3079750" cy="4826000"/>
          </a:xfrm>
          <a:prstGeom prst="rect">
            <a:avLst/>
          </a:prstGeom>
          <a:solidFill>
            <a:srgbClr val="808080"/>
          </a:solidFill>
          <a:ln w="0">
            <a:solidFill>
              <a:srgbClr val="808080"/>
            </a:solidFill>
            <a:miter lim="800000"/>
            <a:headEnd/>
            <a:tailEnd/>
          </a:ln>
        </p:spPr>
        <p:txBody>
          <a:bodyPr/>
          <a:lstStyle/>
          <a:p>
            <a:endParaRPr lang="ru-RU"/>
          </a:p>
        </p:txBody>
      </p:sp>
      <p:sp>
        <p:nvSpPr>
          <p:cNvPr id="20488" name="Rectangle 8"/>
          <p:cNvSpPr>
            <a:spLocks noChangeArrowheads="1"/>
          </p:cNvSpPr>
          <p:nvPr/>
        </p:nvSpPr>
        <p:spPr bwMode="auto">
          <a:xfrm>
            <a:off x="3754438" y="1557338"/>
            <a:ext cx="3081337" cy="4826000"/>
          </a:xfrm>
          <a:prstGeom prst="rect">
            <a:avLst/>
          </a:prstGeom>
          <a:solidFill>
            <a:srgbClr val="888888"/>
          </a:solidFill>
          <a:ln w="0">
            <a:solidFill>
              <a:srgbClr val="888888"/>
            </a:solidFill>
            <a:miter lim="800000"/>
            <a:headEnd/>
            <a:tailEnd/>
          </a:ln>
        </p:spPr>
        <p:txBody>
          <a:bodyPr/>
          <a:lstStyle/>
          <a:p>
            <a:endParaRPr lang="ru-RU"/>
          </a:p>
        </p:txBody>
      </p:sp>
      <p:sp>
        <p:nvSpPr>
          <p:cNvPr id="20489" name="Rectangle 9"/>
          <p:cNvSpPr>
            <a:spLocks noChangeArrowheads="1"/>
          </p:cNvSpPr>
          <p:nvPr/>
        </p:nvSpPr>
        <p:spPr bwMode="auto">
          <a:xfrm>
            <a:off x="3840163" y="1497013"/>
            <a:ext cx="3078162" cy="4826000"/>
          </a:xfrm>
          <a:prstGeom prst="rect">
            <a:avLst/>
          </a:prstGeom>
          <a:solidFill>
            <a:srgbClr val="909090"/>
          </a:solidFill>
          <a:ln w="0">
            <a:solidFill>
              <a:srgbClr val="909090"/>
            </a:solidFill>
            <a:miter lim="800000"/>
            <a:headEnd/>
            <a:tailEnd/>
          </a:ln>
        </p:spPr>
        <p:txBody>
          <a:bodyPr/>
          <a:lstStyle/>
          <a:p>
            <a:endParaRPr lang="ru-RU"/>
          </a:p>
        </p:txBody>
      </p:sp>
      <p:sp>
        <p:nvSpPr>
          <p:cNvPr id="20490" name="Rectangle 10"/>
          <p:cNvSpPr>
            <a:spLocks noChangeArrowheads="1"/>
          </p:cNvSpPr>
          <p:nvPr/>
        </p:nvSpPr>
        <p:spPr bwMode="auto">
          <a:xfrm>
            <a:off x="3924300" y="1438275"/>
            <a:ext cx="3079750" cy="4826000"/>
          </a:xfrm>
          <a:prstGeom prst="rect">
            <a:avLst/>
          </a:prstGeom>
          <a:solidFill>
            <a:srgbClr val="989898"/>
          </a:solidFill>
          <a:ln w="0">
            <a:solidFill>
              <a:srgbClr val="989898"/>
            </a:solidFill>
            <a:miter lim="800000"/>
            <a:headEnd/>
            <a:tailEnd/>
          </a:ln>
        </p:spPr>
        <p:txBody>
          <a:bodyPr/>
          <a:lstStyle/>
          <a:p>
            <a:endParaRPr lang="ru-RU"/>
          </a:p>
        </p:txBody>
      </p:sp>
      <p:sp>
        <p:nvSpPr>
          <p:cNvPr id="20491" name="Rectangle 11"/>
          <p:cNvSpPr>
            <a:spLocks noChangeArrowheads="1"/>
          </p:cNvSpPr>
          <p:nvPr/>
        </p:nvSpPr>
        <p:spPr bwMode="auto">
          <a:xfrm>
            <a:off x="4006850" y="1377950"/>
            <a:ext cx="3081338" cy="4826000"/>
          </a:xfrm>
          <a:prstGeom prst="rect">
            <a:avLst/>
          </a:prstGeom>
          <a:solidFill>
            <a:srgbClr val="9F9F9F"/>
          </a:solidFill>
          <a:ln w="0">
            <a:solidFill>
              <a:srgbClr val="9F9F9F"/>
            </a:solidFill>
            <a:miter lim="800000"/>
            <a:headEnd/>
            <a:tailEnd/>
          </a:ln>
        </p:spPr>
        <p:txBody>
          <a:bodyPr/>
          <a:lstStyle/>
          <a:p>
            <a:endParaRPr lang="ru-RU"/>
          </a:p>
        </p:txBody>
      </p:sp>
      <p:sp>
        <p:nvSpPr>
          <p:cNvPr id="20492" name="Rectangle 12"/>
          <p:cNvSpPr>
            <a:spLocks noChangeArrowheads="1"/>
          </p:cNvSpPr>
          <p:nvPr/>
        </p:nvSpPr>
        <p:spPr bwMode="auto">
          <a:xfrm>
            <a:off x="4092575" y="1317625"/>
            <a:ext cx="3079750" cy="4826000"/>
          </a:xfrm>
          <a:prstGeom prst="rect">
            <a:avLst/>
          </a:prstGeom>
          <a:solidFill>
            <a:srgbClr val="A7A7A7"/>
          </a:solidFill>
          <a:ln w="0">
            <a:solidFill>
              <a:srgbClr val="A7A7A7"/>
            </a:solidFill>
            <a:miter lim="800000"/>
            <a:headEnd/>
            <a:tailEnd/>
          </a:ln>
        </p:spPr>
        <p:txBody>
          <a:bodyPr/>
          <a:lstStyle/>
          <a:p>
            <a:endParaRPr lang="ru-RU"/>
          </a:p>
        </p:txBody>
      </p:sp>
      <p:sp>
        <p:nvSpPr>
          <p:cNvPr id="20493" name="Rectangle 13"/>
          <p:cNvSpPr>
            <a:spLocks noChangeArrowheads="1"/>
          </p:cNvSpPr>
          <p:nvPr/>
        </p:nvSpPr>
        <p:spPr bwMode="auto">
          <a:xfrm>
            <a:off x="4176713" y="1258888"/>
            <a:ext cx="3079750" cy="4826000"/>
          </a:xfrm>
          <a:prstGeom prst="rect">
            <a:avLst/>
          </a:prstGeom>
          <a:solidFill>
            <a:srgbClr val="AFAFAF"/>
          </a:solidFill>
          <a:ln w="0">
            <a:solidFill>
              <a:srgbClr val="AFAFAF"/>
            </a:solidFill>
            <a:miter lim="800000"/>
            <a:headEnd/>
            <a:tailEnd/>
          </a:ln>
        </p:spPr>
        <p:txBody>
          <a:bodyPr/>
          <a:lstStyle/>
          <a:p>
            <a:endParaRPr lang="ru-RU"/>
          </a:p>
        </p:txBody>
      </p:sp>
      <p:sp>
        <p:nvSpPr>
          <p:cNvPr id="20494" name="Rectangle 14"/>
          <p:cNvSpPr>
            <a:spLocks noChangeArrowheads="1"/>
          </p:cNvSpPr>
          <p:nvPr/>
        </p:nvSpPr>
        <p:spPr bwMode="auto">
          <a:xfrm>
            <a:off x="4260850" y="1198563"/>
            <a:ext cx="3079750" cy="4826000"/>
          </a:xfrm>
          <a:prstGeom prst="rect">
            <a:avLst/>
          </a:prstGeom>
          <a:solidFill>
            <a:srgbClr val="B7B7B7"/>
          </a:solidFill>
          <a:ln w="0">
            <a:solidFill>
              <a:srgbClr val="B7B7B7"/>
            </a:solidFill>
            <a:miter lim="800000"/>
            <a:headEnd/>
            <a:tailEnd/>
          </a:ln>
        </p:spPr>
        <p:txBody>
          <a:bodyPr/>
          <a:lstStyle/>
          <a:p>
            <a:endParaRPr lang="ru-RU"/>
          </a:p>
        </p:txBody>
      </p:sp>
      <p:sp>
        <p:nvSpPr>
          <p:cNvPr id="20495" name="Rectangle 15"/>
          <p:cNvSpPr>
            <a:spLocks noChangeArrowheads="1"/>
          </p:cNvSpPr>
          <p:nvPr/>
        </p:nvSpPr>
        <p:spPr bwMode="auto">
          <a:xfrm>
            <a:off x="4344988" y="1138238"/>
            <a:ext cx="3079750" cy="4826000"/>
          </a:xfrm>
          <a:prstGeom prst="rect">
            <a:avLst/>
          </a:prstGeom>
          <a:solidFill>
            <a:srgbClr val="BFBFBF"/>
          </a:solidFill>
          <a:ln w="0">
            <a:solidFill>
              <a:srgbClr val="BFBFBF"/>
            </a:solidFill>
            <a:miter lim="800000"/>
            <a:headEnd/>
            <a:tailEnd/>
          </a:ln>
        </p:spPr>
        <p:txBody>
          <a:bodyPr/>
          <a:lstStyle/>
          <a:p>
            <a:endParaRPr lang="ru-RU"/>
          </a:p>
        </p:txBody>
      </p:sp>
      <p:sp>
        <p:nvSpPr>
          <p:cNvPr id="20496" name="Rectangle 16"/>
          <p:cNvSpPr>
            <a:spLocks noChangeArrowheads="1"/>
          </p:cNvSpPr>
          <p:nvPr/>
        </p:nvSpPr>
        <p:spPr bwMode="auto">
          <a:xfrm>
            <a:off x="4470400" y="1143000"/>
            <a:ext cx="3079750" cy="4826000"/>
          </a:xfrm>
          <a:prstGeom prst="rect">
            <a:avLst/>
          </a:prstGeom>
          <a:solidFill>
            <a:srgbClr val="FFFFFF"/>
          </a:solidFill>
          <a:ln w="0">
            <a:solidFill>
              <a:srgbClr val="000000"/>
            </a:solidFill>
            <a:miter lim="800000"/>
            <a:headEnd/>
            <a:tailEnd/>
          </a:ln>
        </p:spPr>
        <p:txBody>
          <a:bodyPr/>
          <a:lstStyle/>
          <a:p>
            <a:endParaRPr lang="ru-RU"/>
          </a:p>
        </p:txBody>
      </p:sp>
      <p:sp>
        <p:nvSpPr>
          <p:cNvPr id="20497" name="Rectangle 17"/>
          <p:cNvSpPr>
            <a:spLocks noChangeArrowheads="1"/>
          </p:cNvSpPr>
          <p:nvPr/>
        </p:nvSpPr>
        <p:spPr bwMode="auto">
          <a:xfrm>
            <a:off x="482600" y="1617663"/>
            <a:ext cx="3079750" cy="4826000"/>
          </a:xfrm>
          <a:prstGeom prst="rect">
            <a:avLst/>
          </a:prstGeom>
          <a:solidFill>
            <a:srgbClr val="808080"/>
          </a:solidFill>
          <a:ln w="0">
            <a:solidFill>
              <a:srgbClr val="808080"/>
            </a:solidFill>
            <a:miter lim="800000"/>
            <a:headEnd/>
            <a:tailEnd/>
          </a:ln>
        </p:spPr>
        <p:txBody>
          <a:bodyPr/>
          <a:lstStyle/>
          <a:p>
            <a:endParaRPr lang="ru-RU"/>
          </a:p>
        </p:txBody>
      </p:sp>
      <p:sp>
        <p:nvSpPr>
          <p:cNvPr id="20498" name="Rectangle 18"/>
          <p:cNvSpPr>
            <a:spLocks noChangeArrowheads="1"/>
          </p:cNvSpPr>
          <p:nvPr/>
        </p:nvSpPr>
        <p:spPr bwMode="auto">
          <a:xfrm>
            <a:off x="566738" y="1557338"/>
            <a:ext cx="3082925" cy="4826000"/>
          </a:xfrm>
          <a:prstGeom prst="rect">
            <a:avLst/>
          </a:prstGeom>
          <a:solidFill>
            <a:srgbClr val="888888"/>
          </a:solidFill>
          <a:ln w="0">
            <a:solidFill>
              <a:srgbClr val="888888"/>
            </a:solidFill>
            <a:miter lim="800000"/>
            <a:headEnd/>
            <a:tailEnd/>
          </a:ln>
        </p:spPr>
        <p:txBody>
          <a:bodyPr/>
          <a:lstStyle/>
          <a:p>
            <a:endParaRPr lang="ru-RU"/>
          </a:p>
        </p:txBody>
      </p:sp>
      <p:sp>
        <p:nvSpPr>
          <p:cNvPr id="20499" name="Rectangle 19"/>
          <p:cNvSpPr>
            <a:spLocks noChangeArrowheads="1"/>
          </p:cNvSpPr>
          <p:nvPr/>
        </p:nvSpPr>
        <p:spPr bwMode="auto">
          <a:xfrm>
            <a:off x="654050" y="1497013"/>
            <a:ext cx="3079750" cy="4826000"/>
          </a:xfrm>
          <a:prstGeom prst="rect">
            <a:avLst/>
          </a:prstGeom>
          <a:solidFill>
            <a:srgbClr val="909090"/>
          </a:solidFill>
          <a:ln w="0">
            <a:solidFill>
              <a:srgbClr val="909090"/>
            </a:solidFill>
            <a:miter lim="800000"/>
            <a:headEnd/>
            <a:tailEnd/>
          </a:ln>
        </p:spPr>
        <p:txBody>
          <a:bodyPr/>
          <a:lstStyle/>
          <a:p>
            <a:endParaRPr lang="ru-RU"/>
          </a:p>
        </p:txBody>
      </p:sp>
      <p:sp>
        <p:nvSpPr>
          <p:cNvPr id="20500" name="Rectangle 20"/>
          <p:cNvSpPr>
            <a:spLocks noChangeArrowheads="1"/>
          </p:cNvSpPr>
          <p:nvPr/>
        </p:nvSpPr>
        <p:spPr bwMode="auto">
          <a:xfrm>
            <a:off x="738188" y="1438275"/>
            <a:ext cx="3079750" cy="4826000"/>
          </a:xfrm>
          <a:prstGeom prst="rect">
            <a:avLst/>
          </a:prstGeom>
          <a:solidFill>
            <a:srgbClr val="989898"/>
          </a:solidFill>
          <a:ln w="0">
            <a:solidFill>
              <a:srgbClr val="989898"/>
            </a:solidFill>
            <a:miter lim="800000"/>
            <a:headEnd/>
            <a:tailEnd/>
          </a:ln>
        </p:spPr>
        <p:txBody>
          <a:bodyPr/>
          <a:lstStyle/>
          <a:p>
            <a:endParaRPr lang="ru-RU"/>
          </a:p>
        </p:txBody>
      </p:sp>
      <p:sp>
        <p:nvSpPr>
          <p:cNvPr id="20501" name="Rectangle 21"/>
          <p:cNvSpPr>
            <a:spLocks noChangeArrowheads="1"/>
          </p:cNvSpPr>
          <p:nvPr/>
        </p:nvSpPr>
        <p:spPr bwMode="auto">
          <a:xfrm>
            <a:off x="822325" y="1377950"/>
            <a:ext cx="3081338" cy="4826000"/>
          </a:xfrm>
          <a:prstGeom prst="rect">
            <a:avLst/>
          </a:prstGeom>
          <a:solidFill>
            <a:srgbClr val="9F9F9F"/>
          </a:solidFill>
          <a:ln w="0">
            <a:solidFill>
              <a:srgbClr val="9F9F9F"/>
            </a:solidFill>
            <a:miter lim="800000"/>
            <a:headEnd/>
            <a:tailEnd/>
          </a:ln>
        </p:spPr>
        <p:txBody>
          <a:bodyPr/>
          <a:lstStyle/>
          <a:p>
            <a:endParaRPr lang="ru-RU"/>
          </a:p>
        </p:txBody>
      </p:sp>
      <p:sp>
        <p:nvSpPr>
          <p:cNvPr id="20502" name="Rectangle 22"/>
          <p:cNvSpPr>
            <a:spLocks noChangeArrowheads="1"/>
          </p:cNvSpPr>
          <p:nvPr/>
        </p:nvSpPr>
        <p:spPr bwMode="auto">
          <a:xfrm>
            <a:off x="908050" y="1317625"/>
            <a:ext cx="3079750" cy="4826000"/>
          </a:xfrm>
          <a:prstGeom prst="rect">
            <a:avLst/>
          </a:prstGeom>
          <a:solidFill>
            <a:srgbClr val="A7A7A7"/>
          </a:solidFill>
          <a:ln w="0">
            <a:solidFill>
              <a:srgbClr val="A7A7A7"/>
            </a:solidFill>
            <a:miter lim="800000"/>
            <a:headEnd/>
            <a:tailEnd/>
          </a:ln>
        </p:spPr>
        <p:txBody>
          <a:bodyPr/>
          <a:lstStyle/>
          <a:p>
            <a:endParaRPr lang="ru-RU"/>
          </a:p>
        </p:txBody>
      </p:sp>
      <p:sp>
        <p:nvSpPr>
          <p:cNvPr id="20503" name="Rectangle 23"/>
          <p:cNvSpPr>
            <a:spLocks noChangeArrowheads="1"/>
          </p:cNvSpPr>
          <p:nvPr/>
        </p:nvSpPr>
        <p:spPr bwMode="auto">
          <a:xfrm>
            <a:off x="992188" y="1258888"/>
            <a:ext cx="3079750" cy="4826000"/>
          </a:xfrm>
          <a:prstGeom prst="rect">
            <a:avLst/>
          </a:prstGeom>
          <a:solidFill>
            <a:srgbClr val="AFAFAF"/>
          </a:solidFill>
          <a:ln w="0">
            <a:solidFill>
              <a:srgbClr val="AFAFAF"/>
            </a:solidFill>
            <a:miter lim="800000"/>
            <a:headEnd/>
            <a:tailEnd/>
          </a:ln>
        </p:spPr>
        <p:txBody>
          <a:bodyPr/>
          <a:lstStyle/>
          <a:p>
            <a:endParaRPr lang="ru-RU"/>
          </a:p>
        </p:txBody>
      </p:sp>
      <p:sp>
        <p:nvSpPr>
          <p:cNvPr id="20504" name="Rectangle 24"/>
          <p:cNvSpPr>
            <a:spLocks noChangeArrowheads="1"/>
          </p:cNvSpPr>
          <p:nvPr/>
        </p:nvSpPr>
        <p:spPr bwMode="auto">
          <a:xfrm>
            <a:off x="1076325" y="1198563"/>
            <a:ext cx="3081338" cy="4826000"/>
          </a:xfrm>
          <a:prstGeom prst="rect">
            <a:avLst/>
          </a:prstGeom>
          <a:solidFill>
            <a:srgbClr val="B7B7B7"/>
          </a:solidFill>
          <a:ln w="0">
            <a:solidFill>
              <a:srgbClr val="B7B7B7"/>
            </a:solidFill>
            <a:miter lim="800000"/>
            <a:headEnd/>
            <a:tailEnd/>
          </a:ln>
        </p:spPr>
        <p:txBody>
          <a:bodyPr/>
          <a:lstStyle/>
          <a:p>
            <a:endParaRPr lang="ru-RU"/>
          </a:p>
        </p:txBody>
      </p:sp>
      <p:sp>
        <p:nvSpPr>
          <p:cNvPr id="20505" name="Rectangle 25"/>
          <p:cNvSpPr>
            <a:spLocks noChangeArrowheads="1"/>
          </p:cNvSpPr>
          <p:nvPr/>
        </p:nvSpPr>
        <p:spPr bwMode="auto">
          <a:xfrm>
            <a:off x="1162050" y="1138238"/>
            <a:ext cx="3079750" cy="4826000"/>
          </a:xfrm>
          <a:prstGeom prst="rect">
            <a:avLst/>
          </a:prstGeom>
          <a:solidFill>
            <a:srgbClr val="BFBFBF"/>
          </a:solidFill>
          <a:ln w="0">
            <a:solidFill>
              <a:srgbClr val="BFBFBF"/>
            </a:solidFill>
            <a:miter lim="800000"/>
            <a:headEnd/>
            <a:tailEnd/>
          </a:ln>
        </p:spPr>
        <p:txBody>
          <a:bodyPr/>
          <a:lstStyle/>
          <a:p>
            <a:endParaRPr lang="ru-RU"/>
          </a:p>
        </p:txBody>
      </p:sp>
      <p:sp>
        <p:nvSpPr>
          <p:cNvPr id="20506" name="Rectangle 26"/>
          <p:cNvSpPr>
            <a:spLocks noChangeArrowheads="1"/>
          </p:cNvSpPr>
          <p:nvPr/>
        </p:nvSpPr>
        <p:spPr bwMode="auto">
          <a:xfrm>
            <a:off x="1219200" y="1066800"/>
            <a:ext cx="3079750" cy="4826000"/>
          </a:xfrm>
          <a:prstGeom prst="rect">
            <a:avLst/>
          </a:prstGeom>
          <a:solidFill>
            <a:srgbClr val="FFFFFF"/>
          </a:solidFill>
          <a:ln w="0">
            <a:solidFill>
              <a:srgbClr val="000000"/>
            </a:solidFill>
            <a:miter lim="800000"/>
            <a:headEnd/>
            <a:tailEnd/>
          </a:ln>
        </p:spPr>
        <p:txBody>
          <a:bodyPr/>
          <a:lstStyle/>
          <a:p>
            <a:endParaRPr lang="ru-RU"/>
          </a:p>
        </p:txBody>
      </p:sp>
      <p:sp>
        <p:nvSpPr>
          <p:cNvPr id="20507" name="Freeform 27"/>
          <p:cNvSpPr>
            <a:spLocks/>
          </p:cNvSpPr>
          <p:nvPr/>
        </p:nvSpPr>
        <p:spPr bwMode="auto">
          <a:xfrm>
            <a:off x="4564063" y="1743075"/>
            <a:ext cx="133350" cy="166688"/>
          </a:xfrm>
          <a:custGeom>
            <a:avLst/>
            <a:gdLst>
              <a:gd name="T0" fmla="*/ 285 w 285"/>
              <a:gd name="T1" fmla="*/ 157 h 314"/>
              <a:gd name="T2" fmla="*/ 273 w 285"/>
              <a:gd name="T3" fmla="*/ 95 h 314"/>
              <a:gd name="T4" fmla="*/ 243 w 285"/>
              <a:gd name="T5" fmla="*/ 45 h 314"/>
              <a:gd name="T6" fmla="*/ 197 w 285"/>
              <a:gd name="T7" fmla="*/ 11 h 314"/>
              <a:gd name="T8" fmla="*/ 143 w 285"/>
              <a:gd name="T9" fmla="*/ 0 h 314"/>
              <a:gd name="T10" fmla="*/ 87 w 285"/>
              <a:gd name="T11" fmla="*/ 11 h 314"/>
              <a:gd name="T12" fmla="*/ 41 w 285"/>
              <a:gd name="T13" fmla="*/ 45 h 314"/>
              <a:gd name="T14" fmla="*/ 11 w 285"/>
              <a:gd name="T15" fmla="*/ 95 h 314"/>
              <a:gd name="T16" fmla="*/ 0 w 285"/>
              <a:gd name="T17" fmla="*/ 157 h 314"/>
              <a:gd name="T18" fmla="*/ 11 w 285"/>
              <a:gd name="T19" fmla="*/ 217 h 314"/>
              <a:gd name="T20" fmla="*/ 41 w 285"/>
              <a:gd name="T21" fmla="*/ 267 h 314"/>
              <a:gd name="T22" fmla="*/ 87 w 285"/>
              <a:gd name="T23" fmla="*/ 301 h 314"/>
              <a:gd name="T24" fmla="*/ 143 w 285"/>
              <a:gd name="T25" fmla="*/ 314 h 314"/>
              <a:gd name="T26" fmla="*/ 197 w 285"/>
              <a:gd name="T27" fmla="*/ 301 h 314"/>
              <a:gd name="T28" fmla="*/ 243 w 285"/>
              <a:gd name="T29" fmla="*/ 267 h 314"/>
              <a:gd name="T30" fmla="*/ 273 w 285"/>
              <a:gd name="T31" fmla="*/ 217 h 314"/>
              <a:gd name="T32" fmla="*/ 285 w 285"/>
              <a:gd name="T33" fmla="*/ 157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3" y="95"/>
                </a:lnTo>
                <a:lnTo>
                  <a:pt x="243" y="45"/>
                </a:lnTo>
                <a:lnTo>
                  <a:pt x="197" y="11"/>
                </a:lnTo>
                <a:lnTo>
                  <a:pt x="143" y="0"/>
                </a:lnTo>
                <a:lnTo>
                  <a:pt x="87" y="11"/>
                </a:lnTo>
                <a:lnTo>
                  <a:pt x="41" y="45"/>
                </a:lnTo>
                <a:lnTo>
                  <a:pt x="11" y="95"/>
                </a:lnTo>
                <a:lnTo>
                  <a:pt x="0" y="157"/>
                </a:lnTo>
                <a:lnTo>
                  <a:pt x="11" y="217"/>
                </a:lnTo>
                <a:lnTo>
                  <a:pt x="41" y="267"/>
                </a:lnTo>
                <a:lnTo>
                  <a:pt x="87" y="301"/>
                </a:lnTo>
                <a:lnTo>
                  <a:pt x="143" y="314"/>
                </a:lnTo>
                <a:lnTo>
                  <a:pt x="197" y="301"/>
                </a:lnTo>
                <a:lnTo>
                  <a:pt x="243" y="267"/>
                </a:lnTo>
                <a:lnTo>
                  <a:pt x="273" y="217"/>
                </a:lnTo>
                <a:lnTo>
                  <a:pt x="285" y="157"/>
                </a:lnTo>
                <a:close/>
              </a:path>
            </a:pathLst>
          </a:custGeom>
          <a:solidFill>
            <a:srgbClr val="FFFFFF"/>
          </a:solidFill>
          <a:ln w="0">
            <a:solidFill>
              <a:srgbClr val="000000"/>
            </a:solidFill>
            <a:round/>
            <a:headEnd/>
            <a:tailEnd/>
          </a:ln>
        </p:spPr>
        <p:txBody>
          <a:bodyPr/>
          <a:lstStyle/>
          <a:p>
            <a:endParaRPr lang="ru-RU"/>
          </a:p>
        </p:txBody>
      </p:sp>
      <p:sp>
        <p:nvSpPr>
          <p:cNvPr id="20508" name="Freeform 28"/>
          <p:cNvSpPr>
            <a:spLocks/>
          </p:cNvSpPr>
          <p:nvPr/>
        </p:nvSpPr>
        <p:spPr bwMode="auto">
          <a:xfrm>
            <a:off x="4564063" y="2076450"/>
            <a:ext cx="133350" cy="166688"/>
          </a:xfrm>
          <a:custGeom>
            <a:avLst/>
            <a:gdLst>
              <a:gd name="T0" fmla="*/ 285 w 285"/>
              <a:gd name="T1" fmla="*/ 157 h 314"/>
              <a:gd name="T2" fmla="*/ 273 w 285"/>
              <a:gd name="T3" fmla="*/ 95 h 314"/>
              <a:gd name="T4" fmla="*/ 243 w 285"/>
              <a:gd name="T5" fmla="*/ 45 h 314"/>
              <a:gd name="T6" fmla="*/ 198 w 285"/>
              <a:gd name="T7" fmla="*/ 11 h 314"/>
              <a:gd name="T8" fmla="*/ 143 w 285"/>
              <a:gd name="T9" fmla="*/ 0 h 314"/>
              <a:gd name="T10" fmla="*/ 87 w 285"/>
              <a:gd name="T11" fmla="*/ 11 h 314"/>
              <a:gd name="T12" fmla="*/ 41 w 285"/>
              <a:gd name="T13" fmla="*/ 45 h 314"/>
              <a:gd name="T14" fmla="*/ 11 w 285"/>
              <a:gd name="T15" fmla="*/ 95 h 314"/>
              <a:gd name="T16" fmla="*/ 0 w 285"/>
              <a:gd name="T17" fmla="*/ 157 h 314"/>
              <a:gd name="T18" fmla="*/ 11 w 285"/>
              <a:gd name="T19" fmla="*/ 217 h 314"/>
              <a:gd name="T20" fmla="*/ 41 w 285"/>
              <a:gd name="T21" fmla="*/ 267 h 314"/>
              <a:gd name="T22" fmla="*/ 87 w 285"/>
              <a:gd name="T23" fmla="*/ 301 h 314"/>
              <a:gd name="T24" fmla="*/ 143 w 285"/>
              <a:gd name="T25" fmla="*/ 314 h 314"/>
              <a:gd name="T26" fmla="*/ 198 w 285"/>
              <a:gd name="T27" fmla="*/ 301 h 314"/>
              <a:gd name="T28" fmla="*/ 243 w 285"/>
              <a:gd name="T29" fmla="*/ 267 h 314"/>
              <a:gd name="T30" fmla="*/ 273 w 285"/>
              <a:gd name="T31" fmla="*/ 217 h 314"/>
              <a:gd name="T32" fmla="*/ 285 w 285"/>
              <a:gd name="T33" fmla="*/ 157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3" y="95"/>
                </a:lnTo>
                <a:lnTo>
                  <a:pt x="243" y="45"/>
                </a:lnTo>
                <a:lnTo>
                  <a:pt x="198" y="11"/>
                </a:lnTo>
                <a:lnTo>
                  <a:pt x="143" y="0"/>
                </a:lnTo>
                <a:lnTo>
                  <a:pt x="87" y="11"/>
                </a:lnTo>
                <a:lnTo>
                  <a:pt x="41" y="45"/>
                </a:lnTo>
                <a:lnTo>
                  <a:pt x="11" y="95"/>
                </a:lnTo>
                <a:lnTo>
                  <a:pt x="0" y="157"/>
                </a:lnTo>
                <a:lnTo>
                  <a:pt x="11" y="217"/>
                </a:lnTo>
                <a:lnTo>
                  <a:pt x="41" y="267"/>
                </a:lnTo>
                <a:lnTo>
                  <a:pt x="87" y="301"/>
                </a:lnTo>
                <a:lnTo>
                  <a:pt x="143" y="314"/>
                </a:lnTo>
                <a:lnTo>
                  <a:pt x="198" y="301"/>
                </a:lnTo>
                <a:lnTo>
                  <a:pt x="243" y="267"/>
                </a:lnTo>
                <a:lnTo>
                  <a:pt x="273" y="217"/>
                </a:lnTo>
                <a:lnTo>
                  <a:pt x="285" y="157"/>
                </a:lnTo>
                <a:close/>
              </a:path>
            </a:pathLst>
          </a:custGeom>
          <a:solidFill>
            <a:srgbClr val="FFFFFF"/>
          </a:solidFill>
          <a:ln w="0">
            <a:solidFill>
              <a:srgbClr val="000000"/>
            </a:solidFill>
            <a:round/>
            <a:headEnd/>
            <a:tailEnd/>
          </a:ln>
        </p:spPr>
        <p:txBody>
          <a:bodyPr/>
          <a:lstStyle/>
          <a:p>
            <a:endParaRPr lang="ru-RU"/>
          </a:p>
        </p:txBody>
      </p:sp>
      <p:sp>
        <p:nvSpPr>
          <p:cNvPr id="20509" name="Freeform 29"/>
          <p:cNvSpPr>
            <a:spLocks/>
          </p:cNvSpPr>
          <p:nvPr/>
        </p:nvSpPr>
        <p:spPr bwMode="auto">
          <a:xfrm>
            <a:off x="4564063" y="2408238"/>
            <a:ext cx="133350" cy="166687"/>
          </a:xfrm>
          <a:custGeom>
            <a:avLst/>
            <a:gdLst>
              <a:gd name="T0" fmla="*/ 285 w 285"/>
              <a:gd name="T1" fmla="*/ 158 h 315"/>
              <a:gd name="T2" fmla="*/ 273 w 285"/>
              <a:gd name="T3" fmla="*/ 96 h 315"/>
              <a:gd name="T4" fmla="*/ 243 w 285"/>
              <a:gd name="T5" fmla="*/ 46 h 315"/>
              <a:gd name="T6" fmla="*/ 198 w 285"/>
              <a:gd name="T7" fmla="*/ 12 h 315"/>
              <a:gd name="T8" fmla="*/ 143 w 285"/>
              <a:gd name="T9" fmla="*/ 0 h 315"/>
              <a:gd name="T10" fmla="*/ 87 w 285"/>
              <a:gd name="T11" fmla="*/ 12 h 315"/>
              <a:gd name="T12" fmla="*/ 41 w 285"/>
              <a:gd name="T13" fmla="*/ 46 h 315"/>
              <a:gd name="T14" fmla="*/ 11 w 285"/>
              <a:gd name="T15" fmla="*/ 96 h 315"/>
              <a:gd name="T16" fmla="*/ 0 w 285"/>
              <a:gd name="T17" fmla="*/ 158 h 315"/>
              <a:gd name="T18" fmla="*/ 11 w 285"/>
              <a:gd name="T19" fmla="*/ 218 h 315"/>
              <a:gd name="T20" fmla="*/ 41 w 285"/>
              <a:gd name="T21" fmla="*/ 268 h 315"/>
              <a:gd name="T22" fmla="*/ 87 w 285"/>
              <a:gd name="T23" fmla="*/ 302 h 315"/>
              <a:gd name="T24" fmla="*/ 143 w 285"/>
              <a:gd name="T25" fmla="*/ 315 h 315"/>
              <a:gd name="T26" fmla="*/ 198 w 285"/>
              <a:gd name="T27" fmla="*/ 302 h 315"/>
              <a:gd name="T28" fmla="*/ 243 w 285"/>
              <a:gd name="T29" fmla="*/ 268 h 315"/>
              <a:gd name="T30" fmla="*/ 273 w 285"/>
              <a:gd name="T31" fmla="*/ 218 h 315"/>
              <a:gd name="T32" fmla="*/ 285 w 285"/>
              <a:gd name="T33" fmla="*/ 158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8"/>
                </a:moveTo>
                <a:lnTo>
                  <a:pt x="273" y="96"/>
                </a:lnTo>
                <a:lnTo>
                  <a:pt x="243" y="46"/>
                </a:lnTo>
                <a:lnTo>
                  <a:pt x="198" y="12"/>
                </a:lnTo>
                <a:lnTo>
                  <a:pt x="143" y="0"/>
                </a:lnTo>
                <a:lnTo>
                  <a:pt x="87" y="12"/>
                </a:lnTo>
                <a:lnTo>
                  <a:pt x="41" y="46"/>
                </a:lnTo>
                <a:lnTo>
                  <a:pt x="11" y="96"/>
                </a:lnTo>
                <a:lnTo>
                  <a:pt x="0" y="158"/>
                </a:lnTo>
                <a:lnTo>
                  <a:pt x="11" y="218"/>
                </a:lnTo>
                <a:lnTo>
                  <a:pt x="41" y="268"/>
                </a:lnTo>
                <a:lnTo>
                  <a:pt x="87" y="302"/>
                </a:lnTo>
                <a:lnTo>
                  <a:pt x="143" y="315"/>
                </a:lnTo>
                <a:lnTo>
                  <a:pt x="198" y="302"/>
                </a:lnTo>
                <a:lnTo>
                  <a:pt x="243" y="268"/>
                </a:lnTo>
                <a:lnTo>
                  <a:pt x="273" y="218"/>
                </a:lnTo>
                <a:lnTo>
                  <a:pt x="285" y="158"/>
                </a:lnTo>
                <a:close/>
              </a:path>
            </a:pathLst>
          </a:custGeom>
          <a:solidFill>
            <a:srgbClr val="FFFFFF"/>
          </a:solidFill>
          <a:ln w="0">
            <a:solidFill>
              <a:srgbClr val="000000"/>
            </a:solidFill>
            <a:round/>
            <a:headEnd/>
            <a:tailEnd/>
          </a:ln>
        </p:spPr>
        <p:txBody>
          <a:bodyPr/>
          <a:lstStyle/>
          <a:p>
            <a:endParaRPr lang="ru-RU"/>
          </a:p>
        </p:txBody>
      </p:sp>
      <p:sp>
        <p:nvSpPr>
          <p:cNvPr id="20510" name="Freeform 30"/>
          <p:cNvSpPr>
            <a:spLocks/>
          </p:cNvSpPr>
          <p:nvPr/>
        </p:nvSpPr>
        <p:spPr bwMode="auto">
          <a:xfrm>
            <a:off x="4564063" y="2741613"/>
            <a:ext cx="133350" cy="166687"/>
          </a:xfrm>
          <a:custGeom>
            <a:avLst/>
            <a:gdLst>
              <a:gd name="T0" fmla="*/ 285 w 285"/>
              <a:gd name="T1" fmla="*/ 158 h 315"/>
              <a:gd name="T2" fmla="*/ 274 w 285"/>
              <a:gd name="T3" fmla="*/ 96 h 315"/>
              <a:gd name="T4" fmla="*/ 243 w 285"/>
              <a:gd name="T5" fmla="*/ 46 h 315"/>
              <a:gd name="T6" fmla="*/ 198 w 285"/>
              <a:gd name="T7" fmla="*/ 12 h 315"/>
              <a:gd name="T8" fmla="*/ 143 w 285"/>
              <a:gd name="T9" fmla="*/ 0 h 315"/>
              <a:gd name="T10" fmla="*/ 87 w 285"/>
              <a:gd name="T11" fmla="*/ 12 h 315"/>
              <a:gd name="T12" fmla="*/ 42 w 285"/>
              <a:gd name="T13" fmla="*/ 46 h 315"/>
              <a:gd name="T14" fmla="*/ 11 w 285"/>
              <a:gd name="T15" fmla="*/ 96 h 315"/>
              <a:gd name="T16" fmla="*/ 0 w 285"/>
              <a:gd name="T17" fmla="*/ 158 h 315"/>
              <a:gd name="T18" fmla="*/ 11 w 285"/>
              <a:gd name="T19" fmla="*/ 218 h 315"/>
              <a:gd name="T20" fmla="*/ 42 w 285"/>
              <a:gd name="T21" fmla="*/ 268 h 315"/>
              <a:gd name="T22" fmla="*/ 87 w 285"/>
              <a:gd name="T23" fmla="*/ 302 h 315"/>
              <a:gd name="T24" fmla="*/ 143 w 285"/>
              <a:gd name="T25" fmla="*/ 315 h 315"/>
              <a:gd name="T26" fmla="*/ 198 w 285"/>
              <a:gd name="T27" fmla="*/ 302 h 315"/>
              <a:gd name="T28" fmla="*/ 243 w 285"/>
              <a:gd name="T29" fmla="*/ 268 h 315"/>
              <a:gd name="T30" fmla="*/ 274 w 285"/>
              <a:gd name="T31" fmla="*/ 218 h 315"/>
              <a:gd name="T32" fmla="*/ 285 w 285"/>
              <a:gd name="T33" fmla="*/ 158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8"/>
                </a:moveTo>
                <a:lnTo>
                  <a:pt x="274" y="96"/>
                </a:lnTo>
                <a:lnTo>
                  <a:pt x="243" y="46"/>
                </a:lnTo>
                <a:lnTo>
                  <a:pt x="198" y="12"/>
                </a:lnTo>
                <a:lnTo>
                  <a:pt x="143" y="0"/>
                </a:lnTo>
                <a:lnTo>
                  <a:pt x="87" y="12"/>
                </a:lnTo>
                <a:lnTo>
                  <a:pt x="42" y="46"/>
                </a:lnTo>
                <a:lnTo>
                  <a:pt x="11" y="96"/>
                </a:lnTo>
                <a:lnTo>
                  <a:pt x="0" y="158"/>
                </a:lnTo>
                <a:lnTo>
                  <a:pt x="11" y="218"/>
                </a:lnTo>
                <a:lnTo>
                  <a:pt x="42" y="268"/>
                </a:lnTo>
                <a:lnTo>
                  <a:pt x="87" y="302"/>
                </a:lnTo>
                <a:lnTo>
                  <a:pt x="143" y="315"/>
                </a:lnTo>
                <a:lnTo>
                  <a:pt x="198" y="302"/>
                </a:lnTo>
                <a:lnTo>
                  <a:pt x="243" y="268"/>
                </a:lnTo>
                <a:lnTo>
                  <a:pt x="274" y="218"/>
                </a:lnTo>
                <a:lnTo>
                  <a:pt x="285" y="158"/>
                </a:lnTo>
                <a:close/>
              </a:path>
            </a:pathLst>
          </a:custGeom>
          <a:solidFill>
            <a:srgbClr val="FFFFFF"/>
          </a:solidFill>
          <a:ln w="0">
            <a:solidFill>
              <a:srgbClr val="000000"/>
            </a:solidFill>
            <a:round/>
            <a:headEnd/>
            <a:tailEnd/>
          </a:ln>
        </p:spPr>
        <p:txBody>
          <a:bodyPr/>
          <a:lstStyle/>
          <a:p>
            <a:endParaRPr lang="ru-RU"/>
          </a:p>
        </p:txBody>
      </p:sp>
      <p:sp>
        <p:nvSpPr>
          <p:cNvPr id="20511" name="Freeform 31"/>
          <p:cNvSpPr>
            <a:spLocks/>
          </p:cNvSpPr>
          <p:nvPr/>
        </p:nvSpPr>
        <p:spPr bwMode="auto">
          <a:xfrm>
            <a:off x="4564063" y="3074988"/>
            <a:ext cx="133350" cy="166687"/>
          </a:xfrm>
          <a:custGeom>
            <a:avLst/>
            <a:gdLst>
              <a:gd name="T0" fmla="*/ 285 w 285"/>
              <a:gd name="T1" fmla="*/ 157 h 315"/>
              <a:gd name="T2" fmla="*/ 273 w 285"/>
              <a:gd name="T3" fmla="*/ 96 h 315"/>
              <a:gd name="T4" fmla="*/ 243 w 285"/>
              <a:gd name="T5" fmla="*/ 46 h 315"/>
              <a:gd name="T6" fmla="*/ 198 w 285"/>
              <a:gd name="T7" fmla="*/ 12 h 315"/>
              <a:gd name="T8" fmla="*/ 143 w 285"/>
              <a:gd name="T9" fmla="*/ 0 h 315"/>
              <a:gd name="T10" fmla="*/ 87 w 285"/>
              <a:gd name="T11" fmla="*/ 12 h 315"/>
              <a:gd name="T12" fmla="*/ 41 w 285"/>
              <a:gd name="T13" fmla="*/ 46 h 315"/>
              <a:gd name="T14" fmla="*/ 11 w 285"/>
              <a:gd name="T15" fmla="*/ 96 h 315"/>
              <a:gd name="T16" fmla="*/ 0 w 285"/>
              <a:gd name="T17" fmla="*/ 157 h 315"/>
              <a:gd name="T18" fmla="*/ 11 w 285"/>
              <a:gd name="T19" fmla="*/ 218 h 315"/>
              <a:gd name="T20" fmla="*/ 41 w 285"/>
              <a:gd name="T21" fmla="*/ 268 h 315"/>
              <a:gd name="T22" fmla="*/ 87 w 285"/>
              <a:gd name="T23" fmla="*/ 302 h 315"/>
              <a:gd name="T24" fmla="*/ 143 w 285"/>
              <a:gd name="T25" fmla="*/ 315 h 315"/>
              <a:gd name="T26" fmla="*/ 198 w 285"/>
              <a:gd name="T27" fmla="*/ 302 h 315"/>
              <a:gd name="T28" fmla="*/ 243 w 285"/>
              <a:gd name="T29" fmla="*/ 268 h 315"/>
              <a:gd name="T30" fmla="*/ 273 w 285"/>
              <a:gd name="T31" fmla="*/ 218 h 315"/>
              <a:gd name="T32" fmla="*/ 285 w 285"/>
              <a:gd name="T33" fmla="*/ 157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7"/>
                </a:moveTo>
                <a:lnTo>
                  <a:pt x="273" y="96"/>
                </a:lnTo>
                <a:lnTo>
                  <a:pt x="243" y="46"/>
                </a:lnTo>
                <a:lnTo>
                  <a:pt x="198" y="12"/>
                </a:lnTo>
                <a:lnTo>
                  <a:pt x="143" y="0"/>
                </a:lnTo>
                <a:lnTo>
                  <a:pt x="87" y="12"/>
                </a:lnTo>
                <a:lnTo>
                  <a:pt x="41" y="46"/>
                </a:lnTo>
                <a:lnTo>
                  <a:pt x="11" y="96"/>
                </a:lnTo>
                <a:lnTo>
                  <a:pt x="0" y="157"/>
                </a:lnTo>
                <a:lnTo>
                  <a:pt x="11" y="218"/>
                </a:lnTo>
                <a:lnTo>
                  <a:pt x="41" y="268"/>
                </a:lnTo>
                <a:lnTo>
                  <a:pt x="87" y="302"/>
                </a:lnTo>
                <a:lnTo>
                  <a:pt x="143" y="315"/>
                </a:lnTo>
                <a:lnTo>
                  <a:pt x="198" y="302"/>
                </a:lnTo>
                <a:lnTo>
                  <a:pt x="243" y="268"/>
                </a:lnTo>
                <a:lnTo>
                  <a:pt x="273"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0512" name="Freeform 32"/>
          <p:cNvSpPr>
            <a:spLocks/>
          </p:cNvSpPr>
          <p:nvPr/>
        </p:nvSpPr>
        <p:spPr bwMode="auto">
          <a:xfrm>
            <a:off x="4564063" y="3408363"/>
            <a:ext cx="133350" cy="166687"/>
          </a:xfrm>
          <a:custGeom>
            <a:avLst/>
            <a:gdLst>
              <a:gd name="T0" fmla="*/ 285 w 285"/>
              <a:gd name="T1" fmla="*/ 157 h 315"/>
              <a:gd name="T2" fmla="*/ 274 w 285"/>
              <a:gd name="T3" fmla="*/ 96 h 315"/>
              <a:gd name="T4" fmla="*/ 243 w 285"/>
              <a:gd name="T5" fmla="*/ 46 h 315"/>
              <a:gd name="T6" fmla="*/ 198 w 285"/>
              <a:gd name="T7" fmla="*/ 12 h 315"/>
              <a:gd name="T8" fmla="*/ 143 w 285"/>
              <a:gd name="T9" fmla="*/ 0 h 315"/>
              <a:gd name="T10" fmla="*/ 87 w 285"/>
              <a:gd name="T11" fmla="*/ 12 h 315"/>
              <a:gd name="T12" fmla="*/ 42 w 285"/>
              <a:gd name="T13" fmla="*/ 46 h 315"/>
              <a:gd name="T14" fmla="*/ 11 w 285"/>
              <a:gd name="T15" fmla="*/ 96 h 315"/>
              <a:gd name="T16" fmla="*/ 0 w 285"/>
              <a:gd name="T17" fmla="*/ 157 h 315"/>
              <a:gd name="T18" fmla="*/ 11 w 285"/>
              <a:gd name="T19" fmla="*/ 218 h 315"/>
              <a:gd name="T20" fmla="*/ 42 w 285"/>
              <a:gd name="T21" fmla="*/ 268 h 315"/>
              <a:gd name="T22" fmla="*/ 87 w 285"/>
              <a:gd name="T23" fmla="*/ 302 h 315"/>
              <a:gd name="T24" fmla="*/ 143 w 285"/>
              <a:gd name="T25" fmla="*/ 315 h 315"/>
              <a:gd name="T26" fmla="*/ 198 w 285"/>
              <a:gd name="T27" fmla="*/ 302 h 315"/>
              <a:gd name="T28" fmla="*/ 243 w 285"/>
              <a:gd name="T29" fmla="*/ 268 h 315"/>
              <a:gd name="T30" fmla="*/ 274 w 285"/>
              <a:gd name="T31" fmla="*/ 218 h 315"/>
              <a:gd name="T32" fmla="*/ 285 w 285"/>
              <a:gd name="T33" fmla="*/ 157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7"/>
                </a:moveTo>
                <a:lnTo>
                  <a:pt x="274" y="96"/>
                </a:lnTo>
                <a:lnTo>
                  <a:pt x="243" y="46"/>
                </a:lnTo>
                <a:lnTo>
                  <a:pt x="198" y="12"/>
                </a:lnTo>
                <a:lnTo>
                  <a:pt x="143" y="0"/>
                </a:lnTo>
                <a:lnTo>
                  <a:pt x="87" y="12"/>
                </a:lnTo>
                <a:lnTo>
                  <a:pt x="42" y="46"/>
                </a:lnTo>
                <a:lnTo>
                  <a:pt x="11" y="96"/>
                </a:lnTo>
                <a:lnTo>
                  <a:pt x="0" y="157"/>
                </a:lnTo>
                <a:lnTo>
                  <a:pt x="11" y="218"/>
                </a:lnTo>
                <a:lnTo>
                  <a:pt x="42" y="268"/>
                </a:lnTo>
                <a:lnTo>
                  <a:pt x="87" y="302"/>
                </a:lnTo>
                <a:lnTo>
                  <a:pt x="143" y="315"/>
                </a:lnTo>
                <a:lnTo>
                  <a:pt x="198" y="302"/>
                </a:lnTo>
                <a:lnTo>
                  <a:pt x="243" y="268"/>
                </a:lnTo>
                <a:lnTo>
                  <a:pt x="274"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0513" name="Freeform 33"/>
          <p:cNvSpPr>
            <a:spLocks/>
          </p:cNvSpPr>
          <p:nvPr/>
        </p:nvSpPr>
        <p:spPr bwMode="auto">
          <a:xfrm>
            <a:off x="4564063" y="3740150"/>
            <a:ext cx="133350" cy="166688"/>
          </a:xfrm>
          <a:custGeom>
            <a:avLst/>
            <a:gdLst>
              <a:gd name="T0" fmla="*/ 285 w 285"/>
              <a:gd name="T1" fmla="*/ 157 h 314"/>
              <a:gd name="T2" fmla="*/ 274 w 285"/>
              <a:gd name="T3" fmla="*/ 96 h 314"/>
              <a:gd name="T4" fmla="*/ 243 w 285"/>
              <a:gd name="T5" fmla="*/ 45 h 314"/>
              <a:gd name="T6" fmla="*/ 198 w 285"/>
              <a:gd name="T7" fmla="*/ 12 h 314"/>
              <a:gd name="T8" fmla="*/ 143 w 285"/>
              <a:gd name="T9" fmla="*/ 0 h 314"/>
              <a:gd name="T10" fmla="*/ 87 w 285"/>
              <a:gd name="T11" fmla="*/ 12 h 314"/>
              <a:gd name="T12" fmla="*/ 42 w 285"/>
              <a:gd name="T13" fmla="*/ 45 h 314"/>
              <a:gd name="T14" fmla="*/ 11 w 285"/>
              <a:gd name="T15" fmla="*/ 96 h 314"/>
              <a:gd name="T16" fmla="*/ 0 w 285"/>
              <a:gd name="T17" fmla="*/ 157 h 314"/>
              <a:gd name="T18" fmla="*/ 11 w 285"/>
              <a:gd name="T19" fmla="*/ 218 h 314"/>
              <a:gd name="T20" fmla="*/ 42 w 285"/>
              <a:gd name="T21" fmla="*/ 268 h 314"/>
              <a:gd name="T22" fmla="*/ 87 w 285"/>
              <a:gd name="T23" fmla="*/ 302 h 314"/>
              <a:gd name="T24" fmla="*/ 143 w 285"/>
              <a:gd name="T25" fmla="*/ 314 h 314"/>
              <a:gd name="T26" fmla="*/ 198 w 285"/>
              <a:gd name="T27" fmla="*/ 302 h 314"/>
              <a:gd name="T28" fmla="*/ 243 w 285"/>
              <a:gd name="T29" fmla="*/ 268 h 314"/>
              <a:gd name="T30" fmla="*/ 274 w 285"/>
              <a:gd name="T31" fmla="*/ 218 h 314"/>
              <a:gd name="T32" fmla="*/ 285 w 285"/>
              <a:gd name="T33" fmla="*/ 157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4" y="96"/>
                </a:lnTo>
                <a:lnTo>
                  <a:pt x="243" y="45"/>
                </a:lnTo>
                <a:lnTo>
                  <a:pt x="198" y="12"/>
                </a:lnTo>
                <a:lnTo>
                  <a:pt x="143" y="0"/>
                </a:lnTo>
                <a:lnTo>
                  <a:pt x="87" y="12"/>
                </a:lnTo>
                <a:lnTo>
                  <a:pt x="42" y="45"/>
                </a:lnTo>
                <a:lnTo>
                  <a:pt x="11" y="96"/>
                </a:lnTo>
                <a:lnTo>
                  <a:pt x="0" y="157"/>
                </a:lnTo>
                <a:lnTo>
                  <a:pt x="11" y="218"/>
                </a:lnTo>
                <a:lnTo>
                  <a:pt x="42" y="268"/>
                </a:lnTo>
                <a:lnTo>
                  <a:pt x="87" y="302"/>
                </a:lnTo>
                <a:lnTo>
                  <a:pt x="143" y="314"/>
                </a:lnTo>
                <a:lnTo>
                  <a:pt x="198" y="302"/>
                </a:lnTo>
                <a:lnTo>
                  <a:pt x="243" y="268"/>
                </a:lnTo>
                <a:lnTo>
                  <a:pt x="274"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0514" name="Freeform 34"/>
          <p:cNvSpPr>
            <a:spLocks/>
          </p:cNvSpPr>
          <p:nvPr/>
        </p:nvSpPr>
        <p:spPr bwMode="auto">
          <a:xfrm>
            <a:off x="4565650" y="4073525"/>
            <a:ext cx="133350" cy="166688"/>
          </a:xfrm>
          <a:custGeom>
            <a:avLst/>
            <a:gdLst>
              <a:gd name="T0" fmla="*/ 285 w 285"/>
              <a:gd name="T1" fmla="*/ 157 h 315"/>
              <a:gd name="T2" fmla="*/ 274 w 285"/>
              <a:gd name="T3" fmla="*/ 96 h 315"/>
              <a:gd name="T4" fmla="*/ 243 w 285"/>
              <a:gd name="T5" fmla="*/ 46 h 315"/>
              <a:gd name="T6" fmla="*/ 198 w 285"/>
              <a:gd name="T7" fmla="*/ 12 h 315"/>
              <a:gd name="T8" fmla="*/ 143 w 285"/>
              <a:gd name="T9" fmla="*/ 0 h 315"/>
              <a:gd name="T10" fmla="*/ 87 w 285"/>
              <a:gd name="T11" fmla="*/ 12 h 315"/>
              <a:gd name="T12" fmla="*/ 42 w 285"/>
              <a:gd name="T13" fmla="*/ 46 h 315"/>
              <a:gd name="T14" fmla="*/ 11 w 285"/>
              <a:gd name="T15" fmla="*/ 96 h 315"/>
              <a:gd name="T16" fmla="*/ 0 w 285"/>
              <a:gd name="T17" fmla="*/ 157 h 315"/>
              <a:gd name="T18" fmla="*/ 11 w 285"/>
              <a:gd name="T19" fmla="*/ 218 h 315"/>
              <a:gd name="T20" fmla="*/ 42 w 285"/>
              <a:gd name="T21" fmla="*/ 268 h 315"/>
              <a:gd name="T22" fmla="*/ 87 w 285"/>
              <a:gd name="T23" fmla="*/ 302 h 315"/>
              <a:gd name="T24" fmla="*/ 143 w 285"/>
              <a:gd name="T25" fmla="*/ 315 h 315"/>
              <a:gd name="T26" fmla="*/ 198 w 285"/>
              <a:gd name="T27" fmla="*/ 302 h 315"/>
              <a:gd name="T28" fmla="*/ 243 w 285"/>
              <a:gd name="T29" fmla="*/ 268 h 315"/>
              <a:gd name="T30" fmla="*/ 274 w 285"/>
              <a:gd name="T31" fmla="*/ 218 h 315"/>
              <a:gd name="T32" fmla="*/ 285 w 285"/>
              <a:gd name="T33" fmla="*/ 157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7"/>
                </a:moveTo>
                <a:lnTo>
                  <a:pt x="274" y="96"/>
                </a:lnTo>
                <a:lnTo>
                  <a:pt x="243" y="46"/>
                </a:lnTo>
                <a:lnTo>
                  <a:pt x="198" y="12"/>
                </a:lnTo>
                <a:lnTo>
                  <a:pt x="143" y="0"/>
                </a:lnTo>
                <a:lnTo>
                  <a:pt x="87" y="12"/>
                </a:lnTo>
                <a:lnTo>
                  <a:pt x="42" y="46"/>
                </a:lnTo>
                <a:lnTo>
                  <a:pt x="11" y="96"/>
                </a:lnTo>
                <a:lnTo>
                  <a:pt x="0" y="157"/>
                </a:lnTo>
                <a:lnTo>
                  <a:pt x="11" y="218"/>
                </a:lnTo>
                <a:lnTo>
                  <a:pt x="42" y="268"/>
                </a:lnTo>
                <a:lnTo>
                  <a:pt x="87" y="302"/>
                </a:lnTo>
                <a:lnTo>
                  <a:pt x="143" y="315"/>
                </a:lnTo>
                <a:lnTo>
                  <a:pt x="198" y="302"/>
                </a:lnTo>
                <a:lnTo>
                  <a:pt x="243" y="268"/>
                </a:lnTo>
                <a:lnTo>
                  <a:pt x="274"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0515" name="Freeform 35"/>
          <p:cNvSpPr>
            <a:spLocks/>
          </p:cNvSpPr>
          <p:nvPr/>
        </p:nvSpPr>
        <p:spPr bwMode="auto">
          <a:xfrm>
            <a:off x="4564063" y="4405313"/>
            <a:ext cx="133350" cy="166687"/>
          </a:xfrm>
          <a:custGeom>
            <a:avLst/>
            <a:gdLst>
              <a:gd name="T0" fmla="*/ 285 w 285"/>
              <a:gd name="T1" fmla="*/ 157 h 314"/>
              <a:gd name="T2" fmla="*/ 273 w 285"/>
              <a:gd name="T3" fmla="*/ 95 h 314"/>
              <a:gd name="T4" fmla="*/ 243 w 285"/>
              <a:gd name="T5" fmla="*/ 45 h 314"/>
              <a:gd name="T6" fmla="*/ 198 w 285"/>
              <a:gd name="T7" fmla="*/ 11 h 314"/>
              <a:gd name="T8" fmla="*/ 143 w 285"/>
              <a:gd name="T9" fmla="*/ 0 h 314"/>
              <a:gd name="T10" fmla="*/ 87 w 285"/>
              <a:gd name="T11" fmla="*/ 11 h 314"/>
              <a:gd name="T12" fmla="*/ 41 w 285"/>
              <a:gd name="T13" fmla="*/ 45 h 314"/>
              <a:gd name="T14" fmla="*/ 11 w 285"/>
              <a:gd name="T15" fmla="*/ 95 h 314"/>
              <a:gd name="T16" fmla="*/ 0 w 285"/>
              <a:gd name="T17" fmla="*/ 157 h 314"/>
              <a:gd name="T18" fmla="*/ 11 w 285"/>
              <a:gd name="T19" fmla="*/ 217 h 314"/>
              <a:gd name="T20" fmla="*/ 41 w 285"/>
              <a:gd name="T21" fmla="*/ 267 h 314"/>
              <a:gd name="T22" fmla="*/ 87 w 285"/>
              <a:gd name="T23" fmla="*/ 301 h 314"/>
              <a:gd name="T24" fmla="*/ 143 w 285"/>
              <a:gd name="T25" fmla="*/ 314 h 314"/>
              <a:gd name="T26" fmla="*/ 198 w 285"/>
              <a:gd name="T27" fmla="*/ 301 h 314"/>
              <a:gd name="T28" fmla="*/ 243 w 285"/>
              <a:gd name="T29" fmla="*/ 267 h 314"/>
              <a:gd name="T30" fmla="*/ 273 w 285"/>
              <a:gd name="T31" fmla="*/ 217 h 314"/>
              <a:gd name="T32" fmla="*/ 285 w 285"/>
              <a:gd name="T33" fmla="*/ 157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3" y="95"/>
                </a:lnTo>
                <a:lnTo>
                  <a:pt x="243" y="45"/>
                </a:lnTo>
                <a:lnTo>
                  <a:pt x="198" y="11"/>
                </a:lnTo>
                <a:lnTo>
                  <a:pt x="143" y="0"/>
                </a:lnTo>
                <a:lnTo>
                  <a:pt x="87" y="11"/>
                </a:lnTo>
                <a:lnTo>
                  <a:pt x="41" y="45"/>
                </a:lnTo>
                <a:lnTo>
                  <a:pt x="11" y="95"/>
                </a:lnTo>
                <a:lnTo>
                  <a:pt x="0" y="157"/>
                </a:lnTo>
                <a:lnTo>
                  <a:pt x="11" y="217"/>
                </a:lnTo>
                <a:lnTo>
                  <a:pt x="41" y="267"/>
                </a:lnTo>
                <a:lnTo>
                  <a:pt x="87" y="301"/>
                </a:lnTo>
                <a:lnTo>
                  <a:pt x="143" y="314"/>
                </a:lnTo>
                <a:lnTo>
                  <a:pt x="198" y="301"/>
                </a:lnTo>
                <a:lnTo>
                  <a:pt x="243" y="267"/>
                </a:lnTo>
                <a:lnTo>
                  <a:pt x="273" y="217"/>
                </a:lnTo>
                <a:lnTo>
                  <a:pt x="285" y="157"/>
                </a:lnTo>
                <a:close/>
              </a:path>
            </a:pathLst>
          </a:custGeom>
          <a:solidFill>
            <a:srgbClr val="FFFFFF"/>
          </a:solidFill>
          <a:ln w="0">
            <a:solidFill>
              <a:srgbClr val="000000"/>
            </a:solidFill>
            <a:round/>
            <a:headEnd/>
            <a:tailEnd/>
          </a:ln>
        </p:spPr>
        <p:txBody>
          <a:bodyPr/>
          <a:lstStyle/>
          <a:p>
            <a:endParaRPr lang="ru-RU"/>
          </a:p>
        </p:txBody>
      </p:sp>
      <p:sp>
        <p:nvSpPr>
          <p:cNvPr id="20516" name="Freeform 36"/>
          <p:cNvSpPr>
            <a:spLocks/>
          </p:cNvSpPr>
          <p:nvPr/>
        </p:nvSpPr>
        <p:spPr bwMode="auto">
          <a:xfrm>
            <a:off x="4564063" y="4738688"/>
            <a:ext cx="133350" cy="166687"/>
          </a:xfrm>
          <a:custGeom>
            <a:avLst/>
            <a:gdLst>
              <a:gd name="T0" fmla="*/ 285 w 285"/>
              <a:gd name="T1" fmla="*/ 157 h 314"/>
              <a:gd name="T2" fmla="*/ 274 w 285"/>
              <a:gd name="T3" fmla="*/ 95 h 314"/>
              <a:gd name="T4" fmla="*/ 243 w 285"/>
              <a:gd name="T5" fmla="*/ 45 h 314"/>
              <a:gd name="T6" fmla="*/ 198 w 285"/>
              <a:gd name="T7" fmla="*/ 11 h 314"/>
              <a:gd name="T8" fmla="*/ 143 w 285"/>
              <a:gd name="T9" fmla="*/ 0 h 314"/>
              <a:gd name="T10" fmla="*/ 87 w 285"/>
              <a:gd name="T11" fmla="*/ 11 h 314"/>
              <a:gd name="T12" fmla="*/ 42 w 285"/>
              <a:gd name="T13" fmla="*/ 45 h 314"/>
              <a:gd name="T14" fmla="*/ 11 w 285"/>
              <a:gd name="T15" fmla="*/ 95 h 314"/>
              <a:gd name="T16" fmla="*/ 0 w 285"/>
              <a:gd name="T17" fmla="*/ 157 h 314"/>
              <a:gd name="T18" fmla="*/ 11 w 285"/>
              <a:gd name="T19" fmla="*/ 217 h 314"/>
              <a:gd name="T20" fmla="*/ 42 w 285"/>
              <a:gd name="T21" fmla="*/ 268 h 314"/>
              <a:gd name="T22" fmla="*/ 87 w 285"/>
              <a:gd name="T23" fmla="*/ 301 h 314"/>
              <a:gd name="T24" fmla="*/ 143 w 285"/>
              <a:gd name="T25" fmla="*/ 314 h 314"/>
              <a:gd name="T26" fmla="*/ 198 w 285"/>
              <a:gd name="T27" fmla="*/ 301 h 314"/>
              <a:gd name="T28" fmla="*/ 243 w 285"/>
              <a:gd name="T29" fmla="*/ 268 h 314"/>
              <a:gd name="T30" fmla="*/ 274 w 285"/>
              <a:gd name="T31" fmla="*/ 217 h 314"/>
              <a:gd name="T32" fmla="*/ 285 w 285"/>
              <a:gd name="T33" fmla="*/ 157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4" y="95"/>
                </a:lnTo>
                <a:lnTo>
                  <a:pt x="243" y="45"/>
                </a:lnTo>
                <a:lnTo>
                  <a:pt x="198" y="11"/>
                </a:lnTo>
                <a:lnTo>
                  <a:pt x="143" y="0"/>
                </a:lnTo>
                <a:lnTo>
                  <a:pt x="87" y="11"/>
                </a:lnTo>
                <a:lnTo>
                  <a:pt x="42" y="45"/>
                </a:lnTo>
                <a:lnTo>
                  <a:pt x="11" y="95"/>
                </a:lnTo>
                <a:lnTo>
                  <a:pt x="0" y="157"/>
                </a:lnTo>
                <a:lnTo>
                  <a:pt x="11" y="217"/>
                </a:lnTo>
                <a:lnTo>
                  <a:pt x="42" y="268"/>
                </a:lnTo>
                <a:lnTo>
                  <a:pt x="87" y="301"/>
                </a:lnTo>
                <a:lnTo>
                  <a:pt x="143" y="314"/>
                </a:lnTo>
                <a:lnTo>
                  <a:pt x="198" y="301"/>
                </a:lnTo>
                <a:lnTo>
                  <a:pt x="243" y="268"/>
                </a:lnTo>
                <a:lnTo>
                  <a:pt x="274" y="217"/>
                </a:lnTo>
                <a:lnTo>
                  <a:pt x="285" y="157"/>
                </a:lnTo>
                <a:close/>
              </a:path>
            </a:pathLst>
          </a:custGeom>
          <a:solidFill>
            <a:srgbClr val="FFFFFF"/>
          </a:solidFill>
          <a:ln w="0">
            <a:solidFill>
              <a:srgbClr val="000000"/>
            </a:solidFill>
            <a:round/>
            <a:headEnd/>
            <a:tailEnd/>
          </a:ln>
        </p:spPr>
        <p:txBody>
          <a:bodyPr/>
          <a:lstStyle/>
          <a:p>
            <a:endParaRPr lang="ru-RU"/>
          </a:p>
        </p:txBody>
      </p:sp>
      <p:sp>
        <p:nvSpPr>
          <p:cNvPr id="20517" name="Freeform 37"/>
          <p:cNvSpPr>
            <a:spLocks/>
          </p:cNvSpPr>
          <p:nvPr/>
        </p:nvSpPr>
        <p:spPr bwMode="auto">
          <a:xfrm>
            <a:off x="4564063" y="5070475"/>
            <a:ext cx="133350" cy="166688"/>
          </a:xfrm>
          <a:custGeom>
            <a:avLst/>
            <a:gdLst>
              <a:gd name="T0" fmla="*/ 285 w 285"/>
              <a:gd name="T1" fmla="*/ 158 h 315"/>
              <a:gd name="T2" fmla="*/ 273 w 285"/>
              <a:gd name="T3" fmla="*/ 96 h 315"/>
              <a:gd name="T4" fmla="*/ 243 w 285"/>
              <a:gd name="T5" fmla="*/ 46 h 315"/>
              <a:gd name="T6" fmla="*/ 198 w 285"/>
              <a:gd name="T7" fmla="*/ 12 h 315"/>
              <a:gd name="T8" fmla="*/ 143 w 285"/>
              <a:gd name="T9" fmla="*/ 0 h 315"/>
              <a:gd name="T10" fmla="*/ 87 w 285"/>
              <a:gd name="T11" fmla="*/ 12 h 315"/>
              <a:gd name="T12" fmla="*/ 41 w 285"/>
              <a:gd name="T13" fmla="*/ 46 h 315"/>
              <a:gd name="T14" fmla="*/ 11 w 285"/>
              <a:gd name="T15" fmla="*/ 96 h 315"/>
              <a:gd name="T16" fmla="*/ 0 w 285"/>
              <a:gd name="T17" fmla="*/ 158 h 315"/>
              <a:gd name="T18" fmla="*/ 11 w 285"/>
              <a:gd name="T19" fmla="*/ 218 h 315"/>
              <a:gd name="T20" fmla="*/ 41 w 285"/>
              <a:gd name="T21" fmla="*/ 268 h 315"/>
              <a:gd name="T22" fmla="*/ 87 w 285"/>
              <a:gd name="T23" fmla="*/ 302 h 315"/>
              <a:gd name="T24" fmla="*/ 143 w 285"/>
              <a:gd name="T25" fmla="*/ 315 h 315"/>
              <a:gd name="T26" fmla="*/ 198 w 285"/>
              <a:gd name="T27" fmla="*/ 302 h 315"/>
              <a:gd name="T28" fmla="*/ 243 w 285"/>
              <a:gd name="T29" fmla="*/ 268 h 315"/>
              <a:gd name="T30" fmla="*/ 273 w 285"/>
              <a:gd name="T31" fmla="*/ 218 h 315"/>
              <a:gd name="T32" fmla="*/ 285 w 285"/>
              <a:gd name="T33" fmla="*/ 158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8"/>
                </a:moveTo>
                <a:lnTo>
                  <a:pt x="273" y="96"/>
                </a:lnTo>
                <a:lnTo>
                  <a:pt x="243" y="46"/>
                </a:lnTo>
                <a:lnTo>
                  <a:pt x="198" y="12"/>
                </a:lnTo>
                <a:lnTo>
                  <a:pt x="143" y="0"/>
                </a:lnTo>
                <a:lnTo>
                  <a:pt x="87" y="12"/>
                </a:lnTo>
                <a:lnTo>
                  <a:pt x="41" y="46"/>
                </a:lnTo>
                <a:lnTo>
                  <a:pt x="11" y="96"/>
                </a:lnTo>
                <a:lnTo>
                  <a:pt x="0" y="158"/>
                </a:lnTo>
                <a:lnTo>
                  <a:pt x="11" y="218"/>
                </a:lnTo>
                <a:lnTo>
                  <a:pt x="41" y="268"/>
                </a:lnTo>
                <a:lnTo>
                  <a:pt x="87" y="302"/>
                </a:lnTo>
                <a:lnTo>
                  <a:pt x="143" y="315"/>
                </a:lnTo>
                <a:lnTo>
                  <a:pt x="198" y="302"/>
                </a:lnTo>
                <a:lnTo>
                  <a:pt x="243" y="268"/>
                </a:lnTo>
                <a:lnTo>
                  <a:pt x="273" y="218"/>
                </a:lnTo>
                <a:lnTo>
                  <a:pt x="285" y="158"/>
                </a:lnTo>
                <a:close/>
              </a:path>
            </a:pathLst>
          </a:custGeom>
          <a:solidFill>
            <a:srgbClr val="FFFFFF"/>
          </a:solidFill>
          <a:ln w="0">
            <a:solidFill>
              <a:srgbClr val="000000"/>
            </a:solidFill>
            <a:round/>
            <a:headEnd/>
            <a:tailEnd/>
          </a:ln>
        </p:spPr>
        <p:txBody>
          <a:bodyPr/>
          <a:lstStyle/>
          <a:p>
            <a:endParaRPr lang="ru-RU"/>
          </a:p>
        </p:txBody>
      </p:sp>
      <p:sp>
        <p:nvSpPr>
          <p:cNvPr id="20518" name="Freeform 38"/>
          <p:cNvSpPr>
            <a:spLocks/>
          </p:cNvSpPr>
          <p:nvPr/>
        </p:nvSpPr>
        <p:spPr bwMode="auto">
          <a:xfrm>
            <a:off x="4564063" y="5403850"/>
            <a:ext cx="133350" cy="166688"/>
          </a:xfrm>
          <a:custGeom>
            <a:avLst/>
            <a:gdLst>
              <a:gd name="T0" fmla="*/ 285 w 285"/>
              <a:gd name="T1" fmla="*/ 158 h 315"/>
              <a:gd name="T2" fmla="*/ 274 w 285"/>
              <a:gd name="T3" fmla="*/ 96 h 315"/>
              <a:gd name="T4" fmla="*/ 243 w 285"/>
              <a:gd name="T5" fmla="*/ 46 h 315"/>
              <a:gd name="T6" fmla="*/ 198 w 285"/>
              <a:gd name="T7" fmla="*/ 12 h 315"/>
              <a:gd name="T8" fmla="*/ 143 w 285"/>
              <a:gd name="T9" fmla="*/ 0 h 315"/>
              <a:gd name="T10" fmla="*/ 87 w 285"/>
              <a:gd name="T11" fmla="*/ 12 h 315"/>
              <a:gd name="T12" fmla="*/ 42 w 285"/>
              <a:gd name="T13" fmla="*/ 46 h 315"/>
              <a:gd name="T14" fmla="*/ 11 w 285"/>
              <a:gd name="T15" fmla="*/ 96 h 315"/>
              <a:gd name="T16" fmla="*/ 0 w 285"/>
              <a:gd name="T17" fmla="*/ 158 h 315"/>
              <a:gd name="T18" fmla="*/ 11 w 285"/>
              <a:gd name="T19" fmla="*/ 218 h 315"/>
              <a:gd name="T20" fmla="*/ 42 w 285"/>
              <a:gd name="T21" fmla="*/ 268 h 315"/>
              <a:gd name="T22" fmla="*/ 87 w 285"/>
              <a:gd name="T23" fmla="*/ 302 h 315"/>
              <a:gd name="T24" fmla="*/ 143 w 285"/>
              <a:gd name="T25" fmla="*/ 315 h 315"/>
              <a:gd name="T26" fmla="*/ 198 w 285"/>
              <a:gd name="T27" fmla="*/ 302 h 315"/>
              <a:gd name="T28" fmla="*/ 243 w 285"/>
              <a:gd name="T29" fmla="*/ 268 h 315"/>
              <a:gd name="T30" fmla="*/ 274 w 285"/>
              <a:gd name="T31" fmla="*/ 218 h 315"/>
              <a:gd name="T32" fmla="*/ 285 w 285"/>
              <a:gd name="T33" fmla="*/ 158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8"/>
                </a:moveTo>
                <a:lnTo>
                  <a:pt x="274" y="96"/>
                </a:lnTo>
                <a:lnTo>
                  <a:pt x="243" y="46"/>
                </a:lnTo>
                <a:lnTo>
                  <a:pt x="198" y="12"/>
                </a:lnTo>
                <a:lnTo>
                  <a:pt x="143" y="0"/>
                </a:lnTo>
                <a:lnTo>
                  <a:pt x="87" y="12"/>
                </a:lnTo>
                <a:lnTo>
                  <a:pt x="42" y="46"/>
                </a:lnTo>
                <a:lnTo>
                  <a:pt x="11" y="96"/>
                </a:lnTo>
                <a:lnTo>
                  <a:pt x="0" y="158"/>
                </a:lnTo>
                <a:lnTo>
                  <a:pt x="11" y="218"/>
                </a:lnTo>
                <a:lnTo>
                  <a:pt x="42" y="268"/>
                </a:lnTo>
                <a:lnTo>
                  <a:pt x="87" y="302"/>
                </a:lnTo>
                <a:lnTo>
                  <a:pt x="143" y="315"/>
                </a:lnTo>
                <a:lnTo>
                  <a:pt x="198" y="302"/>
                </a:lnTo>
                <a:lnTo>
                  <a:pt x="243" y="268"/>
                </a:lnTo>
                <a:lnTo>
                  <a:pt x="274" y="218"/>
                </a:lnTo>
                <a:lnTo>
                  <a:pt x="285" y="158"/>
                </a:lnTo>
                <a:close/>
              </a:path>
            </a:pathLst>
          </a:custGeom>
          <a:solidFill>
            <a:srgbClr val="FFFFFF"/>
          </a:solidFill>
          <a:ln w="0">
            <a:solidFill>
              <a:srgbClr val="000000"/>
            </a:solidFill>
            <a:round/>
            <a:headEnd/>
            <a:tailEnd/>
          </a:ln>
        </p:spPr>
        <p:txBody>
          <a:bodyPr/>
          <a:lstStyle/>
          <a:p>
            <a:endParaRPr lang="ru-RU"/>
          </a:p>
        </p:txBody>
      </p:sp>
      <p:sp>
        <p:nvSpPr>
          <p:cNvPr id="20519" name="Freeform 39"/>
          <p:cNvSpPr>
            <a:spLocks/>
          </p:cNvSpPr>
          <p:nvPr/>
        </p:nvSpPr>
        <p:spPr bwMode="auto">
          <a:xfrm>
            <a:off x="4564063" y="1411288"/>
            <a:ext cx="133350" cy="166687"/>
          </a:xfrm>
          <a:custGeom>
            <a:avLst/>
            <a:gdLst>
              <a:gd name="T0" fmla="*/ 285 w 285"/>
              <a:gd name="T1" fmla="*/ 157 h 314"/>
              <a:gd name="T2" fmla="*/ 274 w 285"/>
              <a:gd name="T3" fmla="*/ 95 h 314"/>
              <a:gd name="T4" fmla="*/ 243 w 285"/>
              <a:gd name="T5" fmla="*/ 45 h 314"/>
              <a:gd name="T6" fmla="*/ 198 w 285"/>
              <a:gd name="T7" fmla="*/ 12 h 314"/>
              <a:gd name="T8" fmla="*/ 143 w 285"/>
              <a:gd name="T9" fmla="*/ 0 h 314"/>
              <a:gd name="T10" fmla="*/ 87 w 285"/>
              <a:gd name="T11" fmla="*/ 12 h 314"/>
              <a:gd name="T12" fmla="*/ 42 w 285"/>
              <a:gd name="T13" fmla="*/ 45 h 314"/>
              <a:gd name="T14" fmla="*/ 11 w 285"/>
              <a:gd name="T15" fmla="*/ 95 h 314"/>
              <a:gd name="T16" fmla="*/ 0 w 285"/>
              <a:gd name="T17" fmla="*/ 157 h 314"/>
              <a:gd name="T18" fmla="*/ 11 w 285"/>
              <a:gd name="T19" fmla="*/ 218 h 314"/>
              <a:gd name="T20" fmla="*/ 42 w 285"/>
              <a:gd name="T21" fmla="*/ 268 h 314"/>
              <a:gd name="T22" fmla="*/ 87 w 285"/>
              <a:gd name="T23" fmla="*/ 302 h 314"/>
              <a:gd name="T24" fmla="*/ 143 w 285"/>
              <a:gd name="T25" fmla="*/ 314 h 314"/>
              <a:gd name="T26" fmla="*/ 198 w 285"/>
              <a:gd name="T27" fmla="*/ 302 h 314"/>
              <a:gd name="T28" fmla="*/ 243 w 285"/>
              <a:gd name="T29" fmla="*/ 268 h 314"/>
              <a:gd name="T30" fmla="*/ 274 w 285"/>
              <a:gd name="T31" fmla="*/ 218 h 314"/>
              <a:gd name="T32" fmla="*/ 285 w 285"/>
              <a:gd name="T33" fmla="*/ 157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4" y="95"/>
                </a:lnTo>
                <a:lnTo>
                  <a:pt x="243" y="45"/>
                </a:lnTo>
                <a:lnTo>
                  <a:pt x="198" y="12"/>
                </a:lnTo>
                <a:lnTo>
                  <a:pt x="143" y="0"/>
                </a:lnTo>
                <a:lnTo>
                  <a:pt x="87" y="12"/>
                </a:lnTo>
                <a:lnTo>
                  <a:pt x="42" y="45"/>
                </a:lnTo>
                <a:lnTo>
                  <a:pt x="11" y="95"/>
                </a:lnTo>
                <a:lnTo>
                  <a:pt x="0" y="157"/>
                </a:lnTo>
                <a:lnTo>
                  <a:pt x="11" y="218"/>
                </a:lnTo>
                <a:lnTo>
                  <a:pt x="42" y="268"/>
                </a:lnTo>
                <a:lnTo>
                  <a:pt x="87" y="302"/>
                </a:lnTo>
                <a:lnTo>
                  <a:pt x="143" y="314"/>
                </a:lnTo>
                <a:lnTo>
                  <a:pt x="198" y="302"/>
                </a:lnTo>
                <a:lnTo>
                  <a:pt x="243" y="268"/>
                </a:lnTo>
                <a:lnTo>
                  <a:pt x="274"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0520" name="Freeform 40"/>
          <p:cNvSpPr>
            <a:spLocks/>
          </p:cNvSpPr>
          <p:nvPr/>
        </p:nvSpPr>
        <p:spPr bwMode="auto">
          <a:xfrm>
            <a:off x="3892550" y="1743075"/>
            <a:ext cx="134938" cy="166688"/>
          </a:xfrm>
          <a:custGeom>
            <a:avLst/>
            <a:gdLst>
              <a:gd name="T0" fmla="*/ 284 w 284"/>
              <a:gd name="T1" fmla="*/ 157 h 314"/>
              <a:gd name="T2" fmla="*/ 273 w 284"/>
              <a:gd name="T3" fmla="*/ 95 h 314"/>
              <a:gd name="T4" fmla="*/ 242 w 284"/>
              <a:gd name="T5" fmla="*/ 45 h 314"/>
              <a:gd name="T6" fmla="*/ 197 w 284"/>
              <a:gd name="T7" fmla="*/ 11 h 314"/>
              <a:gd name="T8" fmla="*/ 142 w 284"/>
              <a:gd name="T9" fmla="*/ 0 h 314"/>
              <a:gd name="T10" fmla="*/ 86 w 284"/>
              <a:gd name="T11" fmla="*/ 11 h 314"/>
              <a:gd name="T12" fmla="*/ 41 w 284"/>
              <a:gd name="T13" fmla="*/ 45 h 314"/>
              <a:gd name="T14" fmla="*/ 10 w 284"/>
              <a:gd name="T15" fmla="*/ 95 h 314"/>
              <a:gd name="T16" fmla="*/ 0 w 284"/>
              <a:gd name="T17" fmla="*/ 157 h 314"/>
              <a:gd name="T18" fmla="*/ 10 w 284"/>
              <a:gd name="T19" fmla="*/ 217 h 314"/>
              <a:gd name="T20" fmla="*/ 41 w 284"/>
              <a:gd name="T21" fmla="*/ 267 h 314"/>
              <a:gd name="T22" fmla="*/ 86 w 284"/>
              <a:gd name="T23" fmla="*/ 301 h 314"/>
              <a:gd name="T24" fmla="*/ 142 w 284"/>
              <a:gd name="T25" fmla="*/ 314 h 314"/>
              <a:gd name="T26" fmla="*/ 197 w 284"/>
              <a:gd name="T27" fmla="*/ 301 h 314"/>
              <a:gd name="T28" fmla="*/ 242 w 284"/>
              <a:gd name="T29" fmla="*/ 267 h 314"/>
              <a:gd name="T30" fmla="*/ 273 w 284"/>
              <a:gd name="T31" fmla="*/ 217 h 314"/>
              <a:gd name="T32" fmla="*/ 284 w 284"/>
              <a:gd name="T33" fmla="*/ 157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4"/>
              <a:gd name="T52" fmla="*/ 0 h 314"/>
              <a:gd name="T53" fmla="*/ 284 w 284"/>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4" h="314">
                <a:moveTo>
                  <a:pt x="284" y="157"/>
                </a:moveTo>
                <a:lnTo>
                  <a:pt x="273" y="95"/>
                </a:lnTo>
                <a:lnTo>
                  <a:pt x="242" y="45"/>
                </a:lnTo>
                <a:lnTo>
                  <a:pt x="197" y="11"/>
                </a:lnTo>
                <a:lnTo>
                  <a:pt x="142" y="0"/>
                </a:lnTo>
                <a:lnTo>
                  <a:pt x="86" y="11"/>
                </a:lnTo>
                <a:lnTo>
                  <a:pt x="41" y="45"/>
                </a:lnTo>
                <a:lnTo>
                  <a:pt x="10" y="95"/>
                </a:lnTo>
                <a:lnTo>
                  <a:pt x="0" y="157"/>
                </a:lnTo>
                <a:lnTo>
                  <a:pt x="10" y="217"/>
                </a:lnTo>
                <a:lnTo>
                  <a:pt x="41" y="267"/>
                </a:lnTo>
                <a:lnTo>
                  <a:pt x="86" y="301"/>
                </a:lnTo>
                <a:lnTo>
                  <a:pt x="142" y="314"/>
                </a:lnTo>
                <a:lnTo>
                  <a:pt x="197" y="301"/>
                </a:lnTo>
                <a:lnTo>
                  <a:pt x="242" y="267"/>
                </a:lnTo>
                <a:lnTo>
                  <a:pt x="273" y="217"/>
                </a:lnTo>
                <a:lnTo>
                  <a:pt x="284" y="157"/>
                </a:lnTo>
                <a:close/>
              </a:path>
            </a:pathLst>
          </a:custGeom>
          <a:solidFill>
            <a:srgbClr val="FFFFFF"/>
          </a:solidFill>
          <a:ln w="0">
            <a:solidFill>
              <a:srgbClr val="000000"/>
            </a:solidFill>
            <a:round/>
            <a:headEnd/>
            <a:tailEnd/>
          </a:ln>
        </p:spPr>
        <p:txBody>
          <a:bodyPr/>
          <a:lstStyle/>
          <a:p>
            <a:endParaRPr lang="ru-RU"/>
          </a:p>
        </p:txBody>
      </p:sp>
      <p:sp>
        <p:nvSpPr>
          <p:cNvPr id="20521" name="Freeform 41"/>
          <p:cNvSpPr>
            <a:spLocks/>
          </p:cNvSpPr>
          <p:nvPr/>
        </p:nvSpPr>
        <p:spPr bwMode="auto">
          <a:xfrm>
            <a:off x="3894138" y="2076450"/>
            <a:ext cx="133350" cy="166688"/>
          </a:xfrm>
          <a:custGeom>
            <a:avLst/>
            <a:gdLst>
              <a:gd name="T0" fmla="*/ 284 w 284"/>
              <a:gd name="T1" fmla="*/ 157 h 314"/>
              <a:gd name="T2" fmla="*/ 273 w 284"/>
              <a:gd name="T3" fmla="*/ 95 h 314"/>
              <a:gd name="T4" fmla="*/ 242 w 284"/>
              <a:gd name="T5" fmla="*/ 45 h 314"/>
              <a:gd name="T6" fmla="*/ 197 w 284"/>
              <a:gd name="T7" fmla="*/ 11 h 314"/>
              <a:gd name="T8" fmla="*/ 142 w 284"/>
              <a:gd name="T9" fmla="*/ 0 h 314"/>
              <a:gd name="T10" fmla="*/ 86 w 284"/>
              <a:gd name="T11" fmla="*/ 11 h 314"/>
              <a:gd name="T12" fmla="*/ 41 w 284"/>
              <a:gd name="T13" fmla="*/ 45 h 314"/>
              <a:gd name="T14" fmla="*/ 10 w 284"/>
              <a:gd name="T15" fmla="*/ 95 h 314"/>
              <a:gd name="T16" fmla="*/ 0 w 284"/>
              <a:gd name="T17" fmla="*/ 157 h 314"/>
              <a:gd name="T18" fmla="*/ 10 w 284"/>
              <a:gd name="T19" fmla="*/ 217 h 314"/>
              <a:gd name="T20" fmla="*/ 41 w 284"/>
              <a:gd name="T21" fmla="*/ 267 h 314"/>
              <a:gd name="T22" fmla="*/ 86 w 284"/>
              <a:gd name="T23" fmla="*/ 301 h 314"/>
              <a:gd name="T24" fmla="*/ 142 w 284"/>
              <a:gd name="T25" fmla="*/ 314 h 314"/>
              <a:gd name="T26" fmla="*/ 197 w 284"/>
              <a:gd name="T27" fmla="*/ 301 h 314"/>
              <a:gd name="T28" fmla="*/ 242 w 284"/>
              <a:gd name="T29" fmla="*/ 267 h 314"/>
              <a:gd name="T30" fmla="*/ 273 w 284"/>
              <a:gd name="T31" fmla="*/ 217 h 314"/>
              <a:gd name="T32" fmla="*/ 284 w 284"/>
              <a:gd name="T33" fmla="*/ 157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4"/>
              <a:gd name="T52" fmla="*/ 0 h 314"/>
              <a:gd name="T53" fmla="*/ 284 w 284"/>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4" h="314">
                <a:moveTo>
                  <a:pt x="284" y="157"/>
                </a:moveTo>
                <a:lnTo>
                  <a:pt x="273" y="95"/>
                </a:lnTo>
                <a:lnTo>
                  <a:pt x="242" y="45"/>
                </a:lnTo>
                <a:lnTo>
                  <a:pt x="197" y="11"/>
                </a:lnTo>
                <a:lnTo>
                  <a:pt x="142" y="0"/>
                </a:lnTo>
                <a:lnTo>
                  <a:pt x="86" y="11"/>
                </a:lnTo>
                <a:lnTo>
                  <a:pt x="41" y="45"/>
                </a:lnTo>
                <a:lnTo>
                  <a:pt x="10" y="95"/>
                </a:lnTo>
                <a:lnTo>
                  <a:pt x="0" y="157"/>
                </a:lnTo>
                <a:lnTo>
                  <a:pt x="10" y="217"/>
                </a:lnTo>
                <a:lnTo>
                  <a:pt x="41" y="267"/>
                </a:lnTo>
                <a:lnTo>
                  <a:pt x="86" y="301"/>
                </a:lnTo>
                <a:lnTo>
                  <a:pt x="142" y="314"/>
                </a:lnTo>
                <a:lnTo>
                  <a:pt x="197" y="301"/>
                </a:lnTo>
                <a:lnTo>
                  <a:pt x="242" y="267"/>
                </a:lnTo>
                <a:lnTo>
                  <a:pt x="273" y="217"/>
                </a:lnTo>
                <a:lnTo>
                  <a:pt x="284" y="157"/>
                </a:lnTo>
                <a:close/>
              </a:path>
            </a:pathLst>
          </a:custGeom>
          <a:solidFill>
            <a:srgbClr val="FFFFFF"/>
          </a:solidFill>
          <a:ln w="0">
            <a:solidFill>
              <a:srgbClr val="000000"/>
            </a:solidFill>
            <a:round/>
            <a:headEnd/>
            <a:tailEnd/>
          </a:ln>
        </p:spPr>
        <p:txBody>
          <a:bodyPr/>
          <a:lstStyle/>
          <a:p>
            <a:endParaRPr lang="ru-RU"/>
          </a:p>
        </p:txBody>
      </p:sp>
      <p:sp>
        <p:nvSpPr>
          <p:cNvPr id="20522" name="Freeform 42"/>
          <p:cNvSpPr>
            <a:spLocks/>
          </p:cNvSpPr>
          <p:nvPr/>
        </p:nvSpPr>
        <p:spPr bwMode="auto">
          <a:xfrm>
            <a:off x="3894138" y="2408238"/>
            <a:ext cx="133350" cy="166687"/>
          </a:xfrm>
          <a:custGeom>
            <a:avLst/>
            <a:gdLst>
              <a:gd name="T0" fmla="*/ 284 w 284"/>
              <a:gd name="T1" fmla="*/ 158 h 315"/>
              <a:gd name="T2" fmla="*/ 273 w 284"/>
              <a:gd name="T3" fmla="*/ 96 h 315"/>
              <a:gd name="T4" fmla="*/ 242 w 284"/>
              <a:gd name="T5" fmla="*/ 46 h 315"/>
              <a:gd name="T6" fmla="*/ 197 w 284"/>
              <a:gd name="T7" fmla="*/ 12 h 315"/>
              <a:gd name="T8" fmla="*/ 142 w 284"/>
              <a:gd name="T9" fmla="*/ 0 h 315"/>
              <a:gd name="T10" fmla="*/ 86 w 284"/>
              <a:gd name="T11" fmla="*/ 12 h 315"/>
              <a:gd name="T12" fmla="*/ 41 w 284"/>
              <a:gd name="T13" fmla="*/ 46 h 315"/>
              <a:gd name="T14" fmla="*/ 10 w 284"/>
              <a:gd name="T15" fmla="*/ 96 h 315"/>
              <a:gd name="T16" fmla="*/ 0 w 284"/>
              <a:gd name="T17" fmla="*/ 158 h 315"/>
              <a:gd name="T18" fmla="*/ 10 w 284"/>
              <a:gd name="T19" fmla="*/ 218 h 315"/>
              <a:gd name="T20" fmla="*/ 41 w 284"/>
              <a:gd name="T21" fmla="*/ 268 h 315"/>
              <a:gd name="T22" fmla="*/ 86 w 284"/>
              <a:gd name="T23" fmla="*/ 302 h 315"/>
              <a:gd name="T24" fmla="*/ 142 w 284"/>
              <a:gd name="T25" fmla="*/ 315 h 315"/>
              <a:gd name="T26" fmla="*/ 197 w 284"/>
              <a:gd name="T27" fmla="*/ 302 h 315"/>
              <a:gd name="T28" fmla="*/ 242 w 284"/>
              <a:gd name="T29" fmla="*/ 268 h 315"/>
              <a:gd name="T30" fmla="*/ 273 w 284"/>
              <a:gd name="T31" fmla="*/ 218 h 315"/>
              <a:gd name="T32" fmla="*/ 284 w 284"/>
              <a:gd name="T33" fmla="*/ 158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4"/>
              <a:gd name="T52" fmla="*/ 0 h 315"/>
              <a:gd name="T53" fmla="*/ 284 w 284"/>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4" h="315">
                <a:moveTo>
                  <a:pt x="284" y="158"/>
                </a:moveTo>
                <a:lnTo>
                  <a:pt x="273" y="96"/>
                </a:lnTo>
                <a:lnTo>
                  <a:pt x="242" y="46"/>
                </a:lnTo>
                <a:lnTo>
                  <a:pt x="197" y="12"/>
                </a:lnTo>
                <a:lnTo>
                  <a:pt x="142" y="0"/>
                </a:lnTo>
                <a:lnTo>
                  <a:pt x="86" y="12"/>
                </a:lnTo>
                <a:lnTo>
                  <a:pt x="41" y="46"/>
                </a:lnTo>
                <a:lnTo>
                  <a:pt x="10" y="96"/>
                </a:lnTo>
                <a:lnTo>
                  <a:pt x="0" y="158"/>
                </a:lnTo>
                <a:lnTo>
                  <a:pt x="10" y="218"/>
                </a:lnTo>
                <a:lnTo>
                  <a:pt x="41" y="268"/>
                </a:lnTo>
                <a:lnTo>
                  <a:pt x="86" y="302"/>
                </a:lnTo>
                <a:lnTo>
                  <a:pt x="142" y="315"/>
                </a:lnTo>
                <a:lnTo>
                  <a:pt x="197" y="302"/>
                </a:lnTo>
                <a:lnTo>
                  <a:pt x="242" y="268"/>
                </a:lnTo>
                <a:lnTo>
                  <a:pt x="273" y="218"/>
                </a:lnTo>
                <a:lnTo>
                  <a:pt x="284" y="158"/>
                </a:lnTo>
                <a:close/>
              </a:path>
            </a:pathLst>
          </a:custGeom>
          <a:solidFill>
            <a:srgbClr val="FFFFFF"/>
          </a:solidFill>
          <a:ln w="0">
            <a:solidFill>
              <a:srgbClr val="000000"/>
            </a:solidFill>
            <a:round/>
            <a:headEnd/>
            <a:tailEnd/>
          </a:ln>
        </p:spPr>
        <p:txBody>
          <a:bodyPr/>
          <a:lstStyle/>
          <a:p>
            <a:endParaRPr lang="ru-RU"/>
          </a:p>
        </p:txBody>
      </p:sp>
      <p:sp>
        <p:nvSpPr>
          <p:cNvPr id="20523" name="Freeform 43"/>
          <p:cNvSpPr>
            <a:spLocks/>
          </p:cNvSpPr>
          <p:nvPr/>
        </p:nvSpPr>
        <p:spPr bwMode="auto">
          <a:xfrm>
            <a:off x="3894138" y="2741613"/>
            <a:ext cx="134937" cy="166687"/>
          </a:xfrm>
          <a:custGeom>
            <a:avLst/>
            <a:gdLst>
              <a:gd name="T0" fmla="*/ 285 w 285"/>
              <a:gd name="T1" fmla="*/ 158 h 315"/>
              <a:gd name="T2" fmla="*/ 273 w 285"/>
              <a:gd name="T3" fmla="*/ 96 h 315"/>
              <a:gd name="T4" fmla="*/ 242 w 285"/>
              <a:gd name="T5" fmla="*/ 46 h 315"/>
              <a:gd name="T6" fmla="*/ 197 w 285"/>
              <a:gd name="T7" fmla="*/ 12 h 315"/>
              <a:gd name="T8" fmla="*/ 142 w 285"/>
              <a:gd name="T9" fmla="*/ 0 h 315"/>
              <a:gd name="T10" fmla="*/ 86 w 285"/>
              <a:gd name="T11" fmla="*/ 12 h 315"/>
              <a:gd name="T12" fmla="*/ 41 w 285"/>
              <a:gd name="T13" fmla="*/ 46 h 315"/>
              <a:gd name="T14" fmla="*/ 10 w 285"/>
              <a:gd name="T15" fmla="*/ 96 h 315"/>
              <a:gd name="T16" fmla="*/ 0 w 285"/>
              <a:gd name="T17" fmla="*/ 158 h 315"/>
              <a:gd name="T18" fmla="*/ 10 w 285"/>
              <a:gd name="T19" fmla="*/ 218 h 315"/>
              <a:gd name="T20" fmla="*/ 41 w 285"/>
              <a:gd name="T21" fmla="*/ 268 h 315"/>
              <a:gd name="T22" fmla="*/ 86 w 285"/>
              <a:gd name="T23" fmla="*/ 302 h 315"/>
              <a:gd name="T24" fmla="*/ 142 w 285"/>
              <a:gd name="T25" fmla="*/ 315 h 315"/>
              <a:gd name="T26" fmla="*/ 197 w 285"/>
              <a:gd name="T27" fmla="*/ 302 h 315"/>
              <a:gd name="T28" fmla="*/ 242 w 285"/>
              <a:gd name="T29" fmla="*/ 268 h 315"/>
              <a:gd name="T30" fmla="*/ 273 w 285"/>
              <a:gd name="T31" fmla="*/ 218 h 315"/>
              <a:gd name="T32" fmla="*/ 285 w 285"/>
              <a:gd name="T33" fmla="*/ 158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8"/>
                </a:moveTo>
                <a:lnTo>
                  <a:pt x="273" y="96"/>
                </a:lnTo>
                <a:lnTo>
                  <a:pt x="242" y="46"/>
                </a:lnTo>
                <a:lnTo>
                  <a:pt x="197" y="12"/>
                </a:lnTo>
                <a:lnTo>
                  <a:pt x="142" y="0"/>
                </a:lnTo>
                <a:lnTo>
                  <a:pt x="86" y="12"/>
                </a:lnTo>
                <a:lnTo>
                  <a:pt x="41" y="46"/>
                </a:lnTo>
                <a:lnTo>
                  <a:pt x="10" y="96"/>
                </a:lnTo>
                <a:lnTo>
                  <a:pt x="0" y="158"/>
                </a:lnTo>
                <a:lnTo>
                  <a:pt x="10" y="218"/>
                </a:lnTo>
                <a:lnTo>
                  <a:pt x="41" y="268"/>
                </a:lnTo>
                <a:lnTo>
                  <a:pt x="86" y="302"/>
                </a:lnTo>
                <a:lnTo>
                  <a:pt x="142" y="315"/>
                </a:lnTo>
                <a:lnTo>
                  <a:pt x="197" y="302"/>
                </a:lnTo>
                <a:lnTo>
                  <a:pt x="242" y="268"/>
                </a:lnTo>
                <a:lnTo>
                  <a:pt x="273" y="218"/>
                </a:lnTo>
                <a:lnTo>
                  <a:pt x="285" y="158"/>
                </a:lnTo>
                <a:close/>
              </a:path>
            </a:pathLst>
          </a:custGeom>
          <a:solidFill>
            <a:srgbClr val="FFFFFF"/>
          </a:solidFill>
          <a:ln w="0">
            <a:solidFill>
              <a:srgbClr val="000000"/>
            </a:solidFill>
            <a:round/>
            <a:headEnd/>
            <a:tailEnd/>
          </a:ln>
        </p:spPr>
        <p:txBody>
          <a:bodyPr/>
          <a:lstStyle/>
          <a:p>
            <a:endParaRPr lang="ru-RU"/>
          </a:p>
        </p:txBody>
      </p:sp>
      <p:sp>
        <p:nvSpPr>
          <p:cNvPr id="20524" name="Freeform 44"/>
          <p:cNvSpPr>
            <a:spLocks/>
          </p:cNvSpPr>
          <p:nvPr/>
        </p:nvSpPr>
        <p:spPr bwMode="auto">
          <a:xfrm>
            <a:off x="3894138" y="3074988"/>
            <a:ext cx="133350" cy="166687"/>
          </a:xfrm>
          <a:custGeom>
            <a:avLst/>
            <a:gdLst>
              <a:gd name="T0" fmla="*/ 284 w 284"/>
              <a:gd name="T1" fmla="*/ 157 h 315"/>
              <a:gd name="T2" fmla="*/ 273 w 284"/>
              <a:gd name="T3" fmla="*/ 96 h 315"/>
              <a:gd name="T4" fmla="*/ 242 w 284"/>
              <a:gd name="T5" fmla="*/ 46 h 315"/>
              <a:gd name="T6" fmla="*/ 197 w 284"/>
              <a:gd name="T7" fmla="*/ 12 h 315"/>
              <a:gd name="T8" fmla="*/ 142 w 284"/>
              <a:gd name="T9" fmla="*/ 0 h 315"/>
              <a:gd name="T10" fmla="*/ 86 w 284"/>
              <a:gd name="T11" fmla="*/ 12 h 315"/>
              <a:gd name="T12" fmla="*/ 41 w 284"/>
              <a:gd name="T13" fmla="*/ 46 h 315"/>
              <a:gd name="T14" fmla="*/ 10 w 284"/>
              <a:gd name="T15" fmla="*/ 96 h 315"/>
              <a:gd name="T16" fmla="*/ 0 w 284"/>
              <a:gd name="T17" fmla="*/ 157 h 315"/>
              <a:gd name="T18" fmla="*/ 10 w 284"/>
              <a:gd name="T19" fmla="*/ 218 h 315"/>
              <a:gd name="T20" fmla="*/ 41 w 284"/>
              <a:gd name="T21" fmla="*/ 268 h 315"/>
              <a:gd name="T22" fmla="*/ 86 w 284"/>
              <a:gd name="T23" fmla="*/ 302 h 315"/>
              <a:gd name="T24" fmla="*/ 142 w 284"/>
              <a:gd name="T25" fmla="*/ 315 h 315"/>
              <a:gd name="T26" fmla="*/ 197 w 284"/>
              <a:gd name="T27" fmla="*/ 302 h 315"/>
              <a:gd name="T28" fmla="*/ 242 w 284"/>
              <a:gd name="T29" fmla="*/ 268 h 315"/>
              <a:gd name="T30" fmla="*/ 273 w 284"/>
              <a:gd name="T31" fmla="*/ 218 h 315"/>
              <a:gd name="T32" fmla="*/ 284 w 284"/>
              <a:gd name="T33" fmla="*/ 157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4"/>
              <a:gd name="T52" fmla="*/ 0 h 315"/>
              <a:gd name="T53" fmla="*/ 284 w 284"/>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4" h="315">
                <a:moveTo>
                  <a:pt x="284" y="157"/>
                </a:moveTo>
                <a:lnTo>
                  <a:pt x="273" y="96"/>
                </a:lnTo>
                <a:lnTo>
                  <a:pt x="242" y="46"/>
                </a:lnTo>
                <a:lnTo>
                  <a:pt x="197" y="12"/>
                </a:lnTo>
                <a:lnTo>
                  <a:pt x="142" y="0"/>
                </a:lnTo>
                <a:lnTo>
                  <a:pt x="86" y="12"/>
                </a:lnTo>
                <a:lnTo>
                  <a:pt x="41" y="46"/>
                </a:lnTo>
                <a:lnTo>
                  <a:pt x="10" y="96"/>
                </a:lnTo>
                <a:lnTo>
                  <a:pt x="0" y="157"/>
                </a:lnTo>
                <a:lnTo>
                  <a:pt x="10" y="218"/>
                </a:lnTo>
                <a:lnTo>
                  <a:pt x="41" y="268"/>
                </a:lnTo>
                <a:lnTo>
                  <a:pt x="86" y="302"/>
                </a:lnTo>
                <a:lnTo>
                  <a:pt x="142" y="315"/>
                </a:lnTo>
                <a:lnTo>
                  <a:pt x="197" y="302"/>
                </a:lnTo>
                <a:lnTo>
                  <a:pt x="242" y="268"/>
                </a:lnTo>
                <a:lnTo>
                  <a:pt x="273" y="218"/>
                </a:lnTo>
                <a:lnTo>
                  <a:pt x="284" y="157"/>
                </a:lnTo>
                <a:close/>
              </a:path>
            </a:pathLst>
          </a:custGeom>
          <a:solidFill>
            <a:srgbClr val="FFFFFF"/>
          </a:solidFill>
          <a:ln w="0">
            <a:solidFill>
              <a:srgbClr val="000000"/>
            </a:solidFill>
            <a:round/>
            <a:headEnd/>
            <a:tailEnd/>
          </a:ln>
        </p:spPr>
        <p:txBody>
          <a:bodyPr/>
          <a:lstStyle/>
          <a:p>
            <a:endParaRPr lang="ru-RU"/>
          </a:p>
        </p:txBody>
      </p:sp>
      <p:sp>
        <p:nvSpPr>
          <p:cNvPr id="20525" name="Freeform 45"/>
          <p:cNvSpPr>
            <a:spLocks/>
          </p:cNvSpPr>
          <p:nvPr/>
        </p:nvSpPr>
        <p:spPr bwMode="auto">
          <a:xfrm>
            <a:off x="3894138" y="3408363"/>
            <a:ext cx="134937" cy="166687"/>
          </a:xfrm>
          <a:custGeom>
            <a:avLst/>
            <a:gdLst>
              <a:gd name="T0" fmla="*/ 285 w 285"/>
              <a:gd name="T1" fmla="*/ 157 h 315"/>
              <a:gd name="T2" fmla="*/ 273 w 285"/>
              <a:gd name="T3" fmla="*/ 96 h 315"/>
              <a:gd name="T4" fmla="*/ 242 w 285"/>
              <a:gd name="T5" fmla="*/ 46 h 315"/>
              <a:gd name="T6" fmla="*/ 197 w 285"/>
              <a:gd name="T7" fmla="*/ 12 h 315"/>
              <a:gd name="T8" fmla="*/ 142 w 285"/>
              <a:gd name="T9" fmla="*/ 0 h 315"/>
              <a:gd name="T10" fmla="*/ 86 w 285"/>
              <a:gd name="T11" fmla="*/ 12 h 315"/>
              <a:gd name="T12" fmla="*/ 41 w 285"/>
              <a:gd name="T13" fmla="*/ 46 h 315"/>
              <a:gd name="T14" fmla="*/ 10 w 285"/>
              <a:gd name="T15" fmla="*/ 96 h 315"/>
              <a:gd name="T16" fmla="*/ 0 w 285"/>
              <a:gd name="T17" fmla="*/ 157 h 315"/>
              <a:gd name="T18" fmla="*/ 10 w 285"/>
              <a:gd name="T19" fmla="*/ 218 h 315"/>
              <a:gd name="T20" fmla="*/ 41 w 285"/>
              <a:gd name="T21" fmla="*/ 268 h 315"/>
              <a:gd name="T22" fmla="*/ 86 w 285"/>
              <a:gd name="T23" fmla="*/ 302 h 315"/>
              <a:gd name="T24" fmla="*/ 142 w 285"/>
              <a:gd name="T25" fmla="*/ 315 h 315"/>
              <a:gd name="T26" fmla="*/ 197 w 285"/>
              <a:gd name="T27" fmla="*/ 302 h 315"/>
              <a:gd name="T28" fmla="*/ 242 w 285"/>
              <a:gd name="T29" fmla="*/ 268 h 315"/>
              <a:gd name="T30" fmla="*/ 273 w 285"/>
              <a:gd name="T31" fmla="*/ 218 h 315"/>
              <a:gd name="T32" fmla="*/ 285 w 285"/>
              <a:gd name="T33" fmla="*/ 157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7"/>
                </a:moveTo>
                <a:lnTo>
                  <a:pt x="273" y="96"/>
                </a:lnTo>
                <a:lnTo>
                  <a:pt x="242" y="46"/>
                </a:lnTo>
                <a:lnTo>
                  <a:pt x="197" y="12"/>
                </a:lnTo>
                <a:lnTo>
                  <a:pt x="142" y="0"/>
                </a:lnTo>
                <a:lnTo>
                  <a:pt x="86" y="12"/>
                </a:lnTo>
                <a:lnTo>
                  <a:pt x="41" y="46"/>
                </a:lnTo>
                <a:lnTo>
                  <a:pt x="10" y="96"/>
                </a:lnTo>
                <a:lnTo>
                  <a:pt x="0" y="157"/>
                </a:lnTo>
                <a:lnTo>
                  <a:pt x="10" y="218"/>
                </a:lnTo>
                <a:lnTo>
                  <a:pt x="41" y="268"/>
                </a:lnTo>
                <a:lnTo>
                  <a:pt x="86" y="302"/>
                </a:lnTo>
                <a:lnTo>
                  <a:pt x="142" y="315"/>
                </a:lnTo>
                <a:lnTo>
                  <a:pt x="197" y="302"/>
                </a:lnTo>
                <a:lnTo>
                  <a:pt x="242" y="268"/>
                </a:lnTo>
                <a:lnTo>
                  <a:pt x="273"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0526" name="Freeform 46"/>
          <p:cNvSpPr>
            <a:spLocks/>
          </p:cNvSpPr>
          <p:nvPr/>
        </p:nvSpPr>
        <p:spPr bwMode="auto">
          <a:xfrm>
            <a:off x="3894138" y="3740150"/>
            <a:ext cx="134937" cy="166688"/>
          </a:xfrm>
          <a:custGeom>
            <a:avLst/>
            <a:gdLst>
              <a:gd name="T0" fmla="*/ 285 w 285"/>
              <a:gd name="T1" fmla="*/ 157 h 314"/>
              <a:gd name="T2" fmla="*/ 273 w 285"/>
              <a:gd name="T3" fmla="*/ 96 h 314"/>
              <a:gd name="T4" fmla="*/ 242 w 285"/>
              <a:gd name="T5" fmla="*/ 45 h 314"/>
              <a:gd name="T6" fmla="*/ 197 w 285"/>
              <a:gd name="T7" fmla="*/ 12 h 314"/>
              <a:gd name="T8" fmla="*/ 142 w 285"/>
              <a:gd name="T9" fmla="*/ 0 h 314"/>
              <a:gd name="T10" fmla="*/ 86 w 285"/>
              <a:gd name="T11" fmla="*/ 12 h 314"/>
              <a:gd name="T12" fmla="*/ 41 w 285"/>
              <a:gd name="T13" fmla="*/ 45 h 314"/>
              <a:gd name="T14" fmla="*/ 10 w 285"/>
              <a:gd name="T15" fmla="*/ 96 h 314"/>
              <a:gd name="T16" fmla="*/ 0 w 285"/>
              <a:gd name="T17" fmla="*/ 157 h 314"/>
              <a:gd name="T18" fmla="*/ 10 w 285"/>
              <a:gd name="T19" fmla="*/ 218 h 314"/>
              <a:gd name="T20" fmla="*/ 41 w 285"/>
              <a:gd name="T21" fmla="*/ 268 h 314"/>
              <a:gd name="T22" fmla="*/ 86 w 285"/>
              <a:gd name="T23" fmla="*/ 302 h 314"/>
              <a:gd name="T24" fmla="*/ 142 w 285"/>
              <a:gd name="T25" fmla="*/ 314 h 314"/>
              <a:gd name="T26" fmla="*/ 197 w 285"/>
              <a:gd name="T27" fmla="*/ 302 h 314"/>
              <a:gd name="T28" fmla="*/ 242 w 285"/>
              <a:gd name="T29" fmla="*/ 268 h 314"/>
              <a:gd name="T30" fmla="*/ 273 w 285"/>
              <a:gd name="T31" fmla="*/ 218 h 314"/>
              <a:gd name="T32" fmla="*/ 285 w 285"/>
              <a:gd name="T33" fmla="*/ 157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3" y="96"/>
                </a:lnTo>
                <a:lnTo>
                  <a:pt x="242" y="45"/>
                </a:lnTo>
                <a:lnTo>
                  <a:pt x="197" y="12"/>
                </a:lnTo>
                <a:lnTo>
                  <a:pt x="142" y="0"/>
                </a:lnTo>
                <a:lnTo>
                  <a:pt x="86" y="12"/>
                </a:lnTo>
                <a:lnTo>
                  <a:pt x="41" y="45"/>
                </a:lnTo>
                <a:lnTo>
                  <a:pt x="10" y="96"/>
                </a:lnTo>
                <a:lnTo>
                  <a:pt x="0" y="157"/>
                </a:lnTo>
                <a:lnTo>
                  <a:pt x="10" y="218"/>
                </a:lnTo>
                <a:lnTo>
                  <a:pt x="41" y="268"/>
                </a:lnTo>
                <a:lnTo>
                  <a:pt x="86" y="302"/>
                </a:lnTo>
                <a:lnTo>
                  <a:pt x="142" y="314"/>
                </a:lnTo>
                <a:lnTo>
                  <a:pt x="197" y="302"/>
                </a:lnTo>
                <a:lnTo>
                  <a:pt x="242" y="268"/>
                </a:lnTo>
                <a:lnTo>
                  <a:pt x="273"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0527" name="Freeform 47"/>
          <p:cNvSpPr>
            <a:spLocks/>
          </p:cNvSpPr>
          <p:nvPr/>
        </p:nvSpPr>
        <p:spPr bwMode="auto">
          <a:xfrm>
            <a:off x="3894138" y="4073525"/>
            <a:ext cx="134937" cy="166688"/>
          </a:xfrm>
          <a:custGeom>
            <a:avLst/>
            <a:gdLst>
              <a:gd name="T0" fmla="*/ 285 w 285"/>
              <a:gd name="T1" fmla="*/ 157 h 315"/>
              <a:gd name="T2" fmla="*/ 273 w 285"/>
              <a:gd name="T3" fmla="*/ 96 h 315"/>
              <a:gd name="T4" fmla="*/ 242 w 285"/>
              <a:gd name="T5" fmla="*/ 46 h 315"/>
              <a:gd name="T6" fmla="*/ 197 w 285"/>
              <a:gd name="T7" fmla="*/ 12 h 315"/>
              <a:gd name="T8" fmla="*/ 142 w 285"/>
              <a:gd name="T9" fmla="*/ 0 h 315"/>
              <a:gd name="T10" fmla="*/ 86 w 285"/>
              <a:gd name="T11" fmla="*/ 12 h 315"/>
              <a:gd name="T12" fmla="*/ 41 w 285"/>
              <a:gd name="T13" fmla="*/ 46 h 315"/>
              <a:gd name="T14" fmla="*/ 10 w 285"/>
              <a:gd name="T15" fmla="*/ 96 h 315"/>
              <a:gd name="T16" fmla="*/ 0 w 285"/>
              <a:gd name="T17" fmla="*/ 157 h 315"/>
              <a:gd name="T18" fmla="*/ 10 w 285"/>
              <a:gd name="T19" fmla="*/ 218 h 315"/>
              <a:gd name="T20" fmla="*/ 41 w 285"/>
              <a:gd name="T21" fmla="*/ 268 h 315"/>
              <a:gd name="T22" fmla="*/ 86 w 285"/>
              <a:gd name="T23" fmla="*/ 302 h 315"/>
              <a:gd name="T24" fmla="*/ 142 w 285"/>
              <a:gd name="T25" fmla="*/ 315 h 315"/>
              <a:gd name="T26" fmla="*/ 197 w 285"/>
              <a:gd name="T27" fmla="*/ 302 h 315"/>
              <a:gd name="T28" fmla="*/ 242 w 285"/>
              <a:gd name="T29" fmla="*/ 268 h 315"/>
              <a:gd name="T30" fmla="*/ 273 w 285"/>
              <a:gd name="T31" fmla="*/ 218 h 315"/>
              <a:gd name="T32" fmla="*/ 285 w 285"/>
              <a:gd name="T33" fmla="*/ 157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7"/>
                </a:moveTo>
                <a:lnTo>
                  <a:pt x="273" y="96"/>
                </a:lnTo>
                <a:lnTo>
                  <a:pt x="242" y="46"/>
                </a:lnTo>
                <a:lnTo>
                  <a:pt x="197" y="12"/>
                </a:lnTo>
                <a:lnTo>
                  <a:pt x="142" y="0"/>
                </a:lnTo>
                <a:lnTo>
                  <a:pt x="86" y="12"/>
                </a:lnTo>
                <a:lnTo>
                  <a:pt x="41" y="46"/>
                </a:lnTo>
                <a:lnTo>
                  <a:pt x="10" y="96"/>
                </a:lnTo>
                <a:lnTo>
                  <a:pt x="0" y="157"/>
                </a:lnTo>
                <a:lnTo>
                  <a:pt x="10" y="218"/>
                </a:lnTo>
                <a:lnTo>
                  <a:pt x="41" y="268"/>
                </a:lnTo>
                <a:lnTo>
                  <a:pt x="86" y="302"/>
                </a:lnTo>
                <a:lnTo>
                  <a:pt x="142" y="315"/>
                </a:lnTo>
                <a:lnTo>
                  <a:pt x="197" y="302"/>
                </a:lnTo>
                <a:lnTo>
                  <a:pt x="242" y="268"/>
                </a:lnTo>
                <a:lnTo>
                  <a:pt x="273"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0528" name="Freeform 48"/>
          <p:cNvSpPr>
            <a:spLocks/>
          </p:cNvSpPr>
          <p:nvPr/>
        </p:nvSpPr>
        <p:spPr bwMode="auto">
          <a:xfrm>
            <a:off x="3894138" y="4405313"/>
            <a:ext cx="133350" cy="166687"/>
          </a:xfrm>
          <a:custGeom>
            <a:avLst/>
            <a:gdLst>
              <a:gd name="T0" fmla="*/ 284 w 284"/>
              <a:gd name="T1" fmla="*/ 157 h 314"/>
              <a:gd name="T2" fmla="*/ 273 w 284"/>
              <a:gd name="T3" fmla="*/ 95 h 314"/>
              <a:gd name="T4" fmla="*/ 242 w 284"/>
              <a:gd name="T5" fmla="*/ 45 h 314"/>
              <a:gd name="T6" fmla="*/ 197 w 284"/>
              <a:gd name="T7" fmla="*/ 11 h 314"/>
              <a:gd name="T8" fmla="*/ 142 w 284"/>
              <a:gd name="T9" fmla="*/ 0 h 314"/>
              <a:gd name="T10" fmla="*/ 86 w 284"/>
              <a:gd name="T11" fmla="*/ 11 h 314"/>
              <a:gd name="T12" fmla="*/ 41 w 284"/>
              <a:gd name="T13" fmla="*/ 45 h 314"/>
              <a:gd name="T14" fmla="*/ 10 w 284"/>
              <a:gd name="T15" fmla="*/ 95 h 314"/>
              <a:gd name="T16" fmla="*/ 0 w 284"/>
              <a:gd name="T17" fmla="*/ 157 h 314"/>
              <a:gd name="T18" fmla="*/ 10 w 284"/>
              <a:gd name="T19" fmla="*/ 217 h 314"/>
              <a:gd name="T20" fmla="*/ 41 w 284"/>
              <a:gd name="T21" fmla="*/ 267 h 314"/>
              <a:gd name="T22" fmla="*/ 86 w 284"/>
              <a:gd name="T23" fmla="*/ 301 h 314"/>
              <a:gd name="T24" fmla="*/ 142 w 284"/>
              <a:gd name="T25" fmla="*/ 314 h 314"/>
              <a:gd name="T26" fmla="*/ 197 w 284"/>
              <a:gd name="T27" fmla="*/ 301 h 314"/>
              <a:gd name="T28" fmla="*/ 242 w 284"/>
              <a:gd name="T29" fmla="*/ 267 h 314"/>
              <a:gd name="T30" fmla="*/ 273 w 284"/>
              <a:gd name="T31" fmla="*/ 217 h 314"/>
              <a:gd name="T32" fmla="*/ 284 w 284"/>
              <a:gd name="T33" fmla="*/ 157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4"/>
              <a:gd name="T52" fmla="*/ 0 h 314"/>
              <a:gd name="T53" fmla="*/ 284 w 284"/>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4" h="314">
                <a:moveTo>
                  <a:pt x="284" y="157"/>
                </a:moveTo>
                <a:lnTo>
                  <a:pt x="273" y="95"/>
                </a:lnTo>
                <a:lnTo>
                  <a:pt x="242" y="45"/>
                </a:lnTo>
                <a:lnTo>
                  <a:pt x="197" y="11"/>
                </a:lnTo>
                <a:lnTo>
                  <a:pt x="142" y="0"/>
                </a:lnTo>
                <a:lnTo>
                  <a:pt x="86" y="11"/>
                </a:lnTo>
                <a:lnTo>
                  <a:pt x="41" y="45"/>
                </a:lnTo>
                <a:lnTo>
                  <a:pt x="10" y="95"/>
                </a:lnTo>
                <a:lnTo>
                  <a:pt x="0" y="157"/>
                </a:lnTo>
                <a:lnTo>
                  <a:pt x="10" y="217"/>
                </a:lnTo>
                <a:lnTo>
                  <a:pt x="41" y="267"/>
                </a:lnTo>
                <a:lnTo>
                  <a:pt x="86" y="301"/>
                </a:lnTo>
                <a:lnTo>
                  <a:pt x="142" y="314"/>
                </a:lnTo>
                <a:lnTo>
                  <a:pt x="197" y="301"/>
                </a:lnTo>
                <a:lnTo>
                  <a:pt x="242" y="267"/>
                </a:lnTo>
                <a:lnTo>
                  <a:pt x="273" y="217"/>
                </a:lnTo>
                <a:lnTo>
                  <a:pt x="284" y="157"/>
                </a:lnTo>
                <a:close/>
              </a:path>
            </a:pathLst>
          </a:custGeom>
          <a:solidFill>
            <a:srgbClr val="FFFFFF"/>
          </a:solidFill>
          <a:ln w="0">
            <a:solidFill>
              <a:srgbClr val="000000"/>
            </a:solidFill>
            <a:round/>
            <a:headEnd/>
            <a:tailEnd/>
          </a:ln>
        </p:spPr>
        <p:txBody>
          <a:bodyPr/>
          <a:lstStyle/>
          <a:p>
            <a:endParaRPr lang="ru-RU"/>
          </a:p>
        </p:txBody>
      </p:sp>
      <p:sp>
        <p:nvSpPr>
          <p:cNvPr id="20529" name="Freeform 49"/>
          <p:cNvSpPr>
            <a:spLocks/>
          </p:cNvSpPr>
          <p:nvPr/>
        </p:nvSpPr>
        <p:spPr bwMode="auto">
          <a:xfrm>
            <a:off x="3894138" y="4738688"/>
            <a:ext cx="134937" cy="166687"/>
          </a:xfrm>
          <a:custGeom>
            <a:avLst/>
            <a:gdLst>
              <a:gd name="T0" fmla="*/ 285 w 285"/>
              <a:gd name="T1" fmla="*/ 157 h 314"/>
              <a:gd name="T2" fmla="*/ 273 w 285"/>
              <a:gd name="T3" fmla="*/ 95 h 314"/>
              <a:gd name="T4" fmla="*/ 242 w 285"/>
              <a:gd name="T5" fmla="*/ 45 h 314"/>
              <a:gd name="T6" fmla="*/ 197 w 285"/>
              <a:gd name="T7" fmla="*/ 11 h 314"/>
              <a:gd name="T8" fmla="*/ 142 w 285"/>
              <a:gd name="T9" fmla="*/ 0 h 314"/>
              <a:gd name="T10" fmla="*/ 86 w 285"/>
              <a:gd name="T11" fmla="*/ 11 h 314"/>
              <a:gd name="T12" fmla="*/ 41 w 285"/>
              <a:gd name="T13" fmla="*/ 45 h 314"/>
              <a:gd name="T14" fmla="*/ 10 w 285"/>
              <a:gd name="T15" fmla="*/ 95 h 314"/>
              <a:gd name="T16" fmla="*/ 0 w 285"/>
              <a:gd name="T17" fmla="*/ 157 h 314"/>
              <a:gd name="T18" fmla="*/ 10 w 285"/>
              <a:gd name="T19" fmla="*/ 217 h 314"/>
              <a:gd name="T20" fmla="*/ 41 w 285"/>
              <a:gd name="T21" fmla="*/ 268 h 314"/>
              <a:gd name="T22" fmla="*/ 86 w 285"/>
              <a:gd name="T23" fmla="*/ 301 h 314"/>
              <a:gd name="T24" fmla="*/ 142 w 285"/>
              <a:gd name="T25" fmla="*/ 314 h 314"/>
              <a:gd name="T26" fmla="*/ 197 w 285"/>
              <a:gd name="T27" fmla="*/ 301 h 314"/>
              <a:gd name="T28" fmla="*/ 242 w 285"/>
              <a:gd name="T29" fmla="*/ 268 h 314"/>
              <a:gd name="T30" fmla="*/ 273 w 285"/>
              <a:gd name="T31" fmla="*/ 217 h 314"/>
              <a:gd name="T32" fmla="*/ 285 w 285"/>
              <a:gd name="T33" fmla="*/ 157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3" y="95"/>
                </a:lnTo>
                <a:lnTo>
                  <a:pt x="242" y="45"/>
                </a:lnTo>
                <a:lnTo>
                  <a:pt x="197" y="11"/>
                </a:lnTo>
                <a:lnTo>
                  <a:pt x="142" y="0"/>
                </a:lnTo>
                <a:lnTo>
                  <a:pt x="86" y="11"/>
                </a:lnTo>
                <a:lnTo>
                  <a:pt x="41" y="45"/>
                </a:lnTo>
                <a:lnTo>
                  <a:pt x="10" y="95"/>
                </a:lnTo>
                <a:lnTo>
                  <a:pt x="0" y="157"/>
                </a:lnTo>
                <a:lnTo>
                  <a:pt x="10" y="217"/>
                </a:lnTo>
                <a:lnTo>
                  <a:pt x="41" y="268"/>
                </a:lnTo>
                <a:lnTo>
                  <a:pt x="86" y="301"/>
                </a:lnTo>
                <a:lnTo>
                  <a:pt x="142" y="314"/>
                </a:lnTo>
                <a:lnTo>
                  <a:pt x="197" y="301"/>
                </a:lnTo>
                <a:lnTo>
                  <a:pt x="242" y="268"/>
                </a:lnTo>
                <a:lnTo>
                  <a:pt x="273" y="217"/>
                </a:lnTo>
                <a:lnTo>
                  <a:pt x="285" y="157"/>
                </a:lnTo>
                <a:close/>
              </a:path>
            </a:pathLst>
          </a:custGeom>
          <a:solidFill>
            <a:srgbClr val="FFFFFF"/>
          </a:solidFill>
          <a:ln w="0">
            <a:solidFill>
              <a:srgbClr val="000000"/>
            </a:solidFill>
            <a:round/>
            <a:headEnd/>
            <a:tailEnd/>
          </a:ln>
        </p:spPr>
        <p:txBody>
          <a:bodyPr/>
          <a:lstStyle/>
          <a:p>
            <a:endParaRPr lang="ru-RU"/>
          </a:p>
        </p:txBody>
      </p:sp>
      <p:sp>
        <p:nvSpPr>
          <p:cNvPr id="20530" name="Freeform 50"/>
          <p:cNvSpPr>
            <a:spLocks/>
          </p:cNvSpPr>
          <p:nvPr/>
        </p:nvSpPr>
        <p:spPr bwMode="auto">
          <a:xfrm>
            <a:off x="3894138" y="5070475"/>
            <a:ext cx="133350" cy="166688"/>
          </a:xfrm>
          <a:custGeom>
            <a:avLst/>
            <a:gdLst>
              <a:gd name="T0" fmla="*/ 284 w 284"/>
              <a:gd name="T1" fmla="*/ 158 h 315"/>
              <a:gd name="T2" fmla="*/ 273 w 284"/>
              <a:gd name="T3" fmla="*/ 96 h 315"/>
              <a:gd name="T4" fmla="*/ 242 w 284"/>
              <a:gd name="T5" fmla="*/ 46 h 315"/>
              <a:gd name="T6" fmla="*/ 197 w 284"/>
              <a:gd name="T7" fmla="*/ 12 h 315"/>
              <a:gd name="T8" fmla="*/ 142 w 284"/>
              <a:gd name="T9" fmla="*/ 0 h 315"/>
              <a:gd name="T10" fmla="*/ 86 w 284"/>
              <a:gd name="T11" fmla="*/ 12 h 315"/>
              <a:gd name="T12" fmla="*/ 41 w 284"/>
              <a:gd name="T13" fmla="*/ 46 h 315"/>
              <a:gd name="T14" fmla="*/ 10 w 284"/>
              <a:gd name="T15" fmla="*/ 96 h 315"/>
              <a:gd name="T16" fmla="*/ 0 w 284"/>
              <a:gd name="T17" fmla="*/ 158 h 315"/>
              <a:gd name="T18" fmla="*/ 10 w 284"/>
              <a:gd name="T19" fmla="*/ 218 h 315"/>
              <a:gd name="T20" fmla="*/ 41 w 284"/>
              <a:gd name="T21" fmla="*/ 268 h 315"/>
              <a:gd name="T22" fmla="*/ 86 w 284"/>
              <a:gd name="T23" fmla="*/ 302 h 315"/>
              <a:gd name="T24" fmla="*/ 142 w 284"/>
              <a:gd name="T25" fmla="*/ 315 h 315"/>
              <a:gd name="T26" fmla="*/ 197 w 284"/>
              <a:gd name="T27" fmla="*/ 302 h 315"/>
              <a:gd name="T28" fmla="*/ 242 w 284"/>
              <a:gd name="T29" fmla="*/ 268 h 315"/>
              <a:gd name="T30" fmla="*/ 273 w 284"/>
              <a:gd name="T31" fmla="*/ 218 h 315"/>
              <a:gd name="T32" fmla="*/ 284 w 284"/>
              <a:gd name="T33" fmla="*/ 158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4"/>
              <a:gd name="T52" fmla="*/ 0 h 315"/>
              <a:gd name="T53" fmla="*/ 284 w 284"/>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4" h="315">
                <a:moveTo>
                  <a:pt x="284" y="158"/>
                </a:moveTo>
                <a:lnTo>
                  <a:pt x="273" y="96"/>
                </a:lnTo>
                <a:lnTo>
                  <a:pt x="242" y="46"/>
                </a:lnTo>
                <a:lnTo>
                  <a:pt x="197" y="12"/>
                </a:lnTo>
                <a:lnTo>
                  <a:pt x="142" y="0"/>
                </a:lnTo>
                <a:lnTo>
                  <a:pt x="86" y="12"/>
                </a:lnTo>
                <a:lnTo>
                  <a:pt x="41" y="46"/>
                </a:lnTo>
                <a:lnTo>
                  <a:pt x="10" y="96"/>
                </a:lnTo>
                <a:lnTo>
                  <a:pt x="0" y="158"/>
                </a:lnTo>
                <a:lnTo>
                  <a:pt x="10" y="218"/>
                </a:lnTo>
                <a:lnTo>
                  <a:pt x="41" y="268"/>
                </a:lnTo>
                <a:lnTo>
                  <a:pt x="86" y="302"/>
                </a:lnTo>
                <a:lnTo>
                  <a:pt x="142" y="315"/>
                </a:lnTo>
                <a:lnTo>
                  <a:pt x="197" y="302"/>
                </a:lnTo>
                <a:lnTo>
                  <a:pt x="242" y="268"/>
                </a:lnTo>
                <a:lnTo>
                  <a:pt x="273" y="218"/>
                </a:lnTo>
                <a:lnTo>
                  <a:pt x="284" y="158"/>
                </a:lnTo>
                <a:close/>
              </a:path>
            </a:pathLst>
          </a:custGeom>
          <a:solidFill>
            <a:srgbClr val="FFFFFF"/>
          </a:solidFill>
          <a:ln w="0">
            <a:solidFill>
              <a:srgbClr val="000000"/>
            </a:solidFill>
            <a:round/>
            <a:headEnd/>
            <a:tailEnd/>
          </a:ln>
        </p:spPr>
        <p:txBody>
          <a:bodyPr/>
          <a:lstStyle/>
          <a:p>
            <a:endParaRPr lang="ru-RU"/>
          </a:p>
        </p:txBody>
      </p:sp>
      <p:sp>
        <p:nvSpPr>
          <p:cNvPr id="20531" name="Freeform 51"/>
          <p:cNvSpPr>
            <a:spLocks/>
          </p:cNvSpPr>
          <p:nvPr/>
        </p:nvSpPr>
        <p:spPr bwMode="auto">
          <a:xfrm>
            <a:off x="3894138" y="5403850"/>
            <a:ext cx="134937" cy="166688"/>
          </a:xfrm>
          <a:custGeom>
            <a:avLst/>
            <a:gdLst>
              <a:gd name="T0" fmla="*/ 285 w 285"/>
              <a:gd name="T1" fmla="*/ 158 h 315"/>
              <a:gd name="T2" fmla="*/ 273 w 285"/>
              <a:gd name="T3" fmla="*/ 96 h 315"/>
              <a:gd name="T4" fmla="*/ 242 w 285"/>
              <a:gd name="T5" fmla="*/ 46 h 315"/>
              <a:gd name="T6" fmla="*/ 197 w 285"/>
              <a:gd name="T7" fmla="*/ 12 h 315"/>
              <a:gd name="T8" fmla="*/ 142 w 285"/>
              <a:gd name="T9" fmla="*/ 0 h 315"/>
              <a:gd name="T10" fmla="*/ 86 w 285"/>
              <a:gd name="T11" fmla="*/ 12 h 315"/>
              <a:gd name="T12" fmla="*/ 41 w 285"/>
              <a:gd name="T13" fmla="*/ 46 h 315"/>
              <a:gd name="T14" fmla="*/ 10 w 285"/>
              <a:gd name="T15" fmla="*/ 96 h 315"/>
              <a:gd name="T16" fmla="*/ 0 w 285"/>
              <a:gd name="T17" fmla="*/ 158 h 315"/>
              <a:gd name="T18" fmla="*/ 10 w 285"/>
              <a:gd name="T19" fmla="*/ 218 h 315"/>
              <a:gd name="T20" fmla="*/ 41 w 285"/>
              <a:gd name="T21" fmla="*/ 268 h 315"/>
              <a:gd name="T22" fmla="*/ 86 w 285"/>
              <a:gd name="T23" fmla="*/ 302 h 315"/>
              <a:gd name="T24" fmla="*/ 142 w 285"/>
              <a:gd name="T25" fmla="*/ 315 h 315"/>
              <a:gd name="T26" fmla="*/ 197 w 285"/>
              <a:gd name="T27" fmla="*/ 302 h 315"/>
              <a:gd name="T28" fmla="*/ 242 w 285"/>
              <a:gd name="T29" fmla="*/ 268 h 315"/>
              <a:gd name="T30" fmla="*/ 273 w 285"/>
              <a:gd name="T31" fmla="*/ 218 h 315"/>
              <a:gd name="T32" fmla="*/ 285 w 285"/>
              <a:gd name="T33" fmla="*/ 158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8"/>
                </a:moveTo>
                <a:lnTo>
                  <a:pt x="273" y="96"/>
                </a:lnTo>
                <a:lnTo>
                  <a:pt x="242" y="46"/>
                </a:lnTo>
                <a:lnTo>
                  <a:pt x="197" y="12"/>
                </a:lnTo>
                <a:lnTo>
                  <a:pt x="142" y="0"/>
                </a:lnTo>
                <a:lnTo>
                  <a:pt x="86" y="12"/>
                </a:lnTo>
                <a:lnTo>
                  <a:pt x="41" y="46"/>
                </a:lnTo>
                <a:lnTo>
                  <a:pt x="10" y="96"/>
                </a:lnTo>
                <a:lnTo>
                  <a:pt x="0" y="158"/>
                </a:lnTo>
                <a:lnTo>
                  <a:pt x="10" y="218"/>
                </a:lnTo>
                <a:lnTo>
                  <a:pt x="41" y="268"/>
                </a:lnTo>
                <a:lnTo>
                  <a:pt x="86" y="302"/>
                </a:lnTo>
                <a:lnTo>
                  <a:pt x="142" y="315"/>
                </a:lnTo>
                <a:lnTo>
                  <a:pt x="197" y="302"/>
                </a:lnTo>
                <a:lnTo>
                  <a:pt x="242" y="268"/>
                </a:lnTo>
                <a:lnTo>
                  <a:pt x="273" y="218"/>
                </a:lnTo>
                <a:lnTo>
                  <a:pt x="285" y="158"/>
                </a:lnTo>
                <a:close/>
              </a:path>
            </a:pathLst>
          </a:custGeom>
          <a:solidFill>
            <a:srgbClr val="FFFFFF"/>
          </a:solidFill>
          <a:ln w="0">
            <a:solidFill>
              <a:srgbClr val="000000"/>
            </a:solidFill>
            <a:round/>
            <a:headEnd/>
            <a:tailEnd/>
          </a:ln>
        </p:spPr>
        <p:txBody>
          <a:bodyPr/>
          <a:lstStyle/>
          <a:p>
            <a:endParaRPr lang="ru-RU"/>
          </a:p>
        </p:txBody>
      </p:sp>
      <p:sp>
        <p:nvSpPr>
          <p:cNvPr id="20532" name="Freeform 52"/>
          <p:cNvSpPr>
            <a:spLocks/>
          </p:cNvSpPr>
          <p:nvPr/>
        </p:nvSpPr>
        <p:spPr bwMode="auto">
          <a:xfrm>
            <a:off x="3894138" y="1411288"/>
            <a:ext cx="134937" cy="166687"/>
          </a:xfrm>
          <a:custGeom>
            <a:avLst/>
            <a:gdLst>
              <a:gd name="T0" fmla="*/ 285 w 285"/>
              <a:gd name="T1" fmla="*/ 157 h 314"/>
              <a:gd name="T2" fmla="*/ 273 w 285"/>
              <a:gd name="T3" fmla="*/ 95 h 314"/>
              <a:gd name="T4" fmla="*/ 242 w 285"/>
              <a:gd name="T5" fmla="*/ 45 h 314"/>
              <a:gd name="T6" fmla="*/ 197 w 285"/>
              <a:gd name="T7" fmla="*/ 12 h 314"/>
              <a:gd name="T8" fmla="*/ 142 w 285"/>
              <a:gd name="T9" fmla="*/ 0 h 314"/>
              <a:gd name="T10" fmla="*/ 86 w 285"/>
              <a:gd name="T11" fmla="*/ 12 h 314"/>
              <a:gd name="T12" fmla="*/ 41 w 285"/>
              <a:gd name="T13" fmla="*/ 45 h 314"/>
              <a:gd name="T14" fmla="*/ 10 w 285"/>
              <a:gd name="T15" fmla="*/ 95 h 314"/>
              <a:gd name="T16" fmla="*/ 0 w 285"/>
              <a:gd name="T17" fmla="*/ 157 h 314"/>
              <a:gd name="T18" fmla="*/ 10 w 285"/>
              <a:gd name="T19" fmla="*/ 218 h 314"/>
              <a:gd name="T20" fmla="*/ 41 w 285"/>
              <a:gd name="T21" fmla="*/ 268 h 314"/>
              <a:gd name="T22" fmla="*/ 86 w 285"/>
              <a:gd name="T23" fmla="*/ 302 h 314"/>
              <a:gd name="T24" fmla="*/ 142 w 285"/>
              <a:gd name="T25" fmla="*/ 314 h 314"/>
              <a:gd name="T26" fmla="*/ 197 w 285"/>
              <a:gd name="T27" fmla="*/ 302 h 314"/>
              <a:gd name="T28" fmla="*/ 242 w 285"/>
              <a:gd name="T29" fmla="*/ 268 h 314"/>
              <a:gd name="T30" fmla="*/ 273 w 285"/>
              <a:gd name="T31" fmla="*/ 218 h 314"/>
              <a:gd name="T32" fmla="*/ 285 w 285"/>
              <a:gd name="T33" fmla="*/ 157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3" y="95"/>
                </a:lnTo>
                <a:lnTo>
                  <a:pt x="242" y="45"/>
                </a:lnTo>
                <a:lnTo>
                  <a:pt x="197" y="12"/>
                </a:lnTo>
                <a:lnTo>
                  <a:pt x="142" y="0"/>
                </a:lnTo>
                <a:lnTo>
                  <a:pt x="86" y="12"/>
                </a:lnTo>
                <a:lnTo>
                  <a:pt x="41" y="45"/>
                </a:lnTo>
                <a:lnTo>
                  <a:pt x="10" y="95"/>
                </a:lnTo>
                <a:lnTo>
                  <a:pt x="0" y="157"/>
                </a:lnTo>
                <a:lnTo>
                  <a:pt x="10" y="218"/>
                </a:lnTo>
                <a:lnTo>
                  <a:pt x="41" y="268"/>
                </a:lnTo>
                <a:lnTo>
                  <a:pt x="86" y="302"/>
                </a:lnTo>
                <a:lnTo>
                  <a:pt x="142" y="314"/>
                </a:lnTo>
                <a:lnTo>
                  <a:pt x="197" y="302"/>
                </a:lnTo>
                <a:lnTo>
                  <a:pt x="242" y="268"/>
                </a:lnTo>
                <a:lnTo>
                  <a:pt x="273"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0533" name="Freeform 53"/>
          <p:cNvSpPr>
            <a:spLocks/>
          </p:cNvSpPr>
          <p:nvPr/>
        </p:nvSpPr>
        <p:spPr bwMode="auto">
          <a:xfrm>
            <a:off x="3970338" y="1168400"/>
            <a:ext cx="671512" cy="333375"/>
          </a:xfrm>
          <a:custGeom>
            <a:avLst/>
            <a:gdLst>
              <a:gd name="T0" fmla="*/ 0 w 1424"/>
              <a:gd name="T1" fmla="*/ 629 h 629"/>
              <a:gd name="T2" fmla="*/ 0 w 1424"/>
              <a:gd name="T3" fmla="*/ 315 h 629"/>
              <a:gd name="T4" fmla="*/ 285 w 1424"/>
              <a:gd name="T5" fmla="*/ 0 h 629"/>
              <a:gd name="T6" fmla="*/ 1139 w 1424"/>
              <a:gd name="T7" fmla="*/ 0 h 629"/>
              <a:gd name="T8" fmla="*/ 1424 w 1424"/>
              <a:gd name="T9" fmla="*/ 315 h 629"/>
              <a:gd name="T10" fmla="*/ 1424 w 1424"/>
              <a:gd name="T11" fmla="*/ 629 h 629"/>
              <a:gd name="T12" fmla="*/ 1424 w 1424"/>
              <a:gd name="T13" fmla="*/ 629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5"/>
                </a:lnTo>
                <a:lnTo>
                  <a:pt x="285" y="0"/>
                </a:lnTo>
                <a:lnTo>
                  <a:pt x="1139" y="0"/>
                </a:lnTo>
                <a:lnTo>
                  <a:pt x="1424" y="315"/>
                </a:lnTo>
                <a:lnTo>
                  <a:pt x="1424" y="629"/>
                </a:lnTo>
              </a:path>
            </a:pathLst>
          </a:custGeom>
          <a:noFill/>
          <a:ln w="63500">
            <a:solidFill>
              <a:srgbClr val="000000"/>
            </a:solidFill>
            <a:round/>
            <a:headEnd/>
            <a:tailEnd/>
          </a:ln>
        </p:spPr>
        <p:txBody>
          <a:bodyPr/>
          <a:lstStyle/>
          <a:p>
            <a:endParaRPr lang="ru-RU"/>
          </a:p>
        </p:txBody>
      </p:sp>
      <p:sp>
        <p:nvSpPr>
          <p:cNvPr id="20534" name="Freeform 54"/>
          <p:cNvSpPr>
            <a:spLocks/>
          </p:cNvSpPr>
          <p:nvPr/>
        </p:nvSpPr>
        <p:spPr bwMode="auto">
          <a:xfrm>
            <a:off x="3970338" y="1501775"/>
            <a:ext cx="671512" cy="333375"/>
          </a:xfrm>
          <a:custGeom>
            <a:avLst/>
            <a:gdLst>
              <a:gd name="T0" fmla="*/ 0 w 1424"/>
              <a:gd name="T1" fmla="*/ 629 h 629"/>
              <a:gd name="T2" fmla="*/ 0 w 1424"/>
              <a:gd name="T3" fmla="*/ 315 h 629"/>
              <a:gd name="T4" fmla="*/ 285 w 1424"/>
              <a:gd name="T5" fmla="*/ 0 h 629"/>
              <a:gd name="T6" fmla="*/ 1139 w 1424"/>
              <a:gd name="T7" fmla="*/ 0 h 629"/>
              <a:gd name="T8" fmla="*/ 1424 w 1424"/>
              <a:gd name="T9" fmla="*/ 315 h 629"/>
              <a:gd name="T10" fmla="*/ 1424 w 1424"/>
              <a:gd name="T11" fmla="*/ 629 h 629"/>
              <a:gd name="T12" fmla="*/ 1424 w 1424"/>
              <a:gd name="T13" fmla="*/ 629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5"/>
                </a:lnTo>
                <a:lnTo>
                  <a:pt x="285" y="0"/>
                </a:lnTo>
                <a:lnTo>
                  <a:pt x="1139" y="0"/>
                </a:lnTo>
                <a:lnTo>
                  <a:pt x="1424" y="315"/>
                </a:lnTo>
                <a:lnTo>
                  <a:pt x="1424" y="629"/>
                </a:lnTo>
              </a:path>
            </a:pathLst>
          </a:custGeom>
          <a:noFill/>
          <a:ln w="63500">
            <a:solidFill>
              <a:srgbClr val="000000"/>
            </a:solidFill>
            <a:round/>
            <a:headEnd/>
            <a:tailEnd/>
          </a:ln>
        </p:spPr>
        <p:txBody>
          <a:bodyPr/>
          <a:lstStyle/>
          <a:p>
            <a:endParaRPr lang="ru-RU"/>
          </a:p>
        </p:txBody>
      </p:sp>
      <p:sp>
        <p:nvSpPr>
          <p:cNvPr id="20535" name="Freeform 55"/>
          <p:cNvSpPr>
            <a:spLocks/>
          </p:cNvSpPr>
          <p:nvPr/>
        </p:nvSpPr>
        <p:spPr bwMode="auto">
          <a:xfrm>
            <a:off x="3970338" y="1835150"/>
            <a:ext cx="671512" cy="331788"/>
          </a:xfrm>
          <a:custGeom>
            <a:avLst/>
            <a:gdLst>
              <a:gd name="T0" fmla="*/ 0 w 1424"/>
              <a:gd name="T1" fmla="*/ 629 h 629"/>
              <a:gd name="T2" fmla="*/ 0 w 1424"/>
              <a:gd name="T3" fmla="*/ 314 h 629"/>
              <a:gd name="T4" fmla="*/ 285 w 1424"/>
              <a:gd name="T5" fmla="*/ 0 h 629"/>
              <a:gd name="T6" fmla="*/ 1139 w 1424"/>
              <a:gd name="T7" fmla="*/ 0 h 629"/>
              <a:gd name="T8" fmla="*/ 1424 w 1424"/>
              <a:gd name="T9" fmla="*/ 314 h 629"/>
              <a:gd name="T10" fmla="*/ 1424 w 1424"/>
              <a:gd name="T11" fmla="*/ 629 h 629"/>
              <a:gd name="T12" fmla="*/ 1424 w 1424"/>
              <a:gd name="T13" fmla="*/ 629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0536" name="Freeform 56"/>
          <p:cNvSpPr>
            <a:spLocks/>
          </p:cNvSpPr>
          <p:nvPr/>
        </p:nvSpPr>
        <p:spPr bwMode="auto">
          <a:xfrm>
            <a:off x="3970338" y="2166938"/>
            <a:ext cx="671512" cy="333375"/>
          </a:xfrm>
          <a:custGeom>
            <a:avLst/>
            <a:gdLst>
              <a:gd name="T0" fmla="*/ 0 w 1424"/>
              <a:gd name="T1" fmla="*/ 629 h 629"/>
              <a:gd name="T2" fmla="*/ 0 w 1424"/>
              <a:gd name="T3" fmla="*/ 314 h 629"/>
              <a:gd name="T4" fmla="*/ 285 w 1424"/>
              <a:gd name="T5" fmla="*/ 0 h 629"/>
              <a:gd name="T6" fmla="*/ 1139 w 1424"/>
              <a:gd name="T7" fmla="*/ 0 h 629"/>
              <a:gd name="T8" fmla="*/ 1424 w 1424"/>
              <a:gd name="T9" fmla="*/ 314 h 629"/>
              <a:gd name="T10" fmla="*/ 1424 w 1424"/>
              <a:gd name="T11" fmla="*/ 629 h 629"/>
              <a:gd name="T12" fmla="*/ 1424 w 1424"/>
              <a:gd name="T13" fmla="*/ 629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0537" name="Freeform 57"/>
          <p:cNvSpPr>
            <a:spLocks/>
          </p:cNvSpPr>
          <p:nvPr/>
        </p:nvSpPr>
        <p:spPr bwMode="auto">
          <a:xfrm>
            <a:off x="3970338" y="2500313"/>
            <a:ext cx="671512" cy="333375"/>
          </a:xfrm>
          <a:custGeom>
            <a:avLst/>
            <a:gdLst>
              <a:gd name="T0" fmla="*/ 0 w 1424"/>
              <a:gd name="T1" fmla="*/ 629 h 629"/>
              <a:gd name="T2" fmla="*/ 0 w 1424"/>
              <a:gd name="T3" fmla="*/ 314 h 629"/>
              <a:gd name="T4" fmla="*/ 285 w 1424"/>
              <a:gd name="T5" fmla="*/ 0 h 629"/>
              <a:gd name="T6" fmla="*/ 1139 w 1424"/>
              <a:gd name="T7" fmla="*/ 0 h 629"/>
              <a:gd name="T8" fmla="*/ 1424 w 1424"/>
              <a:gd name="T9" fmla="*/ 314 h 629"/>
              <a:gd name="T10" fmla="*/ 1424 w 1424"/>
              <a:gd name="T11" fmla="*/ 629 h 629"/>
              <a:gd name="T12" fmla="*/ 1424 w 1424"/>
              <a:gd name="T13" fmla="*/ 629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0538" name="Freeform 58"/>
          <p:cNvSpPr>
            <a:spLocks/>
          </p:cNvSpPr>
          <p:nvPr/>
        </p:nvSpPr>
        <p:spPr bwMode="auto">
          <a:xfrm>
            <a:off x="3970338" y="2833688"/>
            <a:ext cx="671512" cy="331787"/>
          </a:xfrm>
          <a:custGeom>
            <a:avLst/>
            <a:gdLst>
              <a:gd name="T0" fmla="*/ 0 w 1424"/>
              <a:gd name="T1" fmla="*/ 629 h 629"/>
              <a:gd name="T2" fmla="*/ 0 w 1424"/>
              <a:gd name="T3" fmla="*/ 314 h 629"/>
              <a:gd name="T4" fmla="*/ 285 w 1424"/>
              <a:gd name="T5" fmla="*/ 0 h 629"/>
              <a:gd name="T6" fmla="*/ 1139 w 1424"/>
              <a:gd name="T7" fmla="*/ 0 h 629"/>
              <a:gd name="T8" fmla="*/ 1424 w 1424"/>
              <a:gd name="T9" fmla="*/ 314 h 629"/>
              <a:gd name="T10" fmla="*/ 1424 w 1424"/>
              <a:gd name="T11" fmla="*/ 629 h 629"/>
              <a:gd name="T12" fmla="*/ 1424 w 1424"/>
              <a:gd name="T13" fmla="*/ 629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0539" name="Freeform 59"/>
          <p:cNvSpPr>
            <a:spLocks/>
          </p:cNvSpPr>
          <p:nvPr/>
        </p:nvSpPr>
        <p:spPr bwMode="auto">
          <a:xfrm>
            <a:off x="3970338" y="3165475"/>
            <a:ext cx="671512" cy="333375"/>
          </a:xfrm>
          <a:custGeom>
            <a:avLst/>
            <a:gdLst>
              <a:gd name="T0" fmla="*/ 0 w 1424"/>
              <a:gd name="T1" fmla="*/ 628 h 628"/>
              <a:gd name="T2" fmla="*/ 0 w 1424"/>
              <a:gd name="T3" fmla="*/ 314 h 628"/>
              <a:gd name="T4" fmla="*/ 285 w 1424"/>
              <a:gd name="T5" fmla="*/ 0 h 628"/>
              <a:gd name="T6" fmla="*/ 1139 w 1424"/>
              <a:gd name="T7" fmla="*/ 0 h 628"/>
              <a:gd name="T8" fmla="*/ 1424 w 1424"/>
              <a:gd name="T9" fmla="*/ 314 h 628"/>
              <a:gd name="T10" fmla="*/ 1424 w 1424"/>
              <a:gd name="T11" fmla="*/ 628 h 628"/>
              <a:gd name="T12" fmla="*/ 1424 w 1424"/>
              <a:gd name="T13" fmla="*/ 628 h 628"/>
              <a:gd name="T14" fmla="*/ 0 60000 65536"/>
              <a:gd name="T15" fmla="*/ 0 60000 65536"/>
              <a:gd name="T16" fmla="*/ 0 60000 65536"/>
              <a:gd name="T17" fmla="*/ 0 60000 65536"/>
              <a:gd name="T18" fmla="*/ 0 60000 65536"/>
              <a:gd name="T19" fmla="*/ 0 60000 65536"/>
              <a:gd name="T20" fmla="*/ 0 60000 65536"/>
              <a:gd name="T21" fmla="*/ 0 w 1424"/>
              <a:gd name="T22" fmla="*/ 0 h 628"/>
              <a:gd name="T23" fmla="*/ 1424 w 1424"/>
              <a:gd name="T24" fmla="*/ 628 h 6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8">
                <a:moveTo>
                  <a:pt x="0" y="628"/>
                </a:moveTo>
                <a:lnTo>
                  <a:pt x="0" y="314"/>
                </a:lnTo>
                <a:lnTo>
                  <a:pt x="285" y="0"/>
                </a:lnTo>
                <a:lnTo>
                  <a:pt x="1139" y="0"/>
                </a:lnTo>
                <a:lnTo>
                  <a:pt x="1424" y="314"/>
                </a:lnTo>
                <a:lnTo>
                  <a:pt x="1424" y="628"/>
                </a:lnTo>
              </a:path>
            </a:pathLst>
          </a:custGeom>
          <a:noFill/>
          <a:ln w="63500">
            <a:solidFill>
              <a:srgbClr val="000000"/>
            </a:solidFill>
            <a:round/>
            <a:headEnd/>
            <a:tailEnd/>
          </a:ln>
        </p:spPr>
        <p:txBody>
          <a:bodyPr/>
          <a:lstStyle/>
          <a:p>
            <a:endParaRPr lang="ru-RU"/>
          </a:p>
        </p:txBody>
      </p:sp>
      <p:sp>
        <p:nvSpPr>
          <p:cNvPr id="20540" name="Freeform 60"/>
          <p:cNvSpPr>
            <a:spLocks/>
          </p:cNvSpPr>
          <p:nvPr/>
        </p:nvSpPr>
        <p:spPr bwMode="auto">
          <a:xfrm>
            <a:off x="3970338" y="3498850"/>
            <a:ext cx="671512" cy="331788"/>
          </a:xfrm>
          <a:custGeom>
            <a:avLst/>
            <a:gdLst>
              <a:gd name="T0" fmla="*/ 0 w 1424"/>
              <a:gd name="T1" fmla="*/ 629 h 629"/>
              <a:gd name="T2" fmla="*/ 0 w 1424"/>
              <a:gd name="T3" fmla="*/ 315 h 629"/>
              <a:gd name="T4" fmla="*/ 285 w 1424"/>
              <a:gd name="T5" fmla="*/ 0 h 629"/>
              <a:gd name="T6" fmla="*/ 1139 w 1424"/>
              <a:gd name="T7" fmla="*/ 0 h 629"/>
              <a:gd name="T8" fmla="*/ 1424 w 1424"/>
              <a:gd name="T9" fmla="*/ 315 h 629"/>
              <a:gd name="T10" fmla="*/ 1424 w 1424"/>
              <a:gd name="T11" fmla="*/ 629 h 629"/>
              <a:gd name="T12" fmla="*/ 1424 w 1424"/>
              <a:gd name="T13" fmla="*/ 629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5"/>
                </a:lnTo>
                <a:lnTo>
                  <a:pt x="285" y="0"/>
                </a:lnTo>
                <a:lnTo>
                  <a:pt x="1139" y="0"/>
                </a:lnTo>
                <a:lnTo>
                  <a:pt x="1424" y="315"/>
                </a:lnTo>
                <a:lnTo>
                  <a:pt x="1424" y="629"/>
                </a:lnTo>
              </a:path>
            </a:pathLst>
          </a:custGeom>
          <a:noFill/>
          <a:ln w="63500">
            <a:solidFill>
              <a:srgbClr val="000000"/>
            </a:solidFill>
            <a:round/>
            <a:headEnd/>
            <a:tailEnd/>
          </a:ln>
        </p:spPr>
        <p:txBody>
          <a:bodyPr/>
          <a:lstStyle/>
          <a:p>
            <a:endParaRPr lang="ru-RU"/>
          </a:p>
        </p:txBody>
      </p:sp>
      <p:sp>
        <p:nvSpPr>
          <p:cNvPr id="20541" name="Freeform 61"/>
          <p:cNvSpPr>
            <a:spLocks/>
          </p:cNvSpPr>
          <p:nvPr/>
        </p:nvSpPr>
        <p:spPr bwMode="auto">
          <a:xfrm>
            <a:off x="3970338" y="3830638"/>
            <a:ext cx="671512" cy="333375"/>
          </a:xfrm>
          <a:custGeom>
            <a:avLst/>
            <a:gdLst>
              <a:gd name="T0" fmla="*/ 0 w 1424"/>
              <a:gd name="T1" fmla="*/ 629 h 629"/>
              <a:gd name="T2" fmla="*/ 0 w 1424"/>
              <a:gd name="T3" fmla="*/ 315 h 629"/>
              <a:gd name="T4" fmla="*/ 285 w 1424"/>
              <a:gd name="T5" fmla="*/ 0 h 629"/>
              <a:gd name="T6" fmla="*/ 1139 w 1424"/>
              <a:gd name="T7" fmla="*/ 0 h 629"/>
              <a:gd name="T8" fmla="*/ 1424 w 1424"/>
              <a:gd name="T9" fmla="*/ 315 h 629"/>
              <a:gd name="T10" fmla="*/ 1424 w 1424"/>
              <a:gd name="T11" fmla="*/ 629 h 629"/>
              <a:gd name="T12" fmla="*/ 1424 w 1424"/>
              <a:gd name="T13" fmla="*/ 629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5"/>
                </a:lnTo>
                <a:lnTo>
                  <a:pt x="285" y="0"/>
                </a:lnTo>
                <a:lnTo>
                  <a:pt x="1139" y="0"/>
                </a:lnTo>
                <a:lnTo>
                  <a:pt x="1424" y="315"/>
                </a:lnTo>
                <a:lnTo>
                  <a:pt x="1424" y="629"/>
                </a:lnTo>
              </a:path>
            </a:pathLst>
          </a:custGeom>
          <a:noFill/>
          <a:ln w="63500">
            <a:solidFill>
              <a:srgbClr val="000000"/>
            </a:solidFill>
            <a:round/>
            <a:headEnd/>
            <a:tailEnd/>
          </a:ln>
        </p:spPr>
        <p:txBody>
          <a:bodyPr/>
          <a:lstStyle/>
          <a:p>
            <a:endParaRPr lang="ru-RU"/>
          </a:p>
        </p:txBody>
      </p:sp>
      <p:sp>
        <p:nvSpPr>
          <p:cNvPr id="20542" name="Freeform 62"/>
          <p:cNvSpPr>
            <a:spLocks/>
          </p:cNvSpPr>
          <p:nvPr/>
        </p:nvSpPr>
        <p:spPr bwMode="auto">
          <a:xfrm>
            <a:off x="3970338" y="4164013"/>
            <a:ext cx="671512" cy="333375"/>
          </a:xfrm>
          <a:custGeom>
            <a:avLst/>
            <a:gdLst>
              <a:gd name="T0" fmla="*/ 0 w 1424"/>
              <a:gd name="T1" fmla="*/ 629 h 629"/>
              <a:gd name="T2" fmla="*/ 0 w 1424"/>
              <a:gd name="T3" fmla="*/ 315 h 629"/>
              <a:gd name="T4" fmla="*/ 285 w 1424"/>
              <a:gd name="T5" fmla="*/ 0 h 629"/>
              <a:gd name="T6" fmla="*/ 1139 w 1424"/>
              <a:gd name="T7" fmla="*/ 0 h 629"/>
              <a:gd name="T8" fmla="*/ 1424 w 1424"/>
              <a:gd name="T9" fmla="*/ 315 h 629"/>
              <a:gd name="T10" fmla="*/ 1424 w 1424"/>
              <a:gd name="T11" fmla="*/ 629 h 629"/>
              <a:gd name="T12" fmla="*/ 1424 w 1424"/>
              <a:gd name="T13" fmla="*/ 629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5"/>
                </a:lnTo>
                <a:lnTo>
                  <a:pt x="285" y="0"/>
                </a:lnTo>
                <a:lnTo>
                  <a:pt x="1139" y="0"/>
                </a:lnTo>
                <a:lnTo>
                  <a:pt x="1424" y="315"/>
                </a:lnTo>
                <a:lnTo>
                  <a:pt x="1424" y="629"/>
                </a:lnTo>
              </a:path>
            </a:pathLst>
          </a:custGeom>
          <a:noFill/>
          <a:ln w="63500">
            <a:solidFill>
              <a:srgbClr val="000000"/>
            </a:solidFill>
            <a:round/>
            <a:headEnd/>
            <a:tailEnd/>
          </a:ln>
        </p:spPr>
        <p:txBody>
          <a:bodyPr/>
          <a:lstStyle/>
          <a:p>
            <a:endParaRPr lang="ru-RU"/>
          </a:p>
        </p:txBody>
      </p:sp>
      <p:sp>
        <p:nvSpPr>
          <p:cNvPr id="20543" name="Freeform 63"/>
          <p:cNvSpPr>
            <a:spLocks/>
          </p:cNvSpPr>
          <p:nvPr/>
        </p:nvSpPr>
        <p:spPr bwMode="auto">
          <a:xfrm>
            <a:off x="3970338" y="4497388"/>
            <a:ext cx="671512" cy="331787"/>
          </a:xfrm>
          <a:custGeom>
            <a:avLst/>
            <a:gdLst>
              <a:gd name="T0" fmla="*/ 0 w 1424"/>
              <a:gd name="T1" fmla="*/ 629 h 629"/>
              <a:gd name="T2" fmla="*/ 0 w 1424"/>
              <a:gd name="T3" fmla="*/ 314 h 629"/>
              <a:gd name="T4" fmla="*/ 285 w 1424"/>
              <a:gd name="T5" fmla="*/ 0 h 629"/>
              <a:gd name="T6" fmla="*/ 1139 w 1424"/>
              <a:gd name="T7" fmla="*/ 0 h 629"/>
              <a:gd name="T8" fmla="*/ 1424 w 1424"/>
              <a:gd name="T9" fmla="*/ 314 h 629"/>
              <a:gd name="T10" fmla="*/ 1424 w 1424"/>
              <a:gd name="T11" fmla="*/ 629 h 629"/>
              <a:gd name="T12" fmla="*/ 1424 w 1424"/>
              <a:gd name="T13" fmla="*/ 629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0544" name="Freeform 64"/>
          <p:cNvSpPr>
            <a:spLocks/>
          </p:cNvSpPr>
          <p:nvPr/>
        </p:nvSpPr>
        <p:spPr bwMode="auto">
          <a:xfrm>
            <a:off x="3970338" y="4829175"/>
            <a:ext cx="671512" cy="333375"/>
          </a:xfrm>
          <a:custGeom>
            <a:avLst/>
            <a:gdLst>
              <a:gd name="T0" fmla="*/ 0 w 1424"/>
              <a:gd name="T1" fmla="*/ 629 h 629"/>
              <a:gd name="T2" fmla="*/ 0 w 1424"/>
              <a:gd name="T3" fmla="*/ 314 h 629"/>
              <a:gd name="T4" fmla="*/ 285 w 1424"/>
              <a:gd name="T5" fmla="*/ 0 h 629"/>
              <a:gd name="T6" fmla="*/ 1139 w 1424"/>
              <a:gd name="T7" fmla="*/ 0 h 629"/>
              <a:gd name="T8" fmla="*/ 1424 w 1424"/>
              <a:gd name="T9" fmla="*/ 314 h 629"/>
              <a:gd name="T10" fmla="*/ 1424 w 1424"/>
              <a:gd name="T11" fmla="*/ 629 h 629"/>
              <a:gd name="T12" fmla="*/ 1424 w 1424"/>
              <a:gd name="T13" fmla="*/ 629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0545" name="Freeform 65"/>
          <p:cNvSpPr>
            <a:spLocks/>
          </p:cNvSpPr>
          <p:nvPr/>
        </p:nvSpPr>
        <p:spPr bwMode="auto">
          <a:xfrm>
            <a:off x="3970338" y="5162550"/>
            <a:ext cx="671512" cy="333375"/>
          </a:xfrm>
          <a:custGeom>
            <a:avLst/>
            <a:gdLst>
              <a:gd name="T0" fmla="*/ 0 w 1424"/>
              <a:gd name="T1" fmla="*/ 629 h 629"/>
              <a:gd name="T2" fmla="*/ 0 w 1424"/>
              <a:gd name="T3" fmla="*/ 314 h 629"/>
              <a:gd name="T4" fmla="*/ 285 w 1424"/>
              <a:gd name="T5" fmla="*/ 0 h 629"/>
              <a:gd name="T6" fmla="*/ 1139 w 1424"/>
              <a:gd name="T7" fmla="*/ 0 h 629"/>
              <a:gd name="T8" fmla="*/ 1424 w 1424"/>
              <a:gd name="T9" fmla="*/ 314 h 629"/>
              <a:gd name="T10" fmla="*/ 1424 w 1424"/>
              <a:gd name="T11" fmla="*/ 629 h 629"/>
              <a:gd name="T12" fmla="*/ 1424 w 1424"/>
              <a:gd name="T13" fmla="*/ 629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0546" name="Freeform 66"/>
          <p:cNvSpPr>
            <a:spLocks/>
          </p:cNvSpPr>
          <p:nvPr/>
        </p:nvSpPr>
        <p:spPr bwMode="auto">
          <a:xfrm>
            <a:off x="1357313" y="1187450"/>
            <a:ext cx="33337" cy="104775"/>
          </a:xfrm>
          <a:custGeom>
            <a:avLst/>
            <a:gdLst>
              <a:gd name="T0" fmla="*/ 42 w 67"/>
              <a:gd name="T1" fmla="*/ 199 h 199"/>
              <a:gd name="T2" fmla="*/ 67 w 67"/>
              <a:gd name="T3" fmla="*/ 199 h 199"/>
              <a:gd name="T4" fmla="*/ 67 w 67"/>
              <a:gd name="T5" fmla="*/ 0 h 199"/>
              <a:gd name="T6" fmla="*/ 49 w 67"/>
              <a:gd name="T7" fmla="*/ 0 h 199"/>
              <a:gd name="T8" fmla="*/ 47 w 67"/>
              <a:gd name="T9" fmla="*/ 9 h 199"/>
              <a:gd name="T10" fmla="*/ 44 w 67"/>
              <a:gd name="T11" fmla="*/ 18 h 199"/>
              <a:gd name="T12" fmla="*/ 40 w 67"/>
              <a:gd name="T13" fmla="*/ 23 h 199"/>
              <a:gd name="T14" fmla="*/ 35 w 67"/>
              <a:gd name="T15" fmla="*/ 29 h 199"/>
              <a:gd name="T16" fmla="*/ 28 w 67"/>
              <a:gd name="T17" fmla="*/ 34 h 199"/>
              <a:gd name="T18" fmla="*/ 20 w 67"/>
              <a:gd name="T19" fmla="*/ 36 h 199"/>
              <a:gd name="T20" fmla="*/ 11 w 67"/>
              <a:gd name="T21" fmla="*/ 37 h 199"/>
              <a:gd name="T22" fmla="*/ 0 w 67"/>
              <a:gd name="T23" fmla="*/ 39 h 199"/>
              <a:gd name="T24" fmla="*/ 0 w 67"/>
              <a:gd name="T25" fmla="*/ 59 h 199"/>
              <a:gd name="T26" fmla="*/ 42 w 67"/>
              <a:gd name="T27" fmla="*/ 59 h 199"/>
              <a:gd name="T28" fmla="*/ 42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9"/>
                </a:lnTo>
                <a:lnTo>
                  <a:pt x="44" y="18"/>
                </a:lnTo>
                <a:lnTo>
                  <a:pt x="40" y="23"/>
                </a:lnTo>
                <a:lnTo>
                  <a:pt x="35" y="29"/>
                </a:lnTo>
                <a:lnTo>
                  <a:pt x="28" y="34"/>
                </a:lnTo>
                <a:lnTo>
                  <a:pt x="20" y="36"/>
                </a:lnTo>
                <a:lnTo>
                  <a:pt x="11" y="37"/>
                </a:lnTo>
                <a:lnTo>
                  <a:pt x="0" y="39"/>
                </a:lnTo>
                <a:lnTo>
                  <a:pt x="0" y="59"/>
                </a:lnTo>
                <a:lnTo>
                  <a:pt x="42" y="59"/>
                </a:lnTo>
                <a:lnTo>
                  <a:pt x="42" y="199"/>
                </a:lnTo>
                <a:close/>
              </a:path>
            </a:pathLst>
          </a:custGeom>
          <a:solidFill>
            <a:srgbClr val="000080"/>
          </a:solidFill>
          <a:ln w="9525">
            <a:noFill/>
            <a:round/>
            <a:headEnd/>
            <a:tailEnd/>
          </a:ln>
        </p:spPr>
        <p:txBody>
          <a:bodyPr/>
          <a:lstStyle/>
          <a:p>
            <a:endParaRPr lang="ru-RU"/>
          </a:p>
        </p:txBody>
      </p:sp>
      <p:sp>
        <p:nvSpPr>
          <p:cNvPr id="20547" name="Freeform 67"/>
          <p:cNvSpPr>
            <a:spLocks noEditPoints="1"/>
          </p:cNvSpPr>
          <p:nvPr/>
        </p:nvSpPr>
        <p:spPr bwMode="auto">
          <a:xfrm>
            <a:off x="2025650" y="1182688"/>
            <a:ext cx="79375" cy="109537"/>
          </a:xfrm>
          <a:custGeom>
            <a:avLst/>
            <a:gdLst>
              <a:gd name="T0" fmla="*/ 0 w 167"/>
              <a:gd name="T1" fmla="*/ 207 h 207"/>
              <a:gd name="T2" fmla="*/ 26 w 167"/>
              <a:gd name="T3" fmla="*/ 207 h 207"/>
              <a:gd name="T4" fmla="*/ 46 w 167"/>
              <a:gd name="T5" fmla="*/ 146 h 207"/>
              <a:gd name="T6" fmla="*/ 120 w 167"/>
              <a:gd name="T7" fmla="*/ 146 h 207"/>
              <a:gd name="T8" fmla="*/ 140 w 167"/>
              <a:gd name="T9" fmla="*/ 207 h 207"/>
              <a:gd name="T10" fmla="*/ 167 w 167"/>
              <a:gd name="T11" fmla="*/ 207 h 207"/>
              <a:gd name="T12" fmla="*/ 98 w 167"/>
              <a:gd name="T13" fmla="*/ 0 h 207"/>
              <a:gd name="T14" fmla="*/ 69 w 167"/>
              <a:gd name="T15" fmla="*/ 0 h 207"/>
              <a:gd name="T16" fmla="*/ 0 w 167"/>
              <a:gd name="T17" fmla="*/ 207 h 207"/>
              <a:gd name="T18" fmla="*/ 54 w 167"/>
              <a:gd name="T19" fmla="*/ 121 h 207"/>
              <a:gd name="T20" fmla="*/ 84 w 167"/>
              <a:gd name="T21" fmla="*/ 30 h 207"/>
              <a:gd name="T22" fmla="*/ 112 w 167"/>
              <a:gd name="T23" fmla="*/ 121 h 207"/>
              <a:gd name="T24" fmla="*/ 54 w 167"/>
              <a:gd name="T25" fmla="*/ 121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7"/>
              <a:gd name="T40" fmla="*/ 0 h 207"/>
              <a:gd name="T41" fmla="*/ 167 w 167"/>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7" h="207">
                <a:moveTo>
                  <a:pt x="0" y="207"/>
                </a:moveTo>
                <a:lnTo>
                  <a:pt x="26" y="207"/>
                </a:lnTo>
                <a:lnTo>
                  <a:pt x="46" y="146"/>
                </a:lnTo>
                <a:lnTo>
                  <a:pt x="120" y="146"/>
                </a:lnTo>
                <a:lnTo>
                  <a:pt x="140" y="207"/>
                </a:lnTo>
                <a:lnTo>
                  <a:pt x="167" y="207"/>
                </a:lnTo>
                <a:lnTo>
                  <a:pt x="98" y="0"/>
                </a:lnTo>
                <a:lnTo>
                  <a:pt x="69" y="0"/>
                </a:lnTo>
                <a:lnTo>
                  <a:pt x="0" y="207"/>
                </a:lnTo>
                <a:close/>
                <a:moveTo>
                  <a:pt x="54" y="121"/>
                </a:moveTo>
                <a:lnTo>
                  <a:pt x="84" y="30"/>
                </a:lnTo>
                <a:lnTo>
                  <a:pt x="112" y="121"/>
                </a:lnTo>
                <a:lnTo>
                  <a:pt x="54" y="121"/>
                </a:lnTo>
                <a:close/>
              </a:path>
            </a:pathLst>
          </a:custGeom>
          <a:solidFill>
            <a:srgbClr val="000080"/>
          </a:solidFill>
          <a:ln w="9525">
            <a:noFill/>
            <a:round/>
            <a:headEnd/>
            <a:tailEnd/>
          </a:ln>
        </p:spPr>
        <p:txBody>
          <a:bodyPr/>
          <a:lstStyle/>
          <a:p>
            <a:endParaRPr lang="ru-RU"/>
          </a:p>
        </p:txBody>
      </p:sp>
      <p:sp>
        <p:nvSpPr>
          <p:cNvPr id="20548" name="Rectangle 68"/>
          <p:cNvSpPr>
            <a:spLocks noChangeArrowheads="1"/>
          </p:cNvSpPr>
          <p:nvPr/>
        </p:nvSpPr>
        <p:spPr bwMode="auto">
          <a:xfrm>
            <a:off x="2112963" y="1182688"/>
            <a:ext cx="11112" cy="109537"/>
          </a:xfrm>
          <a:prstGeom prst="rect">
            <a:avLst/>
          </a:prstGeom>
          <a:solidFill>
            <a:srgbClr val="000080"/>
          </a:solidFill>
          <a:ln w="9525">
            <a:noFill/>
            <a:miter lim="800000"/>
            <a:headEnd/>
            <a:tailEnd/>
          </a:ln>
        </p:spPr>
        <p:txBody>
          <a:bodyPr/>
          <a:lstStyle/>
          <a:p>
            <a:endParaRPr lang="ru-RU"/>
          </a:p>
        </p:txBody>
      </p:sp>
      <p:sp>
        <p:nvSpPr>
          <p:cNvPr id="20549" name="Freeform 69"/>
          <p:cNvSpPr>
            <a:spLocks noEditPoints="1"/>
          </p:cNvSpPr>
          <p:nvPr/>
        </p:nvSpPr>
        <p:spPr bwMode="auto">
          <a:xfrm>
            <a:off x="2139950" y="1182688"/>
            <a:ext cx="60325" cy="111125"/>
          </a:xfrm>
          <a:custGeom>
            <a:avLst/>
            <a:gdLst>
              <a:gd name="T0" fmla="*/ 23 w 127"/>
              <a:gd name="T1" fmla="*/ 207 h 211"/>
              <a:gd name="T2" fmla="*/ 32 w 127"/>
              <a:gd name="T3" fmla="*/ 198 h 211"/>
              <a:gd name="T4" fmla="*/ 54 w 127"/>
              <a:gd name="T5" fmla="*/ 210 h 211"/>
              <a:gd name="T6" fmla="*/ 80 w 127"/>
              <a:gd name="T7" fmla="*/ 210 h 211"/>
              <a:gd name="T8" fmla="*/ 101 w 127"/>
              <a:gd name="T9" fmla="*/ 199 h 211"/>
              <a:gd name="T10" fmla="*/ 117 w 127"/>
              <a:gd name="T11" fmla="*/ 178 h 211"/>
              <a:gd name="T12" fmla="*/ 126 w 127"/>
              <a:gd name="T13" fmla="*/ 149 h 211"/>
              <a:gd name="T14" fmla="*/ 126 w 127"/>
              <a:gd name="T15" fmla="*/ 114 h 211"/>
              <a:gd name="T16" fmla="*/ 117 w 127"/>
              <a:gd name="T17" fmla="*/ 85 h 211"/>
              <a:gd name="T18" fmla="*/ 101 w 127"/>
              <a:gd name="T19" fmla="*/ 64 h 211"/>
              <a:gd name="T20" fmla="*/ 79 w 127"/>
              <a:gd name="T21" fmla="*/ 54 h 211"/>
              <a:gd name="T22" fmla="*/ 60 w 127"/>
              <a:gd name="T23" fmla="*/ 52 h 211"/>
              <a:gd name="T24" fmla="*/ 48 w 127"/>
              <a:gd name="T25" fmla="*/ 56 h 211"/>
              <a:gd name="T26" fmla="*/ 37 w 127"/>
              <a:gd name="T27" fmla="*/ 63 h 211"/>
              <a:gd name="T28" fmla="*/ 27 w 127"/>
              <a:gd name="T29" fmla="*/ 72 h 211"/>
              <a:gd name="T30" fmla="*/ 23 w 127"/>
              <a:gd name="T31" fmla="*/ 0 h 211"/>
              <a:gd name="T32" fmla="*/ 0 w 127"/>
              <a:gd name="T33" fmla="*/ 207 h 211"/>
              <a:gd name="T34" fmla="*/ 23 w 127"/>
              <a:gd name="T35" fmla="*/ 118 h 211"/>
              <a:gd name="T36" fmla="*/ 27 w 127"/>
              <a:gd name="T37" fmla="*/ 98 h 211"/>
              <a:gd name="T38" fmla="*/ 38 w 127"/>
              <a:gd name="T39" fmla="*/ 84 h 211"/>
              <a:gd name="T40" fmla="*/ 53 w 127"/>
              <a:gd name="T41" fmla="*/ 77 h 211"/>
              <a:gd name="T42" fmla="*/ 71 w 127"/>
              <a:gd name="T43" fmla="*/ 77 h 211"/>
              <a:gd name="T44" fmla="*/ 85 w 127"/>
              <a:gd name="T45" fmla="*/ 84 h 211"/>
              <a:gd name="T46" fmla="*/ 96 w 127"/>
              <a:gd name="T47" fmla="*/ 99 h 211"/>
              <a:gd name="T48" fmla="*/ 101 w 127"/>
              <a:gd name="T49" fmla="*/ 121 h 211"/>
              <a:gd name="T50" fmla="*/ 101 w 127"/>
              <a:gd name="T51" fmla="*/ 147 h 211"/>
              <a:gd name="T52" fmla="*/ 96 w 127"/>
              <a:gd name="T53" fmla="*/ 166 h 211"/>
              <a:gd name="T54" fmla="*/ 85 w 127"/>
              <a:gd name="T55" fmla="*/ 180 h 211"/>
              <a:gd name="T56" fmla="*/ 71 w 127"/>
              <a:gd name="T57" fmla="*/ 187 h 211"/>
              <a:gd name="T58" fmla="*/ 53 w 127"/>
              <a:gd name="T59" fmla="*/ 187 h 211"/>
              <a:gd name="T60" fmla="*/ 38 w 127"/>
              <a:gd name="T61" fmla="*/ 180 h 211"/>
              <a:gd name="T62" fmla="*/ 29 w 127"/>
              <a:gd name="T63" fmla="*/ 165 h 211"/>
              <a:gd name="T64" fmla="*/ 23 w 127"/>
              <a:gd name="T65" fmla="*/ 144 h 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7"/>
              <a:gd name="T100" fmla="*/ 0 h 211"/>
              <a:gd name="T101" fmla="*/ 127 w 127"/>
              <a:gd name="T102" fmla="*/ 211 h 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7" h="211">
                <a:moveTo>
                  <a:pt x="0" y="207"/>
                </a:moveTo>
                <a:lnTo>
                  <a:pt x="23" y="207"/>
                </a:lnTo>
                <a:lnTo>
                  <a:pt x="23" y="187"/>
                </a:lnTo>
                <a:lnTo>
                  <a:pt x="32" y="198"/>
                </a:lnTo>
                <a:lnTo>
                  <a:pt x="42" y="205"/>
                </a:lnTo>
                <a:lnTo>
                  <a:pt x="54" y="210"/>
                </a:lnTo>
                <a:lnTo>
                  <a:pt x="68" y="211"/>
                </a:lnTo>
                <a:lnTo>
                  <a:pt x="80" y="210"/>
                </a:lnTo>
                <a:lnTo>
                  <a:pt x="92" y="205"/>
                </a:lnTo>
                <a:lnTo>
                  <a:pt x="101" y="199"/>
                </a:lnTo>
                <a:lnTo>
                  <a:pt x="110" y="190"/>
                </a:lnTo>
                <a:lnTo>
                  <a:pt x="117" y="178"/>
                </a:lnTo>
                <a:lnTo>
                  <a:pt x="122" y="165"/>
                </a:lnTo>
                <a:lnTo>
                  <a:pt x="126" y="149"/>
                </a:lnTo>
                <a:lnTo>
                  <a:pt x="127" y="132"/>
                </a:lnTo>
                <a:lnTo>
                  <a:pt x="126" y="114"/>
                </a:lnTo>
                <a:lnTo>
                  <a:pt x="122" y="99"/>
                </a:lnTo>
                <a:lnTo>
                  <a:pt x="117" y="85"/>
                </a:lnTo>
                <a:lnTo>
                  <a:pt x="110" y="73"/>
                </a:lnTo>
                <a:lnTo>
                  <a:pt x="101" y="64"/>
                </a:lnTo>
                <a:lnTo>
                  <a:pt x="91" y="58"/>
                </a:lnTo>
                <a:lnTo>
                  <a:pt x="79" y="54"/>
                </a:lnTo>
                <a:lnTo>
                  <a:pt x="66" y="52"/>
                </a:lnTo>
                <a:lnTo>
                  <a:pt x="60" y="52"/>
                </a:lnTo>
                <a:lnTo>
                  <a:pt x="54" y="54"/>
                </a:lnTo>
                <a:lnTo>
                  <a:pt x="48" y="56"/>
                </a:lnTo>
                <a:lnTo>
                  <a:pt x="42" y="59"/>
                </a:lnTo>
                <a:lnTo>
                  <a:pt x="37" y="63"/>
                </a:lnTo>
                <a:lnTo>
                  <a:pt x="32" y="67"/>
                </a:lnTo>
                <a:lnTo>
                  <a:pt x="27" y="72"/>
                </a:lnTo>
                <a:lnTo>
                  <a:pt x="23" y="79"/>
                </a:lnTo>
                <a:lnTo>
                  <a:pt x="23" y="0"/>
                </a:lnTo>
                <a:lnTo>
                  <a:pt x="0" y="0"/>
                </a:lnTo>
                <a:lnTo>
                  <a:pt x="0" y="207"/>
                </a:lnTo>
                <a:close/>
                <a:moveTo>
                  <a:pt x="22" y="132"/>
                </a:moveTo>
                <a:lnTo>
                  <a:pt x="23" y="118"/>
                </a:lnTo>
                <a:lnTo>
                  <a:pt x="24" y="107"/>
                </a:lnTo>
                <a:lnTo>
                  <a:pt x="27" y="98"/>
                </a:lnTo>
                <a:lnTo>
                  <a:pt x="33" y="90"/>
                </a:lnTo>
                <a:lnTo>
                  <a:pt x="38" y="84"/>
                </a:lnTo>
                <a:lnTo>
                  <a:pt x="44" y="79"/>
                </a:lnTo>
                <a:lnTo>
                  <a:pt x="53" y="77"/>
                </a:lnTo>
                <a:lnTo>
                  <a:pt x="62" y="76"/>
                </a:lnTo>
                <a:lnTo>
                  <a:pt x="71" y="77"/>
                </a:lnTo>
                <a:lnTo>
                  <a:pt x="79" y="79"/>
                </a:lnTo>
                <a:lnTo>
                  <a:pt x="85" y="84"/>
                </a:lnTo>
                <a:lnTo>
                  <a:pt x="92" y="91"/>
                </a:lnTo>
                <a:lnTo>
                  <a:pt x="96" y="99"/>
                </a:lnTo>
                <a:lnTo>
                  <a:pt x="99" y="109"/>
                </a:lnTo>
                <a:lnTo>
                  <a:pt x="101" y="121"/>
                </a:lnTo>
                <a:lnTo>
                  <a:pt x="102" y="134"/>
                </a:lnTo>
                <a:lnTo>
                  <a:pt x="101" y="147"/>
                </a:lnTo>
                <a:lnTo>
                  <a:pt x="99" y="157"/>
                </a:lnTo>
                <a:lnTo>
                  <a:pt x="96" y="166"/>
                </a:lnTo>
                <a:lnTo>
                  <a:pt x="92" y="175"/>
                </a:lnTo>
                <a:lnTo>
                  <a:pt x="85" y="180"/>
                </a:lnTo>
                <a:lnTo>
                  <a:pt x="79" y="185"/>
                </a:lnTo>
                <a:lnTo>
                  <a:pt x="71" y="187"/>
                </a:lnTo>
                <a:lnTo>
                  <a:pt x="62" y="189"/>
                </a:lnTo>
                <a:lnTo>
                  <a:pt x="53" y="187"/>
                </a:lnTo>
                <a:lnTo>
                  <a:pt x="45" y="185"/>
                </a:lnTo>
                <a:lnTo>
                  <a:pt x="38" y="180"/>
                </a:lnTo>
                <a:lnTo>
                  <a:pt x="33" y="173"/>
                </a:lnTo>
                <a:lnTo>
                  <a:pt x="29" y="165"/>
                </a:lnTo>
                <a:lnTo>
                  <a:pt x="25" y="156"/>
                </a:lnTo>
                <a:lnTo>
                  <a:pt x="23" y="144"/>
                </a:lnTo>
                <a:lnTo>
                  <a:pt x="22" y="132"/>
                </a:lnTo>
                <a:close/>
              </a:path>
            </a:pathLst>
          </a:custGeom>
          <a:solidFill>
            <a:srgbClr val="000080"/>
          </a:solidFill>
          <a:ln w="9525">
            <a:noFill/>
            <a:round/>
            <a:headEnd/>
            <a:tailEnd/>
          </a:ln>
        </p:spPr>
        <p:txBody>
          <a:bodyPr/>
          <a:lstStyle/>
          <a:p>
            <a:endParaRPr lang="ru-RU"/>
          </a:p>
        </p:txBody>
      </p:sp>
      <p:sp>
        <p:nvSpPr>
          <p:cNvPr id="20550" name="Freeform 70"/>
          <p:cNvSpPr>
            <a:spLocks noEditPoints="1"/>
          </p:cNvSpPr>
          <p:nvPr/>
        </p:nvSpPr>
        <p:spPr bwMode="auto">
          <a:xfrm>
            <a:off x="2209800" y="1209675"/>
            <a:ext cx="57150" cy="84138"/>
          </a:xfrm>
          <a:custGeom>
            <a:avLst/>
            <a:gdLst>
              <a:gd name="T0" fmla="*/ 97 w 123"/>
              <a:gd name="T1" fmla="*/ 113 h 159"/>
              <a:gd name="T2" fmla="*/ 90 w 123"/>
              <a:gd name="T3" fmla="*/ 124 h 159"/>
              <a:gd name="T4" fmla="*/ 82 w 123"/>
              <a:gd name="T5" fmla="*/ 131 h 159"/>
              <a:gd name="T6" fmla="*/ 70 w 123"/>
              <a:gd name="T7" fmla="*/ 135 h 159"/>
              <a:gd name="T8" fmla="*/ 54 w 123"/>
              <a:gd name="T9" fmla="*/ 134 h 159"/>
              <a:gd name="T10" fmla="*/ 41 w 123"/>
              <a:gd name="T11" fmla="*/ 128 h 159"/>
              <a:gd name="T12" fmla="*/ 30 w 123"/>
              <a:gd name="T13" fmla="*/ 117 h 159"/>
              <a:gd name="T14" fmla="*/ 25 w 123"/>
              <a:gd name="T15" fmla="*/ 98 h 159"/>
              <a:gd name="T16" fmla="*/ 123 w 123"/>
              <a:gd name="T17" fmla="*/ 88 h 159"/>
              <a:gd name="T18" fmla="*/ 122 w 123"/>
              <a:gd name="T19" fmla="*/ 60 h 159"/>
              <a:gd name="T20" fmla="*/ 114 w 123"/>
              <a:gd name="T21" fmla="*/ 31 h 159"/>
              <a:gd name="T22" fmla="*/ 98 w 123"/>
              <a:gd name="T23" fmla="*/ 12 h 159"/>
              <a:gd name="T24" fmla="*/ 76 w 123"/>
              <a:gd name="T25" fmla="*/ 2 h 159"/>
              <a:gd name="T26" fmla="*/ 48 w 123"/>
              <a:gd name="T27" fmla="*/ 2 h 159"/>
              <a:gd name="T28" fmla="*/ 25 w 123"/>
              <a:gd name="T29" fmla="*/ 12 h 159"/>
              <a:gd name="T30" fmla="*/ 9 w 123"/>
              <a:gd name="T31" fmla="*/ 33 h 159"/>
              <a:gd name="T32" fmla="*/ 1 w 123"/>
              <a:gd name="T33" fmla="*/ 63 h 159"/>
              <a:gd name="T34" fmla="*/ 1 w 123"/>
              <a:gd name="T35" fmla="*/ 98 h 159"/>
              <a:gd name="T36" fmla="*/ 9 w 123"/>
              <a:gd name="T37" fmla="*/ 127 h 159"/>
              <a:gd name="T38" fmla="*/ 25 w 123"/>
              <a:gd name="T39" fmla="*/ 147 h 159"/>
              <a:gd name="T40" fmla="*/ 48 w 123"/>
              <a:gd name="T41" fmla="*/ 158 h 159"/>
              <a:gd name="T42" fmla="*/ 72 w 123"/>
              <a:gd name="T43" fmla="*/ 158 h 159"/>
              <a:gd name="T44" fmla="*/ 93 w 123"/>
              <a:gd name="T45" fmla="*/ 151 h 159"/>
              <a:gd name="T46" fmla="*/ 108 w 123"/>
              <a:gd name="T47" fmla="*/ 138 h 159"/>
              <a:gd name="T48" fmla="*/ 119 w 123"/>
              <a:gd name="T49" fmla="*/ 119 h 159"/>
              <a:gd name="T50" fmla="*/ 99 w 123"/>
              <a:gd name="T51" fmla="*/ 107 h 159"/>
              <a:gd name="T52" fmla="*/ 25 w 123"/>
              <a:gd name="T53" fmla="*/ 56 h 159"/>
              <a:gd name="T54" fmla="*/ 31 w 123"/>
              <a:gd name="T55" fmla="*/ 40 h 159"/>
              <a:gd name="T56" fmla="*/ 41 w 123"/>
              <a:gd name="T57" fmla="*/ 28 h 159"/>
              <a:gd name="T58" fmla="*/ 53 w 123"/>
              <a:gd name="T59" fmla="*/ 24 h 159"/>
              <a:gd name="T60" fmla="*/ 70 w 123"/>
              <a:gd name="T61" fmla="*/ 24 h 159"/>
              <a:gd name="T62" fmla="*/ 84 w 123"/>
              <a:gd name="T63" fmla="*/ 29 h 159"/>
              <a:gd name="T64" fmla="*/ 93 w 123"/>
              <a:gd name="T65" fmla="*/ 40 h 159"/>
              <a:gd name="T66" fmla="*/ 98 w 123"/>
              <a:gd name="T67" fmla="*/ 56 h 159"/>
              <a:gd name="T68" fmla="*/ 24 w 123"/>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7"/>
                </a:moveTo>
                <a:lnTo>
                  <a:pt x="97" y="113"/>
                </a:lnTo>
                <a:lnTo>
                  <a:pt x="93" y="119"/>
                </a:lnTo>
                <a:lnTo>
                  <a:pt x="90" y="124"/>
                </a:lnTo>
                <a:lnTo>
                  <a:pt x="86" y="128"/>
                </a:lnTo>
                <a:lnTo>
                  <a:pt x="82" y="131"/>
                </a:lnTo>
                <a:lnTo>
                  <a:pt x="77" y="133"/>
                </a:lnTo>
                <a:lnTo>
                  <a:pt x="70" y="135"/>
                </a:lnTo>
                <a:lnTo>
                  <a:pt x="63" y="135"/>
                </a:lnTo>
                <a:lnTo>
                  <a:pt x="54" y="134"/>
                </a:lnTo>
                <a:lnTo>
                  <a:pt x="47" y="132"/>
                </a:lnTo>
                <a:lnTo>
                  <a:pt x="41" y="128"/>
                </a:lnTo>
                <a:lnTo>
                  <a:pt x="34" y="123"/>
                </a:lnTo>
                <a:lnTo>
                  <a:pt x="30" y="117"/>
                </a:lnTo>
                <a:lnTo>
                  <a:pt x="27" y="109"/>
                </a:lnTo>
                <a:lnTo>
                  <a:pt x="25" y="98"/>
                </a:lnTo>
                <a:lnTo>
                  <a:pt x="24" y="88"/>
                </a:lnTo>
                <a:lnTo>
                  <a:pt x="123" y="88"/>
                </a:lnTo>
                <a:lnTo>
                  <a:pt x="123" y="76"/>
                </a:lnTo>
                <a:lnTo>
                  <a:pt x="122" y="60"/>
                </a:lnTo>
                <a:lnTo>
                  <a:pt x="119" y="43"/>
                </a:lnTo>
                <a:lnTo>
                  <a:pt x="114" y="31"/>
                </a:lnTo>
                <a:lnTo>
                  <a:pt x="107" y="20"/>
                </a:lnTo>
                <a:lnTo>
                  <a:pt x="98" y="12"/>
                </a:lnTo>
                <a:lnTo>
                  <a:pt x="87" y="5"/>
                </a:lnTo>
                <a:lnTo>
                  <a:pt x="76" y="2"/>
                </a:lnTo>
                <a:lnTo>
                  <a:pt x="61" y="0"/>
                </a:lnTo>
                <a:lnTo>
                  <a:pt x="48" y="2"/>
                </a:lnTo>
                <a:lnTo>
                  <a:pt x="35"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5" y="153"/>
                </a:lnTo>
                <a:lnTo>
                  <a:pt x="48" y="158"/>
                </a:lnTo>
                <a:lnTo>
                  <a:pt x="61" y="159"/>
                </a:lnTo>
                <a:lnTo>
                  <a:pt x="72" y="158"/>
                </a:lnTo>
                <a:lnTo>
                  <a:pt x="84" y="155"/>
                </a:lnTo>
                <a:lnTo>
                  <a:pt x="93" y="151"/>
                </a:lnTo>
                <a:lnTo>
                  <a:pt x="102" y="145"/>
                </a:lnTo>
                <a:lnTo>
                  <a:pt x="108" y="138"/>
                </a:lnTo>
                <a:lnTo>
                  <a:pt x="115" y="128"/>
                </a:lnTo>
                <a:lnTo>
                  <a:pt x="119" y="119"/>
                </a:lnTo>
                <a:lnTo>
                  <a:pt x="121" y="107"/>
                </a:lnTo>
                <a:lnTo>
                  <a:pt x="99" y="107"/>
                </a:lnTo>
                <a:close/>
                <a:moveTo>
                  <a:pt x="24" y="67"/>
                </a:moveTo>
                <a:lnTo>
                  <a:pt x="25" y="56"/>
                </a:lnTo>
                <a:lnTo>
                  <a:pt x="27" y="48"/>
                </a:lnTo>
                <a:lnTo>
                  <a:pt x="31" y="40"/>
                </a:lnTo>
                <a:lnTo>
                  <a:pt x="35" y="34"/>
                </a:lnTo>
                <a:lnTo>
                  <a:pt x="41" y="28"/>
                </a:lnTo>
                <a:lnTo>
                  <a:pt x="47" y="25"/>
                </a:lnTo>
                <a:lnTo>
                  <a:pt x="53" y="24"/>
                </a:lnTo>
                <a:lnTo>
                  <a:pt x="62" y="22"/>
                </a:lnTo>
                <a:lnTo>
                  <a:pt x="70" y="24"/>
                </a:lnTo>
                <a:lnTo>
                  <a:pt x="78" y="25"/>
                </a:lnTo>
                <a:lnTo>
                  <a:pt x="84" y="29"/>
                </a:lnTo>
                <a:lnTo>
                  <a:pt x="89" y="34"/>
                </a:lnTo>
                <a:lnTo>
                  <a:pt x="93"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0551" name="Freeform 71"/>
          <p:cNvSpPr>
            <a:spLocks/>
          </p:cNvSpPr>
          <p:nvPr/>
        </p:nvSpPr>
        <p:spPr bwMode="auto">
          <a:xfrm>
            <a:off x="2279650" y="1209675"/>
            <a:ext cx="31750" cy="82550"/>
          </a:xfrm>
          <a:custGeom>
            <a:avLst/>
            <a:gdLst>
              <a:gd name="T0" fmla="*/ 0 w 67"/>
              <a:gd name="T1" fmla="*/ 155 h 155"/>
              <a:gd name="T2" fmla="*/ 24 w 67"/>
              <a:gd name="T3" fmla="*/ 155 h 155"/>
              <a:gd name="T4" fmla="*/ 24 w 67"/>
              <a:gd name="T5" fmla="*/ 70 h 155"/>
              <a:gd name="T6" fmla="*/ 25 w 67"/>
              <a:gd name="T7" fmla="*/ 61 h 155"/>
              <a:gd name="T8" fmla="*/ 26 w 67"/>
              <a:gd name="T9" fmla="*/ 52 h 155"/>
              <a:gd name="T10" fmla="*/ 29 w 67"/>
              <a:gd name="T11" fmla="*/ 45 h 155"/>
              <a:gd name="T12" fmla="*/ 33 w 67"/>
              <a:gd name="T13" fmla="*/ 39 h 155"/>
              <a:gd name="T14" fmla="*/ 38 w 67"/>
              <a:gd name="T15" fmla="*/ 33 h 155"/>
              <a:gd name="T16" fmla="*/ 45 w 67"/>
              <a:gd name="T17" fmla="*/ 29 h 155"/>
              <a:gd name="T18" fmla="*/ 53 w 67"/>
              <a:gd name="T19" fmla="*/ 28 h 155"/>
              <a:gd name="T20" fmla="*/ 62 w 67"/>
              <a:gd name="T21" fmla="*/ 27 h 155"/>
              <a:gd name="T22" fmla="*/ 67 w 67"/>
              <a:gd name="T23" fmla="*/ 27 h 155"/>
              <a:gd name="T24" fmla="*/ 67 w 67"/>
              <a:gd name="T25" fmla="*/ 0 h 155"/>
              <a:gd name="T26" fmla="*/ 60 w 67"/>
              <a:gd name="T27" fmla="*/ 0 h 155"/>
              <a:gd name="T28" fmla="*/ 54 w 67"/>
              <a:gd name="T29" fmla="*/ 0 h 155"/>
              <a:gd name="T30" fmla="*/ 48 w 67"/>
              <a:gd name="T31" fmla="*/ 3 h 155"/>
              <a:gd name="T32" fmla="*/ 43 w 67"/>
              <a:gd name="T33" fmla="*/ 5 h 155"/>
              <a:gd name="T34" fmla="*/ 37 w 67"/>
              <a:gd name="T35" fmla="*/ 7 h 155"/>
              <a:gd name="T36" fmla="*/ 33 w 67"/>
              <a:gd name="T37" fmla="*/ 12 h 155"/>
              <a:gd name="T38" fmla="*/ 29 w 67"/>
              <a:gd name="T39" fmla="*/ 18 h 155"/>
              <a:gd name="T40" fmla="*/ 26 w 67"/>
              <a:gd name="T41" fmla="*/ 24 h 155"/>
              <a:gd name="T42" fmla="*/ 23 w 67"/>
              <a:gd name="T43" fmla="*/ 31 h 155"/>
              <a:gd name="T44" fmla="*/ 23 w 67"/>
              <a:gd name="T45" fmla="*/ 4 h 155"/>
              <a:gd name="T46" fmla="*/ 0 w 67"/>
              <a:gd name="T47" fmla="*/ 4 h 155"/>
              <a:gd name="T48" fmla="*/ 0 w 67"/>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4" y="155"/>
                </a:lnTo>
                <a:lnTo>
                  <a:pt x="24" y="70"/>
                </a:lnTo>
                <a:lnTo>
                  <a:pt x="25" y="61"/>
                </a:lnTo>
                <a:lnTo>
                  <a:pt x="26" y="52"/>
                </a:lnTo>
                <a:lnTo>
                  <a:pt x="29" y="45"/>
                </a:lnTo>
                <a:lnTo>
                  <a:pt x="33" y="39"/>
                </a:lnTo>
                <a:lnTo>
                  <a:pt x="38" y="33"/>
                </a:lnTo>
                <a:lnTo>
                  <a:pt x="45" y="29"/>
                </a:lnTo>
                <a:lnTo>
                  <a:pt x="53" y="28"/>
                </a:lnTo>
                <a:lnTo>
                  <a:pt x="62" y="27"/>
                </a:lnTo>
                <a:lnTo>
                  <a:pt x="67" y="27"/>
                </a:lnTo>
                <a:lnTo>
                  <a:pt x="67" y="0"/>
                </a:lnTo>
                <a:lnTo>
                  <a:pt x="60" y="0"/>
                </a:lnTo>
                <a:lnTo>
                  <a:pt x="54" y="0"/>
                </a:lnTo>
                <a:lnTo>
                  <a:pt x="48" y="3"/>
                </a:lnTo>
                <a:lnTo>
                  <a:pt x="43" y="5"/>
                </a:lnTo>
                <a:lnTo>
                  <a:pt x="37" y="7"/>
                </a:lnTo>
                <a:lnTo>
                  <a:pt x="33" y="12"/>
                </a:lnTo>
                <a:lnTo>
                  <a:pt x="29" y="18"/>
                </a:lnTo>
                <a:lnTo>
                  <a:pt x="26" y="24"/>
                </a:lnTo>
                <a:lnTo>
                  <a:pt x="23" y="31"/>
                </a:lnTo>
                <a:lnTo>
                  <a:pt x="23" y="4"/>
                </a:lnTo>
                <a:lnTo>
                  <a:pt x="0" y="4"/>
                </a:lnTo>
                <a:lnTo>
                  <a:pt x="0" y="155"/>
                </a:lnTo>
                <a:close/>
              </a:path>
            </a:pathLst>
          </a:custGeom>
          <a:solidFill>
            <a:srgbClr val="000080"/>
          </a:solidFill>
          <a:ln w="9525">
            <a:noFill/>
            <a:round/>
            <a:headEnd/>
            <a:tailEnd/>
          </a:ln>
        </p:spPr>
        <p:txBody>
          <a:bodyPr/>
          <a:lstStyle/>
          <a:p>
            <a:endParaRPr lang="ru-RU"/>
          </a:p>
        </p:txBody>
      </p:sp>
      <p:sp>
        <p:nvSpPr>
          <p:cNvPr id="20552" name="Freeform 72"/>
          <p:cNvSpPr>
            <a:spLocks/>
          </p:cNvSpPr>
          <p:nvPr/>
        </p:nvSpPr>
        <p:spPr bwMode="auto">
          <a:xfrm>
            <a:off x="2312988" y="1190625"/>
            <a:ext cx="30162" cy="103188"/>
          </a:xfrm>
          <a:custGeom>
            <a:avLst/>
            <a:gdLst>
              <a:gd name="T0" fmla="*/ 43 w 67"/>
              <a:gd name="T1" fmla="*/ 155 h 196"/>
              <a:gd name="T2" fmla="*/ 43 w 67"/>
              <a:gd name="T3" fmla="*/ 62 h 196"/>
              <a:gd name="T4" fmla="*/ 67 w 67"/>
              <a:gd name="T5" fmla="*/ 62 h 196"/>
              <a:gd name="T6" fmla="*/ 67 w 67"/>
              <a:gd name="T7" fmla="*/ 42 h 196"/>
              <a:gd name="T8" fmla="*/ 43 w 67"/>
              <a:gd name="T9" fmla="*/ 42 h 196"/>
              <a:gd name="T10" fmla="*/ 43 w 67"/>
              <a:gd name="T11" fmla="*/ 0 h 196"/>
              <a:gd name="T12" fmla="*/ 20 w 67"/>
              <a:gd name="T13" fmla="*/ 0 h 196"/>
              <a:gd name="T14" fmla="*/ 20 w 67"/>
              <a:gd name="T15" fmla="*/ 42 h 196"/>
              <a:gd name="T16" fmla="*/ 0 w 67"/>
              <a:gd name="T17" fmla="*/ 42 h 196"/>
              <a:gd name="T18" fmla="*/ 0 w 67"/>
              <a:gd name="T19" fmla="*/ 62 h 196"/>
              <a:gd name="T20" fmla="*/ 20 w 67"/>
              <a:gd name="T21" fmla="*/ 62 h 196"/>
              <a:gd name="T22" fmla="*/ 20 w 67"/>
              <a:gd name="T23" fmla="*/ 164 h 196"/>
              <a:gd name="T24" fmla="*/ 20 w 67"/>
              <a:gd name="T25" fmla="*/ 172 h 196"/>
              <a:gd name="T26" fmla="*/ 21 w 67"/>
              <a:gd name="T27" fmla="*/ 178 h 196"/>
              <a:gd name="T28" fmla="*/ 23 w 67"/>
              <a:gd name="T29" fmla="*/ 184 h 196"/>
              <a:gd name="T30" fmla="*/ 26 w 67"/>
              <a:gd name="T31" fmla="*/ 189 h 196"/>
              <a:gd name="T32" fmla="*/ 31 w 67"/>
              <a:gd name="T33" fmla="*/ 192 h 196"/>
              <a:gd name="T34" fmla="*/ 36 w 67"/>
              <a:gd name="T35" fmla="*/ 194 h 196"/>
              <a:gd name="T36" fmla="*/ 42 w 67"/>
              <a:gd name="T37" fmla="*/ 196 h 196"/>
              <a:gd name="T38" fmla="*/ 50 w 67"/>
              <a:gd name="T39" fmla="*/ 196 h 196"/>
              <a:gd name="T40" fmla="*/ 58 w 67"/>
              <a:gd name="T41" fmla="*/ 194 h 196"/>
              <a:gd name="T42" fmla="*/ 67 w 67"/>
              <a:gd name="T43" fmla="*/ 193 h 196"/>
              <a:gd name="T44" fmla="*/ 67 w 67"/>
              <a:gd name="T45" fmla="*/ 171 h 196"/>
              <a:gd name="T46" fmla="*/ 56 w 67"/>
              <a:gd name="T47" fmla="*/ 172 h 196"/>
              <a:gd name="T48" fmla="*/ 50 w 67"/>
              <a:gd name="T49" fmla="*/ 171 h 196"/>
              <a:gd name="T50" fmla="*/ 45 w 67"/>
              <a:gd name="T51" fmla="*/ 169 h 196"/>
              <a:gd name="T52" fmla="*/ 43 w 67"/>
              <a:gd name="T53" fmla="*/ 163 h 196"/>
              <a:gd name="T54" fmla="*/ 43 w 67"/>
              <a:gd name="T55" fmla="*/ 155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96"/>
              <a:gd name="T86" fmla="*/ 67 w 67"/>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96">
                <a:moveTo>
                  <a:pt x="43" y="155"/>
                </a:moveTo>
                <a:lnTo>
                  <a:pt x="43" y="62"/>
                </a:lnTo>
                <a:lnTo>
                  <a:pt x="67" y="62"/>
                </a:lnTo>
                <a:lnTo>
                  <a:pt x="67" y="42"/>
                </a:lnTo>
                <a:lnTo>
                  <a:pt x="43" y="42"/>
                </a:lnTo>
                <a:lnTo>
                  <a:pt x="43" y="0"/>
                </a:lnTo>
                <a:lnTo>
                  <a:pt x="20" y="0"/>
                </a:lnTo>
                <a:lnTo>
                  <a:pt x="20" y="42"/>
                </a:lnTo>
                <a:lnTo>
                  <a:pt x="0" y="42"/>
                </a:lnTo>
                <a:lnTo>
                  <a:pt x="0" y="62"/>
                </a:lnTo>
                <a:lnTo>
                  <a:pt x="20" y="62"/>
                </a:lnTo>
                <a:lnTo>
                  <a:pt x="20" y="164"/>
                </a:lnTo>
                <a:lnTo>
                  <a:pt x="20" y="172"/>
                </a:lnTo>
                <a:lnTo>
                  <a:pt x="21" y="178"/>
                </a:lnTo>
                <a:lnTo>
                  <a:pt x="23" y="184"/>
                </a:lnTo>
                <a:lnTo>
                  <a:pt x="26" y="189"/>
                </a:lnTo>
                <a:lnTo>
                  <a:pt x="31" y="192"/>
                </a:lnTo>
                <a:lnTo>
                  <a:pt x="36" y="194"/>
                </a:lnTo>
                <a:lnTo>
                  <a:pt x="42" y="196"/>
                </a:lnTo>
                <a:lnTo>
                  <a:pt x="50" y="196"/>
                </a:lnTo>
                <a:lnTo>
                  <a:pt x="58" y="194"/>
                </a:lnTo>
                <a:lnTo>
                  <a:pt x="67" y="193"/>
                </a:lnTo>
                <a:lnTo>
                  <a:pt x="67" y="171"/>
                </a:lnTo>
                <a:lnTo>
                  <a:pt x="56" y="172"/>
                </a:lnTo>
                <a:lnTo>
                  <a:pt x="50" y="171"/>
                </a:lnTo>
                <a:lnTo>
                  <a:pt x="45" y="169"/>
                </a:lnTo>
                <a:lnTo>
                  <a:pt x="43" y="163"/>
                </a:lnTo>
                <a:lnTo>
                  <a:pt x="43" y="155"/>
                </a:lnTo>
                <a:close/>
              </a:path>
            </a:pathLst>
          </a:custGeom>
          <a:solidFill>
            <a:srgbClr val="000080"/>
          </a:solidFill>
          <a:ln w="9525">
            <a:noFill/>
            <a:round/>
            <a:headEnd/>
            <a:tailEnd/>
          </a:ln>
        </p:spPr>
        <p:txBody>
          <a:bodyPr/>
          <a:lstStyle/>
          <a:p>
            <a:endParaRPr lang="ru-RU"/>
          </a:p>
        </p:txBody>
      </p:sp>
      <p:sp>
        <p:nvSpPr>
          <p:cNvPr id="20553" name="Freeform 73"/>
          <p:cNvSpPr>
            <a:spLocks noEditPoints="1"/>
          </p:cNvSpPr>
          <p:nvPr/>
        </p:nvSpPr>
        <p:spPr bwMode="auto">
          <a:xfrm>
            <a:off x="2387600" y="1182688"/>
            <a:ext cx="71438" cy="109537"/>
          </a:xfrm>
          <a:custGeom>
            <a:avLst/>
            <a:gdLst>
              <a:gd name="T0" fmla="*/ 0 w 153"/>
              <a:gd name="T1" fmla="*/ 207 h 207"/>
              <a:gd name="T2" fmla="*/ 71 w 153"/>
              <a:gd name="T3" fmla="*/ 207 h 207"/>
              <a:gd name="T4" fmla="*/ 80 w 153"/>
              <a:gd name="T5" fmla="*/ 207 h 207"/>
              <a:gd name="T6" fmla="*/ 89 w 153"/>
              <a:gd name="T7" fmla="*/ 205 h 207"/>
              <a:gd name="T8" fmla="*/ 97 w 153"/>
              <a:gd name="T9" fmla="*/ 204 h 207"/>
              <a:gd name="T10" fmla="*/ 106 w 153"/>
              <a:gd name="T11" fmla="*/ 200 h 207"/>
              <a:gd name="T12" fmla="*/ 113 w 153"/>
              <a:gd name="T13" fmla="*/ 197 h 207"/>
              <a:gd name="T14" fmla="*/ 119 w 153"/>
              <a:gd name="T15" fmla="*/ 191 h 207"/>
              <a:gd name="T16" fmla="*/ 126 w 153"/>
              <a:gd name="T17" fmla="*/ 186 h 207"/>
              <a:gd name="T18" fmla="*/ 131 w 153"/>
              <a:gd name="T19" fmla="*/ 179 h 207"/>
              <a:gd name="T20" fmla="*/ 136 w 153"/>
              <a:gd name="T21" fmla="*/ 172 h 207"/>
              <a:gd name="T22" fmla="*/ 141 w 153"/>
              <a:gd name="T23" fmla="*/ 164 h 207"/>
              <a:gd name="T24" fmla="*/ 145 w 153"/>
              <a:gd name="T25" fmla="*/ 156 h 207"/>
              <a:gd name="T26" fmla="*/ 148 w 153"/>
              <a:gd name="T27" fmla="*/ 146 h 207"/>
              <a:gd name="T28" fmla="*/ 150 w 153"/>
              <a:gd name="T29" fmla="*/ 136 h 207"/>
              <a:gd name="T30" fmla="*/ 152 w 153"/>
              <a:gd name="T31" fmla="*/ 125 h 207"/>
              <a:gd name="T32" fmla="*/ 153 w 153"/>
              <a:gd name="T33" fmla="*/ 113 h 207"/>
              <a:gd name="T34" fmla="*/ 153 w 153"/>
              <a:gd name="T35" fmla="*/ 100 h 207"/>
              <a:gd name="T36" fmla="*/ 153 w 153"/>
              <a:gd name="T37" fmla="*/ 88 h 207"/>
              <a:gd name="T38" fmla="*/ 152 w 153"/>
              <a:gd name="T39" fmla="*/ 78 h 207"/>
              <a:gd name="T40" fmla="*/ 150 w 153"/>
              <a:gd name="T41" fmla="*/ 67 h 207"/>
              <a:gd name="T42" fmla="*/ 148 w 153"/>
              <a:gd name="T43" fmla="*/ 57 h 207"/>
              <a:gd name="T44" fmla="*/ 145 w 153"/>
              <a:gd name="T45" fmla="*/ 49 h 207"/>
              <a:gd name="T46" fmla="*/ 142 w 153"/>
              <a:gd name="T47" fmla="*/ 40 h 207"/>
              <a:gd name="T48" fmla="*/ 137 w 153"/>
              <a:gd name="T49" fmla="*/ 33 h 207"/>
              <a:gd name="T50" fmla="*/ 132 w 153"/>
              <a:gd name="T51" fmla="*/ 26 h 207"/>
              <a:gd name="T52" fmla="*/ 127 w 153"/>
              <a:gd name="T53" fmla="*/ 20 h 207"/>
              <a:gd name="T54" fmla="*/ 120 w 153"/>
              <a:gd name="T55" fmla="*/ 15 h 207"/>
              <a:gd name="T56" fmla="*/ 114 w 153"/>
              <a:gd name="T57" fmla="*/ 10 h 207"/>
              <a:gd name="T58" fmla="*/ 107 w 153"/>
              <a:gd name="T59" fmla="*/ 7 h 207"/>
              <a:gd name="T60" fmla="*/ 99 w 153"/>
              <a:gd name="T61" fmla="*/ 3 h 207"/>
              <a:gd name="T62" fmla="*/ 91 w 153"/>
              <a:gd name="T63" fmla="*/ 1 h 207"/>
              <a:gd name="T64" fmla="*/ 81 w 153"/>
              <a:gd name="T65" fmla="*/ 0 h 207"/>
              <a:gd name="T66" fmla="*/ 72 w 153"/>
              <a:gd name="T67" fmla="*/ 0 h 207"/>
              <a:gd name="T68" fmla="*/ 0 w 153"/>
              <a:gd name="T69" fmla="*/ 0 h 207"/>
              <a:gd name="T70" fmla="*/ 0 w 153"/>
              <a:gd name="T71" fmla="*/ 207 h 207"/>
              <a:gd name="T72" fmla="*/ 70 w 153"/>
              <a:gd name="T73" fmla="*/ 24 h 207"/>
              <a:gd name="T74" fmla="*/ 83 w 153"/>
              <a:gd name="T75" fmla="*/ 26 h 207"/>
              <a:gd name="T76" fmla="*/ 94 w 153"/>
              <a:gd name="T77" fmla="*/ 29 h 207"/>
              <a:gd name="T78" fmla="*/ 104 w 153"/>
              <a:gd name="T79" fmla="*/ 36 h 207"/>
              <a:gd name="T80" fmla="*/ 112 w 153"/>
              <a:gd name="T81" fmla="*/ 44 h 207"/>
              <a:gd name="T82" fmla="*/ 118 w 153"/>
              <a:gd name="T83" fmla="*/ 56 h 207"/>
              <a:gd name="T84" fmla="*/ 123 w 153"/>
              <a:gd name="T85" fmla="*/ 69 h 207"/>
              <a:gd name="T86" fmla="*/ 126 w 153"/>
              <a:gd name="T87" fmla="*/ 84 h 207"/>
              <a:gd name="T88" fmla="*/ 127 w 153"/>
              <a:gd name="T89" fmla="*/ 102 h 207"/>
              <a:gd name="T90" fmla="*/ 126 w 153"/>
              <a:gd name="T91" fmla="*/ 121 h 207"/>
              <a:gd name="T92" fmla="*/ 124 w 153"/>
              <a:gd name="T93" fmla="*/ 136 h 207"/>
              <a:gd name="T94" fmla="*/ 118 w 153"/>
              <a:gd name="T95" fmla="*/ 150 h 207"/>
              <a:gd name="T96" fmla="*/ 112 w 153"/>
              <a:gd name="T97" fmla="*/ 162 h 207"/>
              <a:gd name="T98" fmla="*/ 105 w 153"/>
              <a:gd name="T99" fmla="*/ 170 h 207"/>
              <a:gd name="T100" fmla="*/ 94 w 153"/>
              <a:gd name="T101" fmla="*/ 177 h 207"/>
              <a:gd name="T102" fmla="*/ 83 w 153"/>
              <a:gd name="T103" fmla="*/ 180 h 207"/>
              <a:gd name="T104" fmla="*/ 70 w 153"/>
              <a:gd name="T105" fmla="*/ 182 h 207"/>
              <a:gd name="T106" fmla="*/ 26 w 153"/>
              <a:gd name="T107" fmla="*/ 182 h 207"/>
              <a:gd name="T108" fmla="*/ 26 w 153"/>
              <a:gd name="T109" fmla="*/ 24 h 207"/>
              <a:gd name="T110" fmla="*/ 70 w 153"/>
              <a:gd name="T111" fmla="*/ 24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1" y="207"/>
                </a:lnTo>
                <a:lnTo>
                  <a:pt x="80" y="207"/>
                </a:lnTo>
                <a:lnTo>
                  <a:pt x="89" y="205"/>
                </a:lnTo>
                <a:lnTo>
                  <a:pt x="97" y="204"/>
                </a:lnTo>
                <a:lnTo>
                  <a:pt x="106" y="200"/>
                </a:lnTo>
                <a:lnTo>
                  <a:pt x="113" y="197"/>
                </a:lnTo>
                <a:lnTo>
                  <a:pt x="119" y="191"/>
                </a:lnTo>
                <a:lnTo>
                  <a:pt x="126" y="186"/>
                </a:lnTo>
                <a:lnTo>
                  <a:pt x="131" y="179"/>
                </a:lnTo>
                <a:lnTo>
                  <a:pt x="136" y="172"/>
                </a:lnTo>
                <a:lnTo>
                  <a:pt x="141" y="164"/>
                </a:lnTo>
                <a:lnTo>
                  <a:pt x="145" y="156"/>
                </a:lnTo>
                <a:lnTo>
                  <a:pt x="148" y="146"/>
                </a:lnTo>
                <a:lnTo>
                  <a:pt x="150" y="136"/>
                </a:lnTo>
                <a:lnTo>
                  <a:pt x="152" y="125"/>
                </a:lnTo>
                <a:lnTo>
                  <a:pt x="153" y="113"/>
                </a:lnTo>
                <a:lnTo>
                  <a:pt x="153" y="100"/>
                </a:lnTo>
                <a:lnTo>
                  <a:pt x="153" y="88"/>
                </a:lnTo>
                <a:lnTo>
                  <a:pt x="152" y="78"/>
                </a:lnTo>
                <a:lnTo>
                  <a:pt x="150" y="67"/>
                </a:lnTo>
                <a:lnTo>
                  <a:pt x="148" y="57"/>
                </a:lnTo>
                <a:lnTo>
                  <a:pt x="145" y="49"/>
                </a:lnTo>
                <a:lnTo>
                  <a:pt x="142" y="40"/>
                </a:lnTo>
                <a:lnTo>
                  <a:pt x="137" y="33"/>
                </a:lnTo>
                <a:lnTo>
                  <a:pt x="132" y="26"/>
                </a:lnTo>
                <a:lnTo>
                  <a:pt x="127" y="20"/>
                </a:lnTo>
                <a:lnTo>
                  <a:pt x="120" y="15"/>
                </a:lnTo>
                <a:lnTo>
                  <a:pt x="114" y="10"/>
                </a:lnTo>
                <a:lnTo>
                  <a:pt x="107" y="7"/>
                </a:lnTo>
                <a:lnTo>
                  <a:pt x="99" y="3"/>
                </a:lnTo>
                <a:lnTo>
                  <a:pt x="91" y="1"/>
                </a:lnTo>
                <a:lnTo>
                  <a:pt x="81" y="0"/>
                </a:lnTo>
                <a:lnTo>
                  <a:pt x="72" y="0"/>
                </a:lnTo>
                <a:lnTo>
                  <a:pt x="0" y="0"/>
                </a:lnTo>
                <a:lnTo>
                  <a:pt x="0" y="207"/>
                </a:lnTo>
                <a:close/>
                <a:moveTo>
                  <a:pt x="70" y="24"/>
                </a:moveTo>
                <a:lnTo>
                  <a:pt x="83" y="26"/>
                </a:lnTo>
                <a:lnTo>
                  <a:pt x="94" y="29"/>
                </a:lnTo>
                <a:lnTo>
                  <a:pt x="104" y="36"/>
                </a:lnTo>
                <a:lnTo>
                  <a:pt x="112" y="44"/>
                </a:lnTo>
                <a:lnTo>
                  <a:pt x="118" y="56"/>
                </a:lnTo>
                <a:lnTo>
                  <a:pt x="123" y="69"/>
                </a:lnTo>
                <a:lnTo>
                  <a:pt x="126" y="84"/>
                </a:lnTo>
                <a:lnTo>
                  <a:pt x="127" y="102"/>
                </a:lnTo>
                <a:lnTo>
                  <a:pt x="126" y="121"/>
                </a:lnTo>
                <a:lnTo>
                  <a:pt x="124" y="136"/>
                </a:lnTo>
                <a:lnTo>
                  <a:pt x="118" y="150"/>
                </a:lnTo>
                <a:lnTo>
                  <a:pt x="112" y="162"/>
                </a:lnTo>
                <a:lnTo>
                  <a:pt x="105" y="170"/>
                </a:lnTo>
                <a:lnTo>
                  <a:pt x="94" y="177"/>
                </a:lnTo>
                <a:lnTo>
                  <a:pt x="83" y="180"/>
                </a:lnTo>
                <a:lnTo>
                  <a:pt x="70" y="182"/>
                </a:lnTo>
                <a:lnTo>
                  <a:pt x="26" y="182"/>
                </a:lnTo>
                <a:lnTo>
                  <a:pt x="26" y="24"/>
                </a:lnTo>
                <a:lnTo>
                  <a:pt x="70" y="24"/>
                </a:lnTo>
                <a:close/>
              </a:path>
            </a:pathLst>
          </a:custGeom>
          <a:solidFill>
            <a:srgbClr val="000080"/>
          </a:solidFill>
          <a:ln w="9525">
            <a:noFill/>
            <a:round/>
            <a:headEnd/>
            <a:tailEnd/>
          </a:ln>
        </p:spPr>
        <p:txBody>
          <a:bodyPr/>
          <a:lstStyle/>
          <a:p>
            <a:endParaRPr lang="ru-RU"/>
          </a:p>
        </p:txBody>
      </p:sp>
      <p:sp>
        <p:nvSpPr>
          <p:cNvPr id="20554" name="Rectangle 74"/>
          <p:cNvSpPr>
            <a:spLocks noChangeArrowheads="1"/>
          </p:cNvSpPr>
          <p:nvPr/>
        </p:nvSpPr>
        <p:spPr bwMode="auto">
          <a:xfrm>
            <a:off x="2473325" y="1276350"/>
            <a:ext cx="12700" cy="15875"/>
          </a:xfrm>
          <a:prstGeom prst="rect">
            <a:avLst/>
          </a:prstGeom>
          <a:solidFill>
            <a:srgbClr val="000080"/>
          </a:solidFill>
          <a:ln w="9525">
            <a:noFill/>
            <a:miter lim="800000"/>
            <a:headEnd/>
            <a:tailEnd/>
          </a:ln>
        </p:spPr>
        <p:txBody>
          <a:bodyPr/>
          <a:lstStyle/>
          <a:p>
            <a:endParaRPr lang="ru-RU"/>
          </a:p>
        </p:txBody>
      </p:sp>
      <p:sp>
        <p:nvSpPr>
          <p:cNvPr id="20555" name="Freeform 75"/>
          <p:cNvSpPr>
            <a:spLocks/>
          </p:cNvSpPr>
          <p:nvPr/>
        </p:nvSpPr>
        <p:spPr bwMode="auto">
          <a:xfrm>
            <a:off x="1350963" y="1379538"/>
            <a:ext cx="57150" cy="106362"/>
          </a:xfrm>
          <a:custGeom>
            <a:avLst/>
            <a:gdLst>
              <a:gd name="T0" fmla="*/ 125 w 125"/>
              <a:gd name="T1" fmla="*/ 199 h 199"/>
              <a:gd name="T2" fmla="*/ 27 w 125"/>
              <a:gd name="T3" fmla="*/ 174 h 199"/>
              <a:gd name="T4" fmla="*/ 33 w 125"/>
              <a:gd name="T5" fmla="*/ 161 h 199"/>
              <a:gd name="T6" fmla="*/ 41 w 125"/>
              <a:gd name="T7" fmla="*/ 150 h 199"/>
              <a:gd name="T8" fmla="*/ 54 w 125"/>
              <a:gd name="T9" fmla="*/ 139 h 199"/>
              <a:gd name="T10" fmla="*/ 70 w 125"/>
              <a:gd name="T11" fmla="*/ 130 h 199"/>
              <a:gd name="T12" fmla="*/ 95 w 125"/>
              <a:gd name="T13" fmla="*/ 115 h 199"/>
              <a:gd name="T14" fmla="*/ 110 w 125"/>
              <a:gd name="T15" fmla="*/ 102 h 199"/>
              <a:gd name="T16" fmla="*/ 119 w 125"/>
              <a:gd name="T17" fmla="*/ 87 h 199"/>
              <a:gd name="T18" fmla="*/ 124 w 125"/>
              <a:gd name="T19" fmla="*/ 68 h 199"/>
              <a:gd name="T20" fmla="*/ 124 w 125"/>
              <a:gd name="T21" fmla="*/ 46 h 199"/>
              <a:gd name="T22" fmla="*/ 115 w 125"/>
              <a:gd name="T23" fmla="*/ 24 h 199"/>
              <a:gd name="T24" fmla="*/ 99 w 125"/>
              <a:gd name="T25" fmla="*/ 9 h 199"/>
              <a:gd name="T26" fmla="*/ 78 w 125"/>
              <a:gd name="T27" fmla="*/ 1 h 199"/>
              <a:gd name="T28" fmla="*/ 52 w 125"/>
              <a:gd name="T29" fmla="*/ 1 h 199"/>
              <a:gd name="T30" fmla="*/ 30 w 125"/>
              <a:gd name="T31" fmla="*/ 10 h 199"/>
              <a:gd name="T32" fmla="*/ 14 w 125"/>
              <a:gd name="T33" fmla="*/ 28 h 199"/>
              <a:gd name="T34" fmla="*/ 6 w 125"/>
              <a:gd name="T35" fmla="*/ 53 h 199"/>
              <a:gd name="T36" fmla="*/ 4 w 125"/>
              <a:gd name="T37" fmla="*/ 72 h 199"/>
              <a:gd name="T38" fmla="*/ 29 w 125"/>
              <a:gd name="T39" fmla="*/ 69 h 199"/>
              <a:gd name="T40" fmla="*/ 31 w 125"/>
              <a:gd name="T41" fmla="*/ 51 h 199"/>
              <a:gd name="T42" fmla="*/ 38 w 125"/>
              <a:gd name="T43" fmla="*/ 36 h 199"/>
              <a:gd name="T44" fmla="*/ 50 w 125"/>
              <a:gd name="T45" fmla="*/ 28 h 199"/>
              <a:gd name="T46" fmla="*/ 64 w 125"/>
              <a:gd name="T47" fmla="*/ 24 h 199"/>
              <a:gd name="T48" fmla="*/ 78 w 125"/>
              <a:gd name="T49" fmla="*/ 26 h 199"/>
              <a:gd name="T50" fmla="*/ 90 w 125"/>
              <a:gd name="T51" fmla="*/ 33 h 199"/>
              <a:gd name="T52" fmla="*/ 97 w 125"/>
              <a:gd name="T53" fmla="*/ 45 h 199"/>
              <a:gd name="T54" fmla="*/ 99 w 125"/>
              <a:gd name="T55" fmla="*/ 59 h 199"/>
              <a:gd name="T56" fmla="*/ 97 w 125"/>
              <a:gd name="T57" fmla="*/ 72 h 199"/>
              <a:gd name="T58" fmla="*/ 93 w 125"/>
              <a:gd name="T59" fmla="*/ 82 h 199"/>
              <a:gd name="T60" fmla="*/ 85 w 125"/>
              <a:gd name="T61" fmla="*/ 93 h 199"/>
              <a:gd name="T62" fmla="*/ 73 w 125"/>
              <a:gd name="T63" fmla="*/ 101 h 199"/>
              <a:gd name="T64" fmla="*/ 45 w 125"/>
              <a:gd name="T65" fmla="*/ 118 h 199"/>
              <a:gd name="T66" fmla="*/ 22 w 125"/>
              <a:gd name="T67" fmla="*/ 137 h 199"/>
              <a:gd name="T68" fmla="*/ 9 w 125"/>
              <a:gd name="T69" fmla="*/ 158 h 199"/>
              <a:gd name="T70" fmla="*/ 1 w 125"/>
              <a:gd name="T71" fmla="*/ 182 h 199"/>
              <a:gd name="T72" fmla="*/ 0 w 125"/>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4"/>
                </a:lnTo>
                <a:lnTo>
                  <a:pt x="27" y="174"/>
                </a:lnTo>
                <a:lnTo>
                  <a:pt x="30" y="167"/>
                </a:lnTo>
                <a:lnTo>
                  <a:pt x="33" y="161"/>
                </a:lnTo>
                <a:lnTo>
                  <a:pt x="36" y="156"/>
                </a:lnTo>
                <a:lnTo>
                  <a:pt x="41" y="150"/>
                </a:lnTo>
                <a:lnTo>
                  <a:pt x="48" y="145"/>
                </a:lnTo>
                <a:lnTo>
                  <a:pt x="54" y="139"/>
                </a:lnTo>
                <a:lnTo>
                  <a:pt x="61" y="135"/>
                </a:lnTo>
                <a:lnTo>
                  <a:pt x="70" y="130"/>
                </a:lnTo>
                <a:lnTo>
                  <a:pt x="86" y="122"/>
                </a:lnTo>
                <a:lnTo>
                  <a:pt x="95" y="115"/>
                </a:lnTo>
                <a:lnTo>
                  <a:pt x="103" y="109"/>
                </a:lnTo>
                <a:lnTo>
                  <a:pt x="110" y="102"/>
                </a:lnTo>
                <a:lnTo>
                  <a:pt x="115" y="95"/>
                </a:lnTo>
                <a:lnTo>
                  <a:pt x="119" y="87"/>
                </a:lnTo>
                <a:lnTo>
                  <a:pt x="123" y="78"/>
                </a:lnTo>
                <a:lnTo>
                  <a:pt x="124" y="68"/>
                </a:lnTo>
                <a:lnTo>
                  <a:pt x="125" y="59"/>
                </a:lnTo>
                <a:lnTo>
                  <a:pt x="124" y="46"/>
                </a:lnTo>
                <a:lnTo>
                  <a:pt x="120" y="35"/>
                </a:lnTo>
                <a:lnTo>
                  <a:pt x="115" y="24"/>
                </a:lnTo>
                <a:lnTo>
                  <a:pt x="108" y="16"/>
                </a:lnTo>
                <a:lnTo>
                  <a:pt x="99" y="9"/>
                </a:lnTo>
                <a:lnTo>
                  <a:pt x="90" y="4"/>
                </a:lnTo>
                <a:lnTo>
                  <a:pt x="78" y="1"/>
                </a:lnTo>
                <a:lnTo>
                  <a:pt x="65" y="0"/>
                </a:lnTo>
                <a:lnTo>
                  <a:pt x="52" y="1"/>
                </a:lnTo>
                <a:lnTo>
                  <a:pt x="40" y="4"/>
                </a:lnTo>
                <a:lnTo>
                  <a:pt x="30" y="10"/>
                </a:lnTo>
                <a:lnTo>
                  <a:pt x="21" y="18"/>
                </a:lnTo>
                <a:lnTo>
                  <a:pt x="14" y="28"/>
                </a:lnTo>
                <a:lnTo>
                  <a:pt x="9" y="39"/>
                </a:lnTo>
                <a:lnTo>
                  <a:pt x="6" y="53"/>
                </a:lnTo>
                <a:lnTo>
                  <a:pt x="4" y="68"/>
                </a:lnTo>
                <a:lnTo>
                  <a:pt x="4" y="72"/>
                </a:lnTo>
                <a:lnTo>
                  <a:pt x="29" y="72"/>
                </a:lnTo>
                <a:lnTo>
                  <a:pt x="29" y="69"/>
                </a:lnTo>
                <a:lnTo>
                  <a:pt x="30" y="59"/>
                </a:lnTo>
                <a:lnTo>
                  <a:pt x="31" y="51"/>
                </a:lnTo>
                <a:lnTo>
                  <a:pt x="34" y="43"/>
                </a:lnTo>
                <a:lnTo>
                  <a:pt x="38" y="36"/>
                </a:lnTo>
                <a:lnTo>
                  <a:pt x="43" y="31"/>
                </a:lnTo>
                <a:lnTo>
                  <a:pt x="50" y="28"/>
                </a:lnTo>
                <a:lnTo>
                  <a:pt x="56" y="25"/>
                </a:lnTo>
                <a:lnTo>
                  <a:pt x="64" y="24"/>
                </a:lnTo>
                <a:lnTo>
                  <a:pt x="72" y="25"/>
                </a:lnTo>
                <a:lnTo>
                  <a:pt x="78" y="26"/>
                </a:lnTo>
                <a:lnTo>
                  <a:pt x="85" y="30"/>
                </a:lnTo>
                <a:lnTo>
                  <a:pt x="90" y="33"/>
                </a:lnTo>
                <a:lnTo>
                  <a:pt x="94" y="39"/>
                </a:lnTo>
                <a:lnTo>
                  <a:pt x="97" y="45"/>
                </a:lnTo>
                <a:lnTo>
                  <a:pt x="98" y="52"/>
                </a:lnTo>
                <a:lnTo>
                  <a:pt x="99" y="59"/>
                </a:lnTo>
                <a:lnTo>
                  <a:pt x="99" y="66"/>
                </a:lnTo>
                <a:lnTo>
                  <a:pt x="97" y="72"/>
                </a:lnTo>
                <a:lnTo>
                  <a:pt x="96" y="78"/>
                </a:lnTo>
                <a:lnTo>
                  <a:pt x="93" y="82"/>
                </a:lnTo>
                <a:lnTo>
                  <a:pt x="89" y="88"/>
                </a:lnTo>
                <a:lnTo>
                  <a:pt x="85" y="93"/>
                </a:lnTo>
                <a:lnTo>
                  <a:pt x="79" y="97"/>
                </a:lnTo>
                <a:lnTo>
                  <a:pt x="73" y="101"/>
                </a:lnTo>
                <a:lnTo>
                  <a:pt x="58" y="110"/>
                </a:lnTo>
                <a:lnTo>
                  <a:pt x="45" y="118"/>
                </a:lnTo>
                <a:lnTo>
                  <a:pt x="33" y="128"/>
                </a:lnTo>
                <a:lnTo>
                  <a:pt x="22" y="137"/>
                </a:lnTo>
                <a:lnTo>
                  <a:pt x="15" y="148"/>
                </a:lnTo>
                <a:lnTo>
                  <a:pt x="9" y="158"/>
                </a:lnTo>
                <a:lnTo>
                  <a:pt x="4" y="170"/>
                </a:lnTo>
                <a:lnTo>
                  <a:pt x="1" y="182"/>
                </a:lnTo>
                <a:lnTo>
                  <a:pt x="0" y="198"/>
                </a:lnTo>
                <a:lnTo>
                  <a:pt x="0" y="199"/>
                </a:lnTo>
                <a:close/>
              </a:path>
            </a:pathLst>
          </a:custGeom>
          <a:solidFill>
            <a:srgbClr val="000080"/>
          </a:solidFill>
          <a:ln w="9525">
            <a:noFill/>
            <a:round/>
            <a:headEnd/>
            <a:tailEnd/>
          </a:ln>
        </p:spPr>
        <p:txBody>
          <a:bodyPr/>
          <a:lstStyle/>
          <a:p>
            <a:endParaRPr lang="ru-RU"/>
          </a:p>
        </p:txBody>
      </p:sp>
      <p:sp>
        <p:nvSpPr>
          <p:cNvPr id="20556" name="Freeform 76"/>
          <p:cNvSpPr>
            <a:spLocks noEditPoints="1"/>
          </p:cNvSpPr>
          <p:nvPr/>
        </p:nvSpPr>
        <p:spPr bwMode="auto">
          <a:xfrm>
            <a:off x="2036763" y="1374775"/>
            <a:ext cx="66675" cy="111125"/>
          </a:xfrm>
          <a:custGeom>
            <a:avLst/>
            <a:gdLst>
              <a:gd name="T0" fmla="*/ 0 w 144"/>
              <a:gd name="T1" fmla="*/ 208 h 208"/>
              <a:gd name="T2" fmla="*/ 25 w 144"/>
              <a:gd name="T3" fmla="*/ 119 h 208"/>
              <a:gd name="T4" fmla="*/ 78 w 144"/>
              <a:gd name="T5" fmla="*/ 119 h 208"/>
              <a:gd name="T6" fmla="*/ 93 w 144"/>
              <a:gd name="T7" fmla="*/ 122 h 208"/>
              <a:gd name="T8" fmla="*/ 103 w 144"/>
              <a:gd name="T9" fmla="*/ 129 h 208"/>
              <a:gd name="T10" fmla="*/ 107 w 144"/>
              <a:gd name="T11" fmla="*/ 143 h 208"/>
              <a:gd name="T12" fmla="*/ 109 w 144"/>
              <a:gd name="T13" fmla="*/ 180 h 208"/>
              <a:gd name="T14" fmla="*/ 111 w 144"/>
              <a:gd name="T15" fmla="*/ 196 h 208"/>
              <a:gd name="T16" fmla="*/ 115 w 144"/>
              <a:gd name="T17" fmla="*/ 208 h 208"/>
              <a:gd name="T18" fmla="*/ 144 w 144"/>
              <a:gd name="T19" fmla="*/ 202 h 208"/>
              <a:gd name="T20" fmla="*/ 138 w 144"/>
              <a:gd name="T21" fmla="*/ 194 h 208"/>
              <a:gd name="T22" fmla="*/ 136 w 144"/>
              <a:gd name="T23" fmla="*/ 177 h 208"/>
              <a:gd name="T24" fmla="*/ 132 w 144"/>
              <a:gd name="T25" fmla="*/ 137 h 208"/>
              <a:gd name="T26" fmla="*/ 130 w 144"/>
              <a:gd name="T27" fmla="*/ 123 h 208"/>
              <a:gd name="T28" fmla="*/ 125 w 144"/>
              <a:gd name="T29" fmla="*/ 113 h 208"/>
              <a:gd name="T30" fmla="*/ 118 w 144"/>
              <a:gd name="T31" fmla="*/ 108 h 208"/>
              <a:gd name="T32" fmla="*/ 118 w 144"/>
              <a:gd name="T33" fmla="*/ 102 h 208"/>
              <a:gd name="T34" fmla="*/ 127 w 144"/>
              <a:gd name="T35" fmla="*/ 92 h 208"/>
              <a:gd name="T36" fmla="*/ 134 w 144"/>
              <a:gd name="T37" fmla="*/ 81 h 208"/>
              <a:gd name="T38" fmla="*/ 138 w 144"/>
              <a:gd name="T39" fmla="*/ 66 h 208"/>
              <a:gd name="T40" fmla="*/ 138 w 144"/>
              <a:gd name="T41" fmla="*/ 49 h 208"/>
              <a:gd name="T42" fmla="*/ 135 w 144"/>
              <a:gd name="T43" fmla="*/ 34 h 208"/>
              <a:gd name="T44" fmla="*/ 128 w 144"/>
              <a:gd name="T45" fmla="*/ 21 h 208"/>
              <a:gd name="T46" fmla="*/ 119 w 144"/>
              <a:gd name="T47" fmla="*/ 12 h 208"/>
              <a:gd name="T48" fmla="*/ 104 w 144"/>
              <a:gd name="T49" fmla="*/ 4 h 208"/>
              <a:gd name="T50" fmla="*/ 84 w 144"/>
              <a:gd name="T51" fmla="*/ 0 h 208"/>
              <a:gd name="T52" fmla="*/ 0 w 144"/>
              <a:gd name="T53" fmla="*/ 0 h 208"/>
              <a:gd name="T54" fmla="*/ 68 w 144"/>
              <a:gd name="T55" fmla="*/ 25 h 208"/>
              <a:gd name="T56" fmla="*/ 87 w 144"/>
              <a:gd name="T57" fmla="*/ 26 h 208"/>
              <a:gd name="T58" fmla="*/ 101 w 144"/>
              <a:gd name="T59" fmla="*/ 31 h 208"/>
              <a:gd name="T60" fmla="*/ 108 w 144"/>
              <a:gd name="T61" fmla="*/ 41 h 208"/>
              <a:gd name="T62" fmla="*/ 111 w 144"/>
              <a:gd name="T63" fmla="*/ 59 h 208"/>
              <a:gd name="T64" fmla="*/ 109 w 144"/>
              <a:gd name="T65" fmla="*/ 76 h 208"/>
              <a:gd name="T66" fmla="*/ 101 w 144"/>
              <a:gd name="T67" fmla="*/ 87 h 208"/>
              <a:gd name="T68" fmla="*/ 87 w 144"/>
              <a:gd name="T69" fmla="*/ 92 h 208"/>
              <a:gd name="T70" fmla="*/ 68 w 144"/>
              <a:gd name="T71" fmla="*/ 95 h 208"/>
              <a:gd name="T72" fmla="*/ 25 w 144"/>
              <a:gd name="T73" fmla="*/ 25 h 20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4"/>
              <a:gd name="T112" fmla="*/ 0 h 208"/>
              <a:gd name="T113" fmla="*/ 144 w 144"/>
              <a:gd name="T114" fmla="*/ 208 h 20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4" h="208">
                <a:moveTo>
                  <a:pt x="0" y="0"/>
                </a:moveTo>
                <a:lnTo>
                  <a:pt x="0" y="208"/>
                </a:lnTo>
                <a:lnTo>
                  <a:pt x="25" y="208"/>
                </a:lnTo>
                <a:lnTo>
                  <a:pt x="25" y="119"/>
                </a:lnTo>
                <a:lnTo>
                  <a:pt x="66" y="119"/>
                </a:lnTo>
                <a:lnTo>
                  <a:pt x="78" y="119"/>
                </a:lnTo>
                <a:lnTo>
                  <a:pt x="86" y="120"/>
                </a:lnTo>
                <a:lnTo>
                  <a:pt x="93" y="122"/>
                </a:lnTo>
                <a:lnTo>
                  <a:pt x="99" y="124"/>
                </a:lnTo>
                <a:lnTo>
                  <a:pt x="103" y="129"/>
                </a:lnTo>
                <a:lnTo>
                  <a:pt x="105" y="134"/>
                </a:lnTo>
                <a:lnTo>
                  <a:pt x="107" y="143"/>
                </a:lnTo>
                <a:lnTo>
                  <a:pt x="108" y="152"/>
                </a:lnTo>
                <a:lnTo>
                  <a:pt x="109" y="180"/>
                </a:lnTo>
                <a:lnTo>
                  <a:pt x="110" y="188"/>
                </a:lnTo>
                <a:lnTo>
                  <a:pt x="111" y="196"/>
                </a:lnTo>
                <a:lnTo>
                  <a:pt x="112" y="202"/>
                </a:lnTo>
                <a:lnTo>
                  <a:pt x="115" y="208"/>
                </a:lnTo>
                <a:lnTo>
                  <a:pt x="144" y="208"/>
                </a:lnTo>
                <a:lnTo>
                  <a:pt x="144" y="202"/>
                </a:lnTo>
                <a:lnTo>
                  <a:pt x="140" y="198"/>
                </a:lnTo>
                <a:lnTo>
                  <a:pt x="138" y="194"/>
                </a:lnTo>
                <a:lnTo>
                  <a:pt x="137" y="187"/>
                </a:lnTo>
                <a:lnTo>
                  <a:pt x="136" y="177"/>
                </a:lnTo>
                <a:lnTo>
                  <a:pt x="134" y="144"/>
                </a:lnTo>
                <a:lnTo>
                  <a:pt x="132" y="137"/>
                </a:lnTo>
                <a:lnTo>
                  <a:pt x="131" y="130"/>
                </a:lnTo>
                <a:lnTo>
                  <a:pt x="130" y="123"/>
                </a:lnTo>
                <a:lnTo>
                  <a:pt x="128" y="118"/>
                </a:lnTo>
                <a:lnTo>
                  <a:pt x="125" y="113"/>
                </a:lnTo>
                <a:lnTo>
                  <a:pt x="122" y="110"/>
                </a:lnTo>
                <a:lnTo>
                  <a:pt x="118" y="108"/>
                </a:lnTo>
                <a:lnTo>
                  <a:pt x="112" y="105"/>
                </a:lnTo>
                <a:lnTo>
                  <a:pt x="118" y="102"/>
                </a:lnTo>
                <a:lnTo>
                  <a:pt x="123" y="97"/>
                </a:lnTo>
                <a:lnTo>
                  <a:pt x="127" y="92"/>
                </a:lnTo>
                <a:lnTo>
                  <a:pt x="131" y="87"/>
                </a:lnTo>
                <a:lnTo>
                  <a:pt x="134" y="81"/>
                </a:lnTo>
                <a:lnTo>
                  <a:pt x="136" y="74"/>
                </a:lnTo>
                <a:lnTo>
                  <a:pt x="138" y="66"/>
                </a:lnTo>
                <a:lnTo>
                  <a:pt x="138" y="58"/>
                </a:lnTo>
                <a:lnTo>
                  <a:pt x="138" y="49"/>
                </a:lnTo>
                <a:lnTo>
                  <a:pt x="137" y="41"/>
                </a:lnTo>
                <a:lnTo>
                  <a:pt x="135" y="34"/>
                </a:lnTo>
                <a:lnTo>
                  <a:pt x="131" y="27"/>
                </a:lnTo>
                <a:lnTo>
                  <a:pt x="128" y="21"/>
                </a:lnTo>
                <a:lnTo>
                  <a:pt x="124" y="17"/>
                </a:lnTo>
                <a:lnTo>
                  <a:pt x="119" y="12"/>
                </a:lnTo>
                <a:lnTo>
                  <a:pt x="114" y="7"/>
                </a:lnTo>
                <a:lnTo>
                  <a:pt x="104" y="4"/>
                </a:lnTo>
                <a:lnTo>
                  <a:pt x="95" y="2"/>
                </a:lnTo>
                <a:lnTo>
                  <a:pt x="84" y="0"/>
                </a:lnTo>
                <a:lnTo>
                  <a:pt x="72" y="0"/>
                </a:lnTo>
                <a:lnTo>
                  <a:pt x="0" y="0"/>
                </a:lnTo>
                <a:close/>
                <a:moveTo>
                  <a:pt x="25" y="25"/>
                </a:moveTo>
                <a:lnTo>
                  <a:pt x="68" y="25"/>
                </a:lnTo>
                <a:lnTo>
                  <a:pt x="79" y="25"/>
                </a:lnTo>
                <a:lnTo>
                  <a:pt x="87" y="26"/>
                </a:lnTo>
                <a:lnTo>
                  <a:pt x="95" y="28"/>
                </a:lnTo>
                <a:lnTo>
                  <a:pt x="101" y="31"/>
                </a:lnTo>
                <a:lnTo>
                  <a:pt x="105" y="35"/>
                </a:lnTo>
                <a:lnTo>
                  <a:pt x="108" y="41"/>
                </a:lnTo>
                <a:lnTo>
                  <a:pt x="110" y="49"/>
                </a:lnTo>
                <a:lnTo>
                  <a:pt x="111" y="59"/>
                </a:lnTo>
                <a:lnTo>
                  <a:pt x="110" y="68"/>
                </a:lnTo>
                <a:lnTo>
                  <a:pt x="109" y="76"/>
                </a:lnTo>
                <a:lnTo>
                  <a:pt x="105" y="82"/>
                </a:lnTo>
                <a:lnTo>
                  <a:pt x="101" y="87"/>
                </a:lnTo>
                <a:lnTo>
                  <a:pt x="95" y="90"/>
                </a:lnTo>
                <a:lnTo>
                  <a:pt x="87" y="92"/>
                </a:lnTo>
                <a:lnTo>
                  <a:pt x="79" y="95"/>
                </a:lnTo>
                <a:lnTo>
                  <a:pt x="68" y="95"/>
                </a:lnTo>
                <a:lnTo>
                  <a:pt x="25" y="95"/>
                </a:lnTo>
                <a:lnTo>
                  <a:pt x="25" y="25"/>
                </a:lnTo>
                <a:close/>
              </a:path>
            </a:pathLst>
          </a:custGeom>
          <a:solidFill>
            <a:srgbClr val="000080"/>
          </a:solidFill>
          <a:ln w="9525">
            <a:noFill/>
            <a:round/>
            <a:headEnd/>
            <a:tailEnd/>
          </a:ln>
        </p:spPr>
        <p:txBody>
          <a:bodyPr/>
          <a:lstStyle/>
          <a:p>
            <a:endParaRPr lang="ru-RU"/>
          </a:p>
        </p:txBody>
      </p:sp>
      <p:sp>
        <p:nvSpPr>
          <p:cNvPr id="20557" name="Freeform 77"/>
          <p:cNvSpPr>
            <a:spLocks noEditPoints="1"/>
          </p:cNvSpPr>
          <p:nvPr/>
        </p:nvSpPr>
        <p:spPr bwMode="auto">
          <a:xfrm>
            <a:off x="2116138" y="1374775"/>
            <a:ext cx="11112" cy="111125"/>
          </a:xfrm>
          <a:custGeom>
            <a:avLst/>
            <a:gdLst>
              <a:gd name="T0" fmla="*/ 0 w 24"/>
              <a:gd name="T1" fmla="*/ 208 h 208"/>
              <a:gd name="T2" fmla="*/ 24 w 24"/>
              <a:gd name="T3" fmla="*/ 208 h 208"/>
              <a:gd name="T4" fmla="*/ 24 w 24"/>
              <a:gd name="T5" fmla="*/ 56 h 208"/>
              <a:gd name="T6" fmla="*/ 0 w 24"/>
              <a:gd name="T7" fmla="*/ 56 h 208"/>
              <a:gd name="T8" fmla="*/ 0 w 24"/>
              <a:gd name="T9" fmla="*/ 208 h 208"/>
              <a:gd name="T10" fmla="*/ 0 w 24"/>
              <a:gd name="T11" fmla="*/ 28 h 208"/>
              <a:gd name="T12" fmla="*/ 24 w 24"/>
              <a:gd name="T13" fmla="*/ 28 h 208"/>
              <a:gd name="T14" fmla="*/ 24 w 24"/>
              <a:gd name="T15" fmla="*/ 0 h 208"/>
              <a:gd name="T16" fmla="*/ 0 w 24"/>
              <a:gd name="T17" fmla="*/ 0 h 208"/>
              <a:gd name="T18" fmla="*/ 0 w 24"/>
              <a:gd name="T19" fmla="*/ 28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208"/>
              <a:gd name="T32" fmla="*/ 24 w 24"/>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208">
                <a:moveTo>
                  <a:pt x="0" y="208"/>
                </a:moveTo>
                <a:lnTo>
                  <a:pt x="24" y="208"/>
                </a:lnTo>
                <a:lnTo>
                  <a:pt x="24" y="56"/>
                </a:lnTo>
                <a:lnTo>
                  <a:pt x="0" y="56"/>
                </a:lnTo>
                <a:lnTo>
                  <a:pt x="0" y="208"/>
                </a:lnTo>
                <a:close/>
                <a:moveTo>
                  <a:pt x="0" y="28"/>
                </a:moveTo>
                <a:lnTo>
                  <a:pt x="24" y="28"/>
                </a:lnTo>
                <a:lnTo>
                  <a:pt x="24" y="0"/>
                </a:lnTo>
                <a:lnTo>
                  <a:pt x="0" y="0"/>
                </a:lnTo>
                <a:lnTo>
                  <a:pt x="0" y="28"/>
                </a:lnTo>
                <a:close/>
              </a:path>
            </a:pathLst>
          </a:custGeom>
          <a:solidFill>
            <a:srgbClr val="000080"/>
          </a:solidFill>
          <a:ln w="9525">
            <a:noFill/>
            <a:round/>
            <a:headEnd/>
            <a:tailEnd/>
          </a:ln>
        </p:spPr>
        <p:txBody>
          <a:bodyPr/>
          <a:lstStyle/>
          <a:p>
            <a:endParaRPr lang="ru-RU"/>
          </a:p>
        </p:txBody>
      </p:sp>
      <p:sp>
        <p:nvSpPr>
          <p:cNvPr id="20558" name="Freeform 78"/>
          <p:cNvSpPr>
            <a:spLocks/>
          </p:cNvSpPr>
          <p:nvPr/>
        </p:nvSpPr>
        <p:spPr bwMode="auto">
          <a:xfrm>
            <a:off x="2139950" y="1403350"/>
            <a:ext cx="57150" cy="84138"/>
          </a:xfrm>
          <a:custGeom>
            <a:avLst/>
            <a:gdLst>
              <a:gd name="T0" fmla="*/ 121 w 121"/>
              <a:gd name="T1" fmla="*/ 55 h 158"/>
              <a:gd name="T2" fmla="*/ 116 w 121"/>
              <a:gd name="T3" fmla="*/ 32 h 158"/>
              <a:gd name="T4" fmla="*/ 104 w 121"/>
              <a:gd name="T5" fmla="*/ 15 h 158"/>
              <a:gd name="T6" fmla="*/ 87 w 121"/>
              <a:gd name="T7" fmla="*/ 3 h 158"/>
              <a:gd name="T8" fmla="*/ 63 w 121"/>
              <a:gd name="T9" fmla="*/ 0 h 158"/>
              <a:gd name="T10" fmla="*/ 37 w 121"/>
              <a:gd name="T11" fmla="*/ 6 h 158"/>
              <a:gd name="T12" fmla="*/ 17 w 121"/>
              <a:gd name="T13" fmla="*/ 21 h 158"/>
              <a:gd name="T14" fmla="*/ 4 w 121"/>
              <a:gd name="T15" fmla="*/ 46 h 158"/>
              <a:gd name="T16" fmla="*/ 0 w 121"/>
              <a:gd name="T17" fmla="*/ 79 h 158"/>
              <a:gd name="T18" fmla="*/ 4 w 121"/>
              <a:gd name="T19" fmla="*/ 113 h 158"/>
              <a:gd name="T20" fmla="*/ 16 w 121"/>
              <a:gd name="T21" fmla="*/ 137 h 158"/>
              <a:gd name="T22" fmla="*/ 35 w 121"/>
              <a:gd name="T23" fmla="*/ 152 h 158"/>
              <a:gd name="T24" fmla="*/ 60 w 121"/>
              <a:gd name="T25" fmla="*/ 158 h 158"/>
              <a:gd name="T26" fmla="*/ 84 w 121"/>
              <a:gd name="T27" fmla="*/ 155 h 158"/>
              <a:gd name="T28" fmla="*/ 103 w 121"/>
              <a:gd name="T29" fmla="*/ 143 h 158"/>
              <a:gd name="T30" fmla="*/ 116 w 121"/>
              <a:gd name="T31" fmla="*/ 124 h 158"/>
              <a:gd name="T32" fmla="*/ 121 w 121"/>
              <a:gd name="T33" fmla="*/ 100 h 158"/>
              <a:gd name="T34" fmla="*/ 97 w 121"/>
              <a:gd name="T35" fmla="*/ 108 h 158"/>
              <a:gd name="T36" fmla="*/ 92 w 121"/>
              <a:gd name="T37" fmla="*/ 121 h 158"/>
              <a:gd name="T38" fmla="*/ 82 w 121"/>
              <a:gd name="T39" fmla="*/ 130 h 158"/>
              <a:gd name="T40" fmla="*/ 70 w 121"/>
              <a:gd name="T41" fmla="*/ 135 h 158"/>
              <a:gd name="T42" fmla="*/ 53 w 121"/>
              <a:gd name="T43" fmla="*/ 134 h 158"/>
              <a:gd name="T44" fmla="*/ 39 w 121"/>
              <a:gd name="T45" fmla="*/ 127 h 158"/>
              <a:gd name="T46" fmla="*/ 30 w 121"/>
              <a:gd name="T47" fmla="*/ 113 h 158"/>
              <a:gd name="T48" fmla="*/ 25 w 121"/>
              <a:gd name="T49" fmla="*/ 92 h 158"/>
              <a:gd name="T50" fmla="*/ 25 w 121"/>
              <a:gd name="T51" fmla="*/ 66 h 158"/>
              <a:gd name="T52" fmla="*/ 31 w 121"/>
              <a:gd name="T53" fmla="*/ 45 h 158"/>
              <a:gd name="T54" fmla="*/ 40 w 121"/>
              <a:gd name="T55" fmla="*/ 31 h 158"/>
              <a:gd name="T56" fmla="*/ 55 w 121"/>
              <a:gd name="T57" fmla="*/ 24 h 158"/>
              <a:gd name="T58" fmla="*/ 71 w 121"/>
              <a:gd name="T59" fmla="*/ 23 h 158"/>
              <a:gd name="T60" fmla="*/ 83 w 121"/>
              <a:gd name="T61" fmla="*/ 28 h 158"/>
              <a:gd name="T62" fmla="*/ 92 w 121"/>
              <a:gd name="T63" fmla="*/ 36 h 158"/>
              <a:gd name="T64" fmla="*/ 97 w 121"/>
              <a:gd name="T65" fmla="*/ 48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158"/>
              <a:gd name="T101" fmla="*/ 121 w 12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158">
                <a:moveTo>
                  <a:pt x="98" y="55"/>
                </a:moveTo>
                <a:lnTo>
                  <a:pt x="121" y="55"/>
                </a:lnTo>
                <a:lnTo>
                  <a:pt x="119" y="43"/>
                </a:lnTo>
                <a:lnTo>
                  <a:pt x="116" y="32"/>
                </a:lnTo>
                <a:lnTo>
                  <a:pt x="112" y="23"/>
                </a:lnTo>
                <a:lnTo>
                  <a:pt x="104" y="15"/>
                </a:lnTo>
                <a:lnTo>
                  <a:pt x="96" y="8"/>
                </a:lnTo>
                <a:lnTo>
                  <a:pt x="87" y="3"/>
                </a:lnTo>
                <a:lnTo>
                  <a:pt x="76" y="1"/>
                </a:lnTo>
                <a:lnTo>
                  <a:pt x="63" y="0"/>
                </a:lnTo>
                <a:lnTo>
                  <a:pt x="50" y="1"/>
                </a:lnTo>
                <a:lnTo>
                  <a:pt x="37" y="6"/>
                </a:lnTo>
                <a:lnTo>
                  <a:pt x="26" y="12"/>
                </a:lnTo>
                <a:lnTo>
                  <a:pt x="17" y="21"/>
                </a:lnTo>
                <a:lnTo>
                  <a:pt x="10" y="32"/>
                </a:lnTo>
                <a:lnTo>
                  <a:pt x="4" y="46"/>
                </a:lnTo>
                <a:lnTo>
                  <a:pt x="1" y="62"/>
                </a:lnTo>
                <a:lnTo>
                  <a:pt x="0" y="79"/>
                </a:lnTo>
                <a:lnTo>
                  <a:pt x="1" y="98"/>
                </a:lnTo>
                <a:lnTo>
                  <a:pt x="4" y="113"/>
                </a:lnTo>
                <a:lnTo>
                  <a:pt x="10" y="126"/>
                </a:lnTo>
                <a:lnTo>
                  <a:pt x="16" y="137"/>
                </a:lnTo>
                <a:lnTo>
                  <a:pt x="25" y="147"/>
                </a:lnTo>
                <a:lnTo>
                  <a:pt x="35" y="152"/>
                </a:lnTo>
                <a:lnTo>
                  <a:pt x="48" y="157"/>
                </a:lnTo>
                <a:lnTo>
                  <a:pt x="60" y="158"/>
                </a:lnTo>
                <a:lnTo>
                  <a:pt x="74" y="157"/>
                </a:lnTo>
                <a:lnTo>
                  <a:pt x="84" y="155"/>
                </a:lnTo>
                <a:lnTo>
                  <a:pt x="95" y="149"/>
                </a:lnTo>
                <a:lnTo>
                  <a:pt x="103" y="143"/>
                </a:lnTo>
                <a:lnTo>
                  <a:pt x="111" y="135"/>
                </a:lnTo>
                <a:lnTo>
                  <a:pt x="116" y="124"/>
                </a:lnTo>
                <a:lnTo>
                  <a:pt x="119" y="113"/>
                </a:lnTo>
                <a:lnTo>
                  <a:pt x="121" y="100"/>
                </a:lnTo>
                <a:lnTo>
                  <a:pt x="99" y="100"/>
                </a:lnTo>
                <a:lnTo>
                  <a:pt x="97" y="108"/>
                </a:lnTo>
                <a:lnTo>
                  <a:pt x="95" y="115"/>
                </a:lnTo>
                <a:lnTo>
                  <a:pt x="92" y="121"/>
                </a:lnTo>
                <a:lnTo>
                  <a:pt x="88" y="126"/>
                </a:lnTo>
                <a:lnTo>
                  <a:pt x="82" y="130"/>
                </a:lnTo>
                <a:lnTo>
                  <a:pt x="76" y="133"/>
                </a:lnTo>
                <a:lnTo>
                  <a:pt x="70" y="135"/>
                </a:lnTo>
                <a:lnTo>
                  <a:pt x="61" y="135"/>
                </a:lnTo>
                <a:lnTo>
                  <a:pt x="53" y="134"/>
                </a:lnTo>
                <a:lnTo>
                  <a:pt x="45" y="131"/>
                </a:lnTo>
                <a:lnTo>
                  <a:pt x="39" y="127"/>
                </a:lnTo>
                <a:lnTo>
                  <a:pt x="34" y="121"/>
                </a:lnTo>
                <a:lnTo>
                  <a:pt x="30" y="113"/>
                </a:lnTo>
                <a:lnTo>
                  <a:pt x="26" y="104"/>
                </a:lnTo>
                <a:lnTo>
                  <a:pt x="25" y="92"/>
                </a:lnTo>
                <a:lnTo>
                  <a:pt x="24" y="79"/>
                </a:lnTo>
                <a:lnTo>
                  <a:pt x="25" y="66"/>
                </a:lnTo>
                <a:lnTo>
                  <a:pt x="27" y="55"/>
                </a:lnTo>
                <a:lnTo>
                  <a:pt x="31" y="45"/>
                </a:lnTo>
                <a:lnTo>
                  <a:pt x="35" y="37"/>
                </a:lnTo>
                <a:lnTo>
                  <a:pt x="40" y="31"/>
                </a:lnTo>
                <a:lnTo>
                  <a:pt x="46" y="27"/>
                </a:lnTo>
                <a:lnTo>
                  <a:pt x="55" y="24"/>
                </a:lnTo>
                <a:lnTo>
                  <a:pt x="63" y="23"/>
                </a:lnTo>
                <a:lnTo>
                  <a:pt x="71" y="23"/>
                </a:lnTo>
                <a:lnTo>
                  <a:pt x="77" y="25"/>
                </a:lnTo>
                <a:lnTo>
                  <a:pt x="83" y="28"/>
                </a:lnTo>
                <a:lnTo>
                  <a:pt x="88" y="31"/>
                </a:lnTo>
                <a:lnTo>
                  <a:pt x="92" y="36"/>
                </a:lnTo>
                <a:lnTo>
                  <a:pt x="95" y="42"/>
                </a:lnTo>
                <a:lnTo>
                  <a:pt x="97" y="48"/>
                </a:lnTo>
                <a:lnTo>
                  <a:pt x="98" y="55"/>
                </a:lnTo>
                <a:close/>
              </a:path>
            </a:pathLst>
          </a:custGeom>
          <a:solidFill>
            <a:srgbClr val="000080"/>
          </a:solidFill>
          <a:ln w="9525">
            <a:noFill/>
            <a:round/>
            <a:headEnd/>
            <a:tailEnd/>
          </a:ln>
        </p:spPr>
        <p:txBody>
          <a:bodyPr/>
          <a:lstStyle/>
          <a:p>
            <a:endParaRPr lang="ru-RU"/>
          </a:p>
        </p:txBody>
      </p:sp>
      <p:sp>
        <p:nvSpPr>
          <p:cNvPr id="20559" name="Freeform 79"/>
          <p:cNvSpPr>
            <a:spLocks/>
          </p:cNvSpPr>
          <p:nvPr/>
        </p:nvSpPr>
        <p:spPr bwMode="auto">
          <a:xfrm>
            <a:off x="2208213" y="1374775"/>
            <a:ext cx="53975" cy="111125"/>
          </a:xfrm>
          <a:custGeom>
            <a:avLst/>
            <a:gdLst>
              <a:gd name="T0" fmla="*/ 90 w 113"/>
              <a:gd name="T1" fmla="*/ 208 h 208"/>
              <a:gd name="T2" fmla="*/ 113 w 113"/>
              <a:gd name="T3" fmla="*/ 208 h 208"/>
              <a:gd name="T4" fmla="*/ 113 w 113"/>
              <a:gd name="T5" fmla="*/ 117 h 208"/>
              <a:gd name="T6" fmla="*/ 113 w 113"/>
              <a:gd name="T7" fmla="*/ 110 h 208"/>
              <a:gd name="T8" fmla="*/ 113 w 113"/>
              <a:gd name="T9" fmla="*/ 99 h 208"/>
              <a:gd name="T10" fmla="*/ 112 w 113"/>
              <a:gd name="T11" fmla="*/ 90 h 208"/>
              <a:gd name="T12" fmla="*/ 111 w 113"/>
              <a:gd name="T13" fmla="*/ 81 h 208"/>
              <a:gd name="T14" fmla="*/ 107 w 113"/>
              <a:gd name="T15" fmla="*/ 74 h 208"/>
              <a:gd name="T16" fmla="*/ 104 w 113"/>
              <a:gd name="T17" fmla="*/ 68 h 208"/>
              <a:gd name="T18" fmla="*/ 101 w 113"/>
              <a:gd name="T19" fmla="*/ 65 h 208"/>
              <a:gd name="T20" fmla="*/ 97 w 113"/>
              <a:gd name="T21" fmla="*/ 61 h 208"/>
              <a:gd name="T22" fmla="*/ 91 w 113"/>
              <a:gd name="T23" fmla="*/ 58 h 208"/>
              <a:gd name="T24" fmla="*/ 86 w 113"/>
              <a:gd name="T25" fmla="*/ 55 h 208"/>
              <a:gd name="T26" fmla="*/ 80 w 113"/>
              <a:gd name="T27" fmla="*/ 54 h 208"/>
              <a:gd name="T28" fmla="*/ 72 w 113"/>
              <a:gd name="T29" fmla="*/ 53 h 208"/>
              <a:gd name="T30" fmla="*/ 65 w 113"/>
              <a:gd name="T31" fmla="*/ 53 h 208"/>
              <a:gd name="T32" fmla="*/ 59 w 113"/>
              <a:gd name="T33" fmla="*/ 53 h 208"/>
              <a:gd name="T34" fmla="*/ 51 w 113"/>
              <a:gd name="T35" fmla="*/ 54 h 208"/>
              <a:gd name="T36" fmla="*/ 46 w 113"/>
              <a:gd name="T37" fmla="*/ 56 h 208"/>
              <a:gd name="T38" fmla="*/ 40 w 113"/>
              <a:gd name="T39" fmla="*/ 59 h 208"/>
              <a:gd name="T40" fmla="*/ 34 w 113"/>
              <a:gd name="T41" fmla="*/ 62 h 208"/>
              <a:gd name="T42" fmla="*/ 30 w 113"/>
              <a:gd name="T43" fmla="*/ 67 h 208"/>
              <a:gd name="T44" fmla="*/ 26 w 113"/>
              <a:gd name="T45" fmla="*/ 71 h 208"/>
              <a:gd name="T46" fmla="*/ 23 w 113"/>
              <a:gd name="T47" fmla="*/ 77 h 208"/>
              <a:gd name="T48" fmla="*/ 23 w 113"/>
              <a:gd name="T49" fmla="*/ 0 h 208"/>
              <a:gd name="T50" fmla="*/ 0 w 113"/>
              <a:gd name="T51" fmla="*/ 0 h 208"/>
              <a:gd name="T52" fmla="*/ 0 w 113"/>
              <a:gd name="T53" fmla="*/ 208 h 208"/>
              <a:gd name="T54" fmla="*/ 23 w 113"/>
              <a:gd name="T55" fmla="*/ 208 h 208"/>
              <a:gd name="T56" fmla="*/ 23 w 113"/>
              <a:gd name="T57" fmla="*/ 118 h 208"/>
              <a:gd name="T58" fmla="*/ 24 w 113"/>
              <a:gd name="T59" fmla="*/ 109 h 208"/>
              <a:gd name="T60" fmla="*/ 26 w 113"/>
              <a:gd name="T61" fmla="*/ 101 h 208"/>
              <a:gd name="T62" fmla="*/ 29 w 113"/>
              <a:gd name="T63" fmla="*/ 92 h 208"/>
              <a:gd name="T64" fmla="*/ 33 w 113"/>
              <a:gd name="T65" fmla="*/ 87 h 208"/>
              <a:gd name="T66" fmla="*/ 40 w 113"/>
              <a:gd name="T67" fmla="*/ 82 h 208"/>
              <a:gd name="T68" fmla="*/ 46 w 113"/>
              <a:gd name="T69" fmla="*/ 78 h 208"/>
              <a:gd name="T70" fmla="*/ 54 w 113"/>
              <a:gd name="T71" fmla="*/ 76 h 208"/>
              <a:gd name="T72" fmla="*/ 63 w 113"/>
              <a:gd name="T73" fmla="*/ 75 h 208"/>
              <a:gd name="T74" fmla="*/ 70 w 113"/>
              <a:gd name="T75" fmla="*/ 76 h 208"/>
              <a:gd name="T76" fmla="*/ 77 w 113"/>
              <a:gd name="T77" fmla="*/ 77 h 208"/>
              <a:gd name="T78" fmla="*/ 82 w 113"/>
              <a:gd name="T79" fmla="*/ 81 h 208"/>
              <a:gd name="T80" fmla="*/ 85 w 113"/>
              <a:gd name="T81" fmla="*/ 84 h 208"/>
              <a:gd name="T82" fmla="*/ 87 w 113"/>
              <a:gd name="T83" fmla="*/ 90 h 208"/>
              <a:gd name="T84" fmla="*/ 89 w 113"/>
              <a:gd name="T85" fmla="*/ 97 h 208"/>
              <a:gd name="T86" fmla="*/ 90 w 113"/>
              <a:gd name="T87" fmla="*/ 105 h 208"/>
              <a:gd name="T88" fmla="*/ 90 w 113"/>
              <a:gd name="T89" fmla="*/ 115 h 208"/>
              <a:gd name="T90" fmla="*/ 90 w 113"/>
              <a:gd name="T91" fmla="*/ 208 h 20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208"/>
              <a:gd name="T140" fmla="*/ 113 w 113"/>
              <a:gd name="T141" fmla="*/ 208 h 20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208">
                <a:moveTo>
                  <a:pt x="90" y="208"/>
                </a:moveTo>
                <a:lnTo>
                  <a:pt x="113" y="208"/>
                </a:lnTo>
                <a:lnTo>
                  <a:pt x="113" y="117"/>
                </a:lnTo>
                <a:lnTo>
                  <a:pt x="113" y="110"/>
                </a:lnTo>
                <a:lnTo>
                  <a:pt x="113" y="99"/>
                </a:lnTo>
                <a:lnTo>
                  <a:pt x="112" y="90"/>
                </a:lnTo>
                <a:lnTo>
                  <a:pt x="111" y="81"/>
                </a:lnTo>
                <a:lnTo>
                  <a:pt x="107" y="74"/>
                </a:lnTo>
                <a:lnTo>
                  <a:pt x="104" y="68"/>
                </a:lnTo>
                <a:lnTo>
                  <a:pt x="101" y="65"/>
                </a:lnTo>
                <a:lnTo>
                  <a:pt x="97" y="61"/>
                </a:lnTo>
                <a:lnTo>
                  <a:pt x="91" y="58"/>
                </a:lnTo>
                <a:lnTo>
                  <a:pt x="86" y="55"/>
                </a:lnTo>
                <a:lnTo>
                  <a:pt x="80" y="54"/>
                </a:lnTo>
                <a:lnTo>
                  <a:pt x="72" y="53"/>
                </a:lnTo>
                <a:lnTo>
                  <a:pt x="65" y="53"/>
                </a:lnTo>
                <a:lnTo>
                  <a:pt x="59" y="53"/>
                </a:lnTo>
                <a:lnTo>
                  <a:pt x="51" y="54"/>
                </a:lnTo>
                <a:lnTo>
                  <a:pt x="46" y="56"/>
                </a:lnTo>
                <a:lnTo>
                  <a:pt x="40" y="59"/>
                </a:lnTo>
                <a:lnTo>
                  <a:pt x="34" y="62"/>
                </a:lnTo>
                <a:lnTo>
                  <a:pt x="30" y="67"/>
                </a:lnTo>
                <a:lnTo>
                  <a:pt x="26" y="71"/>
                </a:lnTo>
                <a:lnTo>
                  <a:pt x="23" y="77"/>
                </a:lnTo>
                <a:lnTo>
                  <a:pt x="23" y="0"/>
                </a:lnTo>
                <a:lnTo>
                  <a:pt x="0" y="0"/>
                </a:lnTo>
                <a:lnTo>
                  <a:pt x="0" y="208"/>
                </a:lnTo>
                <a:lnTo>
                  <a:pt x="23" y="208"/>
                </a:lnTo>
                <a:lnTo>
                  <a:pt x="23" y="118"/>
                </a:lnTo>
                <a:lnTo>
                  <a:pt x="24" y="109"/>
                </a:lnTo>
                <a:lnTo>
                  <a:pt x="26" y="101"/>
                </a:lnTo>
                <a:lnTo>
                  <a:pt x="29" y="92"/>
                </a:lnTo>
                <a:lnTo>
                  <a:pt x="33" y="87"/>
                </a:lnTo>
                <a:lnTo>
                  <a:pt x="40" y="82"/>
                </a:lnTo>
                <a:lnTo>
                  <a:pt x="46" y="78"/>
                </a:lnTo>
                <a:lnTo>
                  <a:pt x="54" y="76"/>
                </a:lnTo>
                <a:lnTo>
                  <a:pt x="63" y="75"/>
                </a:lnTo>
                <a:lnTo>
                  <a:pt x="70" y="76"/>
                </a:lnTo>
                <a:lnTo>
                  <a:pt x="77" y="77"/>
                </a:lnTo>
                <a:lnTo>
                  <a:pt x="82" y="81"/>
                </a:lnTo>
                <a:lnTo>
                  <a:pt x="85" y="84"/>
                </a:lnTo>
                <a:lnTo>
                  <a:pt x="87" y="90"/>
                </a:lnTo>
                <a:lnTo>
                  <a:pt x="89" y="97"/>
                </a:lnTo>
                <a:lnTo>
                  <a:pt x="90" y="105"/>
                </a:lnTo>
                <a:lnTo>
                  <a:pt x="90" y="115"/>
                </a:lnTo>
                <a:lnTo>
                  <a:pt x="90" y="208"/>
                </a:lnTo>
                <a:close/>
              </a:path>
            </a:pathLst>
          </a:custGeom>
          <a:solidFill>
            <a:srgbClr val="000080"/>
          </a:solidFill>
          <a:ln w="9525">
            <a:noFill/>
            <a:round/>
            <a:headEnd/>
            <a:tailEnd/>
          </a:ln>
        </p:spPr>
        <p:txBody>
          <a:bodyPr/>
          <a:lstStyle/>
          <a:p>
            <a:endParaRPr lang="ru-RU"/>
          </a:p>
        </p:txBody>
      </p:sp>
      <p:sp>
        <p:nvSpPr>
          <p:cNvPr id="20560" name="Freeform 80"/>
          <p:cNvSpPr>
            <a:spLocks noEditPoints="1"/>
          </p:cNvSpPr>
          <p:nvPr/>
        </p:nvSpPr>
        <p:spPr bwMode="auto">
          <a:xfrm>
            <a:off x="2274888" y="1403350"/>
            <a:ext cx="58737" cy="84138"/>
          </a:xfrm>
          <a:custGeom>
            <a:avLst/>
            <a:gdLst>
              <a:gd name="T0" fmla="*/ 90 w 128"/>
              <a:gd name="T1" fmla="*/ 99 h 158"/>
              <a:gd name="T2" fmla="*/ 87 w 128"/>
              <a:gd name="T3" fmla="*/ 114 h 158"/>
              <a:gd name="T4" fmla="*/ 79 w 128"/>
              <a:gd name="T5" fmla="*/ 126 h 158"/>
              <a:gd name="T6" fmla="*/ 65 w 128"/>
              <a:gd name="T7" fmla="*/ 134 h 158"/>
              <a:gd name="T8" fmla="*/ 48 w 128"/>
              <a:gd name="T9" fmla="*/ 136 h 158"/>
              <a:gd name="T10" fmla="*/ 38 w 128"/>
              <a:gd name="T11" fmla="*/ 135 h 158"/>
              <a:gd name="T12" fmla="*/ 30 w 128"/>
              <a:gd name="T13" fmla="*/ 130 h 158"/>
              <a:gd name="T14" fmla="*/ 26 w 128"/>
              <a:gd name="T15" fmla="*/ 122 h 158"/>
              <a:gd name="T16" fmla="*/ 24 w 128"/>
              <a:gd name="T17" fmla="*/ 113 h 158"/>
              <a:gd name="T18" fmla="*/ 25 w 128"/>
              <a:gd name="T19" fmla="*/ 102 h 158"/>
              <a:gd name="T20" fmla="*/ 29 w 128"/>
              <a:gd name="T21" fmla="*/ 95 h 158"/>
              <a:gd name="T22" fmla="*/ 37 w 128"/>
              <a:gd name="T23" fmla="*/ 90 h 158"/>
              <a:gd name="T24" fmla="*/ 47 w 128"/>
              <a:gd name="T25" fmla="*/ 87 h 158"/>
              <a:gd name="T26" fmla="*/ 70 w 128"/>
              <a:gd name="T27" fmla="*/ 84 h 158"/>
              <a:gd name="T28" fmla="*/ 90 w 128"/>
              <a:gd name="T29" fmla="*/ 77 h 158"/>
              <a:gd name="T30" fmla="*/ 93 w 128"/>
              <a:gd name="T31" fmla="*/ 140 h 158"/>
              <a:gd name="T32" fmla="*/ 96 w 128"/>
              <a:gd name="T33" fmla="*/ 148 h 158"/>
              <a:gd name="T34" fmla="*/ 101 w 128"/>
              <a:gd name="T35" fmla="*/ 154 h 158"/>
              <a:gd name="T36" fmla="*/ 109 w 128"/>
              <a:gd name="T37" fmla="*/ 157 h 158"/>
              <a:gd name="T38" fmla="*/ 121 w 128"/>
              <a:gd name="T39" fmla="*/ 156 h 158"/>
              <a:gd name="T40" fmla="*/ 128 w 128"/>
              <a:gd name="T41" fmla="*/ 135 h 158"/>
              <a:gd name="T42" fmla="*/ 118 w 128"/>
              <a:gd name="T43" fmla="*/ 135 h 158"/>
              <a:gd name="T44" fmla="*/ 114 w 128"/>
              <a:gd name="T45" fmla="*/ 127 h 158"/>
              <a:gd name="T46" fmla="*/ 114 w 128"/>
              <a:gd name="T47" fmla="*/ 45 h 158"/>
              <a:gd name="T48" fmla="*/ 111 w 128"/>
              <a:gd name="T49" fmla="*/ 25 h 158"/>
              <a:gd name="T50" fmla="*/ 101 w 128"/>
              <a:gd name="T51" fmla="*/ 10 h 158"/>
              <a:gd name="T52" fmla="*/ 84 w 128"/>
              <a:gd name="T53" fmla="*/ 2 h 158"/>
              <a:gd name="T54" fmla="*/ 61 w 128"/>
              <a:gd name="T55" fmla="*/ 0 h 158"/>
              <a:gd name="T56" fmla="*/ 38 w 128"/>
              <a:gd name="T57" fmla="*/ 3 h 158"/>
              <a:gd name="T58" fmla="*/ 21 w 128"/>
              <a:gd name="T59" fmla="*/ 13 h 158"/>
              <a:gd name="T60" fmla="*/ 10 w 128"/>
              <a:gd name="T61" fmla="*/ 28 h 158"/>
              <a:gd name="T62" fmla="*/ 6 w 128"/>
              <a:gd name="T63" fmla="*/ 48 h 158"/>
              <a:gd name="T64" fmla="*/ 28 w 128"/>
              <a:gd name="T65" fmla="*/ 49 h 158"/>
              <a:gd name="T66" fmla="*/ 30 w 128"/>
              <a:gd name="T67" fmla="*/ 37 h 158"/>
              <a:gd name="T68" fmla="*/ 37 w 128"/>
              <a:gd name="T69" fmla="*/ 29 h 158"/>
              <a:gd name="T70" fmla="*/ 46 w 128"/>
              <a:gd name="T71" fmla="*/ 23 h 158"/>
              <a:gd name="T72" fmla="*/ 60 w 128"/>
              <a:gd name="T73" fmla="*/ 22 h 158"/>
              <a:gd name="T74" fmla="*/ 74 w 128"/>
              <a:gd name="T75" fmla="*/ 23 h 158"/>
              <a:gd name="T76" fmla="*/ 83 w 128"/>
              <a:gd name="T77" fmla="*/ 28 h 158"/>
              <a:gd name="T78" fmla="*/ 88 w 128"/>
              <a:gd name="T79" fmla="*/ 35 h 158"/>
              <a:gd name="T80" fmla="*/ 90 w 128"/>
              <a:gd name="T81" fmla="*/ 44 h 158"/>
              <a:gd name="T82" fmla="*/ 89 w 128"/>
              <a:gd name="T83" fmla="*/ 55 h 158"/>
              <a:gd name="T84" fmla="*/ 84 w 128"/>
              <a:gd name="T85" fmla="*/ 59 h 158"/>
              <a:gd name="T86" fmla="*/ 70 w 128"/>
              <a:gd name="T87" fmla="*/ 63 h 158"/>
              <a:gd name="T88" fmla="*/ 47 w 128"/>
              <a:gd name="T89" fmla="*/ 65 h 158"/>
              <a:gd name="T90" fmla="*/ 26 w 128"/>
              <a:gd name="T91" fmla="*/ 71 h 158"/>
              <a:gd name="T92" fmla="*/ 11 w 128"/>
              <a:gd name="T93" fmla="*/ 80 h 158"/>
              <a:gd name="T94" fmla="*/ 3 w 128"/>
              <a:gd name="T95" fmla="*/ 94 h 158"/>
              <a:gd name="T96" fmla="*/ 0 w 128"/>
              <a:gd name="T97" fmla="*/ 113 h 158"/>
              <a:gd name="T98" fmla="*/ 3 w 128"/>
              <a:gd name="T99" fmla="*/ 131 h 158"/>
              <a:gd name="T100" fmla="*/ 11 w 128"/>
              <a:gd name="T101" fmla="*/ 147 h 158"/>
              <a:gd name="T102" fmla="*/ 25 w 128"/>
              <a:gd name="T103" fmla="*/ 155 h 158"/>
              <a:gd name="T104" fmla="*/ 44 w 128"/>
              <a:gd name="T105" fmla="*/ 158 h 158"/>
              <a:gd name="T106" fmla="*/ 70 w 128"/>
              <a:gd name="T107" fmla="*/ 152 h 158"/>
              <a:gd name="T108" fmla="*/ 93 w 128"/>
              <a:gd name="T109" fmla="*/ 134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0" y="77"/>
                </a:moveTo>
                <a:lnTo>
                  <a:pt x="90" y="99"/>
                </a:lnTo>
                <a:lnTo>
                  <a:pt x="89" y="107"/>
                </a:lnTo>
                <a:lnTo>
                  <a:pt x="87" y="114"/>
                </a:lnTo>
                <a:lnTo>
                  <a:pt x="84" y="120"/>
                </a:lnTo>
                <a:lnTo>
                  <a:pt x="79" y="126"/>
                </a:lnTo>
                <a:lnTo>
                  <a:pt x="73" y="130"/>
                </a:lnTo>
                <a:lnTo>
                  <a:pt x="65" y="134"/>
                </a:lnTo>
                <a:lnTo>
                  <a:pt x="58" y="135"/>
                </a:lnTo>
                <a:lnTo>
                  <a:pt x="48" y="136"/>
                </a:lnTo>
                <a:lnTo>
                  <a:pt x="43" y="136"/>
                </a:lnTo>
                <a:lnTo>
                  <a:pt x="38" y="135"/>
                </a:lnTo>
                <a:lnTo>
                  <a:pt x="34" y="133"/>
                </a:lnTo>
                <a:lnTo>
                  <a:pt x="30" y="130"/>
                </a:lnTo>
                <a:lnTo>
                  <a:pt x="27" y="127"/>
                </a:lnTo>
                <a:lnTo>
                  <a:pt x="26" y="122"/>
                </a:lnTo>
                <a:lnTo>
                  <a:pt x="24" y="117"/>
                </a:lnTo>
                <a:lnTo>
                  <a:pt x="24" y="113"/>
                </a:lnTo>
                <a:lnTo>
                  <a:pt x="24" y="107"/>
                </a:lnTo>
                <a:lnTo>
                  <a:pt x="25" y="102"/>
                </a:lnTo>
                <a:lnTo>
                  <a:pt x="27" y="99"/>
                </a:lnTo>
                <a:lnTo>
                  <a:pt x="29" y="95"/>
                </a:lnTo>
                <a:lnTo>
                  <a:pt x="32" y="92"/>
                </a:lnTo>
                <a:lnTo>
                  <a:pt x="37" y="90"/>
                </a:lnTo>
                <a:lnTo>
                  <a:pt x="42" y="88"/>
                </a:lnTo>
                <a:lnTo>
                  <a:pt x="47" y="87"/>
                </a:lnTo>
                <a:lnTo>
                  <a:pt x="59" y="85"/>
                </a:lnTo>
                <a:lnTo>
                  <a:pt x="70" y="84"/>
                </a:lnTo>
                <a:lnTo>
                  <a:pt x="81" y="81"/>
                </a:lnTo>
                <a:lnTo>
                  <a:pt x="90" y="77"/>
                </a:lnTo>
                <a:close/>
                <a:moveTo>
                  <a:pt x="93" y="134"/>
                </a:moveTo>
                <a:lnTo>
                  <a:pt x="93" y="140"/>
                </a:lnTo>
                <a:lnTo>
                  <a:pt x="94" y="144"/>
                </a:lnTo>
                <a:lnTo>
                  <a:pt x="96" y="148"/>
                </a:lnTo>
                <a:lnTo>
                  <a:pt x="98" y="151"/>
                </a:lnTo>
                <a:lnTo>
                  <a:pt x="101" y="154"/>
                </a:lnTo>
                <a:lnTo>
                  <a:pt x="105" y="156"/>
                </a:lnTo>
                <a:lnTo>
                  <a:pt x="109" y="157"/>
                </a:lnTo>
                <a:lnTo>
                  <a:pt x="116" y="157"/>
                </a:lnTo>
                <a:lnTo>
                  <a:pt x="121" y="156"/>
                </a:lnTo>
                <a:lnTo>
                  <a:pt x="128" y="155"/>
                </a:lnTo>
                <a:lnTo>
                  <a:pt x="128" y="135"/>
                </a:lnTo>
                <a:lnTo>
                  <a:pt x="122" y="136"/>
                </a:lnTo>
                <a:lnTo>
                  <a:pt x="118" y="135"/>
                </a:lnTo>
                <a:lnTo>
                  <a:pt x="115" y="131"/>
                </a:lnTo>
                <a:lnTo>
                  <a:pt x="114" y="127"/>
                </a:lnTo>
                <a:lnTo>
                  <a:pt x="114" y="120"/>
                </a:lnTo>
                <a:lnTo>
                  <a:pt x="114" y="45"/>
                </a:lnTo>
                <a:lnTo>
                  <a:pt x="113" y="35"/>
                </a:lnTo>
                <a:lnTo>
                  <a:pt x="111" y="25"/>
                </a:lnTo>
                <a:lnTo>
                  <a:pt x="106" y="17"/>
                </a:lnTo>
                <a:lnTo>
                  <a:pt x="101" y="10"/>
                </a:lnTo>
                <a:lnTo>
                  <a:pt x="94" y="6"/>
                </a:lnTo>
                <a:lnTo>
                  <a:pt x="84" y="2"/>
                </a:lnTo>
                <a:lnTo>
                  <a:pt x="74" y="1"/>
                </a:lnTo>
                <a:lnTo>
                  <a:pt x="61" y="0"/>
                </a:lnTo>
                <a:lnTo>
                  <a:pt x="48" y="1"/>
                </a:lnTo>
                <a:lnTo>
                  <a:pt x="38" y="3"/>
                </a:lnTo>
                <a:lnTo>
                  <a:pt x="28" y="7"/>
                </a:lnTo>
                <a:lnTo>
                  <a:pt x="21" y="13"/>
                </a:lnTo>
                <a:lnTo>
                  <a:pt x="15" y="20"/>
                </a:lnTo>
                <a:lnTo>
                  <a:pt x="10" y="28"/>
                </a:lnTo>
                <a:lnTo>
                  <a:pt x="7" y="37"/>
                </a:lnTo>
                <a:lnTo>
                  <a:pt x="6" y="48"/>
                </a:lnTo>
                <a:lnTo>
                  <a:pt x="6" y="49"/>
                </a:lnTo>
                <a:lnTo>
                  <a:pt x="28" y="49"/>
                </a:lnTo>
                <a:lnTo>
                  <a:pt x="28" y="43"/>
                </a:lnTo>
                <a:lnTo>
                  <a:pt x="30" y="37"/>
                </a:lnTo>
                <a:lnTo>
                  <a:pt x="32" y="32"/>
                </a:lnTo>
                <a:lnTo>
                  <a:pt x="37" y="29"/>
                </a:lnTo>
                <a:lnTo>
                  <a:pt x="41" y="25"/>
                </a:lnTo>
                <a:lnTo>
                  <a:pt x="46" y="23"/>
                </a:lnTo>
                <a:lnTo>
                  <a:pt x="53" y="22"/>
                </a:lnTo>
                <a:lnTo>
                  <a:pt x="60" y="22"/>
                </a:lnTo>
                <a:lnTo>
                  <a:pt x="67" y="22"/>
                </a:lnTo>
                <a:lnTo>
                  <a:pt x="74" y="23"/>
                </a:lnTo>
                <a:lnTo>
                  <a:pt x="79" y="25"/>
                </a:lnTo>
                <a:lnTo>
                  <a:pt x="83" y="28"/>
                </a:lnTo>
                <a:lnTo>
                  <a:pt x="86" y="30"/>
                </a:lnTo>
                <a:lnTo>
                  <a:pt x="88" y="35"/>
                </a:lnTo>
                <a:lnTo>
                  <a:pt x="90" y="38"/>
                </a:lnTo>
                <a:lnTo>
                  <a:pt x="90" y="44"/>
                </a:lnTo>
                <a:lnTo>
                  <a:pt x="90" y="50"/>
                </a:lnTo>
                <a:lnTo>
                  <a:pt x="89" y="55"/>
                </a:lnTo>
                <a:lnTo>
                  <a:pt x="88" y="57"/>
                </a:lnTo>
                <a:lnTo>
                  <a:pt x="84" y="59"/>
                </a:lnTo>
                <a:lnTo>
                  <a:pt x="79" y="62"/>
                </a:lnTo>
                <a:lnTo>
                  <a:pt x="70" y="63"/>
                </a:lnTo>
                <a:lnTo>
                  <a:pt x="60" y="64"/>
                </a:lnTo>
                <a:lnTo>
                  <a:pt x="47" y="65"/>
                </a:lnTo>
                <a:lnTo>
                  <a:pt x="36" y="67"/>
                </a:lnTo>
                <a:lnTo>
                  <a:pt x="26" y="71"/>
                </a:lnTo>
                <a:lnTo>
                  <a:pt x="18" y="74"/>
                </a:lnTo>
                <a:lnTo>
                  <a:pt x="11" y="80"/>
                </a:lnTo>
                <a:lnTo>
                  <a:pt x="6" y="86"/>
                </a:lnTo>
                <a:lnTo>
                  <a:pt x="3" y="94"/>
                </a:lnTo>
                <a:lnTo>
                  <a:pt x="1" y="102"/>
                </a:lnTo>
                <a:lnTo>
                  <a:pt x="0" y="113"/>
                </a:lnTo>
                <a:lnTo>
                  <a:pt x="1" y="123"/>
                </a:lnTo>
                <a:lnTo>
                  <a:pt x="3" y="131"/>
                </a:lnTo>
                <a:lnTo>
                  <a:pt x="6" y="140"/>
                </a:lnTo>
                <a:lnTo>
                  <a:pt x="11" y="147"/>
                </a:lnTo>
                <a:lnTo>
                  <a:pt x="18" y="151"/>
                </a:lnTo>
                <a:lnTo>
                  <a:pt x="25" y="155"/>
                </a:lnTo>
                <a:lnTo>
                  <a:pt x="35" y="157"/>
                </a:lnTo>
                <a:lnTo>
                  <a:pt x="44" y="158"/>
                </a:lnTo>
                <a:lnTo>
                  <a:pt x="58" y="157"/>
                </a:lnTo>
                <a:lnTo>
                  <a:pt x="70" y="152"/>
                </a:lnTo>
                <a:lnTo>
                  <a:pt x="82" y="144"/>
                </a:lnTo>
                <a:lnTo>
                  <a:pt x="93" y="134"/>
                </a:lnTo>
                <a:close/>
              </a:path>
            </a:pathLst>
          </a:custGeom>
          <a:solidFill>
            <a:srgbClr val="000080"/>
          </a:solidFill>
          <a:ln w="9525">
            <a:noFill/>
            <a:round/>
            <a:headEnd/>
            <a:tailEnd/>
          </a:ln>
        </p:spPr>
        <p:txBody>
          <a:bodyPr/>
          <a:lstStyle/>
          <a:p>
            <a:endParaRPr lang="ru-RU"/>
          </a:p>
        </p:txBody>
      </p:sp>
      <p:sp>
        <p:nvSpPr>
          <p:cNvPr id="20561" name="Freeform 81"/>
          <p:cNvSpPr>
            <a:spLocks/>
          </p:cNvSpPr>
          <p:nvPr/>
        </p:nvSpPr>
        <p:spPr bwMode="auto">
          <a:xfrm>
            <a:off x="2344738" y="1403350"/>
            <a:ext cx="31750" cy="82550"/>
          </a:xfrm>
          <a:custGeom>
            <a:avLst/>
            <a:gdLst>
              <a:gd name="T0" fmla="*/ 0 w 66"/>
              <a:gd name="T1" fmla="*/ 155 h 155"/>
              <a:gd name="T2" fmla="*/ 23 w 66"/>
              <a:gd name="T3" fmla="*/ 155 h 155"/>
              <a:gd name="T4" fmla="*/ 23 w 66"/>
              <a:gd name="T5" fmla="*/ 70 h 155"/>
              <a:gd name="T6" fmla="*/ 24 w 66"/>
              <a:gd name="T7" fmla="*/ 60 h 155"/>
              <a:gd name="T8" fmla="*/ 25 w 66"/>
              <a:gd name="T9" fmla="*/ 51 h 155"/>
              <a:gd name="T10" fmla="*/ 28 w 66"/>
              <a:gd name="T11" fmla="*/ 44 h 155"/>
              <a:gd name="T12" fmla="*/ 32 w 66"/>
              <a:gd name="T13" fmla="*/ 38 h 155"/>
              <a:gd name="T14" fmla="*/ 38 w 66"/>
              <a:gd name="T15" fmla="*/ 32 h 155"/>
              <a:gd name="T16" fmla="*/ 44 w 66"/>
              <a:gd name="T17" fmla="*/ 29 h 155"/>
              <a:gd name="T18" fmla="*/ 52 w 66"/>
              <a:gd name="T19" fmla="*/ 28 h 155"/>
              <a:gd name="T20" fmla="*/ 61 w 66"/>
              <a:gd name="T21" fmla="*/ 27 h 155"/>
              <a:gd name="T22" fmla="*/ 66 w 66"/>
              <a:gd name="T23" fmla="*/ 27 h 155"/>
              <a:gd name="T24" fmla="*/ 66 w 66"/>
              <a:gd name="T25" fmla="*/ 0 h 155"/>
              <a:gd name="T26" fmla="*/ 60 w 66"/>
              <a:gd name="T27" fmla="*/ 0 h 155"/>
              <a:gd name="T28" fmla="*/ 53 w 66"/>
              <a:gd name="T29" fmla="*/ 0 h 155"/>
              <a:gd name="T30" fmla="*/ 47 w 66"/>
              <a:gd name="T31" fmla="*/ 2 h 155"/>
              <a:gd name="T32" fmla="*/ 42 w 66"/>
              <a:gd name="T33" fmla="*/ 5 h 155"/>
              <a:gd name="T34" fmla="*/ 36 w 66"/>
              <a:gd name="T35" fmla="*/ 7 h 155"/>
              <a:gd name="T36" fmla="*/ 32 w 66"/>
              <a:gd name="T37" fmla="*/ 12 h 155"/>
              <a:gd name="T38" fmla="*/ 28 w 66"/>
              <a:gd name="T39" fmla="*/ 17 h 155"/>
              <a:gd name="T40" fmla="*/ 25 w 66"/>
              <a:gd name="T41" fmla="*/ 23 h 155"/>
              <a:gd name="T42" fmla="*/ 22 w 66"/>
              <a:gd name="T43" fmla="*/ 30 h 155"/>
              <a:gd name="T44" fmla="*/ 22 w 66"/>
              <a:gd name="T45" fmla="*/ 3 h 155"/>
              <a:gd name="T46" fmla="*/ 0 w 66"/>
              <a:gd name="T47" fmla="*/ 3 h 155"/>
              <a:gd name="T48" fmla="*/ 0 w 66"/>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0"/>
                </a:lnTo>
                <a:lnTo>
                  <a:pt x="25" y="51"/>
                </a:lnTo>
                <a:lnTo>
                  <a:pt x="28" y="44"/>
                </a:lnTo>
                <a:lnTo>
                  <a:pt x="32" y="38"/>
                </a:lnTo>
                <a:lnTo>
                  <a:pt x="38" y="32"/>
                </a:lnTo>
                <a:lnTo>
                  <a:pt x="44" y="29"/>
                </a:lnTo>
                <a:lnTo>
                  <a:pt x="52" y="28"/>
                </a:lnTo>
                <a:lnTo>
                  <a:pt x="61" y="27"/>
                </a:lnTo>
                <a:lnTo>
                  <a:pt x="66" y="27"/>
                </a:lnTo>
                <a:lnTo>
                  <a:pt x="66" y="0"/>
                </a:lnTo>
                <a:lnTo>
                  <a:pt x="60" y="0"/>
                </a:lnTo>
                <a:lnTo>
                  <a:pt x="53" y="0"/>
                </a:lnTo>
                <a:lnTo>
                  <a:pt x="47" y="2"/>
                </a:lnTo>
                <a:lnTo>
                  <a:pt x="42" y="5"/>
                </a:lnTo>
                <a:lnTo>
                  <a:pt x="36" y="7"/>
                </a:lnTo>
                <a:lnTo>
                  <a:pt x="32" y="12"/>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0562" name="Freeform 82"/>
          <p:cNvSpPr>
            <a:spLocks noEditPoints="1"/>
          </p:cNvSpPr>
          <p:nvPr/>
        </p:nvSpPr>
        <p:spPr bwMode="auto">
          <a:xfrm>
            <a:off x="2381250" y="1374775"/>
            <a:ext cx="60325" cy="112713"/>
          </a:xfrm>
          <a:custGeom>
            <a:avLst/>
            <a:gdLst>
              <a:gd name="T0" fmla="*/ 126 w 126"/>
              <a:gd name="T1" fmla="*/ 0 h 211"/>
              <a:gd name="T2" fmla="*/ 104 w 126"/>
              <a:gd name="T3" fmla="*/ 0 h 211"/>
              <a:gd name="T4" fmla="*/ 104 w 126"/>
              <a:gd name="T5" fmla="*/ 76 h 211"/>
              <a:gd name="T6" fmla="*/ 96 w 126"/>
              <a:gd name="T7" fmla="*/ 66 h 211"/>
              <a:gd name="T8" fmla="*/ 85 w 126"/>
              <a:gd name="T9" fmla="*/ 59 h 211"/>
              <a:gd name="T10" fmla="*/ 73 w 126"/>
              <a:gd name="T11" fmla="*/ 54 h 211"/>
              <a:gd name="T12" fmla="*/ 60 w 126"/>
              <a:gd name="T13" fmla="*/ 53 h 211"/>
              <a:gd name="T14" fmla="*/ 47 w 126"/>
              <a:gd name="T15" fmla="*/ 54 h 211"/>
              <a:gd name="T16" fmla="*/ 36 w 126"/>
              <a:gd name="T17" fmla="*/ 59 h 211"/>
              <a:gd name="T18" fmla="*/ 25 w 126"/>
              <a:gd name="T19" fmla="*/ 65 h 211"/>
              <a:gd name="T20" fmla="*/ 17 w 126"/>
              <a:gd name="T21" fmla="*/ 74 h 211"/>
              <a:gd name="T22" fmla="*/ 9 w 126"/>
              <a:gd name="T23" fmla="*/ 85 h 211"/>
              <a:gd name="T24" fmla="*/ 4 w 126"/>
              <a:gd name="T25" fmla="*/ 99 h 211"/>
              <a:gd name="T26" fmla="*/ 1 w 126"/>
              <a:gd name="T27" fmla="*/ 115 h 211"/>
              <a:gd name="T28" fmla="*/ 0 w 126"/>
              <a:gd name="T29" fmla="*/ 132 h 211"/>
              <a:gd name="T30" fmla="*/ 1 w 126"/>
              <a:gd name="T31" fmla="*/ 150 h 211"/>
              <a:gd name="T32" fmla="*/ 4 w 126"/>
              <a:gd name="T33" fmla="*/ 166 h 211"/>
              <a:gd name="T34" fmla="*/ 9 w 126"/>
              <a:gd name="T35" fmla="*/ 179 h 211"/>
              <a:gd name="T36" fmla="*/ 17 w 126"/>
              <a:gd name="T37" fmla="*/ 190 h 211"/>
              <a:gd name="T38" fmla="*/ 25 w 126"/>
              <a:gd name="T39" fmla="*/ 200 h 211"/>
              <a:gd name="T40" fmla="*/ 36 w 126"/>
              <a:gd name="T41" fmla="*/ 205 h 211"/>
              <a:gd name="T42" fmla="*/ 47 w 126"/>
              <a:gd name="T43" fmla="*/ 210 h 211"/>
              <a:gd name="T44" fmla="*/ 60 w 126"/>
              <a:gd name="T45" fmla="*/ 211 h 211"/>
              <a:gd name="T46" fmla="*/ 72 w 126"/>
              <a:gd name="T47" fmla="*/ 210 h 211"/>
              <a:gd name="T48" fmla="*/ 84 w 126"/>
              <a:gd name="T49" fmla="*/ 205 h 211"/>
              <a:gd name="T50" fmla="*/ 95 w 126"/>
              <a:gd name="T51" fmla="*/ 198 h 211"/>
              <a:gd name="T52" fmla="*/ 104 w 126"/>
              <a:gd name="T53" fmla="*/ 188 h 211"/>
              <a:gd name="T54" fmla="*/ 104 w 126"/>
              <a:gd name="T55" fmla="*/ 208 h 211"/>
              <a:gd name="T56" fmla="*/ 126 w 126"/>
              <a:gd name="T57" fmla="*/ 208 h 211"/>
              <a:gd name="T58" fmla="*/ 126 w 126"/>
              <a:gd name="T59" fmla="*/ 0 h 211"/>
              <a:gd name="T60" fmla="*/ 105 w 126"/>
              <a:gd name="T61" fmla="*/ 132 h 211"/>
              <a:gd name="T62" fmla="*/ 104 w 126"/>
              <a:gd name="T63" fmla="*/ 145 h 211"/>
              <a:gd name="T64" fmla="*/ 102 w 126"/>
              <a:gd name="T65" fmla="*/ 157 h 211"/>
              <a:gd name="T66" fmla="*/ 99 w 126"/>
              <a:gd name="T67" fmla="*/ 166 h 211"/>
              <a:gd name="T68" fmla="*/ 95 w 126"/>
              <a:gd name="T69" fmla="*/ 174 h 211"/>
              <a:gd name="T70" fmla="*/ 88 w 126"/>
              <a:gd name="T71" fmla="*/ 181 h 211"/>
              <a:gd name="T72" fmla="*/ 82 w 126"/>
              <a:gd name="T73" fmla="*/ 186 h 211"/>
              <a:gd name="T74" fmla="*/ 73 w 126"/>
              <a:gd name="T75" fmla="*/ 188 h 211"/>
              <a:gd name="T76" fmla="*/ 65 w 126"/>
              <a:gd name="T77" fmla="*/ 189 h 211"/>
              <a:gd name="T78" fmla="*/ 56 w 126"/>
              <a:gd name="T79" fmla="*/ 188 h 211"/>
              <a:gd name="T80" fmla="*/ 48 w 126"/>
              <a:gd name="T81" fmla="*/ 186 h 211"/>
              <a:gd name="T82" fmla="*/ 41 w 126"/>
              <a:gd name="T83" fmla="*/ 181 h 211"/>
              <a:gd name="T84" fmla="*/ 34 w 126"/>
              <a:gd name="T85" fmla="*/ 175 h 211"/>
              <a:gd name="T86" fmla="*/ 30 w 126"/>
              <a:gd name="T87" fmla="*/ 167 h 211"/>
              <a:gd name="T88" fmla="*/ 27 w 126"/>
              <a:gd name="T89" fmla="*/ 158 h 211"/>
              <a:gd name="T90" fmla="*/ 25 w 126"/>
              <a:gd name="T91" fmla="*/ 147 h 211"/>
              <a:gd name="T92" fmla="*/ 24 w 126"/>
              <a:gd name="T93" fmla="*/ 134 h 211"/>
              <a:gd name="T94" fmla="*/ 25 w 126"/>
              <a:gd name="T95" fmla="*/ 122 h 211"/>
              <a:gd name="T96" fmla="*/ 27 w 126"/>
              <a:gd name="T97" fmla="*/ 110 h 211"/>
              <a:gd name="T98" fmla="*/ 30 w 126"/>
              <a:gd name="T99" fmla="*/ 99 h 211"/>
              <a:gd name="T100" fmla="*/ 34 w 126"/>
              <a:gd name="T101" fmla="*/ 91 h 211"/>
              <a:gd name="T102" fmla="*/ 41 w 126"/>
              <a:gd name="T103" fmla="*/ 84 h 211"/>
              <a:gd name="T104" fmla="*/ 47 w 126"/>
              <a:gd name="T105" fmla="*/ 80 h 211"/>
              <a:gd name="T106" fmla="*/ 56 w 126"/>
              <a:gd name="T107" fmla="*/ 77 h 211"/>
              <a:gd name="T108" fmla="*/ 64 w 126"/>
              <a:gd name="T109" fmla="*/ 76 h 211"/>
              <a:gd name="T110" fmla="*/ 73 w 126"/>
              <a:gd name="T111" fmla="*/ 77 h 211"/>
              <a:gd name="T112" fmla="*/ 82 w 126"/>
              <a:gd name="T113" fmla="*/ 80 h 211"/>
              <a:gd name="T114" fmla="*/ 89 w 126"/>
              <a:gd name="T115" fmla="*/ 84 h 211"/>
              <a:gd name="T116" fmla="*/ 95 w 126"/>
              <a:gd name="T117" fmla="*/ 90 h 211"/>
              <a:gd name="T118" fmla="*/ 100 w 126"/>
              <a:gd name="T119" fmla="*/ 98 h 211"/>
              <a:gd name="T120" fmla="*/ 103 w 126"/>
              <a:gd name="T121" fmla="*/ 108 h 211"/>
              <a:gd name="T122" fmla="*/ 104 w 126"/>
              <a:gd name="T123" fmla="*/ 119 h 211"/>
              <a:gd name="T124" fmla="*/ 105 w 126"/>
              <a:gd name="T125" fmla="*/ 132 h 21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6"/>
              <a:gd name="T190" fmla="*/ 0 h 211"/>
              <a:gd name="T191" fmla="*/ 126 w 126"/>
              <a:gd name="T192" fmla="*/ 211 h 21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6" h="211">
                <a:moveTo>
                  <a:pt x="126" y="0"/>
                </a:moveTo>
                <a:lnTo>
                  <a:pt x="104" y="0"/>
                </a:lnTo>
                <a:lnTo>
                  <a:pt x="104" y="76"/>
                </a:lnTo>
                <a:lnTo>
                  <a:pt x="96" y="66"/>
                </a:lnTo>
                <a:lnTo>
                  <a:pt x="85" y="59"/>
                </a:lnTo>
                <a:lnTo>
                  <a:pt x="73" y="54"/>
                </a:lnTo>
                <a:lnTo>
                  <a:pt x="60" y="53"/>
                </a:lnTo>
                <a:lnTo>
                  <a:pt x="47" y="54"/>
                </a:lnTo>
                <a:lnTo>
                  <a:pt x="36" y="59"/>
                </a:lnTo>
                <a:lnTo>
                  <a:pt x="25" y="65"/>
                </a:lnTo>
                <a:lnTo>
                  <a:pt x="17" y="74"/>
                </a:lnTo>
                <a:lnTo>
                  <a:pt x="9" y="85"/>
                </a:lnTo>
                <a:lnTo>
                  <a:pt x="4" y="99"/>
                </a:lnTo>
                <a:lnTo>
                  <a:pt x="1" y="115"/>
                </a:lnTo>
                <a:lnTo>
                  <a:pt x="0" y="132"/>
                </a:lnTo>
                <a:lnTo>
                  <a:pt x="1" y="150"/>
                </a:lnTo>
                <a:lnTo>
                  <a:pt x="4" y="166"/>
                </a:lnTo>
                <a:lnTo>
                  <a:pt x="9" y="179"/>
                </a:lnTo>
                <a:lnTo>
                  <a:pt x="17" y="190"/>
                </a:lnTo>
                <a:lnTo>
                  <a:pt x="25" y="200"/>
                </a:lnTo>
                <a:lnTo>
                  <a:pt x="36" y="205"/>
                </a:lnTo>
                <a:lnTo>
                  <a:pt x="47" y="210"/>
                </a:lnTo>
                <a:lnTo>
                  <a:pt x="60" y="211"/>
                </a:lnTo>
                <a:lnTo>
                  <a:pt x="72" y="210"/>
                </a:lnTo>
                <a:lnTo>
                  <a:pt x="84" y="205"/>
                </a:lnTo>
                <a:lnTo>
                  <a:pt x="95" y="198"/>
                </a:lnTo>
                <a:lnTo>
                  <a:pt x="104" y="188"/>
                </a:lnTo>
                <a:lnTo>
                  <a:pt x="104" y="208"/>
                </a:lnTo>
                <a:lnTo>
                  <a:pt x="126" y="208"/>
                </a:lnTo>
                <a:lnTo>
                  <a:pt x="126" y="0"/>
                </a:lnTo>
                <a:close/>
                <a:moveTo>
                  <a:pt x="105" y="132"/>
                </a:moveTo>
                <a:lnTo>
                  <a:pt x="104" y="145"/>
                </a:lnTo>
                <a:lnTo>
                  <a:pt x="102" y="157"/>
                </a:lnTo>
                <a:lnTo>
                  <a:pt x="99" y="166"/>
                </a:lnTo>
                <a:lnTo>
                  <a:pt x="95" y="174"/>
                </a:lnTo>
                <a:lnTo>
                  <a:pt x="88" y="181"/>
                </a:lnTo>
                <a:lnTo>
                  <a:pt x="82" y="186"/>
                </a:lnTo>
                <a:lnTo>
                  <a:pt x="73" y="188"/>
                </a:lnTo>
                <a:lnTo>
                  <a:pt x="65" y="189"/>
                </a:lnTo>
                <a:lnTo>
                  <a:pt x="56" y="188"/>
                </a:lnTo>
                <a:lnTo>
                  <a:pt x="48" y="186"/>
                </a:lnTo>
                <a:lnTo>
                  <a:pt x="41" y="181"/>
                </a:lnTo>
                <a:lnTo>
                  <a:pt x="34" y="175"/>
                </a:lnTo>
                <a:lnTo>
                  <a:pt x="30" y="167"/>
                </a:lnTo>
                <a:lnTo>
                  <a:pt x="27" y="158"/>
                </a:lnTo>
                <a:lnTo>
                  <a:pt x="25" y="147"/>
                </a:lnTo>
                <a:lnTo>
                  <a:pt x="24" y="134"/>
                </a:lnTo>
                <a:lnTo>
                  <a:pt x="25" y="122"/>
                </a:lnTo>
                <a:lnTo>
                  <a:pt x="27" y="110"/>
                </a:lnTo>
                <a:lnTo>
                  <a:pt x="30" y="99"/>
                </a:lnTo>
                <a:lnTo>
                  <a:pt x="34" y="91"/>
                </a:lnTo>
                <a:lnTo>
                  <a:pt x="41" y="84"/>
                </a:lnTo>
                <a:lnTo>
                  <a:pt x="47" y="80"/>
                </a:lnTo>
                <a:lnTo>
                  <a:pt x="56" y="77"/>
                </a:lnTo>
                <a:lnTo>
                  <a:pt x="64" y="76"/>
                </a:lnTo>
                <a:lnTo>
                  <a:pt x="73" y="77"/>
                </a:lnTo>
                <a:lnTo>
                  <a:pt x="82" y="80"/>
                </a:lnTo>
                <a:lnTo>
                  <a:pt x="89" y="84"/>
                </a:lnTo>
                <a:lnTo>
                  <a:pt x="95" y="90"/>
                </a:lnTo>
                <a:lnTo>
                  <a:pt x="100" y="98"/>
                </a:lnTo>
                <a:lnTo>
                  <a:pt x="103" y="108"/>
                </a:lnTo>
                <a:lnTo>
                  <a:pt x="104" y="119"/>
                </a:lnTo>
                <a:lnTo>
                  <a:pt x="105" y="132"/>
                </a:lnTo>
                <a:close/>
              </a:path>
            </a:pathLst>
          </a:custGeom>
          <a:solidFill>
            <a:srgbClr val="000080"/>
          </a:solidFill>
          <a:ln w="9525">
            <a:noFill/>
            <a:round/>
            <a:headEnd/>
            <a:tailEnd/>
          </a:ln>
        </p:spPr>
        <p:txBody>
          <a:bodyPr/>
          <a:lstStyle/>
          <a:p>
            <a:endParaRPr lang="ru-RU"/>
          </a:p>
        </p:txBody>
      </p:sp>
      <p:sp>
        <p:nvSpPr>
          <p:cNvPr id="20563" name="Freeform 83"/>
          <p:cNvSpPr>
            <a:spLocks noEditPoints="1"/>
          </p:cNvSpPr>
          <p:nvPr/>
        </p:nvSpPr>
        <p:spPr bwMode="auto">
          <a:xfrm>
            <a:off x="2492375" y="1374775"/>
            <a:ext cx="71438" cy="111125"/>
          </a:xfrm>
          <a:custGeom>
            <a:avLst/>
            <a:gdLst>
              <a:gd name="T0" fmla="*/ 0 w 153"/>
              <a:gd name="T1" fmla="*/ 208 h 208"/>
              <a:gd name="T2" fmla="*/ 70 w 153"/>
              <a:gd name="T3" fmla="*/ 208 h 208"/>
              <a:gd name="T4" fmla="*/ 80 w 153"/>
              <a:gd name="T5" fmla="*/ 208 h 208"/>
              <a:gd name="T6" fmla="*/ 88 w 153"/>
              <a:gd name="T7" fmla="*/ 205 h 208"/>
              <a:gd name="T8" fmla="*/ 97 w 153"/>
              <a:gd name="T9" fmla="*/ 204 h 208"/>
              <a:gd name="T10" fmla="*/ 105 w 153"/>
              <a:gd name="T11" fmla="*/ 201 h 208"/>
              <a:gd name="T12" fmla="*/ 113 w 153"/>
              <a:gd name="T13" fmla="*/ 197 h 208"/>
              <a:gd name="T14" fmla="*/ 119 w 153"/>
              <a:gd name="T15" fmla="*/ 191 h 208"/>
              <a:gd name="T16" fmla="*/ 125 w 153"/>
              <a:gd name="T17" fmla="*/ 187 h 208"/>
              <a:gd name="T18" fmla="*/ 130 w 153"/>
              <a:gd name="T19" fmla="*/ 180 h 208"/>
              <a:gd name="T20" fmla="*/ 136 w 153"/>
              <a:gd name="T21" fmla="*/ 173 h 208"/>
              <a:gd name="T22" fmla="*/ 140 w 153"/>
              <a:gd name="T23" fmla="*/ 165 h 208"/>
              <a:gd name="T24" fmla="*/ 144 w 153"/>
              <a:gd name="T25" fmla="*/ 157 h 208"/>
              <a:gd name="T26" fmla="*/ 147 w 153"/>
              <a:gd name="T27" fmla="*/ 146 h 208"/>
              <a:gd name="T28" fmla="*/ 149 w 153"/>
              <a:gd name="T29" fmla="*/ 137 h 208"/>
              <a:gd name="T30" fmla="*/ 152 w 153"/>
              <a:gd name="T31" fmla="*/ 125 h 208"/>
              <a:gd name="T32" fmla="*/ 153 w 153"/>
              <a:gd name="T33" fmla="*/ 113 h 208"/>
              <a:gd name="T34" fmla="*/ 153 w 153"/>
              <a:gd name="T35" fmla="*/ 101 h 208"/>
              <a:gd name="T36" fmla="*/ 153 w 153"/>
              <a:gd name="T37" fmla="*/ 89 h 208"/>
              <a:gd name="T38" fmla="*/ 152 w 153"/>
              <a:gd name="T39" fmla="*/ 78 h 208"/>
              <a:gd name="T40" fmla="*/ 149 w 153"/>
              <a:gd name="T41" fmla="*/ 68 h 208"/>
              <a:gd name="T42" fmla="*/ 147 w 153"/>
              <a:gd name="T43" fmla="*/ 58 h 208"/>
              <a:gd name="T44" fmla="*/ 144 w 153"/>
              <a:gd name="T45" fmla="*/ 49 h 208"/>
              <a:gd name="T46" fmla="*/ 141 w 153"/>
              <a:gd name="T47" fmla="*/ 40 h 208"/>
              <a:gd name="T48" fmla="*/ 137 w 153"/>
              <a:gd name="T49" fmla="*/ 33 h 208"/>
              <a:gd name="T50" fmla="*/ 132 w 153"/>
              <a:gd name="T51" fmla="*/ 26 h 208"/>
              <a:gd name="T52" fmla="*/ 126 w 153"/>
              <a:gd name="T53" fmla="*/ 20 h 208"/>
              <a:gd name="T54" fmla="*/ 120 w 153"/>
              <a:gd name="T55" fmla="*/ 16 h 208"/>
              <a:gd name="T56" fmla="*/ 114 w 153"/>
              <a:gd name="T57" fmla="*/ 11 h 208"/>
              <a:gd name="T58" fmla="*/ 106 w 153"/>
              <a:gd name="T59" fmla="*/ 7 h 208"/>
              <a:gd name="T60" fmla="*/ 99 w 153"/>
              <a:gd name="T61" fmla="*/ 4 h 208"/>
              <a:gd name="T62" fmla="*/ 90 w 153"/>
              <a:gd name="T63" fmla="*/ 2 h 208"/>
              <a:gd name="T64" fmla="*/ 81 w 153"/>
              <a:gd name="T65" fmla="*/ 0 h 208"/>
              <a:gd name="T66" fmla="*/ 71 w 153"/>
              <a:gd name="T67" fmla="*/ 0 h 208"/>
              <a:gd name="T68" fmla="*/ 0 w 153"/>
              <a:gd name="T69" fmla="*/ 0 h 208"/>
              <a:gd name="T70" fmla="*/ 0 w 153"/>
              <a:gd name="T71" fmla="*/ 208 h 208"/>
              <a:gd name="T72" fmla="*/ 69 w 153"/>
              <a:gd name="T73" fmla="*/ 25 h 208"/>
              <a:gd name="T74" fmla="*/ 82 w 153"/>
              <a:gd name="T75" fmla="*/ 26 h 208"/>
              <a:gd name="T76" fmla="*/ 94 w 153"/>
              <a:gd name="T77" fmla="*/ 30 h 208"/>
              <a:gd name="T78" fmla="*/ 103 w 153"/>
              <a:gd name="T79" fmla="*/ 37 h 208"/>
              <a:gd name="T80" fmla="*/ 111 w 153"/>
              <a:gd name="T81" fmla="*/ 45 h 208"/>
              <a:gd name="T82" fmla="*/ 118 w 153"/>
              <a:gd name="T83" fmla="*/ 56 h 208"/>
              <a:gd name="T84" fmla="*/ 122 w 153"/>
              <a:gd name="T85" fmla="*/ 69 h 208"/>
              <a:gd name="T86" fmla="*/ 125 w 153"/>
              <a:gd name="T87" fmla="*/ 84 h 208"/>
              <a:gd name="T88" fmla="*/ 126 w 153"/>
              <a:gd name="T89" fmla="*/ 103 h 208"/>
              <a:gd name="T90" fmla="*/ 125 w 153"/>
              <a:gd name="T91" fmla="*/ 122 h 208"/>
              <a:gd name="T92" fmla="*/ 123 w 153"/>
              <a:gd name="T93" fmla="*/ 137 h 208"/>
              <a:gd name="T94" fmla="*/ 118 w 153"/>
              <a:gd name="T95" fmla="*/ 151 h 208"/>
              <a:gd name="T96" fmla="*/ 111 w 153"/>
              <a:gd name="T97" fmla="*/ 162 h 208"/>
              <a:gd name="T98" fmla="*/ 104 w 153"/>
              <a:gd name="T99" fmla="*/ 170 h 208"/>
              <a:gd name="T100" fmla="*/ 94 w 153"/>
              <a:gd name="T101" fmla="*/ 177 h 208"/>
              <a:gd name="T102" fmla="*/ 82 w 153"/>
              <a:gd name="T103" fmla="*/ 181 h 208"/>
              <a:gd name="T104" fmla="*/ 69 w 153"/>
              <a:gd name="T105" fmla="*/ 182 h 208"/>
              <a:gd name="T106" fmla="*/ 25 w 153"/>
              <a:gd name="T107" fmla="*/ 182 h 208"/>
              <a:gd name="T108" fmla="*/ 25 w 153"/>
              <a:gd name="T109" fmla="*/ 25 h 208"/>
              <a:gd name="T110" fmla="*/ 69 w 153"/>
              <a:gd name="T111" fmla="*/ 25 h 2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8"/>
              <a:gd name="T170" fmla="*/ 153 w 153"/>
              <a:gd name="T171" fmla="*/ 208 h 20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8">
                <a:moveTo>
                  <a:pt x="0" y="208"/>
                </a:moveTo>
                <a:lnTo>
                  <a:pt x="70" y="208"/>
                </a:lnTo>
                <a:lnTo>
                  <a:pt x="80" y="208"/>
                </a:lnTo>
                <a:lnTo>
                  <a:pt x="88" y="205"/>
                </a:lnTo>
                <a:lnTo>
                  <a:pt x="97" y="204"/>
                </a:lnTo>
                <a:lnTo>
                  <a:pt x="105" y="201"/>
                </a:lnTo>
                <a:lnTo>
                  <a:pt x="113" y="197"/>
                </a:lnTo>
                <a:lnTo>
                  <a:pt x="119" y="191"/>
                </a:lnTo>
                <a:lnTo>
                  <a:pt x="125" y="187"/>
                </a:lnTo>
                <a:lnTo>
                  <a:pt x="130" y="180"/>
                </a:lnTo>
                <a:lnTo>
                  <a:pt x="136" y="173"/>
                </a:lnTo>
                <a:lnTo>
                  <a:pt x="140" y="165"/>
                </a:lnTo>
                <a:lnTo>
                  <a:pt x="144" y="157"/>
                </a:lnTo>
                <a:lnTo>
                  <a:pt x="147" y="146"/>
                </a:lnTo>
                <a:lnTo>
                  <a:pt x="149" y="137"/>
                </a:lnTo>
                <a:lnTo>
                  <a:pt x="152" y="125"/>
                </a:lnTo>
                <a:lnTo>
                  <a:pt x="153" y="113"/>
                </a:lnTo>
                <a:lnTo>
                  <a:pt x="153" y="101"/>
                </a:lnTo>
                <a:lnTo>
                  <a:pt x="153" y="89"/>
                </a:lnTo>
                <a:lnTo>
                  <a:pt x="152" y="78"/>
                </a:lnTo>
                <a:lnTo>
                  <a:pt x="149" y="68"/>
                </a:lnTo>
                <a:lnTo>
                  <a:pt x="147" y="58"/>
                </a:lnTo>
                <a:lnTo>
                  <a:pt x="144" y="49"/>
                </a:lnTo>
                <a:lnTo>
                  <a:pt x="141" y="40"/>
                </a:lnTo>
                <a:lnTo>
                  <a:pt x="137" y="33"/>
                </a:lnTo>
                <a:lnTo>
                  <a:pt x="132" y="26"/>
                </a:lnTo>
                <a:lnTo>
                  <a:pt x="126" y="20"/>
                </a:lnTo>
                <a:lnTo>
                  <a:pt x="120" y="16"/>
                </a:lnTo>
                <a:lnTo>
                  <a:pt x="114" y="11"/>
                </a:lnTo>
                <a:lnTo>
                  <a:pt x="106" y="7"/>
                </a:lnTo>
                <a:lnTo>
                  <a:pt x="99" y="4"/>
                </a:lnTo>
                <a:lnTo>
                  <a:pt x="90" y="2"/>
                </a:lnTo>
                <a:lnTo>
                  <a:pt x="81" y="0"/>
                </a:lnTo>
                <a:lnTo>
                  <a:pt x="71" y="0"/>
                </a:lnTo>
                <a:lnTo>
                  <a:pt x="0" y="0"/>
                </a:lnTo>
                <a:lnTo>
                  <a:pt x="0" y="208"/>
                </a:lnTo>
                <a:close/>
                <a:moveTo>
                  <a:pt x="69" y="25"/>
                </a:moveTo>
                <a:lnTo>
                  <a:pt x="82" y="26"/>
                </a:lnTo>
                <a:lnTo>
                  <a:pt x="94" y="30"/>
                </a:lnTo>
                <a:lnTo>
                  <a:pt x="103" y="37"/>
                </a:lnTo>
                <a:lnTo>
                  <a:pt x="111" y="45"/>
                </a:lnTo>
                <a:lnTo>
                  <a:pt x="118" y="56"/>
                </a:lnTo>
                <a:lnTo>
                  <a:pt x="122" y="69"/>
                </a:lnTo>
                <a:lnTo>
                  <a:pt x="125" y="84"/>
                </a:lnTo>
                <a:lnTo>
                  <a:pt x="126" y="103"/>
                </a:lnTo>
                <a:lnTo>
                  <a:pt x="125" y="122"/>
                </a:lnTo>
                <a:lnTo>
                  <a:pt x="123" y="137"/>
                </a:lnTo>
                <a:lnTo>
                  <a:pt x="118" y="151"/>
                </a:lnTo>
                <a:lnTo>
                  <a:pt x="111" y="162"/>
                </a:lnTo>
                <a:lnTo>
                  <a:pt x="104" y="170"/>
                </a:lnTo>
                <a:lnTo>
                  <a:pt x="94" y="177"/>
                </a:lnTo>
                <a:lnTo>
                  <a:pt x="82" y="181"/>
                </a:lnTo>
                <a:lnTo>
                  <a:pt x="69" y="182"/>
                </a:lnTo>
                <a:lnTo>
                  <a:pt x="25" y="182"/>
                </a:lnTo>
                <a:lnTo>
                  <a:pt x="25" y="25"/>
                </a:lnTo>
                <a:lnTo>
                  <a:pt x="69" y="25"/>
                </a:lnTo>
                <a:close/>
              </a:path>
            </a:pathLst>
          </a:custGeom>
          <a:solidFill>
            <a:srgbClr val="000080"/>
          </a:solidFill>
          <a:ln w="9525">
            <a:noFill/>
            <a:round/>
            <a:headEnd/>
            <a:tailEnd/>
          </a:ln>
        </p:spPr>
        <p:txBody>
          <a:bodyPr/>
          <a:lstStyle/>
          <a:p>
            <a:endParaRPr lang="ru-RU"/>
          </a:p>
        </p:txBody>
      </p:sp>
      <p:sp>
        <p:nvSpPr>
          <p:cNvPr id="20564" name="Rectangle 84"/>
          <p:cNvSpPr>
            <a:spLocks noChangeArrowheads="1"/>
          </p:cNvSpPr>
          <p:nvPr/>
        </p:nvSpPr>
        <p:spPr bwMode="auto">
          <a:xfrm>
            <a:off x="2578100" y="1468438"/>
            <a:ext cx="11113" cy="17462"/>
          </a:xfrm>
          <a:prstGeom prst="rect">
            <a:avLst/>
          </a:prstGeom>
          <a:solidFill>
            <a:srgbClr val="000080"/>
          </a:solidFill>
          <a:ln w="9525">
            <a:noFill/>
            <a:miter lim="800000"/>
            <a:headEnd/>
            <a:tailEnd/>
          </a:ln>
        </p:spPr>
        <p:txBody>
          <a:bodyPr/>
          <a:lstStyle/>
          <a:p>
            <a:endParaRPr lang="ru-RU"/>
          </a:p>
        </p:txBody>
      </p:sp>
      <p:sp>
        <p:nvSpPr>
          <p:cNvPr id="20565" name="Freeform 85"/>
          <p:cNvSpPr>
            <a:spLocks/>
          </p:cNvSpPr>
          <p:nvPr/>
        </p:nvSpPr>
        <p:spPr bwMode="auto">
          <a:xfrm>
            <a:off x="1349375" y="1573213"/>
            <a:ext cx="60325" cy="107950"/>
          </a:xfrm>
          <a:custGeom>
            <a:avLst/>
            <a:gdLst>
              <a:gd name="T0" fmla="*/ 0 w 127"/>
              <a:gd name="T1" fmla="*/ 136 h 204"/>
              <a:gd name="T2" fmla="*/ 4 w 127"/>
              <a:gd name="T3" fmla="*/ 164 h 204"/>
              <a:gd name="T4" fmla="*/ 17 w 127"/>
              <a:gd name="T5" fmla="*/ 185 h 204"/>
              <a:gd name="T6" fmla="*/ 36 w 127"/>
              <a:gd name="T7" fmla="*/ 199 h 204"/>
              <a:gd name="T8" fmla="*/ 61 w 127"/>
              <a:gd name="T9" fmla="*/ 204 h 204"/>
              <a:gd name="T10" fmla="*/ 89 w 127"/>
              <a:gd name="T11" fmla="*/ 199 h 204"/>
              <a:gd name="T12" fmla="*/ 109 w 127"/>
              <a:gd name="T13" fmla="*/ 186 h 204"/>
              <a:gd name="T14" fmla="*/ 123 w 127"/>
              <a:gd name="T15" fmla="*/ 167 h 204"/>
              <a:gd name="T16" fmla="*/ 127 w 127"/>
              <a:gd name="T17" fmla="*/ 141 h 204"/>
              <a:gd name="T18" fmla="*/ 125 w 127"/>
              <a:gd name="T19" fmla="*/ 124 h 204"/>
              <a:gd name="T20" fmla="*/ 119 w 127"/>
              <a:gd name="T21" fmla="*/ 111 h 204"/>
              <a:gd name="T22" fmla="*/ 110 w 127"/>
              <a:gd name="T23" fmla="*/ 99 h 204"/>
              <a:gd name="T24" fmla="*/ 97 w 127"/>
              <a:gd name="T25" fmla="*/ 92 h 204"/>
              <a:gd name="T26" fmla="*/ 108 w 127"/>
              <a:gd name="T27" fmla="*/ 85 h 204"/>
              <a:gd name="T28" fmla="*/ 115 w 127"/>
              <a:gd name="T29" fmla="*/ 77 h 204"/>
              <a:gd name="T30" fmla="*/ 119 w 127"/>
              <a:gd name="T31" fmla="*/ 65 h 204"/>
              <a:gd name="T32" fmla="*/ 120 w 127"/>
              <a:gd name="T33" fmla="*/ 53 h 204"/>
              <a:gd name="T34" fmla="*/ 116 w 127"/>
              <a:gd name="T35" fmla="*/ 30 h 204"/>
              <a:gd name="T36" fmla="*/ 106 w 127"/>
              <a:gd name="T37" fmla="*/ 14 h 204"/>
              <a:gd name="T38" fmla="*/ 87 w 127"/>
              <a:gd name="T39" fmla="*/ 4 h 204"/>
              <a:gd name="T40" fmla="*/ 61 w 127"/>
              <a:gd name="T41" fmla="*/ 0 h 204"/>
              <a:gd name="T42" fmla="*/ 38 w 127"/>
              <a:gd name="T43" fmla="*/ 5 h 204"/>
              <a:gd name="T44" fmla="*/ 20 w 127"/>
              <a:gd name="T45" fmla="*/ 18 h 204"/>
              <a:gd name="T46" fmla="*/ 9 w 127"/>
              <a:gd name="T47" fmla="*/ 39 h 204"/>
              <a:gd name="T48" fmla="*/ 4 w 127"/>
              <a:gd name="T49" fmla="*/ 65 h 204"/>
              <a:gd name="T50" fmla="*/ 28 w 127"/>
              <a:gd name="T51" fmla="*/ 66 h 204"/>
              <a:gd name="T52" fmla="*/ 31 w 127"/>
              <a:gd name="T53" fmla="*/ 48 h 204"/>
              <a:gd name="T54" fmla="*/ 37 w 127"/>
              <a:gd name="T55" fmla="*/ 34 h 204"/>
              <a:gd name="T56" fmla="*/ 48 w 127"/>
              <a:gd name="T57" fmla="*/ 26 h 204"/>
              <a:gd name="T58" fmla="*/ 63 w 127"/>
              <a:gd name="T59" fmla="*/ 23 h 204"/>
              <a:gd name="T60" fmla="*/ 77 w 127"/>
              <a:gd name="T61" fmla="*/ 26 h 204"/>
              <a:gd name="T62" fmla="*/ 87 w 127"/>
              <a:gd name="T63" fmla="*/ 32 h 204"/>
              <a:gd name="T64" fmla="*/ 93 w 127"/>
              <a:gd name="T65" fmla="*/ 41 h 204"/>
              <a:gd name="T66" fmla="*/ 95 w 127"/>
              <a:gd name="T67" fmla="*/ 54 h 204"/>
              <a:gd name="T68" fmla="*/ 93 w 127"/>
              <a:gd name="T69" fmla="*/ 68 h 204"/>
              <a:gd name="T70" fmla="*/ 86 w 127"/>
              <a:gd name="T71" fmla="*/ 77 h 204"/>
              <a:gd name="T72" fmla="*/ 74 w 127"/>
              <a:gd name="T73" fmla="*/ 83 h 204"/>
              <a:gd name="T74" fmla="*/ 58 w 127"/>
              <a:gd name="T75" fmla="*/ 84 h 204"/>
              <a:gd name="T76" fmla="*/ 50 w 127"/>
              <a:gd name="T77" fmla="*/ 106 h 204"/>
              <a:gd name="T78" fmla="*/ 72 w 127"/>
              <a:gd name="T79" fmla="*/ 107 h 204"/>
              <a:gd name="T80" fmla="*/ 87 w 127"/>
              <a:gd name="T81" fmla="*/ 112 h 204"/>
              <a:gd name="T82" fmla="*/ 96 w 127"/>
              <a:gd name="T83" fmla="*/ 120 h 204"/>
              <a:gd name="T84" fmla="*/ 100 w 127"/>
              <a:gd name="T85" fmla="*/ 133 h 204"/>
              <a:gd name="T86" fmla="*/ 100 w 127"/>
              <a:gd name="T87" fmla="*/ 149 h 204"/>
              <a:gd name="T88" fmla="*/ 96 w 127"/>
              <a:gd name="T89" fmla="*/ 163 h 204"/>
              <a:gd name="T90" fmla="*/ 86 w 127"/>
              <a:gd name="T91" fmla="*/ 174 h 204"/>
              <a:gd name="T92" fmla="*/ 72 w 127"/>
              <a:gd name="T93" fmla="*/ 178 h 204"/>
              <a:gd name="T94" fmla="*/ 55 w 127"/>
              <a:gd name="T95" fmla="*/ 178 h 204"/>
              <a:gd name="T96" fmla="*/ 40 w 127"/>
              <a:gd name="T97" fmla="*/ 172 h 204"/>
              <a:gd name="T98" fmla="*/ 31 w 127"/>
              <a:gd name="T99" fmla="*/ 162 h 204"/>
              <a:gd name="T100" fmla="*/ 25 w 127"/>
              <a:gd name="T101" fmla="*/ 146 h 204"/>
              <a:gd name="T102" fmla="*/ 0 w 127"/>
              <a:gd name="T103" fmla="*/ 135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7"/>
              <a:gd name="T157" fmla="*/ 0 h 204"/>
              <a:gd name="T158" fmla="*/ 127 w 127"/>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7" h="204">
                <a:moveTo>
                  <a:pt x="0" y="135"/>
                </a:moveTo>
                <a:lnTo>
                  <a:pt x="0" y="136"/>
                </a:lnTo>
                <a:lnTo>
                  <a:pt x="1" y="152"/>
                </a:lnTo>
                <a:lnTo>
                  <a:pt x="4" y="164"/>
                </a:lnTo>
                <a:lnTo>
                  <a:pt x="10" y="176"/>
                </a:lnTo>
                <a:lnTo>
                  <a:pt x="17" y="185"/>
                </a:lnTo>
                <a:lnTo>
                  <a:pt x="25" y="193"/>
                </a:lnTo>
                <a:lnTo>
                  <a:pt x="36" y="199"/>
                </a:lnTo>
                <a:lnTo>
                  <a:pt x="48" y="203"/>
                </a:lnTo>
                <a:lnTo>
                  <a:pt x="61" y="204"/>
                </a:lnTo>
                <a:lnTo>
                  <a:pt x="76" y="203"/>
                </a:lnTo>
                <a:lnTo>
                  <a:pt x="89" y="199"/>
                </a:lnTo>
                <a:lnTo>
                  <a:pt x="99" y="193"/>
                </a:lnTo>
                <a:lnTo>
                  <a:pt x="109" y="186"/>
                </a:lnTo>
                <a:lnTo>
                  <a:pt x="116" y="177"/>
                </a:lnTo>
                <a:lnTo>
                  <a:pt x="123" y="167"/>
                </a:lnTo>
                <a:lnTo>
                  <a:pt x="126" y="154"/>
                </a:lnTo>
                <a:lnTo>
                  <a:pt x="127" y="141"/>
                </a:lnTo>
                <a:lnTo>
                  <a:pt x="127" y="132"/>
                </a:lnTo>
                <a:lnTo>
                  <a:pt x="125" y="124"/>
                </a:lnTo>
                <a:lnTo>
                  <a:pt x="123" y="117"/>
                </a:lnTo>
                <a:lnTo>
                  <a:pt x="119" y="111"/>
                </a:lnTo>
                <a:lnTo>
                  <a:pt x="115" y="105"/>
                </a:lnTo>
                <a:lnTo>
                  <a:pt x="110" y="99"/>
                </a:lnTo>
                <a:lnTo>
                  <a:pt x="105" y="96"/>
                </a:lnTo>
                <a:lnTo>
                  <a:pt x="97" y="92"/>
                </a:lnTo>
                <a:lnTo>
                  <a:pt x="102" y="89"/>
                </a:lnTo>
                <a:lnTo>
                  <a:pt x="108" y="85"/>
                </a:lnTo>
                <a:lnTo>
                  <a:pt x="111" y="82"/>
                </a:lnTo>
                <a:lnTo>
                  <a:pt x="115" y="77"/>
                </a:lnTo>
                <a:lnTo>
                  <a:pt x="117" y="71"/>
                </a:lnTo>
                <a:lnTo>
                  <a:pt x="119" y="65"/>
                </a:lnTo>
                <a:lnTo>
                  <a:pt x="120" y="60"/>
                </a:lnTo>
                <a:lnTo>
                  <a:pt x="120" y="53"/>
                </a:lnTo>
                <a:lnTo>
                  <a:pt x="119" y="41"/>
                </a:lnTo>
                <a:lnTo>
                  <a:pt x="116" y="30"/>
                </a:lnTo>
                <a:lnTo>
                  <a:pt x="112" y="22"/>
                </a:lnTo>
                <a:lnTo>
                  <a:pt x="106" y="14"/>
                </a:lnTo>
                <a:lnTo>
                  <a:pt x="97" y="8"/>
                </a:lnTo>
                <a:lnTo>
                  <a:pt x="87" y="4"/>
                </a:lnTo>
                <a:lnTo>
                  <a:pt x="75" y="1"/>
                </a:lnTo>
                <a:lnTo>
                  <a:pt x="61" y="0"/>
                </a:lnTo>
                <a:lnTo>
                  <a:pt x="50" y="1"/>
                </a:lnTo>
                <a:lnTo>
                  <a:pt x="38" y="5"/>
                </a:lnTo>
                <a:lnTo>
                  <a:pt x="29" y="11"/>
                </a:lnTo>
                <a:lnTo>
                  <a:pt x="20" y="18"/>
                </a:lnTo>
                <a:lnTo>
                  <a:pt x="14" y="27"/>
                </a:lnTo>
                <a:lnTo>
                  <a:pt x="9" y="39"/>
                </a:lnTo>
                <a:lnTo>
                  <a:pt x="5" y="50"/>
                </a:lnTo>
                <a:lnTo>
                  <a:pt x="4" y="65"/>
                </a:lnTo>
                <a:lnTo>
                  <a:pt x="4" y="66"/>
                </a:lnTo>
                <a:lnTo>
                  <a:pt x="28" y="66"/>
                </a:lnTo>
                <a:lnTo>
                  <a:pt x="29" y="56"/>
                </a:lnTo>
                <a:lnTo>
                  <a:pt x="31" y="48"/>
                </a:lnTo>
                <a:lnTo>
                  <a:pt x="33" y="41"/>
                </a:lnTo>
                <a:lnTo>
                  <a:pt x="37" y="34"/>
                </a:lnTo>
                <a:lnTo>
                  <a:pt x="41" y="29"/>
                </a:lnTo>
                <a:lnTo>
                  <a:pt x="48" y="26"/>
                </a:lnTo>
                <a:lnTo>
                  <a:pt x="55" y="25"/>
                </a:lnTo>
                <a:lnTo>
                  <a:pt x="63" y="23"/>
                </a:lnTo>
                <a:lnTo>
                  <a:pt x="71" y="23"/>
                </a:lnTo>
                <a:lnTo>
                  <a:pt x="77" y="26"/>
                </a:lnTo>
                <a:lnTo>
                  <a:pt x="82" y="28"/>
                </a:lnTo>
                <a:lnTo>
                  <a:pt x="87" y="32"/>
                </a:lnTo>
                <a:lnTo>
                  <a:pt x="91" y="35"/>
                </a:lnTo>
                <a:lnTo>
                  <a:pt x="93" y="41"/>
                </a:lnTo>
                <a:lnTo>
                  <a:pt x="95" y="47"/>
                </a:lnTo>
                <a:lnTo>
                  <a:pt x="95" y="54"/>
                </a:lnTo>
                <a:lnTo>
                  <a:pt x="94" y="62"/>
                </a:lnTo>
                <a:lnTo>
                  <a:pt x="93" y="68"/>
                </a:lnTo>
                <a:lnTo>
                  <a:pt x="90" y="73"/>
                </a:lnTo>
                <a:lnTo>
                  <a:pt x="86" y="77"/>
                </a:lnTo>
                <a:lnTo>
                  <a:pt x="80" y="80"/>
                </a:lnTo>
                <a:lnTo>
                  <a:pt x="74" y="83"/>
                </a:lnTo>
                <a:lnTo>
                  <a:pt x="67" y="84"/>
                </a:lnTo>
                <a:lnTo>
                  <a:pt x="58" y="84"/>
                </a:lnTo>
                <a:lnTo>
                  <a:pt x="50" y="84"/>
                </a:lnTo>
                <a:lnTo>
                  <a:pt x="50" y="106"/>
                </a:lnTo>
                <a:lnTo>
                  <a:pt x="63" y="106"/>
                </a:lnTo>
                <a:lnTo>
                  <a:pt x="72" y="107"/>
                </a:lnTo>
                <a:lnTo>
                  <a:pt x="79" y="108"/>
                </a:lnTo>
                <a:lnTo>
                  <a:pt x="87" y="112"/>
                </a:lnTo>
                <a:lnTo>
                  <a:pt x="92" y="115"/>
                </a:lnTo>
                <a:lnTo>
                  <a:pt x="96" y="120"/>
                </a:lnTo>
                <a:lnTo>
                  <a:pt x="99" y="126"/>
                </a:lnTo>
                <a:lnTo>
                  <a:pt x="100" y="133"/>
                </a:lnTo>
                <a:lnTo>
                  <a:pt x="101" y="141"/>
                </a:lnTo>
                <a:lnTo>
                  <a:pt x="100" y="149"/>
                </a:lnTo>
                <a:lnTo>
                  <a:pt x="99" y="157"/>
                </a:lnTo>
                <a:lnTo>
                  <a:pt x="96" y="163"/>
                </a:lnTo>
                <a:lnTo>
                  <a:pt x="91" y="169"/>
                </a:lnTo>
                <a:lnTo>
                  <a:pt x="86" y="174"/>
                </a:lnTo>
                <a:lnTo>
                  <a:pt x="79" y="177"/>
                </a:lnTo>
                <a:lnTo>
                  <a:pt x="72" y="178"/>
                </a:lnTo>
                <a:lnTo>
                  <a:pt x="63" y="179"/>
                </a:lnTo>
                <a:lnTo>
                  <a:pt x="55" y="178"/>
                </a:lnTo>
                <a:lnTo>
                  <a:pt x="47" y="177"/>
                </a:lnTo>
                <a:lnTo>
                  <a:pt x="40" y="172"/>
                </a:lnTo>
                <a:lnTo>
                  <a:pt x="35" y="168"/>
                </a:lnTo>
                <a:lnTo>
                  <a:pt x="31" y="162"/>
                </a:lnTo>
                <a:lnTo>
                  <a:pt x="28"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0566" name="Freeform 86"/>
          <p:cNvSpPr>
            <a:spLocks noEditPoints="1"/>
          </p:cNvSpPr>
          <p:nvPr/>
        </p:nvSpPr>
        <p:spPr bwMode="auto">
          <a:xfrm>
            <a:off x="2036763" y="1568450"/>
            <a:ext cx="66675" cy="109538"/>
          </a:xfrm>
          <a:custGeom>
            <a:avLst/>
            <a:gdLst>
              <a:gd name="T0" fmla="*/ 25 w 143"/>
              <a:gd name="T1" fmla="*/ 111 h 207"/>
              <a:gd name="T2" fmla="*/ 84 w 143"/>
              <a:gd name="T3" fmla="*/ 111 h 207"/>
              <a:gd name="T4" fmla="*/ 101 w 143"/>
              <a:gd name="T5" fmla="*/ 115 h 207"/>
              <a:gd name="T6" fmla="*/ 110 w 143"/>
              <a:gd name="T7" fmla="*/ 123 h 207"/>
              <a:gd name="T8" fmla="*/ 116 w 143"/>
              <a:gd name="T9" fmla="*/ 136 h 207"/>
              <a:gd name="T10" fmla="*/ 116 w 143"/>
              <a:gd name="T11" fmla="*/ 154 h 207"/>
              <a:gd name="T12" fmla="*/ 111 w 143"/>
              <a:gd name="T13" fmla="*/ 168 h 207"/>
              <a:gd name="T14" fmla="*/ 101 w 143"/>
              <a:gd name="T15" fmla="*/ 176 h 207"/>
              <a:gd name="T16" fmla="*/ 86 w 143"/>
              <a:gd name="T17" fmla="*/ 180 h 207"/>
              <a:gd name="T18" fmla="*/ 25 w 143"/>
              <a:gd name="T19" fmla="*/ 182 h 207"/>
              <a:gd name="T20" fmla="*/ 25 w 143"/>
              <a:gd name="T21" fmla="*/ 23 h 207"/>
              <a:gd name="T22" fmla="*/ 81 w 143"/>
              <a:gd name="T23" fmla="*/ 23 h 207"/>
              <a:gd name="T24" fmla="*/ 96 w 143"/>
              <a:gd name="T25" fmla="*/ 28 h 207"/>
              <a:gd name="T26" fmla="*/ 104 w 143"/>
              <a:gd name="T27" fmla="*/ 35 h 207"/>
              <a:gd name="T28" fmla="*/ 108 w 143"/>
              <a:gd name="T29" fmla="*/ 47 h 207"/>
              <a:gd name="T30" fmla="*/ 108 w 143"/>
              <a:gd name="T31" fmla="*/ 63 h 207"/>
              <a:gd name="T32" fmla="*/ 104 w 143"/>
              <a:gd name="T33" fmla="*/ 74 h 207"/>
              <a:gd name="T34" fmla="*/ 95 w 143"/>
              <a:gd name="T35" fmla="*/ 83 h 207"/>
              <a:gd name="T36" fmla="*/ 80 w 143"/>
              <a:gd name="T37" fmla="*/ 87 h 207"/>
              <a:gd name="T38" fmla="*/ 25 w 143"/>
              <a:gd name="T39" fmla="*/ 87 h 207"/>
              <a:gd name="T40" fmla="*/ 80 w 143"/>
              <a:gd name="T41" fmla="*/ 207 h 207"/>
              <a:gd name="T42" fmla="*/ 106 w 143"/>
              <a:gd name="T43" fmla="*/ 203 h 207"/>
              <a:gd name="T44" fmla="*/ 126 w 143"/>
              <a:gd name="T45" fmla="*/ 190 h 207"/>
              <a:gd name="T46" fmla="*/ 139 w 143"/>
              <a:gd name="T47" fmla="*/ 171 h 207"/>
              <a:gd name="T48" fmla="*/ 143 w 143"/>
              <a:gd name="T49" fmla="*/ 146 h 207"/>
              <a:gd name="T50" fmla="*/ 141 w 143"/>
              <a:gd name="T51" fmla="*/ 127 h 207"/>
              <a:gd name="T52" fmla="*/ 134 w 143"/>
              <a:gd name="T53" fmla="*/ 112 h 207"/>
              <a:gd name="T54" fmla="*/ 123 w 143"/>
              <a:gd name="T55" fmla="*/ 101 h 207"/>
              <a:gd name="T56" fmla="*/ 108 w 143"/>
              <a:gd name="T57" fmla="*/ 95 h 207"/>
              <a:gd name="T58" fmla="*/ 120 w 143"/>
              <a:gd name="T59" fmla="*/ 88 h 207"/>
              <a:gd name="T60" fmla="*/ 128 w 143"/>
              <a:gd name="T61" fmla="*/ 78 h 207"/>
              <a:gd name="T62" fmla="*/ 132 w 143"/>
              <a:gd name="T63" fmla="*/ 65 h 207"/>
              <a:gd name="T64" fmla="*/ 135 w 143"/>
              <a:gd name="T65" fmla="*/ 51 h 207"/>
              <a:gd name="T66" fmla="*/ 131 w 143"/>
              <a:gd name="T67" fmla="*/ 28 h 207"/>
              <a:gd name="T68" fmla="*/ 120 w 143"/>
              <a:gd name="T69" fmla="*/ 13 h 207"/>
              <a:gd name="T70" fmla="*/ 102 w 143"/>
              <a:gd name="T71" fmla="*/ 3 h 207"/>
              <a:gd name="T72" fmla="*/ 76 w 143"/>
              <a:gd name="T73" fmla="*/ 0 h 207"/>
              <a:gd name="T74" fmla="*/ 0 w 143"/>
              <a:gd name="T75" fmla="*/ 207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3"/>
              <a:gd name="T115" fmla="*/ 0 h 207"/>
              <a:gd name="T116" fmla="*/ 143 w 143"/>
              <a:gd name="T117" fmla="*/ 207 h 2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3" h="207">
                <a:moveTo>
                  <a:pt x="25" y="182"/>
                </a:moveTo>
                <a:lnTo>
                  <a:pt x="25" y="111"/>
                </a:lnTo>
                <a:lnTo>
                  <a:pt x="74" y="111"/>
                </a:lnTo>
                <a:lnTo>
                  <a:pt x="84" y="111"/>
                </a:lnTo>
                <a:lnTo>
                  <a:pt x="93" y="113"/>
                </a:lnTo>
                <a:lnTo>
                  <a:pt x="101" y="115"/>
                </a:lnTo>
                <a:lnTo>
                  <a:pt x="106" y="119"/>
                </a:lnTo>
                <a:lnTo>
                  <a:pt x="110" y="123"/>
                </a:lnTo>
                <a:lnTo>
                  <a:pt x="115" y="129"/>
                </a:lnTo>
                <a:lnTo>
                  <a:pt x="116" y="136"/>
                </a:lnTo>
                <a:lnTo>
                  <a:pt x="117" y="146"/>
                </a:lnTo>
                <a:lnTo>
                  <a:pt x="116" y="154"/>
                </a:lnTo>
                <a:lnTo>
                  <a:pt x="115" y="161"/>
                </a:lnTo>
                <a:lnTo>
                  <a:pt x="111" y="168"/>
                </a:lnTo>
                <a:lnTo>
                  <a:pt x="107" y="172"/>
                </a:lnTo>
                <a:lnTo>
                  <a:pt x="101" y="176"/>
                </a:lnTo>
                <a:lnTo>
                  <a:pt x="95" y="179"/>
                </a:lnTo>
                <a:lnTo>
                  <a:pt x="86" y="180"/>
                </a:lnTo>
                <a:lnTo>
                  <a:pt x="78" y="182"/>
                </a:lnTo>
                <a:lnTo>
                  <a:pt x="25" y="182"/>
                </a:lnTo>
                <a:close/>
                <a:moveTo>
                  <a:pt x="25" y="87"/>
                </a:moveTo>
                <a:lnTo>
                  <a:pt x="25" y="23"/>
                </a:lnTo>
                <a:lnTo>
                  <a:pt x="72" y="23"/>
                </a:lnTo>
                <a:lnTo>
                  <a:pt x="81" y="23"/>
                </a:lnTo>
                <a:lnTo>
                  <a:pt x="88" y="26"/>
                </a:lnTo>
                <a:lnTo>
                  <a:pt x="96" y="28"/>
                </a:lnTo>
                <a:lnTo>
                  <a:pt x="100" y="31"/>
                </a:lnTo>
                <a:lnTo>
                  <a:pt x="104" y="35"/>
                </a:lnTo>
                <a:lnTo>
                  <a:pt x="107" y="41"/>
                </a:lnTo>
                <a:lnTo>
                  <a:pt x="108" y="47"/>
                </a:lnTo>
                <a:lnTo>
                  <a:pt x="109" y="55"/>
                </a:lnTo>
                <a:lnTo>
                  <a:pt x="108" y="63"/>
                </a:lnTo>
                <a:lnTo>
                  <a:pt x="107" y="70"/>
                </a:lnTo>
                <a:lnTo>
                  <a:pt x="104" y="74"/>
                </a:lnTo>
                <a:lnTo>
                  <a:pt x="100" y="79"/>
                </a:lnTo>
                <a:lnTo>
                  <a:pt x="95" y="83"/>
                </a:lnTo>
                <a:lnTo>
                  <a:pt x="87" y="85"/>
                </a:lnTo>
                <a:lnTo>
                  <a:pt x="80" y="87"/>
                </a:lnTo>
                <a:lnTo>
                  <a:pt x="70" y="87"/>
                </a:lnTo>
                <a:lnTo>
                  <a:pt x="25" y="87"/>
                </a:lnTo>
                <a:close/>
                <a:moveTo>
                  <a:pt x="0" y="207"/>
                </a:moveTo>
                <a:lnTo>
                  <a:pt x="80" y="207"/>
                </a:lnTo>
                <a:lnTo>
                  <a:pt x="95" y="206"/>
                </a:lnTo>
                <a:lnTo>
                  <a:pt x="106" y="203"/>
                </a:lnTo>
                <a:lnTo>
                  <a:pt x="118" y="198"/>
                </a:lnTo>
                <a:lnTo>
                  <a:pt x="126" y="190"/>
                </a:lnTo>
                <a:lnTo>
                  <a:pt x="134" y="182"/>
                </a:lnTo>
                <a:lnTo>
                  <a:pt x="139" y="171"/>
                </a:lnTo>
                <a:lnTo>
                  <a:pt x="142" y="158"/>
                </a:lnTo>
                <a:lnTo>
                  <a:pt x="143" y="146"/>
                </a:lnTo>
                <a:lnTo>
                  <a:pt x="142" y="136"/>
                </a:lnTo>
                <a:lnTo>
                  <a:pt x="141" y="127"/>
                </a:lnTo>
                <a:lnTo>
                  <a:pt x="138" y="119"/>
                </a:lnTo>
                <a:lnTo>
                  <a:pt x="134" y="112"/>
                </a:lnTo>
                <a:lnTo>
                  <a:pt x="128" y="106"/>
                </a:lnTo>
                <a:lnTo>
                  <a:pt x="123" y="101"/>
                </a:lnTo>
                <a:lnTo>
                  <a:pt x="116" y="98"/>
                </a:lnTo>
                <a:lnTo>
                  <a:pt x="108" y="95"/>
                </a:lnTo>
                <a:lnTo>
                  <a:pt x="115" y="92"/>
                </a:lnTo>
                <a:lnTo>
                  <a:pt x="120" y="88"/>
                </a:lnTo>
                <a:lnTo>
                  <a:pt x="124" y="84"/>
                </a:lnTo>
                <a:lnTo>
                  <a:pt x="128" y="78"/>
                </a:lnTo>
                <a:lnTo>
                  <a:pt x="130" y="72"/>
                </a:lnTo>
                <a:lnTo>
                  <a:pt x="132" y="65"/>
                </a:lnTo>
                <a:lnTo>
                  <a:pt x="135" y="58"/>
                </a:lnTo>
                <a:lnTo>
                  <a:pt x="135" y="51"/>
                </a:lnTo>
                <a:lnTo>
                  <a:pt x="134" y="38"/>
                </a:lnTo>
                <a:lnTo>
                  <a:pt x="131" y="28"/>
                </a:lnTo>
                <a:lnTo>
                  <a:pt x="126" y="20"/>
                </a:lnTo>
                <a:lnTo>
                  <a:pt x="120" y="13"/>
                </a:lnTo>
                <a:lnTo>
                  <a:pt x="111" y="7"/>
                </a:lnTo>
                <a:lnTo>
                  <a:pt x="102" y="3"/>
                </a:lnTo>
                <a:lnTo>
                  <a:pt x="89" y="1"/>
                </a:lnTo>
                <a:lnTo>
                  <a:pt x="76" y="0"/>
                </a:lnTo>
                <a:lnTo>
                  <a:pt x="0" y="0"/>
                </a:lnTo>
                <a:lnTo>
                  <a:pt x="0" y="207"/>
                </a:lnTo>
                <a:close/>
              </a:path>
            </a:pathLst>
          </a:custGeom>
          <a:solidFill>
            <a:srgbClr val="000080"/>
          </a:solidFill>
          <a:ln w="9525">
            <a:noFill/>
            <a:round/>
            <a:headEnd/>
            <a:tailEnd/>
          </a:ln>
        </p:spPr>
        <p:txBody>
          <a:bodyPr/>
          <a:lstStyle/>
          <a:p>
            <a:endParaRPr lang="ru-RU"/>
          </a:p>
        </p:txBody>
      </p:sp>
      <p:sp>
        <p:nvSpPr>
          <p:cNvPr id="20567" name="Freeform 87"/>
          <p:cNvSpPr>
            <a:spLocks noEditPoints="1"/>
          </p:cNvSpPr>
          <p:nvPr/>
        </p:nvSpPr>
        <p:spPr bwMode="auto">
          <a:xfrm>
            <a:off x="2112963" y="1595438"/>
            <a:ext cx="57150" cy="84137"/>
          </a:xfrm>
          <a:custGeom>
            <a:avLst/>
            <a:gdLst>
              <a:gd name="T0" fmla="*/ 97 w 123"/>
              <a:gd name="T1" fmla="*/ 113 h 159"/>
              <a:gd name="T2" fmla="*/ 91 w 123"/>
              <a:gd name="T3" fmla="*/ 124 h 159"/>
              <a:gd name="T4" fmla="*/ 82 w 123"/>
              <a:gd name="T5" fmla="*/ 131 h 159"/>
              <a:gd name="T6" fmla="*/ 71 w 123"/>
              <a:gd name="T7" fmla="*/ 135 h 159"/>
              <a:gd name="T8" fmla="*/ 55 w 123"/>
              <a:gd name="T9" fmla="*/ 134 h 159"/>
              <a:gd name="T10" fmla="*/ 41 w 123"/>
              <a:gd name="T11" fmla="*/ 128 h 159"/>
              <a:gd name="T12" fmla="*/ 31 w 123"/>
              <a:gd name="T13" fmla="*/ 117 h 159"/>
              <a:gd name="T14" fmla="*/ 25 w 123"/>
              <a:gd name="T15" fmla="*/ 98 h 159"/>
              <a:gd name="T16" fmla="*/ 123 w 123"/>
              <a:gd name="T17" fmla="*/ 88 h 159"/>
              <a:gd name="T18" fmla="*/ 122 w 123"/>
              <a:gd name="T19" fmla="*/ 60 h 159"/>
              <a:gd name="T20" fmla="*/ 114 w 123"/>
              <a:gd name="T21" fmla="*/ 31 h 159"/>
              <a:gd name="T22" fmla="*/ 98 w 123"/>
              <a:gd name="T23" fmla="*/ 12 h 159"/>
              <a:gd name="T24" fmla="*/ 76 w 123"/>
              <a:gd name="T25" fmla="*/ 2 h 159"/>
              <a:gd name="T26" fmla="*/ 49 w 123"/>
              <a:gd name="T27" fmla="*/ 2 h 159"/>
              <a:gd name="T28" fmla="*/ 25 w 123"/>
              <a:gd name="T29" fmla="*/ 12 h 159"/>
              <a:gd name="T30" fmla="*/ 10 w 123"/>
              <a:gd name="T31" fmla="*/ 33 h 159"/>
              <a:gd name="T32" fmla="*/ 1 w 123"/>
              <a:gd name="T33" fmla="*/ 63 h 159"/>
              <a:gd name="T34" fmla="*/ 1 w 123"/>
              <a:gd name="T35" fmla="*/ 98 h 159"/>
              <a:gd name="T36" fmla="*/ 10 w 123"/>
              <a:gd name="T37" fmla="*/ 127 h 159"/>
              <a:gd name="T38" fmla="*/ 25 w 123"/>
              <a:gd name="T39" fmla="*/ 147 h 159"/>
              <a:gd name="T40" fmla="*/ 49 w 123"/>
              <a:gd name="T41" fmla="*/ 158 h 159"/>
              <a:gd name="T42" fmla="*/ 73 w 123"/>
              <a:gd name="T43" fmla="*/ 158 h 159"/>
              <a:gd name="T44" fmla="*/ 94 w 123"/>
              <a:gd name="T45" fmla="*/ 151 h 159"/>
              <a:gd name="T46" fmla="*/ 109 w 123"/>
              <a:gd name="T47" fmla="*/ 138 h 159"/>
              <a:gd name="T48" fmla="*/ 119 w 123"/>
              <a:gd name="T49" fmla="*/ 119 h 159"/>
              <a:gd name="T50" fmla="*/ 99 w 123"/>
              <a:gd name="T51" fmla="*/ 108 h 159"/>
              <a:gd name="T52" fmla="*/ 25 w 123"/>
              <a:gd name="T53" fmla="*/ 56 h 159"/>
              <a:gd name="T54" fmla="*/ 32 w 123"/>
              <a:gd name="T55" fmla="*/ 40 h 159"/>
              <a:gd name="T56" fmla="*/ 41 w 123"/>
              <a:gd name="T57" fmla="*/ 28 h 159"/>
              <a:gd name="T58" fmla="*/ 54 w 123"/>
              <a:gd name="T59" fmla="*/ 24 h 159"/>
              <a:gd name="T60" fmla="*/ 71 w 123"/>
              <a:gd name="T61" fmla="*/ 24 h 159"/>
              <a:gd name="T62" fmla="*/ 84 w 123"/>
              <a:gd name="T63" fmla="*/ 29 h 159"/>
              <a:gd name="T64" fmla="*/ 94 w 123"/>
              <a:gd name="T65" fmla="*/ 40 h 159"/>
              <a:gd name="T66" fmla="*/ 98 w 123"/>
              <a:gd name="T67" fmla="*/ 56 h 159"/>
              <a:gd name="T68" fmla="*/ 24 w 123"/>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8"/>
                </a:moveTo>
                <a:lnTo>
                  <a:pt x="97" y="113"/>
                </a:lnTo>
                <a:lnTo>
                  <a:pt x="94" y="119"/>
                </a:lnTo>
                <a:lnTo>
                  <a:pt x="91" y="124"/>
                </a:lnTo>
                <a:lnTo>
                  <a:pt x="87" y="128"/>
                </a:lnTo>
                <a:lnTo>
                  <a:pt x="82" y="131"/>
                </a:lnTo>
                <a:lnTo>
                  <a:pt x="77" y="133"/>
                </a:lnTo>
                <a:lnTo>
                  <a:pt x="71" y="135"/>
                </a:lnTo>
                <a:lnTo>
                  <a:pt x="63" y="135"/>
                </a:lnTo>
                <a:lnTo>
                  <a:pt x="55" y="134"/>
                </a:lnTo>
                <a:lnTo>
                  <a:pt x="48" y="132"/>
                </a:lnTo>
                <a:lnTo>
                  <a:pt x="41" y="128"/>
                </a:lnTo>
                <a:lnTo>
                  <a:pt x="35" y="123"/>
                </a:lnTo>
                <a:lnTo>
                  <a:pt x="31" y="117"/>
                </a:lnTo>
                <a:lnTo>
                  <a:pt x="27" y="109"/>
                </a:lnTo>
                <a:lnTo>
                  <a:pt x="25" y="98"/>
                </a:lnTo>
                <a:lnTo>
                  <a:pt x="24" y="88"/>
                </a:lnTo>
                <a:lnTo>
                  <a:pt x="123" y="88"/>
                </a:lnTo>
                <a:lnTo>
                  <a:pt x="123" y="76"/>
                </a:lnTo>
                <a:lnTo>
                  <a:pt x="122" y="60"/>
                </a:lnTo>
                <a:lnTo>
                  <a:pt x="119" y="43"/>
                </a:lnTo>
                <a:lnTo>
                  <a:pt x="114" y="31"/>
                </a:lnTo>
                <a:lnTo>
                  <a:pt x="108" y="20"/>
                </a:lnTo>
                <a:lnTo>
                  <a:pt x="98" y="12"/>
                </a:lnTo>
                <a:lnTo>
                  <a:pt x="88" y="5"/>
                </a:lnTo>
                <a:lnTo>
                  <a:pt x="76" y="2"/>
                </a:lnTo>
                <a:lnTo>
                  <a:pt x="61" y="0"/>
                </a:lnTo>
                <a:lnTo>
                  <a:pt x="49" y="2"/>
                </a:lnTo>
                <a:lnTo>
                  <a:pt x="36" y="6"/>
                </a:lnTo>
                <a:lnTo>
                  <a:pt x="25" y="12"/>
                </a:lnTo>
                <a:lnTo>
                  <a:pt x="17" y="21"/>
                </a:lnTo>
                <a:lnTo>
                  <a:pt x="10" y="33"/>
                </a:lnTo>
                <a:lnTo>
                  <a:pt x="4" y="47"/>
                </a:lnTo>
                <a:lnTo>
                  <a:pt x="1" y="63"/>
                </a:lnTo>
                <a:lnTo>
                  <a:pt x="0" y="81"/>
                </a:lnTo>
                <a:lnTo>
                  <a:pt x="1" y="98"/>
                </a:lnTo>
                <a:lnTo>
                  <a:pt x="4" y="113"/>
                </a:lnTo>
                <a:lnTo>
                  <a:pt x="10" y="127"/>
                </a:lnTo>
                <a:lnTo>
                  <a:pt x="17" y="138"/>
                </a:lnTo>
                <a:lnTo>
                  <a:pt x="25" y="147"/>
                </a:lnTo>
                <a:lnTo>
                  <a:pt x="36" y="153"/>
                </a:lnTo>
                <a:lnTo>
                  <a:pt x="49" y="158"/>
                </a:lnTo>
                <a:lnTo>
                  <a:pt x="61" y="159"/>
                </a:lnTo>
                <a:lnTo>
                  <a:pt x="73" y="158"/>
                </a:lnTo>
                <a:lnTo>
                  <a:pt x="84" y="155"/>
                </a:lnTo>
                <a:lnTo>
                  <a:pt x="94" y="151"/>
                </a:lnTo>
                <a:lnTo>
                  <a:pt x="102" y="145"/>
                </a:lnTo>
                <a:lnTo>
                  <a:pt x="109" y="138"/>
                </a:lnTo>
                <a:lnTo>
                  <a:pt x="115" y="128"/>
                </a:lnTo>
                <a:lnTo>
                  <a:pt x="119" y="119"/>
                </a:lnTo>
                <a:lnTo>
                  <a:pt x="121" y="108"/>
                </a:lnTo>
                <a:lnTo>
                  <a:pt x="99" y="108"/>
                </a:lnTo>
                <a:close/>
                <a:moveTo>
                  <a:pt x="24" y="67"/>
                </a:moveTo>
                <a:lnTo>
                  <a:pt x="25" y="56"/>
                </a:lnTo>
                <a:lnTo>
                  <a:pt x="27" y="48"/>
                </a:lnTo>
                <a:lnTo>
                  <a:pt x="32" y="40"/>
                </a:lnTo>
                <a:lnTo>
                  <a:pt x="36" y="34"/>
                </a:lnTo>
                <a:lnTo>
                  <a:pt x="41" y="28"/>
                </a:lnTo>
                <a:lnTo>
                  <a:pt x="48" y="25"/>
                </a:lnTo>
                <a:lnTo>
                  <a:pt x="54" y="24"/>
                </a:lnTo>
                <a:lnTo>
                  <a:pt x="62" y="22"/>
                </a:lnTo>
                <a:lnTo>
                  <a:pt x="71" y="24"/>
                </a:lnTo>
                <a:lnTo>
                  <a:pt x="78" y="25"/>
                </a:lnTo>
                <a:lnTo>
                  <a:pt x="84" y="29"/>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0568" name="Rectangle 88"/>
          <p:cNvSpPr>
            <a:spLocks noChangeArrowheads="1"/>
          </p:cNvSpPr>
          <p:nvPr/>
        </p:nvSpPr>
        <p:spPr bwMode="auto">
          <a:xfrm>
            <a:off x="2182813" y="1568450"/>
            <a:ext cx="11112" cy="109538"/>
          </a:xfrm>
          <a:prstGeom prst="rect">
            <a:avLst/>
          </a:prstGeom>
          <a:solidFill>
            <a:srgbClr val="000080"/>
          </a:solidFill>
          <a:ln w="9525">
            <a:noFill/>
            <a:miter lim="800000"/>
            <a:headEnd/>
            <a:tailEnd/>
          </a:ln>
        </p:spPr>
        <p:txBody>
          <a:bodyPr/>
          <a:lstStyle/>
          <a:p>
            <a:endParaRPr lang="ru-RU"/>
          </a:p>
        </p:txBody>
      </p:sp>
      <p:sp>
        <p:nvSpPr>
          <p:cNvPr id="20569" name="Rectangle 89"/>
          <p:cNvSpPr>
            <a:spLocks noChangeArrowheads="1"/>
          </p:cNvSpPr>
          <p:nvPr/>
        </p:nvSpPr>
        <p:spPr bwMode="auto">
          <a:xfrm>
            <a:off x="2211388" y="1568450"/>
            <a:ext cx="9525" cy="109538"/>
          </a:xfrm>
          <a:prstGeom prst="rect">
            <a:avLst/>
          </a:prstGeom>
          <a:solidFill>
            <a:srgbClr val="000080"/>
          </a:solidFill>
          <a:ln w="9525">
            <a:noFill/>
            <a:miter lim="800000"/>
            <a:headEnd/>
            <a:tailEnd/>
          </a:ln>
        </p:spPr>
        <p:txBody>
          <a:bodyPr/>
          <a:lstStyle/>
          <a:p>
            <a:endParaRPr lang="ru-RU"/>
          </a:p>
        </p:txBody>
      </p:sp>
      <p:sp>
        <p:nvSpPr>
          <p:cNvPr id="20570" name="Freeform 90"/>
          <p:cNvSpPr>
            <a:spLocks noEditPoints="1"/>
          </p:cNvSpPr>
          <p:nvPr/>
        </p:nvSpPr>
        <p:spPr bwMode="auto">
          <a:xfrm>
            <a:off x="2233613" y="1595438"/>
            <a:ext cx="58737" cy="84137"/>
          </a:xfrm>
          <a:custGeom>
            <a:avLst/>
            <a:gdLst>
              <a:gd name="T0" fmla="*/ 97 w 124"/>
              <a:gd name="T1" fmla="*/ 113 h 159"/>
              <a:gd name="T2" fmla="*/ 91 w 124"/>
              <a:gd name="T3" fmla="*/ 124 h 159"/>
              <a:gd name="T4" fmla="*/ 83 w 124"/>
              <a:gd name="T5" fmla="*/ 131 h 159"/>
              <a:gd name="T6" fmla="*/ 71 w 124"/>
              <a:gd name="T7" fmla="*/ 135 h 159"/>
              <a:gd name="T8" fmla="*/ 55 w 124"/>
              <a:gd name="T9" fmla="*/ 134 h 159"/>
              <a:gd name="T10" fmla="*/ 42 w 124"/>
              <a:gd name="T11" fmla="*/ 128 h 159"/>
              <a:gd name="T12" fmla="*/ 31 w 124"/>
              <a:gd name="T13" fmla="*/ 117 h 159"/>
              <a:gd name="T14" fmla="*/ 26 w 124"/>
              <a:gd name="T15" fmla="*/ 98 h 159"/>
              <a:gd name="T16" fmla="*/ 124 w 124"/>
              <a:gd name="T17" fmla="*/ 88 h 159"/>
              <a:gd name="T18" fmla="*/ 123 w 124"/>
              <a:gd name="T19" fmla="*/ 60 h 159"/>
              <a:gd name="T20" fmla="*/ 114 w 124"/>
              <a:gd name="T21" fmla="*/ 31 h 159"/>
              <a:gd name="T22" fmla="*/ 98 w 124"/>
              <a:gd name="T23" fmla="*/ 12 h 159"/>
              <a:gd name="T24" fmla="*/ 76 w 124"/>
              <a:gd name="T25" fmla="*/ 2 h 159"/>
              <a:gd name="T26" fmla="*/ 49 w 124"/>
              <a:gd name="T27" fmla="*/ 2 h 159"/>
              <a:gd name="T28" fmla="*/ 26 w 124"/>
              <a:gd name="T29" fmla="*/ 12 h 159"/>
              <a:gd name="T30" fmla="*/ 10 w 124"/>
              <a:gd name="T31" fmla="*/ 33 h 159"/>
              <a:gd name="T32" fmla="*/ 1 w 124"/>
              <a:gd name="T33" fmla="*/ 63 h 159"/>
              <a:gd name="T34" fmla="*/ 1 w 124"/>
              <a:gd name="T35" fmla="*/ 98 h 159"/>
              <a:gd name="T36" fmla="*/ 10 w 124"/>
              <a:gd name="T37" fmla="*/ 127 h 159"/>
              <a:gd name="T38" fmla="*/ 26 w 124"/>
              <a:gd name="T39" fmla="*/ 147 h 159"/>
              <a:gd name="T40" fmla="*/ 49 w 124"/>
              <a:gd name="T41" fmla="*/ 158 h 159"/>
              <a:gd name="T42" fmla="*/ 73 w 124"/>
              <a:gd name="T43" fmla="*/ 158 h 159"/>
              <a:gd name="T44" fmla="*/ 94 w 124"/>
              <a:gd name="T45" fmla="*/ 151 h 159"/>
              <a:gd name="T46" fmla="*/ 109 w 124"/>
              <a:gd name="T47" fmla="*/ 138 h 159"/>
              <a:gd name="T48" fmla="*/ 120 w 124"/>
              <a:gd name="T49" fmla="*/ 119 h 159"/>
              <a:gd name="T50" fmla="*/ 100 w 124"/>
              <a:gd name="T51" fmla="*/ 108 h 159"/>
              <a:gd name="T52" fmla="*/ 26 w 124"/>
              <a:gd name="T53" fmla="*/ 56 h 159"/>
              <a:gd name="T54" fmla="*/ 32 w 124"/>
              <a:gd name="T55" fmla="*/ 40 h 159"/>
              <a:gd name="T56" fmla="*/ 42 w 124"/>
              <a:gd name="T57" fmla="*/ 28 h 159"/>
              <a:gd name="T58" fmla="*/ 54 w 124"/>
              <a:gd name="T59" fmla="*/ 24 h 159"/>
              <a:gd name="T60" fmla="*/ 71 w 124"/>
              <a:gd name="T61" fmla="*/ 24 h 159"/>
              <a:gd name="T62" fmla="*/ 85 w 124"/>
              <a:gd name="T63" fmla="*/ 29 h 159"/>
              <a:gd name="T64" fmla="*/ 94 w 124"/>
              <a:gd name="T65" fmla="*/ 40 h 159"/>
              <a:gd name="T66" fmla="*/ 98 w 124"/>
              <a:gd name="T67" fmla="*/ 56 h 159"/>
              <a:gd name="T68" fmla="*/ 25 w 124"/>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100" y="108"/>
                </a:moveTo>
                <a:lnTo>
                  <a:pt x="97" y="113"/>
                </a:lnTo>
                <a:lnTo>
                  <a:pt x="94" y="119"/>
                </a:lnTo>
                <a:lnTo>
                  <a:pt x="91" y="124"/>
                </a:lnTo>
                <a:lnTo>
                  <a:pt x="87" y="128"/>
                </a:lnTo>
                <a:lnTo>
                  <a:pt x="83" y="131"/>
                </a:lnTo>
                <a:lnTo>
                  <a:pt x="77" y="133"/>
                </a:lnTo>
                <a:lnTo>
                  <a:pt x="71" y="135"/>
                </a:lnTo>
                <a:lnTo>
                  <a:pt x="64" y="135"/>
                </a:lnTo>
                <a:lnTo>
                  <a:pt x="55" y="134"/>
                </a:lnTo>
                <a:lnTo>
                  <a:pt x="48" y="132"/>
                </a:lnTo>
                <a:lnTo>
                  <a:pt x="42" y="128"/>
                </a:lnTo>
                <a:lnTo>
                  <a:pt x="35" y="123"/>
                </a:lnTo>
                <a:lnTo>
                  <a:pt x="31" y="117"/>
                </a:lnTo>
                <a:lnTo>
                  <a:pt x="28" y="109"/>
                </a:lnTo>
                <a:lnTo>
                  <a:pt x="26" y="98"/>
                </a:lnTo>
                <a:lnTo>
                  <a:pt x="25" y="88"/>
                </a:lnTo>
                <a:lnTo>
                  <a:pt x="124" y="88"/>
                </a:lnTo>
                <a:lnTo>
                  <a:pt x="124" y="76"/>
                </a:lnTo>
                <a:lnTo>
                  <a:pt x="123" y="60"/>
                </a:lnTo>
                <a:lnTo>
                  <a:pt x="120" y="43"/>
                </a:lnTo>
                <a:lnTo>
                  <a:pt x="114" y="31"/>
                </a:lnTo>
                <a:lnTo>
                  <a:pt x="108" y="20"/>
                </a:lnTo>
                <a:lnTo>
                  <a:pt x="98" y="12"/>
                </a:lnTo>
                <a:lnTo>
                  <a:pt x="88" y="5"/>
                </a:lnTo>
                <a:lnTo>
                  <a:pt x="76" y="2"/>
                </a:lnTo>
                <a:lnTo>
                  <a:pt x="62" y="0"/>
                </a:lnTo>
                <a:lnTo>
                  <a:pt x="49" y="2"/>
                </a:lnTo>
                <a:lnTo>
                  <a:pt x="36" y="6"/>
                </a:lnTo>
                <a:lnTo>
                  <a:pt x="26" y="12"/>
                </a:lnTo>
                <a:lnTo>
                  <a:pt x="17" y="21"/>
                </a:lnTo>
                <a:lnTo>
                  <a:pt x="10" y="33"/>
                </a:lnTo>
                <a:lnTo>
                  <a:pt x="5" y="47"/>
                </a:lnTo>
                <a:lnTo>
                  <a:pt x="1" y="63"/>
                </a:lnTo>
                <a:lnTo>
                  <a:pt x="0" y="81"/>
                </a:lnTo>
                <a:lnTo>
                  <a:pt x="1" y="98"/>
                </a:lnTo>
                <a:lnTo>
                  <a:pt x="5" y="113"/>
                </a:lnTo>
                <a:lnTo>
                  <a:pt x="10" y="127"/>
                </a:lnTo>
                <a:lnTo>
                  <a:pt x="17" y="138"/>
                </a:lnTo>
                <a:lnTo>
                  <a:pt x="26" y="147"/>
                </a:lnTo>
                <a:lnTo>
                  <a:pt x="36" y="153"/>
                </a:lnTo>
                <a:lnTo>
                  <a:pt x="49" y="158"/>
                </a:lnTo>
                <a:lnTo>
                  <a:pt x="62" y="159"/>
                </a:lnTo>
                <a:lnTo>
                  <a:pt x="73" y="158"/>
                </a:lnTo>
                <a:lnTo>
                  <a:pt x="85" y="155"/>
                </a:lnTo>
                <a:lnTo>
                  <a:pt x="94" y="151"/>
                </a:lnTo>
                <a:lnTo>
                  <a:pt x="103" y="145"/>
                </a:lnTo>
                <a:lnTo>
                  <a:pt x="109" y="138"/>
                </a:lnTo>
                <a:lnTo>
                  <a:pt x="115" y="128"/>
                </a:lnTo>
                <a:lnTo>
                  <a:pt x="120" y="119"/>
                </a:lnTo>
                <a:lnTo>
                  <a:pt x="122" y="108"/>
                </a:lnTo>
                <a:lnTo>
                  <a:pt x="100" y="108"/>
                </a:lnTo>
                <a:close/>
                <a:moveTo>
                  <a:pt x="25" y="67"/>
                </a:moveTo>
                <a:lnTo>
                  <a:pt x="26" y="56"/>
                </a:lnTo>
                <a:lnTo>
                  <a:pt x="28" y="48"/>
                </a:lnTo>
                <a:lnTo>
                  <a:pt x="32" y="40"/>
                </a:lnTo>
                <a:lnTo>
                  <a:pt x="36" y="34"/>
                </a:lnTo>
                <a:lnTo>
                  <a:pt x="42" y="28"/>
                </a:lnTo>
                <a:lnTo>
                  <a:pt x="48" y="25"/>
                </a:lnTo>
                <a:lnTo>
                  <a:pt x="54" y="24"/>
                </a:lnTo>
                <a:lnTo>
                  <a:pt x="63" y="22"/>
                </a:lnTo>
                <a:lnTo>
                  <a:pt x="71" y="24"/>
                </a:lnTo>
                <a:lnTo>
                  <a:pt x="78" y="25"/>
                </a:lnTo>
                <a:lnTo>
                  <a:pt x="85" y="29"/>
                </a:lnTo>
                <a:lnTo>
                  <a:pt x="90" y="34"/>
                </a:lnTo>
                <a:lnTo>
                  <a:pt x="94" y="40"/>
                </a:lnTo>
                <a:lnTo>
                  <a:pt x="97" y="48"/>
                </a:lnTo>
                <a:lnTo>
                  <a:pt x="98" y="56"/>
                </a:lnTo>
                <a:lnTo>
                  <a:pt x="100" y="67"/>
                </a:lnTo>
                <a:lnTo>
                  <a:pt x="25" y="67"/>
                </a:lnTo>
                <a:close/>
              </a:path>
            </a:pathLst>
          </a:custGeom>
          <a:solidFill>
            <a:srgbClr val="000080"/>
          </a:solidFill>
          <a:ln w="9525">
            <a:noFill/>
            <a:round/>
            <a:headEnd/>
            <a:tailEnd/>
          </a:ln>
        </p:spPr>
        <p:txBody>
          <a:bodyPr/>
          <a:lstStyle/>
          <a:p>
            <a:endParaRPr lang="ru-RU"/>
          </a:p>
        </p:txBody>
      </p:sp>
      <p:sp>
        <p:nvSpPr>
          <p:cNvPr id="20571" name="Freeform 91"/>
          <p:cNvSpPr>
            <a:spLocks/>
          </p:cNvSpPr>
          <p:nvPr/>
        </p:nvSpPr>
        <p:spPr bwMode="auto">
          <a:xfrm>
            <a:off x="2338388" y="1568450"/>
            <a:ext cx="69850" cy="109538"/>
          </a:xfrm>
          <a:custGeom>
            <a:avLst/>
            <a:gdLst>
              <a:gd name="T0" fmla="*/ 0 w 149"/>
              <a:gd name="T1" fmla="*/ 207 h 207"/>
              <a:gd name="T2" fmla="*/ 25 w 149"/>
              <a:gd name="T3" fmla="*/ 207 h 207"/>
              <a:gd name="T4" fmla="*/ 25 w 149"/>
              <a:gd name="T5" fmla="*/ 111 h 207"/>
              <a:gd name="T6" fmla="*/ 123 w 149"/>
              <a:gd name="T7" fmla="*/ 111 h 207"/>
              <a:gd name="T8" fmla="*/ 123 w 149"/>
              <a:gd name="T9" fmla="*/ 207 h 207"/>
              <a:gd name="T10" fmla="*/ 149 w 149"/>
              <a:gd name="T11" fmla="*/ 207 h 207"/>
              <a:gd name="T12" fmla="*/ 149 w 149"/>
              <a:gd name="T13" fmla="*/ 0 h 207"/>
              <a:gd name="T14" fmla="*/ 123 w 149"/>
              <a:gd name="T15" fmla="*/ 0 h 207"/>
              <a:gd name="T16" fmla="*/ 123 w 149"/>
              <a:gd name="T17" fmla="*/ 85 h 207"/>
              <a:gd name="T18" fmla="*/ 25 w 149"/>
              <a:gd name="T19" fmla="*/ 85 h 207"/>
              <a:gd name="T20" fmla="*/ 25 w 149"/>
              <a:gd name="T21" fmla="*/ 0 h 207"/>
              <a:gd name="T22" fmla="*/ 0 w 149"/>
              <a:gd name="T23" fmla="*/ 0 h 207"/>
              <a:gd name="T24" fmla="*/ 0 w 149"/>
              <a:gd name="T25" fmla="*/ 207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9"/>
              <a:gd name="T40" fmla="*/ 0 h 207"/>
              <a:gd name="T41" fmla="*/ 149 w 149"/>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9" h="207">
                <a:moveTo>
                  <a:pt x="0" y="207"/>
                </a:moveTo>
                <a:lnTo>
                  <a:pt x="25" y="207"/>
                </a:lnTo>
                <a:lnTo>
                  <a:pt x="25" y="111"/>
                </a:lnTo>
                <a:lnTo>
                  <a:pt x="123" y="111"/>
                </a:lnTo>
                <a:lnTo>
                  <a:pt x="123" y="207"/>
                </a:lnTo>
                <a:lnTo>
                  <a:pt x="149" y="207"/>
                </a:lnTo>
                <a:lnTo>
                  <a:pt x="149" y="0"/>
                </a:lnTo>
                <a:lnTo>
                  <a:pt x="123" y="0"/>
                </a:lnTo>
                <a:lnTo>
                  <a:pt x="123" y="85"/>
                </a:lnTo>
                <a:lnTo>
                  <a:pt x="25" y="85"/>
                </a:lnTo>
                <a:lnTo>
                  <a:pt x="25" y="0"/>
                </a:lnTo>
                <a:lnTo>
                  <a:pt x="0" y="0"/>
                </a:lnTo>
                <a:lnTo>
                  <a:pt x="0" y="207"/>
                </a:lnTo>
                <a:close/>
              </a:path>
            </a:pathLst>
          </a:custGeom>
          <a:solidFill>
            <a:srgbClr val="000080"/>
          </a:solidFill>
          <a:ln w="9525">
            <a:noFill/>
            <a:round/>
            <a:headEnd/>
            <a:tailEnd/>
          </a:ln>
        </p:spPr>
        <p:txBody>
          <a:bodyPr/>
          <a:lstStyle/>
          <a:p>
            <a:endParaRPr lang="ru-RU"/>
          </a:p>
        </p:txBody>
      </p:sp>
      <p:sp>
        <p:nvSpPr>
          <p:cNvPr id="20572" name="Rectangle 92"/>
          <p:cNvSpPr>
            <a:spLocks noChangeArrowheads="1"/>
          </p:cNvSpPr>
          <p:nvPr/>
        </p:nvSpPr>
        <p:spPr bwMode="auto">
          <a:xfrm>
            <a:off x="2428875" y="1662113"/>
            <a:ext cx="12700" cy="15875"/>
          </a:xfrm>
          <a:prstGeom prst="rect">
            <a:avLst/>
          </a:prstGeom>
          <a:solidFill>
            <a:srgbClr val="000080"/>
          </a:solidFill>
          <a:ln w="9525">
            <a:noFill/>
            <a:miter lim="800000"/>
            <a:headEnd/>
            <a:tailEnd/>
          </a:ln>
        </p:spPr>
        <p:txBody>
          <a:bodyPr/>
          <a:lstStyle/>
          <a:p>
            <a:endParaRPr lang="ru-RU"/>
          </a:p>
        </p:txBody>
      </p:sp>
      <p:sp>
        <p:nvSpPr>
          <p:cNvPr id="20573" name="Freeform 93"/>
          <p:cNvSpPr>
            <a:spLocks noEditPoints="1"/>
          </p:cNvSpPr>
          <p:nvPr/>
        </p:nvSpPr>
        <p:spPr bwMode="auto">
          <a:xfrm>
            <a:off x="1349375" y="1766888"/>
            <a:ext cx="60325" cy="104775"/>
          </a:xfrm>
          <a:custGeom>
            <a:avLst/>
            <a:gdLst>
              <a:gd name="T0" fmla="*/ 79 w 129"/>
              <a:gd name="T1" fmla="*/ 196 h 196"/>
              <a:gd name="T2" fmla="*/ 104 w 129"/>
              <a:gd name="T3" fmla="*/ 196 h 196"/>
              <a:gd name="T4" fmla="*/ 104 w 129"/>
              <a:gd name="T5" fmla="*/ 147 h 196"/>
              <a:gd name="T6" fmla="*/ 129 w 129"/>
              <a:gd name="T7" fmla="*/ 147 h 196"/>
              <a:gd name="T8" fmla="*/ 129 w 129"/>
              <a:gd name="T9" fmla="*/ 124 h 196"/>
              <a:gd name="T10" fmla="*/ 104 w 129"/>
              <a:gd name="T11" fmla="*/ 124 h 196"/>
              <a:gd name="T12" fmla="*/ 104 w 129"/>
              <a:gd name="T13" fmla="*/ 0 h 196"/>
              <a:gd name="T14" fmla="*/ 79 w 129"/>
              <a:gd name="T15" fmla="*/ 0 h 196"/>
              <a:gd name="T16" fmla="*/ 0 w 129"/>
              <a:gd name="T17" fmla="*/ 121 h 196"/>
              <a:gd name="T18" fmla="*/ 0 w 129"/>
              <a:gd name="T19" fmla="*/ 147 h 196"/>
              <a:gd name="T20" fmla="*/ 79 w 129"/>
              <a:gd name="T21" fmla="*/ 147 h 196"/>
              <a:gd name="T22" fmla="*/ 79 w 129"/>
              <a:gd name="T23" fmla="*/ 196 h 196"/>
              <a:gd name="T24" fmla="*/ 22 w 129"/>
              <a:gd name="T25" fmla="*/ 124 h 196"/>
              <a:gd name="T26" fmla="*/ 79 w 129"/>
              <a:gd name="T27" fmla="*/ 34 h 196"/>
              <a:gd name="T28" fmla="*/ 79 w 129"/>
              <a:gd name="T29" fmla="*/ 124 h 196"/>
              <a:gd name="T30" fmla="*/ 22 w 129"/>
              <a:gd name="T31" fmla="*/ 124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4" y="196"/>
                </a:lnTo>
                <a:lnTo>
                  <a:pt x="104" y="147"/>
                </a:lnTo>
                <a:lnTo>
                  <a:pt x="129" y="147"/>
                </a:lnTo>
                <a:lnTo>
                  <a:pt x="129" y="124"/>
                </a:lnTo>
                <a:lnTo>
                  <a:pt x="104" y="124"/>
                </a:lnTo>
                <a:lnTo>
                  <a:pt x="104" y="0"/>
                </a:lnTo>
                <a:lnTo>
                  <a:pt x="79" y="0"/>
                </a:lnTo>
                <a:lnTo>
                  <a:pt x="0" y="121"/>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0574" name="Freeform 94"/>
          <p:cNvSpPr>
            <a:spLocks noEditPoints="1"/>
          </p:cNvSpPr>
          <p:nvPr/>
        </p:nvSpPr>
        <p:spPr bwMode="auto">
          <a:xfrm>
            <a:off x="2036763" y="1760538"/>
            <a:ext cx="66675" cy="111125"/>
          </a:xfrm>
          <a:custGeom>
            <a:avLst/>
            <a:gdLst>
              <a:gd name="T0" fmla="*/ 0 w 144"/>
              <a:gd name="T1" fmla="*/ 208 h 208"/>
              <a:gd name="T2" fmla="*/ 25 w 144"/>
              <a:gd name="T3" fmla="*/ 119 h 208"/>
              <a:gd name="T4" fmla="*/ 78 w 144"/>
              <a:gd name="T5" fmla="*/ 119 h 208"/>
              <a:gd name="T6" fmla="*/ 93 w 144"/>
              <a:gd name="T7" fmla="*/ 122 h 208"/>
              <a:gd name="T8" fmla="*/ 103 w 144"/>
              <a:gd name="T9" fmla="*/ 129 h 208"/>
              <a:gd name="T10" fmla="*/ 107 w 144"/>
              <a:gd name="T11" fmla="*/ 143 h 208"/>
              <a:gd name="T12" fmla="*/ 109 w 144"/>
              <a:gd name="T13" fmla="*/ 180 h 208"/>
              <a:gd name="T14" fmla="*/ 111 w 144"/>
              <a:gd name="T15" fmla="*/ 196 h 208"/>
              <a:gd name="T16" fmla="*/ 115 w 144"/>
              <a:gd name="T17" fmla="*/ 208 h 208"/>
              <a:gd name="T18" fmla="*/ 144 w 144"/>
              <a:gd name="T19" fmla="*/ 202 h 208"/>
              <a:gd name="T20" fmla="*/ 138 w 144"/>
              <a:gd name="T21" fmla="*/ 194 h 208"/>
              <a:gd name="T22" fmla="*/ 136 w 144"/>
              <a:gd name="T23" fmla="*/ 177 h 208"/>
              <a:gd name="T24" fmla="*/ 132 w 144"/>
              <a:gd name="T25" fmla="*/ 137 h 208"/>
              <a:gd name="T26" fmla="*/ 130 w 144"/>
              <a:gd name="T27" fmla="*/ 123 h 208"/>
              <a:gd name="T28" fmla="*/ 125 w 144"/>
              <a:gd name="T29" fmla="*/ 113 h 208"/>
              <a:gd name="T30" fmla="*/ 118 w 144"/>
              <a:gd name="T31" fmla="*/ 108 h 208"/>
              <a:gd name="T32" fmla="*/ 118 w 144"/>
              <a:gd name="T33" fmla="*/ 102 h 208"/>
              <a:gd name="T34" fmla="*/ 127 w 144"/>
              <a:gd name="T35" fmla="*/ 92 h 208"/>
              <a:gd name="T36" fmla="*/ 134 w 144"/>
              <a:gd name="T37" fmla="*/ 81 h 208"/>
              <a:gd name="T38" fmla="*/ 138 w 144"/>
              <a:gd name="T39" fmla="*/ 66 h 208"/>
              <a:gd name="T40" fmla="*/ 138 w 144"/>
              <a:gd name="T41" fmla="*/ 49 h 208"/>
              <a:gd name="T42" fmla="*/ 135 w 144"/>
              <a:gd name="T43" fmla="*/ 34 h 208"/>
              <a:gd name="T44" fmla="*/ 128 w 144"/>
              <a:gd name="T45" fmla="*/ 21 h 208"/>
              <a:gd name="T46" fmla="*/ 119 w 144"/>
              <a:gd name="T47" fmla="*/ 12 h 208"/>
              <a:gd name="T48" fmla="*/ 104 w 144"/>
              <a:gd name="T49" fmla="*/ 4 h 208"/>
              <a:gd name="T50" fmla="*/ 84 w 144"/>
              <a:gd name="T51" fmla="*/ 0 h 208"/>
              <a:gd name="T52" fmla="*/ 0 w 144"/>
              <a:gd name="T53" fmla="*/ 0 h 208"/>
              <a:gd name="T54" fmla="*/ 68 w 144"/>
              <a:gd name="T55" fmla="*/ 25 h 208"/>
              <a:gd name="T56" fmla="*/ 87 w 144"/>
              <a:gd name="T57" fmla="*/ 26 h 208"/>
              <a:gd name="T58" fmla="*/ 101 w 144"/>
              <a:gd name="T59" fmla="*/ 31 h 208"/>
              <a:gd name="T60" fmla="*/ 108 w 144"/>
              <a:gd name="T61" fmla="*/ 41 h 208"/>
              <a:gd name="T62" fmla="*/ 111 w 144"/>
              <a:gd name="T63" fmla="*/ 59 h 208"/>
              <a:gd name="T64" fmla="*/ 109 w 144"/>
              <a:gd name="T65" fmla="*/ 76 h 208"/>
              <a:gd name="T66" fmla="*/ 101 w 144"/>
              <a:gd name="T67" fmla="*/ 87 h 208"/>
              <a:gd name="T68" fmla="*/ 87 w 144"/>
              <a:gd name="T69" fmla="*/ 92 h 208"/>
              <a:gd name="T70" fmla="*/ 68 w 144"/>
              <a:gd name="T71" fmla="*/ 95 h 208"/>
              <a:gd name="T72" fmla="*/ 25 w 144"/>
              <a:gd name="T73" fmla="*/ 25 h 20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4"/>
              <a:gd name="T112" fmla="*/ 0 h 208"/>
              <a:gd name="T113" fmla="*/ 144 w 144"/>
              <a:gd name="T114" fmla="*/ 208 h 20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4" h="208">
                <a:moveTo>
                  <a:pt x="0" y="0"/>
                </a:moveTo>
                <a:lnTo>
                  <a:pt x="0" y="208"/>
                </a:lnTo>
                <a:lnTo>
                  <a:pt x="25" y="208"/>
                </a:lnTo>
                <a:lnTo>
                  <a:pt x="25" y="119"/>
                </a:lnTo>
                <a:lnTo>
                  <a:pt x="66" y="119"/>
                </a:lnTo>
                <a:lnTo>
                  <a:pt x="78" y="119"/>
                </a:lnTo>
                <a:lnTo>
                  <a:pt x="86" y="120"/>
                </a:lnTo>
                <a:lnTo>
                  <a:pt x="93" y="122"/>
                </a:lnTo>
                <a:lnTo>
                  <a:pt x="99" y="124"/>
                </a:lnTo>
                <a:lnTo>
                  <a:pt x="103" y="129"/>
                </a:lnTo>
                <a:lnTo>
                  <a:pt x="105" y="134"/>
                </a:lnTo>
                <a:lnTo>
                  <a:pt x="107" y="143"/>
                </a:lnTo>
                <a:lnTo>
                  <a:pt x="108" y="152"/>
                </a:lnTo>
                <a:lnTo>
                  <a:pt x="109" y="180"/>
                </a:lnTo>
                <a:lnTo>
                  <a:pt x="110" y="188"/>
                </a:lnTo>
                <a:lnTo>
                  <a:pt x="111" y="196"/>
                </a:lnTo>
                <a:lnTo>
                  <a:pt x="112" y="202"/>
                </a:lnTo>
                <a:lnTo>
                  <a:pt x="115" y="208"/>
                </a:lnTo>
                <a:lnTo>
                  <a:pt x="144" y="208"/>
                </a:lnTo>
                <a:lnTo>
                  <a:pt x="144" y="202"/>
                </a:lnTo>
                <a:lnTo>
                  <a:pt x="140" y="198"/>
                </a:lnTo>
                <a:lnTo>
                  <a:pt x="138" y="194"/>
                </a:lnTo>
                <a:lnTo>
                  <a:pt x="137" y="187"/>
                </a:lnTo>
                <a:lnTo>
                  <a:pt x="136" y="177"/>
                </a:lnTo>
                <a:lnTo>
                  <a:pt x="134" y="144"/>
                </a:lnTo>
                <a:lnTo>
                  <a:pt x="132" y="137"/>
                </a:lnTo>
                <a:lnTo>
                  <a:pt x="131" y="130"/>
                </a:lnTo>
                <a:lnTo>
                  <a:pt x="130" y="123"/>
                </a:lnTo>
                <a:lnTo>
                  <a:pt x="128" y="118"/>
                </a:lnTo>
                <a:lnTo>
                  <a:pt x="125" y="113"/>
                </a:lnTo>
                <a:lnTo>
                  <a:pt x="122" y="110"/>
                </a:lnTo>
                <a:lnTo>
                  <a:pt x="118" y="108"/>
                </a:lnTo>
                <a:lnTo>
                  <a:pt x="112" y="105"/>
                </a:lnTo>
                <a:lnTo>
                  <a:pt x="118" y="102"/>
                </a:lnTo>
                <a:lnTo>
                  <a:pt x="123" y="97"/>
                </a:lnTo>
                <a:lnTo>
                  <a:pt x="127" y="92"/>
                </a:lnTo>
                <a:lnTo>
                  <a:pt x="131" y="87"/>
                </a:lnTo>
                <a:lnTo>
                  <a:pt x="134" y="81"/>
                </a:lnTo>
                <a:lnTo>
                  <a:pt x="136" y="74"/>
                </a:lnTo>
                <a:lnTo>
                  <a:pt x="138" y="66"/>
                </a:lnTo>
                <a:lnTo>
                  <a:pt x="138" y="58"/>
                </a:lnTo>
                <a:lnTo>
                  <a:pt x="138" y="49"/>
                </a:lnTo>
                <a:lnTo>
                  <a:pt x="137" y="41"/>
                </a:lnTo>
                <a:lnTo>
                  <a:pt x="135" y="34"/>
                </a:lnTo>
                <a:lnTo>
                  <a:pt x="131" y="27"/>
                </a:lnTo>
                <a:lnTo>
                  <a:pt x="128" y="21"/>
                </a:lnTo>
                <a:lnTo>
                  <a:pt x="124" y="17"/>
                </a:lnTo>
                <a:lnTo>
                  <a:pt x="119" y="12"/>
                </a:lnTo>
                <a:lnTo>
                  <a:pt x="114" y="7"/>
                </a:lnTo>
                <a:lnTo>
                  <a:pt x="104" y="4"/>
                </a:lnTo>
                <a:lnTo>
                  <a:pt x="95" y="2"/>
                </a:lnTo>
                <a:lnTo>
                  <a:pt x="84" y="0"/>
                </a:lnTo>
                <a:lnTo>
                  <a:pt x="72" y="0"/>
                </a:lnTo>
                <a:lnTo>
                  <a:pt x="0" y="0"/>
                </a:lnTo>
                <a:close/>
                <a:moveTo>
                  <a:pt x="25" y="25"/>
                </a:moveTo>
                <a:lnTo>
                  <a:pt x="68" y="25"/>
                </a:lnTo>
                <a:lnTo>
                  <a:pt x="79" y="25"/>
                </a:lnTo>
                <a:lnTo>
                  <a:pt x="87" y="26"/>
                </a:lnTo>
                <a:lnTo>
                  <a:pt x="95" y="28"/>
                </a:lnTo>
                <a:lnTo>
                  <a:pt x="101" y="31"/>
                </a:lnTo>
                <a:lnTo>
                  <a:pt x="105" y="35"/>
                </a:lnTo>
                <a:lnTo>
                  <a:pt x="108" y="41"/>
                </a:lnTo>
                <a:lnTo>
                  <a:pt x="110" y="49"/>
                </a:lnTo>
                <a:lnTo>
                  <a:pt x="111" y="59"/>
                </a:lnTo>
                <a:lnTo>
                  <a:pt x="110" y="68"/>
                </a:lnTo>
                <a:lnTo>
                  <a:pt x="109" y="76"/>
                </a:lnTo>
                <a:lnTo>
                  <a:pt x="105" y="82"/>
                </a:lnTo>
                <a:lnTo>
                  <a:pt x="101" y="87"/>
                </a:lnTo>
                <a:lnTo>
                  <a:pt x="95" y="90"/>
                </a:lnTo>
                <a:lnTo>
                  <a:pt x="87" y="92"/>
                </a:lnTo>
                <a:lnTo>
                  <a:pt x="79" y="95"/>
                </a:lnTo>
                <a:lnTo>
                  <a:pt x="68" y="95"/>
                </a:lnTo>
                <a:lnTo>
                  <a:pt x="25" y="95"/>
                </a:lnTo>
                <a:lnTo>
                  <a:pt x="25" y="25"/>
                </a:lnTo>
                <a:close/>
              </a:path>
            </a:pathLst>
          </a:custGeom>
          <a:solidFill>
            <a:srgbClr val="000080"/>
          </a:solidFill>
          <a:ln w="9525">
            <a:noFill/>
            <a:round/>
            <a:headEnd/>
            <a:tailEnd/>
          </a:ln>
        </p:spPr>
        <p:txBody>
          <a:bodyPr/>
          <a:lstStyle/>
          <a:p>
            <a:endParaRPr lang="ru-RU"/>
          </a:p>
        </p:txBody>
      </p:sp>
      <p:sp>
        <p:nvSpPr>
          <p:cNvPr id="20575" name="Freeform 95"/>
          <p:cNvSpPr>
            <a:spLocks noEditPoints="1"/>
          </p:cNvSpPr>
          <p:nvPr/>
        </p:nvSpPr>
        <p:spPr bwMode="auto">
          <a:xfrm>
            <a:off x="2112963" y="1789113"/>
            <a:ext cx="60325" cy="84137"/>
          </a:xfrm>
          <a:custGeom>
            <a:avLst/>
            <a:gdLst>
              <a:gd name="T0" fmla="*/ 91 w 129"/>
              <a:gd name="T1" fmla="*/ 99 h 158"/>
              <a:gd name="T2" fmla="*/ 88 w 129"/>
              <a:gd name="T3" fmla="*/ 114 h 158"/>
              <a:gd name="T4" fmla="*/ 79 w 129"/>
              <a:gd name="T5" fmla="*/ 126 h 158"/>
              <a:gd name="T6" fmla="*/ 65 w 129"/>
              <a:gd name="T7" fmla="*/ 134 h 158"/>
              <a:gd name="T8" fmla="*/ 49 w 129"/>
              <a:gd name="T9" fmla="*/ 136 h 158"/>
              <a:gd name="T10" fmla="*/ 38 w 129"/>
              <a:gd name="T11" fmla="*/ 135 h 158"/>
              <a:gd name="T12" fmla="*/ 31 w 129"/>
              <a:gd name="T13" fmla="*/ 130 h 158"/>
              <a:gd name="T14" fmla="*/ 26 w 129"/>
              <a:gd name="T15" fmla="*/ 122 h 158"/>
              <a:gd name="T16" fmla="*/ 24 w 129"/>
              <a:gd name="T17" fmla="*/ 113 h 158"/>
              <a:gd name="T18" fmla="*/ 25 w 129"/>
              <a:gd name="T19" fmla="*/ 102 h 158"/>
              <a:gd name="T20" fmla="*/ 30 w 129"/>
              <a:gd name="T21" fmla="*/ 95 h 158"/>
              <a:gd name="T22" fmla="*/ 37 w 129"/>
              <a:gd name="T23" fmla="*/ 90 h 158"/>
              <a:gd name="T24" fmla="*/ 47 w 129"/>
              <a:gd name="T25" fmla="*/ 87 h 158"/>
              <a:gd name="T26" fmla="*/ 71 w 129"/>
              <a:gd name="T27" fmla="*/ 84 h 158"/>
              <a:gd name="T28" fmla="*/ 91 w 129"/>
              <a:gd name="T29" fmla="*/ 77 h 158"/>
              <a:gd name="T30" fmla="*/ 93 w 129"/>
              <a:gd name="T31" fmla="*/ 140 h 158"/>
              <a:gd name="T32" fmla="*/ 96 w 129"/>
              <a:gd name="T33" fmla="*/ 148 h 158"/>
              <a:gd name="T34" fmla="*/ 101 w 129"/>
              <a:gd name="T35" fmla="*/ 154 h 158"/>
              <a:gd name="T36" fmla="*/ 110 w 129"/>
              <a:gd name="T37" fmla="*/ 157 h 158"/>
              <a:gd name="T38" fmla="*/ 121 w 129"/>
              <a:gd name="T39" fmla="*/ 156 h 158"/>
              <a:gd name="T40" fmla="*/ 129 w 129"/>
              <a:gd name="T41" fmla="*/ 135 h 158"/>
              <a:gd name="T42" fmla="*/ 118 w 129"/>
              <a:gd name="T43" fmla="*/ 135 h 158"/>
              <a:gd name="T44" fmla="*/ 114 w 129"/>
              <a:gd name="T45" fmla="*/ 127 h 158"/>
              <a:gd name="T46" fmla="*/ 114 w 129"/>
              <a:gd name="T47" fmla="*/ 45 h 158"/>
              <a:gd name="T48" fmla="*/ 111 w 129"/>
              <a:gd name="T49" fmla="*/ 25 h 158"/>
              <a:gd name="T50" fmla="*/ 101 w 129"/>
              <a:gd name="T51" fmla="*/ 10 h 158"/>
              <a:gd name="T52" fmla="*/ 84 w 129"/>
              <a:gd name="T53" fmla="*/ 2 h 158"/>
              <a:gd name="T54" fmla="*/ 61 w 129"/>
              <a:gd name="T55" fmla="*/ 0 h 158"/>
              <a:gd name="T56" fmla="*/ 38 w 129"/>
              <a:gd name="T57" fmla="*/ 3 h 158"/>
              <a:gd name="T58" fmla="*/ 21 w 129"/>
              <a:gd name="T59" fmla="*/ 13 h 158"/>
              <a:gd name="T60" fmla="*/ 11 w 129"/>
              <a:gd name="T61" fmla="*/ 28 h 158"/>
              <a:gd name="T62" fmla="*/ 6 w 129"/>
              <a:gd name="T63" fmla="*/ 48 h 158"/>
              <a:gd name="T64" fmla="*/ 28 w 129"/>
              <a:gd name="T65" fmla="*/ 49 h 158"/>
              <a:gd name="T66" fmla="*/ 31 w 129"/>
              <a:gd name="T67" fmla="*/ 37 h 158"/>
              <a:gd name="T68" fmla="*/ 37 w 129"/>
              <a:gd name="T69" fmla="*/ 29 h 158"/>
              <a:gd name="T70" fmla="*/ 46 w 129"/>
              <a:gd name="T71" fmla="*/ 23 h 158"/>
              <a:gd name="T72" fmla="*/ 60 w 129"/>
              <a:gd name="T73" fmla="*/ 22 h 158"/>
              <a:gd name="T74" fmla="*/ 74 w 129"/>
              <a:gd name="T75" fmla="*/ 23 h 158"/>
              <a:gd name="T76" fmla="*/ 83 w 129"/>
              <a:gd name="T77" fmla="*/ 28 h 158"/>
              <a:gd name="T78" fmla="*/ 89 w 129"/>
              <a:gd name="T79" fmla="*/ 35 h 158"/>
              <a:gd name="T80" fmla="*/ 91 w 129"/>
              <a:gd name="T81" fmla="*/ 44 h 158"/>
              <a:gd name="T82" fmla="*/ 90 w 129"/>
              <a:gd name="T83" fmla="*/ 55 h 158"/>
              <a:gd name="T84" fmla="*/ 84 w 129"/>
              <a:gd name="T85" fmla="*/ 59 h 158"/>
              <a:gd name="T86" fmla="*/ 71 w 129"/>
              <a:gd name="T87" fmla="*/ 63 h 158"/>
              <a:gd name="T88" fmla="*/ 47 w 129"/>
              <a:gd name="T89" fmla="*/ 65 h 158"/>
              <a:gd name="T90" fmla="*/ 26 w 129"/>
              <a:gd name="T91" fmla="*/ 71 h 158"/>
              <a:gd name="T92" fmla="*/ 12 w 129"/>
              <a:gd name="T93" fmla="*/ 80 h 158"/>
              <a:gd name="T94" fmla="*/ 3 w 129"/>
              <a:gd name="T95" fmla="*/ 94 h 158"/>
              <a:gd name="T96" fmla="*/ 0 w 129"/>
              <a:gd name="T97" fmla="*/ 113 h 158"/>
              <a:gd name="T98" fmla="*/ 3 w 129"/>
              <a:gd name="T99" fmla="*/ 131 h 158"/>
              <a:gd name="T100" fmla="*/ 12 w 129"/>
              <a:gd name="T101" fmla="*/ 147 h 158"/>
              <a:gd name="T102" fmla="*/ 25 w 129"/>
              <a:gd name="T103" fmla="*/ 155 h 158"/>
              <a:gd name="T104" fmla="*/ 44 w 129"/>
              <a:gd name="T105" fmla="*/ 158 h 158"/>
              <a:gd name="T106" fmla="*/ 71 w 129"/>
              <a:gd name="T107" fmla="*/ 152 h 158"/>
              <a:gd name="T108" fmla="*/ 93 w 129"/>
              <a:gd name="T109" fmla="*/ 134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7"/>
                </a:moveTo>
                <a:lnTo>
                  <a:pt x="91" y="99"/>
                </a:lnTo>
                <a:lnTo>
                  <a:pt x="90" y="107"/>
                </a:lnTo>
                <a:lnTo>
                  <a:pt x="88" y="114"/>
                </a:lnTo>
                <a:lnTo>
                  <a:pt x="84" y="120"/>
                </a:lnTo>
                <a:lnTo>
                  <a:pt x="79" y="126"/>
                </a:lnTo>
                <a:lnTo>
                  <a:pt x="73" y="130"/>
                </a:lnTo>
                <a:lnTo>
                  <a:pt x="65" y="134"/>
                </a:lnTo>
                <a:lnTo>
                  <a:pt x="58" y="135"/>
                </a:lnTo>
                <a:lnTo>
                  <a:pt x="49" y="136"/>
                </a:lnTo>
                <a:lnTo>
                  <a:pt x="43" y="136"/>
                </a:lnTo>
                <a:lnTo>
                  <a:pt x="38" y="135"/>
                </a:lnTo>
                <a:lnTo>
                  <a:pt x="34" y="133"/>
                </a:lnTo>
                <a:lnTo>
                  <a:pt x="31" y="130"/>
                </a:lnTo>
                <a:lnTo>
                  <a:pt x="27" y="127"/>
                </a:lnTo>
                <a:lnTo>
                  <a:pt x="26" y="122"/>
                </a:lnTo>
                <a:lnTo>
                  <a:pt x="24" y="117"/>
                </a:lnTo>
                <a:lnTo>
                  <a:pt x="24" y="113"/>
                </a:lnTo>
                <a:lnTo>
                  <a:pt x="24" y="107"/>
                </a:lnTo>
                <a:lnTo>
                  <a:pt x="25" y="102"/>
                </a:lnTo>
                <a:lnTo>
                  <a:pt x="27" y="99"/>
                </a:lnTo>
                <a:lnTo>
                  <a:pt x="30" y="95"/>
                </a:lnTo>
                <a:lnTo>
                  <a:pt x="33" y="92"/>
                </a:lnTo>
                <a:lnTo>
                  <a:pt x="37" y="90"/>
                </a:lnTo>
                <a:lnTo>
                  <a:pt x="42" y="88"/>
                </a:lnTo>
                <a:lnTo>
                  <a:pt x="47" y="87"/>
                </a:lnTo>
                <a:lnTo>
                  <a:pt x="59" y="85"/>
                </a:lnTo>
                <a:lnTo>
                  <a:pt x="71" y="84"/>
                </a:lnTo>
                <a:lnTo>
                  <a:pt x="81" y="81"/>
                </a:lnTo>
                <a:lnTo>
                  <a:pt x="91" y="77"/>
                </a:lnTo>
                <a:close/>
                <a:moveTo>
                  <a:pt x="93" y="134"/>
                </a:moveTo>
                <a:lnTo>
                  <a:pt x="93" y="140"/>
                </a:lnTo>
                <a:lnTo>
                  <a:pt x="94" y="144"/>
                </a:lnTo>
                <a:lnTo>
                  <a:pt x="96" y="148"/>
                </a:lnTo>
                <a:lnTo>
                  <a:pt x="98" y="151"/>
                </a:lnTo>
                <a:lnTo>
                  <a:pt x="101" y="154"/>
                </a:lnTo>
                <a:lnTo>
                  <a:pt x="105" y="156"/>
                </a:lnTo>
                <a:lnTo>
                  <a:pt x="110" y="157"/>
                </a:lnTo>
                <a:lnTo>
                  <a:pt x="116" y="157"/>
                </a:lnTo>
                <a:lnTo>
                  <a:pt x="121" y="156"/>
                </a:lnTo>
                <a:lnTo>
                  <a:pt x="129" y="155"/>
                </a:lnTo>
                <a:lnTo>
                  <a:pt x="129" y="135"/>
                </a:lnTo>
                <a:lnTo>
                  <a:pt x="122" y="136"/>
                </a:lnTo>
                <a:lnTo>
                  <a:pt x="118" y="135"/>
                </a:lnTo>
                <a:lnTo>
                  <a:pt x="115" y="131"/>
                </a:lnTo>
                <a:lnTo>
                  <a:pt x="114" y="127"/>
                </a:lnTo>
                <a:lnTo>
                  <a:pt x="114" y="120"/>
                </a:lnTo>
                <a:lnTo>
                  <a:pt x="114" y="45"/>
                </a:lnTo>
                <a:lnTo>
                  <a:pt x="113" y="35"/>
                </a:lnTo>
                <a:lnTo>
                  <a:pt x="111" y="25"/>
                </a:lnTo>
                <a:lnTo>
                  <a:pt x="107" y="17"/>
                </a:lnTo>
                <a:lnTo>
                  <a:pt x="101" y="10"/>
                </a:lnTo>
                <a:lnTo>
                  <a:pt x="94" y="6"/>
                </a:lnTo>
                <a:lnTo>
                  <a:pt x="84" y="2"/>
                </a:lnTo>
                <a:lnTo>
                  <a:pt x="74" y="1"/>
                </a:lnTo>
                <a:lnTo>
                  <a:pt x="61" y="0"/>
                </a:lnTo>
                <a:lnTo>
                  <a:pt x="49" y="1"/>
                </a:lnTo>
                <a:lnTo>
                  <a:pt x="38" y="3"/>
                </a:lnTo>
                <a:lnTo>
                  <a:pt x="28" y="7"/>
                </a:lnTo>
                <a:lnTo>
                  <a:pt x="21" y="13"/>
                </a:lnTo>
                <a:lnTo>
                  <a:pt x="15" y="20"/>
                </a:lnTo>
                <a:lnTo>
                  <a:pt x="11" y="28"/>
                </a:lnTo>
                <a:lnTo>
                  <a:pt x="7" y="37"/>
                </a:lnTo>
                <a:lnTo>
                  <a:pt x="6" y="48"/>
                </a:lnTo>
                <a:lnTo>
                  <a:pt x="6" y="49"/>
                </a:lnTo>
                <a:lnTo>
                  <a:pt x="28" y="49"/>
                </a:lnTo>
                <a:lnTo>
                  <a:pt x="28" y="43"/>
                </a:lnTo>
                <a:lnTo>
                  <a:pt x="31" y="37"/>
                </a:lnTo>
                <a:lnTo>
                  <a:pt x="33" y="32"/>
                </a:lnTo>
                <a:lnTo>
                  <a:pt x="37" y="29"/>
                </a:lnTo>
                <a:lnTo>
                  <a:pt x="41" y="25"/>
                </a:lnTo>
                <a:lnTo>
                  <a:pt x="46" y="23"/>
                </a:lnTo>
                <a:lnTo>
                  <a:pt x="53" y="22"/>
                </a:lnTo>
                <a:lnTo>
                  <a:pt x="60" y="22"/>
                </a:lnTo>
                <a:lnTo>
                  <a:pt x="67" y="22"/>
                </a:lnTo>
                <a:lnTo>
                  <a:pt x="74" y="23"/>
                </a:lnTo>
                <a:lnTo>
                  <a:pt x="79" y="25"/>
                </a:lnTo>
                <a:lnTo>
                  <a:pt x="83" y="28"/>
                </a:lnTo>
                <a:lnTo>
                  <a:pt x="86" y="30"/>
                </a:lnTo>
                <a:lnTo>
                  <a:pt x="89" y="35"/>
                </a:lnTo>
                <a:lnTo>
                  <a:pt x="91" y="38"/>
                </a:lnTo>
                <a:lnTo>
                  <a:pt x="91" y="44"/>
                </a:lnTo>
                <a:lnTo>
                  <a:pt x="91" y="50"/>
                </a:lnTo>
                <a:lnTo>
                  <a:pt x="90" y="55"/>
                </a:lnTo>
                <a:lnTo>
                  <a:pt x="89" y="57"/>
                </a:lnTo>
                <a:lnTo>
                  <a:pt x="84" y="59"/>
                </a:lnTo>
                <a:lnTo>
                  <a:pt x="79" y="62"/>
                </a:lnTo>
                <a:lnTo>
                  <a:pt x="71" y="63"/>
                </a:lnTo>
                <a:lnTo>
                  <a:pt x="60" y="64"/>
                </a:lnTo>
                <a:lnTo>
                  <a:pt x="47" y="65"/>
                </a:lnTo>
                <a:lnTo>
                  <a:pt x="36" y="67"/>
                </a:lnTo>
                <a:lnTo>
                  <a:pt x="26" y="71"/>
                </a:lnTo>
                <a:lnTo>
                  <a:pt x="18" y="74"/>
                </a:lnTo>
                <a:lnTo>
                  <a:pt x="12" y="80"/>
                </a:lnTo>
                <a:lnTo>
                  <a:pt x="6" y="86"/>
                </a:lnTo>
                <a:lnTo>
                  <a:pt x="3" y="94"/>
                </a:lnTo>
                <a:lnTo>
                  <a:pt x="1" y="102"/>
                </a:lnTo>
                <a:lnTo>
                  <a:pt x="0" y="113"/>
                </a:lnTo>
                <a:lnTo>
                  <a:pt x="1" y="123"/>
                </a:lnTo>
                <a:lnTo>
                  <a:pt x="3" y="131"/>
                </a:lnTo>
                <a:lnTo>
                  <a:pt x="6" y="140"/>
                </a:lnTo>
                <a:lnTo>
                  <a:pt x="12" y="147"/>
                </a:lnTo>
                <a:lnTo>
                  <a:pt x="18" y="151"/>
                </a:lnTo>
                <a:lnTo>
                  <a:pt x="25" y="155"/>
                </a:lnTo>
                <a:lnTo>
                  <a:pt x="35" y="157"/>
                </a:lnTo>
                <a:lnTo>
                  <a:pt x="44" y="158"/>
                </a:lnTo>
                <a:lnTo>
                  <a:pt x="58" y="157"/>
                </a:lnTo>
                <a:lnTo>
                  <a:pt x="71" y="152"/>
                </a:lnTo>
                <a:lnTo>
                  <a:pt x="82" y="144"/>
                </a:lnTo>
                <a:lnTo>
                  <a:pt x="93" y="134"/>
                </a:lnTo>
                <a:close/>
              </a:path>
            </a:pathLst>
          </a:custGeom>
          <a:solidFill>
            <a:srgbClr val="000080"/>
          </a:solidFill>
          <a:ln w="9525">
            <a:noFill/>
            <a:round/>
            <a:headEnd/>
            <a:tailEnd/>
          </a:ln>
        </p:spPr>
        <p:txBody>
          <a:bodyPr/>
          <a:lstStyle/>
          <a:p>
            <a:endParaRPr lang="ru-RU"/>
          </a:p>
        </p:txBody>
      </p:sp>
      <p:sp>
        <p:nvSpPr>
          <p:cNvPr id="20576" name="Freeform 96"/>
          <p:cNvSpPr>
            <a:spLocks/>
          </p:cNvSpPr>
          <p:nvPr/>
        </p:nvSpPr>
        <p:spPr bwMode="auto">
          <a:xfrm>
            <a:off x="2176463" y="1790700"/>
            <a:ext cx="60325" cy="114300"/>
          </a:xfrm>
          <a:custGeom>
            <a:avLst/>
            <a:gdLst>
              <a:gd name="T0" fmla="*/ 102 w 128"/>
              <a:gd name="T1" fmla="*/ 0 h 215"/>
              <a:gd name="T2" fmla="*/ 64 w 128"/>
              <a:gd name="T3" fmla="*/ 123 h 215"/>
              <a:gd name="T4" fmla="*/ 25 w 128"/>
              <a:gd name="T5" fmla="*/ 0 h 215"/>
              <a:gd name="T6" fmla="*/ 0 w 128"/>
              <a:gd name="T7" fmla="*/ 0 h 215"/>
              <a:gd name="T8" fmla="*/ 52 w 128"/>
              <a:gd name="T9" fmla="*/ 160 h 215"/>
              <a:gd name="T10" fmla="*/ 46 w 128"/>
              <a:gd name="T11" fmla="*/ 177 h 215"/>
              <a:gd name="T12" fmla="*/ 43 w 128"/>
              <a:gd name="T13" fmla="*/ 183 h 215"/>
              <a:gd name="T14" fmla="*/ 40 w 128"/>
              <a:gd name="T15" fmla="*/ 188 h 215"/>
              <a:gd name="T16" fmla="*/ 35 w 128"/>
              <a:gd name="T17" fmla="*/ 189 h 215"/>
              <a:gd name="T18" fmla="*/ 28 w 128"/>
              <a:gd name="T19" fmla="*/ 190 h 215"/>
              <a:gd name="T20" fmla="*/ 22 w 128"/>
              <a:gd name="T21" fmla="*/ 189 h 215"/>
              <a:gd name="T22" fmla="*/ 16 w 128"/>
              <a:gd name="T23" fmla="*/ 188 h 215"/>
              <a:gd name="T24" fmla="*/ 16 w 128"/>
              <a:gd name="T25" fmla="*/ 212 h 215"/>
              <a:gd name="T26" fmla="*/ 22 w 128"/>
              <a:gd name="T27" fmla="*/ 213 h 215"/>
              <a:gd name="T28" fmla="*/ 30 w 128"/>
              <a:gd name="T29" fmla="*/ 215 h 215"/>
              <a:gd name="T30" fmla="*/ 38 w 128"/>
              <a:gd name="T31" fmla="*/ 215 h 215"/>
              <a:gd name="T32" fmla="*/ 44 w 128"/>
              <a:gd name="T33" fmla="*/ 212 h 215"/>
              <a:gd name="T34" fmla="*/ 51 w 128"/>
              <a:gd name="T35" fmla="*/ 210 h 215"/>
              <a:gd name="T36" fmla="*/ 55 w 128"/>
              <a:gd name="T37" fmla="*/ 205 h 215"/>
              <a:gd name="T38" fmla="*/ 59 w 128"/>
              <a:gd name="T39" fmla="*/ 200 h 215"/>
              <a:gd name="T40" fmla="*/ 63 w 128"/>
              <a:gd name="T41" fmla="*/ 193 h 215"/>
              <a:gd name="T42" fmla="*/ 66 w 128"/>
              <a:gd name="T43" fmla="*/ 184 h 215"/>
              <a:gd name="T44" fmla="*/ 70 w 128"/>
              <a:gd name="T45" fmla="*/ 175 h 215"/>
              <a:gd name="T46" fmla="*/ 128 w 128"/>
              <a:gd name="T47" fmla="*/ 0 h 215"/>
              <a:gd name="T48" fmla="*/ 102 w 128"/>
              <a:gd name="T49" fmla="*/ 0 h 21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8"/>
              <a:gd name="T76" fmla="*/ 0 h 215"/>
              <a:gd name="T77" fmla="*/ 128 w 128"/>
              <a:gd name="T78" fmla="*/ 215 h 21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8" h="215">
                <a:moveTo>
                  <a:pt x="102" y="0"/>
                </a:moveTo>
                <a:lnTo>
                  <a:pt x="64" y="123"/>
                </a:lnTo>
                <a:lnTo>
                  <a:pt x="25" y="0"/>
                </a:lnTo>
                <a:lnTo>
                  <a:pt x="0" y="0"/>
                </a:lnTo>
                <a:lnTo>
                  <a:pt x="52" y="160"/>
                </a:lnTo>
                <a:lnTo>
                  <a:pt x="46" y="177"/>
                </a:lnTo>
                <a:lnTo>
                  <a:pt x="43" y="183"/>
                </a:lnTo>
                <a:lnTo>
                  <a:pt x="40" y="188"/>
                </a:lnTo>
                <a:lnTo>
                  <a:pt x="35" y="189"/>
                </a:lnTo>
                <a:lnTo>
                  <a:pt x="28" y="190"/>
                </a:lnTo>
                <a:lnTo>
                  <a:pt x="22" y="189"/>
                </a:lnTo>
                <a:lnTo>
                  <a:pt x="16" y="188"/>
                </a:lnTo>
                <a:lnTo>
                  <a:pt x="16" y="212"/>
                </a:lnTo>
                <a:lnTo>
                  <a:pt x="22" y="213"/>
                </a:lnTo>
                <a:lnTo>
                  <a:pt x="30" y="215"/>
                </a:lnTo>
                <a:lnTo>
                  <a:pt x="38" y="215"/>
                </a:lnTo>
                <a:lnTo>
                  <a:pt x="44" y="212"/>
                </a:lnTo>
                <a:lnTo>
                  <a:pt x="51" y="210"/>
                </a:lnTo>
                <a:lnTo>
                  <a:pt x="55" y="205"/>
                </a:lnTo>
                <a:lnTo>
                  <a:pt x="59" y="200"/>
                </a:lnTo>
                <a:lnTo>
                  <a:pt x="63" y="193"/>
                </a:lnTo>
                <a:lnTo>
                  <a:pt x="66" y="184"/>
                </a:lnTo>
                <a:lnTo>
                  <a:pt x="70" y="175"/>
                </a:lnTo>
                <a:lnTo>
                  <a:pt x="128" y="0"/>
                </a:lnTo>
                <a:lnTo>
                  <a:pt x="102" y="0"/>
                </a:lnTo>
                <a:close/>
              </a:path>
            </a:pathLst>
          </a:custGeom>
          <a:solidFill>
            <a:srgbClr val="000080"/>
          </a:solidFill>
          <a:ln w="9525">
            <a:noFill/>
            <a:round/>
            <a:headEnd/>
            <a:tailEnd/>
          </a:ln>
        </p:spPr>
        <p:txBody>
          <a:bodyPr/>
          <a:lstStyle/>
          <a:p>
            <a:endParaRPr lang="ru-RU"/>
          </a:p>
        </p:txBody>
      </p:sp>
      <p:sp>
        <p:nvSpPr>
          <p:cNvPr id="20577" name="Freeform 97"/>
          <p:cNvSpPr>
            <a:spLocks/>
          </p:cNvSpPr>
          <p:nvPr/>
        </p:nvSpPr>
        <p:spPr bwMode="auto">
          <a:xfrm>
            <a:off x="2244725" y="1789113"/>
            <a:ext cx="88900" cy="82550"/>
          </a:xfrm>
          <a:custGeom>
            <a:avLst/>
            <a:gdLst>
              <a:gd name="T0" fmla="*/ 189 w 189"/>
              <a:gd name="T1" fmla="*/ 155 h 155"/>
              <a:gd name="T2" fmla="*/ 189 w 189"/>
              <a:gd name="T3" fmla="*/ 59 h 155"/>
              <a:gd name="T4" fmla="*/ 188 w 189"/>
              <a:gd name="T5" fmla="*/ 38 h 155"/>
              <a:gd name="T6" fmla="*/ 184 w 189"/>
              <a:gd name="T7" fmla="*/ 21 h 155"/>
              <a:gd name="T8" fmla="*/ 169 w 189"/>
              <a:gd name="T9" fmla="*/ 6 h 155"/>
              <a:gd name="T10" fmla="*/ 146 w 189"/>
              <a:gd name="T11" fmla="*/ 0 h 155"/>
              <a:gd name="T12" fmla="*/ 121 w 189"/>
              <a:gd name="T13" fmla="*/ 6 h 155"/>
              <a:gd name="T14" fmla="*/ 102 w 189"/>
              <a:gd name="T15" fmla="*/ 23 h 155"/>
              <a:gd name="T16" fmla="*/ 95 w 189"/>
              <a:gd name="T17" fmla="*/ 13 h 155"/>
              <a:gd name="T18" fmla="*/ 86 w 189"/>
              <a:gd name="T19" fmla="*/ 6 h 155"/>
              <a:gd name="T20" fmla="*/ 77 w 189"/>
              <a:gd name="T21" fmla="*/ 1 h 155"/>
              <a:gd name="T22" fmla="*/ 64 w 189"/>
              <a:gd name="T23" fmla="*/ 0 h 155"/>
              <a:gd name="T24" fmla="*/ 51 w 189"/>
              <a:gd name="T25" fmla="*/ 1 h 155"/>
              <a:gd name="T26" fmla="*/ 40 w 189"/>
              <a:gd name="T27" fmla="*/ 6 h 155"/>
              <a:gd name="T28" fmla="*/ 30 w 189"/>
              <a:gd name="T29" fmla="*/ 14 h 155"/>
              <a:gd name="T30" fmla="*/ 22 w 189"/>
              <a:gd name="T31" fmla="*/ 24 h 155"/>
              <a:gd name="T32" fmla="*/ 0 w 189"/>
              <a:gd name="T33" fmla="*/ 3 h 155"/>
              <a:gd name="T34" fmla="*/ 23 w 189"/>
              <a:gd name="T35" fmla="*/ 155 h 155"/>
              <a:gd name="T36" fmla="*/ 24 w 189"/>
              <a:gd name="T37" fmla="*/ 56 h 155"/>
              <a:gd name="T38" fmla="*/ 28 w 189"/>
              <a:gd name="T39" fmla="*/ 39 h 155"/>
              <a:gd name="T40" fmla="*/ 38 w 189"/>
              <a:gd name="T41" fmla="*/ 29 h 155"/>
              <a:gd name="T42" fmla="*/ 50 w 189"/>
              <a:gd name="T43" fmla="*/ 23 h 155"/>
              <a:gd name="T44" fmla="*/ 65 w 189"/>
              <a:gd name="T45" fmla="*/ 23 h 155"/>
              <a:gd name="T46" fmla="*/ 74 w 189"/>
              <a:gd name="T47" fmla="*/ 28 h 155"/>
              <a:gd name="T48" fmla="*/ 81 w 189"/>
              <a:gd name="T49" fmla="*/ 37 h 155"/>
              <a:gd name="T50" fmla="*/ 83 w 189"/>
              <a:gd name="T51" fmla="*/ 52 h 155"/>
              <a:gd name="T52" fmla="*/ 83 w 189"/>
              <a:gd name="T53" fmla="*/ 155 h 155"/>
              <a:gd name="T54" fmla="*/ 106 w 189"/>
              <a:gd name="T55" fmla="*/ 65 h 155"/>
              <a:gd name="T56" fmla="*/ 108 w 189"/>
              <a:gd name="T57" fmla="*/ 46 h 155"/>
              <a:gd name="T58" fmla="*/ 116 w 189"/>
              <a:gd name="T59" fmla="*/ 34 h 155"/>
              <a:gd name="T60" fmla="*/ 126 w 189"/>
              <a:gd name="T61" fmla="*/ 24 h 155"/>
              <a:gd name="T62" fmla="*/ 141 w 189"/>
              <a:gd name="T63" fmla="*/ 22 h 155"/>
              <a:gd name="T64" fmla="*/ 154 w 189"/>
              <a:gd name="T65" fmla="*/ 24 h 155"/>
              <a:gd name="T66" fmla="*/ 161 w 189"/>
              <a:gd name="T67" fmla="*/ 31 h 155"/>
              <a:gd name="T68" fmla="*/ 165 w 189"/>
              <a:gd name="T69" fmla="*/ 44 h 155"/>
              <a:gd name="T70" fmla="*/ 166 w 189"/>
              <a:gd name="T71" fmla="*/ 62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9"/>
              <a:gd name="T109" fmla="*/ 0 h 155"/>
              <a:gd name="T110" fmla="*/ 189 w 189"/>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9" h="155">
                <a:moveTo>
                  <a:pt x="166" y="155"/>
                </a:moveTo>
                <a:lnTo>
                  <a:pt x="189" y="155"/>
                </a:lnTo>
                <a:lnTo>
                  <a:pt x="189" y="64"/>
                </a:lnTo>
                <a:lnTo>
                  <a:pt x="189" y="59"/>
                </a:lnTo>
                <a:lnTo>
                  <a:pt x="189" y="48"/>
                </a:lnTo>
                <a:lnTo>
                  <a:pt x="188" y="38"/>
                </a:lnTo>
                <a:lnTo>
                  <a:pt x="187" y="29"/>
                </a:lnTo>
                <a:lnTo>
                  <a:pt x="184" y="21"/>
                </a:lnTo>
                <a:lnTo>
                  <a:pt x="178" y="12"/>
                </a:lnTo>
                <a:lnTo>
                  <a:pt x="169" y="6"/>
                </a:lnTo>
                <a:lnTo>
                  <a:pt x="159" y="1"/>
                </a:lnTo>
                <a:lnTo>
                  <a:pt x="146" y="0"/>
                </a:lnTo>
                <a:lnTo>
                  <a:pt x="132" y="1"/>
                </a:lnTo>
                <a:lnTo>
                  <a:pt x="121" y="6"/>
                </a:lnTo>
                <a:lnTo>
                  <a:pt x="111" y="13"/>
                </a:lnTo>
                <a:lnTo>
                  <a:pt x="102" y="23"/>
                </a:lnTo>
                <a:lnTo>
                  <a:pt x="99" y="17"/>
                </a:lnTo>
                <a:lnTo>
                  <a:pt x="95" y="13"/>
                </a:lnTo>
                <a:lnTo>
                  <a:pt x="90" y="9"/>
                </a:lnTo>
                <a:lnTo>
                  <a:pt x="86" y="6"/>
                </a:lnTo>
                <a:lnTo>
                  <a:pt x="82" y="3"/>
                </a:lnTo>
                <a:lnTo>
                  <a:pt x="77" y="1"/>
                </a:lnTo>
                <a:lnTo>
                  <a:pt x="70" y="0"/>
                </a:lnTo>
                <a:lnTo>
                  <a:pt x="64" y="0"/>
                </a:lnTo>
                <a:lnTo>
                  <a:pt x="58" y="0"/>
                </a:lnTo>
                <a:lnTo>
                  <a:pt x="51" y="1"/>
                </a:lnTo>
                <a:lnTo>
                  <a:pt x="45" y="3"/>
                </a:lnTo>
                <a:lnTo>
                  <a:pt x="40" y="6"/>
                </a:lnTo>
                <a:lnTo>
                  <a:pt x="34" y="9"/>
                </a:lnTo>
                <a:lnTo>
                  <a:pt x="30" y="14"/>
                </a:lnTo>
                <a:lnTo>
                  <a:pt x="26" y="19"/>
                </a:lnTo>
                <a:lnTo>
                  <a:pt x="22" y="24"/>
                </a:lnTo>
                <a:lnTo>
                  <a:pt x="22" y="3"/>
                </a:lnTo>
                <a:lnTo>
                  <a:pt x="0" y="3"/>
                </a:lnTo>
                <a:lnTo>
                  <a:pt x="0" y="155"/>
                </a:lnTo>
                <a:lnTo>
                  <a:pt x="23" y="155"/>
                </a:lnTo>
                <a:lnTo>
                  <a:pt x="23" y="65"/>
                </a:lnTo>
                <a:lnTo>
                  <a:pt x="24" y="56"/>
                </a:lnTo>
                <a:lnTo>
                  <a:pt x="25" y="46"/>
                </a:lnTo>
                <a:lnTo>
                  <a:pt x="28" y="39"/>
                </a:lnTo>
                <a:lnTo>
                  <a:pt x="32" y="34"/>
                </a:lnTo>
                <a:lnTo>
                  <a:pt x="38" y="29"/>
                </a:lnTo>
                <a:lnTo>
                  <a:pt x="43" y="25"/>
                </a:lnTo>
                <a:lnTo>
                  <a:pt x="50" y="23"/>
                </a:lnTo>
                <a:lnTo>
                  <a:pt x="58" y="22"/>
                </a:lnTo>
                <a:lnTo>
                  <a:pt x="65" y="23"/>
                </a:lnTo>
                <a:lnTo>
                  <a:pt x="70" y="24"/>
                </a:lnTo>
                <a:lnTo>
                  <a:pt x="74" y="28"/>
                </a:lnTo>
                <a:lnTo>
                  <a:pt x="78" y="31"/>
                </a:lnTo>
                <a:lnTo>
                  <a:pt x="81" y="37"/>
                </a:lnTo>
                <a:lnTo>
                  <a:pt x="82" y="44"/>
                </a:lnTo>
                <a:lnTo>
                  <a:pt x="83" y="52"/>
                </a:lnTo>
                <a:lnTo>
                  <a:pt x="83" y="62"/>
                </a:lnTo>
                <a:lnTo>
                  <a:pt x="83" y="155"/>
                </a:lnTo>
                <a:lnTo>
                  <a:pt x="106" y="155"/>
                </a:lnTo>
                <a:lnTo>
                  <a:pt x="106" y="65"/>
                </a:lnTo>
                <a:lnTo>
                  <a:pt x="107" y="56"/>
                </a:lnTo>
                <a:lnTo>
                  <a:pt x="108" y="46"/>
                </a:lnTo>
                <a:lnTo>
                  <a:pt x="111" y="39"/>
                </a:lnTo>
                <a:lnTo>
                  <a:pt x="116" y="34"/>
                </a:lnTo>
                <a:lnTo>
                  <a:pt x="121" y="29"/>
                </a:lnTo>
                <a:lnTo>
                  <a:pt x="126" y="24"/>
                </a:lnTo>
                <a:lnTo>
                  <a:pt x="134" y="23"/>
                </a:lnTo>
                <a:lnTo>
                  <a:pt x="141" y="22"/>
                </a:lnTo>
                <a:lnTo>
                  <a:pt x="148" y="23"/>
                </a:lnTo>
                <a:lnTo>
                  <a:pt x="154" y="24"/>
                </a:lnTo>
                <a:lnTo>
                  <a:pt x="158" y="28"/>
                </a:lnTo>
                <a:lnTo>
                  <a:pt x="161" y="31"/>
                </a:lnTo>
                <a:lnTo>
                  <a:pt x="164" y="37"/>
                </a:lnTo>
                <a:lnTo>
                  <a:pt x="165" y="44"/>
                </a:lnTo>
                <a:lnTo>
                  <a:pt x="166" y="52"/>
                </a:lnTo>
                <a:lnTo>
                  <a:pt x="166" y="62"/>
                </a:lnTo>
                <a:lnTo>
                  <a:pt x="166" y="155"/>
                </a:lnTo>
                <a:close/>
              </a:path>
            </a:pathLst>
          </a:custGeom>
          <a:solidFill>
            <a:srgbClr val="000080"/>
          </a:solidFill>
          <a:ln w="9525">
            <a:noFill/>
            <a:round/>
            <a:headEnd/>
            <a:tailEnd/>
          </a:ln>
        </p:spPr>
        <p:txBody>
          <a:bodyPr/>
          <a:lstStyle/>
          <a:p>
            <a:endParaRPr lang="ru-RU"/>
          </a:p>
        </p:txBody>
      </p:sp>
      <p:sp>
        <p:nvSpPr>
          <p:cNvPr id="20578" name="Freeform 98"/>
          <p:cNvSpPr>
            <a:spLocks noEditPoints="1"/>
          </p:cNvSpPr>
          <p:nvPr/>
        </p:nvSpPr>
        <p:spPr bwMode="auto">
          <a:xfrm>
            <a:off x="2346325" y="1789113"/>
            <a:ext cx="61913" cy="84137"/>
          </a:xfrm>
          <a:custGeom>
            <a:avLst/>
            <a:gdLst>
              <a:gd name="T0" fmla="*/ 1 w 131"/>
              <a:gd name="T1" fmla="*/ 97 h 158"/>
              <a:gd name="T2" fmla="*/ 9 w 131"/>
              <a:gd name="T3" fmla="*/ 127 h 158"/>
              <a:gd name="T4" fmla="*/ 26 w 131"/>
              <a:gd name="T5" fmla="*/ 147 h 158"/>
              <a:gd name="T6" fmla="*/ 50 w 131"/>
              <a:gd name="T7" fmla="*/ 157 h 158"/>
              <a:gd name="T8" fmla="*/ 80 w 131"/>
              <a:gd name="T9" fmla="*/ 157 h 158"/>
              <a:gd name="T10" fmla="*/ 104 w 131"/>
              <a:gd name="T11" fmla="*/ 147 h 158"/>
              <a:gd name="T12" fmla="*/ 121 w 131"/>
              <a:gd name="T13" fmla="*/ 127 h 158"/>
              <a:gd name="T14" fmla="*/ 129 w 131"/>
              <a:gd name="T15" fmla="*/ 97 h 158"/>
              <a:gd name="T16" fmla="*/ 129 w 131"/>
              <a:gd name="T17" fmla="*/ 62 h 158"/>
              <a:gd name="T18" fmla="*/ 121 w 131"/>
              <a:gd name="T19" fmla="*/ 31 h 158"/>
              <a:gd name="T20" fmla="*/ 104 w 131"/>
              <a:gd name="T21" fmla="*/ 12 h 158"/>
              <a:gd name="T22" fmla="*/ 80 w 131"/>
              <a:gd name="T23" fmla="*/ 1 h 158"/>
              <a:gd name="T24" fmla="*/ 50 w 131"/>
              <a:gd name="T25" fmla="*/ 1 h 158"/>
              <a:gd name="T26" fmla="*/ 26 w 131"/>
              <a:gd name="T27" fmla="*/ 12 h 158"/>
              <a:gd name="T28" fmla="*/ 9 w 131"/>
              <a:gd name="T29" fmla="*/ 31 h 158"/>
              <a:gd name="T30" fmla="*/ 1 w 131"/>
              <a:gd name="T31" fmla="*/ 62 h 158"/>
              <a:gd name="T32" fmla="*/ 23 w 131"/>
              <a:gd name="T33" fmla="*/ 79 h 158"/>
              <a:gd name="T34" fmla="*/ 26 w 131"/>
              <a:gd name="T35" fmla="*/ 55 h 158"/>
              <a:gd name="T36" fmla="*/ 34 w 131"/>
              <a:gd name="T37" fmla="*/ 37 h 158"/>
              <a:gd name="T38" fmla="*/ 47 w 131"/>
              <a:gd name="T39" fmla="*/ 25 h 158"/>
              <a:gd name="T40" fmla="*/ 65 w 131"/>
              <a:gd name="T41" fmla="*/ 22 h 158"/>
              <a:gd name="T42" fmla="*/ 83 w 131"/>
              <a:gd name="T43" fmla="*/ 25 h 158"/>
              <a:gd name="T44" fmla="*/ 96 w 131"/>
              <a:gd name="T45" fmla="*/ 37 h 158"/>
              <a:gd name="T46" fmla="*/ 103 w 131"/>
              <a:gd name="T47" fmla="*/ 55 h 158"/>
              <a:gd name="T48" fmla="*/ 106 w 131"/>
              <a:gd name="T49" fmla="*/ 79 h 158"/>
              <a:gd name="T50" fmla="*/ 103 w 131"/>
              <a:gd name="T51" fmla="*/ 104 h 158"/>
              <a:gd name="T52" fmla="*/ 96 w 131"/>
              <a:gd name="T53" fmla="*/ 121 h 158"/>
              <a:gd name="T54" fmla="*/ 83 w 131"/>
              <a:gd name="T55" fmla="*/ 133 h 158"/>
              <a:gd name="T56" fmla="*/ 65 w 131"/>
              <a:gd name="T57" fmla="*/ 136 h 158"/>
              <a:gd name="T58" fmla="*/ 47 w 131"/>
              <a:gd name="T59" fmla="*/ 133 h 158"/>
              <a:gd name="T60" fmla="*/ 34 w 131"/>
              <a:gd name="T61" fmla="*/ 121 h 158"/>
              <a:gd name="T62" fmla="*/ 26 w 131"/>
              <a:gd name="T63" fmla="*/ 104 h 158"/>
              <a:gd name="T64" fmla="*/ 23 w 131"/>
              <a:gd name="T65" fmla="*/ 79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8"/>
              <a:gd name="T101" fmla="*/ 131 w 13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8">
                <a:moveTo>
                  <a:pt x="0" y="79"/>
                </a:moveTo>
                <a:lnTo>
                  <a:pt x="1" y="97"/>
                </a:lnTo>
                <a:lnTo>
                  <a:pt x="4" y="113"/>
                </a:lnTo>
                <a:lnTo>
                  <a:pt x="9" y="127"/>
                </a:lnTo>
                <a:lnTo>
                  <a:pt x="17" y="137"/>
                </a:lnTo>
                <a:lnTo>
                  <a:pt x="26" y="147"/>
                </a:lnTo>
                <a:lnTo>
                  <a:pt x="38" y="152"/>
                </a:lnTo>
                <a:lnTo>
                  <a:pt x="50" y="157"/>
                </a:lnTo>
                <a:lnTo>
                  <a:pt x="65" y="158"/>
                </a:lnTo>
                <a:lnTo>
                  <a:pt x="80" y="157"/>
                </a:lnTo>
                <a:lnTo>
                  <a:pt x="93" y="152"/>
                </a:lnTo>
                <a:lnTo>
                  <a:pt x="104" y="147"/>
                </a:lnTo>
                <a:lnTo>
                  <a:pt x="114" y="137"/>
                </a:lnTo>
                <a:lnTo>
                  <a:pt x="121" y="127"/>
                </a:lnTo>
                <a:lnTo>
                  <a:pt x="126" y="113"/>
                </a:lnTo>
                <a:lnTo>
                  <a:pt x="129" y="97"/>
                </a:lnTo>
                <a:lnTo>
                  <a:pt x="131" y="79"/>
                </a:lnTo>
                <a:lnTo>
                  <a:pt x="129" y="62"/>
                </a:lnTo>
                <a:lnTo>
                  <a:pt x="126" y="45"/>
                </a:lnTo>
                <a:lnTo>
                  <a:pt x="121" y="31"/>
                </a:lnTo>
                <a:lnTo>
                  <a:pt x="114" y="21"/>
                </a:lnTo>
                <a:lnTo>
                  <a:pt x="104" y="12"/>
                </a:lnTo>
                <a:lnTo>
                  <a:pt x="93" y="6"/>
                </a:lnTo>
                <a:lnTo>
                  <a:pt x="80" y="1"/>
                </a:lnTo>
                <a:lnTo>
                  <a:pt x="65" y="0"/>
                </a:lnTo>
                <a:lnTo>
                  <a:pt x="50" y="1"/>
                </a:lnTo>
                <a:lnTo>
                  <a:pt x="38" y="6"/>
                </a:lnTo>
                <a:lnTo>
                  <a:pt x="26" y="12"/>
                </a:lnTo>
                <a:lnTo>
                  <a:pt x="17" y="21"/>
                </a:lnTo>
                <a:lnTo>
                  <a:pt x="9" y="31"/>
                </a:lnTo>
                <a:lnTo>
                  <a:pt x="4" y="45"/>
                </a:lnTo>
                <a:lnTo>
                  <a:pt x="1" y="62"/>
                </a:lnTo>
                <a:lnTo>
                  <a:pt x="0" y="79"/>
                </a:lnTo>
                <a:close/>
                <a:moveTo>
                  <a:pt x="23" y="79"/>
                </a:moveTo>
                <a:lnTo>
                  <a:pt x="24" y="66"/>
                </a:lnTo>
                <a:lnTo>
                  <a:pt x="26" y="55"/>
                </a:lnTo>
                <a:lnTo>
                  <a:pt x="29" y="45"/>
                </a:lnTo>
                <a:lnTo>
                  <a:pt x="34" y="37"/>
                </a:lnTo>
                <a:lnTo>
                  <a:pt x="40" y="30"/>
                </a:lnTo>
                <a:lnTo>
                  <a:pt x="47" y="25"/>
                </a:lnTo>
                <a:lnTo>
                  <a:pt x="56" y="23"/>
                </a:lnTo>
                <a:lnTo>
                  <a:pt x="65" y="22"/>
                </a:lnTo>
                <a:lnTo>
                  <a:pt x="75" y="23"/>
                </a:lnTo>
                <a:lnTo>
                  <a:pt x="83" y="25"/>
                </a:lnTo>
                <a:lnTo>
                  <a:pt x="89" y="30"/>
                </a:lnTo>
                <a:lnTo>
                  <a:pt x="96" y="37"/>
                </a:lnTo>
                <a:lnTo>
                  <a:pt x="100" y="45"/>
                </a:lnTo>
                <a:lnTo>
                  <a:pt x="103" y="55"/>
                </a:lnTo>
                <a:lnTo>
                  <a:pt x="105" y="66"/>
                </a:lnTo>
                <a:lnTo>
                  <a:pt x="106" y="79"/>
                </a:lnTo>
                <a:lnTo>
                  <a:pt x="105" y="92"/>
                </a:lnTo>
                <a:lnTo>
                  <a:pt x="103" y="104"/>
                </a:lnTo>
                <a:lnTo>
                  <a:pt x="100" y="114"/>
                </a:lnTo>
                <a:lnTo>
                  <a:pt x="96" y="121"/>
                </a:lnTo>
                <a:lnTo>
                  <a:pt x="89" y="128"/>
                </a:lnTo>
                <a:lnTo>
                  <a:pt x="83" y="133"/>
                </a:lnTo>
                <a:lnTo>
                  <a:pt x="75" y="135"/>
                </a:lnTo>
                <a:lnTo>
                  <a:pt x="65" y="136"/>
                </a:lnTo>
                <a:lnTo>
                  <a:pt x="56" y="135"/>
                </a:lnTo>
                <a:lnTo>
                  <a:pt x="47" y="133"/>
                </a:lnTo>
                <a:lnTo>
                  <a:pt x="40" y="128"/>
                </a:lnTo>
                <a:lnTo>
                  <a:pt x="34" y="121"/>
                </a:lnTo>
                <a:lnTo>
                  <a:pt x="29" y="114"/>
                </a:lnTo>
                <a:lnTo>
                  <a:pt x="26" y="104"/>
                </a:lnTo>
                <a:lnTo>
                  <a:pt x="24" y="92"/>
                </a:lnTo>
                <a:lnTo>
                  <a:pt x="23" y="79"/>
                </a:lnTo>
                <a:close/>
              </a:path>
            </a:pathLst>
          </a:custGeom>
          <a:solidFill>
            <a:srgbClr val="000080"/>
          </a:solidFill>
          <a:ln w="9525">
            <a:noFill/>
            <a:round/>
            <a:headEnd/>
            <a:tailEnd/>
          </a:ln>
        </p:spPr>
        <p:txBody>
          <a:bodyPr/>
          <a:lstStyle/>
          <a:p>
            <a:endParaRPr lang="ru-RU"/>
          </a:p>
        </p:txBody>
      </p:sp>
      <p:sp>
        <p:nvSpPr>
          <p:cNvPr id="20579" name="Freeform 99"/>
          <p:cNvSpPr>
            <a:spLocks/>
          </p:cNvSpPr>
          <p:nvPr/>
        </p:nvSpPr>
        <p:spPr bwMode="auto">
          <a:xfrm>
            <a:off x="2420938" y="1789113"/>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6 h 155"/>
              <a:gd name="T10" fmla="*/ 113 w 114"/>
              <a:gd name="T11" fmla="*/ 37 h 155"/>
              <a:gd name="T12" fmla="*/ 112 w 114"/>
              <a:gd name="T13" fmla="*/ 28 h 155"/>
              <a:gd name="T14" fmla="*/ 108 w 114"/>
              <a:gd name="T15" fmla="*/ 21 h 155"/>
              <a:gd name="T16" fmla="*/ 104 w 114"/>
              <a:gd name="T17" fmla="*/ 15 h 155"/>
              <a:gd name="T18" fmla="*/ 101 w 114"/>
              <a:gd name="T19" fmla="*/ 12 h 155"/>
              <a:gd name="T20" fmla="*/ 97 w 114"/>
              <a:gd name="T21" fmla="*/ 8 h 155"/>
              <a:gd name="T22" fmla="*/ 92 w 114"/>
              <a:gd name="T23" fmla="*/ 5 h 155"/>
              <a:gd name="T24" fmla="*/ 86 w 114"/>
              <a:gd name="T25" fmla="*/ 2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3 h 155"/>
              <a:gd name="T38" fmla="*/ 41 w 114"/>
              <a:gd name="T39" fmla="*/ 6 h 155"/>
              <a:gd name="T40" fmla="*/ 36 w 114"/>
              <a:gd name="T41" fmla="*/ 9 h 155"/>
              <a:gd name="T42" fmla="*/ 31 w 114"/>
              <a:gd name="T43" fmla="*/ 14 h 155"/>
              <a:gd name="T44" fmla="*/ 26 w 114"/>
              <a:gd name="T45" fmla="*/ 20 h 155"/>
              <a:gd name="T46" fmla="*/ 22 w 114"/>
              <a:gd name="T47" fmla="*/ 25 h 155"/>
              <a:gd name="T48" fmla="*/ 22 w 114"/>
              <a:gd name="T49" fmla="*/ 3 h 155"/>
              <a:gd name="T50" fmla="*/ 0 w 114"/>
              <a:gd name="T51" fmla="*/ 3 h 155"/>
              <a:gd name="T52" fmla="*/ 0 w 114"/>
              <a:gd name="T53" fmla="*/ 155 h 155"/>
              <a:gd name="T54" fmla="*/ 23 w 114"/>
              <a:gd name="T55" fmla="*/ 155 h 155"/>
              <a:gd name="T56" fmla="*/ 23 w 114"/>
              <a:gd name="T57" fmla="*/ 69 h 155"/>
              <a:gd name="T58" fmla="*/ 24 w 114"/>
              <a:gd name="T59" fmla="*/ 58 h 155"/>
              <a:gd name="T60" fmla="*/ 26 w 114"/>
              <a:gd name="T61" fmla="*/ 49 h 155"/>
              <a:gd name="T62" fmla="*/ 30 w 114"/>
              <a:gd name="T63" fmla="*/ 41 h 155"/>
              <a:gd name="T64" fmla="*/ 34 w 114"/>
              <a:gd name="T65" fmla="*/ 34 h 155"/>
              <a:gd name="T66" fmla="*/ 40 w 114"/>
              <a:gd name="T67" fmla="*/ 29 h 155"/>
              <a:gd name="T68" fmla="*/ 46 w 114"/>
              <a:gd name="T69" fmla="*/ 25 h 155"/>
              <a:gd name="T70" fmla="*/ 55 w 114"/>
              <a:gd name="T71" fmla="*/ 23 h 155"/>
              <a:gd name="T72" fmla="*/ 63 w 114"/>
              <a:gd name="T73" fmla="*/ 22 h 155"/>
              <a:gd name="T74" fmla="*/ 71 w 114"/>
              <a:gd name="T75" fmla="*/ 23 h 155"/>
              <a:gd name="T76" fmla="*/ 77 w 114"/>
              <a:gd name="T77" fmla="*/ 24 h 155"/>
              <a:gd name="T78" fmla="*/ 81 w 114"/>
              <a:gd name="T79" fmla="*/ 28 h 155"/>
              <a:gd name="T80" fmla="*/ 85 w 114"/>
              <a:gd name="T81" fmla="*/ 31 h 155"/>
              <a:gd name="T82" fmla="*/ 88 w 114"/>
              <a:gd name="T83" fmla="*/ 37 h 155"/>
              <a:gd name="T84" fmla="*/ 90 w 114"/>
              <a:gd name="T85" fmla="*/ 44 h 155"/>
              <a:gd name="T86" fmla="*/ 91 w 114"/>
              <a:gd name="T87" fmla="*/ 52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6"/>
                </a:lnTo>
                <a:lnTo>
                  <a:pt x="113" y="37"/>
                </a:lnTo>
                <a:lnTo>
                  <a:pt x="112" y="28"/>
                </a:lnTo>
                <a:lnTo>
                  <a:pt x="108" y="21"/>
                </a:lnTo>
                <a:lnTo>
                  <a:pt x="104" y="15"/>
                </a:lnTo>
                <a:lnTo>
                  <a:pt x="101" y="12"/>
                </a:lnTo>
                <a:lnTo>
                  <a:pt x="97" y="8"/>
                </a:lnTo>
                <a:lnTo>
                  <a:pt x="92" y="5"/>
                </a:lnTo>
                <a:lnTo>
                  <a:pt x="86" y="2"/>
                </a:lnTo>
                <a:lnTo>
                  <a:pt x="80" y="1"/>
                </a:lnTo>
                <a:lnTo>
                  <a:pt x="73" y="0"/>
                </a:lnTo>
                <a:lnTo>
                  <a:pt x="65" y="0"/>
                </a:lnTo>
                <a:lnTo>
                  <a:pt x="59" y="0"/>
                </a:lnTo>
                <a:lnTo>
                  <a:pt x="53" y="1"/>
                </a:lnTo>
                <a:lnTo>
                  <a:pt x="46" y="3"/>
                </a:lnTo>
                <a:lnTo>
                  <a:pt x="41" y="6"/>
                </a:lnTo>
                <a:lnTo>
                  <a:pt x="36" y="9"/>
                </a:lnTo>
                <a:lnTo>
                  <a:pt x="31" y="14"/>
                </a:lnTo>
                <a:lnTo>
                  <a:pt x="26" y="20"/>
                </a:lnTo>
                <a:lnTo>
                  <a:pt x="22" y="25"/>
                </a:lnTo>
                <a:lnTo>
                  <a:pt x="22" y="3"/>
                </a:lnTo>
                <a:lnTo>
                  <a:pt x="0" y="3"/>
                </a:lnTo>
                <a:lnTo>
                  <a:pt x="0" y="155"/>
                </a:lnTo>
                <a:lnTo>
                  <a:pt x="23" y="155"/>
                </a:lnTo>
                <a:lnTo>
                  <a:pt x="23" y="69"/>
                </a:lnTo>
                <a:lnTo>
                  <a:pt x="24" y="58"/>
                </a:lnTo>
                <a:lnTo>
                  <a:pt x="26" y="49"/>
                </a:lnTo>
                <a:lnTo>
                  <a:pt x="30" y="41"/>
                </a:lnTo>
                <a:lnTo>
                  <a:pt x="34" y="34"/>
                </a:lnTo>
                <a:lnTo>
                  <a:pt x="40" y="29"/>
                </a:lnTo>
                <a:lnTo>
                  <a:pt x="46" y="25"/>
                </a:lnTo>
                <a:lnTo>
                  <a:pt x="55" y="23"/>
                </a:lnTo>
                <a:lnTo>
                  <a:pt x="63" y="22"/>
                </a:lnTo>
                <a:lnTo>
                  <a:pt x="71" y="23"/>
                </a:lnTo>
                <a:lnTo>
                  <a:pt x="77" y="24"/>
                </a:lnTo>
                <a:lnTo>
                  <a:pt x="81" y="28"/>
                </a:lnTo>
                <a:lnTo>
                  <a:pt x="85"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0580" name="Freeform 100"/>
          <p:cNvSpPr>
            <a:spLocks noEditPoints="1"/>
          </p:cNvSpPr>
          <p:nvPr/>
        </p:nvSpPr>
        <p:spPr bwMode="auto">
          <a:xfrm>
            <a:off x="2487613" y="1760538"/>
            <a:ext cx="60325" cy="112712"/>
          </a:xfrm>
          <a:custGeom>
            <a:avLst/>
            <a:gdLst>
              <a:gd name="T0" fmla="*/ 127 w 127"/>
              <a:gd name="T1" fmla="*/ 0 h 211"/>
              <a:gd name="T2" fmla="*/ 105 w 127"/>
              <a:gd name="T3" fmla="*/ 0 h 211"/>
              <a:gd name="T4" fmla="*/ 105 w 127"/>
              <a:gd name="T5" fmla="*/ 76 h 211"/>
              <a:gd name="T6" fmla="*/ 96 w 127"/>
              <a:gd name="T7" fmla="*/ 66 h 211"/>
              <a:gd name="T8" fmla="*/ 86 w 127"/>
              <a:gd name="T9" fmla="*/ 59 h 211"/>
              <a:gd name="T10" fmla="*/ 74 w 127"/>
              <a:gd name="T11" fmla="*/ 54 h 211"/>
              <a:gd name="T12" fmla="*/ 60 w 127"/>
              <a:gd name="T13" fmla="*/ 53 h 211"/>
              <a:gd name="T14" fmla="*/ 48 w 127"/>
              <a:gd name="T15" fmla="*/ 54 h 211"/>
              <a:gd name="T16" fmla="*/ 36 w 127"/>
              <a:gd name="T17" fmla="*/ 59 h 211"/>
              <a:gd name="T18" fmla="*/ 26 w 127"/>
              <a:gd name="T19" fmla="*/ 65 h 211"/>
              <a:gd name="T20" fmla="*/ 17 w 127"/>
              <a:gd name="T21" fmla="*/ 74 h 211"/>
              <a:gd name="T22" fmla="*/ 10 w 127"/>
              <a:gd name="T23" fmla="*/ 85 h 211"/>
              <a:gd name="T24" fmla="*/ 5 w 127"/>
              <a:gd name="T25" fmla="*/ 99 h 211"/>
              <a:gd name="T26" fmla="*/ 1 w 127"/>
              <a:gd name="T27" fmla="*/ 115 h 211"/>
              <a:gd name="T28" fmla="*/ 0 w 127"/>
              <a:gd name="T29" fmla="*/ 132 h 211"/>
              <a:gd name="T30" fmla="*/ 1 w 127"/>
              <a:gd name="T31" fmla="*/ 150 h 211"/>
              <a:gd name="T32" fmla="*/ 5 w 127"/>
              <a:gd name="T33" fmla="*/ 166 h 211"/>
              <a:gd name="T34" fmla="*/ 10 w 127"/>
              <a:gd name="T35" fmla="*/ 179 h 211"/>
              <a:gd name="T36" fmla="*/ 17 w 127"/>
              <a:gd name="T37" fmla="*/ 190 h 211"/>
              <a:gd name="T38" fmla="*/ 26 w 127"/>
              <a:gd name="T39" fmla="*/ 200 h 211"/>
              <a:gd name="T40" fmla="*/ 36 w 127"/>
              <a:gd name="T41" fmla="*/ 205 h 211"/>
              <a:gd name="T42" fmla="*/ 48 w 127"/>
              <a:gd name="T43" fmla="*/ 210 h 211"/>
              <a:gd name="T44" fmla="*/ 60 w 127"/>
              <a:gd name="T45" fmla="*/ 211 h 211"/>
              <a:gd name="T46" fmla="*/ 73 w 127"/>
              <a:gd name="T47" fmla="*/ 210 h 211"/>
              <a:gd name="T48" fmla="*/ 85 w 127"/>
              <a:gd name="T49" fmla="*/ 205 h 211"/>
              <a:gd name="T50" fmla="*/ 95 w 127"/>
              <a:gd name="T51" fmla="*/ 198 h 211"/>
              <a:gd name="T52" fmla="*/ 105 w 127"/>
              <a:gd name="T53" fmla="*/ 188 h 211"/>
              <a:gd name="T54" fmla="*/ 105 w 127"/>
              <a:gd name="T55" fmla="*/ 208 h 211"/>
              <a:gd name="T56" fmla="*/ 127 w 127"/>
              <a:gd name="T57" fmla="*/ 208 h 211"/>
              <a:gd name="T58" fmla="*/ 127 w 127"/>
              <a:gd name="T59" fmla="*/ 0 h 211"/>
              <a:gd name="T60" fmla="*/ 106 w 127"/>
              <a:gd name="T61" fmla="*/ 132 h 211"/>
              <a:gd name="T62" fmla="*/ 105 w 127"/>
              <a:gd name="T63" fmla="*/ 145 h 211"/>
              <a:gd name="T64" fmla="*/ 103 w 127"/>
              <a:gd name="T65" fmla="*/ 157 h 211"/>
              <a:gd name="T66" fmla="*/ 99 w 127"/>
              <a:gd name="T67" fmla="*/ 166 h 211"/>
              <a:gd name="T68" fmla="*/ 95 w 127"/>
              <a:gd name="T69" fmla="*/ 174 h 211"/>
              <a:gd name="T70" fmla="*/ 89 w 127"/>
              <a:gd name="T71" fmla="*/ 181 h 211"/>
              <a:gd name="T72" fmla="*/ 83 w 127"/>
              <a:gd name="T73" fmla="*/ 186 h 211"/>
              <a:gd name="T74" fmla="*/ 74 w 127"/>
              <a:gd name="T75" fmla="*/ 188 h 211"/>
              <a:gd name="T76" fmla="*/ 66 w 127"/>
              <a:gd name="T77" fmla="*/ 189 h 211"/>
              <a:gd name="T78" fmla="*/ 56 w 127"/>
              <a:gd name="T79" fmla="*/ 188 h 211"/>
              <a:gd name="T80" fmla="*/ 49 w 127"/>
              <a:gd name="T81" fmla="*/ 186 h 211"/>
              <a:gd name="T82" fmla="*/ 41 w 127"/>
              <a:gd name="T83" fmla="*/ 181 h 211"/>
              <a:gd name="T84" fmla="*/ 35 w 127"/>
              <a:gd name="T85" fmla="*/ 175 h 211"/>
              <a:gd name="T86" fmla="*/ 31 w 127"/>
              <a:gd name="T87" fmla="*/ 167 h 211"/>
              <a:gd name="T88" fmla="*/ 28 w 127"/>
              <a:gd name="T89" fmla="*/ 158 h 211"/>
              <a:gd name="T90" fmla="*/ 26 w 127"/>
              <a:gd name="T91" fmla="*/ 147 h 211"/>
              <a:gd name="T92" fmla="*/ 25 w 127"/>
              <a:gd name="T93" fmla="*/ 134 h 211"/>
              <a:gd name="T94" fmla="*/ 26 w 127"/>
              <a:gd name="T95" fmla="*/ 122 h 211"/>
              <a:gd name="T96" fmla="*/ 28 w 127"/>
              <a:gd name="T97" fmla="*/ 110 h 211"/>
              <a:gd name="T98" fmla="*/ 31 w 127"/>
              <a:gd name="T99" fmla="*/ 99 h 211"/>
              <a:gd name="T100" fmla="*/ 35 w 127"/>
              <a:gd name="T101" fmla="*/ 91 h 211"/>
              <a:gd name="T102" fmla="*/ 41 w 127"/>
              <a:gd name="T103" fmla="*/ 84 h 211"/>
              <a:gd name="T104" fmla="*/ 48 w 127"/>
              <a:gd name="T105" fmla="*/ 80 h 211"/>
              <a:gd name="T106" fmla="*/ 56 w 127"/>
              <a:gd name="T107" fmla="*/ 77 h 211"/>
              <a:gd name="T108" fmla="*/ 65 w 127"/>
              <a:gd name="T109" fmla="*/ 76 h 211"/>
              <a:gd name="T110" fmla="*/ 74 w 127"/>
              <a:gd name="T111" fmla="*/ 77 h 211"/>
              <a:gd name="T112" fmla="*/ 83 w 127"/>
              <a:gd name="T113" fmla="*/ 80 h 211"/>
              <a:gd name="T114" fmla="*/ 90 w 127"/>
              <a:gd name="T115" fmla="*/ 84 h 211"/>
              <a:gd name="T116" fmla="*/ 95 w 127"/>
              <a:gd name="T117" fmla="*/ 90 h 211"/>
              <a:gd name="T118" fmla="*/ 100 w 127"/>
              <a:gd name="T119" fmla="*/ 98 h 211"/>
              <a:gd name="T120" fmla="*/ 104 w 127"/>
              <a:gd name="T121" fmla="*/ 108 h 211"/>
              <a:gd name="T122" fmla="*/ 105 w 127"/>
              <a:gd name="T123" fmla="*/ 119 h 211"/>
              <a:gd name="T124" fmla="*/ 106 w 127"/>
              <a:gd name="T125" fmla="*/ 132 h 21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7"/>
              <a:gd name="T190" fmla="*/ 0 h 211"/>
              <a:gd name="T191" fmla="*/ 127 w 127"/>
              <a:gd name="T192" fmla="*/ 211 h 21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7" h="211">
                <a:moveTo>
                  <a:pt x="127" y="0"/>
                </a:moveTo>
                <a:lnTo>
                  <a:pt x="105" y="0"/>
                </a:lnTo>
                <a:lnTo>
                  <a:pt x="105" y="76"/>
                </a:lnTo>
                <a:lnTo>
                  <a:pt x="96" y="66"/>
                </a:lnTo>
                <a:lnTo>
                  <a:pt x="86" y="59"/>
                </a:lnTo>
                <a:lnTo>
                  <a:pt x="74" y="54"/>
                </a:lnTo>
                <a:lnTo>
                  <a:pt x="60" y="53"/>
                </a:lnTo>
                <a:lnTo>
                  <a:pt x="48" y="54"/>
                </a:lnTo>
                <a:lnTo>
                  <a:pt x="36" y="59"/>
                </a:lnTo>
                <a:lnTo>
                  <a:pt x="26" y="65"/>
                </a:lnTo>
                <a:lnTo>
                  <a:pt x="17" y="74"/>
                </a:lnTo>
                <a:lnTo>
                  <a:pt x="10" y="85"/>
                </a:lnTo>
                <a:lnTo>
                  <a:pt x="5" y="99"/>
                </a:lnTo>
                <a:lnTo>
                  <a:pt x="1" y="115"/>
                </a:lnTo>
                <a:lnTo>
                  <a:pt x="0" y="132"/>
                </a:lnTo>
                <a:lnTo>
                  <a:pt x="1" y="150"/>
                </a:lnTo>
                <a:lnTo>
                  <a:pt x="5" y="166"/>
                </a:lnTo>
                <a:lnTo>
                  <a:pt x="10" y="179"/>
                </a:lnTo>
                <a:lnTo>
                  <a:pt x="17" y="190"/>
                </a:lnTo>
                <a:lnTo>
                  <a:pt x="26" y="200"/>
                </a:lnTo>
                <a:lnTo>
                  <a:pt x="36" y="205"/>
                </a:lnTo>
                <a:lnTo>
                  <a:pt x="48" y="210"/>
                </a:lnTo>
                <a:lnTo>
                  <a:pt x="60" y="211"/>
                </a:lnTo>
                <a:lnTo>
                  <a:pt x="73" y="210"/>
                </a:lnTo>
                <a:lnTo>
                  <a:pt x="85" y="205"/>
                </a:lnTo>
                <a:lnTo>
                  <a:pt x="95" y="198"/>
                </a:lnTo>
                <a:lnTo>
                  <a:pt x="105" y="188"/>
                </a:lnTo>
                <a:lnTo>
                  <a:pt x="105" y="208"/>
                </a:lnTo>
                <a:lnTo>
                  <a:pt x="127" y="208"/>
                </a:lnTo>
                <a:lnTo>
                  <a:pt x="127" y="0"/>
                </a:lnTo>
                <a:close/>
                <a:moveTo>
                  <a:pt x="106" y="132"/>
                </a:moveTo>
                <a:lnTo>
                  <a:pt x="105" y="145"/>
                </a:lnTo>
                <a:lnTo>
                  <a:pt x="103" y="157"/>
                </a:lnTo>
                <a:lnTo>
                  <a:pt x="99" y="166"/>
                </a:lnTo>
                <a:lnTo>
                  <a:pt x="95" y="174"/>
                </a:lnTo>
                <a:lnTo>
                  <a:pt x="89" y="181"/>
                </a:lnTo>
                <a:lnTo>
                  <a:pt x="83" y="186"/>
                </a:lnTo>
                <a:lnTo>
                  <a:pt x="74" y="188"/>
                </a:lnTo>
                <a:lnTo>
                  <a:pt x="66" y="189"/>
                </a:lnTo>
                <a:lnTo>
                  <a:pt x="56" y="188"/>
                </a:lnTo>
                <a:lnTo>
                  <a:pt x="49" y="186"/>
                </a:lnTo>
                <a:lnTo>
                  <a:pt x="41" y="181"/>
                </a:lnTo>
                <a:lnTo>
                  <a:pt x="35" y="175"/>
                </a:lnTo>
                <a:lnTo>
                  <a:pt x="31" y="167"/>
                </a:lnTo>
                <a:lnTo>
                  <a:pt x="28" y="158"/>
                </a:lnTo>
                <a:lnTo>
                  <a:pt x="26" y="147"/>
                </a:lnTo>
                <a:lnTo>
                  <a:pt x="25" y="134"/>
                </a:lnTo>
                <a:lnTo>
                  <a:pt x="26" y="122"/>
                </a:lnTo>
                <a:lnTo>
                  <a:pt x="28" y="110"/>
                </a:lnTo>
                <a:lnTo>
                  <a:pt x="31" y="99"/>
                </a:lnTo>
                <a:lnTo>
                  <a:pt x="35" y="91"/>
                </a:lnTo>
                <a:lnTo>
                  <a:pt x="41" y="84"/>
                </a:lnTo>
                <a:lnTo>
                  <a:pt x="48" y="80"/>
                </a:lnTo>
                <a:lnTo>
                  <a:pt x="56" y="77"/>
                </a:lnTo>
                <a:lnTo>
                  <a:pt x="65" y="76"/>
                </a:lnTo>
                <a:lnTo>
                  <a:pt x="74" y="77"/>
                </a:lnTo>
                <a:lnTo>
                  <a:pt x="83" y="80"/>
                </a:lnTo>
                <a:lnTo>
                  <a:pt x="90" y="84"/>
                </a:lnTo>
                <a:lnTo>
                  <a:pt x="95" y="90"/>
                </a:lnTo>
                <a:lnTo>
                  <a:pt x="100" y="98"/>
                </a:lnTo>
                <a:lnTo>
                  <a:pt x="104" y="108"/>
                </a:lnTo>
                <a:lnTo>
                  <a:pt x="105" y="119"/>
                </a:lnTo>
                <a:lnTo>
                  <a:pt x="106" y="132"/>
                </a:lnTo>
                <a:close/>
              </a:path>
            </a:pathLst>
          </a:custGeom>
          <a:solidFill>
            <a:srgbClr val="000080"/>
          </a:solidFill>
          <a:ln w="9525">
            <a:noFill/>
            <a:round/>
            <a:headEnd/>
            <a:tailEnd/>
          </a:ln>
        </p:spPr>
        <p:txBody>
          <a:bodyPr/>
          <a:lstStyle/>
          <a:p>
            <a:endParaRPr lang="ru-RU"/>
          </a:p>
        </p:txBody>
      </p:sp>
      <p:sp>
        <p:nvSpPr>
          <p:cNvPr id="20581" name="Freeform 101"/>
          <p:cNvSpPr>
            <a:spLocks/>
          </p:cNvSpPr>
          <p:nvPr/>
        </p:nvSpPr>
        <p:spPr bwMode="auto">
          <a:xfrm>
            <a:off x="2597150" y="1760538"/>
            <a:ext cx="57150" cy="111125"/>
          </a:xfrm>
          <a:custGeom>
            <a:avLst/>
            <a:gdLst>
              <a:gd name="T0" fmla="*/ 0 w 120"/>
              <a:gd name="T1" fmla="*/ 208 h 208"/>
              <a:gd name="T2" fmla="*/ 120 w 120"/>
              <a:gd name="T3" fmla="*/ 208 h 208"/>
              <a:gd name="T4" fmla="*/ 120 w 120"/>
              <a:gd name="T5" fmla="*/ 181 h 208"/>
              <a:gd name="T6" fmla="*/ 27 w 120"/>
              <a:gd name="T7" fmla="*/ 181 h 208"/>
              <a:gd name="T8" fmla="*/ 27 w 120"/>
              <a:gd name="T9" fmla="*/ 0 h 208"/>
              <a:gd name="T10" fmla="*/ 0 w 120"/>
              <a:gd name="T11" fmla="*/ 0 h 208"/>
              <a:gd name="T12" fmla="*/ 0 w 120"/>
              <a:gd name="T13" fmla="*/ 208 h 208"/>
              <a:gd name="T14" fmla="*/ 0 60000 65536"/>
              <a:gd name="T15" fmla="*/ 0 60000 65536"/>
              <a:gd name="T16" fmla="*/ 0 60000 65536"/>
              <a:gd name="T17" fmla="*/ 0 60000 65536"/>
              <a:gd name="T18" fmla="*/ 0 60000 65536"/>
              <a:gd name="T19" fmla="*/ 0 60000 65536"/>
              <a:gd name="T20" fmla="*/ 0 60000 65536"/>
              <a:gd name="T21" fmla="*/ 0 w 120"/>
              <a:gd name="T22" fmla="*/ 0 h 208"/>
              <a:gd name="T23" fmla="*/ 120 w 120"/>
              <a:gd name="T24" fmla="*/ 208 h 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 h="208">
                <a:moveTo>
                  <a:pt x="0" y="208"/>
                </a:moveTo>
                <a:lnTo>
                  <a:pt x="120" y="208"/>
                </a:lnTo>
                <a:lnTo>
                  <a:pt x="120" y="181"/>
                </a:lnTo>
                <a:lnTo>
                  <a:pt x="27" y="181"/>
                </a:lnTo>
                <a:lnTo>
                  <a:pt x="27" y="0"/>
                </a:lnTo>
                <a:lnTo>
                  <a:pt x="0" y="0"/>
                </a:lnTo>
                <a:lnTo>
                  <a:pt x="0" y="208"/>
                </a:lnTo>
                <a:close/>
              </a:path>
            </a:pathLst>
          </a:custGeom>
          <a:solidFill>
            <a:srgbClr val="000080"/>
          </a:solidFill>
          <a:ln w="9525">
            <a:noFill/>
            <a:round/>
            <a:headEnd/>
            <a:tailEnd/>
          </a:ln>
        </p:spPr>
        <p:txBody>
          <a:bodyPr/>
          <a:lstStyle/>
          <a:p>
            <a:endParaRPr lang="ru-RU"/>
          </a:p>
        </p:txBody>
      </p:sp>
      <p:sp>
        <p:nvSpPr>
          <p:cNvPr id="20582" name="Rectangle 102"/>
          <p:cNvSpPr>
            <a:spLocks noChangeArrowheads="1"/>
          </p:cNvSpPr>
          <p:nvPr/>
        </p:nvSpPr>
        <p:spPr bwMode="auto">
          <a:xfrm>
            <a:off x="2668588" y="1854200"/>
            <a:ext cx="12700" cy="17463"/>
          </a:xfrm>
          <a:prstGeom prst="rect">
            <a:avLst/>
          </a:prstGeom>
          <a:solidFill>
            <a:srgbClr val="000080"/>
          </a:solidFill>
          <a:ln w="9525">
            <a:noFill/>
            <a:miter lim="800000"/>
            <a:headEnd/>
            <a:tailEnd/>
          </a:ln>
        </p:spPr>
        <p:txBody>
          <a:bodyPr/>
          <a:lstStyle/>
          <a:p>
            <a:endParaRPr lang="ru-RU"/>
          </a:p>
        </p:txBody>
      </p:sp>
      <p:sp>
        <p:nvSpPr>
          <p:cNvPr id="20583" name="Freeform 103"/>
          <p:cNvSpPr>
            <a:spLocks/>
          </p:cNvSpPr>
          <p:nvPr/>
        </p:nvSpPr>
        <p:spPr bwMode="auto">
          <a:xfrm>
            <a:off x="1350963" y="1960563"/>
            <a:ext cx="58737" cy="106362"/>
          </a:xfrm>
          <a:custGeom>
            <a:avLst/>
            <a:gdLst>
              <a:gd name="T0" fmla="*/ 2 w 127"/>
              <a:gd name="T1" fmla="*/ 155 h 200"/>
              <a:gd name="T2" fmla="*/ 12 w 127"/>
              <a:gd name="T3" fmla="*/ 175 h 200"/>
              <a:gd name="T4" fmla="*/ 28 w 127"/>
              <a:gd name="T5" fmla="*/ 191 h 200"/>
              <a:gd name="T6" fmla="*/ 50 w 127"/>
              <a:gd name="T7" fmla="*/ 199 h 200"/>
              <a:gd name="T8" fmla="*/ 76 w 127"/>
              <a:gd name="T9" fmla="*/ 199 h 200"/>
              <a:gd name="T10" fmla="*/ 99 w 127"/>
              <a:gd name="T11" fmla="*/ 188 h 200"/>
              <a:gd name="T12" fmla="*/ 116 w 127"/>
              <a:gd name="T13" fmla="*/ 171 h 200"/>
              <a:gd name="T14" fmla="*/ 126 w 127"/>
              <a:gd name="T15" fmla="*/ 145 h 200"/>
              <a:gd name="T16" fmla="*/ 126 w 127"/>
              <a:gd name="T17" fmla="*/ 115 h 200"/>
              <a:gd name="T18" fmla="*/ 117 w 127"/>
              <a:gd name="T19" fmla="*/ 92 h 200"/>
              <a:gd name="T20" fmla="*/ 101 w 127"/>
              <a:gd name="T21" fmla="*/ 74 h 200"/>
              <a:gd name="T22" fmla="*/ 78 w 127"/>
              <a:gd name="T23" fmla="*/ 65 h 200"/>
              <a:gd name="T24" fmla="*/ 55 w 127"/>
              <a:gd name="T25" fmla="*/ 65 h 200"/>
              <a:gd name="T26" fmla="*/ 37 w 127"/>
              <a:gd name="T27" fmla="*/ 71 h 200"/>
              <a:gd name="T28" fmla="*/ 37 w 127"/>
              <a:gd name="T29" fmla="*/ 23 h 200"/>
              <a:gd name="T30" fmla="*/ 117 w 127"/>
              <a:gd name="T31" fmla="*/ 0 h 200"/>
              <a:gd name="T32" fmla="*/ 6 w 127"/>
              <a:gd name="T33" fmla="*/ 106 h 200"/>
              <a:gd name="T34" fmla="*/ 34 w 127"/>
              <a:gd name="T35" fmla="*/ 97 h 200"/>
              <a:gd name="T36" fmla="*/ 51 w 127"/>
              <a:gd name="T37" fmla="*/ 88 h 200"/>
              <a:gd name="T38" fmla="*/ 70 w 127"/>
              <a:gd name="T39" fmla="*/ 88 h 200"/>
              <a:gd name="T40" fmla="*/ 85 w 127"/>
              <a:gd name="T41" fmla="*/ 94 h 200"/>
              <a:gd name="T42" fmla="*/ 95 w 127"/>
              <a:gd name="T43" fmla="*/ 106 h 200"/>
              <a:gd name="T44" fmla="*/ 100 w 127"/>
              <a:gd name="T45" fmla="*/ 122 h 200"/>
              <a:gd name="T46" fmla="*/ 100 w 127"/>
              <a:gd name="T47" fmla="*/ 141 h 200"/>
              <a:gd name="T48" fmla="*/ 95 w 127"/>
              <a:gd name="T49" fmla="*/ 157 h 200"/>
              <a:gd name="T50" fmla="*/ 85 w 127"/>
              <a:gd name="T51" fmla="*/ 168 h 200"/>
              <a:gd name="T52" fmla="*/ 70 w 127"/>
              <a:gd name="T53" fmla="*/ 174 h 200"/>
              <a:gd name="T54" fmla="*/ 54 w 127"/>
              <a:gd name="T55" fmla="*/ 175 h 200"/>
              <a:gd name="T56" fmla="*/ 41 w 127"/>
              <a:gd name="T57" fmla="*/ 171 h 200"/>
              <a:gd name="T58" fmla="*/ 32 w 127"/>
              <a:gd name="T59" fmla="*/ 161 h 200"/>
              <a:gd name="T60" fmla="*/ 26 w 127"/>
              <a:gd name="T61" fmla="*/ 150 h 200"/>
              <a:gd name="T62" fmla="*/ 0 w 127"/>
              <a:gd name="T63" fmla="*/ 143 h 2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7"/>
              <a:gd name="T97" fmla="*/ 0 h 200"/>
              <a:gd name="T98" fmla="*/ 127 w 127"/>
              <a:gd name="T99" fmla="*/ 200 h 2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7" h="200">
                <a:moveTo>
                  <a:pt x="0" y="143"/>
                </a:moveTo>
                <a:lnTo>
                  <a:pt x="2" y="155"/>
                </a:lnTo>
                <a:lnTo>
                  <a:pt x="7" y="166"/>
                </a:lnTo>
                <a:lnTo>
                  <a:pt x="12" y="175"/>
                </a:lnTo>
                <a:lnTo>
                  <a:pt x="19" y="185"/>
                </a:lnTo>
                <a:lnTo>
                  <a:pt x="28" y="191"/>
                </a:lnTo>
                <a:lnTo>
                  <a:pt x="38" y="195"/>
                </a:lnTo>
                <a:lnTo>
                  <a:pt x="50" y="199"/>
                </a:lnTo>
                <a:lnTo>
                  <a:pt x="61" y="200"/>
                </a:lnTo>
                <a:lnTo>
                  <a:pt x="76" y="199"/>
                </a:lnTo>
                <a:lnTo>
                  <a:pt x="89" y="195"/>
                </a:lnTo>
                <a:lnTo>
                  <a:pt x="99" y="188"/>
                </a:lnTo>
                <a:lnTo>
                  <a:pt x="109" y="180"/>
                </a:lnTo>
                <a:lnTo>
                  <a:pt x="116" y="171"/>
                </a:lnTo>
                <a:lnTo>
                  <a:pt x="123" y="158"/>
                </a:lnTo>
                <a:lnTo>
                  <a:pt x="126" y="145"/>
                </a:lnTo>
                <a:lnTo>
                  <a:pt x="127" y="130"/>
                </a:lnTo>
                <a:lnTo>
                  <a:pt x="126" y="115"/>
                </a:lnTo>
                <a:lnTo>
                  <a:pt x="123" y="102"/>
                </a:lnTo>
                <a:lnTo>
                  <a:pt x="117" y="92"/>
                </a:lnTo>
                <a:lnTo>
                  <a:pt x="110" y="82"/>
                </a:lnTo>
                <a:lnTo>
                  <a:pt x="101" y="74"/>
                </a:lnTo>
                <a:lnTo>
                  <a:pt x="91" y="68"/>
                </a:lnTo>
                <a:lnTo>
                  <a:pt x="78" y="65"/>
                </a:lnTo>
                <a:lnTo>
                  <a:pt x="66" y="64"/>
                </a:lnTo>
                <a:lnTo>
                  <a:pt x="55" y="65"/>
                </a:lnTo>
                <a:lnTo>
                  <a:pt x="46" y="67"/>
                </a:lnTo>
                <a:lnTo>
                  <a:pt x="37" y="71"/>
                </a:lnTo>
                <a:lnTo>
                  <a:pt x="30" y="76"/>
                </a:lnTo>
                <a:lnTo>
                  <a:pt x="37" y="23"/>
                </a:lnTo>
                <a:lnTo>
                  <a:pt x="117" y="23"/>
                </a:lnTo>
                <a:lnTo>
                  <a:pt x="117" y="0"/>
                </a:lnTo>
                <a:lnTo>
                  <a:pt x="20" y="0"/>
                </a:lnTo>
                <a:lnTo>
                  <a:pt x="6" y="106"/>
                </a:lnTo>
                <a:lnTo>
                  <a:pt x="27" y="106"/>
                </a:lnTo>
                <a:lnTo>
                  <a:pt x="34" y="97"/>
                </a:lnTo>
                <a:lnTo>
                  <a:pt x="41" y="92"/>
                </a:lnTo>
                <a:lnTo>
                  <a:pt x="51" y="88"/>
                </a:lnTo>
                <a:lnTo>
                  <a:pt x="61" y="87"/>
                </a:lnTo>
                <a:lnTo>
                  <a:pt x="70" y="88"/>
                </a:lnTo>
                <a:lnTo>
                  <a:pt x="78" y="90"/>
                </a:lnTo>
                <a:lnTo>
                  <a:pt x="85" y="94"/>
                </a:lnTo>
                <a:lnTo>
                  <a:pt x="91" y="99"/>
                </a:lnTo>
                <a:lnTo>
                  <a:pt x="95" y="106"/>
                </a:lnTo>
                <a:lnTo>
                  <a:pt x="98" y="113"/>
                </a:lnTo>
                <a:lnTo>
                  <a:pt x="100" y="122"/>
                </a:lnTo>
                <a:lnTo>
                  <a:pt x="101" y="131"/>
                </a:lnTo>
                <a:lnTo>
                  <a:pt x="100" y="141"/>
                </a:lnTo>
                <a:lnTo>
                  <a:pt x="98" y="150"/>
                </a:lnTo>
                <a:lnTo>
                  <a:pt x="95" y="157"/>
                </a:lnTo>
                <a:lnTo>
                  <a:pt x="90" y="164"/>
                </a:lnTo>
                <a:lnTo>
                  <a:pt x="85" y="168"/>
                </a:lnTo>
                <a:lnTo>
                  <a:pt x="77" y="172"/>
                </a:lnTo>
                <a:lnTo>
                  <a:pt x="70" y="174"/>
                </a:lnTo>
                <a:lnTo>
                  <a:pt x="61" y="175"/>
                </a:lnTo>
                <a:lnTo>
                  <a:pt x="54" y="175"/>
                </a:lnTo>
                <a:lnTo>
                  <a:pt x="48" y="173"/>
                </a:lnTo>
                <a:lnTo>
                  <a:pt x="41" y="171"/>
                </a:lnTo>
                <a:lnTo>
                  <a:pt x="36" y="167"/>
                </a:lnTo>
                <a:lnTo>
                  <a:pt x="32" y="161"/>
                </a:lnTo>
                <a:lnTo>
                  <a:pt x="29" y="157"/>
                </a:lnTo>
                <a:lnTo>
                  <a:pt x="26" y="150"/>
                </a:lnTo>
                <a:lnTo>
                  <a:pt x="24" y="143"/>
                </a:lnTo>
                <a:lnTo>
                  <a:pt x="0" y="143"/>
                </a:lnTo>
                <a:close/>
              </a:path>
            </a:pathLst>
          </a:custGeom>
          <a:solidFill>
            <a:srgbClr val="000080"/>
          </a:solidFill>
          <a:ln w="9525">
            <a:noFill/>
            <a:round/>
            <a:headEnd/>
            <a:tailEnd/>
          </a:ln>
        </p:spPr>
        <p:txBody>
          <a:bodyPr/>
          <a:lstStyle/>
          <a:p>
            <a:endParaRPr lang="ru-RU"/>
          </a:p>
        </p:txBody>
      </p:sp>
      <p:sp>
        <p:nvSpPr>
          <p:cNvPr id="20584" name="Freeform 104"/>
          <p:cNvSpPr>
            <a:spLocks/>
          </p:cNvSpPr>
          <p:nvPr/>
        </p:nvSpPr>
        <p:spPr bwMode="auto">
          <a:xfrm>
            <a:off x="2032000" y="1952625"/>
            <a:ext cx="69850" cy="114300"/>
          </a:xfrm>
          <a:custGeom>
            <a:avLst/>
            <a:gdLst>
              <a:gd name="T0" fmla="*/ 2 w 147"/>
              <a:gd name="T1" fmla="*/ 159 h 216"/>
              <a:gd name="T2" fmla="*/ 13 w 147"/>
              <a:gd name="T3" fmla="*/ 187 h 216"/>
              <a:gd name="T4" fmla="*/ 32 w 147"/>
              <a:gd name="T5" fmla="*/ 205 h 216"/>
              <a:gd name="T6" fmla="*/ 58 w 147"/>
              <a:gd name="T7" fmla="*/ 215 h 216"/>
              <a:gd name="T8" fmla="*/ 91 w 147"/>
              <a:gd name="T9" fmla="*/ 215 h 216"/>
              <a:gd name="T10" fmla="*/ 117 w 147"/>
              <a:gd name="T11" fmla="*/ 205 h 216"/>
              <a:gd name="T12" fmla="*/ 136 w 147"/>
              <a:gd name="T13" fmla="*/ 189 h 216"/>
              <a:gd name="T14" fmla="*/ 146 w 147"/>
              <a:gd name="T15" fmla="*/ 166 h 216"/>
              <a:gd name="T16" fmla="*/ 146 w 147"/>
              <a:gd name="T17" fmla="*/ 140 h 216"/>
              <a:gd name="T18" fmla="*/ 138 w 147"/>
              <a:gd name="T19" fmla="*/ 120 h 216"/>
              <a:gd name="T20" fmla="*/ 123 w 147"/>
              <a:gd name="T21" fmla="*/ 106 h 216"/>
              <a:gd name="T22" fmla="*/ 101 w 147"/>
              <a:gd name="T23" fmla="*/ 98 h 216"/>
              <a:gd name="T24" fmla="*/ 74 w 147"/>
              <a:gd name="T25" fmla="*/ 91 h 216"/>
              <a:gd name="T26" fmla="*/ 53 w 147"/>
              <a:gd name="T27" fmla="*/ 85 h 216"/>
              <a:gd name="T28" fmla="*/ 38 w 147"/>
              <a:gd name="T29" fmla="*/ 77 h 216"/>
              <a:gd name="T30" fmla="*/ 32 w 147"/>
              <a:gd name="T31" fmla="*/ 66 h 216"/>
              <a:gd name="T32" fmla="*/ 32 w 147"/>
              <a:gd name="T33" fmla="*/ 49 h 216"/>
              <a:gd name="T34" fmla="*/ 37 w 147"/>
              <a:gd name="T35" fmla="*/ 38 h 216"/>
              <a:gd name="T36" fmla="*/ 48 w 147"/>
              <a:gd name="T37" fmla="*/ 30 h 216"/>
              <a:gd name="T38" fmla="*/ 63 w 147"/>
              <a:gd name="T39" fmla="*/ 25 h 216"/>
              <a:gd name="T40" fmla="*/ 81 w 147"/>
              <a:gd name="T41" fmla="*/ 25 h 216"/>
              <a:gd name="T42" fmla="*/ 98 w 147"/>
              <a:gd name="T43" fmla="*/ 30 h 216"/>
              <a:gd name="T44" fmla="*/ 109 w 147"/>
              <a:gd name="T45" fmla="*/ 41 h 216"/>
              <a:gd name="T46" fmla="*/ 115 w 147"/>
              <a:gd name="T47" fmla="*/ 58 h 216"/>
              <a:gd name="T48" fmla="*/ 141 w 147"/>
              <a:gd name="T49" fmla="*/ 67 h 216"/>
              <a:gd name="T50" fmla="*/ 136 w 147"/>
              <a:gd name="T51" fmla="*/ 39 h 216"/>
              <a:gd name="T52" fmla="*/ 124 w 147"/>
              <a:gd name="T53" fmla="*/ 18 h 216"/>
              <a:gd name="T54" fmla="*/ 102 w 147"/>
              <a:gd name="T55" fmla="*/ 5 h 216"/>
              <a:gd name="T56" fmla="*/ 74 w 147"/>
              <a:gd name="T57" fmla="*/ 0 h 216"/>
              <a:gd name="T58" fmla="*/ 46 w 147"/>
              <a:gd name="T59" fmla="*/ 5 h 216"/>
              <a:gd name="T60" fmla="*/ 24 w 147"/>
              <a:gd name="T61" fmla="*/ 17 h 216"/>
              <a:gd name="T62" fmla="*/ 11 w 147"/>
              <a:gd name="T63" fmla="*/ 37 h 216"/>
              <a:gd name="T64" fmla="*/ 7 w 147"/>
              <a:gd name="T65" fmla="*/ 61 h 216"/>
              <a:gd name="T66" fmla="*/ 11 w 147"/>
              <a:gd name="T67" fmla="*/ 83 h 216"/>
              <a:gd name="T68" fmla="*/ 22 w 147"/>
              <a:gd name="T69" fmla="*/ 98 h 216"/>
              <a:gd name="T70" fmla="*/ 42 w 147"/>
              <a:gd name="T71" fmla="*/ 109 h 216"/>
              <a:gd name="T72" fmla="*/ 70 w 147"/>
              <a:gd name="T73" fmla="*/ 118 h 216"/>
              <a:gd name="T74" fmla="*/ 92 w 147"/>
              <a:gd name="T75" fmla="*/ 124 h 216"/>
              <a:gd name="T76" fmla="*/ 109 w 147"/>
              <a:gd name="T77" fmla="*/ 130 h 216"/>
              <a:gd name="T78" fmla="*/ 118 w 147"/>
              <a:gd name="T79" fmla="*/ 139 h 216"/>
              <a:gd name="T80" fmla="*/ 121 w 147"/>
              <a:gd name="T81" fmla="*/ 154 h 216"/>
              <a:gd name="T82" fmla="*/ 118 w 147"/>
              <a:gd name="T83" fmla="*/ 169 h 216"/>
              <a:gd name="T84" fmla="*/ 109 w 147"/>
              <a:gd name="T85" fmla="*/ 181 h 216"/>
              <a:gd name="T86" fmla="*/ 94 w 147"/>
              <a:gd name="T87" fmla="*/ 189 h 216"/>
              <a:gd name="T88" fmla="*/ 74 w 147"/>
              <a:gd name="T89" fmla="*/ 191 h 216"/>
              <a:gd name="T90" fmla="*/ 54 w 147"/>
              <a:gd name="T91" fmla="*/ 188 h 216"/>
              <a:gd name="T92" fmla="*/ 39 w 147"/>
              <a:gd name="T93" fmla="*/ 179 h 216"/>
              <a:gd name="T94" fmla="*/ 29 w 147"/>
              <a:gd name="T95" fmla="*/ 162 h 216"/>
              <a:gd name="T96" fmla="*/ 25 w 147"/>
              <a:gd name="T97" fmla="*/ 143 h 2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7"/>
              <a:gd name="T148" fmla="*/ 0 h 216"/>
              <a:gd name="T149" fmla="*/ 147 w 147"/>
              <a:gd name="T150" fmla="*/ 216 h 2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7" h="216">
                <a:moveTo>
                  <a:pt x="0" y="143"/>
                </a:moveTo>
                <a:lnTo>
                  <a:pt x="2" y="159"/>
                </a:lnTo>
                <a:lnTo>
                  <a:pt x="7" y="174"/>
                </a:lnTo>
                <a:lnTo>
                  <a:pt x="13" y="187"/>
                </a:lnTo>
                <a:lnTo>
                  <a:pt x="21" y="197"/>
                </a:lnTo>
                <a:lnTo>
                  <a:pt x="32" y="205"/>
                </a:lnTo>
                <a:lnTo>
                  <a:pt x="43" y="211"/>
                </a:lnTo>
                <a:lnTo>
                  <a:pt x="58" y="215"/>
                </a:lnTo>
                <a:lnTo>
                  <a:pt x="74" y="216"/>
                </a:lnTo>
                <a:lnTo>
                  <a:pt x="91" y="215"/>
                </a:lnTo>
                <a:lnTo>
                  <a:pt x="105" y="211"/>
                </a:lnTo>
                <a:lnTo>
                  <a:pt x="117" y="205"/>
                </a:lnTo>
                <a:lnTo>
                  <a:pt x="128" y="198"/>
                </a:lnTo>
                <a:lnTo>
                  <a:pt x="136" y="189"/>
                </a:lnTo>
                <a:lnTo>
                  <a:pt x="141" y="177"/>
                </a:lnTo>
                <a:lnTo>
                  <a:pt x="146" y="166"/>
                </a:lnTo>
                <a:lnTo>
                  <a:pt x="147" y="152"/>
                </a:lnTo>
                <a:lnTo>
                  <a:pt x="146" y="140"/>
                </a:lnTo>
                <a:lnTo>
                  <a:pt x="143" y="130"/>
                </a:lnTo>
                <a:lnTo>
                  <a:pt x="138" y="120"/>
                </a:lnTo>
                <a:lnTo>
                  <a:pt x="131" y="112"/>
                </a:lnTo>
                <a:lnTo>
                  <a:pt x="123" y="106"/>
                </a:lnTo>
                <a:lnTo>
                  <a:pt x="113" y="102"/>
                </a:lnTo>
                <a:lnTo>
                  <a:pt x="101" y="98"/>
                </a:lnTo>
                <a:lnTo>
                  <a:pt x="88" y="95"/>
                </a:lnTo>
                <a:lnTo>
                  <a:pt x="74" y="91"/>
                </a:lnTo>
                <a:lnTo>
                  <a:pt x="62" y="88"/>
                </a:lnTo>
                <a:lnTo>
                  <a:pt x="53" y="85"/>
                </a:lnTo>
                <a:lnTo>
                  <a:pt x="44" y="82"/>
                </a:lnTo>
                <a:lnTo>
                  <a:pt x="38" y="77"/>
                </a:lnTo>
                <a:lnTo>
                  <a:pt x="34" y="72"/>
                </a:lnTo>
                <a:lnTo>
                  <a:pt x="32" y="66"/>
                </a:lnTo>
                <a:lnTo>
                  <a:pt x="31" y="56"/>
                </a:lnTo>
                <a:lnTo>
                  <a:pt x="32" y="49"/>
                </a:lnTo>
                <a:lnTo>
                  <a:pt x="34" y="44"/>
                </a:lnTo>
                <a:lnTo>
                  <a:pt x="37" y="38"/>
                </a:lnTo>
                <a:lnTo>
                  <a:pt x="42" y="33"/>
                </a:lnTo>
                <a:lnTo>
                  <a:pt x="48" y="30"/>
                </a:lnTo>
                <a:lnTo>
                  <a:pt x="55" y="26"/>
                </a:lnTo>
                <a:lnTo>
                  <a:pt x="63" y="25"/>
                </a:lnTo>
                <a:lnTo>
                  <a:pt x="72" y="24"/>
                </a:lnTo>
                <a:lnTo>
                  <a:pt x="81" y="25"/>
                </a:lnTo>
                <a:lnTo>
                  <a:pt x="91" y="26"/>
                </a:lnTo>
                <a:lnTo>
                  <a:pt x="98" y="30"/>
                </a:lnTo>
                <a:lnTo>
                  <a:pt x="104" y="35"/>
                </a:lnTo>
                <a:lnTo>
                  <a:pt x="109" y="41"/>
                </a:lnTo>
                <a:lnTo>
                  <a:pt x="113" y="48"/>
                </a:lnTo>
                <a:lnTo>
                  <a:pt x="115" y="58"/>
                </a:lnTo>
                <a:lnTo>
                  <a:pt x="117" y="67"/>
                </a:lnTo>
                <a:lnTo>
                  <a:pt x="141" y="67"/>
                </a:lnTo>
                <a:lnTo>
                  <a:pt x="140" y="52"/>
                </a:lnTo>
                <a:lnTo>
                  <a:pt x="136" y="39"/>
                </a:lnTo>
                <a:lnTo>
                  <a:pt x="131" y="27"/>
                </a:lnTo>
                <a:lnTo>
                  <a:pt x="124" y="18"/>
                </a:lnTo>
                <a:lnTo>
                  <a:pt x="113" y="11"/>
                </a:lnTo>
                <a:lnTo>
                  <a:pt x="102" y="5"/>
                </a:lnTo>
                <a:lnTo>
                  <a:pt x="89" y="2"/>
                </a:lnTo>
                <a:lnTo>
                  <a:pt x="74" y="0"/>
                </a:lnTo>
                <a:lnTo>
                  <a:pt x="59" y="2"/>
                </a:lnTo>
                <a:lnTo>
                  <a:pt x="46" y="5"/>
                </a:lnTo>
                <a:lnTo>
                  <a:pt x="34" y="10"/>
                </a:lnTo>
                <a:lnTo>
                  <a:pt x="24" y="17"/>
                </a:lnTo>
                <a:lnTo>
                  <a:pt x="17" y="26"/>
                </a:lnTo>
                <a:lnTo>
                  <a:pt x="11" y="37"/>
                </a:lnTo>
                <a:lnTo>
                  <a:pt x="8" y="48"/>
                </a:lnTo>
                <a:lnTo>
                  <a:pt x="7" y="61"/>
                </a:lnTo>
                <a:lnTo>
                  <a:pt x="8" y="74"/>
                </a:lnTo>
                <a:lnTo>
                  <a:pt x="11" y="83"/>
                </a:lnTo>
                <a:lnTo>
                  <a:pt x="16" y="92"/>
                </a:lnTo>
                <a:lnTo>
                  <a:pt x="22" y="98"/>
                </a:lnTo>
                <a:lnTo>
                  <a:pt x="32" y="104"/>
                </a:lnTo>
                <a:lnTo>
                  <a:pt x="42" y="109"/>
                </a:lnTo>
                <a:lnTo>
                  <a:pt x="55" y="113"/>
                </a:lnTo>
                <a:lnTo>
                  <a:pt x="70" y="118"/>
                </a:lnTo>
                <a:lnTo>
                  <a:pt x="81" y="120"/>
                </a:lnTo>
                <a:lnTo>
                  <a:pt x="92" y="124"/>
                </a:lnTo>
                <a:lnTo>
                  <a:pt x="101" y="126"/>
                </a:lnTo>
                <a:lnTo>
                  <a:pt x="109" y="130"/>
                </a:lnTo>
                <a:lnTo>
                  <a:pt x="114" y="134"/>
                </a:lnTo>
                <a:lnTo>
                  <a:pt x="118" y="139"/>
                </a:lnTo>
                <a:lnTo>
                  <a:pt x="120" y="146"/>
                </a:lnTo>
                <a:lnTo>
                  <a:pt x="121" y="154"/>
                </a:lnTo>
                <a:lnTo>
                  <a:pt x="120" y="162"/>
                </a:lnTo>
                <a:lnTo>
                  <a:pt x="118" y="169"/>
                </a:lnTo>
                <a:lnTo>
                  <a:pt x="114" y="176"/>
                </a:lnTo>
                <a:lnTo>
                  <a:pt x="109" y="181"/>
                </a:lnTo>
                <a:lnTo>
                  <a:pt x="102" y="186"/>
                </a:lnTo>
                <a:lnTo>
                  <a:pt x="94" y="189"/>
                </a:lnTo>
                <a:lnTo>
                  <a:pt x="85" y="190"/>
                </a:lnTo>
                <a:lnTo>
                  <a:pt x="74" y="191"/>
                </a:lnTo>
                <a:lnTo>
                  <a:pt x="63" y="190"/>
                </a:lnTo>
                <a:lnTo>
                  <a:pt x="54" y="188"/>
                </a:lnTo>
                <a:lnTo>
                  <a:pt x="46" y="184"/>
                </a:lnTo>
                <a:lnTo>
                  <a:pt x="39" y="179"/>
                </a:lnTo>
                <a:lnTo>
                  <a:pt x="33" y="172"/>
                </a:lnTo>
                <a:lnTo>
                  <a:pt x="29" y="162"/>
                </a:lnTo>
                <a:lnTo>
                  <a:pt x="27" y="153"/>
                </a:lnTo>
                <a:lnTo>
                  <a:pt x="25" y="143"/>
                </a:lnTo>
                <a:lnTo>
                  <a:pt x="0" y="143"/>
                </a:lnTo>
                <a:close/>
              </a:path>
            </a:pathLst>
          </a:custGeom>
          <a:solidFill>
            <a:srgbClr val="000080"/>
          </a:solidFill>
          <a:ln w="9525">
            <a:noFill/>
            <a:round/>
            <a:headEnd/>
            <a:tailEnd/>
          </a:ln>
        </p:spPr>
        <p:txBody>
          <a:bodyPr/>
          <a:lstStyle/>
          <a:p>
            <a:endParaRPr lang="ru-RU"/>
          </a:p>
        </p:txBody>
      </p:sp>
      <p:sp>
        <p:nvSpPr>
          <p:cNvPr id="20585" name="Freeform 105"/>
          <p:cNvSpPr>
            <a:spLocks/>
          </p:cNvSpPr>
          <p:nvPr/>
        </p:nvSpPr>
        <p:spPr bwMode="auto">
          <a:xfrm>
            <a:off x="2106613" y="1962150"/>
            <a:ext cx="31750" cy="103188"/>
          </a:xfrm>
          <a:custGeom>
            <a:avLst/>
            <a:gdLst>
              <a:gd name="T0" fmla="*/ 44 w 68"/>
              <a:gd name="T1" fmla="*/ 155 h 196"/>
              <a:gd name="T2" fmla="*/ 44 w 68"/>
              <a:gd name="T3" fmla="*/ 62 h 196"/>
              <a:gd name="T4" fmla="*/ 68 w 68"/>
              <a:gd name="T5" fmla="*/ 62 h 196"/>
              <a:gd name="T6" fmla="*/ 68 w 68"/>
              <a:gd name="T7" fmla="*/ 42 h 196"/>
              <a:gd name="T8" fmla="*/ 44 w 68"/>
              <a:gd name="T9" fmla="*/ 42 h 196"/>
              <a:gd name="T10" fmla="*/ 44 w 68"/>
              <a:gd name="T11" fmla="*/ 0 h 196"/>
              <a:gd name="T12" fmla="*/ 20 w 68"/>
              <a:gd name="T13" fmla="*/ 0 h 196"/>
              <a:gd name="T14" fmla="*/ 20 w 68"/>
              <a:gd name="T15" fmla="*/ 42 h 196"/>
              <a:gd name="T16" fmla="*/ 0 w 68"/>
              <a:gd name="T17" fmla="*/ 42 h 196"/>
              <a:gd name="T18" fmla="*/ 0 w 68"/>
              <a:gd name="T19" fmla="*/ 62 h 196"/>
              <a:gd name="T20" fmla="*/ 20 w 68"/>
              <a:gd name="T21" fmla="*/ 62 h 196"/>
              <a:gd name="T22" fmla="*/ 20 w 68"/>
              <a:gd name="T23" fmla="*/ 164 h 196"/>
              <a:gd name="T24" fmla="*/ 20 w 68"/>
              <a:gd name="T25" fmla="*/ 172 h 196"/>
              <a:gd name="T26" fmla="*/ 21 w 68"/>
              <a:gd name="T27" fmla="*/ 178 h 196"/>
              <a:gd name="T28" fmla="*/ 24 w 68"/>
              <a:gd name="T29" fmla="*/ 184 h 196"/>
              <a:gd name="T30" fmla="*/ 27 w 68"/>
              <a:gd name="T31" fmla="*/ 189 h 196"/>
              <a:gd name="T32" fmla="*/ 31 w 68"/>
              <a:gd name="T33" fmla="*/ 192 h 196"/>
              <a:gd name="T34" fmla="*/ 36 w 68"/>
              <a:gd name="T35" fmla="*/ 194 h 196"/>
              <a:gd name="T36" fmla="*/ 43 w 68"/>
              <a:gd name="T37" fmla="*/ 196 h 196"/>
              <a:gd name="T38" fmla="*/ 50 w 68"/>
              <a:gd name="T39" fmla="*/ 196 h 196"/>
              <a:gd name="T40" fmla="*/ 58 w 68"/>
              <a:gd name="T41" fmla="*/ 194 h 196"/>
              <a:gd name="T42" fmla="*/ 68 w 68"/>
              <a:gd name="T43" fmla="*/ 193 h 196"/>
              <a:gd name="T44" fmla="*/ 68 w 68"/>
              <a:gd name="T45" fmla="*/ 171 h 196"/>
              <a:gd name="T46" fmla="*/ 56 w 68"/>
              <a:gd name="T47" fmla="*/ 172 h 196"/>
              <a:gd name="T48" fmla="*/ 50 w 68"/>
              <a:gd name="T49" fmla="*/ 171 h 196"/>
              <a:gd name="T50" fmla="*/ 46 w 68"/>
              <a:gd name="T51" fmla="*/ 169 h 196"/>
              <a:gd name="T52" fmla="*/ 44 w 68"/>
              <a:gd name="T53" fmla="*/ 163 h 196"/>
              <a:gd name="T54" fmla="*/ 44 w 68"/>
              <a:gd name="T55" fmla="*/ 155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8"/>
              <a:gd name="T85" fmla="*/ 0 h 196"/>
              <a:gd name="T86" fmla="*/ 68 w 68"/>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8" h="196">
                <a:moveTo>
                  <a:pt x="44" y="155"/>
                </a:moveTo>
                <a:lnTo>
                  <a:pt x="44" y="62"/>
                </a:lnTo>
                <a:lnTo>
                  <a:pt x="68" y="62"/>
                </a:lnTo>
                <a:lnTo>
                  <a:pt x="68" y="42"/>
                </a:lnTo>
                <a:lnTo>
                  <a:pt x="44" y="42"/>
                </a:lnTo>
                <a:lnTo>
                  <a:pt x="44" y="0"/>
                </a:lnTo>
                <a:lnTo>
                  <a:pt x="20" y="0"/>
                </a:lnTo>
                <a:lnTo>
                  <a:pt x="20" y="42"/>
                </a:lnTo>
                <a:lnTo>
                  <a:pt x="0" y="42"/>
                </a:lnTo>
                <a:lnTo>
                  <a:pt x="0" y="62"/>
                </a:lnTo>
                <a:lnTo>
                  <a:pt x="20" y="62"/>
                </a:lnTo>
                <a:lnTo>
                  <a:pt x="20" y="164"/>
                </a:lnTo>
                <a:lnTo>
                  <a:pt x="20" y="172"/>
                </a:lnTo>
                <a:lnTo>
                  <a:pt x="21" y="178"/>
                </a:lnTo>
                <a:lnTo>
                  <a:pt x="24" y="184"/>
                </a:lnTo>
                <a:lnTo>
                  <a:pt x="27" y="189"/>
                </a:lnTo>
                <a:lnTo>
                  <a:pt x="31" y="192"/>
                </a:lnTo>
                <a:lnTo>
                  <a:pt x="36" y="194"/>
                </a:lnTo>
                <a:lnTo>
                  <a:pt x="43" y="196"/>
                </a:lnTo>
                <a:lnTo>
                  <a:pt x="50" y="196"/>
                </a:lnTo>
                <a:lnTo>
                  <a:pt x="58" y="194"/>
                </a:lnTo>
                <a:lnTo>
                  <a:pt x="68" y="193"/>
                </a:lnTo>
                <a:lnTo>
                  <a:pt x="68" y="171"/>
                </a:lnTo>
                <a:lnTo>
                  <a:pt x="56" y="172"/>
                </a:lnTo>
                <a:lnTo>
                  <a:pt x="50" y="171"/>
                </a:lnTo>
                <a:lnTo>
                  <a:pt x="46" y="169"/>
                </a:lnTo>
                <a:lnTo>
                  <a:pt x="44" y="163"/>
                </a:lnTo>
                <a:lnTo>
                  <a:pt x="44" y="155"/>
                </a:lnTo>
                <a:close/>
              </a:path>
            </a:pathLst>
          </a:custGeom>
          <a:solidFill>
            <a:srgbClr val="000080"/>
          </a:solidFill>
          <a:ln w="9525">
            <a:noFill/>
            <a:round/>
            <a:headEnd/>
            <a:tailEnd/>
          </a:ln>
        </p:spPr>
        <p:txBody>
          <a:bodyPr/>
          <a:lstStyle/>
          <a:p>
            <a:endParaRPr lang="ru-RU"/>
          </a:p>
        </p:txBody>
      </p:sp>
      <p:sp>
        <p:nvSpPr>
          <p:cNvPr id="20586" name="Freeform 106"/>
          <p:cNvSpPr>
            <a:spLocks noEditPoints="1"/>
          </p:cNvSpPr>
          <p:nvPr/>
        </p:nvSpPr>
        <p:spPr bwMode="auto">
          <a:xfrm>
            <a:off x="2144713" y="1947863"/>
            <a:ext cx="58737" cy="117475"/>
          </a:xfrm>
          <a:custGeom>
            <a:avLst/>
            <a:gdLst>
              <a:gd name="T0" fmla="*/ 97 w 123"/>
              <a:gd name="T1" fmla="*/ 178 h 224"/>
              <a:gd name="T2" fmla="*/ 90 w 123"/>
              <a:gd name="T3" fmla="*/ 189 h 224"/>
              <a:gd name="T4" fmla="*/ 82 w 123"/>
              <a:gd name="T5" fmla="*/ 196 h 224"/>
              <a:gd name="T6" fmla="*/ 70 w 123"/>
              <a:gd name="T7" fmla="*/ 200 h 224"/>
              <a:gd name="T8" fmla="*/ 54 w 123"/>
              <a:gd name="T9" fmla="*/ 199 h 224"/>
              <a:gd name="T10" fmla="*/ 41 w 123"/>
              <a:gd name="T11" fmla="*/ 193 h 224"/>
              <a:gd name="T12" fmla="*/ 30 w 123"/>
              <a:gd name="T13" fmla="*/ 182 h 224"/>
              <a:gd name="T14" fmla="*/ 25 w 123"/>
              <a:gd name="T15" fmla="*/ 163 h 224"/>
              <a:gd name="T16" fmla="*/ 123 w 123"/>
              <a:gd name="T17" fmla="*/ 153 h 224"/>
              <a:gd name="T18" fmla="*/ 122 w 123"/>
              <a:gd name="T19" fmla="*/ 125 h 224"/>
              <a:gd name="T20" fmla="*/ 113 w 123"/>
              <a:gd name="T21" fmla="*/ 96 h 224"/>
              <a:gd name="T22" fmla="*/ 98 w 123"/>
              <a:gd name="T23" fmla="*/ 77 h 224"/>
              <a:gd name="T24" fmla="*/ 75 w 123"/>
              <a:gd name="T25" fmla="*/ 67 h 224"/>
              <a:gd name="T26" fmla="*/ 48 w 123"/>
              <a:gd name="T27" fmla="*/ 67 h 224"/>
              <a:gd name="T28" fmla="*/ 25 w 123"/>
              <a:gd name="T29" fmla="*/ 77 h 224"/>
              <a:gd name="T30" fmla="*/ 9 w 123"/>
              <a:gd name="T31" fmla="*/ 98 h 224"/>
              <a:gd name="T32" fmla="*/ 1 w 123"/>
              <a:gd name="T33" fmla="*/ 128 h 224"/>
              <a:gd name="T34" fmla="*/ 1 w 123"/>
              <a:gd name="T35" fmla="*/ 163 h 224"/>
              <a:gd name="T36" fmla="*/ 9 w 123"/>
              <a:gd name="T37" fmla="*/ 192 h 224"/>
              <a:gd name="T38" fmla="*/ 25 w 123"/>
              <a:gd name="T39" fmla="*/ 212 h 224"/>
              <a:gd name="T40" fmla="*/ 48 w 123"/>
              <a:gd name="T41" fmla="*/ 223 h 224"/>
              <a:gd name="T42" fmla="*/ 72 w 123"/>
              <a:gd name="T43" fmla="*/ 223 h 224"/>
              <a:gd name="T44" fmla="*/ 93 w 123"/>
              <a:gd name="T45" fmla="*/ 216 h 224"/>
              <a:gd name="T46" fmla="*/ 108 w 123"/>
              <a:gd name="T47" fmla="*/ 203 h 224"/>
              <a:gd name="T48" fmla="*/ 119 w 123"/>
              <a:gd name="T49" fmla="*/ 184 h 224"/>
              <a:gd name="T50" fmla="*/ 99 w 123"/>
              <a:gd name="T51" fmla="*/ 173 h 224"/>
              <a:gd name="T52" fmla="*/ 25 w 123"/>
              <a:gd name="T53" fmla="*/ 121 h 224"/>
              <a:gd name="T54" fmla="*/ 31 w 123"/>
              <a:gd name="T55" fmla="*/ 105 h 224"/>
              <a:gd name="T56" fmla="*/ 41 w 123"/>
              <a:gd name="T57" fmla="*/ 93 h 224"/>
              <a:gd name="T58" fmla="*/ 53 w 123"/>
              <a:gd name="T59" fmla="*/ 89 h 224"/>
              <a:gd name="T60" fmla="*/ 70 w 123"/>
              <a:gd name="T61" fmla="*/ 89 h 224"/>
              <a:gd name="T62" fmla="*/ 84 w 123"/>
              <a:gd name="T63" fmla="*/ 94 h 224"/>
              <a:gd name="T64" fmla="*/ 93 w 123"/>
              <a:gd name="T65" fmla="*/ 105 h 224"/>
              <a:gd name="T66" fmla="*/ 98 w 123"/>
              <a:gd name="T67" fmla="*/ 121 h 224"/>
              <a:gd name="T68" fmla="*/ 24 w 123"/>
              <a:gd name="T69" fmla="*/ 132 h 224"/>
              <a:gd name="T70" fmla="*/ 60 w 123"/>
              <a:gd name="T71" fmla="*/ 49 h 224"/>
              <a:gd name="T72" fmla="*/ 70 w 123"/>
              <a:gd name="T73" fmla="*/ 0 h 2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4"/>
              <a:gd name="T113" fmla="*/ 123 w 123"/>
              <a:gd name="T114" fmla="*/ 224 h 2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4">
                <a:moveTo>
                  <a:pt x="99" y="173"/>
                </a:moveTo>
                <a:lnTo>
                  <a:pt x="97" y="178"/>
                </a:lnTo>
                <a:lnTo>
                  <a:pt x="93" y="184"/>
                </a:lnTo>
                <a:lnTo>
                  <a:pt x="90" y="189"/>
                </a:lnTo>
                <a:lnTo>
                  <a:pt x="86" y="193"/>
                </a:lnTo>
                <a:lnTo>
                  <a:pt x="82" y="196"/>
                </a:lnTo>
                <a:lnTo>
                  <a:pt x="77" y="198"/>
                </a:lnTo>
                <a:lnTo>
                  <a:pt x="70" y="200"/>
                </a:lnTo>
                <a:lnTo>
                  <a:pt x="63" y="200"/>
                </a:lnTo>
                <a:lnTo>
                  <a:pt x="54" y="199"/>
                </a:lnTo>
                <a:lnTo>
                  <a:pt x="47" y="197"/>
                </a:lnTo>
                <a:lnTo>
                  <a:pt x="41" y="193"/>
                </a:lnTo>
                <a:lnTo>
                  <a:pt x="34" y="188"/>
                </a:lnTo>
                <a:lnTo>
                  <a:pt x="30" y="182"/>
                </a:lnTo>
                <a:lnTo>
                  <a:pt x="27" y="174"/>
                </a:lnTo>
                <a:lnTo>
                  <a:pt x="25" y="163"/>
                </a:lnTo>
                <a:lnTo>
                  <a:pt x="24" y="153"/>
                </a:lnTo>
                <a:lnTo>
                  <a:pt x="123" y="153"/>
                </a:lnTo>
                <a:lnTo>
                  <a:pt x="123" y="141"/>
                </a:lnTo>
                <a:lnTo>
                  <a:pt x="122" y="125"/>
                </a:lnTo>
                <a:lnTo>
                  <a:pt x="119" y="108"/>
                </a:lnTo>
                <a:lnTo>
                  <a:pt x="113" y="96"/>
                </a:lnTo>
                <a:lnTo>
                  <a:pt x="107" y="85"/>
                </a:lnTo>
                <a:lnTo>
                  <a:pt x="98" y="77"/>
                </a:lnTo>
                <a:lnTo>
                  <a:pt x="87" y="70"/>
                </a:lnTo>
                <a:lnTo>
                  <a:pt x="75" y="67"/>
                </a:lnTo>
                <a:lnTo>
                  <a:pt x="61" y="65"/>
                </a:lnTo>
                <a:lnTo>
                  <a:pt x="48" y="67"/>
                </a:lnTo>
                <a:lnTo>
                  <a:pt x="35" y="71"/>
                </a:lnTo>
                <a:lnTo>
                  <a:pt x="25" y="77"/>
                </a:lnTo>
                <a:lnTo>
                  <a:pt x="16" y="86"/>
                </a:lnTo>
                <a:lnTo>
                  <a:pt x="9" y="98"/>
                </a:lnTo>
                <a:lnTo>
                  <a:pt x="4" y="112"/>
                </a:lnTo>
                <a:lnTo>
                  <a:pt x="1" y="128"/>
                </a:lnTo>
                <a:lnTo>
                  <a:pt x="0" y="146"/>
                </a:lnTo>
                <a:lnTo>
                  <a:pt x="1" y="163"/>
                </a:lnTo>
                <a:lnTo>
                  <a:pt x="4" y="178"/>
                </a:lnTo>
                <a:lnTo>
                  <a:pt x="9" y="192"/>
                </a:lnTo>
                <a:lnTo>
                  <a:pt x="16" y="203"/>
                </a:lnTo>
                <a:lnTo>
                  <a:pt x="25" y="212"/>
                </a:lnTo>
                <a:lnTo>
                  <a:pt x="35" y="218"/>
                </a:lnTo>
                <a:lnTo>
                  <a:pt x="48" y="223"/>
                </a:lnTo>
                <a:lnTo>
                  <a:pt x="61" y="224"/>
                </a:lnTo>
                <a:lnTo>
                  <a:pt x="72" y="223"/>
                </a:lnTo>
                <a:lnTo>
                  <a:pt x="84" y="220"/>
                </a:lnTo>
                <a:lnTo>
                  <a:pt x="93" y="216"/>
                </a:lnTo>
                <a:lnTo>
                  <a:pt x="102" y="210"/>
                </a:lnTo>
                <a:lnTo>
                  <a:pt x="108" y="203"/>
                </a:lnTo>
                <a:lnTo>
                  <a:pt x="114" y="193"/>
                </a:lnTo>
                <a:lnTo>
                  <a:pt x="119" y="184"/>
                </a:lnTo>
                <a:lnTo>
                  <a:pt x="121" y="173"/>
                </a:lnTo>
                <a:lnTo>
                  <a:pt x="99" y="173"/>
                </a:lnTo>
                <a:close/>
                <a:moveTo>
                  <a:pt x="24" y="132"/>
                </a:moveTo>
                <a:lnTo>
                  <a:pt x="25" y="121"/>
                </a:lnTo>
                <a:lnTo>
                  <a:pt x="27" y="113"/>
                </a:lnTo>
                <a:lnTo>
                  <a:pt x="31" y="105"/>
                </a:lnTo>
                <a:lnTo>
                  <a:pt x="35" y="99"/>
                </a:lnTo>
                <a:lnTo>
                  <a:pt x="41" y="93"/>
                </a:lnTo>
                <a:lnTo>
                  <a:pt x="47" y="90"/>
                </a:lnTo>
                <a:lnTo>
                  <a:pt x="53" y="89"/>
                </a:lnTo>
                <a:lnTo>
                  <a:pt x="62" y="88"/>
                </a:lnTo>
                <a:lnTo>
                  <a:pt x="70" y="89"/>
                </a:lnTo>
                <a:lnTo>
                  <a:pt x="78" y="90"/>
                </a:lnTo>
                <a:lnTo>
                  <a:pt x="84" y="94"/>
                </a:lnTo>
                <a:lnTo>
                  <a:pt x="89" y="99"/>
                </a:lnTo>
                <a:lnTo>
                  <a:pt x="93" y="105"/>
                </a:lnTo>
                <a:lnTo>
                  <a:pt x="97" y="113"/>
                </a:lnTo>
                <a:lnTo>
                  <a:pt x="98" y="121"/>
                </a:lnTo>
                <a:lnTo>
                  <a:pt x="99" y="132"/>
                </a:lnTo>
                <a:lnTo>
                  <a:pt x="24" y="132"/>
                </a:lnTo>
                <a:close/>
                <a:moveTo>
                  <a:pt x="44" y="49"/>
                </a:moveTo>
                <a:lnTo>
                  <a:pt x="60" y="49"/>
                </a:lnTo>
                <a:lnTo>
                  <a:pt x="96" y="0"/>
                </a:lnTo>
                <a:lnTo>
                  <a:pt x="70" y="0"/>
                </a:lnTo>
                <a:lnTo>
                  <a:pt x="44" y="49"/>
                </a:lnTo>
                <a:close/>
              </a:path>
            </a:pathLst>
          </a:custGeom>
          <a:solidFill>
            <a:srgbClr val="000080"/>
          </a:solidFill>
          <a:ln w="9525">
            <a:noFill/>
            <a:round/>
            <a:headEnd/>
            <a:tailEnd/>
          </a:ln>
        </p:spPr>
        <p:txBody>
          <a:bodyPr/>
          <a:lstStyle/>
          <a:p>
            <a:endParaRPr lang="ru-RU"/>
          </a:p>
        </p:txBody>
      </p:sp>
      <p:sp>
        <p:nvSpPr>
          <p:cNvPr id="20587" name="Freeform 107"/>
          <p:cNvSpPr>
            <a:spLocks noEditPoints="1"/>
          </p:cNvSpPr>
          <p:nvPr/>
        </p:nvSpPr>
        <p:spPr bwMode="auto">
          <a:xfrm>
            <a:off x="2216150" y="1981200"/>
            <a:ext cx="58738" cy="114300"/>
          </a:xfrm>
          <a:custGeom>
            <a:avLst/>
            <a:gdLst>
              <a:gd name="T0" fmla="*/ 23 w 127"/>
              <a:gd name="T1" fmla="*/ 216 h 216"/>
              <a:gd name="T2" fmla="*/ 32 w 127"/>
              <a:gd name="T3" fmla="*/ 146 h 216"/>
              <a:gd name="T4" fmla="*/ 54 w 127"/>
              <a:gd name="T5" fmla="*/ 158 h 216"/>
              <a:gd name="T6" fmla="*/ 79 w 127"/>
              <a:gd name="T7" fmla="*/ 158 h 216"/>
              <a:gd name="T8" fmla="*/ 102 w 127"/>
              <a:gd name="T9" fmla="*/ 147 h 216"/>
              <a:gd name="T10" fmla="*/ 117 w 127"/>
              <a:gd name="T11" fmla="*/ 126 h 216"/>
              <a:gd name="T12" fmla="*/ 126 w 127"/>
              <a:gd name="T13" fmla="*/ 97 h 216"/>
              <a:gd name="T14" fmla="*/ 126 w 127"/>
              <a:gd name="T15" fmla="*/ 62 h 216"/>
              <a:gd name="T16" fmla="*/ 117 w 127"/>
              <a:gd name="T17" fmla="*/ 33 h 216"/>
              <a:gd name="T18" fmla="*/ 102 w 127"/>
              <a:gd name="T19" fmla="*/ 12 h 216"/>
              <a:gd name="T20" fmla="*/ 80 w 127"/>
              <a:gd name="T21" fmla="*/ 2 h 216"/>
              <a:gd name="T22" fmla="*/ 60 w 127"/>
              <a:gd name="T23" fmla="*/ 0 h 216"/>
              <a:gd name="T24" fmla="*/ 48 w 127"/>
              <a:gd name="T25" fmla="*/ 4 h 216"/>
              <a:gd name="T26" fmla="*/ 37 w 127"/>
              <a:gd name="T27" fmla="*/ 11 h 216"/>
              <a:gd name="T28" fmla="*/ 28 w 127"/>
              <a:gd name="T29" fmla="*/ 20 h 216"/>
              <a:gd name="T30" fmla="*/ 23 w 127"/>
              <a:gd name="T31" fmla="*/ 4 h 216"/>
              <a:gd name="T32" fmla="*/ 0 w 127"/>
              <a:gd name="T33" fmla="*/ 216 h 216"/>
              <a:gd name="T34" fmla="*/ 23 w 127"/>
              <a:gd name="T35" fmla="*/ 68 h 216"/>
              <a:gd name="T36" fmla="*/ 29 w 127"/>
              <a:gd name="T37" fmla="*/ 47 h 216"/>
              <a:gd name="T38" fmla="*/ 38 w 127"/>
              <a:gd name="T39" fmla="*/ 32 h 216"/>
              <a:gd name="T40" fmla="*/ 53 w 127"/>
              <a:gd name="T41" fmla="*/ 25 h 216"/>
              <a:gd name="T42" fmla="*/ 71 w 127"/>
              <a:gd name="T43" fmla="*/ 25 h 216"/>
              <a:gd name="T44" fmla="*/ 86 w 127"/>
              <a:gd name="T45" fmla="*/ 32 h 216"/>
              <a:gd name="T46" fmla="*/ 96 w 127"/>
              <a:gd name="T47" fmla="*/ 46 h 216"/>
              <a:gd name="T48" fmla="*/ 102 w 127"/>
              <a:gd name="T49" fmla="*/ 66 h 216"/>
              <a:gd name="T50" fmla="*/ 102 w 127"/>
              <a:gd name="T51" fmla="*/ 91 h 216"/>
              <a:gd name="T52" fmla="*/ 96 w 127"/>
              <a:gd name="T53" fmla="*/ 113 h 216"/>
              <a:gd name="T54" fmla="*/ 86 w 127"/>
              <a:gd name="T55" fmla="*/ 128 h 216"/>
              <a:gd name="T56" fmla="*/ 71 w 127"/>
              <a:gd name="T57" fmla="*/ 135 h 216"/>
              <a:gd name="T58" fmla="*/ 53 w 127"/>
              <a:gd name="T59" fmla="*/ 135 h 216"/>
              <a:gd name="T60" fmla="*/ 38 w 127"/>
              <a:gd name="T61" fmla="*/ 128 h 216"/>
              <a:gd name="T62" fmla="*/ 28 w 127"/>
              <a:gd name="T63" fmla="*/ 115 h 216"/>
              <a:gd name="T64" fmla="*/ 23 w 127"/>
              <a:gd name="T65" fmla="*/ 95 h 2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7"/>
              <a:gd name="T100" fmla="*/ 0 h 216"/>
              <a:gd name="T101" fmla="*/ 127 w 127"/>
              <a:gd name="T102" fmla="*/ 216 h 21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7" h="216">
                <a:moveTo>
                  <a:pt x="0" y="216"/>
                </a:moveTo>
                <a:lnTo>
                  <a:pt x="23" y="216"/>
                </a:lnTo>
                <a:lnTo>
                  <a:pt x="23" y="137"/>
                </a:lnTo>
                <a:lnTo>
                  <a:pt x="32" y="146"/>
                </a:lnTo>
                <a:lnTo>
                  <a:pt x="42" y="153"/>
                </a:lnTo>
                <a:lnTo>
                  <a:pt x="54" y="158"/>
                </a:lnTo>
                <a:lnTo>
                  <a:pt x="67" y="159"/>
                </a:lnTo>
                <a:lnTo>
                  <a:pt x="79" y="158"/>
                </a:lnTo>
                <a:lnTo>
                  <a:pt x="91" y="153"/>
                </a:lnTo>
                <a:lnTo>
                  <a:pt x="102" y="147"/>
                </a:lnTo>
                <a:lnTo>
                  <a:pt x="110" y="138"/>
                </a:lnTo>
                <a:lnTo>
                  <a:pt x="117" y="126"/>
                </a:lnTo>
                <a:lnTo>
                  <a:pt x="123" y="112"/>
                </a:lnTo>
                <a:lnTo>
                  <a:pt x="126" y="97"/>
                </a:lnTo>
                <a:lnTo>
                  <a:pt x="127" y="80"/>
                </a:lnTo>
                <a:lnTo>
                  <a:pt x="126" y="62"/>
                </a:lnTo>
                <a:lnTo>
                  <a:pt x="123" y="46"/>
                </a:lnTo>
                <a:lnTo>
                  <a:pt x="117" y="33"/>
                </a:lnTo>
                <a:lnTo>
                  <a:pt x="110" y="21"/>
                </a:lnTo>
                <a:lnTo>
                  <a:pt x="102" y="12"/>
                </a:lnTo>
                <a:lnTo>
                  <a:pt x="92" y="6"/>
                </a:lnTo>
                <a:lnTo>
                  <a:pt x="80" y="2"/>
                </a:lnTo>
                <a:lnTo>
                  <a:pt x="68" y="0"/>
                </a:lnTo>
                <a:lnTo>
                  <a:pt x="60" y="0"/>
                </a:lnTo>
                <a:lnTo>
                  <a:pt x="54" y="2"/>
                </a:lnTo>
                <a:lnTo>
                  <a:pt x="48" y="4"/>
                </a:lnTo>
                <a:lnTo>
                  <a:pt x="42" y="7"/>
                </a:lnTo>
                <a:lnTo>
                  <a:pt x="37" y="11"/>
                </a:lnTo>
                <a:lnTo>
                  <a:pt x="32" y="16"/>
                </a:lnTo>
                <a:lnTo>
                  <a:pt x="28" y="20"/>
                </a:lnTo>
                <a:lnTo>
                  <a:pt x="23" y="27"/>
                </a:lnTo>
                <a:lnTo>
                  <a:pt x="23" y="4"/>
                </a:lnTo>
                <a:lnTo>
                  <a:pt x="0" y="4"/>
                </a:lnTo>
                <a:lnTo>
                  <a:pt x="0" y="216"/>
                </a:lnTo>
                <a:close/>
                <a:moveTo>
                  <a:pt x="22" y="81"/>
                </a:moveTo>
                <a:lnTo>
                  <a:pt x="23" y="68"/>
                </a:lnTo>
                <a:lnTo>
                  <a:pt x="26" y="56"/>
                </a:lnTo>
                <a:lnTo>
                  <a:pt x="29" y="47"/>
                </a:lnTo>
                <a:lnTo>
                  <a:pt x="33" y="39"/>
                </a:lnTo>
                <a:lnTo>
                  <a:pt x="38" y="32"/>
                </a:lnTo>
                <a:lnTo>
                  <a:pt x="46" y="27"/>
                </a:lnTo>
                <a:lnTo>
                  <a:pt x="53" y="25"/>
                </a:lnTo>
                <a:lnTo>
                  <a:pt x="63" y="24"/>
                </a:lnTo>
                <a:lnTo>
                  <a:pt x="71" y="25"/>
                </a:lnTo>
                <a:lnTo>
                  <a:pt x="79" y="27"/>
                </a:lnTo>
                <a:lnTo>
                  <a:pt x="86" y="32"/>
                </a:lnTo>
                <a:lnTo>
                  <a:pt x="92" y="38"/>
                </a:lnTo>
                <a:lnTo>
                  <a:pt x="96" y="46"/>
                </a:lnTo>
                <a:lnTo>
                  <a:pt x="99" y="55"/>
                </a:lnTo>
                <a:lnTo>
                  <a:pt x="102" y="66"/>
                </a:lnTo>
                <a:lnTo>
                  <a:pt x="103" y="78"/>
                </a:lnTo>
                <a:lnTo>
                  <a:pt x="102" y="91"/>
                </a:lnTo>
                <a:lnTo>
                  <a:pt x="99" y="103"/>
                </a:lnTo>
                <a:lnTo>
                  <a:pt x="96" y="113"/>
                </a:lnTo>
                <a:lnTo>
                  <a:pt x="92" y="121"/>
                </a:lnTo>
                <a:lnTo>
                  <a:pt x="86" y="128"/>
                </a:lnTo>
                <a:lnTo>
                  <a:pt x="79" y="133"/>
                </a:lnTo>
                <a:lnTo>
                  <a:pt x="71" y="135"/>
                </a:lnTo>
                <a:lnTo>
                  <a:pt x="63" y="137"/>
                </a:lnTo>
                <a:lnTo>
                  <a:pt x="53" y="135"/>
                </a:lnTo>
                <a:lnTo>
                  <a:pt x="45" y="133"/>
                </a:lnTo>
                <a:lnTo>
                  <a:pt x="38" y="128"/>
                </a:lnTo>
                <a:lnTo>
                  <a:pt x="33" y="123"/>
                </a:lnTo>
                <a:lnTo>
                  <a:pt x="28" y="115"/>
                </a:lnTo>
                <a:lnTo>
                  <a:pt x="25" y="105"/>
                </a:lnTo>
                <a:lnTo>
                  <a:pt x="23" y="95"/>
                </a:lnTo>
                <a:lnTo>
                  <a:pt x="22" y="81"/>
                </a:lnTo>
                <a:close/>
              </a:path>
            </a:pathLst>
          </a:custGeom>
          <a:solidFill>
            <a:srgbClr val="000080"/>
          </a:solidFill>
          <a:ln w="9525">
            <a:noFill/>
            <a:round/>
            <a:headEnd/>
            <a:tailEnd/>
          </a:ln>
        </p:spPr>
        <p:txBody>
          <a:bodyPr/>
          <a:lstStyle/>
          <a:p>
            <a:endParaRPr lang="ru-RU"/>
          </a:p>
        </p:txBody>
      </p:sp>
      <p:sp>
        <p:nvSpPr>
          <p:cNvPr id="20588" name="Freeform 108"/>
          <p:cNvSpPr>
            <a:spLocks/>
          </p:cNvSpPr>
          <p:nvPr/>
        </p:nvSpPr>
        <p:spPr bwMode="auto">
          <a:xfrm>
            <a:off x="2287588" y="1954213"/>
            <a:ext cx="53975" cy="109537"/>
          </a:xfrm>
          <a:custGeom>
            <a:avLst/>
            <a:gdLst>
              <a:gd name="T0" fmla="*/ 91 w 114"/>
              <a:gd name="T1" fmla="*/ 207 h 207"/>
              <a:gd name="T2" fmla="*/ 114 w 114"/>
              <a:gd name="T3" fmla="*/ 207 h 207"/>
              <a:gd name="T4" fmla="*/ 114 w 114"/>
              <a:gd name="T5" fmla="*/ 116 h 207"/>
              <a:gd name="T6" fmla="*/ 114 w 114"/>
              <a:gd name="T7" fmla="*/ 109 h 207"/>
              <a:gd name="T8" fmla="*/ 114 w 114"/>
              <a:gd name="T9" fmla="*/ 99 h 207"/>
              <a:gd name="T10" fmla="*/ 113 w 114"/>
              <a:gd name="T11" fmla="*/ 90 h 207"/>
              <a:gd name="T12" fmla="*/ 112 w 114"/>
              <a:gd name="T13" fmla="*/ 80 h 207"/>
              <a:gd name="T14" fmla="*/ 108 w 114"/>
              <a:gd name="T15" fmla="*/ 73 h 207"/>
              <a:gd name="T16" fmla="*/ 105 w 114"/>
              <a:gd name="T17" fmla="*/ 68 h 207"/>
              <a:gd name="T18" fmla="*/ 101 w 114"/>
              <a:gd name="T19" fmla="*/ 64 h 207"/>
              <a:gd name="T20" fmla="*/ 97 w 114"/>
              <a:gd name="T21" fmla="*/ 61 h 207"/>
              <a:gd name="T22" fmla="*/ 92 w 114"/>
              <a:gd name="T23" fmla="*/ 57 h 207"/>
              <a:gd name="T24" fmla="*/ 87 w 114"/>
              <a:gd name="T25" fmla="*/ 55 h 207"/>
              <a:gd name="T26" fmla="*/ 80 w 114"/>
              <a:gd name="T27" fmla="*/ 54 h 207"/>
              <a:gd name="T28" fmla="*/ 73 w 114"/>
              <a:gd name="T29" fmla="*/ 52 h 207"/>
              <a:gd name="T30" fmla="*/ 66 w 114"/>
              <a:gd name="T31" fmla="*/ 52 h 207"/>
              <a:gd name="T32" fmla="*/ 59 w 114"/>
              <a:gd name="T33" fmla="*/ 52 h 207"/>
              <a:gd name="T34" fmla="*/ 52 w 114"/>
              <a:gd name="T35" fmla="*/ 54 h 207"/>
              <a:gd name="T36" fmla="*/ 47 w 114"/>
              <a:gd name="T37" fmla="*/ 56 h 207"/>
              <a:gd name="T38" fmla="*/ 40 w 114"/>
              <a:gd name="T39" fmla="*/ 58 h 207"/>
              <a:gd name="T40" fmla="*/ 35 w 114"/>
              <a:gd name="T41" fmla="*/ 62 h 207"/>
              <a:gd name="T42" fmla="*/ 31 w 114"/>
              <a:gd name="T43" fmla="*/ 66 h 207"/>
              <a:gd name="T44" fmla="*/ 27 w 114"/>
              <a:gd name="T45" fmla="*/ 71 h 207"/>
              <a:gd name="T46" fmla="*/ 23 w 114"/>
              <a:gd name="T47" fmla="*/ 77 h 207"/>
              <a:gd name="T48" fmla="*/ 23 w 114"/>
              <a:gd name="T49" fmla="*/ 0 h 207"/>
              <a:gd name="T50" fmla="*/ 0 w 114"/>
              <a:gd name="T51" fmla="*/ 0 h 207"/>
              <a:gd name="T52" fmla="*/ 0 w 114"/>
              <a:gd name="T53" fmla="*/ 207 h 207"/>
              <a:gd name="T54" fmla="*/ 23 w 114"/>
              <a:gd name="T55" fmla="*/ 207 h 207"/>
              <a:gd name="T56" fmla="*/ 23 w 114"/>
              <a:gd name="T57" fmla="*/ 118 h 207"/>
              <a:gd name="T58" fmla="*/ 25 w 114"/>
              <a:gd name="T59" fmla="*/ 108 h 207"/>
              <a:gd name="T60" fmla="*/ 27 w 114"/>
              <a:gd name="T61" fmla="*/ 100 h 207"/>
              <a:gd name="T62" fmla="*/ 30 w 114"/>
              <a:gd name="T63" fmla="*/ 92 h 207"/>
              <a:gd name="T64" fmla="*/ 34 w 114"/>
              <a:gd name="T65" fmla="*/ 86 h 207"/>
              <a:gd name="T66" fmla="*/ 40 w 114"/>
              <a:gd name="T67" fmla="*/ 81 h 207"/>
              <a:gd name="T68" fmla="*/ 47 w 114"/>
              <a:gd name="T69" fmla="*/ 78 h 207"/>
              <a:gd name="T70" fmla="*/ 55 w 114"/>
              <a:gd name="T71" fmla="*/ 76 h 207"/>
              <a:gd name="T72" fmla="*/ 64 w 114"/>
              <a:gd name="T73" fmla="*/ 75 h 207"/>
              <a:gd name="T74" fmla="*/ 71 w 114"/>
              <a:gd name="T75" fmla="*/ 76 h 207"/>
              <a:gd name="T76" fmla="*/ 77 w 114"/>
              <a:gd name="T77" fmla="*/ 77 h 207"/>
              <a:gd name="T78" fmla="*/ 83 w 114"/>
              <a:gd name="T79" fmla="*/ 80 h 207"/>
              <a:gd name="T80" fmla="*/ 86 w 114"/>
              <a:gd name="T81" fmla="*/ 84 h 207"/>
              <a:gd name="T82" fmla="*/ 88 w 114"/>
              <a:gd name="T83" fmla="*/ 90 h 207"/>
              <a:gd name="T84" fmla="*/ 90 w 114"/>
              <a:gd name="T85" fmla="*/ 97 h 207"/>
              <a:gd name="T86" fmla="*/ 91 w 114"/>
              <a:gd name="T87" fmla="*/ 105 h 207"/>
              <a:gd name="T88" fmla="*/ 91 w 114"/>
              <a:gd name="T89" fmla="*/ 114 h 207"/>
              <a:gd name="T90" fmla="*/ 91 w 114"/>
              <a:gd name="T91" fmla="*/ 207 h 2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207"/>
              <a:gd name="T140" fmla="*/ 114 w 114"/>
              <a:gd name="T141" fmla="*/ 207 h 2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207">
                <a:moveTo>
                  <a:pt x="91" y="207"/>
                </a:moveTo>
                <a:lnTo>
                  <a:pt x="114" y="207"/>
                </a:lnTo>
                <a:lnTo>
                  <a:pt x="114" y="116"/>
                </a:lnTo>
                <a:lnTo>
                  <a:pt x="114" y="109"/>
                </a:lnTo>
                <a:lnTo>
                  <a:pt x="114" y="99"/>
                </a:lnTo>
                <a:lnTo>
                  <a:pt x="113" y="90"/>
                </a:lnTo>
                <a:lnTo>
                  <a:pt x="112" y="80"/>
                </a:lnTo>
                <a:lnTo>
                  <a:pt x="108" y="73"/>
                </a:lnTo>
                <a:lnTo>
                  <a:pt x="105" y="68"/>
                </a:lnTo>
                <a:lnTo>
                  <a:pt x="101" y="64"/>
                </a:lnTo>
                <a:lnTo>
                  <a:pt x="97" y="61"/>
                </a:lnTo>
                <a:lnTo>
                  <a:pt x="92" y="57"/>
                </a:lnTo>
                <a:lnTo>
                  <a:pt x="87" y="55"/>
                </a:lnTo>
                <a:lnTo>
                  <a:pt x="80" y="54"/>
                </a:lnTo>
                <a:lnTo>
                  <a:pt x="73" y="52"/>
                </a:lnTo>
                <a:lnTo>
                  <a:pt x="66" y="52"/>
                </a:lnTo>
                <a:lnTo>
                  <a:pt x="59" y="52"/>
                </a:lnTo>
                <a:lnTo>
                  <a:pt x="52" y="54"/>
                </a:lnTo>
                <a:lnTo>
                  <a:pt x="47" y="56"/>
                </a:lnTo>
                <a:lnTo>
                  <a:pt x="40" y="58"/>
                </a:lnTo>
                <a:lnTo>
                  <a:pt x="35" y="62"/>
                </a:lnTo>
                <a:lnTo>
                  <a:pt x="31" y="66"/>
                </a:lnTo>
                <a:lnTo>
                  <a:pt x="27" y="71"/>
                </a:lnTo>
                <a:lnTo>
                  <a:pt x="23" y="77"/>
                </a:lnTo>
                <a:lnTo>
                  <a:pt x="23" y="0"/>
                </a:lnTo>
                <a:lnTo>
                  <a:pt x="0" y="0"/>
                </a:lnTo>
                <a:lnTo>
                  <a:pt x="0" y="207"/>
                </a:lnTo>
                <a:lnTo>
                  <a:pt x="23" y="207"/>
                </a:lnTo>
                <a:lnTo>
                  <a:pt x="23" y="118"/>
                </a:lnTo>
                <a:lnTo>
                  <a:pt x="25" y="108"/>
                </a:lnTo>
                <a:lnTo>
                  <a:pt x="27" y="100"/>
                </a:lnTo>
                <a:lnTo>
                  <a:pt x="30" y="92"/>
                </a:lnTo>
                <a:lnTo>
                  <a:pt x="34" y="86"/>
                </a:lnTo>
                <a:lnTo>
                  <a:pt x="40" y="81"/>
                </a:lnTo>
                <a:lnTo>
                  <a:pt x="47" y="78"/>
                </a:lnTo>
                <a:lnTo>
                  <a:pt x="55" y="76"/>
                </a:lnTo>
                <a:lnTo>
                  <a:pt x="64" y="75"/>
                </a:lnTo>
                <a:lnTo>
                  <a:pt x="71" y="76"/>
                </a:lnTo>
                <a:lnTo>
                  <a:pt x="77" y="77"/>
                </a:lnTo>
                <a:lnTo>
                  <a:pt x="83" y="80"/>
                </a:lnTo>
                <a:lnTo>
                  <a:pt x="86" y="84"/>
                </a:lnTo>
                <a:lnTo>
                  <a:pt x="88" y="90"/>
                </a:lnTo>
                <a:lnTo>
                  <a:pt x="90" y="97"/>
                </a:lnTo>
                <a:lnTo>
                  <a:pt x="91" y="105"/>
                </a:lnTo>
                <a:lnTo>
                  <a:pt x="91" y="114"/>
                </a:lnTo>
                <a:lnTo>
                  <a:pt x="91" y="207"/>
                </a:lnTo>
                <a:close/>
              </a:path>
            </a:pathLst>
          </a:custGeom>
          <a:solidFill>
            <a:srgbClr val="000080"/>
          </a:solidFill>
          <a:ln w="9525">
            <a:noFill/>
            <a:round/>
            <a:headEnd/>
            <a:tailEnd/>
          </a:ln>
        </p:spPr>
        <p:txBody>
          <a:bodyPr/>
          <a:lstStyle/>
          <a:p>
            <a:endParaRPr lang="ru-RU"/>
          </a:p>
        </p:txBody>
      </p:sp>
      <p:sp>
        <p:nvSpPr>
          <p:cNvPr id="20589" name="Freeform 109"/>
          <p:cNvSpPr>
            <a:spLocks noEditPoints="1"/>
          </p:cNvSpPr>
          <p:nvPr/>
        </p:nvSpPr>
        <p:spPr bwMode="auto">
          <a:xfrm>
            <a:off x="2354263" y="1981200"/>
            <a:ext cx="60325" cy="84138"/>
          </a:xfrm>
          <a:custGeom>
            <a:avLst/>
            <a:gdLst>
              <a:gd name="T0" fmla="*/ 91 w 129"/>
              <a:gd name="T1" fmla="*/ 99 h 159"/>
              <a:gd name="T2" fmla="*/ 88 w 129"/>
              <a:gd name="T3" fmla="*/ 115 h 159"/>
              <a:gd name="T4" fmla="*/ 80 w 129"/>
              <a:gd name="T5" fmla="*/ 126 h 159"/>
              <a:gd name="T6" fmla="*/ 66 w 129"/>
              <a:gd name="T7" fmla="*/ 134 h 159"/>
              <a:gd name="T8" fmla="*/ 49 w 129"/>
              <a:gd name="T9" fmla="*/ 137 h 159"/>
              <a:gd name="T10" fmla="*/ 38 w 129"/>
              <a:gd name="T11" fmla="*/ 135 h 159"/>
              <a:gd name="T12" fmla="*/ 31 w 129"/>
              <a:gd name="T13" fmla="*/ 131 h 159"/>
              <a:gd name="T14" fmla="*/ 27 w 129"/>
              <a:gd name="T15" fmla="*/ 123 h 159"/>
              <a:gd name="T16" fmla="*/ 25 w 129"/>
              <a:gd name="T17" fmla="*/ 113 h 159"/>
              <a:gd name="T18" fmla="*/ 26 w 129"/>
              <a:gd name="T19" fmla="*/ 103 h 159"/>
              <a:gd name="T20" fmla="*/ 30 w 129"/>
              <a:gd name="T21" fmla="*/ 96 h 159"/>
              <a:gd name="T22" fmla="*/ 37 w 129"/>
              <a:gd name="T23" fmla="*/ 90 h 159"/>
              <a:gd name="T24" fmla="*/ 48 w 129"/>
              <a:gd name="T25" fmla="*/ 88 h 159"/>
              <a:gd name="T26" fmla="*/ 71 w 129"/>
              <a:gd name="T27" fmla="*/ 84 h 159"/>
              <a:gd name="T28" fmla="*/ 91 w 129"/>
              <a:gd name="T29" fmla="*/ 77 h 159"/>
              <a:gd name="T30" fmla="*/ 93 w 129"/>
              <a:gd name="T31" fmla="*/ 140 h 159"/>
              <a:gd name="T32" fmla="*/ 96 w 129"/>
              <a:gd name="T33" fmla="*/ 148 h 159"/>
              <a:gd name="T34" fmla="*/ 102 w 129"/>
              <a:gd name="T35" fmla="*/ 154 h 159"/>
              <a:gd name="T36" fmla="*/ 110 w 129"/>
              <a:gd name="T37" fmla="*/ 158 h 159"/>
              <a:gd name="T38" fmla="*/ 122 w 129"/>
              <a:gd name="T39" fmla="*/ 156 h 159"/>
              <a:gd name="T40" fmla="*/ 129 w 129"/>
              <a:gd name="T41" fmla="*/ 135 h 159"/>
              <a:gd name="T42" fmla="*/ 119 w 129"/>
              <a:gd name="T43" fmla="*/ 135 h 159"/>
              <a:gd name="T44" fmla="*/ 114 w 129"/>
              <a:gd name="T45" fmla="*/ 127 h 159"/>
              <a:gd name="T46" fmla="*/ 114 w 129"/>
              <a:gd name="T47" fmla="*/ 46 h 159"/>
              <a:gd name="T48" fmla="*/ 111 w 129"/>
              <a:gd name="T49" fmla="*/ 26 h 159"/>
              <a:gd name="T50" fmla="*/ 102 w 129"/>
              <a:gd name="T51" fmla="*/ 11 h 159"/>
              <a:gd name="T52" fmla="*/ 85 w 129"/>
              <a:gd name="T53" fmla="*/ 3 h 159"/>
              <a:gd name="T54" fmla="*/ 62 w 129"/>
              <a:gd name="T55" fmla="*/ 0 h 159"/>
              <a:gd name="T56" fmla="*/ 38 w 129"/>
              <a:gd name="T57" fmla="*/ 4 h 159"/>
              <a:gd name="T58" fmla="*/ 22 w 129"/>
              <a:gd name="T59" fmla="*/ 13 h 159"/>
              <a:gd name="T60" fmla="*/ 11 w 129"/>
              <a:gd name="T61" fmla="*/ 28 h 159"/>
              <a:gd name="T62" fmla="*/ 7 w 129"/>
              <a:gd name="T63" fmla="*/ 48 h 159"/>
              <a:gd name="T64" fmla="*/ 29 w 129"/>
              <a:gd name="T65" fmla="*/ 49 h 159"/>
              <a:gd name="T66" fmla="*/ 31 w 129"/>
              <a:gd name="T67" fmla="*/ 38 h 159"/>
              <a:gd name="T68" fmla="*/ 37 w 129"/>
              <a:gd name="T69" fmla="*/ 29 h 159"/>
              <a:gd name="T70" fmla="*/ 47 w 129"/>
              <a:gd name="T71" fmla="*/ 24 h 159"/>
              <a:gd name="T72" fmla="*/ 61 w 129"/>
              <a:gd name="T73" fmla="*/ 23 h 159"/>
              <a:gd name="T74" fmla="*/ 74 w 129"/>
              <a:gd name="T75" fmla="*/ 24 h 159"/>
              <a:gd name="T76" fmla="*/ 84 w 129"/>
              <a:gd name="T77" fmla="*/ 28 h 159"/>
              <a:gd name="T78" fmla="*/ 89 w 129"/>
              <a:gd name="T79" fmla="*/ 35 h 159"/>
              <a:gd name="T80" fmla="*/ 91 w 129"/>
              <a:gd name="T81" fmla="*/ 45 h 159"/>
              <a:gd name="T82" fmla="*/ 90 w 129"/>
              <a:gd name="T83" fmla="*/ 55 h 159"/>
              <a:gd name="T84" fmla="*/ 85 w 129"/>
              <a:gd name="T85" fmla="*/ 60 h 159"/>
              <a:gd name="T86" fmla="*/ 71 w 129"/>
              <a:gd name="T87" fmla="*/ 63 h 159"/>
              <a:gd name="T88" fmla="*/ 48 w 129"/>
              <a:gd name="T89" fmla="*/ 66 h 159"/>
              <a:gd name="T90" fmla="*/ 27 w 129"/>
              <a:gd name="T91" fmla="*/ 71 h 159"/>
              <a:gd name="T92" fmla="*/ 12 w 129"/>
              <a:gd name="T93" fmla="*/ 81 h 159"/>
              <a:gd name="T94" fmla="*/ 4 w 129"/>
              <a:gd name="T95" fmla="*/ 95 h 159"/>
              <a:gd name="T96" fmla="*/ 0 w 129"/>
              <a:gd name="T97" fmla="*/ 113 h 159"/>
              <a:gd name="T98" fmla="*/ 4 w 129"/>
              <a:gd name="T99" fmla="*/ 132 h 159"/>
              <a:gd name="T100" fmla="*/ 12 w 129"/>
              <a:gd name="T101" fmla="*/ 147 h 159"/>
              <a:gd name="T102" fmla="*/ 26 w 129"/>
              <a:gd name="T103" fmla="*/ 155 h 159"/>
              <a:gd name="T104" fmla="*/ 45 w 129"/>
              <a:gd name="T105" fmla="*/ 159 h 159"/>
              <a:gd name="T106" fmla="*/ 71 w 129"/>
              <a:gd name="T107" fmla="*/ 153 h 159"/>
              <a:gd name="T108" fmla="*/ 93 w 129"/>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8"/>
                </a:lnTo>
                <a:lnTo>
                  <a:pt x="88" y="115"/>
                </a:lnTo>
                <a:lnTo>
                  <a:pt x="85" y="120"/>
                </a:lnTo>
                <a:lnTo>
                  <a:pt x="80" y="126"/>
                </a:lnTo>
                <a:lnTo>
                  <a:pt x="73" y="131"/>
                </a:lnTo>
                <a:lnTo>
                  <a:pt x="66" y="134"/>
                </a:lnTo>
                <a:lnTo>
                  <a:pt x="58" y="135"/>
                </a:lnTo>
                <a:lnTo>
                  <a:pt x="49" y="137"/>
                </a:lnTo>
                <a:lnTo>
                  <a:pt x="44" y="137"/>
                </a:lnTo>
                <a:lnTo>
                  <a:pt x="38" y="135"/>
                </a:lnTo>
                <a:lnTo>
                  <a:pt x="34" y="133"/>
                </a:lnTo>
                <a:lnTo>
                  <a:pt x="31" y="131"/>
                </a:lnTo>
                <a:lnTo>
                  <a:pt x="28" y="127"/>
                </a:lnTo>
                <a:lnTo>
                  <a:pt x="27" y="123"/>
                </a:lnTo>
                <a:lnTo>
                  <a:pt x="25" y="118"/>
                </a:lnTo>
                <a:lnTo>
                  <a:pt x="25" y="113"/>
                </a:lnTo>
                <a:lnTo>
                  <a:pt x="25" y="108"/>
                </a:lnTo>
                <a:lnTo>
                  <a:pt x="26" y="103"/>
                </a:lnTo>
                <a:lnTo>
                  <a:pt x="28" y="99"/>
                </a:lnTo>
                <a:lnTo>
                  <a:pt x="30" y="96"/>
                </a:lnTo>
                <a:lnTo>
                  <a:pt x="33" y="92"/>
                </a:lnTo>
                <a:lnTo>
                  <a:pt x="37" y="90"/>
                </a:lnTo>
                <a:lnTo>
                  <a:pt x="43" y="89"/>
                </a:lnTo>
                <a:lnTo>
                  <a:pt x="48" y="88"/>
                </a:lnTo>
                <a:lnTo>
                  <a:pt x="60" y="85"/>
                </a:lnTo>
                <a:lnTo>
                  <a:pt x="71" y="84"/>
                </a:lnTo>
                <a:lnTo>
                  <a:pt x="82" y="82"/>
                </a:lnTo>
                <a:lnTo>
                  <a:pt x="91" y="77"/>
                </a:lnTo>
                <a:close/>
                <a:moveTo>
                  <a:pt x="93" y="134"/>
                </a:moveTo>
                <a:lnTo>
                  <a:pt x="93" y="140"/>
                </a:lnTo>
                <a:lnTo>
                  <a:pt x="94" y="145"/>
                </a:lnTo>
                <a:lnTo>
                  <a:pt x="96" y="148"/>
                </a:lnTo>
                <a:lnTo>
                  <a:pt x="99" y="152"/>
                </a:lnTo>
                <a:lnTo>
                  <a:pt x="102" y="154"/>
                </a:lnTo>
                <a:lnTo>
                  <a:pt x="106" y="156"/>
                </a:lnTo>
                <a:lnTo>
                  <a:pt x="110" y="158"/>
                </a:lnTo>
                <a:lnTo>
                  <a:pt x="116" y="158"/>
                </a:lnTo>
                <a:lnTo>
                  <a:pt x="122" y="156"/>
                </a:lnTo>
                <a:lnTo>
                  <a:pt x="129" y="155"/>
                </a:lnTo>
                <a:lnTo>
                  <a:pt x="129" y="135"/>
                </a:lnTo>
                <a:lnTo>
                  <a:pt x="123" y="137"/>
                </a:lnTo>
                <a:lnTo>
                  <a:pt x="119" y="135"/>
                </a:lnTo>
                <a:lnTo>
                  <a:pt x="115" y="132"/>
                </a:lnTo>
                <a:lnTo>
                  <a:pt x="114" y="127"/>
                </a:lnTo>
                <a:lnTo>
                  <a:pt x="114" y="120"/>
                </a:lnTo>
                <a:lnTo>
                  <a:pt x="114" y="46"/>
                </a:lnTo>
                <a:lnTo>
                  <a:pt x="113" y="35"/>
                </a:lnTo>
                <a:lnTo>
                  <a:pt x="111" y="26"/>
                </a:lnTo>
                <a:lnTo>
                  <a:pt x="107" y="18"/>
                </a:lnTo>
                <a:lnTo>
                  <a:pt x="102" y="11"/>
                </a:lnTo>
                <a:lnTo>
                  <a:pt x="94" y="6"/>
                </a:lnTo>
                <a:lnTo>
                  <a:pt x="85" y="3"/>
                </a:lnTo>
                <a:lnTo>
                  <a:pt x="74" y="2"/>
                </a:lnTo>
                <a:lnTo>
                  <a:pt x="62" y="0"/>
                </a:lnTo>
                <a:lnTo>
                  <a:pt x="49" y="2"/>
                </a:lnTo>
                <a:lnTo>
                  <a:pt x="38" y="4"/>
                </a:lnTo>
                <a:lnTo>
                  <a:pt x="29" y="7"/>
                </a:lnTo>
                <a:lnTo>
                  <a:pt x="22" y="13"/>
                </a:lnTo>
                <a:lnTo>
                  <a:pt x="15" y="20"/>
                </a:lnTo>
                <a:lnTo>
                  <a:pt x="11" y="28"/>
                </a:lnTo>
                <a:lnTo>
                  <a:pt x="8" y="38"/>
                </a:lnTo>
                <a:lnTo>
                  <a:pt x="7" y="48"/>
                </a:lnTo>
                <a:lnTo>
                  <a:pt x="7" y="49"/>
                </a:lnTo>
                <a:lnTo>
                  <a:pt x="29" y="49"/>
                </a:lnTo>
                <a:lnTo>
                  <a:pt x="29" y="43"/>
                </a:lnTo>
                <a:lnTo>
                  <a:pt x="31" y="38"/>
                </a:lnTo>
                <a:lnTo>
                  <a:pt x="33" y="33"/>
                </a:lnTo>
                <a:lnTo>
                  <a:pt x="37" y="29"/>
                </a:lnTo>
                <a:lnTo>
                  <a:pt x="42" y="26"/>
                </a:lnTo>
                <a:lnTo>
                  <a:pt x="47" y="24"/>
                </a:lnTo>
                <a:lnTo>
                  <a:pt x="53" y="23"/>
                </a:lnTo>
                <a:lnTo>
                  <a:pt x="61" y="23"/>
                </a:lnTo>
                <a:lnTo>
                  <a:pt x="68" y="23"/>
                </a:lnTo>
                <a:lnTo>
                  <a:pt x="74" y="24"/>
                </a:lnTo>
                <a:lnTo>
                  <a:pt x="80" y="26"/>
                </a:lnTo>
                <a:lnTo>
                  <a:pt x="84" y="28"/>
                </a:lnTo>
                <a:lnTo>
                  <a:pt x="87" y="31"/>
                </a:lnTo>
                <a:lnTo>
                  <a:pt x="89" y="35"/>
                </a:lnTo>
                <a:lnTo>
                  <a:pt x="91" y="39"/>
                </a:lnTo>
                <a:lnTo>
                  <a:pt x="91" y="45"/>
                </a:lnTo>
                <a:lnTo>
                  <a:pt x="91" y="50"/>
                </a:lnTo>
                <a:lnTo>
                  <a:pt x="90" y="55"/>
                </a:lnTo>
                <a:lnTo>
                  <a:pt x="89" y="57"/>
                </a:lnTo>
                <a:lnTo>
                  <a:pt x="85" y="60"/>
                </a:lnTo>
                <a:lnTo>
                  <a:pt x="80" y="62"/>
                </a:lnTo>
                <a:lnTo>
                  <a:pt x="71" y="63"/>
                </a:lnTo>
                <a:lnTo>
                  <a:pt x="61" y="64"/>
                </a:lnTo>
                <a:lnTo>
                  <a:pt x="48" y="66"/>
                </a:lnTo>
                <a:lnTo>
                  <a:pt x="36" y="68"/>
                </a:lnTo>
                <a:lnTo>
                  <a:pt x="27" y="71"/>
                </a:lnTo>
                <a:lnTo>
                  <a:pt x="18" y="75"/>
                </a:lnTo>
                <a:lnTo>
                  <a:pt x="12" y="81"/>
                </a:lnTo>
                <a:lnTo>
                  <a:pt x="7" y="87"/>
                </a:lnTo>
                <a:lnTo>
                  <a:pt x="4" y="95"/>
                </a:lnTo>
                <a:lnTo>
                  <a:pt x="2" y="103"/>
                </a:lnTo>
                <a:lnTo>
                  <a:pt x="0" y="113"/>
                </a:lnTo>
                <a:lnTo>
                  <a:pt x="2" y="124"/>
                </a:lnTo>
                <a:lnTo>
                  <a:pt x="4" y="132"/>
                </a:lnTo>
                <a:lnTo>
                  <a:pt x="7" y="140"/>
                </a:lnTo>
                <a:lnTo>
                  <a:pt x="12" y="147"/>
                </a:lnTo>
                <a:lnTo>
                  <a:pt x="18" y="152"/>
                </a:lnTo>
                <a:lnTo>
                  <a:pt x="26" y="155"/>
                </a:lnTo>
                <a:lnTo>
                  <a:pt x="35" y="158"/>
                </a:lnTo>
                <a:lnTo>
                  <a:pt x="45" y="159"/>
                </a:lnTo>
                <a:lnTo>
                  <a:pt x="58" y="158"/>
                </a:lnTo>
                <a:lnTo>
                  <a:pt x="71" y="153"/>
                </a:lnTo>
                <a:lnTo>
                  <a:pt x="83" y="145"/>
                </a:lnTo>
                <a:lnTo>
                  <a:pt x="93" y="134"/>
                </a:lnTo>
                <a:close/>
              </a:path>
            </a:pathLst>
          </a:custGeom>
          <a:solidFill>
            <a:srgbClr val="000080"/>
          </a:solidFill>
          <a:ln w="9525">
            <a:noFill/>
            <a:round/>
            <a:headEnd/>
            <a:tailEnd/>
          </a:ln>
        </p:spPr>
        <p:txBody>
          <a:bodyPr/>
          <a:lstStyle/>
          <a:p>
            <a:endParaRPr lang="ru-RU"/>
          </a:p>
        </p:txBody>
      </p:sp>
      <p:sp>
        <p:nvSpPr>
          <p:cNvPr id="20590" name="Freeform 110"/>
          <p:cNvSpPr>
            <a:spLocks/>
          </p:cNvSpPr>
          <p:nvPr/>
        </p:nvSpPr>
        <p:spPr bwMode="auto">
          <a:xfrm>
            <a:off x="2424113" y="1981200"/>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8 h 155"/>
              <a:gd name="T12" fmla="*/ 112 w 114"/>
              <a:gd name="T13" fmla="*/ 28 h 155"/>
              <a:gd name="T14" fmla="*/ 108 w 114"/>
              <a:gd name="T15" fmla="*/ 21 h 155"/>
              <a:gd name="T16" fmla="*/ 105 w 114"/>
              <a:gd name="T17" fmla="*/ 16 h 155"/>
              <a:gd name="T18" fmla="*/ 102 w 114"/>
              <a:gd name="T19" fmla="*/ 12 h 155"/>
              <a:gd name="T20" fmla="*/ 97 w 114"/>
              <a:gd name="T21" fmla="*/ 9 h 155"/>
              <a:gd name="T22" fmla="*/ 92 w 114"/>
              <a:gd name="T23" fmla="*/ 5 h 155"/>
              <a:gd name="T24" fmla="*/ 87 w 114"/>
              <a:gd name="T25" fmla="*/ 3 h 155"/>
              <a:gd name="T26" fmla="*/ 80 w 114"/>
              <a:gd name="T27" fmla="*/ 2 h 155"/>
              <a:gd name="T28" fmla="*/ 73 w 114"/>
              <a:gd name="T29" fmla="*/ 0 h 155"/>
              <a:gd name="T30" fmla="*/ 66 w 114"/>
              <a:gd name="T31" fmla="*/ 0 h 155"/>
              <a:gd name="T32" fmla="*/ 59 w 114"/>
              <a:gd name="T33" fmla="*/ 0 h 155"/>
              <a:gd name="T34" fmla="*/ 53 w 114"/>
              <a:gd name="T35" fmla="*/ 2 h 155"/>
              <a:gd name="T36" fmla="*/ 47 w 114"/>
              <a:gd name="T37" fmla="*/ 4 h 155"/>
              <a:gd name="T38" fmla="*/ 41 w 114"/>
              <a:gd name="T39" fmla="*/ 6 h 155"/>
              <a:gd name="T40" fmla="*/ 36 w 114"/>
              <a:gd name="T41" fmla="*/ 10 h 155"/>
              <a:gd name="T42" fmla="*/ 31 w 114"/>
              <a:gd name="T43" fmla="*/ 14 h 155"/>
              <a:gd name="T44" fmla="*/ 27 w 114"/>
              <a:gd name="T45" fmla="*/ 20 h 155"/>
              <a:gd name="T46" fmla="*/ 22 w 114"/>
              <a:gd name="T47" fmla="*/ 26 h 155"/>
              <a:gd name="T48" fmla="*/ 22 w 114"/>
              <a:gd name="T49" fmla="*/ 4 h 155"/>
              <a:gd name="T50" fmla="*/ 0 w 114"/>
              <a:gd name="T51" fmla="*/ 4 h 155"/>
              <a:gd name="T52" fmla="*/ 0 w 114"/>
              <a:gd name="T53" fmla="*/ 155 h 155"/>
              <a:gd name="T54" fmla="*/ 23 w 114"/>
              <a:gd name="T55" fmla="*/ 155 h 155"/>
              <a:gd name="T56" fmla="*/ 23 w 114"/>
              <a:gd name="T57" fmla="*/ 69 h 155"/>
              <a:gd name="T58" fmla="*/ 25 w 114"/>
              <a:gd name="T59" fmla="*/ 59 h 155"/>
              <a:gd name="T60" fmla="*/ 27 w 114"/>
              <a:gd name="T61" fmla="*/ 49 h 155"/>
              <a:gd name="T62" fmla="*/ 30 w 114"/>
              <a:gd name="T63" fmla="*/ 41 h 155"/>
              <a:gd name="T64" fmla="*/ 34 w 114"/>
              <a:gd name="T65" fmla="*/ 34 h 155"/>
              <a:gd name="T66" fmla="*/ 40 w 114"/>
              <a:gd name="T67" fmla="*/ 29 h 155"/>
              <a:gd name="T68" fmla="*/ 47 w 114"/>
              <a:gd name="T69" fmla="*/ 26 h 155"/>
              <a:gd name="T70" fmla="*/ 55 w 114"/>
              <a:gd name="T71" fmla="*/ 24 h 155"/>
              <a:gd name="T72" fmla="*/ 64 w 114"/>
              <a:gd name="T73" fmla="*/ 23 h 155"/>
              <a:gd name="T74" fmla="*/ 71 w 114"/>
              <a:gd name="T75" fmla="*/ 24 h 155"/>
              <a:gd name="T76" fmla="*/ 77 w 114"/>
              <a:gd name="T77" fmla="*/ 25 h 155"/>
              <a:gd name="T78" fmla="*/ 81 w 114"/>
              <a:gd name="T79" fmla="*/ 28 h 155"/>
              <a:gd name="T80" fmla="*/ 86 w 114"/>
              <a:gd name="T81" fmla="*/ 32 h 155"/>
              <a:gd name="T82" fmla="*/ 88 w 114"/>
              <a:gd name="T83" fmla="*/ 38 h 155"/>
              <a:gd name="T84" fmla="*/ 90 w 114"/>
              <a:gd name="T85" fmla="*/ 45 h 155"/>
              <a:gd name="T86" fmla="*/ 91 w 114"/>
              <a:gd name="T87" fmla="*/ 53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8"/>
                </a:lnTo>
                <a:lnTo>
                  <a:pt x="112" y="28"/>
                </a:lnTo>
                <a:lnTo>
                  <a:pt x="108" y="21"/>
                </a:lnTo>
                <a:lnTo>
                  <a:pt x="105" y="16"/>
                </a:lnTo>
                <a:lnTo>
                  <a:pt x="102" y="12"/>
                </a:lnTo>
                <a:lnTo>
                  <a:pt x="97" y="9"/>
                </a:lnTo>
                <a:lnTo>
                  <a:pt x="92" y="5"/>
                </a:lnTo>
                <a:lnTo>
                  <a:pt x="87" y="3"/>
                </a:lnTo>
                <a:lnTo>
                  <a:pt x="80" y="2"/>
                </a:lnTo>
                <a:lnTo>
                  <a:pt x="73" y="0"/>
                </a:lnTo>
                <a:lnTo>
                  <a:pt x="66" y="0"/>
                </a:lnTo>
                <a:lnTo>
                  <a:pt x="59" y="0"/>
                </a:lnTo>
                <a:lnTo>
                  <a:pt x="53" y="2"/>
                </a:lnTo>
                <a:lnTo>
                  <a:pt x="47" y="4"/>
                </a:lnTo>
                <a:lnTo>
                  <a:pt x="41" y="6"/>
                </a:lnTo>
                <a:lnTo>
                  <a:pt x="36" y="10"/>
                </a:lnTo>
                <a:lnTo>
                  <a:pt x="31" y="14"/>
                </a:lnTo>
                <a:lnTo>
                  <a:pt x="27" y="20"/>
                </a:lnTo>
                <a:lnTo>
                  <a:pt x="22" y="26"/>
                </a:lnTo>
                <a:lnTo>
                  <a:pt x="22" y="4"/>
                </a:lnTo>
                <a:lnTo>
                  <a:pt x="0" y="4"/>
                </a:lnTo>
                <a:lnTo>
                  <a:pt x="0" y="155"/>
                </a:lnTo>
                <a:lnTo>
                  <a:pt x="23" y="155"/>
                </a:lnTo>
                <a:lnTo>
                  <a:pt x="23" y="69"/>
                </a:lnTo>
                <a:lnTo>
                  <a:pt x="25" y="59"/>
                </a:lnTo>
                <a:lnTo>
                  <a:pt x="27" y="49"/>
                </a:lnTo>
                <a:lnTo>
                  <a:pt x="30" y="41"/>
                </a:lnTo>
                <a:lnTo>
                  <a:pt x="34" y="34"/>
                </a:lnTo>
                <a:lnTo>
                  <a:pt x="40" y="29"/>
                </a:lnTo>
                <a:lnTo>
                  <a:pt x="47" y="26"/>
                </a:lnTo>
                <a:lnTo>
                  <a:pt x="55" y="24"/>
                </a:lnTo>
                <a:lnTo>
                  <a:pt x="64" y="23"/>
                </a:lnTo>
                <a:lnTo>
                  <a:pt x="71" y="24"/>
                </a:lnTo>
                <a:lnTo>
                  <a:pt x="77" y="25"/>
                </a:lnTo>
                <a:lnTo>
                  <a:pt x="81" y="28"/>
                </a:lnTo>
                <a:lnTo>
                  <a:pt x="86" y="32"/>
                </a:lnTo>
                <a:lnTo>
                  <a:pt x="88" y="38"/>
                </a:lnTo>
                <a:lnTo>
                  <a:pt x="90" y="45"/>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0591" name="Freeform 111"/>
          <p:cNvSpPr>
            <a:spLocks noEditPoints="1"/>
          </p:cNvSpPr>
          <p:nvPr/>
        </p:nvSpPr>
        <p:spPr bwMode="auto">
          <a:xfrm>
            <a:off x="2490788" y="1981200"/>
            <a:ext cx="57150" cy="84138"/>
          </a:xfrm>
          <a:custGeom>
            <a:avLst/>
            <a:gdLst>
              <a:gd name="T0" fmla="*/ 97 w 123"/>
              <a:gd name="T1" fmla="*/ 113 h 159"/>
              <a:gd name="T2" fmla="*/ 90 w 123"/>
              <a:gd name="T3" fmla="*/ 124 h 159"/>
              <a:gd name="T4" fmla="*/ 82 w 123"/>
              <a:gd name="T5" fmla="*/ 131 h 159"/>
              <a:gd name="T6" fmla="*/ 70 w 123"/>
              <a:gd name="T7" fmla="*/ 135 h 159"/>
              <a:gd name="T8" fmla="*/ 54 w 123"/>
              <a:gd name="T9" fmla="*/ 134 h 159"/>
              <a:gd name="T10" fmla="*/ 41 w 123"/>
              <a:gd name="T11" fmla="*/ 128 h 159"/>
              <a:gd name="T12" fmla="*/ 30 w 123"/>
              <a:gd name="T13" fmla="*/ 117 h 159"/>
              <a:gd name="T14" fmla="*/ 25 w 123"/>
              <a:gd name="T15" fmla="*/ 98 h 159"/>
              <a:gd name="T16" fmla="*/ 123 w 123"/>
              <a:gd name="T17" fmla="*/ 88 h 159"/>
              <a:gd name="T18" fmla="*/ 122 w 123"/>
              <a:gd name="T19" fmla="*/ 60 h 159"/>
              <a:gd name="T20" fmla="*/ 113 w 123"/>
              <a:gd name="T21" fmla="*/ 31 h 159"/>
              <a:gd name="T22" fmla="*/ 98 w 123"/>
              <a:gd name="T23" fmla="*/ 12 h 159"/>
              <a:gd name="T24" fmla="*/ 76 w 123"/>
              <a:gd name="T25" fmla="*/ 2 h 159"/>
              <a:gd name="T26" fmla="*/ 48 w 123"/>
              <a:gd name="T27" fmla="*/ 2 h 159"/>
              <a:gd name="T28" fmla="*/ 25 w 123"/>
              <a:gd name="T29" fmla="*/ 12 h 159"/>
              <a:gd name="T30" fmla="*/ 9 w 123"/>
              <a:gd name="T31" fmla="*/ 33 h 159"/>
              <a:gd name="T32" fmla="*/ 1 w 123"/>
              <a:gd name="T33" fmla="*/ 63 h 159"/>
              <a:gd name="T34" fmla="*/ 1 w 123"/>
              <a:gd name="T35" fmla="*/ 98 h 159"/>
              <a:gd name="T36" fmla="*/ 9 w 123"/>
              <a:gd name="T37" fmla="*/ 127 h 159"/>
              <a:gd name="T38" fmla="*/ 25 w 123"/>
              <a:gd name="T39" fmla="*/ 147 h 159"/>
              <a:gd name="T40" fmla="*/ 48 w 123"/>
              <a:gd name="T41" fmla="*/ 158 h 159"/>
              <a:gd name="T42" fmla="*/ 72 w 123"/>
              <a:gd name="T43" fmla="*/ 158 h 159"/>
              <a:gd name="T44" fmla="*/ 93 w 123"/>
              <a:gd name="T45" fmla="*/ 151 h 159"/>
              <a:gd name="T46" fmla="*/ 108 w 123"/>
              <a:gd name="T47" fmla="*/ 138 h 159"/>
              <a:gd name="T48" fmla="*/ 119 w 123"/>
              <a:gd name="T49" fmla="*/ 119 h 159"/>
              <a:gd name="T50" fmla="*/ 99 w 123"/>
              <a:gd name="T51" fmla="*/ 108 h 159"/>
              <a:gd name="T52" fmla="*/ 25 w 123"/>
              <a:gd name="T53" fmla="*/ 56 h 159"/>
              <a:gd name="T54" fmla="*/ 31 w 123"/>
              <a:gd name="T55" fmla="*/ 40 h 159"/>
              <a:gd name="T56" fmla="*/ 41 w 123"/>
              <a:gd name="T57" fmla="*/ 28 h 159"/>
              <a:gd name="T58" fmla="*/ 53 w 123"/>
              <a:gd name="T59" fmla="*/ 24 h 159"/>
              <a:gd name="T60" fmla="*/ 70 w 123"/>
              <a:gd name="T61" fmla="*/ 24 h 159"/>
              <a:gd name="T62" fmla="*/ 84 w 123"/>
              <a:gd name="T63" fmla="*/ 29 h 159"/>
              <a:gd name="T64" fmla="*/ 93 w 123"/>
              <a:gd name="T65" fmla="*/ 40 h 159"/>
              <a:gd name="T66" fmla="*/ 98 w 123"/>
              <a:gd name="T67" fmla="*/ 56 h 159"/>
              <a:gd name="T68" fmla="*/ 24 w 123"/>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8"/>
                </a:moveTo>
                <a:lnTo>
                  <a:pt x="97" y="113"/>
                </a:lnTo>
                <a:lnTo>
                  <a:pt x="93" y="119"/>
                </a:lnTo>
                <a:lnTo>
                  <a:pt x="90" y="124"/>
                </a:lnTo>
                <a:lnTo>
                  <a:pt x="86" y="128"/>
                </a:lnTo>
                <a:lnTo>
                  <a:pt x="82" y="131"/>
                </a:lnTo>
                <a:lnTo>
                  <a:pt x="77" y="133"/>
                </a:lnTo>
                <a:lnTo>
                  <a:pt x="70" y="135"/>
                </a:lnTo>
                <a:lnTo>
                  <a:pt x="63" y="135"/>
                </a:lnTo>
                <a:lnTo>
                  <a:pt x="54" y="134"/>
                </a:lnTo>
                <a:lnTo>
                  <a:pt x="47" y="132"/>
                </a:lnTo>
                <a:lnTo>
                  <a:pt x="41" y="128"/>
                </a:lnTo>
                <a:lnTo>
                  <a:pt x="34" y="123"/>
                </a:lnTo>
                <a:lnTo>
                  <a:pt x="30" y="117"/>
                </a:lnTo>
                <a:lnTo>
                  <a:pt x="27" y="109"/>
                </a:lnTo>
                <a:lnTo>
                  <a:pt x="25" y="98"/>
                </a:lnTo>
                <a:lnTo>
                  <a:pt x="24" y="88"/>
                </a:lnTo>
                <a:lnTo>
                  <a:pt x="123" y="88"/>
                </a:lnTo>
                <a:lnTo>
                  <a:pt x="123" y="76"/>
                </a:lnTo>
                <a:lnTo>
                  <a:pt x="122" y="60"/>
                </a:lnTo>
                <a:lnTo>
                  <a:pt x="119" y="43"/>
                </a:lnTo>
                <a:lnTo>
                  <a:pt x="113" y="31"/>
                </a:lnTo>
                <a:lnTo>
                  <a:pt x="107" y="20"/>
                </a:lnTo>
                <a:lnTo>
                  <a:pt x="98" y="12"/>
                </a:lnTo>
                <a:lnTo>
                  <a:pt x="87" y="5"/>
                </a:lnTo>
                <a:lnTo>
                  <a:pt x="76" y="2"/>
                </a:lnTo>
                <a:lnTo>
                  <a:pt x="61" y="0"/>
                </a:lnTo>
                <a:lnTo>
                  <a:pt x="48" y="2"/>
                </a:lnTo>
                <a:lnTo>
                  <a:pt x="35" y="6"/>
                </a:lnTo>
                <a:lnTo>
                  <a:pt x="25" y="12"/>
                </a:lnTo>
                <a:lnTo>
                  <a:pt x="16" y="21"/>
                </a:lnTo>
                <a:lnTo>
                  <a:pt x="9" y="33"/>
                </a:lnTo>
                <a:lnTo>
                  <a:pt x="4" y="47"/>
                </a:lnTo>
                <a:lnTo>
                  <a:pt x="1" y="63"/>
                </a:lnTo>
                <a:lnTo>
                  <a:pt x="0" y="81"/>
                </a:lnTo>
                <a:lnTo>
                  <a:pt x="1" y="98"/>
                </a:lnTo>
                <a:lnTo>
                  <a:pt x="4" y="113"/>
                </a:lnTo>
                <a:lnTo>
                  <a:pt x="9" y="127"/>
                </a:lnTo>
                <a:lnTo>
                  <a:pt x="16" y="138"/>
                </a:lnTo>
                <a:lnTo>
                  <a:pt x="25" y="147"/>
                </a:lnTo>
                <a:lnTo>
                  <a:pt x="35" y="153"/>
                </a:lnTo>
                <a:lnTo>
                  <a:pt x="48" y="158"/>
                </a:lnTo>
                <a:lnTo>
                  <a:pt x="61" y="159"/>
                </a:lnTo>
                <a:lnTo>
                  <a:pt x="72" y="158"/>
                </a:lnTo>
                <a:lnTo>
                  <a:pt x="84" y="155"/>
                </a:lnTo>
                <a:lnTo>
                  <a:pt x="93" y="151"/>
                </a:lnTo>
                <a:lnTo>
                  <a:pt x="102" y="145"/>
                </a:lnTo>
                <a:lnTo>
                  <a:pt x="108" y="138"/>
                </a:lnTo>
                <a:lnTo>
                  <a:pt x="115" y="128"/>
                </a:lnTo>
                <a:lnTo>
                  <a:pt x="119" y="119"/>
                </a:lnTo>
                <a:lnTo>
                  <a:pt x="121" y="108"/>
                </a:lnTo>
                <a:lnTo>
                  <a:pt x="99" y="108"/>
                </a:lnTo>
                <a:close/>
                <a:moveTo>
                  <a:pt x="24" y="67"/>
                </a:moveTo>
                <a:lnTo>
                  <a:pt x="25" y="56"/>
                </a:lnTo>
                <a:lnTo>
                  <a:pt x="27" y="48"/>
                </a:lnTo>
                <a:lnTo>
                  <a:pt x="31" y="40"/>
                </a:lnTo>
                <a:lnTo>
                  <a:pt x="35" y="34"/>
                </a:lnTo>
                <a:lnTo>
                  <a:pt x="41" y="28"/>
                </a:lnTo>
                <a:lnTo>
                  <a:pt x="47" y="25"/>
                </a:lnTo>
                <a:lnTo>
                  <a:pt x="53" y="24"/>
                </a:lnTo>
                <a:lnTo>
                  <a:pt x="62" y="23"/>
                </a:lnTo>
                <a:lnTo>
                  <a:pt x="70" y="24"/>
                </a:lnTo>
                <a:lnTo>
                  <a:pt x="78" y="25"/>
                </a:lnTo>
                <a:lnTo>
                  <a:pt x="84" y="29"/>
                </a:lnTo>
                <a:lnTo>
                  <a:pt x="89" y="34"/>
                </a:lnTo>
                <a:lnTo>
                  <a:pt x="93"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0592" name="Freeform 112"/>
          <p:cNvSpPr>
            <a:spLocks noEditPoints="1"/>
          </p:cNvSpPr>
          <p:nvPr/>
        </p:nvSpPr>
        <p:spPr bwMode="auto">
          <a:xfrm>
            <a:off x="2595563" y="1954213"/>
            <a:ext cx="66675" cy="109537"/>
          </a:xfrm>
          <a:custGeom>
            <a:avLst/>
            <a:gdLst>
              <a:gd name="T0" fmla="*/ 25 w 143"/>
              <a:gd name="T1" fmla="*/ 111 h 207"/>
              <a:gd name="T2" fmla="*/ 84 w 143"/>
              <a:gd name="T3" fmla="*/ 111 h 207"/>
              <a:gd name="T4" fmla="*/ 101 w 143"/>
              <a:gd name="T5" fmla="*/ 115 h 207"/>
              <a:gd name="T6" fmla="*/ 111 w 143"/>
              <a:gd name="T7" fmla="*/ 123 h 207"/>
              <a:gd name="T8" fmla="*/ 116 w 143"/>
              <a:gd name="T9" fmla="*/ 136 h 207"/>
              <a:gd name="T10" fmla="*/ 116 w 143"/>
              <a:gd name="T11" fmla="*/ 154 h 207"/>
              <a:gd name="T12" fmla="*/ 112 w 143"/>
              <a:gd name="T13" fmla="*/ 168 h 207"/>
              <a:gd name="T14" fmla="*/ 101 w 143"/>
              <a:gd name="T15" fmla="*/ 176 h 207"/>
              <a:gd name="T16" fmla="*/ 87 w 143"/>
              <a:gd name="T17" fmla="*/ 180 h 207"/>
              <a:gd name="T18" fmla="*/ 25 w 143"/>
              <a:gd name="T19" fmla="*/ 182 h 207"/>
              <a:gd name="T20" fmla="*/ 25 w 143"/>
              <a:gd name="T21" fmla="*/ 23 h 207"/>
              <a:gd name="T22" fmla="*/ 81 w 143"/>
              <a:gd name="T23" fmla="*/ 23 h 207"/>
              <a:gd name="T24" fmla="*/ 96 w 143"/>
              <a:gd name="T25" fmla="*/ 28 h 207"/>
              <a:gd name="T26" fmla="*/ 104 w 143"/>
              <a:gd name="T27" fmla="*/ 35 h 207"/>
              <a:gd name="T28" fmla="*/ 109 w 143"/>
              <a:gd name="T29" fmla="*/ 47 h 207"/>
              <a:gd name="T30" fmla="*/ 109 w 143"/>
              <a:gd name="T31" fmla="*/ 63 h 207"/>
              <a:gd name="T32" fmla="*/ 104 w 143"/>
              <a:gd name="T33" fmla="*/ 75 h 207"/>
              <a:gd name="T34" fmla="*/ 95 w 143"/>
              <a:gd name="T35" fmla="*/ 83 h 207"/>
              <a:gd name="T36" fmla="*/ 80 w 143"/>
              <a:gd name="T37" fmla="*/ 87 h 207"/>
              <a:gd name="T38" fmla="*/ 25 w 143"/>
              <a:gd name="T39" fmla="*/ 87 h 207"/>
              <a:gd name="T40" fmla="*/ 80 w 143"/>
              <a:gd name="T41" fmla="*/ 207 h 207"/>
              <a:gd name="T42" fmla="*/ 107 w 143"/>
              <a:gd name="T43" fmla="*/ 203 h 207"/>
              <a:gd name="T44" fmla="*/ 127 w 143"/>
              <a:gd name="T45" fmla="*/ 190 h 207"/>
              <a:gd name="T46" fmla="*/ 139 w 143"/>
              <a:gd name="T47" fmla="*/ 171 h 207"/>
              <a:gd name="T48" fmla="*/ 143 w 143"/>
              <a:gd name="T49" fmla="*/ 146 h 207"/>
              <a:gd name="T50" fmla="*/ 141 w 143"/>
              <a:gd name="T51" fmla="*/ 127 h 207"/>
              <a:gd name="T52" fmla="*/ 134 w 143"/>
              <a:gd name="T53" fmla="*/ 112 h 207"/>
              <a:gd name="T54" fmla="*/ 123 w 143"/>
              <a:gd name="T55" fmla="*/ 101 h 207"/>
              <a:gd name="T56" fmla="*/ 109 w 143"/>
              <a:gd name="T57" fmla="*/ 95 h 207"/>
              <a:gd name="T58" fmla="*/ 120 w 143"/>
              <a:gd name="T59" fmla="*/ 88 h 207"/>
              <a:gd name="T60" fmla="*/ 129 w 143"/>
              <a:gd name="T61" fmla="*/ 78 h 207"/>
              <a:gd name="T62" fmla="*/ 133 w 143"/>
              <a:gd name="T63" fmla="*/ 65 h 207"/>
              <a:gd name="T64" fmla="*/ 135 w 143"/>
              <a:gd name="T65" fmla="*/ 51 h 207"/>
              <a:gd name="T66" fmla="*/ 132 w 143"/>
              <a:gd name="T67" fmla="*/ 28 h 207"/>
              <a:gd name="T68" fmla="*/ 120 w 143"/>
              <a:gd name="T69" fmla="*/ 13 h 207"/>
              <a:gd name="T70" fmla="*/ 102 w 143"/>
              <a:gd name="T71" fmla="*/ 3 h 207"/>
              <a:gd name="T72" fmla="*/ 76 w 143"/>
              <a:gd name="T73" fmla="*/ 0 h 207"/>
              <a:gd name="T74" fmla="*/ 0 w 143"/>
              <a:gd name="T75" fmla="*/ 207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3"/>
              <a:gd name="T115" fmla="*/ 0 h 207"/>
              <a:gd name="T116" fmla="*/ 143 w 143"/>
              <a:gd name="T117" fmla="*/ 207 h 2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3" h="207">
                <a:moveTo>
                  <a:pt x="25" y="182"/>
                </a:moveTo>
                <a:lnTo>
                  <a:pt x="25" y="111"/>
                </a:lnTo>
                <a:lnTo>
                  <a:pt x="75" y="111"/>
                </a:lnTo>
                <a:lnTo>
                  <a:pt x="84" y="111"/>
                </a:lnTo>
                <a:lnTo>
                  <a:pt x="94" y="113"/>
                </a:lnTo>
                <a:lnTo>
                  <a:pt x="101" y="115"/>
                </a:lnTo>
                <a:lnTo>
                  <a:pt x="107" y="119"/>
                </a:lnTo>
                <a:lnTo>
                  <a:pt x="111" y="123"/>
                </a:lnTo>
                <a:lnTo>
                  <a:pt x="115" y="129"/>
                </a:lnTo>
                <a:lnTo>
                  <a:pt x="116" y="136"/>
                </a:lnTo>
                <a:lnTo>
                  <a:pt x="117" y="146"/>
                </a:lnTo>
                <a:lnTo>
                  <a:pt x="116" y="154"/>
                </a:lnTo>
                <a:lnTo>
                  <a:pt x="115" y="161"/>
                </a:lnTo>
                <a:lnTo>
                  <a:pt x="112" y="168"/>
                </a:lnTo>
                <a:lnTo>
                  <a:pt x="108" y="172"/>
                </a:lnTo>
                <a:lnTo>
                  <a:pt x="101" y="176"/>
                </a:lnTo>
                <a:lnTo>
                  <a:pt x="95" y="179"/>
                </a:lnTo>
                <a:lnTo>
                  <a:pt x="87" y="180"/>
                </a:lnTo>
                <a:lnTo>
                  <a:pt x="78" y="182"/>
                </a:lnTo>
                <a:lnTo>
                  <a:pt x="25" y="182"/>
                </a:lnTo>
                <a:close/>
                <a:moveTo>
                  <a:pt x="25" y="87"/>
                </a:moveTo>
                <a:lnTo>
                  <a:pt x="25" y="23"/>
                </a:lnTo>
                <a:lnTo>
                  <a:pt x="73" y="23"/>
                </a:lnTo>
                <a:lnTo>
                  <a:pt x="81" y="23"/>
                </a:lnTo>
                <a:lnTo>
                  <a:pt x="89" y="26"/>
                </a:lnTo>
                <a:lnTo>
                  <a:pt x="96" y="28"/>
                </a:lnTo>
                <a:lnTo>
                  <a:pt x="100" y="31"/>
                </a:lnTo>
                <a:lnTo>
                  <a:pt x="104" y="35"/>
                </a:lnTo>
                <a:lnTo>
                  <a:pt x="108" y="41"/>
                </a:lnTo>
                <a:lnTo>
                  <a:pt x="109" y="47"/>
                </a:lnTo>
                <a:lnTo>
                  <a:pt x="110" y="55"/>
                </a:lnTo>
                <a:lnTo>
                  <a:pt x="109" y="63"/>
                </a:lnTo>
                <a:lnTo>
                  <a:pt x="108" y="70"/>
                </a:lnTo>
                <a:lnTo>
                  <a:pt x="104" y="75"/>
                </a:lnTo>
                <a:lnTo>
                  <a:pt x="100" y="79"/>
                </a:lnTo>
                <a:lnTo>
                  <a:pt x="95" y="83"/>
                </a:lnTo>
                <a:lnTo>
                  <a:pt x="88" y="85"/>
                </a:lnTo>
                <a:lnTo>
                  <a:pt x="80" y="87"/>
                </a:lnTo>
                <a:lnTo>
                  <a:pt x="71" y="87"/>
                </a:lnTo>
                <a:lnTo>
                  <a:pt x="25" y="87"/>
                </a:lnTo>
                <a:close/>
                <a:moveTo>
                  <a:pt x="0" y="207"/>
                </a:moveTo>
                <a:lnTo>
                  <a:pt x="80" y="207"/>
                </a:lnTo>
                <a:lnTo>
                  <a:pt x="95" y="206"/>
                </a:lnTo>
                <a:lnTo>
                  <a:pt x="107" y="203"/>
                </a:lnTo>
                <a:lnTo>
                  <a:pt x="118" y="198"/>
                </a:lnTo>
                <a:lnTo>
                  <a:pt x="127" y="190"/>
                </a:lnTo>
                <a:lnTo>
                  <a:pt x="134" y="182"/>
                </a:lnTo>
                <a:lnTo>
                  <a:pt x="139" y="171"/>
                </a:lnTo>
                <a:lnTo>
                  <a:pt x="142" y="158"/>
                </a:lnTo>
                <a:lnTo>
                  <a:pt x="143" y="146"/>
                </a:lnTo>
                <a:lnTo>
                  <a:pt x="142" y="136"/>
                </a:lnTo>
                <a:lnTo>
                  <a:pt x="141" y="127"/>
                </a:lnTo>
                <a:lnTo>
                  <a:pt x="138" y="119"/>
                </a:lnTo>
                <a:lnTo>
                  <a:pt x="134" y="112"/>
                </a:lnTo>
                <a:lnTo>
                  <a:pt x="129" y="106"/>
                </a:lnTo>
                <a:lnTo>
                  <a:pt x="123" y="101"/>
                </a:lnTo>
                <a:lnTo>
                  <a:pt x="116" y="98"/>
                </a:lnTo>
                <a:lnTo>
                  <a:pt x="109" y="95"/>
                </a:lnTo>
                <a:lnTo>
                  <a:pt x="115" y="92"/>
                </a:lnTo>
                <a:lnTo>
                  <a:pt x="120" y="88"/>
                </a:lnTo>
                <a:lnTo>
                  <a:pt x="124" y="84"/>
                </a:lnTo>
                <a:lnTo>
                  <a:pt x="129" y="78"/>
                </a:lnTo>
                <a:lnTo>
                  <a:pt x="131" y="72"/>
                </a:lnTo>
                <a:lnTo>
                  <a:pt x="133" y="65"/>
                </a:lnTo>
                <a:lnTo>
                  <a:pt x="135" y="58"/>
                </a:lnTo>
                <a:lnTo>
                  <a:pt x="135" y="51"/>
                </a:lnTo>
                <a:lnTo>
                  <a:pt x="134" y="38"/>
                </a:lnTo>
                <a:lnTo>
                  <a:pt x="132" y="28"/>
                </a:lnTo>
                <a:lnTo>
                  <a:pt x="127" y="20"/>
                </a:lnTo>
                <a:lnTo>
                  <a:pt x="120" y="13"/>
                </a:lnTo>
                <a:lnTo>
                  <a:pt x="112" y="7"/>
                </a:lnTo>
                <a:lnTo>
                  <a:pt x="102" y="3"/>
                </a:lnTo>
                <a:lnTo>
                  <a:pt x="90" y="1"/>
                </a:lnTo>
                <a:lnTo>
                  <a:pt x="76" y="0"/>
                </a:lnTo>
                <a:lnTo>
                  <a:pt x="0" y="0"/>
                </a:lnTo>
                <a:lnTo>
                  <a:pt x="0" y="207"/>
                </a:lnTo>
                <a:close/>
              </a:path>
            </a:pathLst>
          </a:custGeom>
          <a:solidFill>
            <a:srgbClr val="000080"/>
          </a:solidFill>
          <a:ln w="9525">
            <a:noFill/>
            <a:round/>
            <a:headEnd/>
            <a:tailEnd/>
          </a:ln>
        </p:spPr>
        <p:txBody>
          <a:bodyPr/>
          <a:lstStyle/>
          <a:p>
            <a:endParaRPr lang="ru-RU"/>
          </a:p>
        </p:txBody>
      </p:sp>
      <p:sp>
        <p:nvSpPr>
          <p:cNvPr id="20593" name="Rectangle 113"/>
          <p:cNvSpPr>
            <a:spLocks noChangeArrowheads="1"/>
          </p:cNvSpPr>
          <p:nvPr/>
        </p:nvSpPr>
        <p:spPr bwMode="auto">
          <a:xfrm>
            <a:off x="2678113" y="2047875"/>
            <a:ext cx="12700" cy="15875"/>
          </a:xfrm>
          <a:prstGeom prst="rect">
            <a:avLst/>
          </a:prstGeom>
          <a:solidFill>
            <a:srgbClr val="000080"/>
          </a:solidFill>
          <a:ln w="9525">
            <a:noFill/>
            <a:miter lim="800000"/>
            <a:headEnd/>
            <a:tailEnd/>
          </a:ln>
        </p:spPr>
        <p:txBody>
          <a:bodyPr/>
          <a:lstStyle/>
          <a:p>
            <a:endParaRPr lang="ru-RU"/>
          </a:p>
        </p:txBody>
      </p:sp>
      <p:sp>
        <p:nvSpPr>
          <p:cNvPr id="20594" name="Freeform 114"/>
          <p:cNvSpPr>
            <a:spLocks noEditPoints="1"/>
          </p:cNvSpPr>
          <p:nvPr/>
        </p:nvSpPr>
        <p:spPr bwMode="auto">
          <a:xfrm>
            <a:off x="1350963" y="2151063"/>
            <a:ext cx="60325" cy="107950"/>
          </a:xfrm>
          <a:custGeom>
            <a:avLst/>
            <a:gdLst>
              <a:gd name="T0" fmla="*/ 125 w 128"/>
              <a:gd name="T1" fmla="*/ 40 h 203"/>
              <a:gd name="T2" fmla="*/ 116 w 128"/>
              <a:gd name="T3" fmla="*/ 21 h 203"/>
              <a:gd name="T4" fmla="*/ 102 w 128"/>
              <a:gd name="T5" fmla="*/ 8 h 203"/>
              <a:gd name="T6" fmla="*/ 81 w 128"/>
              <a:gd name="T7" fmla="*/ 1 h 203"/>
              <a:gd name="T8" fmla="*/ 61 w 128"/>
              <a:gd name="T9" fmla="*/ 0 h 203"/>
              <a:gd name="T10" fmla="*/ 47 w 128"/>
              <a:gd name="T11" fmla="*/ 4 h 203"/>
              <a:gd name="T12" fmla="*/ 34 w 128"/>
              <a:gd name="T13" fmla="*/ 11 h 203"/>
              <a:gd name="T14" fmla="*/ 23 w 128"/>
              <a:gd name="T15" fmla="*/ 22 h 203"/>
              <a:gd name="T16" fmla="*/ 14 w 128"/>
              <a:gd name="T17" fmla="*/ 36 h 203"/>
              <a:gd name="T18" fmla="*/ 8 w 128"/>
              <a:gd name="T19" fmla="*/ 53 h 203"/>
              <a:gd name="T20" fmla="*/ 3 w 128"/>
              <a:gd name="T21" fmla="*/ 73 h 203"/>
              <a:gd name="T22" fmla="*/ 0 w 128"/>
              <a:gd name="T23" fmla="*/ 97 h 203"/>
              <a:gd name="T24" fmla="*/ 0 w 128"/>
              <a:gd name="T25" fmla="*/ 122 h 203"/>
              <a:gd name="T26" fmla="*/ 2 w 128"/>
              <a:gd name="T27" fmla="*/ 142 h 203"/>
              <a:gd name="T28" fmla="*/ 7 w 128"/>
              <a:gd name="T29" fmla="*/ 159 h 203"/>
              <a:gd name="T30" fmla="*/ 13 w 128"/>
              <a:gd name="T31" fmla="*/ 173 h 203"/>
              <a:gd name="T32" fmla="*/ 21 w 128"/>
              <a:gd name="T33" fmla="*/ 185 h 203"/>
              <a:gd name="T34" fmla="*/ 32 w 128"/>
              <a:gd name="T35" fmla="*/ 194 h 203"/>
              <a:gd name="T36" fmla="*/ 45 w 128"/>
              <a:gd name="T37" fmla="*/ 200 h 203"/>
              <a:gd name="T38" fmla="*/ 58 w 128"/>
              <a:gd name="T39" fmla="*/ 203 h 203"/>
              <a:gd name="T40" fmla="*/ 79 w 128"/>
              <a:gd name="T41" fmla="*/ 202 h 203"/>
              <a:gd name="T42" fmla="*/ 102 w 128"/>
              <a:gd name="T43" fmla="*/ 193 h 203"/>
              <a:gd name="T44" fmla="*/ 118 w 128"/>
              <a:gd name="T45" fmla="*/ 175 h 203"/>
              <a:gd name="T46" fmla="*/ 127 w 128"/>
              <a:gd name="T47" fmla="*/ 150 h 203"/>
              <a:gd name="T48" fmla="*/ 127 w 128"/>
              <a:gd name="T49" fmla="*/ 122 h 203"/>
              <a:gd name="T50" fmla="*/ 118 w 128"/>
              <a:gd name="T51" fmla="*/ 97 h 203"/>
              <a:gd name="T52" fmla="*/ 104 w 128"/>
              <a:gd name="T53" fmla="*/ 80 h 203"/>
              <a:gd name="T54" fmla="*/ 83 w 128"/>
              <a:gd name="T55" fmla="*/ 71 h 203"/>
              <a:gd name="T56" fmla="*/ 57 w 128"/>
              <a:gd name="T57" fmla="*/ 71 h 203"/>
              <a:gd name="T58" fmla="*/ 35 w 128"/>
              <a:gd name="T59" fmla="*/ 82 h 203"/>
              <a:gd name="T60" fmla="*/ 28 w 128"/>
              <a:gd name="T61" fmla="*/ 75 h 203"/>
              <a:gd name="T62" fmla="*/ 34 w 128"/>
              <a:gd name="T63" fmla="*/ 50 h 203"/>
              <a:gd name="T64" fmla="*/ 45 w 128"/>
              <a:gd name="T65" fmla="*/ 32 h 203"/>
              <a:gd name="T66" fmla="*/ 60 w 128"/>
              <a:gd name="T67" fmla="*/ 24 h 203"/>
              <a:gd name="T68" fmla="*/ 76 w 128"/>
              <a:gd name="T69" fmla="*/ 23 h 203"/>
              <a:gd name="T70" fmla="*/ 88 w 128"/>
              <a:gd name="T71" fmla="*/ 28 h 203"/>
              <a:gd name="T72" fmla="*/ 96 w 128"/>
              <a:gd name="T73" fmla="*/ 35 h 203"/>
              <a:gd name="T74" fmla="*/ 102 w 128"/>
              <a:gd name="T75" fmla="*/ 46 h 203"/>
              <a:gd name="T76" fmla="*/ 127 w 128"/>
              <a:gd name="T77" fmla="*/ 52 h 203"/>
              <a:gd name="T78" fmla="*/ 102 w 128"/>
              <a:gd name="T79" fmla="*/ 145 h 203"/>
              <a:gd name="T80" fmla="*/ 97 w 128"/>
              <a:gd name="T81" fmla="*/ 162 h 203"/>
              <a:gd name="T82" fmla="*/ 87 w 128"/>
              <a:gd name="T83" fmla="*/ 173 h 203"/>
              <a:gd name="T84" fmla="*/ 74 w 128"/>
              <a:gd name="T85" fmla="*/ 179 h 203"/>
              <a:gd name="T86" fmla="*/ 58 w 128"/>
              <a:gd name="T87" fmla="*/ 179 h 203"/>
              <a:gd name="T88" fmla="*/ 45 w 128"/>
              <a:gd name="T89" fmla="*/ 173 h 203"/>
              <a:gd name="T90" fmla="*/ 35 w 128"/>
              <a:gd name="T91" fmla="*/ 162 h 203"/>
              <a:gd name="T92" fmla="*/ 30 w 128"/>
              <a:gd name="T93" fmla="*/ 146 h 203"/>
              <a:gd name="T94" fmla="*/ 30 w 128"/>
              <a:gd name="T95" fmla="*/ 127 h 203"/>
              <a:gd name="T96" fmla="*/ 35 w 128"/>
              <a:gd name="T97" fmla="*/ 110 h 203"/>
              <a:gd name="T98" fmla="*/ 45 w 128"/>
              <a:gd name="T99" fmla="*/ 100 h 203"/>
              <a:gd name="T100" fmla="*/ 58 w 128"/>
              <a:gd name="T101" fmla="*/ 94 h 203"/>
              <a:gd name="T102" fmla="*/ 74 w 128"/>
              <a:gd name="T103" fmla="*/ 94 h 203"/>
              <a:gd name="T104" fmla="*/ 88 w 128"/>
              <a:gd name="T105" fmla="*/ 100 h 203"/>
              <a:gd name="T106" fmla="*/ 97 w 128"/>
              <a:gd name="T107" fmla="*/ 110 h 203"/>
              <a:gd name="T108" fmla="*/ 102 w 128"/>
              <a:gd name="T109" fmla="*/ 127 h 20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3"/>
              <a:gd name="T167" fmla="*/ 128 w 128"/>
              <a:gd name="T168" fmla="*/ 203 h 20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3">
                <a:moveTo>
                  <a:pt x="127" y="52"/>
                </a:moveTo>
                <a:lnTo>
                  <a:pt x="125" y="40"/>
                </a:lnTo>
                <a:lnTo>
                  <a:pt x="122" y="30"/>
                </a:lnTo>
                <a:lnTo>
                  <a:pt x="116" y="21"/>
                </a:lnTo>
                <a:lnTo>
                  <a:pt x="110" y="14"/>
                </a:lnTo>
                <a:lnTo>
                  <a:pt x="102" y="8"/>
                </a:lnTo>
                <a:lnTo>
                  <a:pt x="92" y="3"/>
                </a:lnTo>
                <a:lnTo>
                  <a:pt x="81" y="1"/>
                </a:lnTo>
                <a:lnTo>
                  <a:pt x="69" y="0"/>
                </a:lnTo>
                <a:lnTo>
                  <a:pt x="61" y="0"/>
                </a:lnTo>
                <a:lnTo>
                  <a:pt x="54" y="2"/>
                </a:lnTo>
                <a:lnTo>
                  <a:pt x="47" y="4"/>
                </a:lnTo>
                <a:lnTo>
                  <a:pt x="40" y="7"/>
                </a:lnTo>
                <a:lnTo>
                  <a:pt x="34" y="11"/>
                </a:lnTo>
                <a:lnTo>
                  <a:pt x="29" y="16"/>
                </a:lnTo>
                <a:lnTo>
                  <a:pt x="23" y="22"/>
                </a:lnTo>
                <a:lnTo>
                  <a:pt x="18" y="28"/>
                </a:lnTo>
                <a:lnTo>
                  <a:pt x="14" y="36"/>
                </a:lnTo>
                <a:lnTo>
                  <a:pt x="11" y="44"/>
                </a:lnTo>
                <a:lnTo>
                  <a:pt x="8" y="53"/>
                </a:lnTo>
                <a:lnTo>
                  <a:pt x="5" y="63"/>
                </a:lnTo>
                <a:lnTo>
                  <a:pt x="3" y="73"/>
                </a:lnTo>
                <a:lnTo>
                  <a:pt x="1" y="85"/>
                </a:lnTo>
                <a:lnTo>
                  <a:pt x="0" y="97"/>
                </a:lnTo>
                <a:lnTo>
                  <a:pt x="0" y="110"/>
                </a:lnTo>
                <a:lnTo>
                  <a:pt x="0" y="122"/>
                </a:lnTo>
                <a:lnTo>
                  <a:pt x="1" y="132"/>
                </a:lnTo>
                <a:lnTo>
                  <a:pt x="2" y="142"/>
                </a:lnTo>
                <a:lnTo>
                  <a:pt x="5" y="151"/>
                </a:lnTo>
                <a:lnTo>
                  <a:pt x="7" y="159"/>
                </a:lnTo>
                <a:lnTo>
                  <a:pt x="10" y="166"/>
                </a:lnTo>
                <a:lnTo>
                  <a:pt x="13" y="173"/>
                </a:lnTo>
                <a:lnTo>
                  <a:pt x="17" y="180"/>
                </a:lnTo>
                <a:lnTo>
                  <a:pt x="21" y="185"/>
                </a:lnTo>
                <a:lnTo>
                  <a:pt x="27" y="189"/>
                </a:lnTo>
                <a:lnTo>
                  <a:pt x="32" y="194"/>
                </a:lnTo>
                <a:lnTo>
                  <a:pt x="38" y="198"/>
                </a:lnTo>
                <a:lnTo>
                  <a:pt x="45" y="200"/>
                </a:lnTo>
                <a:lnTo>
                  <a:pt x="51" y="202"/>
                </a:lnTo>
                <a:lnTo>
                  <a:pt x="58" y="203"/>
                </a:lnTo>
                <a:lnTo>
                  <a:pt x="66" y="203"/>
                </a:lnTo>
                <a:lnTo>
                  <a:pt x="79" y="202"/>
                </a:lnTo>
                <a:lnTo>
                  <a:pt x="91" y="199"/>
                </a:lnTo>
                <a:lnTo>
                  <a:pt x="102" y="193"/>
                </a:lnTo>
                <a:lnTo>
                  <a:pt x="111" y="185"/>
                </a:lnTo>
                <a:lnTo>
                  <a:pt x="118" y="175"/>
                </a:lnTo>
                <a:lnTo>
                  <a:pt x="124" y="164"/>
                </a:lnTo>
                <a:lnTo>
                  <a:pt x="127" y="150"/>
                </a:lnTo>
                <a:lnTo>
                  <a:pt x="128" y="136"/>
                </a:lnTo>
                <a:lnTo>
                  <a:pt x="127" y="122"/>
                </a:lnTo>
                <a:lnTo>
                  <a:pt x="124" y="109"/>
                </a:lnTo>
                <a:lnTo>
                  <a:pt x="118" y="97"/>
                </a:lnTo>
                <a:lnTo>
                  <a:pt x="112" y="88"/>
                </a:lnTo>
                <a:lnTo>
                  <a:pt x="104" y="80"/>
                </a:lnTo>
                <a:lnTo>
                  <a:pt x="93" y="74"/>
                </a:lnTo>
                <a:lnTo>
                  <a:pt x="83" y="71"/>
                </a:lnTo>
                <a:lnTo>
                  <a:pt x="70" y="70"/>
                </a:lnTo>
                <a:lnTo>
                  <a:pt x="57" y="71"/>
                </a:lnTo>
                <a:lnTo>
                  <a:pt x="46" y="75"/>
                </a:lnTo>
                <a:lnTo>
                  <a:pt x="35" y="82"/>
                </a:lnTo>
                <a:lnTo>
                  <a:pt x="27" y="92"/>
                </a:lnTo>
                <a:lnTo>
                  <a:pt x="28" y="75"/>
                </a:lnTo>
                <a:lnTo>
                  <a:pt x="31" y="61"/>
                </a:lnTo>
                <a:lnTo>
                  <a:pt x="34" y="50"/>
                </a:lnTo>
                <a:lnTo>
                  <a:pt x="39" y="40"/>
                </a:lnTo>
                <a:lnTo>
                  <a:pt x="45" y="32"/>
                </a:lnTo>
                <a:lnTo>
                  <a:pt x="52" y="28"/>
                </a:lnTo>
                <a:lnTo>
                  <a:pt x="60" y="24"/>
                </a:lnTo>
                <a:lnTo>
                  <a:pt x="70" y="23"/>
                </a:lnTo>
                <a:lnTo>
                  <a:pt x="76" y="23"/>
                </a:lnTo>
                <a:lnTo>
                  <a:pt x="83" y="25"/>
                </a:lnTo>
                <a:lnTo>
                  <a:pt x="88" y="28"/>
                </a:lnTo>
                <a:lnTo>
                  <a:pt x="93" y="30"/>
                </a:lnTo>
                <a:lnTo>
                  <a:pt x="96" y="35"/>
                </a:lnTo>
                <a:lnTo>
                  <a:pt x="99" y="39"/>
                </a:lnTo>
                <a:lnTo>
                  <a:pt x="102" y="46"/>
                </a:lnTo>
                <a:lnTo>
                  <a:pt x="103" y="52"/>
                </a:lnTo>
                <a:lnTo>
                  <a:pt x="127" y="52"/>
                </a:lnTo>
                <a:close/>
                <a:moveTo>
                  <a:pt x="103" y="136"/>
                </a:moveTo>
                <a:lnTo>
                  <a:pt x="102" y="145"/>
                </a:lnTo>
                <a:lnTo>
                  <a:pt x="100" y="155"/>
                </a:lnTo>
                <a:lnTo>
                  <a:pt x="97" y="162"/>
                </a:lnTo>
                <a:lnTo>
                  <a:pt x="92" y="169"/>
                </a:lnTo>
                <a:lnTo>
                  <a:pt x="87" y="173"/>
                </a:lnTo>
                <a:lnTo>
                  <a:pt x="81" y="177"/>
                </a:lnTo>
                <a:lnTo>
                  <a:pt x="74" y="179"/>
                </a:lnTo>
                <a:lnTo>
                  <a:pt x="66" y="180"/>
                </a:lnTo>
                <a:lnTo>
                  <a:pt x="58" y="179"/>
                </a:lnTo>
                <a:lnTo>
                  <a:pt x="51" y="177"/>
                </a:lnTo>
                <a:lnTo>
                  <a:pt x="45" y="173"/>
                </a:lnTo>
                <a:lnTo>
                  <a:pt x="39" y="169"/>
                </a:lnTo>
                <a:lnTo>
                  <a:pt x="35" y="162"/>
                </a:lnTo>
                <a:lnTo>
                  <a:pt x="32" y="155"/>
                </a:lnTo>
                <a:lnTo>
                  <a:pt x="30" y="146"/>
                </a:lnTo>
                <a:lnTo>
                  <a:pt x="29" y="136"/>
                </a:lnTo>
                <a:lnTo>
                  <a:pt x="30" y="127"/>
                </a:lnTo>
                <a:lnTo>
                  <a:pt x="31" y="118"/>
                </a:lnTo>
                <a:lnTo>
                  <a:pt x="35" y="110"/>
                </a:lnTo>
                <a:lnTo>
                  <a:pt x="39" y="104"/>
                </a:lnTo>
                <a:lnTo>
                  <a:pt x="45" y="100"/>
                </a:lnTo>
                <a:lnTo>
                  <a:pt x="51" y="96"/>
                </a:lnTo>
                <a:lnTo>
                  <a:pt x="58" y="94"/>
                </a:lnTo>
                <a:lnTo>
                  <a:pt x="67" y="93"/>
                </a:lnTo>
                <a:lnTo>
                  <a:pt x="74" y="94"/>
                </a:lnTo>
                <a:lnTo>
                  <a:pt x="81" y="96"/>
                </a:lnTo>
                <a:lnTo>
                  <a:pt x="88" y="100"/>
                </a:lnTo>
                <a:lnTo>
                  <a:pt x="93" y="104"/>
                </a:lnTo>
                <a:lnTo>
                  <a:pt x="97" y="110"/>
                </a:lnTo>
                <a:lnTo>
                  <a:pt x="100" y="118"/>
                </a:lnTo>
                <a:lnTo>
                  <a:pt x="102" y="127"/>
                </a:lnTo>
                <a:lnTo>
                  <a:pt x="103" y="136"/>
                </a:lnTo>
                <a:close/>
              </a:path>
            </a:pathLst>
          </a:custGeom>
          <a:solidFill>
            <a:srgbClr val="000080"/>
          </a:solidFill>
          <a:ln w="9525">
            <a:noFill/>
            <a:round/>
            <a:headEnd/>
            <a:tailEnd/>
          </a:ln>
        </p:spPr>
        <p:txBody>
          <a:bodyPr/>
          <a:lstStyle/>
          <a:p>
            <a:endParaRPr lang="ru-RU"/>
          </a:p>
        </p:txBody>
      </p:sp>
      <p:sp>
        <p:nvSpPr>
          <p:cNvPr id="20595" name="Freeform 115"/>
          <p:cNvSpPr>
            <a:spLocks noEditPoints="1"/>
          </p:cNvSpPr>
          <p:nvPr/>
        </p:nvSpPr>
        <p:spPr bwMode="auto">
          <a:xfrm>
            <a:off x="2025650" y="2146300"/>
            <a:ext cx="79375" cy="111125"/>
          </a:xfrm>
          <a:custGeom>
            <a:avLst/>
            <a:gdLst>
              <a:gd name="T0" fmla="*/ 0 w 167"/>
              <a:gd name="T1" fmla="*/ 208 h 208"/>
              <a:gd name="T2" fmla="*/ 26 w 167"/>
              <a:gd name="T3" fmla="*/ 208 h 208"/>
              <a:gd name="T4" fmla="*/ 46 w 167"/>
              <a:gd name="T5" fmla="*/ 146 h 208"/>
              <a:gd name="T6" fmla="*/ 120 w 167"/>
              <a:gd name="T7" fmla="*/ 146 h 208"/>
              <a:gd name="T8" fmla="*/ 140 w 167"/>
              <a:gd name="T9" fmla="*/ 208 h 208"/>
              <a:gd name="T10" fmla="*/ 167 w 167"/>
              <a:gd name="T11" fmla="*/ 208 h 208"/>
              <a:gd name="T12" fmla="*/ 98 w 167"/>
              <a:gd name="T13" fmla="*/ 0 h 208"/>
              <a:gd name="T14" fmla="*/ 69 w 167"/>
              <a:gd name="T15" fmla="*/ 0 h 208"/>
              <a:gd name="T16" fmla="*/ 0 w 167"/>
              <a:gd name="T17" fmla="*/ 208 h 208"/>
              <a:gd name="T18" fmla="*/ 54 w 167"/>
              <a:gd name="T19" fmla="*/ 122 h 208"/>
              <a:gd name="T20" fmla="*/ 84 w 167"/>
              <a:gd name="T21" fmla="*/ 31 h 208"/>
              <a:gd name="T22" fmla="*/ 112 w 167"/>
              <a:gd name="T23" fmla="*/ 122 h 208"/>
              <a:gd name="T24" fmla="*/ 54 w 167"/>
              <a:gd name="T25" fmla="*/ 122 h 2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7"/>
              <a:gd name="T40" fmla="*/ 0 h 208"/>
              <a:gd name="T41" fmla="*/ 167 w 167"/>
              <a:gd name="T42" fmla="*/ 208 h 20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7" h="208">
                <a:moveTo>
                  <a:pt x="0" y="208"/>
                </a:moveTo>
                <a:lnTo>
                  <a:pt x="26" y="208"/>
                </a:lnTo>
                <a:lnTo>
                  <a:pt x="46" y="146"/>
                </a:lnTo>
                <a:lnTo>
                  <a:pt x="120" y="146"/>
                </a:lnTo>
                <a:lnTo>
                  <a:pt x="140" y="208"/>
                </a:lnTo>
                <a:lnTo>
                  <a:pt x="167" y="208"/>
                </a:lnTo>
                <a:lnTo>
                  <a:pt x="98" y="0"/>
                </a:lnTo>
                <a:lnTo>
                  <a:pt x="69" y="0"/>
                </a:lnTo>
                <a:lnTo>
                  <a:pt x="0" y="208"/>
                </a:lnTo>
                <a:close/>
                <a:moveTo>
                  <a:pt x="54" y="122"/>
                </a:moveTo>
                <a:lnTo>
                  <a:pt x="84" y="31"/>
                </a:lnTo>
                <a:lnTo>
                  <a:pt x="112" y="122"/>
                </a:lnTo>
                <a:lnTo>
                  <a:pt x="54" y="122"/>
                </a:lnTo>
                <a:close/>
              </a:path>
            </a:pathLst>
          </a:custGeom>
          <a:solidFill>
            <a:srgbClr val="000080"/>
          </a:solidFill>
          <a:ln w="9525">
            <a:noFill/>
            <a:round/>
            <a:headEnd/>
            <a:tailEnd/>
          </a:ln>
        </p:spPr>
        <p:txBody>
          <a:bodyPr/>
          <a:lstStyle/>
          <a:p>
            <a:endParaRPr lang="ru-RU"/>
          </a:p>
        </p:txBody>
      </p:sp>
      <p:sp>
        <p:nvSpPr>
          <p:cNvPr id="20596" name="Rectangle 116"/>
          <p:cNvSpPr>
            <a:spLocks noChangeArrowheads="1"/>
          </p:cNvSpPr>
          <p:nvPr/>
        </p:nvSpPr>
        <p:spPr bwMode="auto">
          <a:xfrm>
            <a:off x="2112963" y="2146300"/>
            <a:ext cx="11112" cy="111125"/>
          </a:xfrm>
          <a:prstGeom prst="rect">
            <a:avLst/>
          </a:prstGeom>
          <a:solidFill>
            <a:srgbClr val="000080"/>
          </a:solidFill>
          <a:ln w="9525">
            <a:noFill/>
            <a:miter lim="800000"/>
            <a:headEnd/>
            <a:tailEnd/>
          </a:ln>
        </p:spPr>
        <p:txBody>
          <a:bodyPr/>
          <a:lstStyle/>
          <a:p>
            <a:endParaRPr lang="ru-RU"/>
          </a:p>
        </p:txBody>
      </p:sp>
      <p:sp>
        <p:nvSpPr>
          <p:cNvPr id="20597" name="Freeform 117"/>
          <p:cNvSpPr>
            <a:spLocks noEditPoints="1"/>
          </p:cNvSpPr>
          <p:nvPr/>
        </p:nvSpPr>
        <p:spPr bwMode="auto">
          <a:xfrm>
            <a:off x="2139950" y="2146300"/>
            <a:ext cx="60325" cy="112713"/>
          </a:xfrm>
          <a:custGeom>
            <a:avLst/>
            <a:gdLst>
              <a:gd name="T0" fmla="*/ 23 w 127"/>
              <a:gd name="T1" fmla="*/ 208 h 211"/>
              <a:gd name="T2" fmla="*/ 32 w 127"/>
              <a:gd name="T3" fmla="*/ 198 h 211"/>
              <a:gd name="T4" fmla="*/ 54 w 127"/>
              <a:gd name="T5" fmla="*/ 210 h 211"/>
              <a:gd name="T6" fmla="*/ 80 w 127"/>
              <a:gd name="T7" fmla="*/ 210 h 211"/>
              <a:gd name="T8" fmla="*/ 101 w 127"/>
              <a:gd name="T9" fmla="*/ 200 h 211"/>
              <a:gd name="T10" fmla="*/ 117 w 127"/>
              <a:gd name="T11" fmla="*/ 179 h 211"/>
              <a:gd name="T12" fmla="*/ 126 w 127"/>
              <a:gd name="T13" fmla="*/ 150 h 211"/>
              <a:gd name="T14" fmla="*/ 126 w 127"/>
              <a:gd name="T15" fmla="*/ 115 h 211"/>
              <a:gd name="T16" fmla="*/ 117 w 127"/>
              <a:gd name="T17" fmla="*/ 86 h 211"/>
              <a:gd name="T18" fmla="*/ 101 w 127"/>
              <a:gd name="T19" fmla="*/ 65 h 211"/>
              <a:gd name="T20" fmla="*/ 79 w 127"/>
              <a:gd name="T21" fmla="*/ 54 h 211"/>
              <a:gd name="T22" fmla="*/ 60 w 127"/>
              <a:gd name="T23" fmla="*/ 53 h 211"/>
              <a:gd name="T24" fmla="*/ 48 w 127"/>
              <a:gd name="T25" fmla="*/ 56 h 211"/>
              <a:gd name="T26" fmla="*/ 37 w 127"/>
              <a:gd name="T27" fmla="*/ 63 h 211"/>
              <a:gd name="T28" fmla="*/ 27 w 127"/>
              <a:gd name="T29" fmla="*/ 73 h 211"/>
              <a:gd name="T30" fmla="*/ 23 w 127"/>
              <a:gd name="T31" fmla="*/ 0 h 211"/>
              <a:gd name="T32" fmla="*/ 0 w 127"/>
              <a:gd name="T33" fmla="*/ 208 h 211"/>
              <a:gd name="T34" fmla="*/ 23 w 127"/>
              <a:gd name="T35" fmla="*/ 118 h 211"/>
              <a:gd name="T36" fmla="*/ 27 w 127"/>
              <a:gd name="T37" fmla="*/ 98 h 211"/>
              <a:gd name="T38" fmla="*/ 38 w 127"/>
              <a:gd name="T39" fmla="*/ 84 h 211"/>
              <a:gd name="T40" fmla="*/ 53 w 127"/>
              <a:gd name="T41" fmla="*/ 77 h 211"/>
              <a:gd name="T42" fmla="*/ 71 w 127"/>
              <a:gd name="T43" fmla="*/ 77 h 211"/>
              <a:gd name="T44" fmla="*/ 85 w 127"/>
              <a:gd name="T45" fmla="*/ 84 h 211"/>
              <a:gd name="T46" fmla="*/ 96 w 127"/>
              <a:gd name="T47" fmla="*/ 99 h 211"/>
              <a:gd name="T48" fmla="*/ 101 w 127"/>
              <a:gd name="T49" fmla="*/ 122 h 211"/>
              <a:gd name="T50" fmla="*/ 101 w 127"/>
              <a:gd name="T51" fmla="*/ 147 h 211"/>
              <a:gd name="T52" fmla="*/ 96 w 127"/>
              <a:gd name="T53" fmla="*/ 167 h 211"/>
              <a:gd name="T54" fmla="*/ 85 w 127"/>
              <a:gd name="T55" fmla="*/ 181 h 211"/>
              <a:gd name="T56" fmla="*/ 71 w 127"/>
              <a:gd name="T57" fmla="*/ 188 h 211"/>
              <a:gd name="T58" fmla="*/ 53 w 127"/>
              <a:gd name="T59" fmla="*/ 188 h 211"/>
              <a:gd name="T60" fmla="*/ 38 w 127"/>
              <a:gd name="T61" fmla="*/ 181 h 211"/>
              <a:gd name="T62" fmla="*/ 29 w 127"/>
              <a:gd name="T63" fmla="*/ 166 h 211"/>
              <a:gd name="T64" fmla="*/ 23 w 127"/>
              <a:gd name="T65" fmla="*/ 145 h 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7"/>
              <a:gd name="T100" fmla="*/ 0 h 211"/>
              <a:gd name="T101" fmla="*/ 127 w 127"/>
              <a:gd name="T102" fmla="*/ 211 h 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7" h="211">
                <a:moveTo>
                  <a:pt x="0" y="208"/>
                </a:moveTo>
                <a:lnTo>
                  <a:pt x="23" y="208"/>
                </a:lnTo>
                <a:lnTo>
                  <a:pt x="23" y="188"/>
                </a:lnTo>
                <a:lnTo>
                  <a:pt x="32" y="198"/>
                </a:lnTo>
                <a:lnTo>
                  <a:pt x="42" y="205"/>
                </a:lnTo>
                <a:lnTo>
                  <a:pt x="54" y="210"/>
                </a:lnTo>
                <a:lnTo>
                  <a:pt x="68" y="211"/>
                </a:lnTo>
                <a:lnTo>
                  <a:pt x="80" y="210"/>
                </a:lnTo>
                <a:lnTo>
                  <a:pt x="92" y="205"/>
                </a:lnTo>
                <a:lnTo>
                  <a:pt x="101" y="200"/>
                </a:lnTo>
                <a:lnTo>
                  <a:pt x="110" y="190"/>
                </a:lnTo>
                <a:lnTo>
                  <a:pt x="117" y="179"/>
                </a:lnTo>
                <a:lnTo>
                  <a:pt x="122" y="166"/>
                </a:lnTo>
                <a:lnTo>
                  <a:pt x="126" y="150"/>
                </a:lnTo>
                <a:lnTo>
                  <a:pt x="127" y="132"/>
                </a:lnTo>
                <a:lnTo>
                  <a:pt x="126" y="115"/>
                </a:lnTo>
                <a:lnTo>
                  <a:pt x="122" y="99"/>
                </a:lnTo>
                <a:lnTo>
                  <a:pt x="117" y="86"/>
                </a:lnTo>
                <a:lnTo>
                  <a:pt x="110" y="74"/>
                </a:lnTo>
                <a:lnTo>
                  <a:pt x="101" y="65"/>
                </a:lnTo>
                <a:lnTo>
                  <a:pt x="91" y="59"/>
                </a:lnTo>
                <a:lnTo>
                  <a:pt x="79" y="54"/>
                </a:lnTo>
                <a:lnTo>
                  <a:pt x="66" y="53"/>
                </a:lnTo>
                <a:lnTo>
                  <a:pt x="60" y="53"/>
                </a:lnTo>
                <a:lnTo>
                  <a:pt x="54" y="54"/>
                </a:lnTo>
                <a:lnTo>
                  <a:pt x="48" y="56"/>
                </a:lnTo>
                <a:lnTo>
                  <a:pt x="42" y="60"/>
                </a:lnTo>
                <a:lnTo>
                  <a:pt x="37" y="63"/>
                </a:lnTo>
                <a:lnTo>
                  <a:pt x="32" y="68"/>
                </a:lnTo>
                <a:lnTo>
                  <a:pt x="27" y="73"/>
                </a:lnTo>
                <a:lnTo>
                  <a:pt x="23" y="80"/>
                </a:lnTo>
                <a:lnTo>
                  <a:pt x="23" y="0"/>
                </a:lnTo>
                <a:lnTo>
                  <a:pt x="0" y="0"/>
                </a:lnTo>
                <a:lnTo>
                  <a:pt x="0" y="208"/>
                </a:lnTo>
                <a:close/>
                <a:moveTo>
                  <a:pt x="22" y="132"/>
                </a:moveTo>
                <a:lnTo>
                  <a:pt x="23" y="118"/>
                </a:lnTo>
                <a:lnTo>
                  <a:pt x="24" y="108"/>
                </a:lnTo>
                <a:lnTo>
                  <a:pt x="27" y="98"/>
                </a:lnTo>
                <a:lnTo>
                  <a:pt x="33" y="90"/>
                </a:lnTo>
                <a:lnTo>
                  <a:pt x="38" y="84"/>
                </a:lnTo>
                <a:lnTo>
                  <a:pt x="44" y="80"/>
                </a:lnTo>
                <a:lnTo>
                  <a:pt x="53" y="77"/>
                </a:lnTo>
                <a:lnTo>
                  <a:pt x="62" y="76"/>
                </a:lnTo>
                <a:lnTo>
                  <a:pt x="71" y="77"/>
                </a:lnTo>
                <a:lnTo>
                  <a:pt x="79" y="80"/>
                </a:lnTo>
                <a:lnTo>
                  <a:pt x="85" y="84"/>
                </a:lnTo>
                <a:lnTo>
                  <a:pt x="92" y="91"/>
                </a:lnTo>
                <a:lnTo>
                  <a:pt x="96" y="99"/>
                </a:lnTo>
                <a:lnTo>
                  <a:pt x="99" y="110"/>
                </a:lnTo>
                <a:lnTo>
                  <a:pt x="101" y="122"/>
                </a:lnTo>
                <a:lnTo>
                  <a:pt x="102" y="134"/>
                </a:lnTo>
                <a:lnTo>
                  <a:pt x="101" y="147"/>
                </a:lnTo>
                <a:lnTo>
                  <a:pt x="99" y="158"/>
                </a:lnTo>
                <a:lnTo>
                  <a:pt x="96" y="167"/>
                </a:lnTo>
                <a:lnTo>
                  <a:pt x="92" y="175"/>
                </a:lnTo>
                <a:lnTo>
                  <a:pt x="85" y="181"/>
                </a:lnTo>
                <a:lnTo>
                  <a:pt x="79" y="186"/>
                </a:lnTo>
                <a:lnTo>
                  <a:pt x="71" y="188"/>
                </a:lnTo>
                <a:lnTo>
                  <a:pt x="62" y="189"/>
                </a:lnTo>
                <a:lnTo>
                  <a:pt x="53" y="188"/>
                </a:lnTo>
                <a:lnTo>
                  <a:pt x="45" y="186"/>
                </a:lnTo>
                <a:lnTo>
                  <a:pt x="38" y="181"/>
                </a:lnTo>
                <a:lnTo>
                  <a:pt x="33" y="174"/>
                </a:lnTo>
                <a:lnTo>
                  <a:pt x="29" y="166"/>
                </a:lnTo>
                <a:lnTo>
                  <a:pt x="25" y="157"/>
                </a:lnTo>
                <a:lnTo>
                  <a:pt x="23" y="145"/>
                </a:lnTo>
                <a:lnTo>
                  <a:pt x="22" y="132"/>
                </a:lnTo>
                <a:close/>
              </a:path>
            </a:pathLst>
          </a:custGeom>
          <a:solidFill>
            <a:srgbClr val="000080"/>
          </a:solidFill>
          <a:ln w="9525">
            <a:noFill/>
            <a:round/>
            <a:headEnd/>
            <a:tailEnd/>
          </a:ln>
        </p:spPr>
        <p:txBody>
          <a:bodyPr/>
          <a:lstStyle/>
          <a:p>
            <a:endParaRPr lang="ru-RU"/>
          </a:p>
        </p:txBody>
      </p:sp>
      <p:sp>
        <p:nvSpPr>
          <p:cNvPr id="20598" name="Freeform 118"/>
          <p:cNvSpPr>
            <a:spLocks noEditPoints="1"/>
          </p:cNvSpPr>
          <p:nvPr/>
        </p:nvSpPr>
        <p:spPr bwMode="auto">
          <a:xfrm>
            <a:off x="2209800" y="2174875"/>
            <a:ext cx="57150" cy="84138"/>
          </a:xfrm>
          <a:custGeom>
            <a:avLst/>
            <a:gdLst>
              <a:gd name="T0" fmla="*/ 97 w 123"/>
              <a:gd name="T1" fmla="*/ 113 h 158"/>
              <a:gd name="T2" fmla="*/ 90 w 123"/>
              <a:gd name="T3" fmla="*/ 123 h 158"/>
              <a:gd name="T4" fmla="*/ 82 w 123"/>
              <a:gd name="T5" fmla="*/ 130 h 158"/>
              <a:gd name="T6" fmla="*/ 70 w 123"/>
              <a:gd name="T7" fmla="*/ 135 h 158"/>
              <a:gd name="T8" fmla="*/ 54 w 123"/>
              <a:gd name="T9" fmla="*/ 134 h 158"/>
              <a:gd name="T10" fmla="*/ 41 w 123"/>
              <a:gd name="T11" fmla="*/ 128 h 158"/>
              <a:gd name="T12" fmla="*/ 30 w 123"/>
              <a:gd name="T13" fmla="*/ 116 h 158"/>
              <a:gd name="T14" fmla="*/ 25 w 123"/>
              <a:gd name="T15" fmla="*/ 98 h 158"/>
              <a:gd name="T16" fmla="*/ 123 w 123"/>
              <a:gd name="T17" fmla="*/ 87 h 158"/>
              <a:gd name="T18" fmla="*/ 122 w 123"/>
              <a:gd name="T19" fmla="*/ 59 h 158"/>
              <a:gd name="T20" fmla="*/ 114 w 123"/>
              <a:gd name="T21" fmla="*/ 30 h 158"/>
              <a:gd name="T22" fmla="*/ 98 w 123"/>
              <a:gd name="T23" fmla="*/ 12 h 158"/>
              <a:gd name="T24" fmla="*/ 76 w 123"/>
              <a:gd name="T25" fmla="*/ 1 h 158"/>
              <a:gd name="T26" fmla="*/ 48 w 123"/>
              <a:gd name="T27" fmla="*/ 1 h 158"/>
              <a:gd name="T28" fmla="*/ 25 w 123"/>
              <a:gd name="T29" fmla="*/ 12 h 158"/>
              <a:gd name="T30" fmla="*/ 9 w 123"/>
              <a:gd name="T31" fmla="*/ 33 h 158"/>
              <a:gd name="T32" fmla="*/ 1 w 123"/>
              <a:gd name="T33" fmla="*/ 63 h 158"/>
              <a:gd name="T34" fmla="*/ 1 w 123"/>
              <a:gd name="T35" fmla="*/ 98 h 158"/>
              <a:gd name="T36" fmla="*/ 9 w 123"/>
              <a:gd name="T37" fmla="*/ 127 h 158"/>
              <a:gd name="T38" fmla="*/ 25 w 123"/>
              <a:gd name="T39" fmla="*/ 147 h 158"/>
              <a:gd name="T40" fmla="*/ 48 w 123"/>
              <a:gd name="T41" fmla="*/ 157 h 158"/>
              <a:gd name="T42" fmla="*/ 72 w 123"/>
              <a:gd name="T43" fmla="*/ 157 h 158"/>
              <a:gd name="T44" fmla="*/ 93 w 123"/>
              <a:gd name="T45" fmla="*/ 150 h 158"/>
              <a:gd name="T46" fmla="*/ 108 w 123"/>
              <a:gd name="T47" fmla="*/ 137 h 158"/>
              <a:gd name="T48" fmla="*/ 119 w 123"/>
              <a:gd name="T49" fmla="*/ 119 h 158"/>
              <a:gd name="T50" fmla="*/ 99 w 123"/>
              <a:gd name="T51" fmla="*/ 107 h 158"/>
              <a:gd name="T52" fmla="*/ 25 w 123"/>
              <a:gd name="T53" fmla="*/ 56 h 158"/>
              <a:gd name="T54" fmla="*/ 31 w 123"/>
              <a:gd name="T55" fmla="*/ 39 h 158"/>
              <a:gd name="T56" fmla="*/ 41 w 123"/>
              <a:gd name="T57" fmla="*/ 28 h 158"/>
              <a:gd name="T58" fmla="*/ 53 w 123"/>
              <a:gd name="T59" fmla="*/ 23 h 158"/>
              <a:gd name="T60" fmla="*/ 70 w 123"/>
              <a:gd name="T61" fmla="*/ 23 h 158"/>
              <a:gd name="T62" fmla="*/ 84 w 123"/>
              <a:gd name="T63" fmla="*/ 29 h 158"/>
              <a:gd name="T64" fmla="*/ 93 w 123"/>
              <a:gd name="T65" fmla="*/ 39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3" y="119"/>
                </a:lnTo>
                <a:lnTo>
                  <a:pt x="90" y="123"/>
                </a:lnTo>
                <a:lnTo>
                  <a:pt x="86" y="128"/>
                </a:lnTo>
                <a:lnTo>
                  <a:pt x="82" y="130"/>
                </a:lnTo>
                <a:lnTo>
                  <a:pt x="77" y="133"/>
                </a:lnTo>
                <a:lnTo>
                  <a:pt x="70" y="135"/>
                </a:lnTo>
                <a:lnTo>
                  <a:pt x="63" y="135"/>
                </a:lnTo>
                <a:lnTo>
                  <a:pt x="54" y="134"/>
                </a:lnTo>
                <a:lnTo>
                  <a:pt x="47" y="131"/>
                </a:lnTo>
                <a:lnTo>
                  <a:pt x="41" y="128"/>
                </a:lnTo>
                <a:lnTo>
                  <a:pt x="34" y="122"/>
                </a:lnTo>
                <a:lnTo>
                  <a:pt x="30" y="116"/>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5" y="6"/>
                </a:lnTo>
                <a:lnTo>
                  <a:pt x="25" y="12"/>
                </a:lnTo>
                <a:lnTo>
                  <a:pt x="17" y="21"/>
                </a:lnTo>
                <a:lnTo>
                  <a:pt x="9" y="33"/>
                </a:lnTo>
                <a:lnTo>
                  <a:pt x="4" y="46"/>
                </a:lnTo>
                <a:lnTo>
                  <a:pt x="1" y="63"/>
                </a:lnTo>
                <a:lnTo>
                  <a:pt x="0" y="80"/>
                </a:lnTo>
                <a:lnTo>
                  <a:pt x="1" y="98"/>
                </a:lnTo>
                <a:lnTo>
                  <a:pt x="4" y="113"/>
                </a:lnTo>
                <a:lnTo>
                  <a:pt x="9" y="127"/>
                </a:lnTo>
                <a:lnTo>
                  <a:pt x="17" y="137"/>
                </a:lnTo>
                <a:lnTo>
                  <a:pt x="25" y="147"/>
                </a:lnTo>
                <a:lnTo>
                  <a:pt x="35" y="152"/>
                </a:lnTo>
                <a:lnTo>
                  <a:pt x="48" y="157"/>
                </a:lnTo>
                <a:lnTo>
                  <a:pt x="61" y="158"/>
                </a:lnTo>
                <a:lnTo>
                  <a:pt x="72" y="157"/>
                </a:lnTo>
                <a:lnTo>
                  <a:pt x="84" y="155"/>
                </a:lnTo>
                <a:lnTo>
                  <a:pt x="93" y="150"/>
                </a:lnTo>
                <a:lnTo>
                  <a:pt x="102" y="144"/>
                </a:lnTo>
                <a:lnTo>
                  <a:pt x="108" y="137"/>
                </a:lnTo>
                <a:lnTo>
                  <a:pt x="115" y="128"/>
                </a:lnTo>
                <a:lnTo>
                  <a:pt x="119" y="119"/>
                </a:lnTo>
                <a:lnTo>
                  <a:pt x="121" y="107"/>
                </a:lnTo>
                <a:lnTo>
                  <a:pt x="99" y="107"/>
                </a:lnTo>
                <a:close/>
                <a:moveTo>
                  <a:pt x="24" y="66"/>
                </a:moveTo>
                <a:lnTo>
                  <a:pt x="25" y="56"/>
                </a:lnTo>
                <a:lnTo>
                  <a:pt x="27" y="48"/>
                </a:lnTo>
                <a:lnTo>
                  <a:pt x="31" y="39"/>
                </a:lnTo>
                <a:lnTo>
                  <a:pt x="35" y="34"/>
                </a:lnTo>
                <a:lnTo>
                  <a:pt x="41" y="28"/>
                </a:lnTo>
                <a:lnTo>
                  <a:pt x="47" y="24"/>
                </a:lnTo>
                <a:lnTo>
                  <a:pt x="53" y="23"/>
                </a:lnTo>
                <a:lnTo>
                  <a:pt x="62" y="22"/>
                </a:lnTo>
                <a:lnTo>
                  <a:pt x="70" y="23"/>
                </a:lnTo>
                <a:lnTo>
                  <a:pt x="78" y="24"/>
                </a:lnTo>
                <a:lnTo>
                  <a:pt x="84" y="29"/>
                </a:lnTo>
                <a:lnTo>
                  <a:pt x="89" y="34"/>
                </a:lnTo>
                <a:lnTo>
                  <a:pt x="93" y="39"/>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599" name="Freeform 119"/>
          <p:cNvSpPr>
            <a:spLocks/>
          </p:cNvSpPr>
          <p:nvPr/>
        </p:nvSpPr>
        <p:spPr bwMode="auto">
          <a:xfrm>
            <a:off x="2279650" y="2174875"/>
            <a:ext cx="31750" cy="82550"/>
          </a:xfrm>
          <a:custGeom>
            <a:avLst/>
            <a:gdLst>
              <a:gd name="T0" fmla="*/ 0 w 67"/>
              <a:gd name="T1" fmla="*/ 155 h 155"/>
              <a:gd name="T2" fmla="*/ 24 w 67"/>
              <a:gd name="T3" fmla="*/ 155 h 155"/>
              <a:gd name="T4" fmla="*/ 24 w 67"/>
              <a:gd name="T5" fmla="*/ 70 h 155"/>
              <a:gd name="T6" fmla="*/ 25 w 67"/>
              <a:gd name="T7" fmla="*/ 60 h 155"/>
              <a:gd name="T8" fmla="*/ 26 w 67"/>
              <a:gd name="T9" fmla="*/ 51 h 155"/>
              <a:gd name="T10" fmla="*/ 29 w 67"/>
              <a:gd name="T11" fmla="*/ 44 h 155"/>
              <a:gd name="T12" fmla="*/ 33 w 67"/>
              <a:gd name="T13" fmla="*/ 38 h 155"/>
              <a:gd name="T14" fmla="*/ 38 w 67"/>
              <a:gd name="T15" fmla="*/ 33 h 155"/>
              <a:gd name="T16" fmla="*/ 45 w 67"/>
              <a:gd name="T17" fmla="*/ 29 h 155"/>
              <a:gd name="T18" fmla="*/ 53 w 67"/>
              <a:gd name="T19" fmla="*/ 28 h 155"/>
              <a:gd name="T20" fmla="*/ 62 w 67"/>
              <a:gd name="T21" fmla="*/ 27 h 155"/>
              <a:gd name="T22" fmla="*/ 67 w 67"/>
              <a:gd name="T23" fmla="*/ 27 h 155"/>
              <a:gd name="T24" fmla="*/ 67 w 67"/>
              <a:gd name="T25" fmla="*/ 0 h 155"/>
              <a:gd name="T26" fmla="*/ 60 w 67"/>
              <a:gd name="T27" fmla="*/ 0 h 155"/>
              <a:gd name="T28" fmla="*/ 54 w 67"/>
              <a:gd name="T29" fmla="*/ 0 h 155"/>
              <a:gd name="T30" fmla="*/ 48 w 67"/>
              <a:gd name="T31" fmla="*/ 2 h 155"/>
              <a:gd name="T32" fmla="*/ 43 w 67"/>
              <a:gd name="T33" fmla="*/ 5 h 155"/>
              <a:gd name="T34" fmla="*/ 37 w 67"/>
              <a:gd name="T35" fmla="*/ 7 h 155"/>
              <a:gd name="T36" fmla="*/ 33 w 67"/>
              <a:gd name="T37" fmla="*/ 12 h 155"/>
              <a:gd name="T38" fmla="*/ 29 w 67"/>
              <a:gd name="T39" fmla="*/ 17 h 155"/>
              <a:gd name="T40" fmla="*/ 26 w 67"/>
              <a:gd name="T41" fmla="*/ 23 h 155"/>
              <a:gd name="T42" fmla="*/ 23 w 67"/>
              <a:gd name="T43" fmla="*/ 30 h 155"/>
              <a:gd name="T44" fmla="*/ 23 w 67"/>
              <a:gd name="T45" fmla="*/ 3 h 155"/>
              <a:gd name="T46" fmla="*/ 0 w 67"/>
              <a:gd name="T47" fmla="*/ 3 h 155"/>
              <a:gd name="T48" fmla="*/ 0 w 67"/>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4" y="155"/>
                </a:lnTo>
                <a:lnTo>
                  <a:pt x="24" y="70"/>
                </a:lnTo>
                <a:lnTo>
                  <a:pt x="25" y="60"/>
                </a:lnTo>
                <a:lnTo>
                  <a:pt x="26" y="51"/>
                </a:lnTo>
                <a:lnTo>
                  <a:pt x="29" y="44"/>
                </a:lnTo>
                <a:lnTo>
                  <a:pt x="33" y="38"/>
                </a:lnTo>
                <a:lnTo>
                  <a:pt x="38" y="33"/>
                </a:lnTo>
                <a:lnTo>
                  <a:pt x="45" y="29"/>
                </a:lnTo>
                <a:lnTo>
                  <a:pt x="53" y="28"/>
                </a:lnTo>
                <a:lnTo>
                  <a:pt x="62" y="27"/>
                </a:lnTo>
                <a:lnTo>
                  <a:pt x="67" y="27"/>
                </a:lnTo>
                <a:lnTo>
                  <a:pt x="67" y="0"/>
                </a:lnTo>
                <a:lnTo>
                  <a:pt x="60" y="0"/>
                </a:lnTo>
                <a:lnTo>
                  <a:pt x="54" y="0"/>
                </a:lnTo>
                <a:lnTo>
                  <a:pt x="48" y="2"/>
                </a:lnTo>
                <a:lnTo>
                  <a:pt x="43" y="5"/>
                </a:lnTo>
                <a:lnTo>
                  <a:pt x="37" y="7"/>
                </a:lnTo>
                <a:lnTo>
                  <a:pt x="33" y="12"/>
                </a:lnTo>
                <a:lnTo>
                  <a:pt x="29" y="17"/>
                </a:lnTo>
                <a:lnTo>
                  <a:pt x="26" y="23"/>
                </a:lnTo>
                <a:lnTo>
                  <a:pt x="23" y="30"/>
                </a:lnTo>
                <a:lnTo>
                  <a:pt x="23" y="3"/>
                </a:lnTo>
                <a:lnTo>
                  <a:pt x="0" y="3"/>
                </a:lnTo>
                <a:lnTo>
                  <a:pt x="0" y="155"/>
                </a:lnTo>
                <a:close/>
              </a:path>
            </a:pathLst>
          </a:custGeom>
          <a:solidFill>
            <a:srgbClr val="000080"/>
          </a:solidFill>
          <a:ln w="9525">
            <a:noFill/>
            <a:round/>
            <a:headEnd/>
            <a:tailEnd/>
          </a:ln>
        </p:spPr>
        <p:txBody>
          <a:bodyPr/>
          <a:lstStyle/>
          <a:p>
            <a:endParaRPr lang="ru-RU"/>
          </a:p>
        </p:txBody>
      </p:sp>
      <p:sp>
        <p:nvSpPr>
          <p:cNvPr id="20600" name="Freeform 120"/>
          <p:cNvSpPr>
            <a:spLocks/>
          </p:cNvSpPr>
          <p:nvPr/>
        </p:nvSpPr>
        <p:spPr bwMode="auto">
          <a:xfrm>
            <a:off x="2312988" y="2154238"/>
            <a:ext cx="30162" cy="103187"/>
          </a:xfrm>
          <a:custGeom>
            <a:avLst/>
            <a:gdLst>
              <a:gd name="T0" fmla="*/ 43 w 67"/>
              <a:gd name="T1" fmla="*/ 155 h 196"/>
              <a:gd name="T2" fmla="*/ 43 w 67"/>
              <a:gd name="T3" fmla="*/ 62 h 196"/>
              <a:gd name="T4" fmla="*/ 67 w 67"/>
              <a:gd name="T5" fmla="*/ 62 h 196"/>
              <a:gd name="T6" fmla="*/ 67 w 67"/>
              <a:gd name="T7" fmla="*/ 42 h 196"/>
              <a:gd name="T8" fmla="*/ 43 w 67"/>
              <a:gd name="T9" fmla="*/ 42 h 196"/>
              <a:gd name="T10" fmla="*/ 43 w 67"/>
              <a:gd name="T11" fmla="*/ 0 h 196"/>
              <a:gd name="T12" fmla="*/ 20 w 67"/>
              <a:gd name="T13" fmla="*/ 0 h 196"/>
              <a:gd name="T14" fmla="*/ 20 w 67"/>
              <a:gd name="T15" fmla="*/ 42 h 196"/>
              <a:gd name="T16" fmla="*/ 0 w 67"/>
              <a:gd name="T17" fmla="*/ 42 h 196"/>
              <a:gd name="T18" fmla="*/ 0 w 67"/>
              <a:gd name="T19" fmla="*/ 62 h 196"/>
              <a:gd name="T20" fmla="*/ 20 w 67"/>
              <a:gd name="T21" fmla="*/ 62 h 196"/>
              <a:gd name="T22" fmla="*/ 20 w 67"/>
              <a:gd name="T23" fmla="*/ 165 h 196"/>
              <a:gd name="T24" fmla="*/ 20 w 67"/>
              <a:gd name="T25" fmla="*/ 173 h 196"/>
              <a:gd name="T26" fmla="*/ 21 w 67"/>
              <a:gd name="T27" fmla="*/ 179 h 196"/>
              <a:gd name="T28" fmla="*/ 23 w 67"/>
              <a:gd name="T29" fmla="*/ 184 h 196"/>
              <a:gd name="T30" fmla="*/ 26 w 67"/>
              <a:gd name="T31" fmla="*/ 189 h 196"/>
              <a:gd name="T32" fmla="*/ 31 w 67"/>
              <a:gd name="T33" fmla="*/ 193 h 196"/>
              <a:gd name="T34" fmla="*/ 36 w 67"/>
              <a:gd name="T35" fmla="*/ 195 h 196"/>
              <a:gd name="T36" fmla="*/ 42 w 67"/>
              <a:gd name="T37" fmla="*/ 196 h 196"/>
              <a:gd name="T38" fmla="*/ 50 w 67"/>
              <a:gd name="T39" fmla="*/ 196 h 196"/>
              <a:gd name="T40" fmla="*/ 58 w 67"/>
              <a:gd name="T41" fmla="*/ 195 h 196"/>
              <a:gd name="T42" fmla="*/ 67 w 67"/>
              <a:gd name="T43" fmla="*/ 194 h 196"/>
              <a:gd name="T44" fmla="*/ 67 w 67"/>
              <a:gd name="T45" fmla="*/ 172 h 196"/>
              <a:gd name="T46" fmla="*/ 56 w 67"/>
              <a:gd name="T47" fmla="*/ 173 h 196"/>
              <a:gd name="T48" fmla="*/ 50 w 67"/>
              <a:gd name="T49" fmla="*/ 172 h 196"/>
              <a:gd name="T50" fmla="*/ 45 w 67"/>
              <a:gd name="T51" fmla="*/ 169 h 196"/>
              <a:gd name="T52" fmla="*/ 43 w 67"/>
              <a:gd name="T53" fmla="*/ 164 h 196"/>
              <a:gd name="T54" fmla="*/ 43 w 67"/>
              <a:gd name="T55" fmla="*/ 155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96"/>
              <a:gd name="T86" fmla="*/ 67 w 67"/>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96">
                <a:moveTo>
                  <a:pt x="43" y="155"/>
                </a:moveTo>
                <a:lnTo>
                  <a:pt x="43" y="62"/>
                </a:lnTo>
                <a:lnTo>
                  <a:pt x="67" y="62"/>
                </a:lnTo>
                <a:lnTo>
                  <a:pt x="67" y="42"/>
                </a:lnTo>
                <a:lnTo>
                  <a:pt x="43" y="42"/>
                </a:lnTo>
                <a:lnTo>
                  <a:pt x="43" y="0"/>
                </a:lnTo>
                <a:lnTo>
                  <a:pt x="20" y="0"/>
                </a:lnTo>
                <a:lnTo>
                  <a:pt x="20" y="42"/>
                </a:lnTo>
                <a:lnTo>
                  <a:pt x="0" y="42"/>
                </a:lnTo>
                <a:lnTo>
                  <a:pt x="0" y="62"/>
                </a:lnTo>
                <a:lnTo>
                  <a:pt x="20" y="62"/>
                </a:lnTo>
                <a:lnTo>
                  <a:pt x="20" y="165"/>
                </a:lnTo>
                <a:lnTo>
                  <a:pt x="20" y="173"/>
                </a:lnTo>
                <a:lnTo>
                  <a:pt x="21" y="179"/>
                </a:lnTo>
                <a:lnTo>
                  <a:pt x="23" y="184"/>
                </a:lnTo>
                <a:lnTo>
                  <a:pt x="26" y="189"/>
                </a:lnTo>
                <a:lnTo>
                  <a:pt x="31" y="193"/>
                </a:lnTo>
                <a:lnTo>
                  <a:pt x="36" y="195"/>
                </a:lnTo>
                <a:lnTo>
                  <a:pt x="42" y="196"/>
                </a:lnTo>
                <a:lnTo>
                  <a:pt x="50" y="196"/>
                </a:lnTo>
                <a:lnTo>
                  <a:pt x="58" y="195"/>
                </a:lnTo>
                <a:lnTo>
                  <a:pt x="67" y="194"/>
                </a:lnTo>
                <a:lnTo>
                  <a:pt x="67" y="172"/>
                </a:lnTo>
                <a:lnTo>
                  <a:pt x="56" y="173"/>
                </a:lnTo>
                <a:lnTo>
                  <a:pt x="50" y="172"/>
                </a:lnTo>
                <a:lnTo>
                  <a:pt x="45" y="169"/>
                </a:lnTo>
                <a:lnTo>
                  <a:pt x="43" y="164"/>
                </a:lnTo>
                <a:lnTo>
                  <a:pt x="43" y="155"/>
                </a:lnTo>
                <a:close/>
              </a:path>
            </a:pathLst>
          </a:custGeom>
          <a:solidFill>
            <a:srgbClr val="000080"/>
          </a:solidFill>
          <a:ln w="9525">
            <a:noFill/>
            <a:round/>
            <a:headEnd/>
            <a:tailEnd/>
          </a:ln>
        </p:spPr>
        <p:txBody>
          <a:bodyPr/>
          <a:lstStyle/>
          <a:p>
            <a:endParaRPr lang="ru-RU"/>
          </a:p>
        </p:txBody>
      </p:sp>
      <p:sp>
        <p:nvSpPr>
          <p:cNvPr id="20601" name="Freeform 121"/>
          <p:cNvSpPr>
            <a:spLocks/>
          </p:cNvSpPr>
          <p:nvPr/>
        </p:nvSpPr>
        <p:spPr bwMode="auto">
          <a:xfrm>
            <a:off x="2379663" y="2146300"/>
            <a:ext cx="66675" cy="111125"/>
          </a:xfrm>
          <a:custGeom>
            <a:avLst/>
            <a:gdLst>
              <a:gd name="T0" fmla="*/ 59 w 144"/>
              <a:gd name="T1" fmla="*/ 208 h 208"/>
              <a:gd name="T2" fmla="*/ 85 w 144"/>
              <a:gd name="T3" fmla="*/ 208 h 208"/>
              <a:gd name="T4" fmla="*/ 85 w 144"/>
              <a:gd name="T5" fmla="*/ 26 h 208"/>
              <a:gd name="T6" fmla="*/ 144 w 144"/>
              <a:gd name="T7" fmla="*/ 26 h 208"/>
              <a:gd name="T8" fmla="*/ 144 w 144"/>
              <a:gd name="T9" fmla="*/ 0 h 208"/>
              <a:gd name="T10" fmla="*/ 0 w 144"/>
              <a:gd name="T11" fmla="*/ 0 h 208"/>
              <a:gd name="T12" fmla="*/ 0 w 144"/>
              <a:gd name="T13" fmla="*/ 26 h 208"/>
              <a:gd name="T14" fmla="*/ 59 w 144"/>
              <a:gd name="T15" fmla="*/ 26 h 208"/>
              <a:gd name="T16" fmla="*/ 59 w 144"/>
              <a:gd name="T17" fmla="*/ 208 h 2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4"/>
              <a:gd name="T28" fmla="*/ 0 h 208"/>
              <a:gd name="T29" fmla="*/ 144 w 144"/>
              <a:gd name="T30" fmla="*/ 208 h 2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4" h="208">
                <a:moveTo>
                  <a:pt x="59" y="208"/>
                </a:moveTo>
                <a:lnTo>
                  <a:pt x="85" y="208"/>
                </a:lnTo>
                <a:lnTo>
                  <a:pt x="85" y="26"/>
                </a:lnTo>
                <a:lnTo>
                  <a:pt x="144" y="26"/>
                </a:lnTo>
                <a:lnTo>
                  <a:pt x="144" y="0"/>
                </a:lnTo>
                <a:lnTo>
                  <a:pt x="0" y="0"/>
                </a:lnTo>
                <a:lnTo>
                  <a:pt x="0" y="26"/>
                </a:lnTo>
                <a:lnTo>
                  <a:pt x="59" y="26"/>
                </a:lnTo>
                <a:lnTo>
                  <a:pt x="59" y="208"/>
                </a:lnTo>
                <a:close/>
              </a:path>
            </a:pathLst>
          </a:custGeom>
          <a:solidFill>
            <a:srgbClr val="000080"/>
          </a:solidFill>
          <a:ln w="9525">
            <a:noFill/>
            <a:round/>
            <a:headEnd/>
            <a:tailEnd/>
          </a:ln>
        </p:spPr>
        <p:txBody>
          <a:bodyPr/>
          <a:lstStyle/>
          <a:p>
            <a:endParaRPr lang="ru-RU"/>
          </a:p>
        </p:txBody>
      </p:sp>
      <p:sp>
        <p:nvSpPr>
          <p:cNvPr id="20602" name="Rectangle 122"/>
          <p:cNvSpPr>
            <a:spLocks noChangeArrowheads="1"/>
          </p:cNvSpPr>
          <p:nvPr/>
        </p:nvSpPr>
        <p:spPr bwMode="auto">
          <a:xfrm>
            <a:off x="2443163" y="2239963"/>
            <a:ext cx="12700" cy="17462"/>
          </a:xfrm>
          <a:prstGeom prst="rect">
            <a:avLst/>
          </a:prstGeom>
          <a:solidFill>
            <a:srgbClr val="000080"/>
          </a:solidFill>
          <a:ln w="9525">
            <a:noFill/>
            <a:miter lim="800000"/>
            <a:headEnd/>
            <a:tailEnd/>
          </a:ln>
        </p:spPr>
        <p:txBody>
          <a:bodyPr/>
          <a:lstStyle/>
          <a:p>
            <a:endParaRPr lang="ru-RU"/>
          </a:p>
        </p:txBody>
      </p:sp>
      <p:sp>
        <p:nvSpPr>
          <p:cNvPr id="20603" name="Freeform 123"/>
          <p:cNvSpPr>
            <a:spLocks/>
          </p:cNvSpPr>
          <p:nvPr/>
        </p:nvSpPr>
        <p:spPr bwMode="auto">
          <a:xfrm>
            <a:off x="1352550" y="2346325"/>
            <a:ext cx="57150" cy="103188"/>
          </a:xfrm>
          <a:custGeom>
            <a:avLst/>
            <a:gdLst>
              <a:gd name="T0" fmla="*/ 26 w 125"/>
              <a:gd name="T1" fmla="*/ 195 h 195"/>
              <a:gd name="T2" fmla="*/ 52 w 125"/>
              <a:gd name="T3" fmla="*/ 195 h 195"/>
              <a:gd name="T4" fmla="*/ 55 w 125"/>
              <a:gd name="T5" fmla="*/ 171 h 195"/>
              <a:gd name="T6" fmla="*/ 61 w 125"/>
              <a:gd name="T7" fmla="*/ 148 h 195"/>
              <a:gd name="T8" fmla="*/ 68 w 125"/>
              <a:gd name="T9" fmla="*/ 125 h 195"/>
              <a:gd name="T10" fmla="*/ 75 w 125"/>
              <a:gd name="T11" fmla="*/ 103 h 195"/>
              <a:gd name="T12" fmla="*/ 86 w 125"/>
              <a:gd name="T13" fmla="*/ 82 h 195"/>
              <a:gd name="T14" fmla="*/ 97 w 125"/>
              <a:gd name="T15" fmla="*/ 63 h 195"/>
              <a:gd name="T16" fmla="*/ 110 w 125"/>
              <a:gd name="T17" fmla="*/ 43 h 195"/>
              <a:gd name="T18" fmla="*/ 125 w 125"/>
              <a:gd name="T19" fmla="*/ 24 h 195"/>
              <a:gd name="T20" fmla="*/ 125 w 125"/>
              <a:gd name="T21" fmla="*/ 0 h 195"/>
              <a:gd name="T22" fmla="*/ 0 w 125"/>
              <a:gd name="T23" fmla="*/ 0 h 195"/>
              <a:gd name="T24" fmla="*/ 0 w 125"/>
              <a:gd name="T25" fmla="*/ 26 h 195"/>
              <a:gd name="T26" fmla="*/ 100 w 125"/>
              <a:gd name="T27" fmla="*/ 26 h 195"/>
              <a:gd name="T28" fmla="*/ 85 w 125"/>
              <a:gd name="T29" fmla="*/ 45 h 195"/>
              <a:gd name="T30" fmla="*/ 71 w 125"/>
              <a:gd name="T31" fmla="*/ 65 h 195"/>
              <a:gd name="T32" fmla="*/ 59 w 125"/>
              <a:gd name="T33" fmla="*/ 85 h 195"/>
              <a:gd name="T34" fmla="*/ 49 w 125"/>
              <a:gd name="T35" fmla="*/ 106 h 195"/>
              <a:gd name="T36" fmla="*/ 40 w 125"/>
              <a:gd name="T37" fmla="*/ 127 h 195"/>
              <a:gd name="T38" fmla="*/ 34 w 125"/>
              <a:gd name="T39" fmla="*/ 149 h 195"/>
              <a:gd name="T40" fmla="*/ 29 w 125"/>
              <a:gd name="T41" fmla="*/ 172 h 195"/>
              <a:gd name="T42" fmla="*/ 26 w 125"/>
              <a:gd name="T43" fmla="*/ 195 h 19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5"/>
              <a:gd name="T67" fmla="*/ 0 h 195"/>
              <a:gd name="T68" fmla="*/ 125 w 125"/>
              <a:gd name="T69" fmla="*/ 195 h 19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5" h="195">
                <a:moveTo>
                  <a:pt x="26" y="195"/>
                </a:moveTo>
                <a:lnTo>
                  <a:pt x="52" y="195"/>
                </a:lnTo>
                <a:lnTo>
                  <a:pt x="55" y="171"/>
                </a:lnTo>
                <a:lnTo>
                  <a:pt x="61" y="148"/>
                </a:lnTo>
                <a:lnTo>
                  <a:pt x="68" y="125"/>
                </a:lnTo>
                <a:lnTo>
                  <a:pt x="75" y="103"/>
                </a:lnTo>
                <a:lnTo>
                  <a:pt x="86" y="82"/>
                </a:lnTo>
                <a:lnTo>
                  <a:pt x="97" y="63"/>
                </a:lnTo>
                <a:lnTo>
                  <a:pt x="110" y="43"/>
                </a:lnTo>
                <a:lnTo>
                  <a:pt x="125" y="24"/>
                </a:lnTo>
                <a:lnTo>
                  <a:pt x="125" y="0"/>
                </a:lnTo>
                <a:lnTo>
                  <a:pt x="0" y="0"/>
                </a:lnTo>
                <a:lnTo>
                  <a:pt x="0" y="26"/>
                </a:lnTo>
                <a:lnTo>
                  <a:pt x="100" y="26"/>
                </a:lnTo>
                <a:lnTo>
                  <a:pt x="85" y="45"/>
                </a:lnTo>
                <a:lnTo>
                  <a:pt x="71" y="65"/>
                </a:lnTo>
                <a:lnTo>
                  <a:pt x="59" y="85"/>
                </a:lnTo>
                <a:lnTo>
                  <a:pt x="49" y="106"/>
                </a:lnTo>
                <a:lnTo>
                  <a:pt x="40" y="127"/>
                </a:lnTo>
                <a:lnTo>
                  <a:pt x="34" y="149"/>
                </a:lnTo>
                <a:lnTo>
                  <a:pt x="29" y="172"/>
                </a:lnTo>
                <a:lnTo>
                  <a:pt x="26" y="195"/>
                </a:lnTo>
                <a:close/>
              </a:path>
            </a:pathLst>
          </a:custGeom>
          <a:solidFill>
            <a:srgbClr val="000080"/>
          </a:solidFill>
          <a:ln w="9525">
            <a:noFill/>
            <a:round/>
            <a:headEnd/>
            <a:tailEnd/>
          </a:ln>
        </p:spPr>
        <p:txBody>
          <a:bodyPr/>
          <a:lstStyle/>
          <a:p>
            <a:endParaRPr lang="ru-RU"/>
          </a:p>
        </p:txBody>
      </p:sp>
      <p:sp>
        <p:nvSpPr>
          <p:cNvPr id="20604" name="Freeform 124"/>
          <p:cNvSpPr>
            <a:spLocks/>
          </p:cNvSpPr>
          <p:nvPr/>
        </p:nvSpPr>
        <p:spPr bwMode="auto">
          <a:xfrm>
            <a:off x="2028825" y="2339975"/>
            <a:ext cx="50800" cy="112713"/>
          </a:xfrm>
          <a:custGeom>
            <a:avLst/>
            <a:gdLst>
              <a:gd name="T0" fmla="*/ 0 w 108"/>
              <a:gd name="T1" fmla="*/ 140 h 212"/>
              <a:gd name="T2" fmla="*/ 0 w 108"/>
              <a:gd name="T3" fmla="*/ 149 h 212"/>
              <a:gd name="T4" fmla="*/ 1 w 108"/>
              <a:gd name="T5" fmla="*/ 163 h 212"/>
              <a:gd name="T6" fmla="*/ 3 w 108"/>
              <a:gd name="T7" fmla="*/ 177 h 212"/>
              <a:gd name="T8" fmla="*/ 7 w 108"/>
              <a:gd name="T9" fmla="*/ 187 h 212"/>
              <a:gd name="T10" fmla="*/ 14 w 108"/>
              <a:gd name="T11" fmla="*/ 196 h 212"/>
              <a:gd name="T12" fmla="*/ 21 w 108"/>
              <a:gd name="T13" fmla="*/ 203 h 212"/>
              <a:gd name="T14" fmla="*/ 30 w 108"/>
              <a:gd name="T15" fmla="*/ 208 h 212"/>
              <a:gd name="T16" fmla="*/ 42 w 108"/>
              <a:gd name="T17" fmla="*/ 211 h 212"/>
              <a:gd name="T18" fmla="*/ 55 w 108"/>
              <a:gd name="T19" fmla="*/ 212 h 212"/>
              <a:gd name="T20" fmla="*/ 67 w 108"/>
              <a:gd name="T21" fmla="*/ 211 h 212"/>
              <a:gd name="T22" fmla="*/ 79 w 108"/>
              <a:gd name="T23" fmla="*/ 208 h 212"/>
              <a:gd name="T24" fmla="*/ 87 w 108"/>
              <a:gd name="T25" fmla="*/ 204 h 212"/>
              <a:gd name="T26" fmla="*/ 96 w 108"/>
              <a:gd name="T27" fmla="*/ 197 h 212"/>
              <a:gd name="T28" fmla="*/ 101 w 108"/>
              <a:gd name="T29" fmla="*/ 187 h 212"/>
              <a:gd name="T30" fmla="*/ 105 w 108"/>
              <a:gd name="T31" fmla="*/ 177 h 212"/>
              <a:gd name="T32" fmla="*/ 107 w 108"/>
              <a:gd name="T33" fmla="*/ 164 h 212"/>
              <a:gd name="T34" fmla="*/ 108 w 108"/>
              <a:gd name="T35" fmla="*/ 149 h 212"/>
              <a:gd name="T36" fmla="*/ 108 w 108"/>
              <a:gd name="T37" fmla="*/ 0 h 212"/>
              <a:gd name="T38" fmla="*/ 83 w 108"/>
              <a:gd name="T39" fmla="*/ 0 h 212"/>
              <a:gd name="T40" fmla="*/ 83 w 108"/>
              <a:gd name="T41" fmla="*/ 139 h 212"/>
              <a:gd name="T42" fmla="*/ 83 w 108"/>
              <a:gd name="T43" fmla="*/ 149 h 212"/>
              <a:gd name="T44" fmla="*/ 83 w 108"/>
              <a:gd name="T45" fmla="*/ 158 h 212"/>
              <a:gd name="T46" fmla="*/ 82 w 108"/>
              <a:gd name="T47" fmla="*/ 165 h 212"/>
              <a:gd name="T48" fmla="*/ 80 w 108"/>
              <a:gd name="T49" fmla="*/ 171 h 212"/>
              <a:gd name="T50" fmla="*/ 76 w 108"/>
              <a:gd name="T51" fmla="*/ 178 h 212"/>
              <a:gd name="T52" fmla="*/ 69 w 108"/>
              <a:gd name="T53" fmla="*/ 183 h 212"/>
              <a:gd name="T54" fmla="*/ 63 w 108"/>
              <a:gd name="T55" fmla="*/ 185 h 212"/>
              <a:gd name="T56" fmla="*/ 54 w 108"/>
              <a:gd name="T57" fmla="*/ 186 h 212"/>
              <a:gd name="T58" fmla="*/ 46 w 108"/>
              <a:gd name="T59" fmla="*/ 186 h 212"/>
              <a:gd name="T60" fmla="*/ 40 w 108"/>
              <a:gd name="T61" fmla="*/ 184 h 212"/>
              <a:gd name="T62" fmla="*/ 35 w 108"/>
              <a:gd name="T63" fmla="*/ 182 h 212"/>
              <a:gd name="T64" fmla="*/ 31 w 108"/>
              <a:gd name="T65" fmla="*/ 177 h 212"/>
              <a:gd name="T66" fmla="*/ 28 w 108"/>
              <a:gd name="T67" fmla="*/ 172 h 212"/>
              <a:gd name="T68" fmla="*/ 26 w 108"/>
              <a:gd name="T69" fmla="*/ 165 h 212"/>
              <a:gd name="T70" fmla="*/ 24 w 108"/>
              <a:gd name="T71" fmla="*/ 157 h 212"/>
              <a:gd name="T72" fmla="*/ 24 w 108"/>
              <a:gd name="T73" fmla="*/ 148 h 212"/>
              <a:gd name="T74" fmla="*/ 24 w 108"/>
              <a:gd name="T75" fmla="*/ 140 h 212"/>
              <a:gd name="T76" fmla="*/ 0 w 108"/>
              <a:gd name="T77" fmla="*/ 140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40"/>
                </a:moveTo>
                <a:lnTo>
                  <a:pt x="0" y="149"/>
                </a:lnTo>
                <a:lnTo>
                  <a:pt x="1" y="163"/>
                </a:lnTo>
                <a:lnTo>
                  <a:pt x="3" y="177"/>
                </a:lnTo>
                <a:lnTo>
                  <a:pt x="7" y="187"/>
                </a:lnTo>
                <a:lnTo>
                  <a:pt x="14" y="196"/>
                </a:lnTo>
                <a:lnTo>
                  <a:pt x="21" y="203"/>
                </a:lnTo>
                <a:lnTo>
                  <a:pt x="30" y="208"/>
                </a:lnTo>
                <a:lnTo>
                  <a:pt x="42" y="211"/>
                </a:lnTo>
                <a:lnTo>
                  <a:pt x="55" y="212"/>
                </a:lnTo>
                <a:lnTo>
                  <a:pt x="67" y="211"/>
                </a:lnTo>
                <a:lnTo>
                  <a:pt x="79" y="208"/>
                </a:lnTo>
                <a:lnTo>
                  <a:pt x="87" y="204"/>
                </a:lnTo>
                <a:lnTo>
                  <a:pt x="96" y="197"/>
                </a:lnTo>
                <a:lnTo>
                  <a:pt x="101" y="187"/>
                </a:lnTo>
                <a:lnTo>
                  <a:pt x="105" y="177"/>
                </a:lnTo>
                <a:lnTo>
                  <a:pt x="107" y="164"/>
                </a:lnTo>
                <a:lnTo>
                  <a:pt x="108" y="149"/>
                </a:lnTo>
                <a:lnTo>
                  <a:pt x="108" y="0"/>
                </a:lnTo>
                <a:lnTo>
                  <a:pt x="83" y="0"/>
                </a:lnTo>
                <a:lnTo>
                  <a:pt x="83" y="139"/>
                </a:lnTo>
                <a:lnTo>
                  <a:pt x="83" y="149"/>
                </a:lnTo>
                <a:lnTo>
                  <a:pt x="83" y="158"/>
                </a:lnTo>
                <a:lnTo>
                  <a:pt x="82" y="165"/>
                </a:lnTo>
                <a:lnTo>
                  <a:pt x="80" y="171"/>
                </a:lnTo>
                <a:lnTo>
                  <a:pt x="76" y="178"/>
                </a:lnTo>
                <a:lnTo>
                  <a:pt x="69" y="183"/>
                </a:lnTo>
                <a:lnTo>
                  <a:pt x="63" y="185"/>
                </a:lnTo>
                <a:lnTo>
                  <a:pt x="54" y="186"/>
                </a:lnTo>
                <a:lnTo>
                  <a:pt x="46" y="186"/>
                </a:lnTo>
                <a:lnTo>
                  <a:pt x="40" y="184"/>
                </a:lnTo>
                <a:lnTo>
                  <a:pt x="35" y="182"/>
                </a:lnTo>
                <a:lnTo>
                  <a:pt x="31" y="177"/>
                </a:lnTo>
                <a:lnTo>
                  <a:pt x="28" y="172"/>
                </a:lnTo>
                <a:lnTo>
                  <a:pt x="26" y="165"/>
                </a:lnTo>
                <a:lnTo>
                  <a:pt x="24" y="157"/>
                </a:lnTo>
                <a:lnTo>
                  <a:pt x="24" y="148"/>
                </a:lnTo>
                <a:lnTo>
                  <a:pt x="24" y="140"/>
                </a:lnTo>
                <a:lnTo>
                  <a:pt x="0" y="140"/>
                </a:lnTo>
                <a:close/>
              </a:path>
            </a:pathLst>
          </a:custGeom>
          <a:solidFill>
            <a:srgbClr val="000080"/>
          </a:solidFill>
          <a:ln w="9525">
            <a:noFill/>
            <a:round/>
            <a:headEnd/>
            <a:tailEnd/>
          </a:ln>
        </p:spPr>
        <p:txBody>
          <a:bodyPr/>
          <a:lstStyle/>
          <a:p>
            <a:endParaRPr lang="ru-RU"/>
          </a:p>
        </p:txBody>
      </p:sp>
      <p:sp>
        <p:nvSpPr>
          <p:cNvPr id="20605" name="Freeform 125"/>
          <p:cNvSpPr>
            <a:spLocks noEditPoints="1"/>
          </p:cNvSpPr>
          <p:nvPr/>
        </p:nvSpPr>
        <p:spPr bwMode="auto">
          <a:xfrm>
            <a:off x="2093913" y="2366963"/>
            <a:ext cx="58737" cy="84137"/>
          </a:xfrm>
          <a:custGeom>
            <a:avLst/>
            <a:gdLst>
              <a:gd name="T0" fmla="*/ 97 w 123"/>
              <a:gd name="T1" fmla="*/ 113 h 159"/>
              <a:gd name="T2" fmla="*/ 91 w 123"/>
              <a:gd name="T3" fmla="*/ 124 h 159"/>
              <a:gd name="T4" fmla="*/ 82 w 123"/>
              <a:gd name="T5" fmla="*/ 131 h 159"/>
              <a:gd name="T6" fmla="*/ 71 w 123"/>
              <a:gd name="T7" fmla="*/ 135 h 159"/>
              <a:gd name="T8" fmla="*/ 55 w 123"/>
              <a:gd name="T9" fmla="*/ 134 h 159"/>
              <a:gd name="T10" fmla="*/ 41 w 123"/>
              <a:gd name="T11" fmla="*/ 129 h 159"/>
              <a:gd name="T12" fmla="*/ 31 w 123"/>
              <a:gd name="T13" fmla="*/ 117 h 159"/>
              <a:gd name="T14" fmla="*/ 25 w 123"/>
              <a:gd name="T15" fmla="*/ 98 h 159"/>
              <a:gd name="T16" fmla="*/ 123 w 123"/>
              <a:gd name="T17" fmla="*/ 88 h 159"/>
              <a:gd name="T18" fmla="*/ 122 w 123"/>
              <a:gd name="T19" fmla="*/ 60 h 159"/>
              <a:gd name="T20" fmla="*/ 114 w 123"/>
              <a:gd name="T21" fmla="*/ 31 h 159"/>
              <a:gd name="T22" fmla="*/ 98 w 123"/>
              <a:gd name="T23" fmla="*/ 12 h 159"/>
              <a:gd name="T24" fmla="*/ 76 w 123"/>
              <a:gd name="T25" fmla="*/ 2 h 159"/>
              <a:gd name="T26" fmla="*/ 48 w 123"/>
              <a:gd name="T27" fmla="*/ 2 h 159"/>
              <a:gd name="T28" fmla="*/ 25 w 123"/>
              <a:gd name="T29" fmla="*/ 12 h 159"/>
              <a:gd name="T30" fmla="*/ 9 w 123"/>
              <a:gd name="T31" fmla="*/ 33 h 159"/>
              <a:gd name="T32" fmla="*/ 1 w 123"/>
              <a:gd name="T33" fmla="*/ 63 h 159"/>
              <a:gd name="T34" fmla="*/ 1 w 123"/>
              <a:gd name="T35" fmla="*/ 98 h 159"/>
              <a:gd name="T36" fmla="*/ 9 w 123"/>
              <a:gd name="T37" fmla="*/ 127 h 159"/>
              <a:gd name="T38" fmla="*/ 25 w 123"/>
              <a:gd name="T39" fmla="*/ 147 h 159"/>
              <a:gd name="T40" fmla="*/ 48 w 123"/>
              <a:gd name="T41" fmla="*/ 158 h 159"/>
              <a:gd name="T42" fmla="*/ 73 w 123"/>
              <a:gd name="T43" fmla="*/ 158 h 159"/>
              <a:gd name="T44" fmla="*/ 94 w 123"/>
              <a:gd name="T45" fmla="*/ 151 h 159"/>
              <a:gd name="T46" fmla="*/ 109 w 123"/>
              <a:gd name="T47" fmla="*/ 138 h 159"/>
              <a:gd name="T48" fmla="*/ 119 w 123"/>
              <a:gd name="T49" fmla="*/ 119 h 159"/>
              <a:gd name="T50" fmla="*/ 99 w 123"/>
              <a:gd name="T51" fmla="*/ 108 h 159"/>
              <a:gd name="T52" fmla="*/ 25 w 123"/>
              <a:gd name="T53" fmla="*/ 56 h 159"/>
              <a:gd name="T54" fmla="*/ 32 w 123"/>
              <a:gd name="T55" fmla="*/ 40 h 159"/>
              <a:gd name="T56" fmla="*/ 41 w 123"/>
              <a:gd name="T57" fmla="*/ 28 h 159"/>
              <a:gd name="T58" fmla="*/ 54 w 123"/>
              <a:gd name="T59" fmla="*/ 24 h 159"/>
              <a:gd name="T60" fmla="*/ 71 w 123"/>
              <a:gd name="T61" fmla="*/ 24 h 159"/>
              <a:gd name="T62" fmla="*/ 84 w 123"/>
              <a:gd name="T63" fmla="*/ 30 h 159"/>
              <a:gd name="T64" fmla="*/ 94 w 123"/>
              <a:gd name="T65" fmla="*/ 40 h 159"/>
              <a:gd name="T66" fmla="*/ 98 w 123"/>
              <a:gd name="T67" fmla="*/ 56 h 159"/>
              <a:gd name="T68" fmla="*/ 24 w 123"/>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8"/>
                </a:moveTo>
                <a:lnTo>
                  <a:pt x="97" y="113"/>
                </a:lnTo>
                <a:lnTo>
                  <a:pt x="94" y="119"/>
                </a:lnTo>
                <a:lnTo>
                  <a:pt x="91" y="124"/>
                </a:lnTo>
                <a:lnTo>
                  <a:pt x="86" y="129"/>
                </a:lnTo>
                <a:lnTo>
                  <a:pt x="82" y="131"/>
                </a:lnTo>
                <a:lnTo>
                  <a:pt x="77" y="133"/>
                </a:lnTo>
                <a:lnTo>
                  <a:pt x="71" y="135"/>
                </a:lnTo>
                <a:lnTo>
                  <a:pt x="63" y="135"/>
                </a:lnTo>
                <a:lnTo>
                  <a:pt x="55" y="134"/>
                </a:lnTo>
                <a:lnTo>
                  <a:pt x="47" y="132"/>
                </a:lnTo>
                <a:lnTo>
                  <a:pt x="41" y="129"/>
                </a:lnTo>
                <a:lnTo>
                  <a:pt x="35" y="123"/>
                </a:lnTo>
                <a:lnTo>
                  <a:pt x="31" y="117"/>
                </a:lnTo>
                <a:lnTo>
                  <a:pt x="27" y="109"/>
                </a:lnTo>
                <a:lnTo>
                  <a:pt x="25" y="98"/>
                </a:lnTo>
                <a:lnTo>
                  <a:pt x="24" y="88"/>
                </a:lnTo>
                <a:lnTo>
                  <a:pt x="123" y="88"/>
                </a:lnTo>
                <a:lnTo>
                  <a:pt x="123" y="76"/>
                </a:lnTo>
                <a:lnTo>
                  <a:pt x="122" y="60"/>
                </a:lnTo>
                <a:lnTo>
                  <a:pt x="119" y="43"/>
                </a:lnTo>
                <a:lnTo>
                  <a:pt x="114" y="31"/>
                </a:lnTo>
                <a:lnTo>
                  <a:pt x="107" y="20"/>
                </a:lnTo>
                <a:lnTo>
                  <a:pt x="98" y="12"/>
                </a:lnTo>
                <a:lnTo>
                  <a:pt x="87" y="5"/>
                </a:lnTo>
                <a:lnTo>
                  <a:pt x="76" y="2"/>
                </a:lnTo>
                <a:lnTo>
                  <a:pt x="61" y="0"/>
                </a:lnTo>
                <a:lnTo>
                  <a:pt x="48" y="2"/>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8"/>
                </a:lnTo>
                <a:lnTo>
                  <a:pt x="61" y="159"/>
                </a:lnTo>
                <a:lnTo>
                  <a:pt x="73" y="158"/>
                </a:lnTo>
                <a:lnTo>
                  <a:pt x="84" y="155"/>
                </a:lnTo>
                <a:lnTo>
                  <a:pt x="94" y="151"/>
                </a:lnTo>
                <a:lnTo>
                  <a:pt x="102" y="145"/>
                </a:lnTo>
                <a:lnTo>
                  <a:pt x="109" y="138"/>
                </a:lnTo>
                <a:lnTo>
                  <a:pt x="115" y="129"/>
                </a:lnTo>
                <a:lnTo>
                  <a:pt x="119" y="119"/>
                </a:lnTo>
                <a:lnTo>
                  <a:pt x="121" y="108"/>
                </a:lnTo>
                <a:lnTo>
                  <a:pt x="99" y="108"/>
                </a:lnTo>
                <a:close/>
                <a:moveTo>
                  <a:pt x="24" y="67"/>
                </a:moveTo>
                <a:lnTo>
                  <a:pt x="25" y="56"/>
                </a:lnTo>
                <a:lnTo>
                  <a:pt x="27" y="48"/>
                </a:lnTo>
                <a:lnTo>
                  <a:pt x="32" y="40"/>
                </a:lnTo>
                <a:lnTo>
                  <a:pt x="36" y="34"/>
                </a:lnTo>
                <a:lnTo>
                  <a:pt x="41" y="28"/>
                </a:lnTo>
                <a:lnTo>
                  <a:pt x="47" y="25"/>
                </a:lnTo>
                <a:lnTo>
                  <a:pt x="54" y="24"/>
                </a:lnTo>
                <a:lnTo>
                  <a:pt x="62" y="23"/>
                </a:lnTo>
                <a:lnTo>
                  <a:pt x="71" y="24"/>
                </a:lnTo>
                <a:lnTo>
                  <a:pt x="78" y="25"/>
                </a:lnTo>
                <a:lnTo>
                  <a:pt x="84" y="30"/>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0606" name="Freeform 126"/>
          <p:cNvSpPr>
            <a:spLocks noEditPoints="1"/>
          </p:cNvSpPr>
          <p:nvPr/>
        </p:nvSpPr>
        <p:spPr bwMode="auto">
          <a:xfrm>
            <a:off x="2160588" y="2366963"/>
            <a:ext cx="60325" cy="84137"/>
          </a:xfrm>
          <a:custGeom>
            <a:avLst/>
            <a:gdLst>
              <a:gd name="T0" fmla="*/ 91 w 129"/>
              <a:gd name="T1" fmla="*/ 99 h 159"/>
              <a:gd name="T2" fmla="*/ 88 w 129"/>
              <a:gd name="T3" fmla="*/ 115 h 159"/>
              <a:gd name="T4" fmla="*/ 79 w 129"/>
              <a:gd name="T5" fmla="*/ 126 h 159"/>
              <a:gd name="T6" fmla="*/ 66 w 129"/>
              <a:gd name="T7" fmla="*/ 134 h 159"/>
              <a:gd name="T8" fmla="*/ 49 w 129"/>
              <a:gd name="T9" fmla="*/ 137 h 159"/>
              <a:gd name="T10" fmla="*/ 38 w 129"/>
              <a:gd name="T11" fmla="*/ 135 h 159"/>
              <a:gd name="T12" fmla="*/ 31 w 129"/>
              <a:gd name="T13" fmla="*/ 131 h 159"/>
              <a:gd name="T14" fmla="*/ 27 w 129"/>
              <a:gd name="T15" fmla="*/ 123 h 159"/>
              <a:gd name="T16" fmla="*/ 24 w 129"/>
              <a:gd name="T17" fmla="*/ 113 h 159"/>
              <a:gd name="T18" fmla="*/ 26 w 129"/>
              <a:gd name="T19" fmla="*/ 103 h 159"/>
              <a:gd name="T20" fmla="*/ 30 w 129"/>
              <a:gd name="T21" fmla="*/ 96 h 159"/>
              <a:gd name="T22" fmla="*/ 37 w 129"/>
              <a:gd name="T23" fmla="*/ 90 h 159"/>
              <a:gd name="T24" fmla="*/ 48 w 129"/>
              <a:gd name="T25" fmla="*/ 88 h 159"/>
              <a:gd name="T26" fmla="*/ 71 w 129"/>
              <a:gd name="T27" fmla="*/ 84 h 159"/>
              <a:gd name="T28" fmla="*/ 91 w 129"/>
              <a:gd name="T29" fmla="*/ 77 h 159"/>
              <a:gd name="T30" fmla="*/ 93 w 129"/>
              <a:gd name="T31" fmla="*/ 140 h 159"/>
              <a:gd name="T32" fmla="*/ 96 w 129"/>
              <a:gd name="T33" fmla="*/ 148 h 159"/>
              <a:gd name="T34" fmla="*/ 101 w 129"/>
              <a:gd name="T35" fmla="*/ 154 h 159"/>
              <a:gd name="T36" fmla="*/ 110 w 129"/>
              <a:gd name="T37" fmla="*/ 158 h 159"/>
              <a:gd name="T38" fmla="*/ 122 w 129"/>
              <a:gd name="T39" fmla="*/ 156 h 159"/>
              <a:gd name="T40" fmla="*/ 129 w 129"/>
              <a:gd name="T41" fmla="*/ 135 h 159"/>
              <a:gd name="T42" fmla="*/ 118 w 129"/>
              <a:gd name="T43" fmla="*/ 135 h 159"/>
              <a:gd name="T44" fmla="*/ 114 w 129"/>
              <a:gd name="T45" fmla="*/ 127 h 159"/>
              <a:gd name="T46" fmla="*/ 114 w 129"/>
              <a:gd name="T47" fmla="*/ 46 h 159"/>
              <a:gd name="T48" fmla="*/ 111 w 129"/>
              <a:gd name="T49" fmla="*/ 26 h 159"/>
              <a:gd name="T50" fmla="*/ 101 w 129"/>
              <a:gd name="T51" fmla="*/ 11 h 159"/>
              <a:gd name="T52" fmla="*/ 85 w 129"/>
              <a:gd name="T53" fmla="*/ 3 h 159"/>
              <a:gd name="T54" fmla="*/ 61 w 129"/>
              <a:gd name="T55" fmla="*/ 0 h 159"/>
              <a:gd name="T56" fmla="*/ 38 w 129"/>
              <a:gd name="T57" fmla="*/ 4 h 159"/>
              <a:gd name="T58" fmla="*/ 21 w 129"/>
              <a:gd name="T59" fmla="*/ 13 h 159"/>
              <a:gd name="T60" fmla="*/ 11 w 129"/>
              <a:gd name="T61" fmla="*/ 28 h 159"/>
              <a:gd name="T62" fmla="*/ 7 w 129"/>
              <a:gd name="T63" fmla="*/ 48 h 159"/>
              <a:gd name="T64" fmla="*/ 29 w 129"/>
              <a:gd name="T65" fmla="*/ 49 h 159"/>
              <a:gd name="T66" fmla="*/ 31 w 129"/>
              <a:gd name="T67" fmla="*/ 38 h 159"/>
              <a:gd name="T68" fmla="*/ 37 w 129"/>
              <a:gd name="T69" fmla="*/ 30 h 159"/>
              <a:gd name="T70" fmla="*/ 47 w 129"/>
              <a:gd name="T71" fmla="*/ 24 h 159"/>
              <a:gd name="T72" fmla="*/ 60 w 129"/>
              <a:gd name="T73" fmla="*/ 23 h 159"/>
              <a:gd name="T74" fmla="*/ 74 w 129"/>
              <a:gd name="T75" fmla="*/ 24 h 159"/>
              <a:gd name="T76" fmla="*/ 84 w 129"/>
              <a:gd name="T77" fmla="*/ 28 h 159"/>
              <a:gd name="T78" fmla="*/ 89 w 129"/>
              <a:gd name="T79" fmla="*/ 35 h 159"/>
              <a:gd name="T80" fmla="*/ 91 w 129"/>
              <a:gd name="T81" fmla="*/ 45 h 159"/>
              <a:gd name="T82" fmla="*/ 90 w 129"/>
              <a:gd name="T83" fmla="*/ 55 h 159"/>
              <a:gd name="T84" fmla="*/ 85 w 129"/>
              <a:gd name="T85" fmla="*/ 60 h 159"/>
              <a:gd name="T86" fmla="*/ 71 w 129"/>
              <a:gd name="T87" fmla="*/ 63 h 159"/>
              <a:gd name="T88" fmla="*/ 48 w 129"/>
              <a:gd name="T89" fmla="*/ 66 h 159"/>
              <a:gd name="T90" fmla="*/ 27 w 129"/>
              <a:gd name="T91" fmla="*/ 71 h 159"/>
              <a:gd name="T92" fmla="*/ 12 w 129"/>
              <a:gd name="T93" fmla="*/ 81 h 159"/>
              <a:gd name="T94" fmla="*/ 3 w 129"/>
              <a:gd name="T95" fmla="*/ 95 h 159"/>
              <a:gd name="T96" fmla="*/ 0 w 129"/>
              <a:gd name="T97" fmla="*/ 113 h 159"/>
              <a:gd name="T98" fmla="*/ 3 w 129"/>
              <a:gd name="T99" fmla="*/ 132 h 159"/>
              <a:gd name="T100" fmla="*/ 12 w 129"/>
              <a:gd name="T101" fmla="*/ 147 h 159"/>
              <a:gd name="T102" fmla="*/ 26 w 129"/>
              <a:gd name="T103" fmla="*/ 155 h 159"/>
              <a:gd name="T104" fmla="*/ 45 w 129"/>
              <a:gd name="T105" fmla="*/ 159 h 159"/>
              <a:gd name="T106" fmla="*/ 71 w 129"/>
              <a:gd name="T107" fmla="*/ 153 h 159"/>
              <a:gd name="T108" fmla="*/ 93 w 129"/>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8"/>
                </a:lnTo>
                <a:lnTo>
                  <a:pt x="88" y="115"/>
                </a:lnTo>
                <a:lnTo>
                  <a:pt x="85" y="120"/>
                </a:lnTo>
                <a:lnTo>
                  <a:pt x="79" y="126"/>
                </a:lnTo>
                <a:lnTo>
                  <a:pt x="73" y="131"/>
                </a:lnTo>
                <a:lnTo>
                  <a:pt x="66" y="134"/>
                </a:lnTo>
                <a:lnTo>
                  <a:pt x="58" y="135"/>
                </a:lnTo>
                <a:lnTo>
                  <a:pt x="49" y="137"/>
                </a:lnTo>
                <a:lnTo>
                  <a:pt x="43" y="137"/>
                </a:lnTo>
                <a:lnTo>
                  <a:pt x="38" y="135"/>
                </a:lnTo>
                <a:lnTo>
                  <a:pt x="34" y="133"/>
                </a:lnTo>
                <a:lnTo>
                  <a:pt x="31" y="131"/>
                </a:lnTo>
                <a:lnTo>
                  <a:pt x="28" y="127"/>
                </a:lnTo>
                <a:lnTo>
                  <a:pt x="27" y="123"/>
                </a:lnTo>
                <a:lnTo>
                  <a:pt x="24" y="118"/>
                </a:lnTo>
                <a:lnTo>
                  <a:pt x="24" y="113"/>
                </a:lnTo>
                <a:lnTo>
                  <a:pt x="24" y="108"/>
                </a:lnTo>
                <a:lnTo>
                  <a:pt x="26" y="103"/>
                </a:lnTo>
                <a:lnTo>
                  <a:pt x="28" y="99"/>
                </a:lnTo>
                <a:lnTo>
                  <a:pt x="30" y="96"/>
                </a:lnTo>
                <a:lnTo>
                  <a:pt x="33" y="92"/>
                </a:lnTo>
                <a:lnTo>
                  <a:pt x="37" y="90"/>
                </a:lnTo>
                <a:lnTo>
                  <a:pt x="42" y="89"/>
                </a:lnTo>
                <a:lnTo>
                  <a:pt x="48"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6" y="156"/>
                </a:lnTo>
                <a:lnTo>
                  <a:pt x="110" y="158"/>
                </a:lnTo>
                <a:lnTo>
                  <a:pt x="116" y="158"/>
                </a:lnTo>
                <a:lnTo>
                  <a:pt x="122" y="156"/>
                </a:lnTo>
                <a:lnTo>
                  <a:pt x="129" y="155"/>
                </a:lnTo>
                <a:lnTo>
                  <a:pt x="129" y="135"/>
                </a:lnTo>
                <a:lnTo>
                  <a:pt x="123" y="137"/>
                </a:lnTo>
                <a:lnTo>
                  <a:pt x="118" y="135"/>
                </a:lnTo>
                <a:lnTo>
                  <a:pt x="115" y="132"/>
                </a:lnTo>
                <a:lnTo>
                  <a:pt x="114" y="127"/>
                </a:lnTo>
                <a:lnTo>
                  <a:pt x="114" y="120"/>
                </a:lnTo>
                <a:lnTo>
                  <a:pt x="114" y="46"/>
                </a:lnTo>
                <a:lnTo>
                  <a:pt x="113" y="35"/>
                </a:lnTo>
                <a:lnTo>
                  <a:pt x="111" y="26"/>
                </a:lnTo>
                <a:lnTo>
                  <a:pt x="107" y="18"/>
                </a:lnTo>
                <a:lnTo>
                  <a:pt x="101" y="11"/>
                </a:lnTo>
                <a:lnTo>
                  <a:pt x="94" y="6"/>
                </a:lnTo>
                <a:lnTo>
                  <a:pt x="85" y="3"/>
                </a:lnTo>
                <a:lnTo>
                  <a:pt x="74" y="2"/>
                </a:lnTo>
                <a:lnTo>
                  <a:pt x="61" y="0"/>
                </a:lnTo>
                <a:lnTo>
                  <a:pt x="49" y="2"/>
                </a:lnTo>
                <a:lnTo>
                  <a:pt x="38" y="4"/>
                </a:lnTo>
                <a:lnTo>
                  <a:pt x="29" y="7"/>
                </a:lnTo>
                <a:lnTo>
                  <a:pt x="21" y="13"/>
                </a:lnTo>
                <a:lnTo>
                  <a:pt x="15" y="20"/>
                </a:lnTo>
                <a:lnTo>
                  <a:pt x="11" y="28"/>
                </a:lnTo>
                <a:lnTo>
                  <a:pt x="8" y="38"/>
                </a:lnTo>
                <a:lnTo>
                  <a:pt x="7" y="48"/>
                </a:lnTo>
                <a:lnTo>
                  <a:pt x="7" y="49"/>
                </a:lnTo>
                <a:lnTo>
                  <a:pt x="29" y="49"/>
                </a:lnTo>
                <a:lnTo>
                  <a:pt x="29" y="43"/>
                </a:lnTo>
                <a:lnTo>
                  <a:pt x="31" y="38"/>
                </a:lnTo>
                <a:lnTo>
                  <a:pt x="33" y="33"/>
                </a:lnTo>
                <a:lnTo>
                  <a:pt x="37" y="30"/>
                </a:lnTo>
                <a:lnTo>
                  <a:pt x="41" y="26"/>
                </a:lnTo>
                <a:lnTo>
                  <a:pt x="47" y="24"/>
                </a:lnTo>
                <a:lnTo>
                  <a:pt x="53" y="23"/>
                </a:lnTo>
                <a:lnTo>
                  <a:pt x="60" y="23"/>
                </a:lnTo>
                <a:lnTo>
                  <a:pt x="68" y="23"/>
                </a:lnTo>
                <a:lnTo>
                  <a:pt x="74" y="24"/>
                </a:lnTo>
                <a:lnTo>
                  <a:pt x="79" y="26"/>
                </a:lnTo>
                <a:lnTo>
                  <a:pt x="84" y="28"/>
                </a:lnTo>
                <a:lnTo>
                  <a:pt x="87" y="31"/>
                </a:lnTo>
                <a:lnTo>
                  <a:pt x="89" y="35"/>
                </a:lnTo>
                <a:lnTo>
                  <a:pt x="91" y="39"/>
                </a:lnTo>
                <a:lnTo>
                  <a:pt x="91" y="45"/>
                </a:lnTo>
                <a:lnTo>
                  <a:pt x="91" y="50"/>
                </a:lnTo>
                <a:lnTo>
                  <a:pt x="90" y="55"/>
                </a:lnTo>
                <a:lnTo>
                  <a:pt x="89" y="57"/>
                </a:lnTo>
                <a:lnTo>
                  <a:pt x="85" y="60"/>
                </a:lnTo>
                <a:lnTo>
                  <a:pt x="79" y="62"/>
                </a:lnTo>
                <a:lnTo>
                  <a:pt x="71" y="63"/>
                </a:lnTo>
                <a:lnTo>
                  <a:pt x="60" y="64"/>
                </a:lnTo>
                <a:lnTo>
                  <a:pt x="48" y="66"/>
                </a:lnTo>
                <a:lnTo>
                  <a:pt x="36" y="68"/>
                </a:lnTo>
                <a:lnTo>
                  <a:pt x="27" y="71"/>
                </a:lnTo>
                <a:lnTo>
                  <a:pt x="18" y="75"/>
                </a:lnTo>
                <a:lnTo>
                  <a:pt x="12" y="81"/>
                </a:lnTo>
                <a:lnTo>
                  <a:pt x="7" y="87"/>
                </a:lnTo>
                <a:lnTo>
                  <a:pt x="3" y="95"/>
                </a:lnTo>
                <a:lnTo>
                  <a:pt x="1" y="103"/>
                </a:lnTo>
                <a:lnTo>
                  <a:pt x="0" y="113"/>
                </a:lnTo>
                <a:lnTo>
                  <a:pt x="1" y="124"/>
                </a:lnTo>
                <a:lnTo>
                  <a:pt x="3" y="132"/>
                </a:lnTo>
                <a:lnTo>
                  <a:pt x="7" y="140"/>
                </a:lnTo>
                <a:lnTo>
                  <a:pt x="12" y="147"/>
                </a:lnTo>
                <a:lnTo>
                  <a:pt x="18" y="152"/>
                </a:lnTo>
                <a:lnTo>
                  <a:pt x="26" y="155"/>
                </a:lnTo>
                <a:lnTo>
                  <a:pt x="35" y="158"/>
                </a:lnTo>
                <a:lnTo>
                  <a:pt x="45" y="159"/>
                </a:lnTo>
                <a:lnTo>
                  <a:pt x="58" y="158"/>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0607" name="Freeform 127"/>
          <p:cNvSpPr>
            <a:spLocks/>
          </p:cNvSpPr>
          <p:nvPr/>
        </p:nvSpPr>
        <p:spPr bwMode="auto">
          <a:xfrm>
            <a:off x="2230438" y="2366963"/>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8 h 155"/>
              <a:gd name="T12" fmla="*/ 112 w 114"/>
              <a:gd name="T13" fmla="*/ 28 h 155"/>
              <a:gd name="T14" fmla="*/ 108 w 114"/>
              <a:gd name="T15" fmla="*/ 21 h 155"/>
              <a:gd name="T16" fmla="*/ 104 w 114"/>
              <a:gd name="T17" fmla="*/ 16 h 155"/>
              <a:gd name="T18" fmla="*/ 101 w 114"/>
              <a:gd name="T19" fmla="*/ 12 h 155"/>
              <a:gd name="T20" fmla="*/ 97 w 114"/>
              <a:gd name="T21" fmla="*/ 9 h 155"/>
              <a:gd name="T22" fmla="*/ 92 w 114"/>
              <a:gd name="T23" fmla="*/ 5 h 155"/>
              <a:gd name="T24" fmla="*/ 87 w 114"/>
              <a:gd name="T25" fmla="*/ 3 h 155"/>
              <a:gd name="T26" fmla="*/ 80 w 114"/>
              <a:gd name="T27" fmla="*/ 2 h 155"/>
              <a:gd name="T28" fmla="*/ 73 w 114"/>
              <a:gd name="T29" fmla="*/ 0 h 155"/>
              <a:gd name="T30" fmla="*/ 65 w 114"/>
              <a:gd name="T31" fmla="*/ 0 h 155"/>
              <a:gd name="T32" fmla="*/ 59 w 114"/>
              <a:gd name="T33" fmla="*/ 0 h 155"/>
              <a:gd name="T34" fmla="*/ 53 w 114"/>
              <a:gd name="T35" fmla="*/ 2 h 155"/>
              <a:gd name="T36" fmla="*/ 46 w 114"/>
              <a:gd name="T37" fmla="*/ 4 h 155"/>
              <a:gd name="T38" fmla="*/ 41 w 114"/>
              <a:gd name="T39" fmla="*/ 6 h 155"/>
              <a:gd name="T40" fmla="*/ 36 w 114"/>
              <a:gd name="T41" fmla="*/ 10 h 155"/>
              <a:gd name="T42" fmla="*/ 31 w 114"/>
              <a:gd name="T43" fmla="*/ 14 h 155"/>
              <a:gd name="T44" fmla="*/ 26 w 114"/>
              <a:gd name="T45" fmla="*/ 20 h 155"/>
              <a:gd name="T46" fmla="*/ 22 w 114"/>
              <a:gd name="T47" fmla="*/ 26 h 155"/>
              <a:gd name="T48" fmla="*/ 22 w 114"/>
              <a:gd name="T49" fmla="*/ 4 h 155"/>
              <a:gd name="T50" fmla="*/ 0 w 114"/>
              <a:gd name="T51" fmla="*/ 4 h 155"/>
              <a:gd name="T52" fmla="*/ 0 w 114"/>
              <a:gd name="T53" fmla="*/ 155 h 155"/>
              <a:gd name="T54" fmla="*/ 23 w 114"/>
              <a:gd name="T55" fmla="*/ 155 h 155"/>
              <a:gd name="T56" fmla="*/ 23 w 114"/>
              <a:gd name="T57" fmla="*/ 69 h 155"/>
              <a:gd name="T58" fmla="*/ 24 w 114"/>
              <a:gd name="T59" fmla="*/ 59 h 155"/>
              <a:gd name="T60" fmla="*/ 26 w 114"/>
              <a:gd name="T61" fmla="*/ 49 h 155"/>
              <a:gd name="T62" fmla="*/ 30 w 114"/>
              <a:gd name="T63" fmla="*/ 41 h 155"/>
              <a:gd name="T64" fmla="*/ 34 w 114"/>
              <a:gd name="T65" fmla="*/ 34 h 155"/>
              <a:gd name="T66" fmla="*/ 40 w 114"/>
              <a:gd name="T67" fmla="*/ 30 h 155"/>
              <a:gd name="T68" fmla="*/ 46 w 114"/>
              <a:gd name="T69" fmla="*/ 26 h 155"/>
              <a:gd name="T70" fmla="*/ 55 w 114"/>
              <a:gd name="T71" fmla="*/ 24 h 155"/>
              <a:gd name="T72" fmla="*/ 63 w 114"/>
              <a:gd name="T73" fmla="*/ 23 h 155"/>
              <a:gd name="T74" fmla="*/ 71 w 114"/>
              <a:gd name="T75" fmla="*/ 24 h 155"/>
              <a:gd name="T76" fmla="*/ 77 w 114"/>
              <a:gd name="T77" fmla="*/ 25 h 155"/>
              <a:gd name="T78" fmla="*/ 81 w 114"/>
              <a:gd name="T79" fmla="*/ 28 h 155"/>
              <a:gd name="T80" fmla="*/ 85 w 114"/>
              <a:gd name="T81" fmla="*/ 32 h 155"/>
              <a:gd name="T82" fmla="*/ 88 w 114"/>
              <a:gd name="T83" fmla="*/ 38 h 155"/>
              <a:gd name="T84" fmla="*/ 90 w 114"/>
              <a:gd name="T85" fmla="*/ 45 h 155"/>
              <a:gd name="T86" fmla="*/ 91 w 114"/>
              <a:gd name="T87" fmla="*/ 53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8"/>
                </a:lnTo>
                <a:lnTo>
                  <a:pt x="112" y="28"/>
                </a:lnTo>
                <a:lnTo>
                  <a:pt x="108" y="21"/>
                </a:lnTo>
                <a:lnTo>
                  <a:pt x="104" y="16"/>
                </a:lnTo>
                <a:lnTo>
                  <a:pt x="101" y="12"/>
                </a:lnTo>
                <a:lnTo>
                  <a:pt x="97" y="9"/>
                </a:lnTo>
                <a:lnTo>
                  <a:pt x="92" y="5"/>
                </a:lnTo>
                <a:lnTo>
                  <a:pt x="87" y="3"/>
                </a:lnTo>
                <a:lnTo>
                  <a:pt x="80" y="2"/>
                </a:lnTo>
                <a:lnTo>
                  <a:pt x="73" y="0"/>
                </a:lnTo>
                <a:lnTo>
                  <a:pt x="65" y="0"/>
                </a:lnTo>
                <a:lnTo>
                  <a:pt x="59" y="0"/>
                </a:lnTo>
                <a:lnTo>
                  <a:pt x="53" y="2"/>
                </a:lnTo>
                <a:lnTo>
                  <a:pt x="46" y="4"/>
                </a:lnTo>
                <a:lnTo>
                  <a:pt x="41" y="6"/>
                </a:lnTo>
                <a:lnTo>
                  <a:pt x="36" y="10"/>
                </a:lnTo>
                <a:lnTo>
                  <a:pt x="31" y="14"/>
                </a:lnTo>
                <a:lnTo>
                  <a:pt x="26" y="20"/>
                </a:lnTo>
                <a:lnTo>
                  <a:pt x="22" y="26"/>
                </a:lnTo>
                <a:lnTo>
                  <a:pt x="22" y="4"/>
                </a:lnTo>
                <a:lnTo>
                  <a:pt x="0" y="4"/>
                </a:lnTo>
                <a:lnTo>
                  <a:pt x="0" y="155"/>
                </a:lnTo>
                <a:lnTo>
                  <a:pt x="23" y="155"/>
                </a:lnTo>
                <a:lnTo>
                  <a:pt x="23" y="69"/>
                </a:lnTo>
                <a:lnTo>
                  <a:pt x="24" y="59"/>
                </a:lnTo>
                <a:lnTo>
                  <a:pt x="26" y="49"/>
                </a:lnTo>
                <a:lnTo>
                  <a:pt x="30" y="41"/>
                </a:lnTo>
                <a:lnTo>
                  <a:pt x="34" y="34"/>
                </a:lnTo>
                <a:lnTo>
                  <a:pt x="40" y="30"/>
                </a:lnTo>
                <a:lnTo>
                  <a:pt x="46" y="26"/>
                </a:lnTo>
                <a:lnTo>
                  <a:pt x="55" y="24"/>
                </a:lnTo>
                <a:lnTo>
                  <a:pt x="63" y="23"/>
                </a:lnTo>
                <a:lnTo>
                  <a:pt x="71" y="24"/>
                </a:lnTo>
                <a:lnTo>
                  <a:pt x="77" y="25"/>
                </a:lnTo>
                <a:lnTo>
                  <a:pt x="81" y="28"/>
                </a:lnTo>
                <a:lnTo>
                  <a:pt x="85" y="32"/>
                </a:lnTo>
                <a:lnTo>
                  <a:pt x="88" y="38"/>
                </a:lnTo>
                <a:lnTo>
                  <a:pt x="90" y="45"/>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0608" name="Freeform 128"/>
          <p:cNvSpPr>
            <a:spLocks/>
          </p:cNvSpPr>
          <p:nvPr/>
        </p:nvSpPr>
        <p:spPr bwMode="auto">
          <a:xfrm>
            <a:off x="2327275" y="2339975"/>
            <a:ext cx="107950" cy="109538"/>
          </a:xfrm>
          <a:custGeom>
            <a:avLst/>
            <a:gdLst>
              <a:gd name="T0" fmla="*/ 48 w 233"/>
              <a:gd name="T1" fmla="*/ 207 h 207"/>
              <a:gd name="T2" fmla="*/ 74 w 233"/>
              <a:gd name="T3" fmla="*/ 207 h 207"/>
              <a:gd name="T4" fmla="*/ 115 w 233"/>
              <a:gd name="T5" fmla="*/ 36 h 207"/>
              <a:gd name="T6" fmla="*/ 158 w 233"/>
              <a:gd name="T7" fmla="*/ 207 h 207"/>
              <a:gd name="T8" fmla="*/ 183 w 233"/>
              <a:gd name="T9" fmla="*/ 207 h 207"/>
              <a:gd name="T10" fmla="*/ 233 w 233"/>
              <a:gd name="T11" fmla="*/ 0 h 207"/>
              <a:gd name="T12" fmla="*/ 208 w 233"/>
              <a:gd name="T13" fmla="*/ 0 h 207"/>
              <a:gd name="T14" fmla="*/ 169 w 233"/>
              <a:gd name="T15" fmla="*/ 164 h 207"/>
              <a:gd name="T16" fmla="*/ 128 w 233"/>
              <a:gd name="T17" fmla="*/ 0 h 207"/>
              <a:gd name="T18" fmla="*/ 102 w 233"/>
              <a:gd name="T19" fmla="*/ 0 h 207"/>
              <a:gd name="T20" fmla="*/ 63 w 233"/>
              <a:gd name="T21" fmla="*/ 165 h 207"/>
              <a:gd name="T22" fmla="*/ 24 w 233"/>
              <a:gd name="T23" fmla="*/ 0 h 207"/>
              <a:gd name="T24" fmla="*/ 0 w 233"/>
              <a:gd name="T25" fmla="*/ 0 h 207"/>
              <a:gd name="T26" fmla="*/ 48 w 233"/>
              <a:gd name="T27" fmla="*/ 207 h 20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3"/>
              <a:gd name="T43" fmla="*/ 0 h 207"/>
              <a:gd name="T44" fmla="*/ 233 w 233"/>
              <a:gd name="T45" fmla="*/ 207 h 20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3" h="207">
                <a:moveTo>
                  <a:pt x="48" y="207"/>
                </a:moveTo>
                <a:lnTo>
                  <a:pt x="74" y="207"/>
                </a:lnTo>
                <a:lnTo>
                  <a:pt x="115" y="36"/>
                </a:lnTo>
                <a:lnTo>
                  <a:pt x="158" y="207"/>
                </a:lnTo>
                <a:lnTo>
                  <a:pt x="183" y="207"/>
                </a:lnTo>
                <a:lnTo>
                  <a:pt x="233" y="0"/>
                </a:lnTo>
                <a:lnTo>
                  <a:pt x="208" y="0"/>
                </a:lnTo>
                <a:lnTo>
                  <a:pt x="169" y="164"/>
                </a:lnTo>
                <a:lnTo>
                  <a:pt x="128" y="0"/>
                </a:lnTo>
                <a:lnTo>
                  <a:pt x="102" y="0"/>
                </a:lnTo>
                <a:lnTo>
                  <a:pt x="63" y="165"/>
                </a:lnTo>
                <a:lnTo>
                  <a:pt x="24" y="0"/>
                </a:lnTo>
                <a:lnTo>
                  <a:pt x="0" y="0"/>
                </a:lnTo>
                <a:lnTo>
                  <a:pt x="48" y="207"/>
                </a:lnTo>
                <a:close/>
              </a:path>
            </a:pathLst>
          </a:custGeom>
          <a:solidFill>
            <a:srgbClr val="000080"/>
          </a:solidFill>
          <a:ln w="9525">
            <a:noFill/>
            <a:round/>
            <a:headEnd/>
            <a:tailEnd/>
          </a:ln>
        </p:spPr>
        <p:txBody>
          <a:bodyPr/>
          <a:lstStyle/>
          <a:p>
            <a:endParaRPr lang="ru-RU"/>
          </a:p>
        </p:txBody>
      </p:sp>
      <p:sp>
        <p:nvSpPr>
          <p:cNvPr id="20609" name="Freeform 129"/>
          <p:cNvSpPr>
            <a:spLocks noEditPoints="1"/>
          </p:cNvSpPr>
          <p:nvPr/>
        </p:nvSpPr>
        <p:spPr bwMode="auto">
          <a:xfrm>
            <a:off x="2444750" y="2339975"/>
            <a:ext cx="12700" cy="109538"/>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610" name="Rectangle 130"/>
          <p:cNvSpPr>
            <a:spLocks noChangeArrowheads="1"/>
          </p:cNvSpPr>
          <p:nvPr/>
        </p:nvSpPr>
        <p:spPr bwMode="auto">
          <a:xfrm>
            <a:off x="2473325" y="2339975"/>
            <a:ext cx="9525" cy="109538"/>
          </a:xfrm>
          <a:prstGeom prst="rect">
            <a:avLst/>
          </a:prstGeom>
          <a:solidFill>
            <a:srgbClr val="000080"/>
          </a:solidFill>
          <a:ln w="9525">
            <a:noFill/>
            <a:miter lim="800000"/>
            <a:headEnd/>
            <a:tailEnd/>
          </a:ln>
        </p:spPr>
        <p:txBody>
          <a:bodyPr/>
          <a:lstStyle/>
          <a:p>
            <a:endParaRPr lang="ru-RU"/>
          </a:p>
        </p:txBody>
      </p:sp>
      <p:sp>
        <p:nvSpPr>
          <p:cNvPr id="20611" name="Rectangle 131"/>
          <p:cNvSpPr>
            <a:spLocks noChangeArrowheads="1"/>
          </p:cNvSpPr>
          <p:nvPr/>
        </p:nvSpPr>
        <p:spPr bwMode="auto">
          <a:xfrm>
            <a:off x="2500313" y="2339975"/>
            <a:ext cx="11112" cy="109538"/>
          </a:xfrm>
          <a:prstGeom prst="rect">
            <a:avLst/>
          </a:prstGeom>
          <a:solidFill>
            <a:srgbClr val="000080"/>
          </a:solidFill>
          <a:ln w="9525">
            <a:noFill/>
            <a:miter lim="800000"/>
            <a:headEnd/>
            <a:tailEnd/>
          </a:ln>
        </p:spPr>
        <p:txBody>
          <a:bodyPr/>
          <a:lstStyle/>
          <a:p>
            <a:endParaRPr lang="ru-RU"/>
          </a:p>
        </p:txBody>
      </p:sp>
      <p:sp>
        <p:nvSpPr>
          <p:cNvPr id="20612" name="Freeform 132"/>
          <p:cNvSpPr>
            <a:spLocks noEditPoints="1"/>
          </p:cNvSpPr>
          <p:nvPr/>
        </p:nvSpPr>
        <p:spPr bwMode="auto">
          <a:xfrm>
            <a:off x="2527300" y="2339975"/>
            <a:ext cx="11113" cy="109538"/>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613" name="Freeform 133"/>
          <p:cNvSpPr>
            <a:spLocks noEditPoints="1"/>
          </p:cNvSpPr>
          <p:nvPr/>
        </p:nvSpPr>
        <p:spPr bwMode="auto">
          <a:xfrm>
            <a:off x="2551113" y="2366963"/>
            <a:ext cx="60325" cy="84137"/>
          </a:xfrm>
          <a:custGeom>
            <a:avLst/>
            <a:gdLst>
              <a:gd name="T0" fmla="*/ 91 w 129"/>
              <a:gd name="T1" fmla="*/ 99 h 159"/>
              <a:gd name="T2" fmla="*/ 88 w 129"/>
              <a:gd name="T3" fmla="*/ 115 h 159"/>
              <a:gd name="T4" fmla="*/ 79 w 129"/>
              <a:gd name="T5" fmla="*/ 126 h 159"/>
              <a:gd name="T6" fmla="*/ 66 w 129"/>
              <a:gd name="T7" fmla="*/ 134 h 159"/>
              <a:gd name="T8" fmla="*/ 49 w 129"/>
              <a:gd name="T9" fmla="*/ 137 h 159"/>
              <a:gd name="T10" fmla="*/ 38 w 129"/>
              <a:gd name="T11" fmla="*/ 135 h 159"/>
              <a:gd name="T12" fmla="*/ 31 w 129"/>
              <a:gd name="T13" fmla="*/ 131 h 159"/>
              <a:gd name="T14" fmla="*/ 27 w 129"/>
              <a:gd name="T15" fmla="*/ 123 h 159"/>
              <a:gd name="T16" fmla="*/ 24 w 129"/>
              <a:gd name="T17" fmla="*/ 113 h 159"/>
              <a:gd name="T18" fmla="*/ 25 w 129"/>
              <a:gd name="T19" fmla="*/ 103 h 159"/>
              <a:gd name="T20" fmla="*/ 30 w 129"/>
              <a:gd name="T21" fmla="*/ 96 h 159"/>
              <a:gd name="T22" fmla="*/ 37 w 129"/>
              <a:gd name="T23" fmla="*/ 90 h 159"/>
              <a:gd name="T24" fmla="*/ 48 w 129"/>
              <a:gd name="T25" fmla="*/ 88 h 159"/>
              <a:gd name="T26" fmla="*/ 71 w 129"/>
              <a:gd name="T27" fmla="*/ 84 h 159"/>
              <a:gd name="T28" fmla="*/ 91 w 129"/>
              <a:gd name="T29" fmla="*/ 77 h 159"/>
              <a:gd name="T30" fmla="*/ 93 w 129"/>
              <a:gd name="T31" fmla="*/ 140 h 159"/>
              <a:gd name="T32" fmla="*/ 96 w 129"/>
              <a:gd name="T33" fmla="*/ 148 h 159"/>
              <a:gd name="T34" fmla="*/ 101 w 129"/>
              <a:gd name="T35" fmla="*/ 154 h 159"/>
              <a:gd name="T36" fmla="*/ 110 w 129"/>
              <a:gd name="T37" fmla="*/ 158 h 159"/>
              <a:gd name="T38" fmla="*/ 121 w 129"/>
              <a:gd name="T39" fmla="*/ 156 h 159"/>
              <a:gd name="T40" fmla="*/ 129 w 129"/>
              <a:gd name="T41" fmla="*/ 135 h 159"/>
              <a:gd name="T42" fmla="*/ 118 w 129"/>
              <a:gd name="T43" fmla="*/ 135 h 159"/>
              <a:gd name="T44" fmla="*/ 114 w 129"/>
              <a:gd name="T45" fmla="*/ 127 h 159"/>
              <a:gd name="T46" fmla="*/ 114 w 129"/>
              <a:gd name="T47" fmla="*/ 46 h 159"/>
              <a:gd name="T48" fmla="*/ 111 w 129"/>
              <a:gd name="T49" fmla="*/ 26 h 159"/>
              <a:gd name="T50" fmla="*/ 101 w 129"/>
              <a:gd name="T51" fmla="*/ 11 h 159"/>
              <a:gd name="T52" fmla="*/ 85 w 129"/>
              <a:gd name="T53" fmla="*/ 3 h 159"/>
              <a:gd name="T54" fmla="*/ 61 w 129"/>
              <a:gd name="T55" fmla="*/ 0 h 159"/>
              <a:gd name="T56" fmla="*/ 38 w 129"/>
              <a:gd name="T57" fmla="*/ 4 h 159"/>
              <a:gd name="T58" fmla="*/ 21 w 129"/>
              <a:gd name="T59" fmla="*/ 13 h 159"/>
              <a:gd name="T60" fmla="*/ 11 w 129"/>
              <a:gd name="T61" fmla="*/ 28 h 159"/>
              <a:gd name="T62" fmla="*/ 7 w 129"/>
              <a:gd name="T63" fmla="*/ 48 h 159"/>
              <a:gd name="T64" fmla="*/ 29 w 129"/>
              <a:gd name="T65" fmla="*/ 49 h 159"/>
              <a:gd name="T66" fmla="*/ 31 w 129"/>
              <a:gd name="T67" fmla="*/ 38 h 159"/>
              <a:gd name="T68" fmla="*/ 37 w 129"/>
              <a:gd name="T69" fmla="*/ 30 h 159"/>
              <a:gd name="T70" fmla="*/ 47 w 129"/>
              <a:gd name="T71" fmla="*/ 24 h 159"/>
              <a:gd name="T72" fmla="*/ 60 w 129"/>
              <a:gd name="T73" fmla="*/ 23 h 159"/>
              <a:gd name="T74" fmla="*/ 74 w 129"/>
              <a:gd name="T75" fmla="*/ 24 h 159"/>
              <a:gd name="T76" fmla="*/ 83 w 129"/>
              <a:gd name="T77" fmla="*/ 28 h 159"/>
              <a:gd name="T78" fmla="*/ 89 w 129"/>
              <a:gd name="T79" fmla="*/ 35 h 159"/>
              <a:gd name="T80" fmla="*/ 91 w 129"/>
              <a:gd name="T81" fmla="*/ 45 h 159"/>
              <a:gd name="T82" fmla="*/ 90 w 129"/>
              <a:gd name="T83" fmla="*/ 55 h 159"/>
              <a:gd name="T84" fmla="*/ 85 w 129"/>
              <a:gd name="T85" fmla="*/ 60 h 159"/>
              <a:gd name="T86" fmla="*/ 71 w 129"/>
              <a:gd name="T87" fmla="*/ 63 h 159"/>
              <a:gd name="T88" fmla="*/ 48 w 129"/>
              <a:gd name="T89" fmla="*/ 66 h 159"/>
              <a:gd name="T90" fmla="*/ 27 w 129"/>
              <a:gd name="T91" fmla="*/ 71 h 159"/>
              <a:gd name="T92" fmla="*/ 12 w 129"/>
              <a:gd name="T93" fmla="*/ 81 h 159"/>
              <a:gd name="T94" fmla="*/ 3 w 129"/>
              <a:gd name="T95" fmla="*/ 95 h 159"/>
              <a:gd name="T96" fmla="*/ 0 w 129"/>
              <a:gd name="T97" fmla="*/ 113 h 159"/>
              <a:gd name="T98" fmla="*/ 3 w 129"/>
              <a:gd name="T99" fmla="*/ 132 h 159"/>
              <a:gd name="T100" fmla="*/ 12 w 129"/>
              <a:gd name="T101" fmla="*/ 147 h 159"/>
              <a:gd name="T102" fmla="*/ 25 w 129"/>
              <a:gd name="T103" fmla="*/ 155 h 159"/>
              <a:gd name="T104" fmla="*/ 44 w 129"/>
              <a:gd name="T105" fmla="*/ 159 h 159"/>
              <a:gd name="T106" fmla="*/ 71 w 129"/>
              <a:gd name="T107" fmla="*/ 153 h 159"/>
              <a:gd name="T108" fmla="*/ 93 w 129"/>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8"/>
                </a:lnTo>
                <a:lnTo>
                  <a:pt x="88" y="115"/>
                </a:lnTo>
                <a:lnTo>
                  <a:pt x="85" y="120"/>
                </a:lnTo>
                <a:lnTo>
                  <a:pt x="79" y="126"/>
                </a:lnTo>
                <a:lnTo>
                  <a:pt x="73" y="131"/>
                </a:lnTo>
                <a:lnTo>
                  <a:pt x="66" y="134"/>
                </a:lnTo>
                <a:lnTo>
                  <a:pt x="58" y="135"/>
                </a:lnTo>
                <a:lnTo>
                  <a:pt x="49" y="137"/>
                </a:lnTo>
                <a:lnTo>
                  <a:pt x="43" y="137"/>
                </a:lnTo>
                <a:lnTo>
                  <a:pt x="38" y="135"/>
                </a:lnTo>
                <a:lnTo>
                  <a:pt x="34" y="133"/>
                </a:lnTo>
                <a:lnTo>
                  <a:pt x="31" y="131"/>
                </a:lnTo>
                <a:lnTo>
                  <a:pt x="28" y="127"/>
                </a:lnTo>
                <a:lnTo>
                  <a:pt x="27" y="123"/>
                </a:lnTo>
                <a:lnTo>
                  <a:pt x="24" y="118"/>
                </a:lnTo>
                <a:lnTo>
                  <a:pt x="24" y="113"/>
                </a:lnTo>
                <a:lnTo>
                  <a:pt x="24" y="108"/>
                </a:lnTo>
                <a:lnTo>
                  <a:pt x="25" y="103"/>
                </a:lnTo>
                <a:lnTo>
                  <a:pt x="28" y="99"/>
                </a:lnTo>
                <a:lnTo>
                  <a:pt x="30" y="96"/>
                </a:lnTo>
                <a:lnTo>
                  <a:pt x="33" y="92"/>
                </a:lnTo>
                <a:lnTo>
                  <a:pt x="37" y="90"/>
                </a:lnTo>
                <a:lnTo>
                  <a:pt x="42" y="89"/>
                </a:lnTo>
                <a:lnTo>
                  <a:pt x="48"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6" y="156"/>
                </a:lnTo>
                <a:lnTo>
                  <a:pt x="110" y="158"/>
                </a:lnTo>
                <a:lnTo>
                  <a:pt x="116" y="158"/>
                </a:lnTo>
                <a:lnTo>
                  <a:pt x="121" y="156"/>
                </a:lnTo>
                <a:lnTo>
                  <a:pt x="129" y="155"/>
                </a:lnTo>
                <a:lnTo>
                  <a:pt x="129" y="135"/>
                </a:lnTo>
                <a:lnTo>
                  <a:pt x="123" y="137"/>
                </a:lnTo>
                <a:lnTo>
                  <a:pt x="118" y="135"/>
                </a:lnTo>
                <a:lnTo>
                  <a:pt x="115" y="132"/>
                </a:lnTo>
                <a:lnTo>
                  <a:pt x="114" y="127"/>
                </a:lnTo>
                <a:lnTo>
                  <a:pt x="114" y="120"/>
                </a:lnTo>
                <a:lnTo>
                  <a:pt x="114" y="46"/>
                </a:lnTo>
                <a:lnTo>
                  <a:pt x="113" y="35"/>
                </a:lnTo>
                <a:lnTo>
                  <a:pt x="111" y="26"/>
                </a:lnTo>
                <a:lnTo>
                  <a:pt x="107" y="18"/>
                </a:lnTo>
                <a:lnTo>
                  <a:pt x="101" y="11"/>
                </a:lnTo>
                <a:lnTo>
                  <a:pt x="94" y="6"/>
                </a:lnTo>
                <a:lnTo>
                  <a:pt x="85" y="3"/>
                </a:lnTo>
                <a:lnTo>
                  <a:pt x="74" y="2"/>
                </a:lnTo>
                <a:lnTo>
                  <a:pt x="61" y="0"/>
                </a:lnTo>
                <a:lnTo>
                  <a:pt x="49" y="2"/>
                </a:lnTo>
                <a:lnTo>
                  <a:pt x="38" y="4"/>
                </a:lnTo>
                <a:lnTo>
                  <a:pt x="29" y="7"/>
                </a:lnTo>
                <a:lnTo>
                  <a:pt x="21" y="13"/>
                </a:lnTo>
                <a:lnTo>
                  <a:pt x="15" y="20"/>
                </a:lnTo>
                <a:lnTo>
                  <a:pt x="11" y="28"/>
                </a:lnTo>
                <a:lnTo>
                  <a:pt x="8" y="38"/>
                </a:lnTo>
                <a:lnTo>
                  <a:pt x="7" y="48"/>
                </a:lnTo>
                <a:lnTo>
                  <a:pt x="7" y="49"/>
                </a:lnTo>
                <a:lnTo>
                  <a:pt x="29" y="49"/>
                </a:lnTo>
                <a:lnTo>
                  <a:pt x="29" y="43"/>
                </a:lnTo>
                <a:lnTo>
                  <a:pt x="31" y="38"/>
                </a:lnTo>
                <a:lnTo>
                  <a:pt x="33" y="33"/>
                </a:lnTo>
                <a:lnTo>
                  <a:pt x="37" y="30"/>
                </a:lnTo>
                <a:lnTo>
                  <a:pt x="41" y="26"/>
                </a:lnTo>
                <a:lnTo>
                  <a:pt x="47" y="24"/>
                </a:lnTo>
                <a:lnTo>
                  <a:pt x="53" y="23"/>
                </a:lnTo>
                <a:lnTo>
                  <a:pt x="60" y="23"/>
                </a:lnTo>
                <a:lnTo>
                  <a:pt x="68" y="23"/>
                </a:lnTo>
                <a:lnTo>
                  <a:pt x="74" y="24"/>
                </a:lnTo>
                <a:lnTo>
                  <a:pt x="79" y="26"/>
                </a:lnTo>
                <a:lnTo>
                  <a:pt x="83" y="28"/>
                </a:lnTo>
                <a:lnTo>
                  <a:pt x="87" y="31"/>
                </a:lnTo>
                <a:lnTo>
                  <a:pt x="89" y="35"/>
                </a:lnTo>
                <a:lnTo>
                  <a:pt x="91" y="39"/>
                </a:lnTo>
                <a:lnTo>
                  <a:pt x="91" y="45"/>
                </a:lnTo>
                <a:lnTo>
                  <a:pt x="91" y="50"/>
                </a:lnTo>
                <a:lnTo>
                  <a:pt x="90" y="55"/>
                </a:lnTo>
                <a:lnTo>
                  <a:pt x="89" y="57"/>
                </a:lnTo>
                <a:lnTo>
                  <a:pt x="85" y="60"/>
                </a:lnTo>
                <a:lnTo>
                  <a:pt x="79" y="62"/>
                </a:lnTo>
                <a:lnTo>
                  <a:pt x="71" y="63"/>
                </a:lnTo>
                <a:lnTo>
                  <a:pt x="60" y="64"/>
                </a:lnTo>
                <a:lnTo>
                  <a:pt x="48" y="66"/>
                </a:lnTo>
                <a:lnTo>
                  <a:pt x="36" y="68"/>
                </a:lnTo>
                <a:lnTo>
                  <a:pt x="27" y="71"/>
                </a:lnTo>
                <a:lnTo>
                  <a:pt x="18" y="75"/>
                </a:lnTo>
                <a:lnTo>
                  <a:pt x="12" y="81"/>
                </a:lnTo>
                <a:lnTo>
                  <a:pt x="7" y="87"/>
                </a:lnTo>
                <a:lnTo>
                  <a:pt x="3" y="95"/>
                </a:lnTo>
                <a:lnTo>
                  <a:pt x="1" y="103"/>
                </a:lnTo>
                <a:lnTo>
                  <a:pt x="0" y="113"/>
                </a:lnTo>
                <a:lnTo>
                  <a:pt x="1" y="124"/>
                </a:lnTo>
                <a:lnTo>
                  <a:pt x="3" y="132"/>
                </a:lnTo>
                <a:lnTo>
                  <a:pt x="7" y="140"/>
                </a:lnTo>
                <a:lnTo>
                  <a:pt x="12" y="147"/>
                </a:lnTo>
                <a:lnTo>
                  <a:pt x="18" y="152"/>
                </a:lnTo>
                <a:lnTo>
                  <a:pt x="25" y="155"/>
                </a:lnTo>
                <a:lnTo>
                  <a:pt x="35" y="158"/>
                </a:lnTo>
                <a:lnTo>
                  <a:pt x="44" y="159"/>
                </a:lnTo>
                <a:lnTo>
                  <a:pt x="58" y="158"/>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0614" name="Freeform 134"/>
          <p:cNvSpPr>
            <a:spLocks/>
          </p:cNvSpPr>
          <p:nvPr/>
        </p:nvSpPr>
        <p:spPr bwMode="auto">
          <a:xfrm>
            <a:off x="2622550" y="2366963"/>
            <a:ext cx="88900" cy="82550"/>
          </a:xfrm>
          <a:custGeom>
            <a:avLst/>
            <a:gdLst>
              <a:gd name="T0" fmla="*/ 190 w 190"/>
              <a:gd name="T1" fmla="*/ 155 h 155"/>
              <a:gd name="T2" fmla="*/ 190 w 190"/>
              <a:gd name="T3" fmla="*/ 60 h 155"/>
              <a:gd name="T4" fmla="*/ 189 w 190"/>
              <a:gd name="T5" fmla="*/ 39 h 155"/>
              <a:gd name="T6" fmla="*/ 185 w 190"/>
              <a:gd name="T7" fmla="*/ 21 h 155"/>
              <a:gd name="T8" fmla="*/ 170 w 190"/>
              <a:gd name="T9" fmla="*/ 6 h 155"/>
              <a:gd name="T10" fmla="*/ 147 w 190"/>
              <a:gd name="T11" fmla="*/ 0 h 155"/>
              <a:gd name="T12" fmla="*/ 121 w 190"/>
              <a:gd name="T13" fmla="*/ 6 h 155"/>
              <a:gd name="T14" fmla="*/ 102 w 190"/>
              <a:gd name="T15" fmla="*/ 24 h 155"/>
              <a:gd name="T16" fmla="*/ 95 w 190"/>
              <a:gd name="T17" fmla="*/ 13 h 155"/>
              <a:gd name="T18" fmla="*/ 86 w 190"/>
              <a:gd name="T19" fmla="*/ 6 h 155"/>
              <a:gd name="T20" fmla="*/ 77 w 190"/>
              <a:gd name="T21" fmla="*/ 2 h 155"/>
              <a:gd name="T22" fmla="*/ 64 w 190"/>
              <a:gd name="T23" fmla="*/ 0 h 155"/>
              <a:gd name="T24" fmla="*/ 52 w 190"/>
              <a:gd name="T25" fmla="*/ 2 h 155"/>
              <a:gd name="T26" fmla="*/ 40 w 190"/>
              <a:gd name="T27" fmla="*/ 6 h 155"/>
              <a:gd name="T28" fmla="*/ 31 w 190"/>
              <a:gd name="T29" fmla="*/ 14 h 155"/>
              <a:gd name="T30" fmla="*/ 22 w 190"/>
              <a:gd name="T31" fmla="*/ 25 h 155"/>
              <a:gd name="T32" fmla="*/ 0 w 190"/>
              <a:gd name="T33" fmla="*/ 4 h 155"/>
              <a:gd name="T34" fmla="*/ 23 w 190"/>
              <a:gd name="T35" fmla="*/ 155 h 155"/>
              <a:gd name="T36" fmla="*/ 24 w 190"/>
              <a:gd name="T37" fmla="*/ 56 h 155"/>
              <a:gd name="T38" fmla="*/ 28 w 190"/>
              <a:gd name="T39" fmla="*/ 40 h 155"/>
              <a:gd name="T40" fmla="*/ 38 w 190"/>
              <a:gd name="T41" fmla="*/ 30 h 155"/>
              <a:gd name="T42" fmla="*/ 51 w 190"/>
              <a:gd name="T43" fmla="*/ 24 h 155"/>
              <a:gd name="T44" fmla="*/ 65 w 190"/>
              <a:gd name="T45" fmla="*/ 24 h 155"/>
              <a:gd name="T46" fmla="*/ 75 w 190"/>
              <a:gd name="T47" fmla="*/ 28 h 155"/>
              <a:gd name="T48" fmla="*/ 81 w 190"/>
              <a:gd name="T49" fmla="*/ 38 h 155"/>
              <a:gd name="T50" fmla="*/ 83 w 190"/>
              <a:gd name="T51" fmla="*/ 53 h 155"/>
              <a:gd name="T52" fmla="*/ 83 w 190"/>
              <a:gd name="T53" fmla="*/ 155 h 155"/>
              <a:gd name="T54" fmla="*/ 106 w 190"/>
              <a:gd name="T55" fmla="*/ 66 h 155"/>
              <a:gd name="T56" fmla="*/ 109 w 190"/>
              <a:gd name="T57" fmla="*/ 47 h 155"/>
              <a:gd name="T58" fmla="*/ 116 w 190"/>
              <a:gd name="T59" fmla="*/ 34 h 155"/>
              <a:gd name="T60" fmla="*/ 127 w 190"/>
              <a:gd name="T61" fmla="*/ 25 h 155"/>
              <a:gd name="T62" fmla="*/ 141 w 190"/>
              <a:gd name="T63" fmla="*/ 23 h 155"/>
              <a:gd name="T64" fmla="*/ 154 w 190"/>
              <a:gd name="T65" fmla="*/ 25 h 155"/>
              <a:gd name="T66" fmla="*/ 161 w 190"/>
              <a:gd name="T67" fmla="*/ 32 h 155"/>
              <a:gd name="T68" fmla="*/ 166 w 190"/>
              <a:gd name="T69" fmla="*/ 45 h 155"/>
              <a:gd name="T70" fmla="*/ 167 w 190"/>
              <a:gd name="T71" fmla="*/ 62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0"/>
              <a:gd name="T109" fmla="*/ 0 h 155"/>
              <a:gd name="T110" fmla="*/ 190 w 190"/>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0" h="155">
                <a:moveTo>
                  <a:pt x="167" y="155"/>
                </a:moveTo>
                <a:lnTo>
                  <a:pt x="190" y="155"/>
                </a:lnTo>
                <a:lnTo>
                  <a:pt x="190" y="64"/>
                </a:lnTo>
                <a:lnTo>
                  <a:pt x="190" y="60"/>
                </a:lnTo>
                <a:lnTo>
                  <a:pt x="190" y="48"/>
                </a:lnTo>
                <a:lnTo>
                  <a:pt x="189" y="39"/>
                </a:lnTo>
                <a:lnTo>
                  <a:pt x="188" y="30"/>
                </a:lnTo>
                <a:lnTo>
                  <a:pt x="185" y="21"/>
                </a:lnTo>
                <a:lnTo>
                  <a:pt x="178" y="12"/>
                </a:lnTo>
                <a:lnTo>
                  <a:pt x="170" y="6"/>
                </a:lnTo>
                <a:lnTo>
                  <a:pt x="159" y="2"/>
                </a:lnTo>
                <a:lnTo>
                  <a:pt x="147" y="0"/>
                </a:lnTo>
                <a:lnTo>
                  <a:pt x="133" y="2"/>
                </a:lnTo>
                <a:lnTo>
                  <a:pt x="121" y="6"/>
                </a:lnTo>
                <a:lnTo>
                  <a:pt x="112" y="13"/>
                </a:lnTo>
                <a:lnTo>
                  <a:pt x="102" y="24"/>
                </a:lnTo>
                <a:lnTo>
                  <a:pt x="99" y="18"/>
                </a:lnTo>
                <a:lnTo>
                  <a:pt x="95" y="13"/>
                </a:lnTo>
                <a:lnTo>
                  <a:pt x="91" y="10"/>
                </a:lnTo>
                <a:lnTo>
                  <a:pt x="86" y="6"/>
                </a:lnTo>
                <a:lnTo>
                  <a:pt x="82" y="4"/>
                </a:lnTo>
                <a:lnTo>
                  <a:pt x="77" y="2"/>
                </a:lnTo>
                <a:lnTo>
                  <a:pt x="71" y="0"/>
                </a:lnTo>
                <a:lnTo>
                  <a:pt x="64" y="0"/>
                </a:lnTo>
                <a:lnTo>
                  <a:pt x="58" y="0"/>
                </a:lnTo>
                <a:lnTo>
                  <a:pt x="52" y="2"/>
                </a:lnTo>
                <a:lnTo>
                  <a:pt x="45" y="4"/>
                </a:lnTo>
                <a:lnTo>
                  <a:pt x="40" y="6"/>
                </a:lnTo>
                <a:lnTo>
                  <a:pt x="35" y="10"/>
                </a:lnTo>
                <a:lnTo>
                  <a:pt x="31" y="14"/>
                </a:lnTo>
                <a:lnTo>
                  <a:pt x="26" y="19"/>
                </a:lnTo>
                <a:lnTo>
                  <a:pt x="22" y="25"/>
                </a:lnTo>
                <a:lnTo>
                  <a:pt x="22" y="4"/>
                </a:lnTo>
                <a:lnTo>
                  <a:pt x="0" y="4"/>
                </a:lnTo>
                <a:lnTo>
                  <a:pt x="0" y="155"/>
                </a:lnTo>
                <a:lnTo>
                  <a:pt x="23" y="155"/>
                </a:lnTo>
                <a:lnTo>
                  <a:pt x="23" y="66"/>
                </a:lnTo>
                <a:lnTo>
                  <a:pt x="24" y="56"/>
                </a:lnTo>
                <a:lnTo>
                  <a:pt x="25" y="47"/>
                </a:lnTo>
                <a:lnTo>
                  <a:pt x="28" y="40"/>
                </a:lnTo>
                <a:lnTo>
                  <a:pt x="33" y="34"/>
                </a:lnTo>
                <a:lnTo>
                  <a:pt x="38" y="30"/>
                </a:lnTo>
                <a:lnTo>
                  <a:pt x="43" y="26"/>
                </a:lnTo>
                <a:lnTo>
                  <a:pt x="51" y="24"/>
                </a:lnTo>
                <a:lnTo>
                  <a:pt x="58" y="23"/>
                </a:lnTo>
                <a:lnTo>
                  <a:pt x="65" y="24"/>
                </a:lnTo>
                <a:lnTo>
                  <a:pt x="71" y="25"/>
                </a:lnTo>
                <a:lnTo>
                  <a:pt x="75" y="28"/>
                </a:lnTo>
                <a:lnTo>
                  <a:pt x="78" y="32"/>
                </a:lnTo>
                <a:lnTo>
                  <a:pt x="81" y="38"/>
                </a:lnTo>
                <a:lnTo>
                  <a:pt x="82" y="45"/>
                </a:lnTo>
                <a:lnTo>
                  <a:pt x="83" y="53"/>
                </a:lnTo>
                <a:lnTo>
                  <a:pt x="83" y="62"/>
                </a:lnTo>
                <a:lnTo>
                  <a:pt x="83" y="155"/>
                </a:lnTo>
                <a:lnTo>
                  <a:pt x="106" y="155"/>
                </a:lnTo>
                <a:lnTo>
                  <a:pt x="106" y="66"/>
                </a:lnTo>
                <a:lnTo>
                  <a:pt x="108" y="56"/>
                </a:lnTo>
                <a:lnTo>
                  <a:pt x="109" y="47"/>
                </a:lnTo>
                <a:lnTo>
                  <a:pt x="112" y="40"/>
                </a:lnTo>
                <a:lnTo>
                  <a:pt x="116" y="34"/>
                </a:lnTo>
                <a:lnTo>
                  <a:pt x="121" y="30"/>
                </a:lnTo>
                <a:lnTo>
                  <a:pt x="127" y="25"/>
                </a:lnTo>
                <a:lnTo>
                  <a:pt x="134" y="24"/>
                </a:lnTo>
                <a:lnTo>
                  <a:pt x="141" y="23"/>
                </a:lnTo>
                <a:lnTo>
                  <a:pt x="149" y="24"/>
                </a:lnTo>
                <a:lnTo>
                  <a:pt x="154" y="25"/>
                </a:lnTo>
                <a:lnTo>
                  <a:pt x="158" y="28"/>
                </a:lnTo>
                <a:lnTo>
                  <a:pt x="161" y="32"/>
                </a:lnTo>
                <a:lnTo>
                  <a:pt x="164" y="38"/>
                </a:lnTo>
                <a:lnTo>
                  <a:pt x="166" y="45"/>
                </a:lnTo>
                <a:lnTo>
                  <a:pt x="167" y="53"/>
                </a:lnTo>
                <a:lnTo>
                  <a:pt x="167" y="62"/>
                </a:lnTo>
                <a:lnTo>
                  <a:pt x="167" y="155"/>
                </a:lnTo>
                <a:close/>
              </a:path>
            </a:pathLst>
          </a:custGeom>
          <a:solidFill>
            <a:srgbClr val="000080"/>
          </a:solidFill>
          <a:ln w="9525">
            <a:noFill/>
            <a:round/>
            <a:headEnd/>
            <a:tailEnd/>
          </a:ln>
        </p:spPr>
        <p:txBody>
          <a:bodyPr/>
          <a:lstStyle/>
          <a:p>
            <a:endParaRPr lang="ru-RU"/>
          </a:p>
        </p:txBody>
      </p:sp>
      <p:sp>
        <p:nvSpPr>
          <p:cNvPr id="20615" name="Freeform 135"/>
          <p:cNvSpPr>
            <a:spLocks/>
          </p:cNvSpPr>
          <p:nvPr/>
        </p:nvSpPr>
        <p:spPr bwMode="auto">
          <a:xfrm>
            <a:off x="2751138" y="2339975"/>
            <a:ext cx="74612" cy="109538"/>
          </a:xfrm>
          <a:custGeom>
            <a:avLst/>
            <a:gdLst>
              <a:gd name="T0" fmla="*/ 68 w 160"/>
              <a:gd name="T1" fmla="*/ 207 h 207"/>
              <a:gd name="T2" fmla="*/ 94 w 160"/>
              <a:gd name="T3" fmla="*/ 207 h 207"/>
              <a:gd name="T4" fmla="*/ 160 w 160"/>
              <a:gd name="T5" fmla="*/ 0 h 207"/>
              <a:gd name="T6" fmla="*/ 134 w 160"/>
              <a:gd name="T7" fmla="*/ 0 h 207"/>
              <a:gd name="T8" fmla="*/ 81 w 160"/>
              <a:gd name="T9" fmla="*/ 174 h 207"/>
              <a:gd name="T10" fmla="*/ 27 w 160"/>
              <a:gd name="T11" fmla="*/ 0 h 207"/>
              <a:gd name="T12" fmla="*/ 0 w 160"/>
              <a:gd name="T13" fmla="*/ 0 h 207"/>
              <a:gd name="T14" fmla="*/ 68 w 160"/>
              <a:gd name="T15" fmla="*/ 207 h 207"/>
              <a:gd name="T16" fmla="*/ 0 60000 65536"/>
              <a:gd name="T17" fmla="*/ 0 60000 65536"/>
              <a:gd name="T18" fmla="*/ 0 60000 65536"/>
              <a:gd name="T19" fmla="*/ 0 60000 65536"/>
              <a:gd name="T20" fmla="*/ 0 60000 65536"/>
              <a:gd name="T21" fmla="*/ 0 60000 65536"/>
              <a:gd name="T22" fmla="*/ 0 60000 65536"/>
              <a:gd name="T23" fmla="*/ 0 60000 65536"/>
              <a:gd name="T24" fmla="*/ 0 w 160"/>
              <a:gd name="T25" fmla="*/ 0 h 207"/>
              <a:gd name="T26" fmla="*/ 160 w 160"/>
              <a:gd name="T27" fmla="*/ 207 h 2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0" h="207">
                <a:moveTo>
                  <a:pt x="68" y="207"/>
                </a:moveTo>
                <a:lnTo>
                  <a:pt x="94" y="207"/>
                </a:lnTo>
                <a:lnTo>
                  <a:pt x="160" y="0"/>
                </a:lnTo>
                <a:lnTo>
                  <a:pt x="134" y="0"/>
                </a:lnTo>
                <a:lnTo>
                  <a:pt x="81" y="174"/>
                </a:lnTo>
                <a:lnTo>
                  <a:pt x="27" y="0"/>
                </a:lnTo>
                <a:lnTo>
                  <a:pt x="0" y="0"/>
                </a:lnTo>
                <a:lnTo>
                  <a:pt x="68" y="207"/>
                </a:lnTo>
                <a:close/>
              </a:path>
            </a:pathLst>
          </a:custGeom>
          <a:solidFill>
            <a:srgbClr val="000080"/>
          </a:solidFill>
          <a:ln w="9525">
            <a:noFill/>
            <a:round/>
            <a:headEnd/>
            <a:tailEnd/>
          </a:ln>
        </p:spPr>
        <p:txBody>
          <a:bodyPr/>
          <a:lstStyle/>
          <a:p>
            <a:endParaRPr lang="ru-RU"/>
          </a:p>
        </p:txBody>
      </p:sp>
      <p:sp>
        <p:nvSpPr>
          <p:cNvPr id="20616" name="Rectangle 136"/>
          <p:cNvSpPr>
            <a:spLocks noChangeArrowheads="1"/>
          </p:cNvSpPr>
          <p:nvPr/>
        </p:nvSpPr>
        <p:spPr bwMode="auto">
          <a:xfrm>
            <a:off x="2822575" y="2433638"/>
            <a:ext cx="11113" cy="15875"/>
          </a:xfrm>
          <a:prstGeom prst="rect">
            <a:avLst/>
          </a:prstGeom>
          <a:solidFill>
            <a:srgbClr val="000080"/>
          </a:solidFill>
          <a:ln w="9525">
            <a:noFill/>
            <a:miter lim="800000"/>
            <a:headEnd/>
            <a:tailEnd/>
          </a:ln>
        </p:spPr>
        <p:txBody>
          <a:bodyPr/>
          <a:lstStyle/>
          <a:p>
            <a:endParaRPr lang="ru-RU"/>
          </a:p>
        </p:txBody>
      </p:sp>
      <p:sp>
        <p:nvSpPr>
          <p:cNvPr id="20617" name="Freeform 137"/>
          <p:cNvSpPr>
            <a:spLocks noEditPoints="1"/>
          </p:cNvSpPr>
          <p:nvPr/>
        </p:nvSpPr>
        <p:spPr bwMode="auto">
          <a:xfrm>
            <a:off x="1350963" y="2536825"/>
            <a:ext cx="58737" cy="107950"/>
          </a:xfrm>
          <a:custGeom>
            <a:avLst/>
            <a:gdLst>
              <a:gd name="T0" fmla="*/ 17 w 126"/>
              <a:gd name="T1" fmla="*/ 97 h 203"/>
              <a:gd name="T2" fmla="*/ 5 w 126"/>
              <a:gd name="T3" fmla="*/ 115 h 203"/>
              <a:gd name="T4" fmla="*/ 0 w 126"/>
              <a:gd name="T5" fmla="*/ 139 h 203"/>
              <a:gd name="T6" fmla="*/ 10 w 126"/>
              <a:gd name="T7" fmla="*/ 177 h 203"/>
              <a:gd name="T8" fmla="*/ 36 w 126"/>
              <a:gd name="T9" fmla="*/ 199 h 203"/>
              <a:gd name="T10" fmla="*/ 77 w 126"/>
              <a:gd name="T11" fmla="*/ 202 h 203"/>
              <a:gd name="T12" fmla="*/ 109 w 126"/>
              <a:gd name="T13" fmla="*/ 186 h 203"/>
              <a:gd name="T14" fmla="*/ 125 w 126"/>
              <a:gd name="T15" fmla="*/ 153 h 203"/>
              <a:gd name="T16" fmla="*/ 124 w 126"/>
              <a:gd name="T17" fmla="*/ 123 h 203"/>
              <a:gd name="T18" fmla="*/ 113 w 126"/>
              <a:gd name="T19" fmla="*/ 102 h 203"/>
              <a:gd name="T20" fmla="*/ 95 w 126"/>
              <a:gd name="T21" fmla="*/ 89 h 203"/>
              <a:gd name="T22" fmla="*/ 110 w 126"/>
              <a:gd name="T23" fmla="*/ 78 h 203"/>
              <a:gd name="T24" fmla="*/ 118 w 126"/>
              <a:gd name="T25" fmla="*/ 63 h 203"/>
              <a:gd name="T26" fmla="*/ 118 w 126"/>
              <a:gd name="T27" fmla="*/ 38 h 203"/>
              <a:gd name="T28" fmla="*/ 104 w 126"/>
              <a:gd name="T29" fmla="*/ 14 h 203"/>
              <a:gd name="T30" fmla="*/ 75 w 126"/>
              <a:gd name="T31" fmla="*/ 1 h 203"/>
              <a:gd name="T32" fmla="*/ 39 w 126"/>
              <a:gd name="T33" fmla="*/ 3 h 203"/>
              <a:gd name="T34" fmla="*/ 15 w 126"/>
              <a:gd name="T35" fmla="*/ 21 h 203"/>
              <a:gd name="T36" fmla="*/ 7 w 126"/>
              <a:gd name="T37" fmla="*/ 49 h 203"/>
              <a:gd name="T38" fmla="*/ 10 w 126"/>
              <a:gd name="T39" fmla="*/ 68 h 203"/>
              <a:gd name="T40" fmla="*/ 20 w 126"/>
              <a:gd name="T41" fmla="*/ 82 h 203"/>
              <a:gd name="T42" fmla="*/ 31 w 126"/>
              <a:gd name="T43" fmla="*/ 52 h 203"/>
              <a:gd name="T44" fmla="*/ 36 w 126"/>
              <a:gd name="T45" fmla="*/ 35 h 203"/>
              <a:gd name="T46" fmla="*/ 49 w 126"/>
              <a:gd name="T47" fmla="*/ 25 h 203"/>
              <a:gd name="T48" fmla="*/ 70 w 126"/>
              <a:gd name="T49" fmla="*/ 23 h 203"/>
              <a:gd name="T50" fmla="*/ 86 w 126"/>
              <a:gd name="T51" fmla="*/ 31 h 203"/>
              <a:gd name="T52" fmla="*/ 93 w 126"/>
              <a:gd name="T53" fmla="*/ 45 h 203"/>
              <a:gd name="T54" fmla="*/ 92 w 126"/>
              <a:gd name="T55" fmla="*/ 64 h 203"/>
              <a:gd name="T56" fmla="*/ 82 w 126"/>
              <a:gd name="T57" fmla="*/ 77 h 203"/>
              <a:gd name="T58" fmla="*/ 63 w 126"/>
              <a:gd name="T59" fmla="*/ 81 h 203"/>
              <a:gd name="T60" fmla="*/ 44 w 126"/>
              <a:gd name="T61" fmla="*/ 77 h 203"/>
              <a:gd name="T62" fmla="*/ 33 w 126"/>
              <a:gd name="T63" fmla="*/ 64 h 203"/>
              <a:gd name="T64" fmla="*/ 26 w 126"/>
              <a:gd name="T65" fmla="*/ 139 h 203"/>
              <a:gd name="T66" fmla="*/ 31 w 126"/>
              <a:gd name="T67" fmla="*/ 117 h 203"/>
              <a:gd name="T68" fmla="*/ 48 w 126"/>
              <a:gd name="T69" fmla="*/ 104 h 203"/>
              <a:gd name="T70" fmla="*/ 71 w 126"/>
              <a:gd name="T71" fmla="*/ 103 h 203"/>
              <a:gd name="T72" fmla="*/ 91 w 126"/>
              <a:gd name="T73" fmla="*/ 113 h 203"/>
              <a:gd name="T74" fmla="*/ 99 w 126"/>
              <a:gd name="T75" fmla="*/ 131 h 203"/>
              <a:gd name="T76" fmla="*/ 98 w 126"/>
              <a:gd name="T77" fmla="*/ 156 h 203"/>
              <a:gd name="T78" fmla="*/ 85 w 126"/>
              <a:gd name="T79" fmla="*/ 173 h 203"/>
              <a:gd name="T80" fmla="*/ 63 w 126"/>
              <a:gd name="T81" fmla="*/ 179 h 203"/>
              <a:gd name="T82" fmla="*/ 40 w 126"/>
              <a:gd name="T83" fmla="*/ 173 h 203"/>
              <a:gd name="T84" fmla="*/ 28 w 126"/>
              <a:gd name="T85" fmla="*/ 156 h 20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6"/>
              <a:gd name="T130" fmla="*/ 0 h 203"/>
              <a:gd name="T131" fmla="*/ 126 w 126"/>
              <a:gd name="T132" fmla="*/ 203 h 20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6" h="203">
                <a:moveTo>
                  <a:pt x="31" y="89"/>
                </a:moveTo>
                <a:lnTo>
                  <a:pt x="24" y="93"/>
                </a:lnTo>
                <a:lnTo>
                  <a:pt x="17" y="97"/>
                </a:lnTo>
                <a:lnTo>
                  <a:pt x="12" y="102"/>
                </a:lnTo>
                <a:lnTo>
                  <a:pt x="8" y="108"/>
                </a:lnTo>
                <a:lnTo>
                  <a:pt x="5" y="115"/>
                </a:lnTo>
                <a:lnTo>
                  <a:pt x="2" y="123"/>
                </a:lnTo>
                <a:lnTo>
                  <a:pt x="0" y="131"/>
                </a:lnTo>
                <a:lnTo>
                  <a:pt x="0" y="139"/>
                </a:lnTo>
                <a:lnTo>
                  <a:pt x="1" y="153"/>
                </a:lnTo>
                <a:lnTo>
                  <a:pt x="5" y="166"/>
                </a:lnTo>
                <a:lnTo>
                  <a:pt x="10" y="177"/>
                </a:lnTo>
                <a:lnTo>
                  <a:pt x="17" y="186"/>
                </a:lnTo>
                <a:lnTo>
                  <a:pt x="26" y="193"/>
                </a:lnTo>
                <a:lnTo>
                  <a:pt x="36" y="199"/>
                </a:lnTo>
                <a:lnTo>
                  <a:pt x="49" y="202"/>
                </a:lnTo>
                <a:lnTo>
                  <a:pt x="63" y="203"/>
                </a:lnTo>
                <a:lnTo>
                  <a:pt x="77" y="202"/>
                </a:lnTo>
                <a:lnTo>
                  <a:pt x="89" y="199"/>
                </a:lnTo>
                <a:lnTo>
                  <a:pt x="101" y="193"/>
                </a:lnTo>
                <a:lnTo>
                  <a:pt x="109" y="186"/>
                </a:lnTo>
                <a:lnTo>
                  <a:pt x="116" y="177"/>
                </a:lnTo>
                <a:lnTo>
                  <a:pt x="122" y="166"/>
                </a:lnTo>
                <a:lnTo>
                  <a:pt x="125" y="153"/>
                </a:lnTo>
                <a:lnTo>
                  <a:pt x="126" y="139"/>
                </a:lnTo>
                <a:lnTo>
                  <a:pt x="126" y="131"/>
                </a:lnTo>
                <a:lnTo>
                  <a:pt x="124" y="123"/>
                </a:lnTo>
                <a:lnTo>
                  <a:pt x="122" y="115"/>
                </a:lnTo>
                <a:lnTo>
                  <a:pt x="118" y="108"/>
                </a:lnTo>
                <a:lnTo>
                  <a:pt x="113" y="102"/>
                </a:lnTo>
                <a:lnTo>
                  <a:pt x="108" y="97"/>
                </a:lnTo>
                <a:lnTo>
                  <a:pt x="103" y="93"/>
                </a:lnTo>
                <a:lnTo>
                  <a:pt x="95" y="89"/>
                </a:lnTo>
                <a:lnTo>
                  <a:pt x="101" y="86"/>
                </a:lnTo>
                <a:lnTo>
                  <a:pt x="106" y="82"/>
                </a:lnTo>
                <a:lnTo>
                  <a:pt x="110" y="78"/>
                </a:lnTo>
                <a:lnTo>
                  <a:pt x="113" y="73"/>
                </a:lnTo>
                <a:lnTo>
                  <a:pt x="116" y="68"/>
                </a:lnTo>
                <a:lnTo>
                  <a:pt x="118" y="63"/>
                </a:lnTo>
                <a:lnTo>
                  <a:pt x="120" y="56"/>
                </a:lnTo>
                <a:lnTo>
                  <a:pt x="120" y="49"/>
                </a:lnTo>
                <a:lnTo>
                  <a:pt x="118" y="38"/>
                </a:lnTo>
                <a:lnTo>
                  <a:pt x="115" y="29"/>
                </a:lnTo>
                <a:lnTo>
                  <a:pt x="111" y="21"/>
                </a:lnTo>
                <a:lnTo>
                  <a:pt x="104" y="14"/>
                </a:lnTo>
                <a:lnTo>
                  <a:pt x="96" y="8"/>
                </a:lnTo>
                <a:lnTo>
                  <a:pt x="87" y="3"/>
                </a:lnTo>
                <a:lnTo>
                  <a:pt x="75" y="1"/>
                </a:lnTo>
                <a:lnTo>
                  <a:pt x="63" y="0"/>
                </a:lnTo>
                <a:lnTo>
                  <a:pt x="51" y="1"/>
                </a:lnTo>
                <a:lnTo>
                  <a:pt x="39" y="3"/>
                </a:lnTo>
                <a:lnTo>
                  <a:pt x="30" y="8"/>
                </a:lnTo>
                <a:lnTo>
                  <a:pt x="21" y="14"/>
                </a:lnTo>
                <a:lnTo>
                  <a:pt x="15" y="21"/>
                </a:lnTo>
                <a:lnTo>
                  <a:pt x="11" y="29"/>
                </a:lnTo>
                <a:lnTo>
                  <a:pt x="8" y="38"/>
                </a:lnTo>
                <a:lnTo>
                  <a:pt x="7" y="49"/>
                </a:lnTo>
                <a:lnTo>
                  <a:pt x="7" y="56"/>
                </a:lnTo>
                <a:lnTo>
                  <a:pt x="8" y="63"/>
                </a:lnTo>
                <a:lnTo>
                  <a:pt x="10" y="68"/>
                </a:lnTo>
                <a:lnTo>
                  <a:pt x="13" y="73"/>
                </a:lnTo>
                <a:lnTo>
                  <a:pt x="16" y="78"/>
                </a:lnTo>
                <a:lnTo>
                  <a:pt x="20" y="82"/>
                </a:lnTo>
                <a:lnTo>
                  <a:pt x="25" y="86"/>
                </a:lnTo>
                <a:lnTo>
                  <a:pt x="31" y="89"/>
                </a:lnTo>
                <a:close/>
                <a:moveTo>
                  <a:pt x="31" y="52"/>
                </a:moveTo>
                <a:lnTo>
                  <a:pt x="32" y="45"/>
                </a:lnTo>
                <a:lnTo>
                  <a:pt x="33" y="39"/>
                </a:lnTo>
                <a:lnTo>
                  <a:pt x="36" y="35"/>
                </a:lnTo>
                <a:lnTo>
                  <a:pt x="39" y="31"/>
                </a:lnTo>
                <a:lnTo>
                  <a:pt x="44" y="28"/>
                </a:lnTo>
                <a:lnTo>
                  <a:pt x="49" y="25"/>
                </a:lnTo>
                <a:lnTo>
                  <a:pt x="55" y="23"/>
                </a:lnTo>
                <a:lnTo>
                  <a:pt x="63" y="23"/>
                </a:lnTo>
                <a:lnTo>
                  <a:pt x="70" y="23"/>
                </a:lnTo>
                <a:lnTo>
                  <a:pt x="76" y="25"/>
                </a:lnTo>
                <a:lnTo>
                  <a:pt x="82" y="28"/>
                </a:lnTo>
                <a:lnTo>
                  <a:pt x="86" y="31"/>
                </a:lnTo>
                <a:lnTo>
                  <a:pt x="89" y="35"/>
                </a:lnTo>
                <a:lnTo>
                  <a:pt x="92" y="39"/>
                </a:lnTo>
                <a:lnTo>
                  <a:pt x="93" y="45"/>
                </a:lnTo>
                <a:lnTo>
                  <a:pt x="94" y="52"/>
                </a:lnTo>
                <a:lnTo>
                  <a:pt x="93" y="58"/>
                </a:lnTo>
                <a:lnTo>
                  <a:pt x="92" y="64"/>
                </a:lnTo>
                <a:lnTo>
                  <a:pt x="89" y="68"/>
                </a:lnTo>
                <a:lnTo>
                  <a:pt x="86" y="73"/>
                </a:lnTo>
                <a:lnTo>
                  <a:pt x="82" y="77"/>
                </a:lnTo>
                <a:lnTo>
                  <a:pt x="75" y="79"/>
                </a:lnTo>
                <a:lnTo>
                  <a:pt x="70" y="81"/>
                </a:lnTo>
                <a:lnTo>
                  <a:pt x="63" y="81"/>
                </a:lnTo>
                <a:lnTo>
                  <a:pt x="55" y="81"/>
                </a:lnTo>
                <a:lnTo>
                  <a:pt x="50" y="79"/>
                </a:lnTo>
                <a:lnTo>
                  <a:pt x="44" y="77"/>
                </a:lnTo>
                <a:lnTo>
                  <a:pt x="39" y="73"/>
                </a:lnTo>
                <a:lnTo>
                  <a:pt x="36" y="68"/>
                </a:lnTo>
                <a:lnTo>
                  <a:pt x="33" y="64"/>
                </a:lnTo>
                <a:lnTo>
                  <a:pt x="32" y="58"/>
                </a:lnTo>
                <a:lnTo>
                  <a:pt x="31" y="52"/>
                </a:lnTo>
                <a:close/>
                <a:moveTo>
                  <a:pt x="26" y="139"/>
                </a:moveTo>
                <a:lnTo>
                  <a:pt x="27" y="131"/>
                </a:lnTo>
                <a:lnTo>
                  <a:pt x="28" y="124"/>
                </a:lnTo>
                <a:lnTo>
                  <a:pt x="31" y="117"/>
                </a:lnTo>
                <a:lnTo>
                  <a:pt x="35" y="113"/>
                </a:lnTo>
                <a:lnTo>
                  <a:pt x="40" y="108"/>
                </a:lnTo>
                <a:lnTo>
                  <a:pt x="48" y="104"/>
                </a:lnTo>
                <a:lnTo>
                  <a:pt x="55" y="103"/>
                </a:lnTo>
                <a:lnTo>
                  <a:pt x="63" y="102"/>
                </a:lnTo>
                <a:lnTo>
                  <a:pt x="71" y="103"/>
                </a:lnTo>
                <a:lnTo>
                  <a:pt x="78" y="104"/>
                </a:lnTo>
                <a:lnTo>
                  <a:pt x="85" y="108"/>
                </a:lnTo>
                <a:lnTo>
                  <a:pt x="91" y="113"/>
                </a:lnTo>
                <a:lnTo>
                  <a:pt x="95" y="117"/>
                </a:lnTo>
                <a:lnTo>
                  <a:pt x="98" y="124"/>
                </a:lnTo>
                <a:lnTo>
                  <a:pt x="99" y="131"/>
                </a:lnTo>
                <a:lnTo>
                  <a:pt x="101" y="139"/>
                </a:lnTo>
                <a:lnTo>
                  <a:pt x="99" y="148"/>
                </a:lnTo>
                <a:lnTo>
                  <a:pt x="98" y="156"/>
                </a:lnTo>
                <a:lnTo>
                  <a:pt x="95" y="163"/>
                </a:lnTo>
                <a:lnTo>
                  <a:pt x="91" y="169"/>
                </a:lnTo>
                <a:lnTo>
                  <a:pt x="85" y="173"/>
                </a:lnTo>
                <a:lnTo>
                  <a:pt x="78" y="177"/>
                </a:lnTo>
                <a:lnTo>
                  <a:pt x="71" y="178"/>
                </a:lnTo>
                <a:lnTo>
                  <a:pt x="63" y="179"/>
                </a:lnTo>
                <a:lnTo>
                  <a:pt x="55" y="178"/>
                </a:lnTo>
                <a:lnTo>
                  <a:pt x="48" y="177"/>
                </a:lnTo>
                <a:lnTo>
                  <a:pt x="40" y="173"/>
                </a:lnTo>
                <a:lnTo>
                  <a:pt x="35" y="169"/>
                </a:lnTo>
                <a:lnTo>
                  <a:pt x="31" y="163"/>
                </a:lnTo>
                <a:lnTo>
                  <a:pt x="28" y="156"/>
                </a:lnTo>
                <a:lnTo>
                  <a:pt x="27" y="148"/>
                </a:lnTo>
                <a:lnTo>
                  <a:pt x="26" y="139"/>
                </a:lnTo>
                <a:close/>
              </a:path>
            </a:pathLst>
          </a:custGeom>
          <a:solidFill>
            <a:srgbClr val="000080"/>
          </a:solidFill>
          <a:ln w="9525">
            <a:noFill/>
            <a:round/>
            <a:headEnd/>
            <a:tailEnd/>
          </a:ln>
        </p:spPr>
        <p:txBody>
          <a:bodyPr/>
          <a:lstStyle/>
          <a:p>
            <a:endParaRPr lang="ru-RU"/>
          </a:p>
        </p:txBody>
      </p:sp>
      <p:sp>
        <p:nvSpPr>
          <p:cNvPr id="20618" name="Freeform 138"/>
          <p:cNvSpPr>
            <a:spLocks noEditPoints="1"/>
          </p:cNvSpPr>
          <p:nvPr/>
        </p:nvSpPr>
        <p:spPr bwMode="auto">
          <a:xfrm>
            <a:off x="2025650" y="2533650"/>
            <a:ext cx="79375" cy="109538"/>
          </a:xfrm>
          <a:custGeom>
            <a:avLst/>
            <a:gdLst>
              <a:gd name="T0" fmla="*/ 0 w 167"/>
              <a:gd name="T1" fmla="*/ 207 h 207"/>
              <a:gd name="T2" fmla="*/ 26 w 167"/>
              <a:gd name="T3" fmla="*/ 207 h 207"/>
              <a:gd name="T4" fmla="*/ 46 w 167"/>
              <a:gd name="T5" fmla="*/ 145 h 207"/>
              <a:gd name="T6" fmla="*/ 120 w 167"/>
              <a:gd name="T7" fmla="*/ 145 h 207"/>
              <a:gd name="T8" fmla="*/ 140 w 167"/>
              <a:gd name="T9" fmla="*/ 207 h 207"/>
              <a:gd name="T10" fmla="*/ 167 w 167"/>
              <a:gd name="T11" fmla="*/ 207 h 207"/>
              <a:gd name="T12" fmla="*/ 98 w 167"/>
              <a:gd name="T13" fmla="*/ 0 h 207"/>
              <a:gd name="T14" fmla="*/ 69 w 167"/>
              <a:gd name="T15" fmla="*/ 0 h 207"/>
              <a:gd name="T16" fmla="*/ 0 w 167"/>
              <a:gd name="T17" fmla="*/ 207 h 207"/>
              <a:gd name="T18" fmla="*/ 54 w 167"/>
              <a:gd name="T19" fmla="*/ 121 h 207"/>
              <a:gd name="T20" fmla="*/ 84 w 167"/>
              <a:gd name="T21" fmla="*/ 30 h 207"/>
              <a:gd name="T22" fmla="*/ 112 w 167"/>
              <a:gd name="T23" fmla="*/ 121 h 207"/>
              <a:gd name="T24" fmla="*/ 54 w 167"/>
              <a:gd name="T25" fmla="*/ 121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7"/>
              <a:gd name="T40" fmla="*/ 0 h 207"/>
              <a:gd name="T41" fmla="*/ 167 w 167"/>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7" h="207">
                <a:moveTo>
                  <a:pt x="0" y="207"/>
                </a:moveTo>
                <a:lnTo>
                  <a:pt x="26" y="207"/>
                </a:lnTo>
                <a:lnTo>
                  <a:pt x="46" y="145"/>
                </a:lnTo>
                <a:lnTo>
                  <a:pt x="120" y="145"/>
                </a:lnTo>
                <a:lnTo>
                  <a:pt x="140" y="207"/>
                </a:lnTo>
                <a:lnTo>
                  <a:pt x="167" y="207"/>
                </a:lnTo>
                <a:lnTo>
                  <a:pt x="98" y="0"/>
                </a:lnTo>
                <a:lnTo>
                  <a:pt x="69" y="0"/>
                </a:lnTo>
                <a:lnTo>
                  <a:pt x="0" y="207"/>
                </a:lnTo>
                <a:close/>
                <a:moveTo>
                  <a:pt x="54" y="121"/>
                </a:moveTo>
                <a:lnTo>
                  <a:pt x="84" y="30"/>
                </a:lnTo>
                <a:lnTo>
                  <a:pt x="112" y="121"/>
                </a:lnTo>
                <a:lnTo>
                  <a:pt x="54" y="121"/>
                </a:lnTo>
                <a:close/>
              </a:path>
            </a:pathLst>
          </a:custGeom>
          <a:solidFill>
            <a:srgbClr val="000080"/>
          </a:solidFill>
          <a:ln w="9525">
            <a:noFill/>
            <a:round/>
            <a:headEnd/>
            <a:tailEnd/>
          </a:ln>
        </p:spPr>
        <p:txBody>
          <a:bodyPr/>
          <a:lstStyle/>
          <a:p>
            <a:endParaRPr lang="ru-RU"/>
          </a:p>
        </p:txBody>
      </p:sp>
      <p:sp>
        <p:nvSpPr>
          <p:cNvPr id="20619" name="Freeform 139"/>
          <p:cNvSpPr>
            <a:spLocks/>
          </p:cNvSpPr>
          <p:nvPr/>
        </p:nvSpPr>
        <p:spPr bwMode="auto">
          <a:xfrm>
            <a:off x="2112963" y="2560638"/>
            <a:ext cx="52387"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6 h 155"/>
              <a:gd name="T10" fmla="*/ 113 w 114"/>
              <a:gd name="T11" fmla="*/ 37 h 155"/>
              <a:gd name="T12" fmla="*/ 112 w 114"/>
              <a:gd name="T13" fmla="*/ 28 h 155"/>
              <a:gd name="T14" fmla="*/ 108 w 114"/>
              <a:gd name="T15" fmla="*/ 21 h 155"/>
              <a:gd name="T16" fmla="*/ 104 w 114"/>
              <a:gd name="T17" fmla="*/ 15 h 155"/>
              <a:gd name="T18" fmla="*/ 101 w 114"/>
              <a:gd name="T19" fmla="*/ 12 h 155"/>
              <a:gd name="T20" fmla="*/ 97 w 114"/>
              <a:gd name="T21" fmla="*/ 8 h 155"/>
              <a:gd name="T22" fmla="*/ 92 w 114"/>
              <a:gd name="T23" fmla="*/ 5 h 155"/>
              <a:gd name="T24" fmla="*/ 87 w 114"/>
              <a:gd name="T25" fmla="*/ 2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3 h 155"/>
              <a:gd name="T38" fmla="*/ 41 w 114"/>
              <a:gd name="T39" fmla="*/ 6 h 155"/>
              <a:gd name="T40" fmla="*/ 36 w 114"/>
              <a:gd name="T41" fmla="*/ 9 h 155"/>
              <a:gd name="T42" fmla="*/ 31 w 114"/>
              <a:gd name="T43" fmla="*/ 14 h 155"/>
              <a:gd name="T44" fmla="*/ 26 w 114"/>
              <a:gd name="T45" fmla="*/ 20 h 155"/>
              <a:gd name="T46" fmla="*/ 22 w 114"/>
              <a:gd name="T47" fmla="*/ 26 h 155"/>
              <a:gd name="T48" fmla="*/ 22 w 114"/>
              <a:gd name="T49" fmla="*/ 3 h 155"/>
              <a:gd name="T50" fmla="*/ 0 w 114"/>
              <a:gd name="T51" fmla="*/ 3 h 155"/>
              <a:gd name="T52" fmla="*/ 0 w 114"/>
              <a:gd name="T53" fmla="*/ 155 h 155"/>
              <a:gd name="T54" fmla="*/ 23 w 114"/>
              <a:gd name="T55" fmla="*/ 155 h 155"/>
              <a:gd name="T56" fmla="*/ 23 w 114"/>
              <a:gd name="T57" fmla="*/ 69 h 155"/>
              <a:gd name="T58" fmla="*/ 24 w 114"/>
              <a:gd name="T59" fmla="*/ 58 h 155"/>
              <a:gd name="T60" fmla="*/ 26 w 114"/>
              <a:gd name="T61" fmla="*/ 49 h 155"/>
              <a:gd name="T62" fmla="*/ 30 w 114"/>
              <a:gd name="T63" fmla="*/ 41 h 155"/>
              <a:gd name="T64" fmla="*/ 34 w 114"/>
              <a:gd name="T65" fmla="*/ 34 h 155"/>
              <a:gd name="T66" fmla="*/ 40 w 114"/>
              <a:gd name="T67" fmla="*/ 29 h 155"/>
              <a:gd name="T68" fmla="*/ 46 w 114"/>
              <a:gd name="T69" fmla="*/ 26 h 155"/>
              <a:gd name="T70" fmla="*/ 55 w 114"/>
              <a:gd name="T71" fmla="*/ 23 h 155"/>
              <a:gd name="T72" fmla="*/ 63 w 114"/>
              <a:gd name="T73" fmla="*/ 22 h 155"/>
              <a:gd name="T74" fmla="*/ 71 w 114"/>
              <a:gd name="T75" fmla="*/ 23 h 155"/>
              <a:gd name="T76" fmla="*/ 77 w 114"/>
              <a:gd name="T77" fmla="*/ 24 h 155"/>
              <a:gd name="T78" fmla="*/ 81 w 114"/>
              <a:gd name="T79" fmla="*/ 28 h 155"/>
              <a:gd name="T80" fmla="*/ 85 w 114"/>
              <a:gd name="T81" fmla="*/ 31 h 155"/>
              <a:gd name="T82" fmla="*/ 88 w 114"/>
              <a:gd name="T83" fmla="*/ 37 h 155"/>
              <a:gd name="T84" fmla="*/ 90 w 114"/>
              <a:gd name="T85" fmla="*/ 44 h 155"/>
              <a:gd name="T86" fmla="*/ 91 w 114"/>
              <a:gd name="T87" fmla="*/ 52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6"/>
                </a:lnTo>
                <a:lnTo>
                  <a:pt x="113" y="37"/>
                </a:lnTo>
                <a:lnTo>
                  <a:pt x="112" y="28"/>
                </a:lnTo>
                <a:lnTo>
                  <a:pt x="108" y="21"/>
                </a:lnTo>
                <a:lnTo>
                  <a:pt x="104" y="15"/>
                </a:lnTo>
                <a:lnTo>
                  <a:pt x="101" y="12"/>
                </a:lnTo>
                <a:lnTo>
                  <a:pt x="97" y="8"/>
                </a:lnTo>
                <a:lnTo>
                  <a:pt x="92" y="5"/>
                </a:lnTo>
                <a:lnTo>
                  <a:pt x="87" y="2"/>
                </a:lnTo>
                <a:lnTo>
                  <a:pt x="80" y="1"/>
                </a:lnTo>
                <a:lnTo>
                  <a:pt x="73" y="0"/>
                </a:lnTo>
                <a:lnTo>
                  <a:pt x="65" y="0"/>
                </a:lnTo>
                <a:lnTo>
                  <a:pt x="59" y="0"/>
                </a:lnTo>
                <a:lnTo>
                  <a:pt x="53" y="1"/>
                </a:lnTo>
                <a:lnTo>
                  <a:pt x="46" y="3"/>
                </a:lnTo>
                <a:lnTo>
                  <a:pt x="41" y="6"/>
                </a:lnTo>
                <a:lnTo>
                  <a:pt x="36" y="9"/>
                </a:lnTo>
                <a:lnTo>
                  <a:pt x="31" y="14"/>
                </a:lnTo>
                <a:lnTo>
                  <a:pt x="26" y="20"/>
                </a:lnTo>
                <a:lnTo>
                  <a:pt x="22" y="26"/>
                </a:lnTo>
                <a:lnTo>
                  <a:pt x="22" y="3"/>
                </a:lnTo>
                <a:lnTo>
                  <a:pt x="0" y="3"/>
                </a:lnTo>
                <a:lnTo>
                  <a:pt x="0" y="155"/>
                </a:lnTo>
                <a:lnTo>
                  <a:pt x="23" y="155"/>
                </a:lnTo>
                <a:lnTo>
                  <a:pt x="23" y="69"/>
                </a:lnTo>
                <a:lnTo>
                  <a:pt x="24" y="58"/>
                </a:lnTo>
                <a:lnTo>
                  <a:pt x="26" y="49"/>
                </a:lnTo>
                <a:lnTo>
                  <a:pt x="30" y="41"/>
                </a:lnTo>
                <a:lnTo>
                  <a:pt x="34" y="34"/>
                </a:lnTo>
                <a:lnTo>
                  <a:pt x="40" y="29"/>
                </a:lnTo>
                <a:lnTo>
                  <a:pt x="46" y="26"/>
                </a:lnTo>
                <a:lnTo>
                  <a:pt x="55" y="23"/>
                </a:lnTo>
                <a:lnTo>
                  <a:pt x="63" y="22"/>
                </a:lnTo>
                <a:lnTo>
                  <a:pt x="71" y="23"/>
                </a:lnTo>
                <a:lnTo>
                  <a:pt x="77" y="24"/>
                </a:lnTo>
                <a:lnTo>
                  <a:pt x="81" y="28"/>
                </a:lnTo>
                <a:lnTo>
                  <a:pt x="85"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0620" name="Freeform 140"/>
          <p:cNvSpPr>
            <a:spLocks noEditPoints="1"/>
          </p:cNvSpPr>
          <p:nvPr/>
        </p:nvSpPr>
        <p:spPr bwMode="auto">
          <a:xfrm>
            <a:off x="2178050" y="2533650"/>
            <a:ext cx="61913" cy="111125"/>
          </a:xfrm>
          <a:custGeom>
            <a:avLst/>
            <a:gdLst>
              <a:gd name="T0" fmla="*/ 127 w 127"/>
              <a:gd name="T1" fmla="*/ 0 h 210"/>
              <a:gd name="T2" fmla="*/ 105 w 127"/>
              <a:gd name="T3" fmla="*/ 0 h 210"/>
              <a:gd name="T4" fmla="*/ 105 w 127"/>
              <a:gd name="T5" fmla="*/ 75 h 210"/>
              <a:gd name="T6" fmla="*/ 96 w 127"/>
              <a:gd name="T7" fmla="*/ 65 h 210"/>
              <a:gd name="T8" fmla="*/ 86 w 127"/>
              <a:gd name="T9" fmla="*/ 58 h 210"/>
              <a:gd name="T10" fmla="*/ 74 w 127"/>
              <a:gd name="T11" fmla="*/ 53 h 210"/>
              <a:gd name="T12" fmla="*/ 60 w 127"/>
              <a:gd name="T13" fmla="*/ 52 h 210"/>
              <a:gd name="T14" fmla="*/ 48 w 127"/>
              <a:gd name="T15" fmla="*/ 53 h 210"/>
              <a:gd name="T16" fmla="*/ 36 w 127"/>
              <a:gd name="T17" fmla="*/ 58 h 210"/>
              <a:gd name="T18" fmla="*/ 26 w 127"/>
              <a:gd name="T19" fmla="*/ 64 h 210"/>
              <a:gd name="T20" fmla="*/ 17 w 127"/>
              <a:gd name="T21" fmla="*/ 73 h 210"/>
              <a:gd name="T22" fmla="*/ 10 w 127"/>
              <a:gd name="T23" fmla="*/ 85 h 210"/>
              <a:gd name="T24" fmla="*/ 5 w 127"/>
              <a:gd name="T25" fmla="*/ 98 h 210"/>
              <a:gd name="T26" fmla="*/ 1 w 127"/>
              <a:gd name="T27" fmla="*/ 114 h 210"/>
              <a:gd name="T28" fmla="*/ 0 w 127"/>
              <a:gd name="T29" fmla="*/ 131 h 210"/>
              <a:gd name="T30" fmla="*/ 1 w 127"/>
              <a:gd name="T31" fmla="*/ 149 h 210"/>
              <a:gd name="T32" fmla="*/ 5 w 127"/>
              <a:gd name="T33" fmla="*/ 165 h 210"/>
              <a:gd name="T34" fmla="*/ 10 w 127"/>
              <a:gd name="T35" fmla="*/ 178 h 210"/>
              <a:gd name="T36" fmla="*/ 17 w 127"/>
              <a:gd name="T37" fmla="*/ 189 h 210"/>
              <a:gd name="T38" fmla="*/ 26 w 127"/>
              <a:gd name="T39" fmla="*/ 199 h 210"/>
              <a:gd name="T40" fmla="*/ 36 w 127"/>
              <a:gd name="T41" fmla="*/ 204 h 210"/>
              <a:gd name="T42" fmla="*/ 48 w 127"/>
              <a:gd name="T43" fmla="*/ 209 h 210"/>
              <a:gd name="T44" fmla="*/ 60 w 127"/>
              <a:gd name="T45" fmla="*/ 210 h 210"/>
              <a:gd name="T46" fmla="*/ 73 w 127"/>
              <a:gd name="T47" fmla="*/ 209 h 210"/>
              <a:gd name="T48" fmla="*/ 85 w 127"/>
              <a:gd name="T49" fmla="*/ 204 h 210"/>
              <a:gd name="T50" fmla="*/ 95 w 127"/>
              <a:gd name="T51" fmla="*/ 197 h 210"/>
              <a:gd name="T52" fmla="*/ 105 w 127"/>
              <a:gd name="T53" fmla="*/ 187 h 210"/>
              <a:gd name="T54" fmla="*/ 105 w 127"/>
              <a:gd name="T55" fmla="*/ 207 h 210"/>
              <a:gd name="T56" fmla="*/ 127 w 127"/>
              <a:gd name="T57" fmla="*/ 207 h 210"/>
              <a:gd name="T58" fmla="*/ 127 w 127"/>
              <a:gd name="T59" fmla="*/ 0 h 210"/>
              <a:gd name="T60" fmla="*/ 106 w 127"/>
              <a:gd name="T61" fmla="*/ 131 h 210"/>
              <a:gd name="T62" fmla="*/ 105 w 127"/>
              <a:gd name="T63" fmla="*/ 144 h 210"/>
              <a:gd name="T64" fmla="*/ 103 w 127"/>
              <a:gd name="T65" fmla="*/ 156 h 210"/>
              <a:gd name="T66" fmla="*/ 99 w 127"/>
              <a:gd name="T67" fmla="*/ 165 h 210"/>
              <a:gd name="T68" fmla="*/ 95 w 127"/>
              <a:gd name="T69" fmla="*/ 173 h 210"/>
              <a:gd name="T70" fmla="*/ 89 w 127"/>
              <a:gd name="T71" fmla="*/ 180 h 210"/>
              <a:gd name="T72" fmla="*/ 83 w 127"/>
              <a:gd name="T73" fmla="*/ 185 h 210"/>
              <a:gd name="T74" fmla="*/ 74 w 127"/>
              <a:gd name="T75" fmla="*/ 187 h 210"/>
              <a:gd name="T76" fmla="*/ 66 w 127"/>
              <a:gd name="T77" fmla="*/ 188 h 210"/>
              <a:gd name="T78" fmla="*/ 56 w 127"/>
              <a:gd name="T79" fmla="*/ 187 h 210"/>
              <a:gd name="T80" fmla="*/ 49 w 127"/>
              <a:gd name="T81" fmla="*/ 185 h 210"/>
              <a:gd name="T82" fmla="*/ 41 w 127"/>
              <a:gd name="T83" fmla="*/ 180 h 210"/>
              <a:gd name="T84" fmla="*/ 35 w 127"/>
              <a:gd name="T85" fmla="*/ 174 h 210"/>
              <a:gd name="T86" fmla="*/ 31 w 127"/>
              <a:gd name="T87" fmla="*/ 166 h 210"/>
              <a:gd name="T88" fmla="*/ 28 w 127"/>
              <a:gd name="T89" fmla="*/ 157 h 210"/>
              <a:gd name="T90" fmla="*/ 26 w 127"/>
              <a:gd name="T91" fmla="*/ 146 h 210"/>
              <a:gd name="T92" fmla="*/ 25 w 127"/>
              <a:gd name="T93" fmla="*/ 133 h 210"/>
              <a:gd name="T94" fmla="*/ 26 w 127"/>
              <a:gd name="T95" fmla="*/ 121 h 210"/>
              <a:gd name="T96" fmla="*/ 28 w 127"/>
              <a:gd name="T97" fmla="*/ 109 h 210"/>
              <a:gd name="T98" fmla="*/ 31 w 127"/>
              <a:gd name="T99" fmla="*/ 98 h 210"/>
              <a:gd name="T100" fmla="*/ 35 w 127"/>
              <a:gd name="T101" fmla="*/ 90 h 210"/>
              <a:gd name="T102" fmla="*/ 41 w 127"/>
              <a:gd name="T103" fmla="*/ 83 h 210"/>
              <a:gd name="T104" fmla="*/ 48 w 127"/>
              <a:gd name="T105" fmla="*/ 79 h 210"/>
              <a:gd name="T106" fmla="*/ 56 w 127"/>
              <a:gd name="T107" fmla="*/ 76 h 210"/>
              <a:gd name="T108" fmla="*/ 65 w 127"/>
              <a:gd name="T109" fmla="*/ 75 h 210"/>
              <a:gd name="T110" fmla="*/ 74 w 127"/>
              <a:gd name="T111" fmla="*/ 76 h 210"/>
              <a:gd name="T112" fmla="*/ 83 w 127"/>
              <a:gd name="T113" fmla="*/ 79 h 210"/>
              <a:gd name="T114" fmla="*/ 90 w 127"/>
              <a:gd name="T115" fmla="*/ 83 h 210"/>
              <a:gd name="T116" fmla="*/ 95 w 127"/>
              <a:gd name="T117" fmla="*/ 89 h 210"/>
              <a:gd name="T118" fmla="*/ 101 w 127"/>
              <a:gd name="T119" fmla="*/ 97 h 210"/>
              <a:gd name="T120" fmla="*/ 104 w 127"/>
              <a:gd name="T121" fmla="*/ 107 h 210"/>
              <a:gd name="T122" fmla="*/ 105 w 127"/>
              <a:gd name="T123" fmla="*/ 118 h 210"/>
              <a:gd name="T124" fmla="*/ 106 w 127"/>
              <a:gd name="T125" fmla="*/ 131 h 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7"/>
              <a:gd name="T190" fmla="*/ 0 h 210"/>
              <a:gd name="T191" fmla="*/ 127 w 127"/>
              <a:gd name="T192" fmla="*/ 210 h 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7" h="210">
                <a:moveTo>
                  <a:pt x="127" y="0"/>
                </a:moveTo>
                <a:lnTo>
                  <a:pt x="105" y="0"/>
                </a:lnTo>
                <a:lnTo>
                  <a:pt x="105" y="75"/>
                </a:lnTo>
                <a:lnTo>
                  <a:pt x="96" y="65"/>
                </a:lnTo>
                <a:lnTo>
                  <a:pt x="86" y="58"/>
                </a:lnTo>
                <a:lnTo>
                  <a:pt x="74" y="53"/>
                </a:lnTo>
                <a:lnTo>
                  <a:pt x="60" y="52"/>
                </a:lnTo>
                <a:lnTo>
                  <a:pt x="48" y="53"/>
                </a:lnTo>
                <a:lnTo>
                  <a:pt x="36" y="58"/>
                </a:lnTo>
                <a:lnTo>
                  <a:pt x="26" y="64"/>
                </a:lnTo>
                <a:lnTo>
                  <a:pt x="17" y="73"/>
                </a:lnTo>
                <a:lnTo>
                  <a:pt x="10" y="85"/>
                </a:lnTo>
                <a:lnTo>
                  <a:pt x="5" y="98"/>
                </a:lnTo>
                <a:lnTo>
                  <a:pt x="1" y="114"/>
                </a:lnTo>
                <a:lnTo>
                  <a:pt x="0" y="131"/>
                </a:lnTo>
                <a:lnTo>
                  <a:pt x="1" y="149"/>
                </a:lnTo>
                <a:lnTo>
                  <a:pt x="5" y="165"/>
                </a:lnTo>
                <a:lnTo>
                  <a:pt x="10" y="178"/>
                </a:lnTo>
                <a:lnTo>
                  <a:pt x="17" y="189"/>
                </a:lnTo>
                <a:lnTo>
                  <a:pt x="26" y="199"/>
                </a:lnTo>
                <a:lnTo>
                  <a:pt x="36" y="204"/>
                </a:lnTo>
                <a:lnTo>
                  <a:pt x="48" y="209"/>
                </a:lnTo>
                <a:lnTo>
                  <a:pt x="60" y="210"/>
                </a:lnTo>
                <a:lnTo>
                  <a:pt x="73" y="209"/>
                </a:lnTo>
                <a:lnTo>
                  <a:pt x="85" y="204"/>
                </a:lnTo>
                <a:lnTo>
                  <a:pt x="95" y="197"/>
                </a:lnTo>
                <a:lnTo>
                  <a:pt x="105" y="187"/>
                </a:lnTo>
                <a:lnTo>
                  <a:pt x="105" y="207"/>
                </a:lnTo>
                <a:lnTo>
                  <a:pt x="127" y="207"/>
                </a:lnTo>
                <a:lnTo>
                  <a:pt x="127" y="0"/>
                </a:lnTo>
                <a:close/>
                <a:moveTo>
                  <a:pt x="106" y="131"/>
                </a:moveTo>
                <a:lnTo>
                  <a:pt x="105" y="144"/>
                </a:lnTo>
                <a:lnTo>
                  <a:pt x="103" y="156"/>
                </a:lnTo>
                <a:lnTo>
                  <a:pt x="99" y="165"/>
                </a:lnTo>
                <a:lnTo>
                  <a:pt x="95" y="173"/>
                </a:lnTo>
                <a:lnTo>
                  <a:pt x="89" y="180"/>
                </a:lnTo>
                <a:lnTo>
                  <a:pt x="83" y="185"/>
                </a:lnTo>
                <a:lnTo>
                  <a:pt x="74" y="187"/>
                </a:lnTo>
                <a:lnTo>
                  <a:pt x="66" y="188"/>
                </a:lnTo>
                <a:lnTo>
                  <a:pt x="56" y="187"/>
                </a:lnTo>
                <a:lnTo>
                  <a:pt x="49" y="185"/>
                </a:lnTo>
                <a:lnTo>
                  <a:pt x="41" y="180"/>
                </a:lnTo>
                <a:lnTo>
                  <a:pt x="35" y="174"/>
                </a:lnTo>
                <a:lnTo>
                  <a:pt x="31" y="166"/>
                </a:lnTo>
                <a:lnTo>
                  <a:pt x="28" y="157"/>
                </a:lnTo>
                <a:lnTo>
                  <a:pt x="26" y="146"/>
                </a:lnTo>
                <a:lnTo>
                  <a:pt x="25" y="133"/>
                </a:lnTo>
                <a:lnTo>
                  <a:pt x="26" y="121"/>
                </a:lnTo>
                <a:lnTo>
                  <a:pt x="28" y="109"/>
                </a:lnTo>
                <a:lnTo>
                  <a:pt x="31" y="98"/>
                </a:lnTo>
                <a:lnTo>
                  <a:pt x="35" y="90"/>
                </a:lnTo>
                <a:lnTo>
                  <a:pt x="41" y="83"/>
                </a:lnTo>
                <a:lnTo>
                  <a:pt x="48" y="79"/>
                </a:lnTo>
                <a:lnTo>
                  <a:pt x="56" y="76"/>
                </a:lnTo>
                <a:lnTo>
                  <a:pt x="65" y="75"/>
                </a:lnTo>
                <a:lnTo>
                  <a:pt x="74" y="76"/>
                </a:lnTo>
                <a:lnTo>
                  <a:pt x="83" y="79"/>
                </a:lnTo>
                <a:lnTo>
                  <a:pt x="90" y="83"/>
                </a:lnTo>
                <a:lnTo>
                  <a:pt x="95" y="89"/>
                </a:lnTo>
                <a:lnTo>
                  <a:pt x="101" y="97"/>
                </a:lnTo>
                <a:lnTo>
                  <a:pt x="104" y="107"/>
                </a:lnTo>
                <a:lnTo>
                  <a:pt x="105" y="118"/>
                </a:lnTo>
                <a:lnTo>
                  <a:pt x="106" y="131"/>
                </a:lnTo>
                <a:close/>
              </a:path>
            </a:pathLst>
          </a:custGeom>
          <a:solidFill>
            <a:srgbClr val="000080"/>
          </a:solidFill>
          <a:ln w="9525">
            <a:noFill/>
            <a:round/>
            <a:headEnd/>
            <a:tailEnd/>
          </a:ln>
        </p:spPr>
        <p:txBody>
          <a:bodyPr/>
          <a:lstStyle/>
          <a:p>
            <a:endParaRPr lang="ru-RU"/>
          </a:p>
        </p:txBody>
      </p:sp>
      <p:sp>
        <p:nvSpPr>
          <p:cNvPr id="20621" name="Freeform 141"/>
          <p:cNvSpPr>
            <a:spLocks/>
          </p:cNvSpPr>
          <p:nvPr/>
        </p:nvSpPr>
        <p:spPr bwMode="auto">
          <a:xfrm>
            <a:off x="2254250" y="2560638"/>
            <a:ext cx="31750" cy="82550"/>
          </a:xfrm>
          <a:custGeom>
            <a:avLst/>
            <a:gdLst>
              <a:gd name="T0" fmla="*/ 0 w 66"/>
              <a:gd name="T1" fmla="*/ 155 h 155"/>
              <a:gd name="T2" fmla="*/ 23 w 66"/>
              <a:gd name="T3" fmla="*/ 155 h 155"/>
              <a:gd name="T4" fmla="*/ 23 w 66"/>
              <a:gd name="T5" fmla="*/ 70 h 155"/>
              <a:gd name="T6" fmla="*/ 24 w 66"/>
              <a:gd name="T7" fmla="*/ 60 h 155"/>
              <a:gd name="T8" fmla="*/ 25 w 66"/>
              <a:gd name="T9" fmla="*/ 51 h 155"/>
              <a:gd name="T10" fmla="*/ 28 w 66"/>
              <a:gd name="T11" fmla="*/ 44 h 155"/>
              <a:gd name="T12" fmla="*/ 32 w 66"/>
              <a:gd name="T13" fmla="*/ 38 h 155"/>
              <a:gd name="T14" fmla="*/ 38 w 66"/>
              <a:gd name="T15" fmla="*/ 33 h 155"/>
              <a:gd name="T16" fmla="*/ 44 w 66"/>
              <a:gd name="T17" fmla="*/ 29 h 155"/>
              <a:gd name="T18" fmla="*/ 52 w 66"/>
              <a:gd name="T19" fmla="*/ 28 h 155"/>
              <a:gd name="T20" fmla="*/ 61 w 66"/>
              <a:gd name="T21" fmla="*/ 27 h 155"/>
              <a:gd name="T22" fmla="*/ 66 w 66"/>
              <a:gd name="T23" fmla="*/ 27 h 155"/>
              <a:gd name="T24" fmla="*/ 66 w 66"/>
              <a:gd name="T25" fmla="*/ 0 h 155"/>
              <a:gd name="T26" fmla="*/ 60 w 66"/>
              <a:gd name="T27" fmla="*/ 0 h 155"/>
              <a:gd name="T28" fmla="*/ 53 w 66"/>
              <a:gd name="T29" fmla="*/ 0 h 155"/>
              <a:gd name="T30" fmla="*/ 47 w 66"/>
              <a:gd name="T31" fmla="*/ 2 h 155"/>
              <a:gd name="T32" fmla="*/ 42 w 66"/>
              <a:gd name="T33" fmla="*/ 5 h 155"/>
              <a:gd name="T34" fmla="*/ 37 w 66"/>
              <a:gd name="T35" fmla="*/ 7 h 155"/>
              <a:gd name="T36" fmla="*/ 32 w 66"/>
              <a:gd name="T37" fmla="*/ 12 h 155"/>
              <a:gd name="T38" fmla="*/ 28 w 66"/>
              <a:gd name="T39" fmla="*/ 17 h 155"/>
              <a:gd name="T40" fmla="*/ 25 w 66"/>
              <a:gd name="T41" fmla="*/ 23 h 155"/>
              <a:gd name="T42" fmla="*/ 22 w 66"/>
              <a:gd name="T43" fmla="*/ 30 h 155"/>
              <a:gd name="T44" fmla="*/ 22 w 66"/>
              <a:gd name="T45" fmla="*/ 3 h 155"/>
              <a:gd name="T46" fmla="*/ 0 w 66"/>
              <a:gd name="T47" fmla="*/ 3 h 155"/>
              <a:gd name="T48" fmla="*/ 0 w 66"/>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0"/>
                </a:lnTo>
                <a:lnTo>
                  <a:pt x="25" y="51"/>
                </a:lnTo>
                <a:lnTo>
                  <a:pt x="28" y="44"/>
                </a:lnTo>
                <a:lnTo>
                  <a:pt x="32" y="38"/>
                </a:lnTo>
                <a:lnTo>
                  <a:pt x="38" y="33"/>
                </a:lnTo>
                <a:lnTo>
                  <a:pt x="44" y="29"/>
                </a:lnTo>
                <a:lnTo>
                  <a:pt x="52" y="28"/>
                </a:lnTo>
                <a:lnTo>
                  <a:pt x="61" y="27"/>
                </a:lnTo>
                <a:lnTo>
                  <a:pt x="66" y="27"/>
                </a:lnTo>
                <a:lnTo>
                  <a:pt x="66" y="0"/>
                </a:lnTo>
                <a:lnTo>
                  <a:pt x="60" y="0"/>
                </a:lnTo>
                <a:lnTo>
                  <a:pt x="53" y="0"/>
                </a:lnTo>
                <a:lnTo>
                  <a:pt x="47" y="2"/>
                </a:lnTo>
                <a:lnTo>
                  <a:pt x="42" y="5"/>
                </a:lnTo>
                <a:lnTo>
                  <a:pt x="37" y="7"/>
                </a:lnTo>
                <a:lnTo>
                  <a:pt x="32" y="12"/>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0622" name="Freeform 142"/>
          <p:cNvSpPr>
            <a:spLocks noEditPoints="1"/>
          </p:cNvSpPr>
          <p:nvPr/>
        </p:nvSpPr>
        <p:spPr bwMode="auto">
          <a:xfrm>
            <a:off x="2292350" y="2525713"/>
            <a:ext cx="58738" cy="119062"/>
          </a:xfrm>
          <a:custGeom>
            <a:avLst/>
            <a:gdLst>
              <a:gd name="T0" fmla="*/ 97 w 123"/>
              <a:gd name="T1" fmla="*/ 178 h 223"/>
              <a:gd name="T2" fmla="*/ 90 w 123"/>
              <a:gd name="T3" fmla="*/ 188 h 223"/>
              <a:gd name="T4" fmla="*/ 82 w 123"/>
              <a:gd name="T5" fmla="*/ 195 h 223"/>
              <a:gd name="T6" fmla="*/ 70 w 123"/>
              <a:gd name="T7" fmla="*/ 200 h 223"/>
              <a:gd name="T8" fmla="*/ 55 w 123"/>
              <a:gd name="T9" fmla="*/ 199 h 223"/>
              <a:gd name="T10" fmla="*/ 41 w 123"/>
              <a:gd name="T11" fmla="*/ 193 h 223"/>
              <a:gd name="T12" fmla="*/ 30 w 123"/>
              <a:gd name="T13" fmla="*/ 181 h 223"/>
              <a:gd name="T14" fmla="*/ 25 w 123"/>
              <a:gd name="T15" fmla="*/ 163 h 223"/>
              <a:gd name="T16" fmla="*/ 123 w 123"/>
              <a:gd name="T17" fmla="*/ 152 h 223"/>
              <a:gd name="T18" fmla="*/ 122 w 123"/>
              <a:gd name="T19" fmla="*/ 124 h 223"/>
              <a:gd name="T20" fmla="*/ 114 w 123"/>
              <a:gd name="T21" fmla="*/ 95 h 223"/>
              <a:gd name="T22" fmla="*/ 98 w 123"/>
              <a:gd name="T23" fmla="*/ 77 h 223"/>
              <a:gd name="T24" fmla="*/ 76 w 123"/>
              <a:gd name="T25" fmla="*/ 66 h 223"/>
              <a:gd name="T26" fmla="*/ 48 w 123"/>
              <a:gd name="T27" fmla="*/ 66 h 223"/>
              <a:gd name="T28" fmla="*/ 25 w 123"/>
              <a:gd name="T29" fmla="*/ 77 h 223"/>
              <a:gd name="T30" fmla="*/ 9 w 123"/>
              <a:gd name="T31" fmla="*/ 98 h 223"/>
              <a:gd name="T32" fmla="*/ 1 w 123"/>
              <a:gd name="T33" fmla="*/ 128 h 223"/>
              <a:gd name="T34" fmla="*/ 1 w 123"/>
              <a:gd name="T35" fmla="*/ 163 h 223"/>
              <a:gd name="T36" fmla="*/ 9 w 123"/>
              <a:gd name="T37" fmla="*/ 192 h 223"/>
              <a:gd name="T38" fmla="*/ 25 w 123"/>
              <a:gd name="T39" fmla="*/ 212 h 223"/>
              <a:gd name="T40" fmla="*/ 48 w 123"/>
              <a:gd name="T41" fmla="*/ 222 h 223"/>
              <a:gd name="T42" fmla="*/ 73 w 123"/>
              <a:gd name="T43" fmla="*/ 222 h 223"/>
              <a:gd name="T44" fmla="*/ 94 w 123"/>
              <a:gd name="T45" fmla="*/ 215 h 223"/>
              <a:gd name="T46" fmla="*/ 108 w 123"/>
              <a:gd name="T47" fmla="*/ 202 h 223"/>
              <a:gd name="T48" fmla="*/ 119 w 123"/>
              <a:gd name="T49" fmla="*/ 184 h 223"/>
              <a:gd name="T50" fmla="*/ 99 w 123"/>
              <a:gd name="T51" fmla="*/ 172 h 223"/>
              <a:gd name="T52" fmla="*/ 25 w 123"/>
              <a:gd name="T53" fmla="*/ 121 h 223"/>
              <a:gd name="T54" fmla="*/ 31 w 123"/>
              <a:gd name="T55" fmla="*/ 105 h 223"/>
              <a:gd name="T56" fmla="*/ 41 w 123"/>
              <a:gd name="T57" fmla="*/ 93 h 223"/>
              <a:gd name="T58" fmla="*/ 54 w 123"/>
              <a:gd name="T59" fmla="*/ 88 h 223"/>
              <a:gd name="T60" fmla="*/ 70 w 123"/>
              <a:gd name="T61" fmla="*/ 88 h 223"/>
              <a:gd name="T62" fmla="*/ 84 w 123"/>
              <a:gd name="T63" fmla="*/ 94 h 223"/>
              <a:gd name="T64" fmla="*/ 94 w 123"/>
              <a:gd name="T65" fmla="*/ 105 h 223"/>
              <a:gd name="T66" fmla="*/ 98 w 123"/>
              <a:gd name="T67" fmla="*/ 121 h 223"/>
              <a:gd name="T68" fmla="*/ 24 w 123"/>
              <a:gd name="T69" fmla="*/ 131 h 223"/>
              <a:gd name="T70" fmla="*/ 60 w 123"/>
              <a:gd name="T71" fmla="*/ 49 h 223"/>
              <a:gd name="T72" fmla="*/ 70 w 123"/>
              <a:gd name="T73" fmla="*/ 0 h 2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3"/>
              <a:gd name="T113" fmla="*/ 123 w 123"/>
              <a:gd name="T114" fmla="*/ 223 h 22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3">
                <a:moveTo>
                  <a:pt x="99" y="172"/>
                </a:moveTo>
                <a:lnTo>
                  <a:pt x="97" y="178"/>
                </a:lnTo>
                <a:lnTo>
                  <a:pt x="94" y="184"/>
                </a:lnTo>
                <a:lnTo>
                  <a:pt x="90" y="188"/>
                </a:lnTo>
                <a:lnTo>
                  <a:pt x="86" y="193"/>
                </a:lnTo>
                <a:lnTo>
                  <a:pt x="82" y="195"/>
                </a:lnTo>
                <a:lnTo>
                  <a:pt x="77" y="198"/>
                </a:lnTo>
                <a:lnTo>
                  <a:pt x="70" y="200"/>
                </a:lnTo>
                <a:lnTo>
                  <a:pt x="63" y="200"/>
                </a:lnTo>
                <a:lnTo>
                  <a:pt x="55" y="199"/>
                </a:lnTo>
                <a:lnTo>
                  <a:pt x="47" y="197"/>
                </a:lnTo>
                <a:lnTo>
                  <a:pt x="41" y="193"/>
                </a:lnTo>
                <a:lnTo>
                  <a:pt x="35" y="187"/>
                </a:lnTo>
                <a:lnTo>
                  <a:pt x="30" y="181"/>
                </a:lnTo>
                <a:lnTo>
                  <a:pt x="27" y="173"/>
                </a:lnTo>
                <a:lnTo>
                  <a:pt x="25" y="163"/>
                </a:lnTo>
                <a:lnTo>
                  <a:pt x="24" y="152"/>
                </a:lnTo>
                <a:lnTo>
                  <a:pt x="123" y="152"/>
                </a:lnTo>
                <a:lnTo>
                  <a:pt x="123" y="141"/>
                </a:lnTo>
                <a:lnTo>
                  <a:pt x="122" y="124"/>
                </a:lnTo>
                <a:lnTo>
                  <a:pt x="119" y="108"/>
                </a:lnTo>
                <a:lnTo>
                  <a:pt x="114" y="95"/>
                </a:lnTo>
                <a:lnTo>
                  <a:pt x="107" y="85"/>
                </a:lnTo>
                <a:lnTo>
                  <a:pt x="98" y="77"/>
                </a:lnTo>
                <a:lnTo>
                  <a:pt x="87" y="70"/>
                </a:lnTo>
                <a:lnTo>
                  <a:pt x="76" y="66"/>
                </a:lnTo>
                <a:lnTo>
                  <a:pt x="61" y="65"/>
                </a:lnTo>
                <a:lnTo>
                  <a:pt x="48" y="66"/>
                </a:lnTo>
                <a:lnTo>
                  <a:pt x="36" y="71"/>
                </a:lnTo>
                <a:lnTo>
                  <a:pt x="25" y="77"/>
                </a:lnTo>
                <a:lnTo>
                  <a:pt x="17" y="86"/>
                </a:lnTo>
                <a:lnTo>
                  <a:pt x="9" y="98"/>
                </a:lnTo>
                <a:lnTo>
                  <a:pt x="4" y="111"/>
                </a:lnTo>
                <a:lnTo>
                  <a:pt x="1" y="128"/>
                </a:lnTo>
                <a:lnTo>
                  <a:pt x="0" y="145"/>
                </a:lnTo>
                <a:lnTo>
                  <a:pt x="1" y="163"/>
                </a:lnTo>
                <a:lnTo>
                  <a:pt x="4" y="178"/>
                </a:lnTo>
                <a:lnTo>
                  <a:pt x="9" y="192"/>
                </a:lnTo>
                <a:lnTo>
                  <a:pt x="17" y="202"/>
                </a:lnTo>
                <a:lnTo>
                  <a:pt x="25" y="212"/>
                </a:lnTo>
                <a:lnTo>
                  <a:pt x="36" y="217"/>
                </a:lnTo>
                <a:lnTo>
                  <a:pt x="48" y="222"/>
                </a:lnTo>
                <a:lnTo>
                  <a:pt x="61" y="223"/>
                </a:lnTo>
                <a:lnTo>
                  <a:pt x="73" y="222"/>
                </a:lnTo>
                <a:lnTo>
                  <a:pt x="84" y="220"/>
                </a:lnTo>
                <a:lnTo>
                  <a:pt x="94" y="215"/>
                </a:lnTo>
                <a:lnTo>
                  <a:pt x="102" y="209"/>
                </a:lnTo>
                <a:lnTo>
                  <a:pt x="108" y="202"/>
                </a:lnTo>
                <a:lnTo>
                  <a:pt x="115" y="193"/>
                </a:lnTo>
                <a:lnTo>
                  <a:pt x="119" y="184"/>
                </a:lnTo>
                <a:lnTo>
                  <a:pt x="121" y="172"/>
                </a:lnTo>
                <a:lnTo>
                  <a:pt x="99" y="172"/>
                </a:lnTo>
                <a:close/>
                <a:moveTo>
                  <a:pt x="24" y="131"/>
                </a:moveTo>
                <a:lnTo>
                  <a:pt x="25" y="121"/>
                </a:lnTo>
                <a:lnTo>
                  <a:pt x="27" y="113"/>
                </a:lnTo>
                <a:lnTo>
                  <a:pt x="31" y="105"/>
                </a:lnTo>
                <a:lnTo>
                  <a:pt x="36" y="99"/>
                </a:lnTo>
                <a:lnTo>
                  <a:pt x="41" y="93"/>
                </a:lnTo>
                <a:lnTo>
                  <a:pt x="47" y="89"/>
                </a:lnTo>
                <a:lnTo>
                  <a:pt x="54" y="88"/>
                </a:lnTo>
                <a:lnTo>
                  <a:pt x="62" y="87"/>
                </a:lnTo>
                <a:lnTo>
                  <a:pt x="70" y="88"/>
                </a:lnTo>
                <a:lnTo>
                  <a:pt x="78" y="89"/>
                </a:lnTo>
                <a:lnTo>
                  <a:pt x="84" y="94"/>
                </a:lnTo>
                <a:lnTo>
                  <a:pt x="89" y="99"/>
                </a:lnTo>
                <a:lnTo>
                  <a:pt x="94" y="105"/>
                </a:lnTo>
                <a:lnTo>
                  <a:pt x="97" y="113"/>
                </a:lnTo>
                <a:lnTo>
                  <a:pt x="98" y="121"/>
                </a:lnTo>
                <a:lnTo>
                  <a:pt x="99" y="131"/>
                </a:lnTo>
                <a:lnTo>
                  <a:pt x="24" y="131"/>
                </a:lnTo>
                <a:close/>
                <a:moveTo>
                  <a:pt x="44" y="49"/>
                </a:moveTo>
                <a:lnTo>
                  <a:pt x="60" y="49"/>
                </a:lnTo>
                <a:lnTo>
                  <a:pt x="96" y="0"/>
                </a:lnTo>
                <a:lnTo>
                  <a:pt x="70" y="0"/>
                </a:lnTo>
                <a:lnTo>
                  <a:pt x="44" y="49"/>
                </a:lnTo>
                <a:close/>
              </a:path>
            </a:pathLst>
          </a:custGeom>
          <a:solidFill>
            <a:srgbClr val="000080"/>
          </a:solidFill>
          <a:ln w="9525">
            <a:noFill/>
            <a:round/>
            <a:headEnd/>
            <a:tailEnd/>
          </a:ln>
        </p:spPr>
        <p:txBody>
          <a:bodyPr/>
          <a:lstStyle/>
          <a:p>
            <a:endParaRPr lang="ru-RU"/>
          </a:p>
        </p:txBody>
      </p:sp>
      <p:sp>
        <p:nvSpPr>
          <p:cNvPr id="20623" name="Freeform 143"/>
          <p:cNvSpPr>
            <a:spLocks noEditPoints="1"/>
          </p:cNvSpPr>
          <p:nvPr/>
        </p:nvSpPr>
        <p:spPr bwMode="auto">
          <a:xfrm>
            <a:off x="2395538" y="2533650"/>
            <a:ext cx="73025" cy="109538"/>
          </a:xfrm>
          <a:custGeom>
            <a:avLst/>
            <a:gdLst>
              <a:gd name="T0" fmla="*/ 0 w 153"/>
              <a:gd name="T1" fmla="*/ 207 h 207"/>
              <a:gd name="T2" fmla="*/ 71 w 153"/>
              <a:gd name="T3" fmla="*/ 207 h 207"/>
              <a:gd name="T4" fmla="*/ 80 w 153"/>
              <a:gd name="T5" fmla="*/ 207 h 207"/>
              <a:gd name="T6" fmla="*/ 89 w 153"/>
              <a:gd name="T7" fmla="*/ 204 h 207"/>
              <a:gd name="T8" fmla="*/ 97 w 153"/>
              <a:gd name="T9" fmla="*/ 203 h 207"/>
              <a:gd name="T10" fmla="*/ 106 w 153"/>
              <a:gd name="T11" fmla="*/ 200 h 207"/>
              <a:gd name="T12" fmla="*/ 113 w 153"/>
              <a:gd name="T13" fmla="*/ 196 h 207"/>
              <a:gd name="T14" fmla="*/ 119 w 153"/>
              <a:gd name="T15" fmla="*/ 190 h 207"/>
              <a:gd name="T16" fmla="*/ 126 w 153"/>
              <a:gd name="T17" fmla="*/ 186 h 207"/>
              <a:gd name="T18" fmla="*/ 131 w 153"/>
              <a:gd name="T19" fmla="*/ 179 h 207"/>
              <a:gd name="T20" fmla="*/ 136 w 153"/>
              <a:gd name="T21" fmla="*/ 172 h 207"/>
              <a:gd name="T22" fmla="*/ 140 w 153"/>
              <a:gd name="T23" fmla="*/ 164 h 207"/>
              <a:gd name="T24" fmla="*/ 145 w 153"/>
              <a:gd name="T25" fmla="*/ 156 h 207"/>
              <a:gd name="T26" fmla="*/ 148 w 153"/>
              <a:gd name="T27" fmla="*/ 145 h 207"/>
              <a:gd name="T28" fmla="*/ 150 w 153"/>
              <a:gd name="T29" fmla="*/ 136 h 207"/>
              <a:gd name="T30" fmla="*/ 152 w 153"/>
              <a:gd name="T31" fmla="*/ 124 h 207"/>
              <a:gd name="T32" fmla="*/ 153 w 153"/>
              <a:gd name="T33" fmla="*/ 112 h 207"/>
              <a:gd name="T34" fmla="*/ 153 w 153"/>
              <a:gd name="T35" fmla="*/ 100 h 207"/>
              <a:gd name="T36" fmla="*/ 153 w 153"/>
              <a:gd name="T37" fmla="*/ 88 h 207"/>
              <a:gd name="T38" fmla="*/ 152 w 153"/>
              <a:gd name="T39" fmla="*/ 78 h 207"/>
              <a:gd name="T40" fmla="*/ 150 w 153"/>
              <a:gd name="T41" fmla="*/ 67 h 207"/>
              <a:gd name="T42" fmla="*/ 148 w 153"/>
              <a:gd name="T43" fmla="*/ 57 h 207"/>
              <a:gd name="T44" fmla="*/ 145 w 153"/>
              <a:gd name="T45" fmla="*/ 48 h 207"/>
              <a:gd name="T46" fmla="*/ 142 w 153"/>
              <a:gd name="T47" fmla="*/ 39 h 207"/>
              <a:gd name="T48" fmla="*/ 137 w 153"/>
              <a:gd name="T49" fmla="*/ 32 h 207"/>
              <a:gd name="T50" fmla="*/ 132 w 153"/>
              <a:gd name="T51" fmla="*/ 25 h 207"/>
              <a:gd name="T52" fmla="*/ 127 w 153"/>
              <a:gd name="T53" fmla="*/ 19 h 207"/>
              <a:gd name="T54" fmla="*/ 120 w 153"/>
              <a:gd name="T55" fmla="*/ 15 h 207"/>
              <a:gd name="T56" fmla="*/ 114 w 153"/>
              <a:gd name="T57" fmla="*/ 10 h 207"/>
              <a:gd name="T58" fmla="*/ 107 w 153"/>
              <a:gd name="T59" fmla="*/ 6 h 207"/>
              <a:gd name="T60" fmla="*/ 99 w 153"/>
              <a:gd name="T61" fmla="*/ 3 h 207"/>
              <a:gd name="T62" fmla="*/ 91 w 153"/>
              <a:gd name="T63" fmla="*/ 1 h 207"/>
              <a:gd name="T64" fmla="*/ 81 w 153"/>
              <a:gd name="T65" fmla="*/ 0 h 207"/>
              <a:gd name="T66" fmla="*/ 72 w 153"/>
              <a:gd name="T67" fmla="*/ 0 h 207"/>
              <a:gd name="T68" fmla="*/ 0 w 153"/>
              <a:gd name="T69" fmla="*/ 0 h 207"/>
              <a:gd name="T70" fmla="*/ 0 w 153"/>
              <a:gd name="T71" fmla="*/ 207 h 207"/>
              <a:gd name="T72" fmla="*/ 70 w 153"/>
              <a:gd name="T73" fmla="*/ 24 h 207"/>
              <a:gd name="T74" fmla="*/ 82 w 153"/>
              <a:gd name="T75" fmla="*/ 25 h 207"/>
              <a:gd name="T76" fmla="*/ 94 w 153"/>
              <a:gd name="T77" fmla="*/ 29 h 207"/>
              <a:gd name="T78" fmla="*/ 104 w 153"/>
              <a:gd name="T79" fmla="*/ 36 h 207"/>
              <a:gd name="T80" fmla="*/ 112 w 153"/>
              <a:gd name="T81" fmla="*/ 44 h 207"/>
              <a:gd name="T82" fmla="*/ 118 w 153"/>
              <a:gd name="T83" fmla="*/ 55 h 207"/>
              <a:gd name="T84" fmla="*/ 123 w 153"/>
              <a:gd name="T85" fmla="*/ 68 h 207"/>
              <a:gd name="T86" fmla="*/ 126 w 153"/>
              <a:gd name="T87" fmla="*/ 83 h 207"/>
              <a:gd name="T88" fmla="*/ 127 w 153"/>
              <a:gd name="T89" fmla="*/ 102 h 207"/>
              <a:gd name="T90" fmla="*/ 126 w 153"/>
              <a:gd name="T91" fmla="*/ 121 h 207"/>
              <a:gd name="T92" fmla="*/ 124 w 153"/>
              <a:gd name="T93" fmla="*/ 136 h 207"/>
              <a:gd name="T94" fmla="*/ 118 w 153"/>
              <a:gd name="T95" fmla="*/ 150 h 207"/>
              <a:gd name="T96" fmla="*/ 112 w 153"/>
              <a:gd name="T97" fmla="*/ 161 h 207"/>
              <a:gd name="T98" fmla="*/ 105 w 153"/>
              <a:gd name="T99" fmla="*/ 170 h 207"/>
              <a:gd name="T100" fmla="*/ 94 w 153"/>
              <a:gd name="T101" fmla="*/ 177 h 207"/>
              <a:gd name="T102" fmla="*/ 82 w 153"/>
              <a:gd name="T103" fmla="*/ 180 h 207"/>
              <a:gd name="T104" fmla="*/ 70 w 153"/>
              <a:gd name="T105" fmla="*/ 181 h 207"/>
              <a:gd name="T106" fmla="*/ 26 w 153"/>
              <a:gd name="T107" fmla="*/ 181 h 207"/>
              <a:gd name="T108" fmla="*/ 26 w 153"/>
              <a:gd name="T109" fmla="*/ 24 h 207"/>
              <a:gd name="T110" fmla="*/ 70 w 153"/>
              <a:gd name="T111" fmla="*/ 24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1" y="207"/>
                </a:lnTo>
                <a:lnTo>
                  <a:pt x="80" y="207"/>
                </a:lnTo>
                <a:lnTo>
                  <a:pt x="89" y="204"/>
                </a:lnTo>
                <a:lnTo>
                  <a:pt x="97" y="203"/>
                </a:lnTo>
                <a:lnTo>
                  <a:pt x="106" y="200"/>
                </a:lnTo>
                <a:lnTo>
                  <a:pt x="113" y="196"/>
                </a:lnTo>
                <a:lnTo>
                  <a:pt x="119" y="190"/>
                </a:lnTo>
                <a:lnTo>
                  <a:pt x="126" y="186"/>
                </a:lnTo>
                <a:lnTo>
                  <a:pt x="131" y="179"/>
                </a:lnTo>
                <a:lnTo>
                  <a:pt x="136" y="172"/>
                </a:lnTo>
                <a:lnTo>
                  <a:pt x="140" y="164"/>
                </a:lnTo>
                <a:lnTo>
                  <a:pt x="145" y="156"/>
                </a:lnTo>
                <a:lnTo>
                  <a:pt x="148" y="145"/>
                </a:lnTo>
                <a:lnTo>
                  <a:pt x="150" y="136"/>
                </a:lnTo>
                <a:lnTo>
                  <a:pt x="152" y="124"/>
                </a:lnTo>
                <a:lnTo>
                  <a:pt x="153" y="112"/>
                </a:lnTo>
                <a:lnTo>
                  <a:pt x="153" y="100"/>
                </a:lnTo>
                <a:lnTo>
                  <a:pt x="153" y="88"/>
                </a:lnTo>
                <a:lnTo>
                  <a:pt x="152" y="78"/>
                </a:lnTo>
                <a:lnTo>
                  <a:pt x="150" y="67"/>
                </a:lnTo>
                <a:lnTo>
                  <a:pt x="148" y="57"/>
                </a:lnTo>
                <a:lnTo>
                  <a:pt x="145" y="48"/>
                </a:lnTo>
                <a:lnTo>
                  <a:pt x="142" y="39"/>
                </a:lnTo>
                <a:lnTo>
                  <a:pt x="137" y="32"/>
                </a:lnTo>
                <a:lnTo>
                  <a:pt x="132" y="25"/>
                </a:lnTo>
                <a:lnTo>
                  <a:pt x="127" y="19"/>
                </a:lnTo>
                <a:lnTo>
                  <a:pt x="120" y="15"/>
                </a:lnTo>
                <a:lnTo>
                  <a:pt x="114" y="10"/>
                </a:lnTo>
                <a:lnTo>
                  <a:pt x="107" y="6"/>
                </a:lnTo>
                <a:lnTo>
                  <a:pt x="99" y="3"/>
                </a:lnTo>
                <a:lnTo>
                  <a:pt x="91" y="1"/>
                </a:lnTo>
                <a:lnTo>
                  <a:pt x="81" y="0"/>
                </a:lnTo>
                <a:lnTo>
                  <a:pt x="72" y="0"/>
                </a:lnTo>
                <a:lnTo>
                  <a:pt x="0" y="0"/>
                </a:lnTo>
                <a:lnTo>
                  <a:pt x="0" y="207"/>
                </a:lnTo>
                <a:close/>
                <a:moveTo>
                  <a:pt x="70" y="24"/>
                </a:moveTo>
                <a:lnTo>
                  <a:pt x="82" y="25"/>
                </a:lnTo>
                <a:lnTo>
                  <a:pt x="94" y="29"/>
                </a:lnTo>
                <a:lnTo>
                  <a:pt x="104" y="36"/>
                </a:lnTo>
                <a:lnTo>
                  <a:pt x="112" y="44"/>
                </a:lnTo>
                <a:lnTo>
                  <a:pt x="118" y="55"/>
                </a:lnTo>
                <a:lnTo>
                  <a:pt x="123" y="68"/>
                </a:lnTo>
                <a:lnTo>
                  <a:pt x="126" y="83"/>
                </a:lnTo>
                <a:lnTo>
                  <a:pt x="127" y="102"/>
                </a:lnTo>
                <a:lnTo>
                  <a:pt x="126" y="121"/>
                </a:lnTo>
                <a:lnTo>
                  <a:pt x="124" y="136"/>
                </a:lnTo>
                <a:lnTo>
                  <a:pt x="118" y="150"/>
                </a:lnTo>
                <a:lnTo>
                  <a:pt x="112" y="161"/>
                </a:lnTo>
                <a:lnTo>
                  <a:pt x="105" y="170"/>
                </a:lnTo>
                <a:lnTo>
                  <a:pt x="94" y="177"/>
                </a:lnTo>
                <a:lnTo>
                  <a:pt x="82" y="180"/>
                </a:lnTo>
                <a:lnTo>
                  <a:pt x="70" y="181"/>
                </a:lnTo>
                <a:lnTo>
                  <a:pt x="26" y="181"/>
                </a:lnTo>
                <a:lnTo>
                  <a:pt x="26" y="24"/>
                </a:lnTo>
                <a:lnTo>
                  <a:pt x="70" y="24"/>
                </a:lnTo>
                <a:close/>
              </a:path>
            </a:pathLst>
          </a:custGeom>
          <a:solidFill>
            <a:srgbClr val="000080"/>
          </a:solidFill>
          <a:ln w="9525">
            <a:noFill/>
            <a:round/>
            <a:headEnd/>
            <a:tailEnd/>
          </a:ln>
        </p:spPr>
        <p:txBody>
          <a:bodyPr/>
          <a:lstStyle/>
          <a:p>
            <a:endParaRPr lang="ru-RU"/>
          </a:p>
        </p:txBody>
      </p:sp>
      <p:sp>
        <p:nvSpPr>
          <p:cNvPr id="20624" name="Rectangle 144"/>
          <p:cNvSpPr>
            <a:spLocks noChangeArrowheads="1"/>
          </p:cNvSpPr>
          <p:nvPr/>
        </p:nvSpPr>
        <p:spPr bwMode="auto">
          <a:xfrm>
            <a:off x="2482850" y="2625725"/>
            <a:ext cx="12700" cy="17463"/>
          </a:xfrm>
          <a:prstGeom prst="rect">
            <a:avLst/>
          </a:prstGeom>
          <a:solidFill>
            <a:srgbClr val="000080"/>
          </a:solidFill>
          <a:ln w="9525">
            <a:noFill/>
            <a:miter lim="800000"/>
            <a:headEnd/>
            <a:tailEnd/>
          </a:ln>
        </p:spPr>
        <p:txBody>
          <a:bodyPr/>
          <a:lstStyle/>
          <a:p>
            <a:endParaRPr lang="ru-RU"/>
          </a:p>
        </p:txBody>
      </p:sp>
      <p:sp>
        <p:nvSpPr>
          <p:cNvPr id="20625" name="Freeform 145"/>
          <p:cNvSpPr>
            <a:spLocks noEditPoints="1"/>
          </p:cNvSpPr>
          <p:nvPr/>
        </p:nvSpPr>
        <p:spPr bwMode="auto">
          <a:xfrm>
            <a:off x="1350963" y="2730500"/>
            <a:ext cx="58737" cy="107950"/>
          </a:xfrm>
          <a:custGeom>
            <a:avLst/>
            <a:gdLst>
              <a:gd name="T0" fmla="*/ 3 w 128"/>
              <a:gd name="T1" fmla="*/ 163 h 204"/>
              <a:gd name="T2" fmla="*/ 11 w 128"/>
              <a:gd name="T3" fmla="*/ 182 h 204"/>
              <a:gd name="T4" fmla="*/ 26 w 128"/>
              <a:gd name="T5" fmla="*/ 196 h 204"/>
              <a:gd name="T6" fmla="*/ 46 w 128"/>
              <a:gd name="T7" fmla="*/ 203 h 204"/>
              <a:gd name="T8" fmla="*/ 67 w 128"/>
              <a:gd name="T9" fmla="*/ 204 h 204"/>
              <a:gd name="T10" fmla="*/ 81 w 128"/>
              <a:gd name="T11" fmla="*/ 200 h 204"/>
              <a:gd name="T12" fmla="*/ 94 w 128"/>
              <a:gd name="T13" fmla="*/ 192 h 204"/>
              <a:gd name="T14" fmla="*/ 105 w 128"/>
              <a:gd name="T15" fmla="*/ 182 h 204"/>
              <a:gd name="T16" fmla="*/ 114 w 128"/>
              <a:gd name="T17" fmla="*/ 168 h 204"/>
              <a:gd name="T18" fmla="*/ 120 w 128"/>
              <a:gd name="T19" fmla="*/ 150 h 204"/>
              <a:gd name="T20" fmla="*/ 126 w 128"/>
              <a:gd name="T21" fmla="*/ 131 h 204"/>
              <a:gd name="T22" fmla="*/ 128 w 128"/>
              <a:gd name="T23" fmla="*/ 106 h 204"/>
              <a:gd name="T24" fmla="*/ 128 w 128"/>
              <a:gd name="T25" fmla="*/ 82 h 204"/>
              <a:gd name="T26" fmla="*/ 126 w 128"/>
              <a:gd name="T27" fmla="*/ 62 h 204"/>
              <a:gd name="T28" fmla="*/ 122 w 128"/>
              <a:gd name="T29" fmla="*/ 44 h 204"/>
              <a:gd name="T30" fmla="*/ 114 w 128"/>
              <a:gd name="T31" fmla="*/ 30 h 204"/>
              <a:gd name="T32" fmla="*/ 106 w 128"/>
              <a:gd name="T33" fmla="*/ 19 h 204"/>
              <a:gd name="T34" fmla="*/ 96 w 128"/>
              <a:gd name="T35" fmla="*/ 9 h 204"/>
              <a:gd name="T36" fmla="*/ 84 w 128"/>
              <a:gd name="T37" fmla="*/ 4 h 204"/>
              <a:gd name="T38" fmla="*/ 70 w 128"/>
              <a:gd name="T39" fmla="*/ 0 h 204"/>
              <a:gd name="T40" fmla="*/ 49 w 128"/>
              <a:gd name="T41" fmla="*/ 1 h 204"/>
              <a:gd name="T42" fmla="*/ 26 w 128"/>
              <a:gd name="T43" fmla="*/ 11 h 204"/>
              <a:gd name="T44" fmla="*/ 10 w 128"/>
              <a:gd name="T45" fmla="*/ 29 h 204"/>
              <a:gd name="T46" fmla="*/ 1 w 128"/>
              <a:gd name="T47" fmla="*/ 54 h 204"/>
              <a:gd name="T48" fmla="*/ 1 w 128"/>
              <a:gd name="T49" fmla="*/ 82 h 204"/>
              <a:gd name="T50" fmla="*/ 10 w 128"/>
              <a:gd name="T51" fmla="*/ 106 h 204"/>
              <a:gd name="T52" fmla="*/ 24 w 128"/>
              <a:gd name="T53" fmla="*/ 124 h 204"/>
              <a:gd name="T54" fmla="*/ 46 w 128"/>
              <a:gd name="T55" fmla="*/ 133 h 204"/>
              <a:gd name="T56" fmla="*/ 71 w 128"/>
              <a:gd name="T57" fmla="*/ 133 h 204"/>
              <a:gd name="T58" fmla="*/ 93 w 128"/>
              <a:gd name="T59" fmla="*/ 121 h 204"/>
              <a:gd name="T60" fmla="*/ 100 w 128"/>
              <a:gd name="T61" fmla="*/ 128 h 204"/>
              <a:gd name="T62" fmla="*/ 94 w 128"/>
              <a:gd name="T63" fmla="*/ 154 h 204"/>
              <a:gd name="T64" fmla="*/ 84 w 128"/>
              <a:gd name="T65" fmla="*/ 171 h 204"/>
              <a:gd name="T66" fmla="*/ 68 w 128"/>
              <a:gd name="T67" fmla="*/ 180 h 204"/>
              <a:gd name="T68" fmla="*/ 52 w 128"/>
              <a:gd name="T69" fmla="*/ 181 h 204"/>
              <a:gd name="T70" fmla="*/ 39 w 128"/>
              <a:gd name="T71" fmla="*/ 176 h 204"/>
              <a:gd name="T72" fmla="*/ 31 w 128"/>
              <a:gd name="T73" fmla="*/ 169 h 204"/>
              <a:gd name="T74" fmla="*/ 27 w 128"/>
              <a:gd name="T75" fmla="*/ 157 h 204"/>
              <a:gd name="T76" fmla="*/ 2 w 128"/>
              <a:gd name="T77" fmla="*/ 152 h 204"/>
              <a:gd name="T78" fmla="*/ 27 w 128"/>
              <a:gd name="T79" fmla="*/ 57 h 204"/>
              <a:gd name="T80" fmla="*/ 32 w 128"/>
              <a:gd name="T81" fmla="*/ 42 h 204"/>
              <a:gd name="T82" fmla="*/ 41 w 128"/>
              <a:gd name="T83" fmla="*/ 30 h 204"/>
              <a:gd name="T84" fmla="*/ 54 w 128"/>
              <a:gd name="T85" fmla="*/ 25 h 204"/>
              <a:gd name="T86" fmla="*/ 70 w 128"/>
              <a:gd name="T87" fmla="*/ 25 h 204"/>
              <a:gd name="T88" fmla="*/ 84 w 128"/>
              <a:gd name="T89" fmla="*/ 30 h 204"/>
              <a:gd name="T90" fmla="*/ 93 w 128"/>
              <a:gd name="T91" fmla="*/ 42 h 204"/>
              <a:gd name="T92" fmla="*/ 98 w 128"/>
              <a:gd name="T93" fmla="*/ 57 h 204"/>
              <a:gd name="T94" fmla="*/ 98 w 128"/>
              <a:gd name="T95" fmla="*/ 77 h 204"/>
              <a:gd name="T96" fmla="*/ 93 w 128"/>
              <a:gd name="T97" fmla="*/ 92 h 204"/>
              <a:gd name="T98" fmla="*/ 84 w 128"/>
              <a:gd name="T99" fmla="*/ 103 h 204"/>
              <a:gd name="T100" fmla="*/ 70 w 128"/>
              <a:gd name="T101" fmla="*/ 108 h 204"/>
              <a:gd name="T102" fmla="*/ 53 w 128"/>
              <a:gd name="T103" fmla="*/ 108 h 204"/>
              <a:gd name="T104" fmla="*/ 40 w 128"/>
              <a:gd name="T105" fmla="*/ 103 h 204"/>
              <a:gd name="T106" fmla="*/ 31 w 128"/>
              <a:gd name="T107" fmla="*/ 92 h 204"/>
              <a:gd name="T108" fmla="*/ 27 w 128"/>
              <a:gd name="T109" fmla="*/ 77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4"/>
              <a:gd name="T167" fmla="*/ 128 w 128"/>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4">
                <a:moveTo>
                  <a:pt x="2" y="152"/>
                </a:moveTo>
                <a:lnTo>
                  <a:pt x="3" y="163"/>
                </a:lnTo>
                <a:lnTo>
                  <a:pt x="6" y="173"/>
                </a:lnTo>
                <a:lnTo>
                  <a:pt x="11" y="182"/>
                </a:lnTo>
                <a:lnTo>
                  <a:pt x="17" y="190"/>
                </a:lnTo>
                <a:lnTo>
                  <a:pt x="26" y="196"/>
                </a:lnTo>
                <a:lnTo>
                  <a:pt x="35" y="200"/>
                </a:lnTo>
                <a:lnTo>
                  <a:pt x="46" y="203"/>
                </a:lnTo>
                <a:lnTo>
                  <a:pt x="58" y="204"/>
                </a:lnTo>
                <a:lnTo>
                  <a:pt x="67" y="204"/>
                </a:lnTo>
                <a:lnTo>
                  <a:pt x="74" y="202"/>
                </a:lnTo>
                <a:lnTo>
                  <a:pt x="81" y="200"/>
                </a:lnTo>
                <a:lnTo>
                  <a:pt x="88" y="197"/>
                </a:lnTo>
                <a:lnTo>
                  <a:pt x="94" y="192"/>
                </a:lnTo>
                <a:lnTo>
                  <a:pt x="99" y="188"/>
                </a:lnTo>
                <a:lnTo>
                  <a:pt x="105" y="182"/>
                </a:lnTo>
                <a:lnTo>
                  <a:pt x="110" y="176"/>
                </a:lnTo>
                <a:lnTo>
                  <a:pt x="114" y="168"/>
                </a:lnTo>
                <a:lnTo>
                  <a:pt x="117" y="160"/>
                </a:lnTo>
                <a:lnTo>
                  <a:pt x="120" y="150"/>
                </a:lnTo>
                <a:lnTo>
                  <a:pt x="124" y="141"/>
                </a:lnTo>
                <a:lnTo>
                  <a:pt x="126" y="131"/>
                </a:lnTo>
                <a:lnTo>
                  <a:pt x="127" y="119"/>
                </a:lnTo>
                <a:lnTo>
                  <a:pt x="128" y="106"/>
                </a:lnTo>
                <a:lnTo>
                  <a:pt x="128" y="93"/>
                </a:lnTo>
                <a:lnTo>
                  <a:pt x="128" y="82"/>
                </a:lnTo>
                <a:lnTo>
                  <a:pt x="127" y="71"/>
                </a:lnTo>
                <a:lnTo>
                  <a:pt x="126" y="62"/>
                </a:lnTo>
                <a:lnTo>
                  <a:pt x="124" y="53"/>
                </a:lnTo>
                <a:lnTo>
                  <a:pt x="122" y="44"/>
                </a:lnTo>
                <a:lnTo>
                  <a:pt x="118" y="37"/>
                </a:lnTo>
                <a:lnTo>
                  <a:pt x="114" y="30"/>
                </a:lnTo>
                <a:lnTo>
                  <a:pt x="111" y="23"/>
                </a:lnTo>
                <a:lnTo>
                  <a:pt x="106" y="19"/>
                </a:lnTo>
                <a:lnTo>
                  <a:pt x="101" y="14"/>
                </a:lnTo>
                <a:lnTo>
                  <a:pt x="96" y="9"/>
                </a:lnTo>
                <a:lnTo>
                  <a:pt x="90" y="6"/>
                </a:lnTo>
                <a:lnTo>
                  <a:pt x="84" y="4"/>
                </a:lnTo>
                <a:lnTo>
                  <a:pt x="77" y="1"/>
                </a:lnTo>
                <a:lnTo>
                  <a:pt x="70" y="0"/>
                </a:lnTo>
                <a:lnTo>
                  <a:pt x="61" y="0"/>
                </a:lnTo>
                <a:lnTo>
                  <a:pt x="49" y="1"/>
                </a:lnTo>
                <a:lnTo>
                  <a:pt x="36" y="5"/>
                </a:lnTo>
                <a:lnTo>
                  <a:pt x="26" y="11"/>
                </a:lnTo>
                <a:lnTo>
                  <a:pt x="17" y="19"/>
                </a:lnTo>
                <a:lnTo>
                  <a:pt x="10" y="29"/>
                </a:lnTo>
                <a:lnTo>
                  <a:pt x="4" y="40"/>
                </a:lnTo>
                <a:lnTo>
                  <a:pt x="1" y="54"/>
                </a:lnTo>
                <a:lnTo>
                  <a:pt x="0" y="68"/>
                </a:lnTo>
                <a:lnTo>
                  <a:pt x="1" y="82"/>
                </a:lnTo>
                <a:lnTo>
                  <a:pt x="4" y="95"/>
                </a:lnTo>
                <a:lnTo>
                  <a:pt x="10" y="106"/>
                </a:lnTo>
                <a:lnTo>
                  <a:pt x="16" y="115"/>
                </a:lnTo>
                <a:lnTo>
                  <a:pt x="24" y="124"/>
                </a:lnTo>
                <a:lnTo>
                  <a:pt x="35" y="129"/>
                </a:lnTo>
                <a:lnTo>
                  <a:pt x="46" y="133"/>
                </a:lnTo>
                <a:lnTo>
                  <a:pt x="58" y="134"/>
                </a:lnTo>
                <a:lnTo>
                  <a:pt x="71" y="133"/>
                </a:lnTo>
                <a:lnTo>
                  <a:pt x="82" y="128"/>
                </a:lnTo>
                <a:lnTo>
                  <a:pt x="93" y="121"/>
                </a:lnTo>
                <a:lnTo>
                  <a:pt x="101" y="112"/>
                </a:lnTo>
                <a:lnTo>
                  <a:pt x="100" y="128"/>
                </a:lnTo>
                <a:lnTo>
                  <a:pt x="97" y="142"/>
                </a:lnTo>
                <a:lnTo>
                  <a:pt x="94" y="154"/>
                </a:lnTo>
                <a:lnTo>
                  <a:pt x="89" y="163"/>
                </a:lnTo>
                <a:lnTo>
                  <a:pt x="84" y="171"/>
                </a:lnTo>
                <a:lnTo>
                  <a:pt x="76" y="176"/>
                </a:lnTo>
                <a:lnTo>
                  <a:pt x="68" y="180"/>
                </a:lnTo>
                <a:lnTo>
                  <a:pt x="58" y="181"/>
                </a:lnTo>
                <a:lnTo>
                  <a:pt x="52" y="181"/>
                </a:lnTo>
                <a:lnTo>
                  <a:pt x="46" y="178"/>
                </a:lnTo>
                <a:lnTo>
                  <a:pt x="39" y="176"/>
                </a:lnTo>
                <a:lnTo>
                  <a:pt x="35" y="173"/>
                </a:lnTo>
                <a:lnTo>
                  <a:pt x="31" y="169"/>
                </a:lnTo>
                <a:lnTo>
                  <a:pt x="29" y="163"/>
                </a:lnTo>
                <a:lnTo>
                  <a:pt x="27" y="157"/>
                </a:lnTo>
                <a:lnTo>
                  <a:pt x="26" y="152"/>
                </a:lnTo>
                <a:lnTo>
                  <a:pt x="2" y="152"/>
                </a:lnTo>
                <a:close/>
                <a:moveTo>
                  <a:pt x="26" y="68"/>
                </a:moveTo>
                <a:lnTo>
                  <a:pt x="27" y="57"/>
                </a:lnTo>
                <a:lnTo>
                  <a:pt x="29" y="49"/>
                </a:lnTo>
                <a:lnTo>
                  <a:pt x="32" y="42"/>
                </a:lnTo>
                <a:lnTo>
                  <a:pt x="36" y="35"/>
                </a:lnTo>
                <a:lnTo>
                  <a:pt x="41" y="30"/>
                </a:lnTo>
                <a:lnTo>
                  <a:pt x="47" y="27"/>
                </a:lnTo>
                <a:lnTo>
                  <a:pt x="54" y="25"/>
                </a:lnTo>
                <a:lnTo>
                  <a:pt x="62" y="23"/>
                </a:lnTo>
                <a:lnTo>
                  <a:pt x="70" y="25"/>
                </a:lnTo>
                <a:lnTo>
                  <a:pt x="77" y="27"/>
                </a:lnTo>
                <a:lnTo>
                  <a:pt x="84" y="30"/>
                </a:lnTo>
                <a:lnTo>
                  <a:pt x="89" y="35"/>
                </a:lnTo>
                <a:lnTo>
                  <a:pt x="93" y="42"/>
                </a:lnTo>
                <a:lnTo>
                  <a:pt x="96" y="49"/>
                </a:lnTo>
                <a:lnTo>
                  <a:pt x="98" y="57"/>
                </a:lnTo>
                <a:lnTo>
                  <a:pt x="99" y="67"/>
                </a:lnTo>
                <a:lnTo>
                  <a:pt x="98" y="77"/>
                </a:lnTo>
                <a:lnTo>
                  <a:pt x="96" y="85"/>
                </a:lnTo>
                <a:lnTo>
                  <a:pt x="93" y="92"/>
                </a:lnTo>
                <a:lnTo>
                  <a:pt x="89" y="98"/>
                </a:lnTo>
                <a:lnTo>
                  <a:pt x="84" y="103"/>
                </a:lnTo>
                <a:lnTo>
                  <a:pt x="77" y="107"/>
                </a:lnTo>
                <a:lnTo>
                  <a:pt x="70" y="108"/>
                </a:lnTo>
                <a:lnTo>
                  <a:pt x="61" y="110"/>
                </a:lnTo>
                <a:lnTo>
                  <a:pt x="53" y="108"/>
                </a:lnTo>
                <a:lnTo>
                  <a:pt x="47" y="107"/>
                </a:lnTo>
                <a:lnTo>
                  <a:pt x="40" y="103"/>
                </a:lnTo>
                <a:lnTo>
                  <a:pt x="35" y="98"/>
                </a:lnTo>
                <a:lnTo>
                  <a:pt x="31" y="92"/>
                </a:lnTo>
                <a:lnTo>
                  <a:pt x="28" y="85"/>
                </a:lnTo>
                <a:lnTo>
                  <a:pt x="27" y="77"/>
                </a:lnTo>
                <a:lnTo>
                  <a:pt x="26" y="68"/>
                </a:lnTo>
                <a:close/>
              </a:path>
            </a:pathLst>
          </a:custGeom>
          <a:solidFill>
            <a:srgbClr val="000066"/>
          </a:solidFill>
          <a:ln w="9525">
            <a:noFill/>
            <a:round/>
            <a:headEnd/>
            <a:tailEnd/>
          </a:ln>
        </p:spPr>
        <p:txBody>
          <a:bodyPr/>
          <a:lstStyle/>
          <a:p>
            <a:endParaRPr lang="ru-RU"/>
          </a:p>
        </p:txBody>
      </p:sp>
      <p:sp>
        <p:nvSpPr>
          <p:cNvPr id="20626" name="Freeform 146"/>
          <p:cNvSpPr>
            <a:spLocks/>
          </p:cNvSpPr>
          <p:nvPr/>
        </p:nvSpPr>
        <p:spPr bwMode="auto">
          <a:xfrm>
            <a:off x="2028825" y="2725738"/>
            <a:ext cx="50800" cy="112712"/>
          </a:xfrm>
          <a:custGeom>
            <a:avLst/>
            <a:gdLst>
              <a:gd name="T0" fmla="*/ 0 w 108"/>
              <a:gd name="T1" fmla="*/ 140 h 212"/>
              <a:gd name="T2" fmla="*/ 0 w 108"/>
              <a:gd name="T3" fmla="*/ 149 h 212"/>
              <a:gd name="T4" fmla="*/ 1 w 108"/>
              <a:gd name="T5" fmla="*/ 163 h 212"/>
              <a:gd name="T6" fmla="*/ 3 w 108"/>
              <a:gd name="T7" fmla="*/ 177 h 212"/>
              <a:gd name="T8" fmla="*/ 7 w 108"/>
              <a:gd name="T9" fmla="*/ 188 h 212"/>
              <a:gd name="T10" fmla="*/ 14 w 108"/>
              <a:gd name="T11" fmla="*/ 196 h 212"/>
              <a:gd name="T12" fmla="*/ 21 w 108"/>
              <a:gd name="T13" fmla="*/ 203 h 212"/>
              <a:gd name="T14" fmla="*/ 30 w 108"/>
              <a:gd name="T15" fmla="*/ 208 h 212"/>
              <a:gd name="T16" fmla="*/ 42 w 108"/>
              <a:gd name="T17" fmla="*/ 211 h 212"/>
              <a:gd name="T18" fmla="*/ 55 w 108"/>
              <a:gd name="T19" fmla="*/ 212 h 212"/>
              <a:gd name="T20" fmla="*/ 67 w 108"/>
              <a:gd name="T21" fmla="*/ 211 h 212"/>
              <a:gd name="T22" fmla="*/ 79 w 108"/>
              <a:gd name="T23" fmla="*/ 208 h 212"/>
              <a:gd name="T24" fmla="*/ 87 w 108"/>
              <a:gd name="T25" fmla="*/ 204 h 212"/>
              <a:gd name="T26" fmla="*/ 96 w 108"/>
              <a:gd name="T27" fmla="*/ 197 h 212"/>
              <a:gd name="T28" fmla="*/ 101 w 108"/>
              <a:gd name="T29" fmla="*/ 188 h 212"/>
              <a:gd name="T30" fmla="*/ 105 w 108"/>
              <a:gd name="T31" fmla="*/ 177 h 212"/>
              <a:gd name="T32" fmla="*/ 107 w 108"/>
              <a:gd name="T33" fmla="*/ 164 h 212"/>
              <a:gd name="T34" fmla="*/ 108 w 108"/>
              <a:gd name="T35" fmla="*/ 149 h 212"/>
              <a:gd name="T36" fmla="*/ 108 w 108"/>
              <a:gd name="T37" fmla="*/ 0 h 212"/>
              <a:gd name="T38" fmla="*/ 83 w 108"/>
              <a:gd name="T39" fmla="*/ 0 h 212"/>
              <a:gd name="T40" fmla="*/ 83 w 108"/>
              <a:gd name="T41" fmla="*/ 139 h 212"/>
              <a:gd name="T42" fmla="*/ 83 w 108"/>
              <a:gd name="T43" fmla="*/ 149 h 212"/>
              <a:gd name="T44" fmla="*/ 83 w 108"/>
              <a:gd name="T45" fmla="*/ 158 h 212"/>
              <a:gd name="T46" fmla="*/ 82 w 108"/>
              <a:gd name="T47" fmla="*/ 165 h 212"/>
              <a:gd name="T48" fmla="*/ 80 w 108"/>
              <a:gd name="T49" fmla="*/ 171 h 212"/>
              <a:gd name="T50" fmla="*/ 76 w 108"/>
              <a:gd name="T51" fmla="*/ 178 h 212"/>
              <a:gd name="T52" fmla="*/ 69 w 108"/>
              <a:gd name="T53" fmla="*/ 183 h 212"/>
              <a:gd name="T54" fmla="*/ 63 w 108"/>
              <a:gd name="T55" fmla="*/ 185 h 212"/>
              <a:gd name="T56" fmla="*/ 54 w 108"/>
              <a:gd name="T57" fmla="*/ 186 h 212"/>
              <a:gd name="T58" fmla="*/ 46 w 108"/>
              <a:gd name="T59" fmla="*/ 186 h 212"/>
              <a:gd name="T60" fmla="*/ 40 w 108"/>
              <a:gd name="T61" fmla="*/ 184 h 212"/>
              <a:gd name="T62" fmla="*/ 35 w 108"/>
              <a:gd name="T63" fmla="*/ 182 h 212"/>
              <a:gd name="T64" fmla="*/ 31 w 108"/>
              <a:gd name="T65" fmla="*/ 177 h 212"/>
              <a:gd name="T66" fmla="*/ 28 w 108"/>
              <a:gd name="T67" fmla="*/ 172 h 212"/>
              <a:gd name="T68" fmla="*/ 26 w 108"/>
              <a:gd name="T69" fmla="*/ 165 h 212"/>
              <a:gd name="T70" fmla="*/ 24 w 108"/>
              <a:gd name="T71" fmla="*/ 157 h 212"/>
              <a:gd name="T72" fmla="*/ 24 w 108"/>
              <a:gd name="T73" fmla="*/ 148 h 212"/>
              <a:gd name="T74" fmla="*/ 24 w 108"/>
              <a:gd name="T75" fmla="*/ 140 h 212"/>
              <a:gd name="T76" fmla="*/ 0 w 108"/>
              <a:gd name="T77" fmla="*/ 140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40"/>
                </a:moveTo>
                <a:lnTo>
                  <a:pt x="0" y="149"/>
                </a:lnTo>
                <a:lnTo>
                  <a:pt x="1" y="163"/>
                </a:lnTo>
                <a:lnTo>
                  <a:pt x="3" y="177"/>
                </a:lnTo>
                <a:lnTo>
                  <a:pt x="7" y="188"/>
                </a:lnTo>
                <a:lnTo>
                  <a:pt x="14" y="196"/>
                </a:lnTo>
                <a:lnTo>
                  <a:pt x="21" y="203"/>
                </a:lnTo>
                <a:lnTo>
                  <a:pt x="30" y="208"/>
                </a:lnTo>
                <a:lnTo>
                  <a:pt x="42" y="211"/>
                </a:lnTo>
                <a:lnTo>
                  <a:pt x="55" y="212"/>
                </a:lnTo>
                <a:lnTo>
                  <a:pt x="67" y="211"/>
                </a:lnTo>
                <a:lnTo>
                  <a:pt x="79" y="208"/>
                </a:lnTo>
                <a:lnTo>
                  <a:pt x="87" y="204"/>
                </a:lnTo>
                <a:lnTo>
                  <a:pt x="96" y="197"/>
                </a:lnTo>
                <a:lnTo>
                  <a:pt x="101" y="188"/>
                </a:lnTo>
                <a:lnTo>
                  <a:pt x="105" y="177"/>
                </a:lnTo>
                <a:lnTo>
                  <a:pt x="107" y="164"/>
                </a:lnTo>
                <a:lnTo>
                  <a:pt x="108" y="149"/>
                </a:lnTo>
                <a:lnTo>
                  <a:pt x="108" y="0"/>
                </a:lnTo>
                <a:lnTo>
                  <a:pt x="83" y="0"/>
                </a:lnTo>
                <a:lnTo>
                  <a:pt x="83" y="139"/>
                </a:lnTo>
                <a:lnTo>
                  <a:pt x="83" y="149"/>
                </a:lnTo>
                <a:lnTo>
                  <a:pt x="83" y="158"/>
                </a:lnTo>
                <a:lnTo>
                  <a:pt x="82" y="165"/>
                </a:lnTo>
                <a:lnTo>
                  <a:pt x="80" y="171"/>
                </a:lnTo>
                <a:lnTo>
                  <a:pt x="76" y="178"/>
                </a:lnTo>
                <a:lnTo>
                  <a:pt x="69" y="183"/>
                </a:lnTo>
                <a:lnTo>
                  <a:pt x="63" y="185"/>
                </a:lnTo>
                <a:lnTo>
                  <a:pt x="54" y="186"/>
                </a:lnTo>
                <a:lnTo>
                  <a:pt x="46" y="186"/>
                </a:lnTo>
                <a:lnTo>
                  <a:pt x="40" y="184"/>
                </a:lnTo>
                <a:lnTo>
                  <a:pt x="35" y="182"/>
                </a:lnTo>
                <a:lnTo>
                  <a:pt x="31" y="177"/>
                </a:lnTo>
                <a:lnTo>
                  <a:pt x="28" y="172"/>
                </a:lnTo>
                <a:lnTo>
                  <a:pt x="26" y="165"/>
                </a:lnTo>
                <a:lnTo>
                  <a:pt x="24" y="157"/>
                </a:lnTo>
                <a:lnTo>
                  <a:pt x="24" y="148"/>
                </a:lnTo>
                <a:lnTo>
                  <a:pt x="24" y="140"/>
                </a:lnTo>
                <a:lnTo>
                  <a:pt x="0" y="140"/>
                </a:lnTo>
                <a:close/>
              </a:path>
            </a:pathLst>
          </a:custGeom>
          <a:solidFill>
            <a:srgbClr val="000066"/>
          </a:solidFill>
          <a:ln w="9525">
            <a:noFill/>
            <a:round/>
            <a:headEnd/>
            <a:tailEnd/>
          </a:ln>
        </p:spPr>
        <p:txBody>
          <a:bodyPr/>
          <a:lstStyle/>
          <a:p>
            <a:endParaRPr lang="ru-RU"/>
          </a:p>
        </p:txBody>
      </p:sp>
      <p:sp>
        <p:nvSpPr>
          <p:cNvPr id="20627" name="Freeform 147"/>
          <p:cNvSpPr>
            <a:spLocks noEditPoints="1"/>
          </p:cNvSpPr>
          <p:nvPr/>
        </p:nvSpPr>
        <p:spPr bwMode="auto">
          <a:xfrm>
            <a:off x="2093913" y="2752725"/>
            <a:ext cx="58737" cy="84138"/>
          </a:xfrm>
          <a:custGeom>
            <a:avLst/>
            <a:gdLst>
              <a:gd name="T0" fmla="*/ 97 w 123"/>
              <a:gd name="T1" fmla="*/ 113 h 159"/>
              <a:gd name="T2" fmla="*/ 91 w 123"/>
              <a:gd name="T3" fmla="*/ 124 h 159"/>
              <a:gd name="T4" fmla="*/ 82 w 123"/>
              <a:gd name="T5" fmla="*/ 131 h 159"/>
              <a:gd name="T6" fmla="*/ 71 w 123"/>
              <a:gd name="T7" fmla="*/ 136 h 159"/>
              <a:gd name="T8" fmla="*/ 55 w 123"/>
              <a:gd name="T9" fmla="*/ 134 h 159"/>
              <a:gd name="T10" fmla="*/ 41 w 123"/>
              <a:gd name="T11" fmla="*/ 129 h 159"/>
              <a:gd name="T12" fmla="*/ 31 w 123"/>
              <a:gd name="T13" fmla="*/ 117 h 159"/>
              <a:gd name="T14" fmla="*/ 25 w 123"/>
              <a:gd name="T15" fmla="*/ 98 h 159"/>
              <a:gd name="T16" fmla="*/ 123 w 123"/>
              <a:gd name="T17" fmla="*/ 88 h 159"/>
              <a:gd name="T18" fmla="*/ 122 w 123"/>
              <a:gd name="T19" fmla="*/ 60 h 159"/>
              <a:gd name="T20" fmla="*/ 114 w 123"/>
              <a:gd name="T21" fmla="*/ 31 h 159"/>
              <a:gd name="T22" fmla="*/ 98 w 123"/>
              <a:gd name="T23" fmla="*/ 12 h 159"/>
              <a:gd name="T24" fmla="*/ 76 w 123"/>
              <a:gd name="T25" fmla="*/ 2 h 159"/>
              <a:gd name="T26" fmla="*/ 48 w 123"/>
              <a:gd name="T27" fmla="*/ 2 h 159"/>
              <a:gd name="T28" fmla="*/ 25 w 123"/>
              <a:gd name="T29" fmla="*/ 12 h 159"/>
              <a:gd name="T30" fmla="*/ 9 w 123"/>
              <a:gd name="T31" fmla="*/ 33 h 159"/>
              <a:gd name="T32" fmla="*/ 1 w 123"/>
              <a:gd name="T33" fmla="*/ 63 h 159"/>
              <a:gd name="T34" fmla="*/ 1 w 123"/>
              <a:gd name="T35" fmla="*/ 98 h 159"/>
              <a:gd name="T36" fmla="*/ 9 w 123"/>
              <a:gd name="T37" fmla="*/ 127 h 159"/>
              <a:gd name="T38" fmla="*/ 25 w 123"/>
              <a:gd name="T39" fmla="*/ 147 h 159"/>
              <a:gd name="T40" fmla="*/ 48 w 123"/>
              <a:gd name="T41" fmla="*/ 158 h 159"/>
              <a:gd name="T42" fmla="*/ 73 w 123"/>
              <a:gd name="T43" fmla="*/ 158 h 159"/>
              <a:gd name="T44" fmla="*/ 94 w 123"/>
              <a:gd name="T45" fmla="*/ 151 h 159"/>
              <a:gd name="T46" fmla="*/ 109 w 123"/>
              <a:gd name="T47" fmla="*/ 138 h 159"/>
              <a:gd name="T48" fmla="*/ 119 w 123"/>
              <a:gd name="T49" fmla="*/ 119 h 159"/>
              <a:gd name="T50" fmla="*/ 99 w 123"/>
              <a:gd name="T51" fmla="*/ 108 h 159"/>
              <a:gd name="T52" fmla="*/ 25 w 123"/>
              <a:gd name="T53" fmla="*/ 56 h 159"/>
              <a:gd name="T54" fmla="*/ 32 w 123"/>
              <a:gd name="T55" fmla="*/ 40 h 159"/>
              <a:gd name="T56" fmla="*/ 41 w 123"/>
              <a:gd name="T57" fmla="*/ 28 h 159"/>
              <a:gd name="T58" fmla="*/ 54 w 123"/>
              <a:gd name="T59" fmla="*/ 24 h 159"/>
              <a:gd name="T60" fmla="*/ 71 w 123"/>
              <a:gd name="T61" fmla="*/ 24 h 159"/>
              <a:gd name="T62" fmla="*/ 84 w 123"/>
              <a:gd name="T63" fmla="*/ 30 h 159"/>
              <a:gd name="T64" fmla="*/ 94 w 123"/>
              <a:gd name="T65" fmla="*/ 40 h 159"/>
              <a:gd name="T66" fmla="*/ 98 w 123"/>
              <a:gd name="T67" fmla="*/ 56 h 159"/>
              <a:gd name="T68" fmla="*/ 24 w 123"/>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8"/>
                </a:moveTo>
                <a:lnTo>
                  <a:pt x="97" y="113"/>
                </a:lnTo>
                <a:lnTo>
                  <a:pt x="94" y="119"/>
                </a:lnTo>
                <a:lnTo>
                  <a:pt x="91" y="124"/>
                </a:lnTo>
                <a:lnTo>
                  <a:pt x="86" y="129"/>
                </a:lnTo>
                <a:lnTo>
                  <a:pt x="82" y="131"/>
                </a:lnTo>
                <a:lnTo>
                  <a:pt x="77" y="133"/>
                </a:lnTo>
                <a:lnTo>
                  <a:pt x="71" y="136"/>
                </a:lnTo>
                <a:lnTo>
                  <a:pt x="63" y="136"/>
                </a:lnTo>
                <a:lnTo>
                  <a:pt x="55" y="134"/>
                </a:lnTo>
                <a:lnTo>
                  <a:pt x="47" y="132"/>
                </a:lnTo>
                <a:lnTo>
                  <a:pt x="41" y="129"/>
                </a:lnTo>
                <a:lnTo>
                  <a:pt x="35" y="123"/>
                </a:lnTo>
                <a:lnTo>
                  <a:pt x="31" y="117"/>
                </a:lnTo>
                <a:lnTo>
                  <a:pt x="27" y="109"/>
                </a:lnTo>
                <a:lnTo>
                  <a:pt x="25" y="98"/>
                </a:lnTo>
                <a:lnTo>
                  <a:pt x="24" y="88"/>
                </a:lnTo>
                <a:lnTo>
                  <a:pt x="123" y="88"/>
                </a:lnTo>
                <a:lnTo>
                  <a:pt x="123" y="76"/>
                </a:lnTo>
                <a:lnTo>
                  <a:pt x="122" y="60"/>
                </a:lnTo>
                <a:lnTo>
                  <a:pt x="119" y="44"/>
                </a:lnTo>
                <a:lnTo>
                  <a:pt x="114" y="31"/>
                </a:lnTo>
                <a:lnTo>
                  <a:pt x="107" y="20"/>
                </a:lnTo>
                <a:lnTo>
                  <a:pt x="98" y="12"/>
                </a:lnTo>
                <a:lnTo>
                  <a:pt x="87" y="5"/>
                </a:lnTo>
                <a:lnTo>
                  <a:pt x="76" y="2"/>
                </a:lnTo>
                <a:lnTo>
                  <a:pt x="61" y="0"/>
                </a:lnTo>
                <a:lnTo>
                  <a:pt x="48" y="2"/>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8"/>
                </a:lnTo>
                <a:lnTo>
                  <a:pt x="61" y="159"/>
                </a:lnTo>
                <a:lnTo>
                  <a:pt x="73" y="158"/>
                </a:lnTo>
                <a:lnTo>
                  <a:pt x="84" y="155"/>
                </a:lnTo>
                <a:lnTo>
                  <a:pt x="94" y="151"/>
                </a:lnTo>
                <a:lnTo>
                  <a:pt x="102" y="145"/>
                </a:lnTo>
                <a:lnTo>
                  <a:pt x="109" y="138"/>
                </a:lnTo>
                <a:lnTo>
                  <a:pt x="115" y="129"/>
                </a:lnTo>
                <a:lnTo>
                  <a:pt x="119" y="119"/>
                </a:lnTo>
                <a:lnTo>
                  <a:pt x="121" y="108"/>
                </a:lnTo>
                <a:lnTo>
                  <a:pt x="99" y="108"/>
                </a:lnTo>
                <a:close/>
                <a:moveTo>
                  <a:pt x="24" y="67"/>
                </a:moveTo>
                <a:lnTo>
                  <a:pt x="25" y="56"/>
                </a:lnTo>
                <a:lnTo>
                  <a:pt x="27" y="48"/>
                </a:lnTo>
                <a:lnTo>
                  <a:pt x="32" y="40"/>
                </a:lnTo>
                <a:lnTo>
                  <a:pt x="36" y="34"/>
                </a:lnTo>
                <a:lnTo>
                  <a:pt x="41" y="28"/>
                </a:lnTo>
                <a:lnTo>
                  <a:pt x="47" y="25"/>
                </a:lnTo>
                <a:lnTo>
                  <a:pt x="54" y="24"/>
                </a:lnTo>
                <a:lnTo>
                  <a:pt x="62" y="23"/>
                </a:lnTo>
                <a:lnTo>
                  <a:pt x="71" y="24"/>
                </a:lnTo>
                <a:lnTo>
                  <a:pt x="78" y="25"/>
                </a:lnTo>
                <a:lnTo>
                  <a:pt x="84" y="30"/>
                </a:lnTo>
                <a:lnTo>
                  <a:pt x="90" y="34"/>
                </a:lnTo>
                <a:lnTo>
                  <a:pt x="94" y="40"/>
                </a:lnTo>
                <a:lnTo>
                  <a:pt x="97" y="48"/>
                </a:lnTo>
                <a:lnTo>
                  <a:pt x="98" y="56"/>
                </a:lnTo>
                <a:lnTo>
                  <a:pt x="99" y="67"/>
                </a:lnTo>
                <a:lnTo>
                  <a:pt x="24" y="67"/>
                </a:lnTo>
                <a:close/>
              </a:path>
            </a:pathLst>
          </a:custGeom>
          <a:solidFill>
            <a:srgbClr val="000066"/>
          </a:solidFill>
          <a:ln w="9525">
            <a:noFill/>
            <a:round/>
            <a:headEnd/>
            <a:tailEnd/>
          </a:ln>
        </p:spPr>
        <p:txBody>
          <a:bodyPr/>
          <a:lstStyle/>
          <a:p>
            <a:endParaRPr lang="ru-RU"/>
          </a:p>
        </p:txBody>
      </p:sp>
      <p:sp>
        <p:nvSpPr>
          <p:cNvPr id="20628" name="Freeform 148"/>
          <p:cNvSpPr>
            <a:spLocks/>
          </p:cNvSpPr>
          <p:nvPr/>
        </p:nvSpPr>
        <p:spPr bwMode="auto">
          <a:xfrm>
            <a:off x="2165350" y="2752725"/>
            <a:ext cx="30163" cy="82550"/>
          </a:xfrm>
          <a:custGeom>
            <a:avLst/>
            <a:gdLst>
              <a:gd name="T0" fmla="*/ 0 w 66"/>
              <a:gd name="T1" fmla="*/ 155 h 155"/>
              <a:gd name="T2" fmla="*/ 23 w 66"/>
              <a:gd name="T3" fmla="*/ 155 h 155"/>
              <a:gd name="T4" fmla="*/ 23 w 66"/>
              <a:gd name="T5" fmla="*/ 70 h 155"/>
              <a:gd name="T6" fmla="*/ 24 w 66"/>
              <a:gd name="T7" fmla="*/ 61 h 155"/>
              <a:gd name="T8" fmla="*/ 25 w 66"/>
              <a:gd name="T9" fmla="*/ 52 h 155"/>
              <a:gd name="T10" fmla="*/ 28 w 66"/>
              <a:gd name="T11" fmla="*/ 45 h 155"/>
              <a:gd name="T12" fmla="*/ 32 w 66"/>
              <a:gd name="T13" fmla="*/ 39 h 155"/>
              <a:gd name="T14" fmla="*/ 38 w 66"/>
              <a:gd name="T15" fmla="*/ 33 h 155"/>
              <a:gd name="T16" fmla="*/ 44 w 66"/>
              <a:gd name="T17" fmla="*/ 30 h 155"/>
              <a:gd name="T18" fmla="*/ 52 w 66"/>
              <a:gd name="T19" fmla="*/ 28 h 155"/>
              <a:gd name="T20" fmla="*/ 61 w 66"/>
              <a:gd name="T21" fmla="*/ 27 h 155"/>
              <a:gd name="T22" fmla="*/ 66 w 66"/>
              <a:gd name="T23" fmla="*/ 27 h 155"/>
              <a:gd name="T24" fmla="*/ 66 w 66"/>
              <a:gd name="T25" fmla="*/ 0 h 155"/>
              <a:gd name="T26" fmla="*/ 60 w 66"/>
              <a:gd name="T27" fmla="*/ 0 h 155"/>
              <a:gd name="T28" fmla="*/ 53 w 66"/>
              <a:gd name="T29" fmla="*/ 0 h 155"/>
              <a:gd name="T30" fmla="*/ 47 w 66"/>
              <a:gd name="T31" fmla="*/ 3 h 155"/>
              <a:gd name="T32" fmla="*/ 42 w 66"/>
              <a:gd name="T33" fmla="*/ 5 h 155"/>
              <a:gd name="T34" fmla="*/ 37 w 66"/>
              <a:gd name="T35" fmla="*/ 7 h 155"/>
              <a:gd name="T36" fmla="*/ 32 w 66"/>
              <a:gd name="T37" fmla="*/ 12 h 155"/>
              <a:gd name="T38" fmla="*/ 28 w 66"/>
              <a:gd name="T39" fmla="*/ 18 h 155"/>
              <a:gd name="T40" fmla="*/ 25 w 66"/>
              <a:gd name="T41" fmla="*/ 24 h 155"/>
              <a:gd name="T42" fmla="*/ 22 w 66"/>
              <a:gd name="T43" fmla="*/ 31 h 155"/>
              <a:gd name="T44" fmla="*/ 22 w 66"/>
              <a:gd name="T45" fmla="*/ 4 h 155"/>
              <a:gd name="T46" fmla="*/ 0 w 66"/>
              <a:gd name="T47" fmla="*/ 4 h 155"/>
              <a:gd name="T48" fmla="*/ 0 w 66"/>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1"/>
                </a:lnTo>
                <a:lnTo>
                  <a:pt x="25" y="52"/>
                </a:lnTo>
                <a:lnTo>
                  <a:pt x="28" y="45"/>
                </a:lnTo>
                <a:lnTo>
                  <a:pt x="32" y="39"/>
                </a:lnTo>
                <a:lnTo>
                  <a:pt x="38" y="33"/>
                </a:lnTo>
                <a:lnTo>
                  <a:pt x="44" y="30"/>
                </a:lnTo>
                <a:lnTo>
                  <a:pt x="52" y="28"/>
                </a:lnTo>
                <a:lnTo>
                  <a:pt x="61" y="27"/>
                </a:lnTo>
                <a:lnTo>
                  <a:pt x="66" y="27"/>
                </a:lnTo>
                <a:lnTo>
                  <a:pt x="66" y="0"/>
                </a:lnTo>
                <a:lnTo>
                  <a:pt x="60" y="0"/>
                </a:lnTo>
                <a:lnTo>
                  <a:pt x="53" y="0"/>
                </a:lnTo>
                <a:lnTo>
                  <a:pt x="47" y="3"/>
                </a:lnTo>
                <a:lnTo>
                  <a:pt x="42" y="5"/>
                </a:lnTo>
                <a:lnTo>
                  <a:pt x="37" y="7"/>
                </a:lnTo>
                <a:lnTo>
                  <a:pt x="32" y="12"/>
                </a:lnTo>
                <a:lnTo>
                  <a:pt x="28" y="18"/>
                </a:lnTo>
                <a:lnTo>
                  <a:pt x="25" y="24"/>
                </a:lnTo>
                <a:lnTo>
                  <a:pt x="22" y="31"/>
                </a:lnTo>
                <a:lnTo>
                  <a:pt x="22" y="4"/>
                </a:lnTo>
                <a:lnTo>
                  <a:pt x="0" y="4"/>
                </a:lnTo>
                <a:lnTo>
                  <a:pt x="0" y="155"/>
                </a:lnTo>
                <a:close/>
              </a:path>
            </a:pathLst>
          </a:custGeom>
          <a:solidFill>
            <a:srgbClr val="000066"/>
          </a:solidFill>
          <a:ln w="9525">
            <a:noFill/>
            <a:round/>
            <a:headEnd/>
            <a:tailEnd/>
          </a:ln>
        </p:spPr>
        <p:txBody>
          <a:bodyPr/>
          <a:lstStyle/>
          <a:p>
            <a:endParaRPr lang="ru-RU"/>
          </a:p>
        </p:txBody>
      </p:sp>
      <p:sp>
        <p:nvSpPr>
          <p:cNvPr id="20629" name="Freeform 149"/>
          <p:cNvSpPr>
            <a:spLocks noEditPoints="1"/>
          </p:cNvSpPr>
          <p:nvPr/>
        </p:nvSpPr>
        <p:spPr bwMode="auto">
          <a:xfrm>
            <a:off x="2201863" y="2752725"/>
            <a:ext cx="57150" cy="84138"/>
          </a:xfrm>
          <a:custGeom>
            <a:avLst/>
            <a:gdLst>
              <a:gd name="T0" fmla="*/ 97 w 123"/>
              <a:gd name="T1" fmla="*/ 113 h 159"/>
              <a:gd name="T2" fmla="*/ 90 w 123"/>
              <a:gd name="T3" fmla="*/ 124 h 159"/>
              <a:gd name="T4" fmla="*/ 82 w 123"/>
              <a:gd name="T5" fmla="*/ 131 h 159"/>
              <a:gd name="T6" fmla="*/ 70 w 123"/>
              <a:gd name="T7" fmla="*/ 136 h 159"/>
              <a:gd name="T8" fmla="*/ 55 w 123"/>
              <a:gd name="T9" fmla="*/ 134 h 159"/>
              <a:gd name="T10" fmla="*/ 41 w 123"/>
              <a:gd name="T11" fmla="*/ 129 h 159"/>
              <a:gd name="T12" fmla="*/ 30 w 123"/>
              <a:gd name="T13" fmla="*/ 117 h 159"/>
              <a:gd name="T14" fmla="*/ 25 w 123"/>
              <a:gd name="T15" fmla="*/ 98 h 159"/>
              <a:gd name="T16" fmla="*/ 123 w 123"/>
              <a:gd name="T17" fmla="*/ 88 h 159"/>
              <a:gd name="T18" fmla="*/ 122 w 123"/>
              <a:gd name="T19" fmla="*/ 60 h 159"/>
              <a:gd name="T20" fmla="*/ 114 w 123"/>
              <a:gd name="T21" fmla="*/ 31 h 159"/>
              <a:gd name="T22" fmla="*/ 98 w 123"/>
              <a:gd name="T23" fmla="*/ 12 h 159"/>
              <a:gd name="T24" fmla="*/ 76 w 123"/>
              <a:gd name="T25" fmla="*/ 2 h 159"/>
              <a:gd name="T26" fmla="*/ 48 w 123"/>
              <a:gd name="T27" fmla="*/ 2 h 159"/>
              <a:gd name="T28" fmla="*/ 25 w 123"/>
              <a:gd name="T29" fmla="*/ 12 h 159"/>
              <a:gd name="T30" fmla="*/ 9 w 123"/>
              <a:gd name="T31" fmla="*/ 33 h 159"/>
              <a:gd name="T32" fmla="*/ 1 w 123"/>
              <a:gd name="T33" fmla="*/ 63 h 159"/>
              <a:gd name="T34" fmla="*/ 1 w 123"/>
              <a:gd name="T35" fmla="*/ 98 h 159"/>
              <a:gd name="T36" fmla="*/ 9 w 123"/>
              <a:gd name="T37" fmla="*/ 127 h 159"/>
              <a:gd name="T38" fmla="*/ 25 w 123"/>
              <a:gd name="T39" fmla="*/ 147 h 159"/>
              <a:gd name="T40" fmla="*/ 48 w 123"/>
              <a:gd name="T41" fmla="*/ 158 h 159"/>
              <a:gd name="T42" fmla="*/ 73 w 123"/>
              <a:gd name="T43" fmla="*/ 158 h 159"/>
              <a:gd name="T44" fmla="*/ 94 w 123"/>
              <a:gd name="T45" fmla="*/ 151 h 159"/>
              <a:gd name="T46" fmla="*/ 108 w 123"/>
              <a:gd name="T47" fmla="*/ 138 h 159"/>
              <a:gd name="T48" fmla="*/ 119 w 123"/>
              <a:gd name="T49" fmla="*/ 119 h 159"/>
              <a:gd name="T50" fmla="*/ 99 w 123"/>
              <a:gd name="T51" fmla="*/ 108 h 159"/>
              <a:gd name="T52" fmla="*/ 25 w 123"/>
              <a:gd name="T53" fmla="*/ 56 h 159"/>
              <a:gd name="T54" fmla="*/ 31 w 123"/>
              <a:gd name="T55" fmla="*/ 40 h 159"/>
              <a:gd name="T56" fmla="*/ 41 w 123"/>
              <a:gd name="T57" fmla="*/ 28 h 159"/>
              <a:gd name="T58" fmla="*/ 54 w 123"/>
              <a:gd name="T59" fmla="*/ 24 h 159"/>
              <a:gd name="T60" fmla="*/ 70 w 123"/>
              <a:gd name="T61" fmla="*/ 24 h 159"/>
              <a:gd name="T62" fmla="*/ 84 w 123"/>
              <a:gd name="T63" fmla="*/ 30 h 159"/>
              <a:gd name="T64" fmla="*/ 94 w 123"/>
              <a:gd name="T65" fmla="*/ 40 h 159"/>
              <a:gd name="T66" fmla="*/ 98 w 123"/>
              <a:gd name="T67" fmla="*/ 56 h 159"/>
              <a:gd name="T68" fmla="*/ 24 w 123"/>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8"/>
                </a:moveTo>
                <a:lnTo>
                  <a:pt x="97" y="113"/>
                </a:lnTo>
                <a:lnTo>
                  <a:pt x="94" y="119"/>
                </a:lnTo>
                <a:lnTo>
                  <a:pt x="90" y="124"/>
                </a:lnTo>
                <a:lnTo>
                  <a:pt x="86" y="129"/>
                </a:lnTo>
                <a:lnTo>
                  <a:pt x="82" y="131"/>
                </a:lnTo>
                <a:lnTo>
                  <a:pt x="77" y="133"/>
                </a:lnTo>
                <a:lnTo>
                  <a:pt x="70" y="136"/>
                </a:lnTo>
                <a:lnTo>
                  <a:pt x="63" y="136"/>
                </a:lnTo>
                <a:lnTo>
                  <a:pt x="55" y="134"/>
                </a:lnTo>
                <a:lnTo>
                  <a:pt x="47" y="132"/>
                </a:lnTo>
                <a:lnTo>
                  <a:pt x="41" y="129"/>
                </a:lnTo>
                <a:lnTo>
                  <a:pt x="35" y="123"/>
                </a:lnTo>
                <a:lnTo>
                  <a:pt x="30" y="117"/>
                </a:lnTo>
                <a:lnTo>
                  <a:pt x="27" y="109"/>
                </a:lnTo>
                <a:lnTo>
                  <a:pt x="25" y="98"/>
                </a:lnTo>
                <a:lnTo>
                  <a:pt x="24" y="88"/>
                </a:lnTo>
                <a:lnTo>
                  <a:pt x="123" y="88"/>
                </a:lnTo>
                <a:lnTo>
                  <a:pt x="123" y="76"/>
                </a:lnTo>
                <a:lnTo>
                  <a:pt x="122" y="60"/>
                </a:lnTo>
                <a:lnTo>
                  <a:pt x="119" y="44"/>
                </a:lnTo>
                <a:lnTo>
                  <a:pt x="114" y="31"/>
                </a:lnTo>
                <a:lnTo>
                  <a:pt x="107" y="20"/>
                </a:lnTo>
                <a:lnTo>
                  <a:pt x="98" y="12"/>
                </a:lnTo>
                <a:lnTo>
                  <a:pt x="87" y="5"/>
                </a:lnTo>
                <a:lnTo>
                  <a:pt x="76" y="2"/>
                </a:lnTo>
                <a:lnTo>
                  <a:pt x="61" y="0"/>
                </a:lnTo>
                <a:lnTo>
                  <a:pt x="48" y="2"/>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8"/>
                </a:lnTo>
                <a:lnTo>
                  <a:pt x="61" y="159"/>
                </a:lnTo>
                <a:lnTo>
                  <a:pt x="73" y="158"/>
                </a:lnTo>
                <a:lnTo>
                  <a:pt x="84" y="155"/>
                </a:lnTo>
                <a:lnTo>
                  <a:pt x="94" y="151"/>
                </a:lnTo>
                <a:lnTo>
                  <a:pt x="102" y="145"/>
                </a:lnTo>
                <a:lnTo>
                  <a:pt x="108" y="138"/>
                </a:lnTo>
                <a:lnTo>
                  <a:pt x="115" y="129"/>
                </a:lnTo>
                <a:lnTo>
                  <a:pt x="119" y="119"/>
                </a:lnTo>
                <a:lnTo>
                  <a:pt x="121" y="108"/>
                </a:lnTo>
                <a:lnTo>
                  <a:pt x="99" y="108"/>
                </a:lnTo>
                <a:close/>
                <a:moveTo>
                  <a:pt x="24" y="67"/>
                </a:moveTo>
                <a:lnTo>
                  <a:pt x="25" y="56"/>
                </a:lnTo>
                <a:lnTo>
                  <a:pt x="27" y="48"/>
                </a:lnTo>
                <a:lnTo>
                  <a:pt x="31" y="40"/>
                </a:lnTo>
                <a:lnTo>
                  <a:pt x="36" y="34"/>
                </a:lnTo>
                <a:lnTo>
                  <a:pt x="41" y="28"/>
                </a:lnTo>
                <a:lnTo>
                  <a:pt x="47" y="25"/>
                </a:lnTo>
                <a:lnTo>
                  <a:pt x="54" y="24"/>
                </a:lnTo>
                <a:lnTo>
                  <a:pt x="62" y="23"/>
                </a:lnTo>
                <a:lnTo>
                  <a:pt x="70" y="24"/>
                </a:lnTo>
                <a:lnTo>
                  <a:pt x="78" y="25"/>
                </a:lnTo>
                <a:lnTo>
                  <a:pt x="84" y="30"/>
                </a:lnTo>
                <a:lnTo>
                  <a:pt x="89" y="34"/>
                </a:lnTo>
                <a:lnTo>
                  <a:pt x="94" y="40"/>
                </a:lnTo>
                <a:lnTo>
                  <a:pt x="97" y="48"/>
                </a:lnTo>
                <a:lnTo>
                  <a:pt x="98" y="56"/>
                </a:lnTo>
                <a:lnTo>
                  <a:pt x="99" y="67"/>
                </a:lnTo>
                <a:lnTo>
                  <a:pt x="24" y="67"/>
                </a:lnTo>
                <a:close/>
              </a:path>
            </a:pathLst>
          </a:custGeom>
          <a:solidFill>
            <a:srgbClr val="000066"/>
          </a:solidFill>
          <a:ln w="9525">
            <a:noFill/>
            <a:round/>
            <a:headEnd/>
            <a:tailEnd/>
          </a:ln>
        </p:spPr>
        <p:txBody>
          <a:bodyPr/>
          <a:lstStyle/>
          <a:p>
            <a:endParaRPr lang="ru-RU"/>
          </a:p>
        </p:txBody>
      </p:sp>
      <p:sp>
        <p:nvSpPr>
          <p:cNvPr id="20630" name="Freeform 150"/>
          <p:cNvSpPr>
            <a:spLocks/>
          </p:cNvSpPr>
          <p:nvPr/>
        </p:nvSpPr>
        <p:spPr bwMode="auto">
          <a:xfrm>
            <a:off x="2271713" y="2752725"/>
            <a:ext cx="88900" cy="82550"/>
          </a:xfrm>
          <a:custGeom>
            <a:avLst/>
            <a:gdLst>
              <a:gd name="T0" fmla="*/ 189 w 189"/>
              <a:gd name="T1" fmla="*/ 155 h 155"/>
              <a:gd name="T2" fmla="*/ 189 w 189"/>
              <a:gd name="T3" fmla="*/ 60 h 155"/>
              <a:gd name="T4" fmla="*/ 188 w 189"/>
              <a:gd name="T5" fmla="*/ 39 h 155"/>
              <a:gd name="T6" fmla="*/ 184 w 189"/>
              <a:gd name="T7" fmla="*/ 21 h 155"/>
              <a:gd name="T8" fmla="*/ 169 w 189"/>
              <a:gd name="T9" fmla="*/ 6 h 155"/>
              <a:gd name="T10" fmla="*/ 146 w 189"/>
              <a:gd name="T11" fmla="*/ 0 h 155"/>
              <a:gd name="T12" fmla="*/ 121 w 189"/>
              <a:gd name="T13" fmla="*/ 6 h 155"/>
              <a:gd name="T14" fmla="*/ 102 w 189"/>
              <a:gd name="T15" fmla="*/ 24 h 155"/>
              <a:gd name="T16" fmla="*/ 94 w 189"/>
              <a:gd name="T17" fmla="*/ 13 h 155"/>
              <a:gd name="T18" fmla="*/ 86 w 189"/>
              <a:gd name="T19" fmla="*/ 6 h 155"/>
              <a:gd name="T20" fmla="*/ 76 w 189"/>
              <a:gd name="T21" fmla="*/ 2 h 155"/>
              <a:gd name="T22" fmla="*/ 64 w 189"/>
              <a:gd name="T23" fmla="*/ 0 h 155"/>
              <a:gd name="T24" fmla="*/ 51 w 189"/>
              <a:gd name="T25" fmla="*/ 2 h 155"/>
              <a:gd name="T26" fmla="*/ 40 w 189"/>
              <a:gd name="T27" fmla="*/ 6 h 155"/>
              <a:gd name="T28" fmla="*/ 30 w 189"/>
              <a:gd name="T29" fmla="*/ 14 h 155"/>
              <a:gd name="T30" fmla="*/ 22 w 189"/>
              <a:gd name="T31" fmla="*/ 25 h 155"/>
              <a:gd name="T32" fmla="*/ 0 w 189"/>
              <a:gd name="T33" fmla="*/ 4 h 155"/>
              <a:gd name="T34" fmla="*/ 23 w 189"/>
              <a:gd name="T35" fmla="*/ 155 h 155"/>
              <a:gd name="T36" fmla="*/ 24 w 189"/>
              <a:gd name="T37" fmla="*/ 56 h 155"/>
              <a:gd name="T38" fmla="*/ 28 w 189"/>
              <a:gd name="T39" fmla="*/ 40 h 155"/>
              <a:gd name="T40" fmla="*/ 37 w 189"/>
              <a:gd name="T41" fmla="*/ 30 h 155"/>
              <a:gd name="T42" fmla="*/ 50 w 189"/>
              <a:gd name="T43" fmla="*/ 24 h 155"/>
              <a:gd name="T44" fmla="*/ 65 w 189"/>
              <a:gd name="T45" fmla="*/ 24 h 155"/>
              <a:gd name="T46" fmla="*/ 74 w 189"/>
              <a:gd name="T47" fmla="*/ 28 h 155"/>
              <a:gd name="T48" fmla="*/ 81 w 189"/>
              <a:gd name="T49" fmla="*/ 38 h 155"/>
              <a:gd name="T50" fmla="*/ 83 w 189"/>
              <a:gd name="T51" fmla="*/ 53 h 155"/>
              <a:gd name="T52" fmla="*/ 83 w 189"/>
              <a:gd name="T53" fmla="*/ 155 h 155"/>
              <a:gd name="T54" fmla="*/ 106 w 189"/>
              <a:gd name="T55" fmla="*/ 66 h 155"/>
              <a:gd name="T56" fmla="*/ 108 w 189"/>
              <a:gd name="T57" fmla="*/ 47 h 155"/>
              <a:gd name="T58" fmla="*/ 116 w 189"/>
              <a:gd name="T59" fmla="*/ 34 h 155"/>
              <a:gd name="T60" fmla="*/ 126 w 189"/>
              <a:gd name="T61" fmla="*/ 25 h 155"/>
              <a:gd name="T62" fmla="*/ 141 w 189"/>
              <a:gd name="T63" fmla="*/ 23 h 155"/>
              <a:gd name="T64" fmla="*/ 153 w 189"/>
              <a:gd name="T65" fmla="*/ 25 h 155"/>
              <a:gd name="T66" fmla="*/ 161 w 189"/>
              <a:gd name="T67" fmla="*/ 32 h 155"/>
              <a:gd name="T68" fmla="*/ 165 w 189"/>
              <a:gd name="T69" fmla="*/ 45 h 155"/>
              <a:gd name="T70" fmla="*/ 166 w 189"/>
              <a:gd name="T71" fmla="*/ 62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9"/>
              <a:gd name="T109" fmla="*/ 0 h 155"/>
              <a:gd name="T110" fmla="*/ 189 w 189"/>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9" h="155">
                <a:moveTo>
                  <a:pt x="166" y="155"/>
                </a:moveTo>
                <a:lnTo>
                  <a:pt x="189" y="155"/>
                </a:lnTo>
                <a:lnTo>
                  <a:pt x="189" y="64"/>
                </a:lnTo>
                <a:lnTo>
                  <a:pt x="189" y="60"/>
                </a:lnTo>
                <a:lnTo>
                  <a:pt x="189" y="48"/>
                </a:lnTo>
                <a:lnTo>
                  <a:pt x="188" y="39"/>
                </a:lnTo>
                <a:lnTo>
                  <a:pt x="187" y="30"/>
                </a:lnTo>
                <a:lnTo>
                  <a:pt x="184" y="21"/>
                </a:lnTo>
                <a:lnTo>
                  <a:pt x="178" y="12"/>
                </a:lnTo>
                <a:lnTo>
                  <a:pt x="169" y="6"/>
                </a:lnTo>
                <a:lnTo>
                  <a:pt x="159" y="2"/>
                </a:lnTo>
                <a:lnTo>
                  <a:pt x="146" y="0"/>
                </a:lnTo>
                <a:lnTo>
                  <a:pt x="132" y="2"/>
                </a:lnTo>
                <a:lnTo>
                  <a:pt x="121" y="6"/>
                </a:lnTo>
                <a:lnTo>
                  <a:pt x="111" y="13"/>
                </a:lnTo>
                <a:lnTo>
                  <a:pt x="102" y="24"/>
                </a:lnTo>
                <a:lnTo>
                  <a:pt x="99" y="18"/>
                </a:lnTo>
                <a:lnTo>
                  <a:pt x="94" y="13"/>
                </a:lnTo>
                <a:lnTo>
                  <a:pt x="90" y="10"/>
                </a:lnTo>
                <a:lnTo>
                  <a:pt x="86" y="6"/>
                </a:lnTo>
                <a:lnTo>
                  <a:pt x="82" y="4"/>
                </a:lnTo>
                <a:lnTo>
                  <a:pt x="76" y="2"/>
                </a:lnTo>
                <a:lnTo>
                  <a:pt x="70" y="0"/>
                </a:lnTo>
                <a:lnTo>
                  <a:pt x="64" y="0"/>
                </a:lnTo>
                <a:lnTo>
                  <a:pt x="58" y="0"/>
                </a:lnTo>
                <a:lnTo>
                  <a:pt x="51" y="2"/>
                </a:lnTo>
                <a:lnTo>
                  <a:pt x="45" y="4"/>
                </a:lnTo>
                <a:lnTo>
                  <a:pt x="40" y="6"/>
                </a:lnTo>
                <a:lnTo>
                  <a:pt x="34" y="10"/>
                </a:lnTo>
                <a:lnTo>
                  <a:pt x="30" y="14"/>
                </a:lnTo>
                <a:lnTo>
                  <a:pt x="26" y="19"/>
                </a:lnTo>
                <a:lnTo>
                  <a:pt x="22" y="25"/>
                </a:lnTo>
                <a:lnTo>
                  <a:pt x="22" y="4"/>
                </a:lnTo>
                <a:lnTo>
                  <a:pt x="0" y="4"/>
                </a:lnTo>
                <a:lnTo>
                  <a:pt x="0" y="155"/>
                </a:lnTo>
                <a:lnTo>
                  <a:pt x="23" y="155"/>
                </a:lnTo>
                <a:lnTo>
                  <a:pt x="23" y="66"/>
                </a:lnTo>
                <a:lnTo>
                  <a:pt x="24" y="56"/>
                </a:lnTo>
                <a:lnTo>
                  <a:pt x="25" y="47"/>
                </a:lnTo>
                <a:lnTo>
                  <a:pt x="28" y="40"/>
                </a:lnTo>
                <a:lnTo>
                  <a:pt x="32" y="34"/>
                </a:lnTo>
                <a:lnTo>
                  <a:pt x="37" y="30"/>
                </a:lnTo>
                <a:lnTo>
                  <a:pt x="43" y="26"/>
                </a:lnTo>
                <a:lnTo>
                  <a:pt x="50" y="24"/>
                </a:lnTo>
                <a:lnTo>
                  <a:pt x="58" y="23"/>
                </a:lnTo>
                <a:lnTo>
                  <a:pt x="65" y="24"/>
                </a:lnTo>
                <a:lnTo>
                  <a:pt x="70" y="25"/>
                </a:lnTo>
                <a:lnTo>
                  <a:pt x="74" y="28"/>
                </a:lnTo>
                <a:lnTo>
                  <a:pt x="78" y="32"/>
                </a:lnTo>
                <a:lnTo>
                  <a:pt x="81" y="38"/>
                </a:lnTo>
                <a:lnTo>
                  <a:pt x="82" y="45"/>
                </a:lnTo>
                <a:lnTo>
                  <a:pt x="83" y="53"/>
                </a:lnTo>
                <a:lnTo>
                  <a:pt x="83" y="62"/>
                </a:lnTo>
                <a:lnTo>
                  <a:pt x="83" y="155"/>
                </a:lnTo>
                <a:lnTo>
                  <a:pt x="106" y="155"/>
                </a:lnTo>
                <a:lnTo>
                  <a:pt x="106" y="66"/>
                </a:lnTo>
                <a:lnTo>
                  <a:pt x="107" y="56"/>
                </a:lnTo>
                <a:lnTo>
                  <a:pt x="108" y="47"/>
                </a:lnTo>
                <a:lnTo>
                  <a:pt x="111" y="40"/>
                </a:lnTo>
                <a:lnTo>
                  <a:pt x="116" y="34"/>
                </a:lnTo>
                <a:lnTo>
                  <a:pt x="121" y="30"/>
                </a:lnTo>
                <a:lnTo>
                  <a:pt x="126" y="25"/>
                </a:lnTo>
                <a:lnTo>
                  <a:pt x="133" y="24"/>
                </a:lnTo>
                <a:lnTo>
                  <a:pt x="141" y="23"/>
                </a:lnTo>
                <a:lnTo>
                  <a:pt x="148" y="24"/>
                </a:lnTo>
                <a:lnTo>
                  <a:pt x="153" y="25"/>
                </a:lnTo>
                <a:lnTo>
                  <a:pt x="158" y="28"/>
                </a:lnTo>
                <a:lnTo>
                  <a:pt x="161" y="32"/>
                </a:lnTo>
                <a:lnTo>
                  <a:pt x="164" y="38"/>
                </a:lnTo>
                <a:lnTo>
                  <a:pt x="165" y="45"/>
                </a:lnTo>
                <a:lnTo>
                  <a:pt x="166" y="53"/>
                </a:lnTo>
                <a:lnTo>
                  <a:pt x="166" y="62"/>
                </a:lnTo>
                <a:lnTo>
                  <a:pt x="166" y="155"/>
                </a:lnTo>
                <a:close/>
              </a:path>
            </a:pathLst>
          </a:custGeom>
          <a:solidFill>
            <a:srgbClr val="000066"/>
          </a:solidFill>
          <a:ln w="9525">
            <a:noFill/>
            <a:round/>
            <a:headEnd/>
            <a:tailEnd/>
          </a:ln>
        </p:spPr>
        <p:txBody>
          <a:bodyPr/>
          <a:lstStyle/>
          <a:p>
            <a:endParaRPr lang="ru-RU"/>
          </a:p>
        </p:txBody>
      </p:sp>
      <p:sp>
        <p:nvSpPr>
          <p:cNvPr id="20631" name="Freeform 151"/>
          <p:cNvSpPr>
            <a:spLocks/>
          </p:cNvSpPr>
          <p:nvPr/>
        </p:nvSpPr>
        <p:spPr bwMode="auto">
          <a:xfrm>
            <a:off x="2368550" y="2755900"/>
            <a:ext cx="61913" cy="112713"/>
          </a:xfrm>
          <a:custGeom>
            <a:avLst/>
            <a:gdLst>
              <a:gd name="T0" fmla="*/ 103 w 128"/>
              <a:gd name="T1" fmla="*/ 0 h 214"/>
              <a:gd name="T2" fmla="*/ 65 w 128"/>
              <a:gd name="T3" fmla="*/ 122 h 214"/>
              <a:gd name="T4" fmla="*/ 26 w 128"/>
              <a:gd name="T5" fmla="*/ 0 h 214"/>
              <a:gd name="T6" fmla="*/ 0 w 128"/>
              <a:gd name="T7" fmla="*/ 0 h 214"/>
              <a:gd name="T8" fmla="*/ 52 w 128"/>
              <a:gd name="T9" fmla="*/ 159 h 214"/>
              <a:gd name="T10" fmla="*/ 47 w 128"/>
              <a:gd name="T11" fmla="*/ 177 h 214"/>
              <a:gd name="T12" fmla="*/ 43 w 128"/>
              <a:gd name="T13" fmla="*/ 183 h 214"/>
              <a:gd name="T14" fmla="*/ 40 w 128"/>
              <a:gd name="T15" fmla="*/ 187 h 214"/>
              <a:gd name="T16" fmla="*/ 35 w 128"/>
              <a:gd name="T17" fmla="*/ 189 h 214"/>
              <a:gd name="T18" fmla="*/ 29 w 128"/>
              <a:gd name="T19" fmla="*/ 190 h 214"/>
              <a:gd name="T20" fmla="*/ 22 w 128"/>
              <a:gd name="T21" fmla="*/ 189 h 214"/>
              <a:gd name="T22" fmla="*/ 16 w 128"/>
              <a:gd name="T23" fmla="*/ 187 h 214"/>
              <a:gd name="T24" fmla="*/ 16 w 128"/>
              <a:gd name="T25" fmla="*/ 212 h 214"/>
              <a:gd name="T26" fmla="*/ 22 w 128"/>
              <a:gd name="T27" fmla="*/ 213 h 214"/>
              <a:gd name="T28" fmla="*/ 30 w 128"/>
              <a:gd name="T29" fmla="*/ 214 h 214"/>
              <a:gd name="T30" fmla="*/ 38 w 128"/>
              <a:gd name="T31" fmla="*/ 214 h 214"/>
              <a:gd name="T32" fmla="*/ 45 w 128"/>
              <a:gd name="T33" fmla="*/ 212 h 214"/>
              <a:gd name="T34" fmla="*/ 51 w 128"/>
              <a:gd name="T35" fmla="*/ 210 h 214"/>
              <a:gd name="T36" fmla="*/ 55 w 128"/>
              <a:gd name="T37" fmla="*/ 205 h 214"/>
              <a:gd name="T38" fmla="*/ 59 w 128"/>
              <a:gd name="T39" fmla="*/ 199 h 214"/>
              <a:gd name="T40" fmla="*/ 64 w 128"/>
              <a:gd name="T41" fmla="*/ 192 h 214"/>
              <a:gd name="T42" fmla="*/ 67 w 128"/>
              <a:gd name="T43" fmla="*/ 184 h 214"/>
              <a:gd name="T44" fmla="*/ 70 w 128"/>
              <a:gd name="T45" fmla="*/ 175 h 214"/>
              <a:gd name="T46" fmla="*/ 128 w 128"/>
              <a:gd name="T47" fmla="*/ 0 h 214"/>
              <a:gd name="T48" fmla="*/ 103 w 128"/>
              <a:gd name="T49" fmla="*/ 0 h 21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8"/>
              <a:gd name="T76" fmla="*/ 0 h 214"/>
              <a:gd name="T77" fmla="*/ 128 w 128"/>
              <a:gd name="T78" fmla="*/ 214 h 21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8" h="214">
                <a:moveTo>
                  <a:pt x="103" y="0"/>
                </a:moveTo>
                <a:lnTo>
                  <a:pt x="65" y="122"/>
                </a:lnTo>
                <a:lnTo>
                  <a:pt x="26" y="0"/>
                </a:lnTo>
                <a:lnTo>
                  <a:pt x="0" y="0"/>
                </a:lnTo>
                <a:lnTo>
                  <a:pt x="52" y="159"/>
                </a:lnTo>
                <a:lnTo>
                  <a:pt x="47" y="177"/>
                </a:lnTo>
                <a:lnTo>
                  <a:pt x="43" y="183"/>
                </a:lnTo>
                <a:lnTo>
                  <a:pt x="40" y="187"/>
                </a:lnTo>
                <a:lnTo>
                  <a:pt x="35" y="189"/>
                </a:lnTo>
                <a:lnTo>
                  <a:pt x="29" y="190"/>
                </a:lnTo>
                <a:lnTo>
                  <a:pt x="22" y="189"/>
                </a:lnTo>
                <a:lnTo>
                  <a:pt x="16" y="187"/>
                </a:lnTo>
                <a:lnTo>
                  <a:pt x="16" y="212"/>
                </a:lnTo>
                <a:lnTo>
                  <a:pt x="22" y="213"/>
                </a:lnTo>
                <a:lnTo>
                  <a:pt x="30" y="214"/>
                </a:lnTo>
                <a:lnTo>
                  <a:pt x="38" y="214"/>
                </a:lnTo>
                <a:lnTo>
                  <a:pt x="45" y="212"/>
                </a:lnTo>
                <a:lnTo>
                  <a:pt x="51" y="210"/>
                </a:lnTo>
                <a:lnTo>
                  <a:pt x="55" y="205"/>
                </a:lnTo>
                <a:lnTo>
                  <a:pt x="59" y="199"/>
                </a:lnTo>
                <a:lnTo>
                  <a:pt x="64" y="192"/>
                </a:lnTo>
                <a:lnTo>
                  <a:pt x="67" y="184"/>
                </a:lnTo>
                <a:lnTo>
                  <a:pt x="70" y="175"/>
                </a:lnTo>
                <a:lnTo>
                  <a:pt x="128" y="0"/>
                </a:lnTo>
                <a:lnTo>
                  <a:pt x="103" y="0"/>
                </a:lnTo>
                <a:close/>
              </a:path>
            </a:pathLst>
          </a:custGeom>
          <a:solidFill>
            <a:srgbClr val="000066"/>
          </a:solidFill>
          <a:ln w="9525">
            <a:noFill/>
            <a:round/>
            <a:headEnd/>
            <a:tailEnd/>
          </a:ln>
        </p:spPr>
        <p:txBody>
          <a:bodyPr/>
          <a:lstStyle/>
          <a:p>
            <a:endParaRPr lang="ru-RU"/>
          </a:p>
        </p:txBody>
      </p:sp>
      <p:sp>
        <p:nvSpPr>
          <p:cNvPr id="20632" name="Freeform 152"/>
          <p:cNvSpPr>
            <a:spLocks/>
          </p:cNvSpPr>
          <p:nvPr/>
        </p:nvSpPr>
        <p:spPr bwMode="auto">
          <a:xfrm>
            <a:off x="2463800" y="2725738"/>
            <a:ext cx="109538" cy="109537"/>
          </a:xfrm>
          <a:custGeom>
            <a:avLst/>
            <a:gdLst>
              <a:gd name="T0" fmla="*/ 48 w 233"/>
              <a:gd name="T1" fmla="*/ 207 h 207"/>
              <a:gd name="T2" fmla="*/ 75 w 233"/>
              <a:gd name="T3" fmla="*/ 207 h 207"/>
              <a:gd name="T4" fmla="*/ 116 w 233"/>
              <a:gd name="T5" fmla="*/ 36 h 207"/>
              <a:gd name="T6" fmla="*/ 158 w 233"/>
              <a:gd name="T7" fmla="*/ 207 h 207"/>
              <a:gd name="T8" fmla="*/ 183 w 233"/>
              <a:gd name="T9" fmla="*/ 207 h 207"/>
              <a:gd name="T10" fmla="*/ 233 w 233"/>
              <a:gd name="T11" fmla="*/ 0 h 207"/>
              <a:gd name="T12" fmla="*/ 208 w 233"/>
              <a:gd name="T13" fmla="*/ 0 h 207"/>
              <a:gd name="T14" fmla="*/ 169 w 233"/>
              <a:gd name="T15" fmla="*/ 164 h 207"/>
              <a:gd name="T16" fmla="*/ 128 w 233"/>
              <a:gd name="T17" fmla="*/ 0 h 207"/>
              <a:gd name="T18" fmla="*/ 102 w 233"/>
              <a:gd name="T19" fmla="*/ 0 h 207"/>
              <a:gd name="T20" fmla="*/ 63 w 233"/>
              <a:gd name="T21" fmla="*/ 165 h 207"/>
              <a:gd name="T22" fmla="*/ 24 w 233"/>
              <a:gd name="T23" fmla="*/ 0 h 207"/>
              <a:gd name="T24" fmla="*/ 0 w 233"/>
              <a:gd name="T25" fmla="*/ 0 h 207"/>
              <a:gd name="T26" fmla="*/ 48 w 233"/>
              <a:gd name="T27" fmla="*/ 207 h 20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3"/>
              <a:gd name="T43" fmla="*/ 0 h 207"/>
              <a:gd name="T44" fmla="*/ 233 w 233"/>
              <a:gd name="T45" fmla="*/ 207 h 20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3" h="207">
                <a:moveTo>
                  <a:pt x="48" y="207"/>
                </a:moveTo>
                <a:lnTo>
                  <a:pt x="75" y="207"/>
                </a:lnTo>
                <a:lnTo>
                  <a:pt x="116" y="36"/>
                </a:lnTo>
                <a:lnTo>
                  <a:pt x="158" y="207"/>
                </a:lnTo>
                <a:lnTo>
                  <a:pt x="183" y="207"/>
                </a:lnTo>
                <a:lnTo>
                  <a:pt x="233" y="0"/>
                </a:lnTo>
                <a:lnTo>
                  <a:pt x="208" y="0"/>
                </a:lnTo>
                <a:lnTo>
                  <a:pt x="169" y="164"/>
                </a:lnTo>
                <a:lnTo>
                  <a:pt x="128" y="0"/>
                </a:lnTo>
                <a:lnTo>
                  <a:pt x="102" y="0"/>
                </a:lnTo>
                <a:lnTo>
                  <a:pt x="63" y="165"/>
                </a:lnTo>
                <a:lnTo>
                  <a:pt x="24" y="0"/>
                </a:lnTo>
                <a:lnTo>
                  <a:pt x="0" y="0"/>
                </a:lnTo>
                <a:lnTo>
                  <a:pt x="48" y="207"/>
                </a:lnTo>
                <a:close/>
              </a:path>
            </a:pathLst>
          </a:custGeom>
          <a:solidFill>
            <a:srgbClr val="000066"/>
          </a:solidFill>
          <a:ln w="9525">
            <a:noFill/>
            <a:round/>
            <a:headEnd/>
            <a:tailEnd/>
          </a:ln>
        </p:spPr>
        <p:txBody>
          <a:bodyPr/>
          <a:lstStyle/>
          <a:p>
            <a:endParaRPr lang="ru-RU"/>
          </a:p>
        </p:txBody>
      </p:sp>
      <p:sp>
        <p:nvSpPr>
          <p:cNvPr id="20633" name="Rectangle 153"/>
          <p:cNvSpPr>
            <a:spLocks noChangeArrowheads="1"/>
          </p:cNvSpPr>
          <p:nvPr/>
        </p:nvSpPr>
        <p:spPr bwMode="auto">
          <a:xfrm>
            <a:off x="2576513" y="2819400"/>
            <a:ext cx="12700" cy="15875"/>
          </a:xfrm>
          <a:prstGeom prst="rect">
            <a:avLst/>
          </a:prstGeom>
          <a:solidFill>
            <a:srgbClr val="000066"/>
          </a:solidFill>
          <a:ln w="9525">
            <a:noFill/>
            <a:miter lim="800000"/>
            <a:headEnd/>
            <a:tailEnd/>
          </a:ln>
        </p:spPr>
        <p:txBody>
          <a:bodyPr/>
          <a:lstStyle/>
          <a:p>
            <a:endParaRPr lang="ru-RU"/>
          </a:p>
        </p:txBody>
      </p:sp>
      <p:sp>
        <p:nvSpPr>
          <p:cNvPr id="20634" name="Freeform 154"/>
          <p:cNvSpPr>
            <a:spLocks/>
          </p:cNvSpPr>
          <p:nvPr/>
        </p:nvSpPr>
        <p:spPr bwMode="auto">
          <a:xfrm>
            <a:off x="1357313" y="2922588"/>
            <a:ext cx="33337" cy="106362"/>
          </a:xfrm>
          <a:custGeom>
            <a:avLst/>
            <a:gdLst>
              <a:gd name="T0" fmla="*/ 42 w 67"/>
              <a:gd name="T1" fmla="*/ 199 h 199"/>
              <a:gd name="T2" fmla="*/ 67 w 67"/>
              <a:gd name="T3" fmla="*/ 199 h 199"/>
              <a:gd name="T4" fmla="*/ 67 w 67"/>
              <a:gd name="T5" fmla="*/ 0 h 199"/>
              <a:gd name="T6" fmla="*/ 49 w 67"/>
              <a:gd name="T7" fmla="*/ 0 h 199"/>
              <a:gd name="T8" fmla="*/ 47 w 67"/>
              <a:gd name="T9" fmla="*/ 9 h 199"/>
              <a:gd name="T10" fmla="*/ 44 w 67"/>
              <a:gd name="T11" fmla="*/ 17 h 199"/>
              <a:gd name="T12" fmla="*/ 40 w 67"/>
              <a:gd name="T13" fmla="*/ 23 h 199"/>
              <a:gd name="T14" fmla="*/ 35 w 67"/>
              <a:gd name="T15" fmla="*/ 29 h 199"/>
              <a:gd name="T16" fmla="*/ 28 w 67"/>
              <a:gd name="T17" fmla="*/ 33 h 199"/>
              <a:gd name="T18" fmla="*/ 20 w 67"/>
              <a:gd name="T19" fmla="*/ 36 h 199"/>
              <a:gd name="T20" fmla="*/ 11 w 67"/>
              <a:gd name="T21" fmla="*/ 37 h 199"/>
              <a:gd name="T22" fmla="*/ 0 w 67"/>
              <a:gd name="T23" fmla="*/ 38 h 199"/>
              <a:gd name="T24" fmla="*/ 0 w 67"/>
              <a:gd name="T25" fmla="*/ 59 h 199"/>
              <a:gd name="T26" fmla="*/ 42 w 67"/>
              <a:gd name="T27" fmla="*/ 59 h 199"/>
              <a:gd name="T28" fmla="*/ 42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9"/>
                </a:lnTo>
                <a:lnTo>
                  <a:pt x="44" y="17"/>
                </a:lnTo>
                <a:lnTo>
                  <a:pt x="40" y="23"/>
                </a:lnTo>
                <a:lnTo>
                  <a:pt x="35" y="29"/>
                </a:lnTo>
                <a:lnTo>
                  <a:pt x="28" y="33"/>
                </a:lnTo>
                <a:lnTo>
                  <a:pt x="20" y="36"/>
                </a:lnTo>
                <a:lnTo>
                  <a:pt x="11" y="37"/>
                </a:lnTo>
                <a:lnTo>
                  <a:pt x="0" y="38"/>
                </a:lnTo>
                <a:lnTo>
                  <a:pt x="0" y="59"/>
                </a:lnTo>
                <a:lnTo>
                  <a:pt x="42" y="59"/>
                </a:lnTo>
                <a:lnTo>
                  <a:pt x="42" y="199"/>
                </a:lnTo>
                <a:close/>
              </a:path>
            </a:pathLst>
          </a:custGeom>
          <a:solidFill>
            <a:srgbClr val="000080"/>
          </a:solidFill>
          <a:ln w="9525">
            <a:noFill/>
            <a:round/>
            <a:headEnd/>
            <a:tailEnd/>
          </a:ln>
        </p:spPr>
        <p:txBody>
          <a:bodyPr/>
          <a:lstStyle/>
          <a:p>
            <a:endParaRPr lang="ru-RU"/>
          </a:p>
        </p:txBody>
      </p:sp>
      <p:sp>
        <p:nvSpPr>
          <p:cNvPr id="20635" name="Freeform 155"/>
          <p:cNvSpPr>
            <a:spLocks noEditPoints="1"/>
          </p:cNvSpPr>
          <p:nvPr/>
        </p:nvSpPr>
        <p:spPr bwMode="auto">
          <a:xfrm>
            <a:off x="1417638" y="2922588"/>
            <a:ext cx="58737" cy="107950"/>
          </a:xfrm>
          <a:custGeom>
            <a:avLst/>
            <a:gdLst>
              <a:gd name="T0" fmla="*/ 0 w 125"/>
              <a:gd name="T1" fmla="*/ 114 h 203"/>
              <a:gd name="T2" fmla="*/ 2 w 125"/>
              <a:gd name="T3" fmla="*/ 136 h 203"/>
              <a:gd name="T4" fmla="*/ 6 w 125"/>
              <a:gd name="T5" fmla="*/ 155 h 203"/>
              <a:gd name="T6" fmla="*/ 12 w 125"/>
              <a:gd name="T7" fmla="*/ 171 h 203"/>
              <a:gd name="T8" fmla="*/ 20 w 125"/>
              <a:gd name="T9" fmla="*/ 184 h 203"/>
              <a:gd name="T10" fmla="*/ 30 w 125"/>
              <a:gd name="T11" fmla="*/ 193 h 203"/>
              <a:gd name="T12" fmla="*/ 42 w 125"/>
              <a:gd name="T13" fmla="*/ 200 h 203"/>
              <a:gd name="T14" fmla="*/ 54 w 125"/>
              <a:gd name="T15" fmla="*/ 203 h 203"/>
              <a:gd name="T16" fmla="*/ 69 w 125"/>
              <a:gd name="T17" fmla="*/ 203 h 203"/>
              <a:gd name="T18" fmla="*/ 83 w 125"/>
              <a:gd name="T19" fmla="*/ 200 h 203"/>
              <a:gd name="T20" fmla="*/ 95 w 125"/>
              <a:gd name="T21" fmla="*/ 193 h 203"/>
              <a:gd name="T22" fmla="*/ 105 w 125"/>
              <a:gd name="T23" fmla="*/ 184 h 203"/>
              <a:gd name="T24" fmla="*/ 112 w 125"/>
              <a:gd name="T25" fmla="*/ 171 h 203"/>
              <a:gd name="T26" fmla="*/ 119 w 125"/>
              <a:gd name="T27" fmla="*/ 155 h 203"/>
              <a:gd name="T28" fmla="*/ 123 w 125"/>
              <a:gd name="T29" fmla="*/ 136 h 203"/>
              <a:gd name="T30" fmla="*/ 125 w 125"/>
              <a:gd name="T31" fmla="*/ 114 h 203"/>
              <a:gd name="T32" fmla="*/ 125 w 125"/>
              <a:gd name="T33" fmla="*/ 89 h 203"/>
              <a:gd name="T34" fmla="*/ 123 w 125"/>
              <a:gd name="T35" fmla="*/ 67 h 203"/>
              <a:gd name="T36" fmla="*/ 119 w 125"/>
              <a:gd name="T37" fmla="*/ 49 h 203"/>
              <a:gd name="T38" fmla="*/ 112 w 125"/>
              <a:gd name="T39" fmla="*/ 32 h 203"/>
              <a:gd name="T40" fmla="*/ 105 w 125"/>
              <a:gd name="T41" fmla="*/ 19 h 203"/>
              <a:gd name="T42" fmla="*/ 95 w 125"/>
              <a:gd name="T43" fmla="*/ 10 h 203"/>
              <a:gd name="T44" fmla="*/ 83 w 125"/>
              <a:gd name="T45" fmla="*/ 3 h 203"/>
              <a:gd name="T46" fmla="*/ 69 w 125"/>
              <a:gd name="T47" fmla="*/ 0 h 203"/>
              <a:gd name="T48" fmla="*/ 54 w 125"/>
              <a:gd name="T49" fmla="*/ 0 h 203"/>
              <a:gd name="T50" fmla="*/ 42 w 125"/>
              <a:gd name="T51" fmla="*/ 3 h 203"/>
              <a:gd name="T52" fmla="*/ 30 w 125"/>
              <a:gd name="T53" fmla="*/ 10 h 203"/>
              <a:gd name="T54" fmla="*/ 20 w 125"/>
              <a:gd name="T55" fmla="*/ 19 h 203"/>
              <a:gd name="T56" fmla="*/ 12 w 125"/>
              <a:gd name="T57" fmla="*/ 32 h 203"/>
              <a:gd name="T58" fmla="*/ 6 w 125"/>
              <a:gd name="T59" fmla="*/ 49 h 203"/>
              <a:gd name="T60" fmla="*/ 2 w 125"/>
              <a:gd name="T61" fmla="*/ 67 h 203"/>
              <a:gd name="T62" fmla="*/ 0 w 125"/>
              <a:gd name="T63" fmla="*/ 89 h 203"/>
              <a:gd name="T64" fmla="*/ 25 w 125"/>
              <a:gd name="T65" fmla="*/ 102 h 203"/>
              <a:gd name="T66" fmla="*/ 27 w 125"/>
              <a:gd name="T67" fmla="*/ 67 h 203"/>
              <a:gd name="T68" fmla="*/ 33 w 125"/>
              <a:gd name="T69" fmla="*/ 43 h 203"/>
              <a:gd name="T70" fmla="*/ 45 w 125"/>
              <a:gd name="T71" fmla="*/ 28 h 203"/>
              <a:gd name="T72" fmla="*/ 63 w 125"/>
              <a:gd name="T73" fmla="*/ 23 h 203"/>
              <a:gd name="T74" fmla="*/ 80 w 125"/>
              <a:gd name="T75" fmla="*/ 28 h 203"/>
              <a:gd name="T76" fmla="*/ 91 w 125"/>
              <a:gd name="T77" fmla="*/ 43 h 203"/>
              <a:gd name="T78" fmla="*/ 98 w 125"/>
              <a:gd name="T79" fmla="*/ 67 h 203"/>
              <a:gd name="T80" fmla="*/ 100 w 125"/>
              <a:gd name="T81" fmla="*/ 102 h 203"/>
              <a:gd name="T82" fmla="*/ 98 w 125"/>
              <a:gd name="T83" fmla="*/ 136 h 203"/>
              <a:gd name="T84" fmla="*/ 91 w 125"/>
              <a:gd name="T85" fmla="*/ 160 h 203"/>
              <a:gd name="T86" fmla="*/ 80 w 125"/>
              <a:gd name="T87" fmla="*/ 176 h 203"/>
              <a:gd name="T88" fmla="*/ 63 w 125"/>
              <a:gd name="T89" fmla="*/ 180 h 203"/>
              <a:gd name="T90" fmla="*/ 45 w 125"/>
              <a:gd name="T91" fmla="*/ 176 h 203"/>
              <a:gd name="T92" fmla="*/ 33 w 125"/>
              <a:gd name="T93" fmla="*/ 160 h 203"/>
              <a:gd name="T94" fmla="*/ 27 w 125"/>
              <a:gd name="T95" fmla="*/ 136 h 203"/>
              <a:gd name="T96" fmla="*/ 25 w 125"/>
              <a:gd name="T97" fmla="*/ 102 h 20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5"/>
              <a:gd name="T148" fmla="*/ 0 h 203"/>
              <a:gd name="T149" fmla="*/ 125 w 125"/>
              <a:gd name="T150" fmla="*/ 203 h 20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5" h="203">
                <a:moveTo>
                  <a:pt x="0" y="102"/>
                </a:moveTo>
                <a:lnTo>
                  <a:pt x="0" y="114"/>
                </a:lnTo>
                <a:lnTo>
                  <a:pt x="1" y="125"/>
                </a:lnTo>
                <a:lnTo>
                  <a:pt x="2" y="136"/>
                </a:lnTo>
                <a:lnTo>
                  <a:pt x="4" y="146"/>
                </a:lnTo>
                <a:lnTo>
                  <a:pt x="6" y="155"/>
                </a:lnTo>
                <a:lnTo>
                  <a:pt x="9" y="164"/>
                </a:lnTo>
                <a:lnTo>
                  <a:pt x="12" y="171"/>
                </a:lnTo>
                <a:lnTo>
                  <a:pt x="15" y="178"/>
                </a:lnTo>
                <a:lnTo>
                  <a:pt x="20" y="184"/>
                </a:lnTo>
                <a:lnTo>
                  <a:pt x="25" y="190"/>
                </a:lnTo>
                <a:lnTo>
                  <a:pt x="30" y="193"/>
                </a:lnTo>
                <a:lnTo>
                  <a:pt x="36" y="196"/>
                </a:lnTo>
                <a:lnTo>
                  <a:pt x="42" y="200"/>
                </a:lnTo>
                <a:lnTo>
                  <a:pt x="48" y="202"/>
                </a:lnTo>
                <a:lnTo>
                  <a:pt x="54" y="203"/>
                </a:lnTo>
                <a:lnTo>
                  <a:pt x="62" y="203"/>
                </a:lnTo>
                <a:lnTo>
                  <a:pt x="69" y="203"/>
                </a:lnTo>
                <a:lnTo>
                  <a:pt x="77" y="202"/>
                </a:lnTo>
                <a:lnTo>
                  <a:pt x="83" y="200"/>
                </a:lnTo>
                <a:lnTo>
                  <a:pt x="89" y="196"/>
                </a:lnTo>
                <a:lnTo>
                  <a:pt x="95" y="193"/>
                </a:lnTo>
                <a:lnTo>
                  <a:pt x="100" y="190"/>
                </a:lnTo>
                <a:lnTo>
                  <a:pt x="105" y="184"/>
                </a:lnTo>
                <a:lnTo>
                  <a:pt x="109" y="178"/>
                </a:lnTo>
                <a:lnTo>
                  <a:pt x="112" y="171"/>
                </a:lnTo>
                <a:lnTo>
                  <a:pt x="116" y="164"/>
                </a:lnTo>
                <a:lnTo>
                  <a:pt x="119" y="155"/>
                </a:lnTo>
                <a:lnTo>
                  <a:pt x="121" y="146"/>
                </a:lnTo>
                <a:lnTo>
                  <a:pt x="123" y="136"/>
                </a:lnTo>
                <a:lnTo>
                  <a:pt x="124" y="125"/>
                </a:lnTo>
                <a:lnTo>
                  <a:pt x="125" y="114"/>
                </a:lnTo>
                <a:lnTo>
                  <a:pt x="125" y="102"/>
                </a:lnTo>
                <a:lnTo>
                  <a:pt x="125" y="89"/>
                </a:lnTo>
                <a:lnTo>
                  <a:pt x="124" y="78"/>
                </a:lnTo>
                <a:lnTo>
                  <a:pt x="123" y="67"/>
                </a:lnTo>
                <a:lnTo>
                  <a:pt x="121" y="58"/>
                </a:lnTo>
                <a:lnTo>
                  <a:pt x="119" y="49"/>
                </a:lnTo>
                <a:lnTo>
                  <a:pt x="116" y="40"/>
                </a:lnTo>
                <a:lnTo>
                  <a:pt x="112" y="32"/>
                </a:lnTo>
                <a:lnTo>
                  <a:pt x="109" y="25"/>
                </a:lnTo>
                <a:lnTo>
                  <a:pt x="105" y="19"/>
                </a:lnTo>
                <a:lnTo>
                  <a:pt x="100" y="15"/>
                </a:lnTo>
                <a:lnTo>
                  <a:pt x="95" y="10"/>
                </a:lnTo>
                <a:lnTo>
                  <a:pt x="89" y="7"/>
                </a:lnTo>
                <a:lnTo>
                  <a:pt x="83" y="3"/>
                </a:lnTo>
                <a:lnTo>
                  <a:pt x="77" y="1"/>
                </a:lnTo>
                <a:lnTo>
                  <a:pt x="69" y="0"/>
                </a:lnTo>
                <a:lnTo>
                  <a:pt x="62" y="0"/>
                </a:lnTo>
                <a:lnTo>
                  <a:pt x="54" y="0"/>
                </a:lnTo>
                <a:lnTo>
                  <a:pt x="48" y="1"/>
                </a:lnTo>
                <a:lnTo>
                  <a:pt x="42" y="3"/>
                </a:lnTo>
                <a:lnTo>
                  <a:pt x="36" y="7"/>
                </a:lnTo>
                <a:lnTo>
                  <a:pt x="30" y="10"/>
                </a:lnTo>
                <a:lnTo>
                  <a:pt x="25" y="15"/>
                </a:lnTo>
                <a:lnTo>
                  <a:pt x="20" y="19"/>
                </a:lnTo>
                <a:lnTo>
                  <a:pt x="15" y="25"/>
                </a:lnTo>
                <a:lnTo>
                  <a:pt x="12" y="32"/>
                </a:lnTo>
                <a:lnTo>
                  <a:pt x="9" y="40"/>
                </a:lnTo>
                <a:lnTo>
                  <a:pt x="6" y="49"/>
                </a:lnTo>
                <a:lnTo>
                  <a:pt x="4" y="58"/>
                </a:lnTo>
                <a:lnTo>
                  <a:pt x="2" y="67"/>
                </a:lnTo>
                <a:lnTo>
                  <a:pt x="1" y="78"/>
                </a:lnTo>
                <a:lnTo>
                  <a:pt x="0" y="89"/>
                </a:lnTo>
                <a:lnTo>
                  <a:pt x="0" y="102"/>
                </a:lnTo>
                <a:close/>
                <a:moveTo>
                  <a:pt x="25" y="102"/>
                </a:moveTo>
                <a:lnTo>
                  <a:pt x="25" y="84"/>
                </a:lnTo>
                <a:lnTo>
                  <a:pt x="27" y="67"/>
                </a:lnTo>
                <a:lnTo>
                  <a:pt x="30" y="53"/>
                </a:lnTo>
                <a:lnTo>
                  <a:pt x="33" y="43"/>
                </a:lnTo>
                <a:lnTo>
                  <a:pt x="39" y="33"/>
                </a:lnTo>
                <a:lnTo>
                  <a:pt x="45" y="28"/>
                </a:lnTo>
                <a:lnTo>
                  <a:pt x="53" y="24"/>
                </a:lnTo>
                <a:lnTo>
                  <a:pt x="63" y="23"/>
                </a:lnTo>
                <a:lnTo>
                  <a:pt x="71" y="24"/>
                </a:lnTo>
                <a:lnTo>
                  <a:pt x="80" y="28"/>
                </a:lnTo>
                <a:lnTo>
                  <a:pt x="86" y="33"/>
                </a:lnTo>
                <a:lnTo>
                  <a:pt x="91" y="43"/>
                </a:lnTo>
                <a:lnTo>
                  <a:pt x="96" y="53"/>
                </a:lnTo>
                <a:lnTo>
                  <a:pt x="98" y="67"/>
                </a:lnTo>
                <a:lnTo>
                  <a:pt x="100" y="84"/>
                </a:lnTo>
                <a:lnTo>
                  <a:pt x="100" y="102"/>
                </a:lnTo>
                <a:lnTo>
                  <a:pt x="100" y="121"/>
                </a:lnTo>
                <a:lnTo>
                  <a:pt x="98" y="136"/>
                </a:lnTo>
                <a:lnTo>
                  <a:pt x="96" y="150"/>
                </a:lnTo>
                <a:lnTo>
                  <a:pt x="91" y="160"/>
                </a:lnTo>
                <a:lnTo>
                  <a:pt x="86" y="170"/>
                </a:lnTo>
                <a:lnTo>
                  <a:pt x="80" y="176"/>
                </a:lnTo>
                <a:lnTo>
                  <a:pt x="71" y="179"/>
                </a:lnTo>
                <a:lnTo>
                  <a:pt x="63" y="180"/>
                </a:lnTo>
                <a:lnTo>
                  <a:pt x="53" y="179"/>
                </a:lnTo>
                <a:lnTo>
                  <a:pt x="45" y="176"/>
                </a:lnTo>
                <a:lnTo>
                  <a:pt x="39" y="170"/>
                </a:lnTo>
                <a:lnTo>
                  <a:pt x="33" y="160"/>
                </a:lnTo>
                <a:lnTo>
                  <a:pt x="30" y="150"/>
                </a:lnTo>
                <a:lnTo>
                  <a:pt x="27" y="136"/>
                </a:lnTo>
                <a:lnTo>
                  <a:pt x="25" y="121"/>
                </a:lnTo>
                <a:lnTo>
                  <a:pt x="25" y="102"/>
                </a:lnTo>
                <a:close/>
              </a:path>
            </a:pathLst>
          </a:custGeom>
          <a:solidFill>
            <a:srgbClr val="000080"/>
          </a:solidFill>
          <a:ln w="9525">
            <a:noFill/>
            <a:round/>
            <a:headEnd/>
            <a:tailEnd/>
          </a:ln>
        </p:spPr>
        <p:txBody>
          <a:bodyPr/>
          <a:lstStyle/>
          <a:p>
            <a:endParaRPr lang="ru-RU"/>
          </a:p>
        </p:txBody>
      </p:sp>
      <p:sp>
        <p:nvSpPr>
          <p:cNvPr id="20636" name="Freeform 156"/>
          <p:cNvSpPr>
            <a:spLocks noEditPoints="1"/>
          </p:cNvSpPr>
          <p:nvPr/>
        </p:nvSpPr>
        <p:spPr bwMode="auto">
          <a:xfrm>
            <a:off x="2025650" y="2919413"/>
            <a:ext cx="79375" cy="109537"/>
          </a:xfrm>
          <a:custGeom>
            <a:avLst/>
            <a:gdLst>
              <a:gd name="T0" fmla="*/ 0 w 167"/>
              <a:gd name="T1" fmla="*/ 207 h 207"/>
              <a:gd name="T2" fmla="*/ 26 w 167"/>
              <a:gd name="T3" fmla="*/ 207 h 207"/>
              <a:gd name="T4" fmla="*/ 46 w 167"/>
              <a:gd name="T5" fmla="*/ 145 h 207"/>
              <a:gd name="T6" fmla="*/ 120 w 167"/>
              <a:gd name="T7" fmla="*/ 145 h 207"/>
              <a:gd name="T8" fmla="*/ 140 w 167"/>
              <a:gd name="T9" fmla="*/ 207 h 207"/>
              <a:gd name="T10" fmla="*/ 167 w 167"/>
              <a:gd name="T11" fmla="*/ 207 h 207"/>
              <a:gd name="T12" fmla="*/ 98 w 167"/>
              <a:gd name="T13" fmla="*/ 0 h 207"/>
              <a:gd name="T14" fmla="*/ 69 w 167"/>
              <a:gd name="T15" fmla="*/ 0 h 207"/>
              <a:gd name="T16" fmla="*/ 0 w 167"/>
              <a:gd name="T17" fmla="*/ 207 h 207"/>
              <a:gd name="T18" fmla="*/ 54 w 167"/>
              <a:gd name="T19" fmla="*/ 121 h 207"/>
              <a:gd name="T20" fmla="*/ 84 w 167"/>
              <a:gd name="T21" fmla="*/ 30 h 207"/>
              <a:gd name="T22" fmla="*/ 112 w 167"/>
              <a:gd name="T23" fmla="*/ 121 h 207"/>
              <a:gd name="T24" fmla="*/ 54 w 167"/>
              <a:gd name="T25" fmla="*/ 121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7"/>
              <a:gd name="T40" fmla="*/ 0 h 207"/>
              <a:gd name="T41" fmla="*/ 167 w 167"/>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7" h="207">
                <a:moveTo>
                  <a:pt x="0" y="207"/>
                </a:moveTo>
                <a:lnTo>
                  <a:pt x="26" y="207"/>
                </a:lnTo>
                <a:lnTo>
                  <a:pt x="46" y="145"/>
                </a:lnTo>
                <a:lnTo>
                  <a:pt x="120" y="145"/>
                </a:lnTo>
                <a:lnTo>
                  <a:pt x="140" y="207"/>
                </a:lnTo>
                <a:lnTo>
                  <a:pt x="167" y="207"/>
                </a:lnTo>
                <a:lnTo>
                  <a:pt x="98" y="0"/>
                </a:lnTo>
                <a:lnTo>
                  <a:pt x="69" y="0"/>
                </a:lnTo>
                <a:lnTo>
                  <a:pt x="0" y="207"/>
                </a:lnTo>
                <a:close/>
                <a:moveTo>
                  <a:pt x="54" y="121"/>
                </a:moveTo>
                <a:lnTo>
                  <a:pt x="84" y="30"/>
                </a:lnTo>
                <a:lnTo>
                  <a:pt x="112" y="121"/>
                </a:lnTo>
                <a:lnTo>
                  <a:pt x="54" y="121"/>
                </a:lnTo>
                <a:close/>
              </a:path>
            </a:pathLst>
          </a:custGeom>
          <a:solidFill>
            <a:srgbClr val="000080"/>
          </a:solidFill>
          <a:ln w="9525">
            <a:noFill/>
            <a:round/>
            <a:headEnd/>
            <a:tailEnd/>
          </a:ln>
        </p:spPr>
        <p:txBody>
          <a:bodyPr/>
          <a:lstStyle/>
          <a:p>
            <a:endParaRPr lang="ru-RU"/>
          </a:p>
        </p:txBody>
      </p:sp>
      <p:sp>
        <p:nvSpPr>
          <p:cNvPr id="20637" name="Freeform 157"/>
          <p:cNvSpPr>
            <a:spLocks/>
          </p:cNvSpPr>
          <p:nvPr/>
        </p:nvSpPr>
        <p:spPr bwMode="auto">
          <a:xfrm>
            <a:off x="2112963" y="2946400"/>
            <a:ext cx="52387"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7 h 155"/>
              <a:gd name="T12" fmla="*/ 112 w 114"/>
              <a:gd name="T13" fmla="*/ 28 h 155"/>
              <a:gd name="T14" fmla="*/ 108 w 114"/>
              <a:gd name="T15" fmla="*/ 21 h 155"/>
              <a:gd name="T16" fmla="*/ 104 w 114"/>
              <a:gd name="T17" fmla="*/ 15 h 155"/>
              <a:gd name="T18" fmla="*/ 101 w 114"/>
              <a:gd name="T19" fmla="*/ 12 h 155"/>
              <a:gd name="T20" fmla="*/ 97 w 114"/>
              <a:gd name="T21" fmla="*/ 8 h 155"/>
              <a:gd name="T22" fmla="*/ 92 w 114"/>
              <a:gd name="T23" fmla="*/ 5 h 155"/>
              <a:gd name="T24" fmla="*/ 87 w 114"/>
              <a:gd name="T25" fmla="*/ 2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3 h 155"/>
              <a:gd name="T38" fmla="*/ 41 w 114"/>
              <a:gd name="T39" fmla="*/ 6 h 155"/>
              <a:gd name="T40" fmla="*/ 36 w 114"/>
              <a:gd name="T41" fmla="*/ 9 h 155"/>
              <a:gd name="T42" fmla="*/ 31 w 114"/>
              <a:gd name="T43" fmla="*/ 14 h 155"/>
              <a:gd name="T44" fmla="*/ 26 w 114"/>
              <a:gd name="T45" fmla="*/ 20 h 155"/>
              <a:gd name="T46" fmla="*/ 22 w 114"/>
              <a:gd name="T47" fmla="*/ 26 h 155"/>
              <a:gd name="T48" fmla="*/ 22 w 114"/>
              <a:gd name="T49" fmla="*/ 3 h 155"/>
              <a:gd name="T50" fmla="*/ 0 w 114"/>
              <a:gd name="T51" fmla="*/ 3 h 155"/>
              <a:gd name="T52" fmla="*/ 0 w 114"/>
              <a:gd name="T53" fmla="*/ 155 h 155"/>
              <a:gd name="T54" fmla="*/ 23 w 114"/>
              <a:gd name="T55" fmla="*/ 155 h 155"/>
              <a:gd name="T56" fmla="*/ 23 w 114"/>
              <a:gd name="T57" fmla="*/ 69 h 155"/>
              <a:gd name="T58" fmla="*/ 24 w 114"/>
              <a:gd name="T59" fmla="*/ 58 h 155"/>
              <a:gd name="T60" fmla="*/ 26 w 114"/>
              <a:gd name="T61" fmla="*/ 49 h 155"/>
              <a:gd name="T62" fmla="*/ 30 w 114"/>
              <a:gd name="T63" fmla="*/ 41 h 155"/>
              <a:gd name="T64" fmla="*/ 34 w 114"/>
              <a:gd name="T65" fmla="*/ 34 h 155"/>
              <a:gd name="T66" fmla="*/ 40 w 114"/>
              <a:gd name="T67" fmla="*/ 29 h 155"/>
              <a:gd name="T68" fmla="*/ 46 w 114"/>
              <a:gd name="T69" fmla="*/ 26 h 155"/>
              <a:gd name="T70" fmla="*/ 55 w 114"/>
              <a:gd name="T71" fmla="*/ 23 h 155"/>
              <a:gd name="T72" fmla="*/ 63 w 114"/>
              <a:gd name="T73" fmla="*/ 22 h 155"/>
              <a:gd name="T74" fmla="*/ 71 w 114"/>
              <a:gd name="T75" fmla="*/ 23 h 155"/>
              <a:gd name="T76" fmla="*/ 77 w 114"/>
              <a:gd name="T77" fmla="*/ 24 h 155"/>
              <a:gd name="T78" fmla="*/ 81 w 114"/>
              <a:gd name="T79" fmla="*/ 28 h 155"/>
              <a:gd name="T80" fmla="*/ 85 w 114"/>
              <a:gd name="T81" fmla="*/ 31 h 155"/>
              <a:gd name="T82" fmla="*/ 88 w 114"/>
              <a:gd name="T83" fmla="*/ 37 h 155"/>
              <a:gd name="T84" fmla="*/ 90 w 114"/>
              <a:gd name="T85" fmla="*/ 44 h 155"/>
              <a:gd name="T86" fmla="*/ 91 w 114"/>
              <a:gd name="T87" fmla="*/ 52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4" y="15"/>
                </a:lnTo>
                <a:lnTo>
                  <a:pt x="101" y="12"/>
                </a:lnTo>
                <a:lnTo>
                  <a:pt x="97" y="8"/>
                </a:lnTo>
                <a:lnTo>
                  <a:pt x="92" y="5"/>
                </a:lnTo>
                <a:lnTo>
                  <a:pt x="87" y="2"/>
                </a:lnTo>
                <a:lnTo>
                  <a:pt x="80" y="1"/>
                </a:lnTo>
                <a:lnTo>
                  <a:pt x="73" y="0"/>
                </a:lnTo>
                <a:lnTo>
                  <a:pt x="65" y="0"/>
                </a:lnTo>
                <a:lnTo>
                  <a:pt x="59" y="0"/>
                </a:lnTo>
                <a:lnTo>
                  <a:pt x="53" y="1"/>
                </a:lnTo>
                <a:lnTo>
                  <a:pt x="46" y="3"/>
                </a:lnTo>
                <a:lnTo>
                  <a:pt x="41" y="6"/>
                </a:lnTo>
                <a:lnTo>
                  <a:pt x="36" y="9"/>
                </a:lnTo>
                <a:lnTo>
                  <a:pt x="31" y="14"/>
                </a:lnTo>
                <a:lnTo>
                  <a:pt x="26" y="20"/>
                </a:lnTo>
                <a:lnTo>
                  <a:pt x="22" y="26"/>
                </a:lnTo>
                <a:lnTo>
                  <a:pt x="22" y="3"/>
                </a:lnTo>
                <a:lnTo>
                  <a:pt x="0" y="3"/>
                </a:lnTo>
                <a:lnTo>
                  <a:pt x="0" y="155"/>
                </a:lnTo>
                <a:lnTo>
                  <a:pt x="23" y="155"/>
                </a:lnTo>
                <a:lnTo>
                  <a:pt x="23" y="69"/>
                </a:lnTo>
                <a:lnTo>
                  <a:pt x="24" y="58"/>
                </a:lnTo>
                <a:lnTo>
                  <a:pt x="26" y="49"/>
                </a:lnTo>
                <a:lnTo>
                  <a:pt x="30" y="41"/>
                </a:lnTo>
                <a:lnTo>
                  <a:pt x="34" y="34"/>
                </a:lnTo>
                <a:lnTo>
                  <a:pt x="40" y="29"/>
                </a:lnTo>
                <a:lnTo>
                  <a:pt x="46" y="26"/>
                </a:lnTo>
                <a:lnTo>
                  <a:pt x="55" y="23"/>
                </a:lnTo>
                <a:lnTo>
                  <a:pt x="63" y="22"/>
                </a:lnTo>
                <a:lnTo>
                  <a:pt x="71" y="23"/>
                </a:lnTo>
                <a:lnTo>
                  <a:pt x="77" y="24"/>
                </a:lnTo>
                <a:lnTo>
                  <a:pt x="81" y="28"/>
                </a:lnTo>
                <a:lnTo>
                  <a:pt x="85"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0638" name="Freeform 158"/>
          <p:cNvSpPr>
            <a:spLocks/>
          </p:cNvSpPr>
          <p:nvPr/>
        </p:nvSpPr>
        <p:spPr bwMode="auto">
          <a:xfrm>
            <a:off x="2174875" y="2925763"/>
            <a:ext cx="31750" cy="103187"/>
          </a:xfrm>
          <a:custGeom>
            <a:avLst/>
            <a:gdLst>
              <a:gd name="T0" fmla="*/ 43 w 67"/>
              <a:gd name="T1" fmla="*/ 154 h 195"/>
              <a:gd name="T2" fmla="*/ 43 w 67"/>
              <a:gd name="T3" fmla="*/ 61 h 195"/>
              <a:gd name="T4" fmla="*/ 67 w 67"/>
              <a:gd name="T5" fmla="*/ 61 h 195"/>
              <a:gd name="T6" fmla="*/ 67 w 67"/>
              <a:gd name="T7" fmla="*/ 41 h 195"/>
              <a:gd name="T8" fmla="*/ 43 w 67"/>
              <a:gd name="T9" fmla="*/ 41 h 195"/>
              <a:gd name="T10" fmla="*/ 43 w 67"/>
              <a:gd name="T11" fmla="*/ 0 h 195"/>
              <a:gd name="T12" fmla="*/ 20 w 67"/>
              <a:gd name="T13" fmla="*/ 0 h 195"/>
              <a:gd name="T14" fmla="*/ 20 w 67"/>
              <a:gd name="T15" fmla="*/ 41 h 195"/>
              <a:gd name="T16" fmla="*/ 0 w 67"/>
              <a:gd name="T17" fmla="*/ 41 h 195"/>
              <a:gd name="T18" fmla="*/ 0 w 67"/>
              <a:gd name="T19" fmla="*/ 61 h 195"/>
              <a:gd name="T20" fmla="*/ 20 w 67"/>
              <a:gd name="T21" fmla="*/ 61 h 195"/>
              <a:gd name="T22" fmla="*/ 20 w 67"/>
              <a:gd name="T23" fmla="*/ 164 h 195"/>
              <a:gd name="T24" fmla="*/ 20 w 67"/>
              <a:gd name="T25" fmla="*/ 172 h 195"/>
              <a:gd name="T26" fmla="*/ 21 w 67"/>
              <a:gd name="T27" fmla="*/ 178 h 195"/>
              <a:gd name="T28" fmla="*/ 23 w 67"/>
              <a:gd name="T29" fmla="*/ 184 h 195"/>
              <a:gd name="T30" fmla="*/ 26 w 67"/>
              <a:gd name="T31" fmla="*/ 188 h 195"/>
              <a:gd name="T32" fmla="*/ 30 w 67"/>
              <a:gd name="T33" fmla="*/ 192 h 195"/>
              <a:gd name="T34" fmla="*/ 36 w 67"/>
              <a:gd name="T35" fmla="*/ 194 h 195"/>
              <a:gd name="T36" fmla="*/ 42 w 67"/>
              <a:gd name="T37" fmla="*/ 195 h 195"/>
              <a:gd name="T38" fmla="*/ 49 w 67"/>
              <a:gd name="T39" fmla="*/ 195 h 195"/>
              <a:gd name="T40" fmla="*/ 58 w 67"/>
              <a:gd name="T41" fmla="*/ 194 h 195"/>
              <a:gd name="T42" fmla="*/ 67 w 67"/>
              <a:gd name="T43" fmla="*/ 193 h 195"/>
              <a:gd name="T44" fmla="*/ 67 w 67"/>
              <a:gd name="T45" fmla="*/ 171 h 195"/>
              <a:gd name="T46" fmla="*/ 56 w 67"/>
              <a:gd name="T47" fmla="*/ 172 h 195"/>
              <a:gd name="T48" fmla="*/ 49 w 67"/>
              <a:gd name="T49" fmla="*/ 171 h 195"/>
              <a:gd name="T50" fmla="*/ 45 w 67"/>
              <a:gd name="T51" fmla="*/ 168 h 195"/>
              <a:gd name="T52" fmla="*/ 43 w 67"/>
              <a:gd name="T53" fmla="*/ 163 h 195"/>
              <a:gd name="T54" fmla="*/ 43 w 67"/>
              <a:gd name="T55" fmla="*/ 154 h 19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95"/>
              <a:gd name="T86" fmla="*/ 67 w 67"/>
              <a:gd name="T87" fmla="*/ 195 h 19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95">
                <a:moveTo>
                  <a:pt x="43" y="154"/>
                </a:moveTo>
                <a:lnTo>
                  <a:pt x="43" y="61"/>
                </a:lnTo>
                <a:lnTo>
                  <a:pt x="67" y="61"/>
                </a:lnTo>
                <a:lnTo>
                  <a:pt x="67" y="41"/>
                </a:lnTo>
                <a:lnTo>
                  <a:pt x="43" y="41"/>
                </a:lnTo>
                <a:lnTo>
                  <a:pt x="43" y="0"/>
                </a:lnTo>
                <a:lnTo>
                  <a:pt x="20" y="0"/>
                </a:lnTo>
                <a:lnTo>
                  <a:pt x="20" y="41"/>
                </a:lnTo>
                <a:lnTo>
                  <a:pt x="0" y="41"/>
                </a:lnTo>
                <a:lnTo>
                  <a:pt x="0" y="61"/>
                </a:lnTo>
                <a:lnTo>
                  <a:pt x="20" y="61"/>
                </a:lnTo>
                <a:lnTo>
                  <a:pt x="20" y="164"/>
                </a:lnTo>
                <a:lnTo>
                  <a:pt x="20" y="172"/>
                </a:lnTo>
                <a:lnTo>
                  <a:pt x="21" y="178"/>
                </a:lnTo>
                <a:lnTo>
                  <a:pt x="23" y="184"/>
                </a:lnTo>
                <a:lnTo>
                  <a:pt x="26" y="188"/>
                </a:lnTo>
                <a:lnTo>
                  <a:pt x="30" y="192"/>
                </a:lnTo>
                <a:lnTo>
                  <a:pt x="36" y="194"/>
                </a:lnTo>
                <a:lnTo>
                  <a:pt x="42" y="195"/>
                </a:lnTo>
                <a:lnTo>
                  <a:pt x="49" y="195"/>
                </a:lnTo>
                <a:lnTo>
                  <a:pt x="58" y="194"/>
                </a:lnTo>
                <a:lnTo>
                  <a:pt x="67" y="193"/>
                </a:lnTo>
                <a:lnTo>
                  <a:pt x="67" y="171"/>
                </a:lnTo>
                <a:lnTo>
                  <a:pt x="56" y="172"/>
                </a:lnTo>
                <a:lnTo>
                  <a:pt x="49" y="171"/>
                </a:lnTo>
                <a:lnTo>
                  <a:pt x="45" y="168"/>
                </a:lnTo>
                <a:lnTo>
                  <a:pt x="43" y="163"/>
                </a:lnTo>
                <a:lnTo>
                  <a:pt x="43" y="154"/>
                </a:lnTo>
                <a:close/>
              </a:path>
            </a:pathLst>
          </a:custGeom>
          <a:solidFill>
            <a:srgbClr val="000080"/>
          </a:solidFill>
          <a:ln w="9525">
            <a:noFill/>
            <a:round/>
            <a:headEnd/>
            <a:tailEnd/>
          </a:ln>
        </p:spPr>
        <p:txBody>
          <a:bodyPr/>
          <a:lstStyle/>
          <a:p>
            <a:endParaRPr lang="ru-RU"/>
          </a:p>
        </p:txBody>
      </p:sp>
      <p:sp>
        <p:nvSpPr>
          <p:cNvPr id="20639" name="Freeform 159"/>
          <p:cNvSpPr>
            <a:spLocks/>
          </p:cNvSpPr>
          <p:nvPr/>
        </p:nvSpPr>
        <p:spPr bwMode="auto">
          <a:xfrm>
            <a:off x="2216150" y="2919413"/>
            <a:ext cx="53975" cy="109537"/>
          </a:xfrm>
          <a:custGeom>
            <a:avLst/>
            <a:gdLst>
              <a:gd name="T0" fmla="*/ 91 w 114"/>
              <a:gd name="T1" fmla="*/ 207 h 207"/>
              <a:gd name="T2" fmla="*/ 114 w 114"/>
              <a:gd name="T3" fmla="*/ 207 h 207"/>
              <a:gd name="T4" fmla="*/ 114 w 114"/>
              <a:gd name="T5" fmla="*/ 116 h 207"/>
              <a:gd name="T6" fmla="*/ 114 w 114"/>
              <a:gd name="T7" fmla="*/ 109 h 207"/>
              <a:gd name="T8" fmla="*/ 114 w 114"/>
              <a:gd name="T9" fmla="*/ 99 h 207"/>
              <a:gd name="T10" fmla="*/ 113 w 114"/>
              <a:gd name="T11" fmla="*/ 89 h 207"/>
              <a:gd name="T12" fmla="*/ 112 w 114"/>
              <a:gd name="T13" fmla="*/ 80 h 207"/>
              <a:gd name="T14" fmla="*/ 108 w 114"/>
              <a:gd name="T15" fmla="*/ 73 h 207"/>
              <a:gd name="T16" fmla="*/ 105 w 114"/>
              <a:gd name="T17" fmla="*/ 67 h 207"/>
              <a:gd name="T18" fmla="*/ 102 w 114"/>
              <a:gd name="T19" fmla="*/ 64 h 207"/>
              <a:gd name="T20" fmla="*/ 97 w 114"/>
              <a:gd name="T21" fmla="*/ 60 h 207"/>
              <a:gd name="T22" fmla="*/ 92 w 114"/>
              <a:gd name="T23" fmla="*/ 57 h 207"/>
              <a:gd name="T24" fmla="*/ 87 w 114"/>
              <a:gd name="T25" fmla="*/ 54 h 207"/>
              <a:gd name="T26" fmla="*/ 81 w 114"/>
              <a:gd name="T27" fmla="*/ 53 h 207"/>
              <a:gd name="T28" fmla="*/ 73 w 114"/>
              <a:gd name="T29" fmla="*/ 52 h 207"/>
              <a:gd name="T30" fmla="*/ 66 w 114"/>
              <a:gd name="T31" fmla="*/ 52 h 207"/>
              <a:gd name="T32" fmla="*/ 60 w 114"/>
              <a:gd name="T33" fmla="*/ 52 h 207"/>
              <a:gd name="T34" fmla="*/ 52 w 114"/>
              <a:gd name="T35" fmla="*/ 53 h 207"/>
              <a:gd name="T36" fmla="*/ 47 w 114"/>
              <a:gd name="T37" fmla="*/ 55 h 207"/>
              <a:gd name="T38" fmla="*/ 41 w 114"/>
              <a:gd name="T39" fmla="*/ 58 h 207"/>
              <a:gd name="T40" fmla="*/ 35 w 114"/>
              <a:gd name="T41" fmla="*/ 61 h 207"/>
              <a:gd name="T42" fmla="*/ 31 w 114"/>
              <a:gd name="T43" fmla="*/ 66 h 207"/>
              <a:gd name="T44" fmla="*/ 27 w 114"/>
              <a:gd name="T45" fmla="*/ 71 h 207"/>
              <a:gd name="T46" fmla="*/ 24 w 114"/>
              <a:gd name="T47" fmla="*/ 76 h 207"/>
              <a:gd name="T48" fmla="*/ 24 w 114"/>
              <a:gd name="T49" fmla="*/ 0 h 207"/>
              <a:gd name="T50" fmla="*/ 0 w 114"/>
              <a:gd name="T51" fmla="*/ 0 h 207"/>
              <a:gd name="T52" fmla="*/ 0 w 114"/>
              <a:gd name="T53" fmla="*/ 207 h 207"/>
              <a:gd name="T54" fmla="*/ 24 w 114"/>
              <a:gd name="T55" fmla="*/ 207 h 207"/>
              <a:gd name="T56" fmla="*/ 24 w 114"/>
              <a:gd name="T57" fmla="*/ 117 h 207"/>
              <a:gd name="T58" fmla="*/ 25 w 114"/>
              <a:gd name="T59" fmla="*/ 108 h 207"/>
              <a:gd name="T60" fmla="*/ 27 w 114"/>
              <a:gd name="T61" fmla="*/ 100 h 207"/>
              <a:gd name="T62" fmla="*/ 30 w 114"/>
              <a:gd name="T63" fmla="*/ 92 h 207"/>
              <a:gd name="T64" fmla="*/ 34 w 114"/>
              <a:gd name="T65" fmla="*/ 86 h 207"/>
              <a:gd name="T66" fmla="*/ 41 w 114"/>
              <a:gd name="T67" fmla="*/ 81 h 207"/>
              <a:gd name="T68" fmla="*/ 47 w 114"/>
              <a:gd name="T69" fmla="*/ 78 h 207"/>
              <a:gd name="T70" fmla="*/ 55 w 114"/>
              <a:gd name="T71" fmla="*/ 75 h 207"/>
              <a:gd name="T72" fmla="*/ 64 w 114"/>
              <a:gd name="T73" fmla="*/ 74 h 207"/>
              <a:gd name="T74" fmla="*/ 71 w 114"/>
              <a:gd name="T75" fmla="*/ 75 h 207"/>
              <a:gd name="T76" fmla="*/ 77 w 114"/>
              <a:gd name="T77" fmla="*/ 76 h 207"/>
              <a:gd name="T78" fmla="*/ 83 w 114"/>
              <a:gd name="T79" fmla="*/ 80 h 207"/>
              <a:gd name="T80" fmla="*/ 86 w 114"/>
              <a:gd name="T81" fmla="*/ 83 h 207"/>
              <a:gd name="T82" fmla="*/ 88 w 114"/>
              <a:gd name="T83" fmla="*/ 89 h 207"/>
              <a:gd name="T84" fmla="*/ 90 w 114"/>
              <a:gd name="T85" fmla="*/ 96 h 207"/>
              <a:gd name="T86" fmla="*/ 91 w 114"/>
              <a:gd name="T87" fmla="*/ 104 h 207"/>
              <a:gd name="T88" fmla="*/ 91 w 114"/>
              <a:gd name="T89" fmla="*/ 114 h 207"/>
              <a:gd name="T90" fmla="*/ 91 w 114"/>
              <a:gd name="T91" fmla="*/ 207 h 2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207"/>
              <a:gd name="T140" fmla="*/ 114 w 114"/>
              <a:gd name="T141" fmla="*/ 207 h 2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207">
                <a:moveTo>
                  <a:pt x="91" y="207"/>
                </a:moveTo>
                <a:lnTo>
                  <a:pt x="114" y="207"/>
                </a:lnTo>
                <a:lnTo>
                  <a:pt x="114" y="116"/>
                </a:lnTo>
                <a:lnTo>
                  <a:pt x="114" y="109"/>
                </a:lnTo>
                <a:lnTo>
                  <a:pt x="114" y="99"/>
                </a:lnTo>
                <a:lnTo>
                  <a:pt x="113" y="89"/>
                </a:lnTo>
                <a:lnTo>
                  <a:pt x="112" y="80"/>
                </a:lnTo>
                <a:lnTo>
                  <a:pt x="108" y="73"/>
                </a:lnTo>
                <a:lnTo>
                  <a:pt x="105" y="67"/>
                </a:lnTo>
                <a:lnTo>
                  <a:pt x="102" y="64"/>
                </a:lnTo>
                <a:lnTo>
                  <a:pt x="97" y="60"/>
                </a:lnTo>
                <a:lnTo>
                  <a:pt x="92" y="57"/>
                </a:lnTo>
                <a:lnTo>
                  <a:pt x="87" y="54"/>
                </a:lnTo>
                <a:lnTo>
                  <a:pt x="81" y="53"/>
                </a:lnTo>
                <a:lnTo>
                  <a:pt x="73" y="52"/>
                </a:lnTo>
                <a:lnTo>
                  <a:pt x="66" y="52"/>
                </a:lnTo>
                <a:lnTo>
                  <a:pt x="60" y="52"/>
                </a:lnTo>
                <a:lnTo>
                  <a:pt x="52" y="53"/>
                </a:lnTo>
                <a:lnTo>
                  <a:pt x="47" y="55"/>
                </a:lnTo>
                <a:lnTo>
                  <a:pt x="41" y="58"/>
                </a:lnTo>
                <a:lnTo>
                  <a:pt x="35" y="61"/>
                </a:lnTo>
                <a:lnTo>
                  <a:pt x="31" y="66"/>
                </a:lnTo>
                <a:lnTo>
                  <a:pt x="27" y="71"/>
                </a:lnTo>
                <a:lnTo>
                  <a:pt x="24" y="76"/>
                </a:lnTo>
                <a:lnTo>
                  <a:pt x="24" y="0"/>
                </a:lnTo>
                <a:lnTo>
                  <a:pt x="0" y="0"/>
                </a:lnTo>
                <a:lnTo>
                  <a:pt x="0" y="207"/>
                </a:lnTo>
                <a:lnTo>
                  <a:pt x="24" y="207"/>
                </a:lnTo>
                <a:lnTo>
                  <a:pt x="24" y="117"/>
                </a:lnTo>
                <a:lnTo>
                  <a:pt x="25" y="108"/>
                </a:lnTo>
                <a:lnTo>
                  <a:pt x="27" y="100"/>
                </a:lnTo>
                <a:lnTo>
                  <a:pt x="30" y="92"/>
                </a:lnTo>
                <a:lnTo>
                  <a:pt x="34" y="86"/>
                </a:lnTo>
                <a:lnTo>
                  <a:pt x="41" y="81"/>
                </a:lnTo>
                <a:lnTo>
                  <a:pt x="47" y="78"/>
                </a:lnTo>
                <a:lnTo>
                  <a:pt x="55" y="75"/>
                </a:lnTo>
                <a:lnTo>
                  <a:pt x="64" y="74"/>
                </a:lnTo>
                <a:lnTo>
                  <a:pt x="71" y="75"/>
                </a:lnTo>
                <a:lnTo>
                  <a:pt x="77" y="76"/>
                </a:lnTo>
                <a:lnTo>
                  <a:pt x="83" y="80"/>
                </a:lnTo>
                <a:lnTo>
                  <a:pt x="86" y="83"/>
                </a:lnTo>
                <a:lnTo>
                  <a:pt x="88" y="89"/>
                </a:lnTo>
                <a:lnTo>
                  <a:pt x="90" y="96"/>
                </a:lnTo>
                <a:lnTo>
                  <a:pt x="91" y="104"/>
                </a:lnTo>
                <a:lnTo>
                  <a:pt x="91" y="114"/>
                </a:lnTo>
                <a:lnTo>
                  <a:pt x="91" y="207"/>
                </a:lnTo>
                <a:close/>
              </a:path>
            </a:pathLst>
          </a:custGeom>
          <a:solidFill>
            <a:srgbClr val="000080"/>
          </a:solidFill>
          <a:ln w="9525">
            <a:noFill/>
            <a:round/>
            <a:headEnd/>
            <a:tailEnd/>
          </a:ln>
        </p:spPr>
        <p:txBody>
          <a:bodyPr/>
          <a:lstStyle/>
          <a:p>
            <a:endParaRPr lang="ru-RU"/>
          </a:p>
        </p:txBody>
      </p:sp>
      <p:sp>
        <p:nvSpPr>
          <p:cNvPr id="20640" name="Freeform 160"/>
          <p:cNvSpPr>
            <a:spLocks noEditPoints="1"/>
          </p:cNvSpPr>
          <p:nvPr/>
        </p:nvSpPr>
        <p:spPr bwMode="auto">
          <a:xfrm>
            <a:off x="2282825" y="2946400"/>
            <a:ext cx="61913" cy="84138"/>
          </a:xfrm>
          <a:custGeom>
            <a:avLst/>
            <a:gdLst>
              <a:gd name="T0" fmla="*/ 1 w 131"/>
              <a:gd name="T1" fmla="*/ 97 h 158"/>
              <a:gd name="T2" fmla="*/ 9 w 131"/>
              <a:gd name="T3" fmla="*/ 127 h 158"/>
              <a:gd name="T4" fmla="*/ 26 w 131"/>
              <a:gd name="T5" fmla="*/ 147 h 158"/>
              <a:gd name="T6" fmla="*/ 50 w 131"/>
              <a:gd name="T7" fmla="*/ 157 h 158"/>
              <a:gd name="T8" fmla="*/ 80 w 131"/>
              <a:gd name="T9" fmla="*/ 157 h 158"/>
              <a:gd name="T10" fmla="*/ 104 w 131"/>
              <a:gd name="T11" fmla="*/ 147 h 158"/>
              <a:gd name="T12" fmla="*/ 121 w 131"/>
              <a:gd name="T13" fmla="*/ 127 h 158"/>
              <a:gd name="T14" fmla="*/ 129 w 131"/>
              <a:gd name="T15" fmla="*/ 97 h 158"/>
              <a:gd name="T16" fmla="*/ 129 w 131"/>
              <a:gd name="T17" fmla="*/ 62 h 158"/>
              <a:gd name="T18" fmla="*/ 121 w 131"/>
              <a:gd name="T19" fmla="*/ 31 h 158"/>
              <a:gd name="T20" fmla="*/ 104 w 131"/>
              <a:gd name="T21" fmla="*/ 12 h 158"/>
              <a:gd name="T22" fmla="*/ 80 w 131"/>
              <a:gd name="T23" fmla="*/ 1 h 158"/>
              <a:gd name="T24" fmla="*/ 50 w 131"/>
              <a:gd name="T25" fmla="*/ 1 h 158"/>
              <a:gd name="T26" fmla="*/ 26 w 131"/>
              <a:gd name="T27" fmla="*/ 12 h 158"/>
              <a:gd name="T28" fmla="*/ 9 w 131"/>
              <a:gd name="T29" fmla="*/ 31 h 158"/>
              <a:gd name="T30" fmla="*/ 1 w 131"/>
              <a:gd name="T31" fmla="*/ 62 h 158"/>
              <a:gd name="T32" fmla="*/ 23 w 131"/>
              <a:gd name="T33" fmla="*/ 79 h 158"/>
              <a:gd name="T34" fmla="*/ 26 w 131"/>
              <a:gd name="T35" fmla="*/ 55 h 158"/>
              <a:gd name="T36" fmla="*/ 34 w 131"/>
              <a:gd name="T37" fmla="*/ 37 h 158"/>
              <a:gd name="T38" fmla="*/ 47 w 131"/>
              <a:gd name="T39" fmla="*/ 26 h 158"/>
              <a:gd name="T40" fmla="*/ 65 w 131"/>
              <a:gd name="T41" fmla="*/ 22 h 158"/>
              <a:gd name="T42" fmla="*/ 83 w 131"/>
              <a:gd name="T43" fmla="*/ 26 h 158"/>
              <a:gd name="T44" fmla="*/ 96 w 131"/>
              <a:gd name="T45" fmla="*/ 37 h 158"/>
              <a:gd name="T46" fmla="*/ 103 w 131"/>
              <a:gd name="T47" fmla="*/ 55 h 158"/>
              <a:gd name="T48" fmla="*/ 106 w 131"/>
              <a:gd name="T49" fmla="*/ 79 h 158"/>
              <a:gd name="T50" fmla="*/ 103 w 131"/>
              <a:gd name="T51" fmla="*/ 104 h 158"/>
              <a:gd name="T52" fmla="*/ 96 w 131"/>
              <a:gd name="T53" fmla="*/ 121 h 158"/>
              <a:gd name="T54" fmla="*/ 83 w 131"/>
              <a:gd name="T55" fmla="*/ 133 h 158"/>
              <a:gd name="T56" fmla="*/ 65 w 131"/>
              <a:gd name="T57" fmla="*/ 136 h 158"/>
              <a:gd name="T58" fmla="*/ 47 w 131"/>
              <a:gd name="T59" fmla="*/ 133 h 158"/>
              <a:gd name="T60" fmla="*/ 34 w 131"/>
              <a:gd name="T61" fmla="*/ 121 h 158"/>
              <a:gd name="T62" fmla="*/ 26 w 131"/>
              <a:gd name="T63" fmla="*/ 104 h 158"/>
              <a:gd name="T64" fmla="*/ 23 w 131"/>
              <a:gd name="T65" fmla="*/ 79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8"/>
              <a:gd name="T101" fmla="*/ 131 w 13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8">
                <a:moveTo>
                  <a:pt x="0" y="79"/>
                </a:moveTo>
                <a:lnTo>
                  <a:pt x="1" y="97"/>
                </a:lnTo>
                <a:lnTo>
                  <a:pt x="4" y="113"/>
                </a:lnTo>
                <a:lnTo>
                  <a:pt x="9" y="127"/>
                </a:lnTo>
                <a:lnTo>
                  <a:pt x="17" y="137"/>
                </a:lnTo>
                <a:lnTo>
                  <a:pt x="26" y="147"/>
                </a:lnTo>
                <a:lnTo>
                  <a:pt x="38" y="152"/>
                </a:lnTo>
                <a:lnTo>
                  <a:pt x="50" y="157"/>
                </a:lnTo>
                <a:lnTo>
                  <a:pt x="65" y="158"/>
                </a:lnTo>
                <a:lnTo>
                  <a:pt x="80" y="157"/>
                </a:lnTo>
                <a:lnTo>
                  <a:pt x="93" y="152"/>
                </a:lnTo>
                <a:lnTo>
                  <a:pt x="104" y="147"/>
                </a:lnTo>
                <a:lnTo>
                  <a:pt x="114" y="137"/>
                </a:lnTo>
                <a:lnTo>
                  <a:pt x="121" y="127"/>
                </a:lnTo>
                <a:lnTo>
                  <a:pt x="126" y="113"/>
                </a:lnTo>
                <a:lnTo>
                  <a:pt x="129" y="97"/>
                </a:lnTo>
                <a:lnTo>
                  <a:pt x="131" y="79"/>
                </a:lnTo>
                <a:lnTo>
                  <a:pt x="129" y="62"/>
                </a:lnTo>
                <a:lnTo>
                  <a:pt x="126" y="45"/>
                </a:lnTo>
                <a:lnTo>
                  <a:pt x="121" y="31"/>
                </a:lnTo>
                <a:lnTo>
                  <a:pt x="114" y="21"/>
                </a:lnTo>
                <a:lnTo>
                  <a:pt x="104" y="12"/>
                </a:lnTo>
                <a:lnTo>
                  <a:pt x="93" y="6"/>
                </a:lnTo>
                <a:lnTo>
                  <a:pt x="80" y="1"/>
                </a:lnTo>
                <a:lnTo>
                  <a:pt x="65" y="0"/>
                </a:lnTo>
                <a:lnTo>
                  <a:pt x="50" y="1"/>
                </a:lnTo>
                <a:lnTo>
                  <a:pt x="38" y="6"/>
                </a:lnTo>
                <a:lnTo>
                  <a:pt x="26" y="12"/>
                </a:lnTo>
                <a:lnTo>
                  <a:pt x="17" y="21"/>
                </a:lnTo>
                <a:lnTo>
                  <a:pt x="9" y="31"/>
                </a:lnTo>
                <a:lnTo>
                  <a:pt x="4" y="45"/>
                </a:lnTo>
                <a:lnTo>
                  <a:pt x="1" y="62"/>
                </a:lnTo>
                <a:lnTo>
                  <a:pt x="0" y="79"/>
                </a:lnTo>
                <a:close/>
                <a:moveTo>
                  <a:pt x="23" y="79"/>
                </a:moveTo>
                <a:lnTo>
                  <a:pt x="24" y="66"/>
                </a:lnTo>
                <a:lnTo>
                  <a:pt x="26" y="55"/>
                </a:lnTo>
                <a:lnTo>
                  <a:pt x="29" y="45"/>
                </a:lnTo>
                <a:lnTo>
                  <a:pt x="34" y="37"/>
                </a:lnTo>
                <a:lnTo>
                  <a:pt x="40" y="30"/>
                </a:lnTo>
                <a:lnTo>
                  <a:pt x="47" y="26"/>
                </a:lnTo>
                <a:lnTo>
                  <a:pt x="56" y="23"/>
                </a:lnTo>
                <a:lnTo>
                  <a:pt x="65" y="22"/>
                </a:lnTo>
                <a:lnTo>
                  <a:pt x="75" y="23"/>
                </a:lnTo>
                <a:lnTo>
                  <a:pt x="83" y="26"/>
                </a:lnTo>
                <a:lnTo>
                  <a:pt x="89" y="30"/>
                </a:lnTo>
                <a:lnTo>
                  <a:pt x="96" y="37"/>
                </a:lnTo>
                <a:lnTo>
                  <a:pt x="100" y="45"/>
                </a:lnTo>
                <a:lnTo>
                  <a:pt x="103" y="55"/>
                </a:lnTo>
                <a:lnTo>
                  <a:pt x="105" y="66"/>
                </a:lnTo>
                <a:lnTo>
                  <a:pt x="106" y="79"/>
                </a:lnTo>
                <a:lnTo>
                  <a:pt x="105" y="92"/>
                </a:lnTo>
                <a:lnTo>
                  <a:pt x="103" y="104"/>
                </a:lnTo>
                <a:lnTo>
                  <a:pt x="100" y="114"/>
                </a:lnTo>
                <a:lnTo>
                  <a:pt x="96" y="121"/>
                </a:lnTo>
                <a:lnTo>
                  <a:pt x="89" y="128"/>
                </a:lnTo>
                <a:lnTo>
                  <a:pt x="83" y="133"/>
                </a:lnTo>
                <a:lnTo>
                  <a:pt x="75" y="135"/>
                </a:lnTo>
                <a:lnTo>
                  <a:pt x="65" y="136"/>
                </a:lnTo>
                <a:lnTo>
                  <a:pt x="56" y="135"/>
                </a:lnTo>
                <a:lnTo>
                  <a:pt x="47" y="133"/>
                </a:lnTo>
                <a:lnTo>
                  <a:pt x="40" y="128"/>
                </a:lnTo>
                <a:lnTo>
                  <a:pt x="34" y="121"/>
                </a:lnTo>
                <a:lnTo>
                  <a:pt x="29" y="114"/>
                </a:lnTo>
                <a:lnTo>
                  <a:pt x="26" y="104"/>
                </a:lnTo>
                <a:lnTo>
                  <a:pt x="24" y="92"/>
                </a:lnTo>
                <a:lnTo>
                  <a:pt x="23" y="79"/>
                </a:lnTo>
                <a:close/>
              </a:path>
            </a:pathLst>
          </a:custGeom>
          <a:solidFill>
            <a:srgbClr val="000080"/>
          </a:solidFill>
          <a:ln w="9525">
            <a:noFill/>
            <a:round/>
            <a:headEnd/>
            <a:tailEnd/>
          </a:ln>
        </p:spPr>
        <p:txBody>
          <a:bodyPr/>
          <a:lstStyle/>
          <a:p>
            <a:endParaRPr lang="ru-RU"/>
          </a:p>
        </p:txBody>
      </p:sp>
      <p:sp>
        <p:nvSpPr>
          <p:cNvPr id="20641" name="Freeform 161"/>
          <p:cNvSpPr>
            <a:spLocks/>
          </p:cNvSpPr>
          <p:nvPr/>
        </p:nvSpPr>
        <p:spPr bwMode="auto">
          <a:xfrm>
            <a:off x="2357438" y="2946400"/>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7 h 155"/>
              <a:gd name="T12" fmla="*/ 112 w 114"/>
              <a:gd name="T13" fmla="*/ 28 h 155"/>
              <a:gd name="T14" fmla="*/ 108 w 114"/>
              <a:gd name="T15" fmla="*/ 21 h 155"/>
              <a:gd name="T16" fmla="*/ 104 w 114"/>
              <a:gd name="T17" fmla="*/ 15 h 155"/>
              <a:gd name="T18" fmla="*/ 101 w 114"/>
              <a:gd name="T19" fmla="*/ 12 h 155"/>
              <a:gd name="T20" fmla="*/ 97 w 114"/>
              <a:gd name="T21" fmla="*/ 8 h 155"/>
              <a:gd name="T22" fmla="*/ 92 w 114"/>
              <a:gd name="T23" fmla="*/ 5 h 155"/>
              <a:gd name="T24" fmla="*/ 86 w 114"/>
              <a:gd name="T25" fmla="*/ 2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3 h 155"/>
              <a:gd name="T38" fmla="*/ 41 w 114"/>
              <a:gd name="T39" fmla="*/ 6 h 155"/>
              <a:gd name="T40" fmla="*/ 36 w 114"/>
              <a:gd name="T41" fmla="*/ 9 h 155"/>
              <a:gd name="T42" fmla="*/ 31 w 114"/>
              <a:gd name="T43" fmla="*/ 14 h 155"/>
              <a:gd name="T44" fmla="*/ 26 w 114"/>
              <a:gd name="T45" fmla="*/ 20 h 155"/>
              <a:gd name="T46" fmla="*/ 22 w 114"/>
              <a:gd name="T47" fmla="*/ 26 h 155"/>
              <a:gd name="T48" fmla="*/ 22 w 114"/>
              <a:gd name="T49" fmla="*/ 3 h 155"/>
              <a:gd name="T50" fmla="*/ 0 w 114"/>
              <a:gd name="T51" fmla="*/ 3 h 155"/>
              <a:gd name="T52" fmla="*/ 0 w 114"/>
              <a:gd name="T53" fmla="*/ 155 h 155"/>
              <a:gd name="T54" fmla="*/ 23 w 114"/>
              <a:gd name="T55" fmla="*/ 155 h 155"/>
              <a:gd name="T56" fmla="*/ 23 w 114"/>
              <a:gd name="T57" fmla="*/ 69 h 155"/>
              <a:gd name="T58" fmla="*/ 24 w 114"/>
              <a:gd name="T59" fmla="*/ 58 h 155"/>
              <a:gd name="T60" fmla="*/ 26 w 114"/>
              <a:gd name="T61" fmla="*/ 49 h 155"/>
              <a:gd name="T62" fmla="*/ 30 w 114"/>
              <a:gd name="T63" fmla="*/ 41 h 155"/>
              <a:gd name="T64" fmla="*/ 34 w 114"/>
              <a:gd name="T65" fmla="*/ 34 h 155"/>
              <a:gd name="T66" fmla="*/ 40 w 114"/>
              <a:gd name="T67" fmla="*/ 29 h 155"/>
              <a:gd name="T68" fmla="*/ 46 w 114"/>
              <a:gd name="T69" fmla="*/ 26 h 155"/>
              <a:gd name="T70" fmla="*/ 55 w 114"/>
              <a:gd name="T71" fmla="*/ 23 h 155"/>
              <a:gd name="T72" fmla="*/ 63 w 114"/>
              <a:gd name="T73" fmla="*/ 22 h 155"/>
              <a:gd name="T74" fmla="*/ 71 w 114"/>
              <a:gd name="T75" fmla="*/ 23 h 155"/>
              <a:gd name="T76" fmla="*/ 77 w 114"/>
              <a:gd name="T77" fmla="*/ 24 h 155"/>
              <a:gd name="T78" fmla="*/ 81 w 114"/>
              <a:gd name="T79" fmla="*/ 28 h 155"/>
              <a:gd name="T80" fmla="*/ 85 w 114"/>
              <a:gd name="T81" fmla="*/ 31 h 155"/>
              <a:gd name="T82" fmla="*/ 88 w 114"/>
              <a:gd name="T83" fmla="*/ 37 h 155"/>
              <a:gd name="T84" fmla="*/ 90 w 114"/>
              <a:gd name="T85" fmla="*/ 44 h 155"/>
              <a:gd name="T86" fmla="*/ 91 w 114"/>
              <a:gd name="T87" fmla="*/ 52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4" y="15"/>
                </a:lnTo>
                <a:lnTo>
                  <a:pt x="101" y="12"/>
                </a:lnTo>
                <a:lnTo>
                  <a:pt x="97" y="8"/>
                </a:lnTo>
                <a:lnTo>
                  <a:pt x="92" y="5"/>
                </a:lnTo>
                <a:lnTo>
                  <a:pt x="86" y="2"/>
                </a:lnTo>
                <a:lnTo>
                  <a:pt x="80" y="1"/>
                </a:lnTo>
                <a:lnTo>
                  <a:pt x="73" y="0"/>
                </a:lnTo>
                <a:lnTo>
                  <a:pt x="65" y="0"/>
                </a:lnTo>
                <a:lnTo>
                  <a:pt x="59" y="0"/>
                </a:lnTo>
                <a:lnTo>
                  <a:pt x="53" y="1"/>
                </a:lnTo>
                <a:lnTo>
                  <a:pt x="46" y="3"/>
                </a:lnTo>
                <a:lnTo>
                  <a:pt x="41" y="6"/>
                </a:lnTo>
                <a:lnTo>
                  <a:pt x="36" y="9"/>
                </a:lnTo>
                <a:lnTo>
                  <a:pt x="31" y="14"/>
                </a:lnTo>
                <a:lnTo>
                  <a:pt x="26" y="20"/>
                </a:lnTo>
                <a:lnTo>
                  <a:pt x="22" y="26"/>
                </a:lnTo>
                <a:lnTo>
                  <a:pt x="22" y="3"/>
                </a:lnTo>
                <a:lnTo>
                  <a:pt x="0" y="3"/>
                </a:lnTo>
                <a:lnTo>
                  <a:pt x="0" y="155"/>
                </a:lnTo>
                <a:lnTo>
                  <a:pt x="23" y="155"/>
                </a:lnTo>
                <a:lnTo>
                  <a:pt x="23" y="69"/>
                </a:lnTo>
                <a:lnTo>
                  <a:pt x="24" y="58"/>
                </a:lnTo>
                <a:lnTo>
                  <a:pt x="26" y="49"/>
                </a:lnTo>
                <a:lnTo>
                  <a:pt x="30" y="41"/>
                </a:lnTo>
                <a:lnTo>
                  <a:pt x="34" y="34"/>
                </a:lnTo>
                <a:lnTo>
                  <a:pt x="40" y="29"/>
                </a:lnTo>
                <a:lnTo>
                  <a:pt x="46" y="26"/>
                </a:lnTo>
                <a:lnTo>
                  <a:pt x="55" y="23"/>
                </a:lnTo>
                <a:lnTo>
                  <a:pt x="63" y="22"/>
                </a:lnTo>
                <a:lnTo>
                  <a:pt x="71" y="23"/>
                </a:lnTo>
                <a:lnTo>
                  <a:pt x="77" y="24"/>
                </a:lnTo>
                <a:lnTo>
                  <a:pt x="81" y="28"/>
                </a:lnTo>
                <a:lnTo>
                  <a:pt x="85"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0642" name="Freeform 162"/>
          <p:cNvSpPr>
            <a:spLocks/>
          </p:cNvSpPr>
          <p:nvPr/>
        </p:nvSpPr>
        <p:spPr bwMode="auto">
          <a:xfrm>
            <a:off x="2419350" y="2947988"/>
            <a:ext cx="61913" cy="114300"/>
          </a:xfrm>
          <a:custGeom>
            <a:avLst/>
            <a:gdLst>
              <a:gd name="T0" fmla="*/ 102 w 127"/>
              <a:gd name="T1" fmla="*/ 0 h 215"/>
              <a:gd name="T2" fmla="*/ 64 w 127"/>
              <a:gd name="T3" fmla="*/ 123 h 215"/>
              <a:gd name="T4" fmla="*/ 25 w 127"/>
              <a:gd name="T5" fmla="*/ 0 h 215"/>
              <a:gd name="T6" fmla="*/ 0 w 127"/>
              <a:gd name="T7" fmla="*/ 0 h 215"/>
              <a:gd name="T8" fmla="*/ 52 w 127"/>
              <a:gd name="T9" fmla="*/ 160 h 215"/>
              <a:gd name="T10" fmla="*/ 46 w 127"/>
              <a:gd name="T11" fmla="*/ 177 h 215"/>
              <a:gd name="T12" fmla="*/ 43 w 127"/>
              <a:gd name="T13" fmla="*/ 183 h 215"/>
              <a:gd name="T14" fmla="*/ 40 w 127"/>
              <a:gd name="T15" fmla="*/ 188 h 215"/>
              <a:gd name="T16" fmla="*/ 35 w 127"/>
              <a:gd name="T17" fmla="*/ 189 h 215"/>
              <a:gd name="T18" fmla="*/ 28 w 127"/>
              <a:gd name="T19" fmla="*/ 190 h 215"/>
              <a:gd name="T20" fmla="*/ 22 w 127"/>
              <a:gd name="T21" fmla="*/ 189 h 215"/>
              <a:gd name="T22" fmla="*/ 16 w 127"/>
              <a:gd name="T23" fmla="*/ 188 h 215"/>
              <a:gd name="T24" fmla="*/ 16 w 127"/>
              <a:gd name="T25" fmla="*/ 212 h 215"/>
              <a:gd name="T26" fmla="*/ 22 w 127"/>
              <a:gd name="T27" fmla="*/ 214 h 215"/>
              <a:gd name="T28" fmla="*/ 29 w 127"/>
              <a:gd name="T29" fmla="*/ 215 h 215"/>
              <a:gd name="T30" fmla="*/ 38 w 127"/>
              <a:gd name="T31" fmla="*/ 215 h 215"/>
              <a:gd name="T32" fmla="*/ 44 w 127"/>
              <a:gd name="T33" fmla="*/ 212 h 215"/>
              <a:gd name="T34" fmla="*/ 50 w 127"/>
              <a:gd name="T35" fmla="*/ 210 h 215"/>
              <a:gd name="T36" fmla="*/ 55 w 127"/>
              <a:gd name="T37" fmla="*/ 205 h 215"/>
              <a:gd name="T38" fmla="*/ 59 w 127"/>
              <a:gd name="T39" fmla="*/ 200 h 215"/>
              <a:gd name="T40" fmla="*/ 63 w 127"/>
              <a:gd name="T41" fmla="*/ 193 h 215"/>
              <a:gd name="T42" fmla="*/ 66 w 127"/>
              <a:gd name="T43" fmla="*/ 184 h 215"/>
              <a:gd name="T44" fmla="*/ 69 w 127"/>
              <a:gd name="T45" fmla="*/ 175 h 215"/>
              <a:gd name="T46" fmla="*/ 127 w 127"/>
              <a:gd name="T47" fmla="*/ 0 h 215"/>
              <a:gd name="T48" fmla="*/ 102 w 127"/>
              <a:gd name="T49" fmla="*/ 0 h 21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7"/>
              <a:gd name="T76" fmla="*/ 0 h 215"/>
              <a:gd name="T77" fmla="*/ 127 w 127"/>
              <a:gd name="T78" fmla="*/ 215 h 21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7" h="215">
                <a:moveTo>
                  <a:pt x="102" y="0"/>
                </a:moveTo>
                <a:lnTo>
                  <a:pt x="64" y="123"/>
                </a:lnTo>
                <a:lnTo>
                  <a:pt x="25" y="0"/>
                </a:lnTo>
                <a:lnTo>
                  <a:pt x="0" y="0"/>
                </a:lnTo>
                <a:lnTo>
                  <a:pt x="52" y="160"/>
                </a:lnTo>
                <a:lnTo>
                  <a:pt x="46" y="177"/>
                </a:lnTo>
                <a:lnTo>
                  <a:pt x="43" y="183"/>
                </a:lnTo>
                <a:lnTo>
                  <a:pt x="40" y="188"/>
                </a:lnTo>
                <a:lnTo>
                  <a:pt x="35" y="189"/>
                </a:lnTo>
                <a:lnTo>
                  <a:pt x="28" y="190"/>
                </a:lnTo>
                <a:lnTo>
                  <a:pt x="22" y="189"/>
                </a:lnTo>
                <a:lnTo>
                  <a:pt x="16" y="188"/>
                </a:lnTo>
                <a:lnTo>
                  <a:pt x="16" y="212"/>
                </a:lnTo>
                <a:lnTo>
                  <a:pt x="22" y="214"/>
                </a:lnTo>
                <a:lnTo>
                  <a:pt x="29" y="215"/>
                </a:lnTo>
                <a:lnTo>
                  <a:pt x="38" y="215"/>
                </a:lnTo>
                <a:lnTo>
                  <a:pt x="44" y="212"/>
                </a:lnTo>
                <a:lnTo>
                  <a:pt x="50" y="210"/>
                </a:lnTo>
                <a:lnTo>
                  <a:pt x="55" y="205"/>
                </a:lnTo>
                <a:lnTo>
                  <a:pt x="59" y="200"/>
                </a:lnTo>
                <a:lnTo>
                  <a:pt x="63" y="193"/>
                </a:lnTo>
                <a:lnTo>
                  <a:pt x="66" y="184"/>
                </a:lnTo>
                <a:lnTo>
                  <a:pt x="69" y="175"/>
                </a:lnTo>
                <a:lnTo>
                  <a:pt x="127" y="0"/>
                </a:lnTo>
                <a:lnTo>
                  <a:pt x="102" y="0"/>
                </a:lnTo>
                <a:close/>
              </a:path>
            </a:pathLst>
          </a:custGeom>
          <a:solidFill>
            <a:srgbClr val="000080"/>
          </a:solidFill>
          <a:ln w="9525">
            <a:noFill/>
            <a:round/>
            <a:headEnd/>
            <a:tailEnd/>
          </a:ln>
        </p:spPr>
        <p:txBody>
          <a:bodyPr/>
          <a:lstStyle/>
          <a:p>
            <a:endParaRPr lang="ru-RU"/>
          </a:p>
        </p:txBody>
      </p:sp>
      <p:sp>
        <p:nvSpPr>
          <p:cNvPr id="20643" name="Freeform 163"/>
          <p:cNvSpPr>
            <a:spLocks noEditPoints="1"/>
          </p:cNvSpPr>
          <p:nvPr/>
        </p:nvSpPr>
        <p:spPr bwMode="auto">
          <a:xfrm>
            <a:off x="2520950" y="2916238"/>
            <a:ext cx="82550" cy="120650"/>
          </a:xfrm>
          <a:custGeom>
            <a:avLst/>
            <a:gdLst>
              <a:gd name="T0" fmla="*/ 163 w 178"/>
              <a:gd name="T1" fmla="*/ 226 h 226"/>
              <a:gd name="T2" fmla="*/ 154 w 178"/>
              <a:gd name="T3" fmla="*/ 188 h 226"/>
              <a:gd name="T4" fmla="*/ 164 w 178"/>
              <a:gd name="T5" fmla="*/ 171 h 226"/>
              <a:gd name="T6" fmla="*/ 172 w 178"/>
              <a:gd name="T7" fmla="*/ 151 h 226"/>
              <a:gd name="T8" fmla="*/ 177 w 178"/>
              <a:gd name="T9" fmla="*/ 130 h 226"/>
              <a:gd name="T10" fmla="*/ 178 w 178"/>
              <a:gd name="T11" fmla="*/ 107 h 226"/>
              <a:gd name="T12" fmla="*/ 177 w 178"/>
              <a:gd name="T13" fmla="*/ 84 h 226"/>
              <a:gd name="T14" fmla="*/ 172 w 178"/>
              <a:gd name="T15" fmla="*/ 62 h 226"/>
              <a:gd name="T16" fmla="*/ 164 w 178"/>
              <a:gd name="T17" fmla="*/ 44 h 226"/>
              <a:gd name="T18" fmla="*/ 154 w 178"/>
              <a:gd name="T19" fmla="*/ 28 h 226"/>
              <a:gd name="T20" fmla="*/ 141 w 178"/>
              <a:gd name="T21" fmla="*/ 16 h 226"/>
              <a:gd name="T22" fmla="*/ 126 w 178"/>
              <a:gd name="T23" fmla="*/ 7 h 226"/>
              <a:gd name="T24" fmla="*/ 108 w 178"/>
              <a:gd name="T25" fmla="*/ 2 h 226"/>
              <a:gd name="T26" fmla="*/ 89 w 178"/>
              <a:gd name="T27" fmla="*/ 0 h 226"/>
              <a:gd name="T28" fmla="*/ 69 w 178"/>
              <a:gd name="T29" fmla="*/ 2 h 226"/>
              <a:gd name="T30" fmla="*/ 51 w 178"/>
              <a:gd name="T31" fmla="*/ 7 h 226"/>
              <a:gd name="T32" fmla="*/ 37 w 178"/>
              <a:gd name="T33" fmla="*/ 16 h 226"/>
              <a:gd name="T34" fmla="*/ 24 w 178"/>
              <a:gd name="T35" fmla="*/ 28 h 226"/>
              <a:gd name="T36" fmla="*/ 13 w 178"/>
              <a:gd name="T37" fmla="*/ 44 h 226"/>
              <a:gd name="T38" fmla="*/ 6 w 178"/>
              <a:gd name="T39" fmla="*/ 62 h 226"/>
              <a:gd name="T40" fmla="*/ 1 w 178"/>
              <a:gd name="T41" fmla="*/ 84 h 226"/>
              <a:gd name="T42" fmla="*/ 0 w 178"/>
              <a:gd name="T43" fmla="*/ 108 h 226"/>
              <a:gd name="T44" fmla="*/ 1 w 178"/>
              <a:gd name="T45" fmla="*/ 132 h 226"/>
              <a:gd name="T46" fmla="*/ 6 w 178"/>
              <a:gd name="T47" fmla="*/ 154 h 226"/>
              <a:gd name="T48" fmla="*/ 13 w 178"/>
              <a:gd name="T49" fmla="*/ 172 h 226"/>
              <a:gd name="T50" fmla="*/ 24 w 178"/>
              <a:gd name="T51" fmla="*/ 188 h 226"/>
              <a:gd name="T52" fmla="*/ 37 w 178"/>
              <a:gd name="T53" fmla="*/ 199 h 226"/>
              <a:gd name="T54" fmla="*/ 51 w 178"/>
              <a:gd name="T55" fmla="*/ 208 h 226"/>
              <a:gd name="T56" fmla="*/ 69 w 178"/>
              <a:gd name="T57" fmla="*/ 213 h 226"/>
              <a:gd name="T58" fmla="*/ 89 w 178"/>
              <a:gd name="T59" fmla="*/ 215 h 226"/>
              <a:gd name="T60" fmla="*/ 115 w 178"/>
              <a:gd name="T61" fmla="*/ 212 h 226"/>
              <a:gd name="T62" fmla="*/ 137 w 178"/>
              <a:gd name="T63" fmla="*/ 203 h 226"/>
              <a:gd name="T64" fmla="*/ 110 w 178"/>
              <a:gd name="T65" fmla="*/ 188 h 226"/>
              <a:gd name="T66" fmla="*/ 97 w 178"/>
              <a:gd name="T67" fmla="*/ 191 h 226"/>
              <a:gd name="T68" fmla="*/ 76 w 178"/>
              <a:gd name="T69" fmla="*/ 190 h 226"/>
              <a:gd name="T70" fmla="*/ 52 w 178"/>
              <a:gd name="T71" fmla="*/ 178 h 226"/>
              <a:gd name="T72" fmla="*/ 36 w 178"/>
              <a:gd name="T73" fmla="*/ 157 h 226"/>
              <a:gd name="T74" fmla="*/ 27 w 178"/>
              <a:gd name="T75" fmla="*/ 127 h 226"/>
              <a:gd name="T76" fmla="*/ 27 w 178"/>
              <a:gd name="T77" fmla="*/ 89 h 226"/>
              <a:gd name="T78" fmla="*/ 36 w 178"/>
              <a:gd name="T79" fmla="*/ 58 h 226"/>
              <a:gd name="T80" fmla="*/ 52 w 178"/>
              <a:gd name="T81" fmla="*/ 37 h 226"/>
              <a:gd name="T82" fmla="*/ 76 w 178"/>
              <a:gd name="T83" fmla="*/ 26 h 226"/>
              <a:gd name="T84" fmla="*/ 103 w 178"/>
              <a:gd name="T85" fmla="*/ 26 h 226"/>
              <a:gd name="T86" fmla="*/ 126 w 178"/>
              <a:gd name="T87" fmla="*/ 37 h 226"/>
              <a:gd name="T88" fmla="*/ 142 w 178"/>
              <a:gd name="T89" fmla="*/ 58 h 226"/>
              <a:gd name="T90" fmla="*/ 151 w 178"/>
              <a:gd name="T91" fmla="*/ 89 h 226"/>
              <a:gd name="T92" fmla="*/ 152 w 178"/>
              <a:gd name="T93" fmla="*/ 118 h 226"/>
              <a:gd name="T94" fmla="*/ 148 w 178"/>
              <a:gd name="T95" fmla="*/ 136 h 226"/>
              <a:gd name="T96" fmla="*/ 144 w 178"/>
              <a:gd name="T97" fmla="*/ 153 h 226"/>
              <a:gd name="T98" fmla="*/ 138 w 178"/>
              <a:gd name="T99" fmla="*/ 165 h 226"/>
              <a:gd name="T100" fmla="*/ 108 w 178"/>
              <a:gd name="T101" fmla="*/ 149 h 226"/>
              <a:gd name="T102" fmla="*/ 117 w 178"/>
              <a:gd name="T103" fmla="*/ 184 h 22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78"/>
              <a:gd name="T157" fmla="*/ 0 h 226"/>
              <a:gd name="T158" fmla="*/ 178 w 178"/>
              <a:gd name="T159" fmla="*/ 226 h 22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78" h="226">
                <a:moveTo>
                  <a:pt x="137" y="203"/>
                </a:moveTo>
                <a:lnTo>
                  <a:pt x="163" y="226"/>
                </a:lnTo>
                <a:lnTo>
                  <a:pt x="176" y="210"/>
                </a:lnTo>
                <a:lnTo>
                  <a:pt x="154" y="188"/>
                </a:lnTo>
                <a:lnTo>
                  <a:pt x="160" y="179"/>
                </a:lnTo>
                <a:lnTo>
                  <a:pt x="164" y="171"/>
                </a:lnTo>
                <a:lnTo>
                  <a:pt x="168" y="162"/>
                </a:lnTo>
                <a:lnTo>
                  <a:pt x="172" y="151"/>
                </a:lnTo>
                <a:lnTo>
                  <a:pt x="175" y="142"/>
                </a:lnTo>
                <a:lnTo>
                  <a:pt x="177" y="130"/>
                </a:lnTo>
                <a:lnTo>
                  <a:pt x="178" y="120"/>
                </a:lnTo>
                <a:lnTo>
                  <a:pt x="178" y="107"/>
                </a:lnTo>
                <a:lnTo>
                  <a:pt x="178" y="96"/>
                </a:lnTo>
                <a:lnTo>
                  <a:pt x="177" y="84"/>
                </a:lnTo>
                <a:lnTo>
                  <a:pt x="175" y="72"/>
                </a:lnTo>
                <a:lnTo>
                  <a:pt x="172" y="62"/>
                </a:lnTo>
                <a:lnTo>
                  <a:pt x="168" y="52"/>
                </a:lnTo>
                <a:lnTo>
                  <a:pt x="164" y="44"/>
                </a:lnTo>
                <a:lnTo>
                  <a:pt x="160" y="36"/>
                </a:lnTo>
                <a:lnTo>
                  <a:pt x="154" y="28"/>
                </a:lnTo>
                <a:lnTo>
                  <a:pt x="148" y="22"/>
                </a:lnTo>
                <a:lnTo>
                  <a:pt x="141" y="16"/>
                </a:lnTo>
                <a:lnTo>
                  <a:pt x="134" y="12"/>
                </a:lnTo>
                <a:lnTo>
                  <a:pt x="126" y="7"/>
                </a:lnTo>
                <a:lnTo>
                  <a:pt x="118" y="5"/>
                </a:lnTo>
                <a:lnTo>
                  <a:pt x="108" y="2"/>
                </a:lnTo>
                <a:lnTo>
                  <a:pt x="99" y="0"/>
                </a:lnTo>
                <a:lnTo>
                  <a:pt x="89" y="0"/>
                </a:lnTo>
                <a:lnTo>
                  <a:pt x="79" y="0"/>
                </a:lnTo>
                <a:lnTo>
                  <a:pt x="69" y="2"/>
                </a:lnTo>
                <a:lnTo>
                  <a:pt x="60" y="5"/>
                </a:lnTo>
                <a:lnTo>
                  <a:pt x="51" y="7"/>
                </a:lnTo>
                <a:lnTo>
                  <a:pt x="44" y="12"/>
                </a:lnTo>
                <a:lnTo>
                  <a:pt x="37" y="16"/>
                </a:lnTo>
                <a:lnTo>
                  <a:pt x="29" y="22"/>
                </a:lnTo>
                <a:lnTo>
                  <a:pt x="24" y="28"/>
                </a:lnTo>
                <a:lnTo>
                  <a:pt x="19" y="36"/>
                </a:lnTo>
                <a:lnTo>
                  <a:pt x="13" y="44"/>
                </a:lnTo>
                <a:lnTo>
                  <a:pt x="9" y="52"/>
                </a:lnTo>
                <a:lnTo>
                  <a:pt x="6" y="62"/>
                </a:lnTo>
                <a:lnTo>
                  <a:pt x="3" y="72"/>
                </a:lnTo>
                <a:lnTo>
                  <a:pt x="1" y="84"/>
                </a:lnTo>
                <a:lnTo>
                  <a:pt x="0" y="96"/>
                </a:lnTo>
                <a:lnTo>
                  <a:pt x="0" y="108"/>
                </a:lnTo>
                <a:lnTo>
                  <a:pt x="0" y="120"/>
                </a:lnTo>
                <a:lnTo>
                  <a:pt x="1" y="132"/>
                </a:lnTo>
                <a:lnTo>
                  <a:pt x="3" y="143"/>
                </a:lnTo>
                <a:lnTo>
                  <a:pt x="6" y="154"/>
                </a:lnTo>
                <a:lnTo>
                  <a:pt x="9" y="163"/>
                </a:lnTo>
                <a:lnTo>
                  <a:pt x="13" y="172"/>
                </a:lnTo>
                <a:lnTo>
                  <a:pt x="19" y="179"/>
                </a:lnTo>
                <a:lnTo>
                  <a:pt x="24" y="188"/>
                </a:lnTo>
                <a:lnTo>
                  <a:pt x="29" y="193"/>
                </a:lnTo>
                <a:lnTo>
                  <a:pt x="37" y="199"/>
                </a:lnTo>
                <a:lnTo>
                  <a:pt x="44" y="204"/>
                </a:lnTo>
                <a:lnTo>
                  <a:pt x="51" y="208"/>
                </a:lnTo>
                <a:lnTo>
                  <a:pt x="60" y="211"/>
                </a:lnTo>
                <a:lnTo>
                  <a:pt x="69" y="213"/>
                </a:lnTo>
                <a:lnTo>
                  <a:pt x="79" y="215"/>
                </a:lnTo>
                <a:lnTo>
                  <a:pt x="89" y="215"/>
                </a:lnTo>
                <a:lnTo>
                  <a:pt x="102" y="214"/>
                </a:lnTo>
                <a:lnTo>
                  <a:pt x="115" y="212"/>
                </a:lnTo>
                <a:lnTo>
                  <a:pt x="126" y="208"/>
                </a:lnTo>
                <a:lnTo>
                  <a:pt x="137" y="203"/>
                </a:lnTo>
                <a:close/>
                <a:moveTo>
                  <a:pt x="117" y="184"/>
                </a:moveTo>
                <a:lnTo>
                  <a:pt x="110" y="188"/>
                </a:lnTo>
                <a:lnTo>
                  <a:pt x="103" y="190"/>
                </a:lnTo>
                <a:lnTo>
                  <a:pt x="97" y="191"/>
                </a:lnTo>
                <a:lnTo>
                  <a:pt x="89" y="191"/>
                </a:lnTo>
                <a:lnTo>
                  <a:pt x="76" y="190"/>
                </a:lnTo>
                <a:lnTo>
                  <a:pt x="63" y="185"/>
                </a:lnTo>
                <a:lnTo>
                  <a:pt x="52" y="178"/>
                </a:lnTo>
                <a:lnTo>
                  <a:pt x="43" y="169"/>
                </a:lnTo>
                <a:lnTo>
                  <a:pt x="36" y="157"/>
                </a:lnTo>
                <a:lnTo>
                  <a:pt x="30" y="143"/>
                </a:lnTo>
                <a:lnTo>
                  <a:pt x="27" y="127"/>
                </a:lnTo>
                <a:lnTo>
                  <a:pt x="26" y="108"/>
                </a:lnTo>
                <a:lnTo>
                  <a:pt x="27" y="89"/>
                </a:lnTo>
                <a:lnTo>
                  <a:pt x="30" y="72"/>
                </a:lnTo>
                <a:lnTo>
                  <a:pt x="36" y="58"/>
                </a:lnTo>
                <a:lnTo>
                  <a:pt x="43" y="47"/>
                </a:lnTo>
                <a:lnTo>
                  <a:pt x="52" y="37"/>
                </a:lnTo>
                <a:lnTo>
                  <a:pt x="63" y="30"/>
                </a:lnTo>
                <a:lnTo>
                  <a:pt x="76" y="26"/>
                </a:lnTo>
                <a:lnTo>
                  <a:pt x="89" y="24"/>
                </a:lnTo>
                <a:lnTo>
                  <a:pt x="103" y="26"/>
                </a:lnTo>
                <a:lnTo>
                  <a:pt x="115" y="30"/>
                </a:lnTo>
                <a:lnTo>
                  <a:pt x="126" y="37"/>
                </a:lnTo>
                <a:lnTo>
                  <a:pt x="135" y="47"/>
                </a:lnTo>
                <a:lnTo>
                  <a:pt x="142" y="58"/>
                </a:lnTo>
                <a:lnTo>
                  <a:pt x="147" y="72"/>
                </a:lnTo>
                <a:lnTo>
                  <a:pt x="151" y="89"/>
                </a:lnTo>
                <a:lnTo>
                  <a:pt x="152" y="108"/>
                </a:lnTo>
                <a:lnTo>
                  <a:pt x="152" y="118"/>
                </a:lnTo>
                <a:lnTo>
                  <a:pt x="151" y="127"/>
                </a:lnTo>
                <a:lnTo>
                  <a:pt x="148" y="136"/>
                </a:lnTo>
                <a:lnTo>
                  <a:pt x="147" y="144"/>
                </a:lnTo>
                <a:lnTo>
                  <a:pt x="144" y="153"/>
                </a:lnTo>
                <a:lnTo>
                  <a:pt x="141" y="160"/>
                </a:lnTo>
                <a:lnTo>
                  <a:pt x="138" y="165"/>
                </a:lnTo>
                <a:lnTo>
                  <a:pt x="134" y="171"/>
                </a:lnTo>
                <a:lnTo>
                  <a:pt x="108" y="149"/>
                </a:lnTo>
                <a:lnTo>
                  <a:pt x="96" y="165"/>
                </a:lnTo>
                <a:lnTo>
                  <a:pt x="117" y="184"/>
                </a:lnTo>
                <a:close/>
              </a:path>
            </a:pathLst>
          </a:custGeom>
          <a:solidFill>
            <a:srgbClr val="000080"/>
          </a:solidFill>
          <a:ln w="9525">
            <a:noFill/>
            <a:round/>
            <a:headEnd/>
            <a:tailEnd/>
          </a:ln>
        </p:spPr>
        <p:txBody>
          <a:bodyPr/>
          <a:lstStyle/>
          <a:p>
            <a:endParaRPr lang="ru-RU"/>
          </a:p>
        </p:txBody>
      </p:sp>
      <p:sp>
        <p:nvSpPr>
          <p:cNvPr id="20644" name="Rectangle 164"/>
          <p:cNvSpPr>
            <a:spLocks noChangeArrowheads="1"/>
          </p:cNvSpPr>
          <p:nvPr/>
        </p:nvSpPr>
        <p:spPr bwMode="auto">
          <a:xfrm>
            <a:off x="2619375" y="3011488"/>
            <a:ext cx="11113" cy="17462"/>
          </a:xfrm>
          <a:prstGeom prst="rect">
            <a:avLst/>
          </a:prstGeom>
          <a:solidFill>
            <a:srgbClr val="000080"/>
          </a:solidFill>
          <a:ln w="9525">
            <a:noFill/>
            <a:miter lim="800000"/>
            <a:headEnd/>
            <a:tailEnd/>
          </a:ln>
        </p:spPr>
        <p:txBody>
          <a:bodyPr/>
          <a:lstStyle/>
          <a:p>
            <a:endParaRPr lang="ru-RU"/>
          </a:p>
        </p:txBody>
      </p:sp>
      <p:sp>
        <p:nvSpPr>
          <p:cNvPr id="20645" name="Freeform 165"/>
          <p:cNvSpPr>
            <a:spLocks/>
          </p:cNvSpPr>
          <p:nvPr/>
        </p:nvSpPr>
        <p:spPr bwMode="auto">
          <a:xfrm>
            <a:off x="1357313" y="3116263"/>
            <a:ext cx="33337" cy="104775"/>
          </a:xfrm>
          <a:custGeom>
            <a:avLst/>
            <a:gdLst>
              <a:gd name="T0" fmla="*/ 42 w 67"/>
              <a:gd name="T1" fmla="*/ 199 h 199"/>
              <a:gd name="T2" fmla="*/ 67 w 67"/>
              <a:gd name="T3" fmla="*/ 199 h 199"/>
              <a:gd name="T4" fmla="*/ 67 w 67"/>
              <a:gd name="T5" fmla="*/ 0 h 199"/>
              <a:gd name="T6" fmla="*/ 49 w 67"/>
              <a:gd name="T7" fmla="*/ 0 h 199"/>
              <a:gd name="T8" fmla="*/ 47 w 67"/>
              <a:gd name="T9" fmla="*/ 10 h 199"/>
              <a:gd name="T10" fmla="*/ 44 w 67"/>
              <a:gd name="T11" fmla="*/ 18 h 199"/>
              <a:gd name="T12" fmla="*/ 40 w 67"/>
              <a:gd name="T13" fmla="*/ 23 h 199"/>
              <a:gd name="T14" fmla="*/ 35 w 67"/>
              <a:gd name="T15" fmla="*/ 29 h 199"/>
              <a:gd name="T16" fmla="*/ 28 w 67"/>
              <a:gd name="T17" fmla="*/ 34 h 199"/>
              <a:gd name="T18" fmla="*/ 20 w 67"/>
              <a:gd name="T19" fmla="*/ 36 h 199"/>
              <a:gd name="T20" fmla="*/ 11 w 67"/>
              <a:gd name="T21" fmla="*/ 37 h 199"/>
              <a:gd name="T22" fmla="*/ 0 w 67"/>
              <a:gd name="T23" fmla="*/ 39 h 199"/>
              <a:gd name="T24" fmla="*/ 0 w 67"/>
              <a:gd name="T25" fmla="*/ 60 h 199"/>
              <a:gd name="T26" fmla="*/ 42 w 67"/>
              <a:gd name="T27" fmla="*/ 60 h 199"/>
              <a:gd name="T28" fmla="*/ 42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10"/>
                </a:lnTo>
                <a:lnTo>
                  <a:pt x="44" y="18"/>
                </a:lnTo>
                <a:lnTo>
                  <a:pt x="40" y="23"/>
                </a:lnTo>
                <a:lnTo>
                  <a:pt x="35" y="29"/>
                </a:lnTo>
                <a:lnTo>
                  <a:pt x="28" y="34"/>
                </a:lnTo>
                <a:lnTo>
                  <a:pt x="20" y="36"/>
                </a:lnTo>
                <a:lnTo>
                  <a:pt x="11" y="37"/>
                </a:lnTo>
                <a:lnTo>
                  <a:pt x="0" y="39"/>
                </a:lnTo>
                <a:lnTo>
                  <a:pt x="0" y="60"/>
                </a:lnTo>
                <a:lnTo>
                  <a:pt x="42" y="60"/>
                </a:lnTo>
                <a:lnTo>
                  <a:pt x="42" y="199"/>
                </a:lnTo>
                <a:close/>
              </a:path>
            </a:pathLst>
          </a:custGeom>
          <a:solidFill>
            <a:srgbClr val="000080"/>
          </a:solidFill>
          <a:ln w="9525">
            <a:noFill/>
            <a:round/>
            <a:headEnd/>
            <a:tailEnd/>
          </a:ln>
        </p:spPr>
        <p:txBody>
          <a:bodyPr/>
          <a:lstStyle/>
          <a:p>
            <a:endParaRPr lang="ru-RU"/>
          </a:p>
        </p:txBody>
      </p:sp>
      <p:sp>
        <p:nvSpPr>
          <p:cNvPr id="20646" name="Freeform 166"/>
          <p:cNvSpPr>
            <a:spLocks/>
          </p:cNvSpPr>
          <p:nvPr/>
        </p:nvSpPr>
        <p:spPr bwMode="auto">
          <a:xfrm>
            <a:off x="1425575" y="3116263"/>
            <a:ext cx="30163" cy="104775"/>
          </a:xfrm>
          <a:custGeom>
            <a:avLst/>
            <a:gdLst>
              <a:gd name="T0" fmla="*/ 43 w 67"/>
              <a:gd name="T1" fmla="*/ 199 h 199"/>
              <a:gd name="T2" fmla="*/ 67 w 67"/>
              <a:gd name="T3" fmla="*/ 199 h 199"/>
              <a:gd name="T4" fmla="*/ 67 w 67"/>
              <a:gd name="T5" fmla="*/ 0 h 199"/>
              <a:gd name="T6" fmla="*/ 49 w 67"/>
              <a:gd name="T7" fmla="*/ 0 h 199"/>
              <a:gd name="T8" fmla="*/ 47 w 67"/>
              <a:gd name="T9" fmla="*/ 10 h 199"/>
              <a:gd name="T10" fmla="*/ 45 w 67"/>
              <a:gd name="T11" fmla="*/ 18 h 199"/>
              <a:gd name="T12" fmla="*/ 41 w 67"/>
              <a:gd name="T13" fmla="*/ 23 h 199"/>
              <a:gd name="T14" fmla="*/ 35 w 67"/>
              <a:gd name="T15" fmla="*/ 29 h 199"/>
              <a:gd name="T16" fmla="*/ 28 w 67"/>
              <a:gd name="T17" fmla="*/ 34 h 199"/>
              <a:gd name="T18" fmla="*/ 21 w 67"/>
              <a:gd name="T19" fmla="*/ 36 h 199"/>
              <a:gd name="T20" fmla="*/ 11 w 67"/>
              <a:gd name="T21" fmla="*/ 37 h 199"/>
              <a:gd name="T22" fmla="*/ 0 w 67"/>
              <a:gd name="T23" fmla="*/ 39 h 199"/>
              <a:gd name="T24" fmla="*/ 0 w 67"/>
              <a:gd name="T25" fmla="*/ 60 h 199"/>
              <a:gd name="T26" fmla="*/ 43 w 67"/>
              <a:gd name="T27" fmla="*/ 60 h 199"/>
              <a:gd name="T28" fmla="*/ 43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3" y="199"/>
                </a:moveTo>
                <a:lnTo>
                  <a:pt x="67" y="199"/>
                </a:lnTo>
                <a:lnTo>
                  <a:pt x="67" y="0"/>
                </a:lnTo>
                <a:lnTo>
                  <a:pt x="49" y="0"/>
                </a:lnTo>
                <a:lnTo>
                  <a:pt x="47" y="10"/>
                </a:lnTo>
                <a:lnTo>
                  <a:pt x="45" y="18"/>
                </a:lnTo>
                <a:lnTo>
                  <a:pt x="41" y="23"/>
                </a:lnTo>
                <a:lnTo>
                  <a:pt x="35" y="29"/>
                </a:lnTo>
                <a:lnTo>
                  <a:pt x="28" y="34"/>
                </a:lnTo>
                <a:lnTo>
                  <a:pt x="21" y="36"/>
                </a:lnTo>
                <a:lnTo>
                  <a:pt x="11" y="37"/>
                </a:lnTo>
                <a:lnTo>
                  <a:pt x="0" y="39"/>
                </a:lnTo>
                <a:lnTo>
                  <a:pt x="0" y="60"/>
                </a:lnTo>
                <a:lnTo>
                  <a:pt x="43" y="60"/>
                </a:lnTo>
                <a:lnTo>
                  <a:pt x="43" y="199"/>
                </a:lnTo>
                <a:close/>
              </a:path>
            </a:pathLst>
          </a:custGeom>
          <a:solidFill>
            <a:srgbClr val="000080"/>
          </a:solidFill>
          <a:ln w="9525">
            <a:noFill/>
            <a:round/>
            <a:headEnd/>
            <a:tailEnd/>
          </a:ln>
        </p:spPr>
        <p:txBody>
          <a:bodyPr/>
          <a:lstStyle/>
          <a:p>
            <a:endParaRPr lang="ru-RU"/>
          </a:p>
        </p:txBody>
      </p:sp>
      <p:sp>
        <p:nvSpPr>
          <p:cNvPr id="20647" name="Freeform 167"/>
          <p:cNvSpPr>
            <a:spLocks/>
          </p:cNvSpPr>
          <p:nvPr/>
        </p:nvSpPr>
        <p:spPr bwMode="auto">
          <a:xfrm>
            <a:off x="2028825" y="3111500"/>
            <a:ext cx="50800" cy="112713"/>
          </a:xfrm>
          <a:custGeom>
            <a:avLst/>
            <a:gdLst>
              <a:gd name="T0" fmla="*/ 0 w 108"/>
              <a:gd name="T1" fmla="*/ 140 h 212"/>
              <a:gd name="T2" fmla="*/ 0 w 108"/>
              <a:gd name="T3" fmla="*/ 149 h 212"/>
              <a:gd name="T4" fmla="*/ 1 w 108"/>
              <a:gd name="T5" fmla="*/ 163 h 212"/>
              <a:gd name="T6" fmla="*/ 3 w 108"/>
              <a:gd name="T7" fmla="*/ 177 h 212"/>
              <a:gd name="T8" fmla="*/ 7 w 108"/>
              <a:gd name="T9" fmla="*/ 188 h 212"/>
              <a:gd name="T10" fmla="*/ 14 w 108"/>
              <a:gd name="T11" fmla="*/ 196 h 212"/>
              <a:gd name="T12" fmla="*/ 21 w 108"/>
              <a:gd name="T13" fmla="*/ 203 h 212"/>
              <a:gd name="T14" fmla="*/ 30 w 108"/>
              <a:gd name="T15" fmla="*/ 208 h 212"/>
              <a:gd name="T16" fmla="*/ 42 w 108"/>
              <a:gd name="T17" fmla="*/ 211 h 212"/>
              <a:gd name="T18" fmla="*/ 55 w 108"/>
              <a:gd name="T19" fmla="*/ 212 h 212"/>
              <a:gd name="T20" fmla="*/ 67 w 108"/>
              <a:gd name="T21" fmla="*/ 211 h 212"/>
              <a:gd name="T22" fmla="*/ 79 w 108"/>
              <a:gd name="T23" fmla="*/ 208 h 212"/>
              <a:gd name="T24" fmla="*/ 87 w 108"/>
              <a:gd name="T25" fmla="*/ 204 h 212"/>
              <a:gd name="T26" fmla="*/ 96 w 108"/>
              <a:gd name="T27" fmla="*/ 197 h 212"/>
              <a:gd name="T28" fmla="*/ 101 w 108"/>
              <a:gd name="T29" fmla="*/ 188 h 212"/>
              <a:gd name="T30" fmla="*/ 105 w 108"/>
              <a:gd name="T31" fmla="*/ 177 h 212"/>
              <a:gd name="T32" fmla="*/ 107 w 108"/>
              <a:gd name="T33" fmla="*/ 164 h 212"/>
              <a:gd name="T34" fmla="*/ 108 w 108"/>
              <a:gd name="T35" fmla="*/ 149 h 212"/>
              <a:gd name="T36" fmla="*/ 108 w 108"/>
              <a:gd name="T37" fmla="*/ 0 h 212"/>
              <a:gd name="T38" fmla="*/ 83 w 108"/>
              <a:gd name="T39" fmla="*/ 0 h 212"/>
              <a:gd name="T40" fmla="*/ 83 w 108"/>
              <a:gd name="T41" fmla="*/ 139 h 212"/>
              <a:gd name="T42" fmla="*/ 83 w 108"/>
              <a:gd name="T43" fmla="*/ 149 h 212"/>
              <a:gd name="T44" fmla="*/ 83 w 108"/>
              <a:gd name="T45" fmla="*/ 158 h 212"/>
              <a:gd name="T46" fmla="*/ 82 w 108"/>
              <a:gd name="T47" fmla="*/ 165 h 212"/>
              <a:gd name="T48" fmla="*/ 80 w 108"/>
              <a:gd name="T49" fmla="*/ 171 h 212"/>
              <a:gd name="T50" fmla="*/ 76 w 108"/>
              <a:gd name="T51" fmla="*/ 178 h 212"/>
              <a:gd name="T52" fmla="*/ 69 w 108"/>
              <a:gd name="T53" fmla="*/ 183 h 212"/>
              <a:gd name="T54" fmla="*/ 63 w 108"/>
              <a:gd name="T55" fmla="*/ 185 h 212"/>
              <a:gd name="T56" fmla="*/ 54 w 108"/>
              <a:gd name="T57" fmla="*/ 186 h 212"/>
              <a:gd name="T58" fmla="*/ 46 w 108"/>
              <a:gd name="T59" fmla="*/ 186 h 212"/>
              <a:gd name="T60" fmla="*/ 40 w 108"/>
              <a:gd name="T61" fmla="*/ 184 h 212"/>
              <a:gd name="T62" fmla="*/ 35 w 108"/>
              <a:gd name="T63" fmla="*/ 182 h 212"/>
              <a:gd name="T64" fmla="*/ 31 w 108"/>
              <a:gd name="T65" fmla="*/ 177 h 212"/>
              <a:gd name="T66" fmla="*/ 28 w 108"/>
              <a:gd name="T67" fmla="*/ 172 h 212"/>
              <a:gd name="T68" fmla="*/ 26 w 108"/>
              <a:gd name="T69" fmla="*/ 165 h 212"/>
              <a:gd name="T70" fmla="*/ 24 w 108"/>
              <a:gd name="T71" fmla="*/ 157 h 212"/>
              <a:gd name="T72" fmla="*/ 24 w 108"/>
              <a:gd name="T73" fmla="*/ 148 h 212"/>
              <a:gd name="T74" fmla="*/ 24 w 108"/>
              <a:gd name="T75" fmla="*/ 140 h 212"/>
              <a:gd name="T76" fmla="*/ 0 w 108"/>
              <a:gd name="T77" fmla="*/ 140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40"/>
                </a:moveTo>
                <a:lnTo>
                  <a:pt x="0" y="149"/>
                </a:lnTo>
                <a:lnTo>
                  <a:pt x="1" y="163"/>
                </a:lnTo>
                <a:lnTo>
                  <a:pt x="3" y="177"/>
                </a:lnTo>
                <a:lnTo>
                  <a:pt x="7" y="188"/>
                </a:lnTo>
                <a:lnTo>
                  <a:pt x="14" y="196"/>
                </a:lnTo>
                <a:lnTo>
                  <a:pt x="21" y="203"/>
                </a:lnTo>
                <a:lnTo>
                  <a:pt x="30" y="208"/>
                </a:lnTo>
                <a:lnTo>
                  <a:pt x="42" y="211"/>
                </a:lnTo>
                <a:lnTo>
                  <a:pt x="55" y="212"/>
                </a:lnTo>
                <a:lnTo>
                  <a:pt x="67" y="211"/>
                </a:lnTo>
                <a:lnTo>
                  <a:pt x="79" y="208"/>
                </a:lnTo>
                <a:lnTo>
                  <a:pt x="87" y="204"/>
                </a:lnTo>
                <a:lnTo>
                  <a:pt x="96" y="197"/>
                </a:lnTo>
                <a:lnTo>
                  <a:pt x="101" y="188"/>
                </a:lnTo>
                <a:lnTo>
                  <a:pt x="105" y="177"/>
                </a:lnTo>
                <a:lnTo>
                  <a:pt x="107" y="164"/>
                </a:lnTo>
                <a:lnTo>
                  <a:pt x="108" y="149"/>
                </a:lnTo>
                <a:lnTo>
                  <a:pt x="108" y="0"/>
                </a:lnTo>
                <a:lnTo>
                  <a:pt x="83" y="0"/>
                </a:lnTo>
                <a:lnTo>
                  <a:pt x="83" y="139"/>
                </a:lnTo>
                <a:lnTo>
                  <a:pt x="83" y="149"/>
                </a:lnTo>
                <a:lnTo>
                  <a:pt x="83" y="158"/>
                </a:lnTo>
                <a:lnTo>
                  <a:pt x="82" y="165"/>
                </a:lnTo>
                <a:lnTo>
                  <a:pt x="80" y="171"/>
                </a:lnTo>
                <a:lnTo>
                  <a:pt x="76" y="178"/>
                </a:lnTo>
                <a:lnTo>
                  <a:pt x="69" y="183"/>
                </a:lnTo>
                <a:lnTo>
                  <a:pt x="63" y="185"/>
                </a:lnTo>
                <a:lnTo>
                  <a:pt x="54" y="186"/>
                </a:lnTo>
                <a:lnTo>
                  <a:pt x="46" y="186"/>
                </a:lnTo>
                <a:lnTo>
                  <a:pt x="40" y="184"/>
                </a:lnTo>
                <a:lnTo>
                  <a:pt x="35" y="182"/>
                </a:lnTo>
                <a:lnTo>
                  <a:pt x="31" y="177"/>
                </a:lnTo>
                <a:lnTo>
                  <a:pt x="28" y="172"/>
                </a:lnTo>
                <a:lnTo>
                  <a:pt x="26" y="165"/>
                </a:lnTo>
                <a:lnTo>
                  <a:pt x="24" y="157"/>
                </a:lnTo>
                <a:lnTo>
                  <a:pt x="24" y="148"/>
                </a:lnTo>
                <a:lnTo>
                  <a:pt x="24" y="140"/>
                </a:lnTo>
                <a:lnTo>
                  <a:pt x="0" y="140"/>
                </a:lnTo>
                <a:close/>
              </a:path>
            </a:pathLst>
          </a:custGeom>
          <a:solidFill>
            <a:srgbClr val="000080"/>
          </a:solidFill>
          <a:ln w="9525">
            <a:noFill/>
            <a:round/>
            <a:headEnd/>
            <a:tailEnd/>
          </a:ln>
        </p:spPr>
        <p:txBody>
          <a:bodyPr/>
          <a:lstStyle/>
          <a:p>
            <a:endParaRPr lang="ru-RU"/>
          </a:p>
        </p:txBody>
      </p:sp>
      <p:sp>
        <p:nvSpPr>
          <p:cNvPr id="20648" name="Freeform 168"/>
          <p:cNvSpPr>
            <a:spLocks noEditPoints="1"/>
          </p:cNvSpPr>
          <p:nvPr/>
        </p:nvSpPr>
        <p:spPr bwMode="auto">
          <a:xfrm>
            <a:off x="2092325" y="3138488"/>
            <a:ext cx="60325" cy="84137"/>
          </a:xfrm>
          <a:custGeom>
            <a:avLst/>
            <a:gdLst>
              <a:gd name="T0" fmla="*/ 91 w 129"/>
              <a:gd name="T1" fmla="*/ 99 h 159"/>
              <a:gd name="T2" fmla="*/ 87 w 129"/>
              <a:gd name="T3" fmla="*/ 115 h 159"/>
              <a:gd name="T4" fmla="*/ 79 w 129"/>
              <a:gd name="T5" fmla="*/ 126 h 159"/>
              <a:gd name="T6" fmla="*/ 65 w 129"/>
              <a:gd name="T7" fmla="*/ 134 h 159"/>
              <a:gd name="T8" fmla="*/ 48 w 129"/>
              <a:gd name="T9" fmla="*/ 137 h 159"/>
              <a:gd name="T10" fmla="*/ 38 w 129"/>
              <a:gd name="T11" fmla="*/ 136 h 159"/>
              <a:gd name="T12" fmla="*/ 30 w 129"/>
              <a:gd name="T13" fmla="*/ 131 h 159"/>
              <a:gd name="T14" fmla="*/ 26 w 129"/>
              <a:gd name="T15" fmla="*/ 123 h 159"/>
              <a:gd name="T16" fmla="*/ 24 w 129"/>
              <a:gd name="T17" fmla="*/ 113 h 159"/>
              <a:gd name="T18" fmla="*/ 25 w 129"/>
              <a:gd name="T19" fmla="*/ 103 h 159"/>
              <a:gd name="T20" fmla="*/ 29 w 129"/>
              <a:gd name="T21" fmla="*/ 96 h 159"/>
              <a:gd name="T22" fmla="*/ 37 w 129"/>
              <a:gd name="T23" fmla="*/ 90 h 159"/>
              <a:gd name="T24" fmla="*/ 47 w 129"/>
              <a:gd name="T25" fmla="*/ 88 h 159"/>
              <a:gd name="T26" fmla="*/ 71 w 129"/>
              <a:gd name="T27" fmla="*/ 84 h 159"/>
              <a:gd name="T28" fmla="*/ 91 w 129"/>
              <a:gd name="T29" fmla="*/ 77 h 159"/>
              <a:gd name="T30" fmla="*/ 93 w 129"/>
              <a:gd name="T31" fmla="*/ 140 h 159"/>
              <a:gd name="T32" fmla="*/ 96 w 129"/>
              <a:gd name="T33" fmla="*/ 148 h 159"/>
              <a:gd name="T34" fmla="*/ 101 w 129"/>
              <a:gd name="T35" fmla="*/ 154 h 159"/>
              <a:gd name="T36" fmla="*/ 110 w 129"/>
              <a:gd name="T37" fmla="*/ 158 h 159"/>
              <a:gd name="T38" fmla="*/ 121 w 129"/>
              <a:gd name="T39" fmla="*/ 156 h 159"/>
              <a:gd name="T40" fmla="*/ 129 w 129"/>
              <a:gd name="T41" fmla="*/ 136 h 159"/>
              <a:gd name="T42" fmla="*/ 118 w 129"/>
              <a:gd name="T43" fmla="*/ 136 h 159"/>
              <a:gd name="T44" fmla="*/ 114 w 129"/>
              <a:gd name="T45" fmla="*/ 127 h 159"/>
              <a:gd name="T46" fmla="*/ 114 w 129"/>
              <a:gd name="T47" fmla="*/ 46 h 159"/>
              <a:gd name="T48" fmla="*/ 111 w 129"/>
              <a:gd name="T49" fmla="*/ 26 h 159"/>
              <a:gd name="T50" fmla="*/ 101 w 129"/>
              <a:gd name="T51" fmla="*/ 11 h 159"/>
              <a:gd name="T52" fmla="*/ 84 w 129"/>
              <a:gd name="T53" fmla="*/ 3 h 159"/>
              <a:gd name="T54" fmla="*/ 61 w 129"/>
              <a:gd name="T55" fmla="*/ 0 h 159"/>
              <a:gd name="T56" fmla="*/ 38 w 129"/>
              <a:gd name="T57" fmla="*/ 4 h 159"/>
              <a:gd name="T58" fmla="*/ 21 w 129"/>
              <a:gd name="T59" fmla="*/ 13 h 159"/>
              <a:gd name="T60" fmla="*/ 10 w 129"/>
              <a:gd name="T61" fmla="*/ 28 h 159"/>
              <a:gd name="T62" fmla="*/ 6 w 129"/>
              <a:gd name="T63" fmla="*/ 48 h 159"/>
              <a:gd name="T64" fmla="*/ 28 w 129"/>
              <a:gd name="T65" fmla="*/ 49 h 159"/>
              <a:gd name="T66" fmla="*/ 30 w 129"/>
              <a:gd name="T67" fmla="*/ 38 h 159"/>
              <a:gd name="T68" fmla="*/ 37 w 129"/>
              <a:gd name="T69" fmla="*/ 30 h 159"/>
              <a:gd name="T70" fmla="*/ 46 w 129"/>
              <a:gd name="T71" fmla="*/ 24 h 159"/>
              <a:gd name="T72" fmla="*/ 60 w 129"/>
              <a:gd name="T73" fmla="*/ 23 h 159"/>
              <a:gd name="T74" fmla="*/ 74 w 129"/>
              <a:gd name="T75" fmla="*/ 24 h 159"/>
              <a:gd name="T76" fmla="*/ 83 w 129"/>
              <a:gd name="T77" fmla="*/ 28 h 159"/>
              <a:gd name="T78" fmla="*/ 88 w 129"/>
              <a:gd name="T79" fmla="*/ 35 h 159"/>
              <a:gd name="T80" fmla="*/ 91 w 129"/>
              <a:gd name="T81" fmla="*/ 45 h 159"/>
              <a:gd name="T82" fmla="*/ 90 w 129"/>
              <a:gd name="T83" fmla="*/ 55 h 159"/>
              <a:gd name="T84" fmla="*/ 84 w 129"/>
              <a:gd name="T85" fmla="*/ 60 h 159"/>
              <a:gd name="T86" fmla="*/ 71 w 129"/>
              <a:gd name="T87" fmla="*/ 63 h 159"/>
              <a:gd name="T88" fmla="*/ 47 w 129"/>
              <a:gd name="T89" fmla="*/ 66 h 159"/>
              <a:gd name="T90" fmla="*/ 26 w 129"/>
              <a:gd name="T91" fmla="*/ 71 h 159"/>
              <a:gd name="T92" fmla="*/ 11 w 129"/>
              <a:gd name="T93" fmla="*/ 81 h 159"/>
              <a:gd name="T94" fmla="*/ 3 w 129"/>
              <a:gd name="T95" fmla="*/ 95 h 159"/>
              <a:gd name="T96" fmla="*/ 0 w 129"/>
              <a:gd name="T97" fmla="*/ 113 h 159"/>
              <a:gd name="T98" fmla="*/ 3 w 129"/>
              <a:gd name="T99" fmla="*/ 132 h 159"/>
              <a:gd name="T100" fmla="*/ 11 w 129"/>
              <a:gd name="T101" fmla="*/ 147 h 159"/>
              <a:gd name="T102" fmla="*/ 25 w 129"/>
              <a:gd name="T103" fmla="*/ 155 h 159"/>
              <a:gd name="T104" fmla="*/ 44 w 129"/>
              <a:gd name="T105" fmla="*/ 159 h 159"/>
              <a:gd name="T106" fmla="*/ 71 w 129"/>
              <a:gd name="T107" fmla="*/ 153 h 159"/>
              <a:gd name="T108" fmla="*/ 93 w 129"/>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8"/>
                </a:lnTo>
                <a:lnTo>
                  <a:pt x="87" y="115"/>
                </a:lnTo>
                <a:lnTo>
                  <a:pt x="84" y="120"/>
                </a:lnTo>
                <a:lnTo>
                  <a:pt x="79" y="126"/>
                </a:lnTo>
                <a:lnTo>
                  <a:pt x="73" y="131"/>
                </a:lnTo>
                <a:lnTo>
                  <a:pt x="65" y="134"/>
                </a:lnTo>
                <a:lnTo>
                  <a:pt x="58" y="136"/>
                </a:lnTo>
                <a:lnTo>
                  <a:pt x="48" y="137"/>
                </a:lnTo>
                <a:lnTo>
                  <a:pt x="43" y="137"/>
                </a:lnTo>
                <a:lnTo>
                  <a:pt x="38" y="136"/>
                </a:lnTo>
                <a:lnTo>
                  <a:pt x="34" y="133"/>
                </a:lnTo>
                <a:lnTo>
                  <a:pt x="30" y="131"/>
                </a:lnTo>
                <a:lnTo>
                  <a:pt x="27" y="127"/>
                </a:lnTo>
                <a:lnTo>
                  <a:pt x="26" y="123"/>
                </a:lnTo>
                <a:lnTo>
                  <a:pt x="24" y="118"/>
                </a:lnTo>
                <a:lnTo>
                  <a:pt x="24" y="113"/>
                </a:lnTo>
                <a:lnTo>
                  <a:pt x="24" y="108"/>
                </a:lnTo>
                <a:lnTo>
                  <a:pt x="25" y="103"/>
                </a:lnTo>
                <a:lnTo>
                  <a:pt x="27" y="99"/>
                </a:lnTo>
                <a:lnTo>
                  <a:pt x="29" y="96"/>
                </a:lnTo>
                <a:lnTo>
                  <a:pt x="33" y="92"/>
                </a:lnTo>
                <a:lnTo>
                  <a:pt x="37" y="90"/>
                </a:lnTo>
                <a:lnTo>
                  <a:pt x="42" y="89"/>
                </a:lnTo>
                <a:lnTo>
                  <a:pt x="47"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5" y="156"/>
                </a:lnTo>
                <a:lnTo>
                  <a:pt x="110" y="158"/>
                </a:lnTo>
                <a:lnTo>
                  <a:pt x="116" y="158"/>
                </a:lnTo>
                <a:lnTo>
                  <a:pt x="121" y="156"/>
                </a:lnTo>
                <a:lnTo>
                  <a:pt x="129" y="155"/>
                </a:lnTo>
                <a:lnTo>
                  <a:pt x="129" y="136"/>
                </a:lnTo>
                <a:lnTo>
                  <a:pt x="122" y="137"/>
                </a:lnTo>
                <a:lnTo>
                  <a:pt x="118" y="136"/>
                </a:lnTo>
                <a:lnTo>
                  <a:pt x="115" y="132"/>
                </a:lnTo>
                <a:lnTo>
                  <a:pt x="114" y="127"/>
                </a:lnTo>
                <a:lnTo>
                  <a:pt x="114" y="120"/>
                </a:lnTo>
                <a:lnTo>
                  <a:pt x="114" y="46"/>
                </a:lnTo>
                <a:lnTo>
                  <a:pt x="113" y="35"/>
                </a:lnTo>
                <a:lnTo>
                  <a:pt x="111" y="26"/>
                </a:lnTo>
                <a:lnTo>
                  <a:pt x="106" y="18"/>
                </a:lnTo>
                <a:lnTo>
                  <a:pt x="101" y="11"/>
                </a:lnTo>
                <a:lnTo>
                  <a:pt x="94" y="6"/>
                </a:lnTo>
                <a:lnTo>
                  <a:pt x="84" y="3"/>
                </a:lnTo>
                <a:lnTo>
                  <a:pt x="74" y="2"/>
                </a:lnTo>
                <a:lnTo>
                  <a:pt x="61" y="0"/>
                </a:lnTo>
                <a:lnTo>
                  <a:pt x="48" y="2"/>
                </a:lnTo>
                <a:lnTo>
                  <a:pt x="38" y="4"/>
                </a:lnTo>
                <a:lnTo>
                  <a:pt x="28" y="7"/>
                </a:lnTo>
                <a:lnTo>
                  <a:pt x="21" y="13"/>
                </a:lnTo>
                <a:lnTo>
                  <a:pt x="15" y="20"/>
                </a:lnTo>
                <a:lnTo>
                  <a:pt x="10" y="28"/>
                </a:lnTo>
                <a:lnTo>
                  <a:pt x="7" y="38"/>
                </a:lnTo>
                <a:lnTo>
                  <a:pt x="6" y="48"/>
                </a:lnTo>
                <a:lnTo>
                  <a:pt x="6" y="49"/>
                </a:lnTo>
                <a:lnTo>
                  <a:pt x="28" y="49"/>
                </a:lnTo>
                <a:lnTo>
                  <a:pt x="28" y="44"/>
                </a:lnTo>
                <a:lnTo>
                  <a:pt x="30" y="38"/>
                </a:lnTo>
                <a:lnTo>
                  <a:pt x="33" y="33"/>
                </a:lnTo>
                <a:lnTo>
                  <a:pt x="37" y="30"/>
                </a:lnTo>
                <a:lnTo>
                  <a:pt x="41" y="26"/>
                </a:lnTo>
                <a:lnTo>
                  <a:pt x="46" y="24"/>
                </a:lnTo>
                <a:lnTo>
                  <a:pt x="53" y="23"/>
                </a:lnTo>
                <a:lnTo>
                  <a:pt x="60" y="23"/>
                </a:lnTo>
                <a:lnTo>
                  <a:pt x="67" y="23"/>
                </a:lnTo>
                <a:lnTo>
                  <a:pt x="74" y="24"/>
                </a:lnTo>
                <a:lnTo>
                  <a:pt x="79" y="26"/>
                </a:lnTo>
                <a:lnTo>
                  <a:pt x="83" y="28"/>
                </a:lnTo>
                <a:lnTo>
                  <a:pt x="86" y="31"/>
                </a:lnTo>
                <a:lnTo>
                  <a:pt x="88" y="35"/>
                </a:lnTo>
                <a:lnTo>
                  <a:pt x="91" y="39"/>
                </a:lnTo>
                <a:lnTo>
                  <a:pt x="91" y="45"/>
                </a:lnTo>
                <a:lnTo>
                  <a:pt x="91" y="51"/>
                </a:lnTo>
                <a:lnTo>
                  <a:pt x="90" y="55"/>
                </a:lnTo>
                <a:lnTo>
                  <a:pt x="88" y="58"/>
                </a:lnTo>
                <a:lnTo>
                  <a:pt x="84" y="60"/>
                </a:lnTo>
                <a:lnTo>
                  <a:pt x="79" y="62"/>
                </a:lnTo>
                <a:lnTo>
                  <a:pt x="71" y="63"/>
                </a:lnTo>
                <a:lnTo>
                  <a:pt x="60" y="64"/>
                </a:lnTo>
                <a:lnTo>
                  <a:pt x="47" y="66"/>
                </a:lnTo>
                <a:lnTo>
                  <a:pt x="36" y="68"/>
                </a:lnTo>
                <a:lnTo>
                  <a:pt x="26" y="71"/>
                </a:lnTo>
                <a:lnTo>
                  <a:pt x="18" y="75"/>
                </a:lnTo>
                <a:lnTo>
                  <a:pt x="11" y="81"/>
                </a:lnTo>
                <a:lnTo>
                  <a:pt x="6" y="87"/>
                </a:lnTo>
                <a:lnTo>
                  <a:pt x="3" y="95"/>
                </a:lnTo>
                <a:lnTo>
                  <a:pt x="1" y="103"/>
                </a:lnTo>
                <a:lnTo>
                  <a:pt x="0" y="113"/>
                </a:lnTo>
                <a:lnTo>
                  <a:pt x="1" y="124"/>
                </a:lnTo>
                <a:lnTo>
                  <a:pt x="3" y="132"/>
                </a:lnTo>
                <a:lnTo>
                  <a:pt x="6" y="140"/>
                </a:lnTo>
                <a:lnTo>
                  <a:pt x="11" y="147"/>
                </a:lnTo>
                <a:lnTo>
                  <a:pt x="18" y="152"/>
                </a:lnTo>
                <a:lnTo>
                  <a:pt x="25" y="155"/>
                </a:lnTo>
                <a:lnTo>
                  <a:pt x="35" y="158"/>
                </a:lnTo>
                <a:lnTo>
                  <a:pt x="44" y="159"/>
                </a:lnTo>
                <a:lnTo>
                  <a:pt x="58" y="158"/>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0649" name="Freeform 169"/>
          <p:cNvSpPr>
            <a:spLocks/>
          </p:cNvSpPr>
          <p:nvPr/>
        </p:nvSpPr>
        <p:spPr bwMode="auto">
          <a:xfrm>
            <a:off x="2165350" y="3138488"/>
            <a:ext cx="88900" cy="82550"/>
          </a:xfrm>
          <a:custGeom>
            <a:avLst/>
            <a:gdLst>
              <a:gd name="T0" fmla="*/ 189 w 189"/>
              <a:gd name="T1" fmla="*/ 155 h 155"/>
              <a:gd name="T2" fmla="*/ 189 w 189"/>
              <a:gd name="T3" fmla="*/ 60 h 155"/>
              <a:gd name="T4" fmla="*/ 188 w 189"/>
              <a:gd name="T5" fmla="*/ 39 h 155"/>
              <a:gd name="T6" fmla="*/ 184 w 189"/>
              <a:gd name="T7" fmla="*/ 21 h 155"/>
              <a:gd name="T8" fmla="*/ 169 w 189"/>
              <a:gd name="T9" fmla="*/ 6 h 155"/>
              <a:gd name="T10" fmla="*/ 146 w 189"/>
              <a:gd name="T11" fmla="*/ 0 h 155"/>
              <a:gd name="T12" fmla="*/ 121 w 189"/>
              <a:gd name="T13" fmla="*/ 6 h 155"/>
              <a:gd name="T14" fmla="*/ 102 w 189"/>
              <a:gd name="T15" fmla="*/ 24 h 155"/>
              <a:gd name="T16" fmla="*/ 95 w 189"/>
              <a:gd name="T17" fmla="*/ 13 h 155"/>
              <a:gd name="T18" fmla="*/ 86 w 189"/>
              <a:gd name="T19" fmla="*/ 6 h 155"/>
              <a:gd name="T20" fmla="*/ 77 w 189"/>
              <a:gd name="T21" fmla="*/ 2 h 155"/>
              <a:gd name="T22" fmla="*/ 64 w 189"/>
              <a:gd name="T23" fmla="*/ 0 h 155"/>
              <a:gd name="T24" fmla="*/ 51 w 189"/>
              <a:gd name="T25" fmla="*/ 2 h 155"/>
              <a:gd name="T26" fmla="*/ 40 w 189"/>
              <a:gd name="T27" fmla="*/ 6 h 155"/>
              <a:gd name="T28" fmla="*/ 30 w 189"/>
              <a:gd name="T29" fmla="*/ 14 h 155"/>
              <a:gd name="T30" fmla="*/ 22 w 189"/>
              <a:gd name="T31" fmla="*/ 25 h 155"/>
              <a:gd name="T32" fmla="*/ 0 w 189"/>
              <a:gd name="T33" fmla="*/ 4 h 155"/>
              <a:gd name="T34" fmla="*/ 23 w 189"/>
              <a:gd name="T35" fmla="*/ 155 h 155"/>
              <a:gd name="T36" fmla="*/ 24 w 189"/>
              <a:gd name="T37" fmla="*/ 56 h 155"/>
              <a:gd name="T38" fmla="*/ 28 w 189"/>
              <a:gd name="T39" fmla="*/ 40 h 155"/>
              <a:gd name="T40" fmla="*/ 38 w 189"/>
              <a:gd name="T41" fmla="*/ 30 h 155"/>
              <a:gd name="T42" fmla="*/ 50 w 189"/>
              <a:gd name="T43" fmla="*/ 24 h 155"/>
              <a:gd name="T44" fmla="*/ 65 w 189"/>
              <a:gd name="T45" fmla="*/ 24 h 155"/>
              <a:gd name="T46" fmla="*/ 75 w 189"/>
              <a:gd name="T47" fmla="*/ 28 h 155"/>
              <a:gd name="T48" fmla="*/ 81 w 189"/>
              <a:gd name="T49" fmla="*/ 38 h 155"/>
              <a:gd name="T50" fmla="*/ 83 w 189"/>
              <a:gd name="T51" fmla="*/ 53 h 155"/>
              <a:gd name="T52" fmla="*/ 83 w 189"/>
              <a:gd name="T53" fmla="*/ 155 h 155"/>
              <a:gd name="T54" fmla="*/ 106 w 189"/>
              <a:gd name="T55" fmla="*/ 66 h 155"/>
              <a:gd name="T56" fmla="*/ 108 w 189"/>
              <a:gd name="T57" fmla="*/ 47 h 155"/>
              <a:gd name="T58" fmla="*/ 116 w 189"/>
              <a:gd name="T59" fmla="*/ 34 h 155"/>
              <a:gd name="T60" fmla="*/ 126 w 189"/>
              <a:gd name="T61" fmla="*/ 25 h 155"/>
              <a:gd name="T62" fmla="*/ 141 w 189"/>
              <a:gd name="T63" fmla="*/ 23 h 155"/>
              <a:gd name="T64" fmla="*/ 154 w 189"/>
              <a:gd name="T65" fmla="*/ 25 h 155"/>
              <a:gd name="T66" fmla="*/ 161 w 189"/>
              <a:gd name="T67" fmla="*/ 32 h 155"/>
              <a:gd name="T68" fmla="*/ 165 w 189"/>
              <a:gd name="T69" fmla="*/ 45 h 155"/>
              <a:gd name="T70" fmla="*/ 166 w 189"/>
              <a:gd name="T71" fmla="*/ 62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9"/>
              <a:gd name="T109" fmla="*/ 0 h 155"/>
              <a:gd name="T110" fmla="*/ 189 w 189"/>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9" h="155">
                <a:moveTo>
                  <a:pt x="166" y="155"/>
                </a:moveTo>
                <a:lnTo>
                  <a:pt x="189" y="155"/>
                </a:lnTo>
                <a:lnTo>
                  <a:pt x="189" y="64"/>
                </a:lnTo>
                <a:lnTo>
                  <a:pt x="189" y="60"/>
                </a:lnTo>
                <a:lnTo>
                  <a:pt x="189" y="48"/>
                </a:lnTo>
                <a:lnTo>
                  <a:pt x="188" y="39"/>
                </a:lnTo>
                <a:lnTo>
                  <a:pt x="187" y="30"/>
                </a:lnTo>
                <a:lnTo>
                  <a:pt x="184" y="21"/>
                </a:lnTo>
                <a:lnTo>
                  <a:pt x="178" y="12"/>
                </a:lnTo>
                <a:lnTo>
                  <a:pt x="169" y="6"/>
                </a:lnTo>
                <a:lnTo>
                  <a:pt x="159" y="2"/>
                </a:lnTo>
                <a:lnTo>
                  <a:pt x="146" y="0"/>
                </a:lnTo>
                <a:lnTo>
                  <a:pt x="133" y="2"/>
                </a:lnTo>
                <a:lnTo>
                  <a:pt x="121" y="6"/>
                </a:lnTo>
                <a:lnTo>
                  <a:pt x="111" y="13"/>
                </a:lnTo>
                <a:lnTo>
                  <a:pt x="102" y="24"/>
                </a:lnTo>
                <a:lnTo>
                  <a:pt x="99" y="18"/>
                </a:lnTo>
                <a:lnTo>
                  <a:pt x="95" y="13"/>
                </a:lnTo>
                <a:lnTo>
                  <a:pt x="90" y="10"/>
                </a:lnTo>
                <a:lnTo>
                  <a:pt x="86" y="6"/>
                </a:lnTo>
                <a:lnTo>
                  <a:pt x="82" y="4"/>
                </a:lnTo>
                <a:lnTo>
                  <a:pt x="77" y="2"/>
                </a:lnTo>
                <a:lnTo>
                  <a:pt x="70" y="0"/>
                </a:lnTo>
                <a:lnTo>
                  <a:pt x="64" y="0"/>
                </a:lnTo>
                <a:lnTo>
                  <a:pt x="58" y="0"/>
                </a:lnTo>
                <a:lnTo>
                  <a:pt x="51" y="2"/>
                </a:lnTo>
                <a:lnTo>
                  <a:pt x="45" y="4"/>
                </a:lnTo>
                <a:lnTo>
                  <a:pt x="40" y="6"/>
                </a:lnTo>
                <a:lnTo>
                  <a:pt x="34" y="10"/>
                </a:lnTo>
                <a:lnTo>
                  <a:pt x="30" y="14"/>
                </a:lnTo>
                <a:lnTo>
                  <a:pt x="26" y="19"/>
                </a:lnTo>
                <a:lnTo>
                  <a:pt x="22" y="25"/>
                </a:lnTo>
                <a:lnTo>
                  <a:pt x="22" y="4"/>
                </a:lnTo>
                <a:lnTo>
                  <a:pt x="0" y="4"/>
                </a:lnTo>
                <a:lnTo>
                  <a:pt x="0" y="155"/>
                </a:lnTo>
                <a:lnTo>
                  <a:pt x="23" y="155"/>
                </a:lnTo>
                <a:lnTo>
                  <a:pt x="23" y="66"/>
                </a:lnTo>
                <a:lnTo>
                  <a:pt x="24" y="56"/>
                </a:lnTo>
                <a:lnTo>
                  <a:pt x="25" y="47"/>
                </a:lnTo>
                <a:lnTo>
                  <a:pt x="28" y="40"/>
                </a:lnTo>
                <a:lnTo>
                  <a:pt x="32" y="34"/>
                </a:lnTo>
                <a:lnTo>
                  <a:pt x="38" y="30"/>
                </a:lnTo>
                <a:lnTo>
                  <a:pt x="43" y="26"/>
                </a:lnTo>
                <a:lnTo>
                  <a:pt x="50" y="24"/>
                </a:lnTo>
                <a:lnTo>
                  <a:pt x="58" y="23"/>
                </a:lnTo>
                <a:lnTo>
                  <a:pt x="65" y="24"/>
                </a:lnTo>
                <a:lnTo>
                  <a:pt x="70" y="25"/>
                </a:lnTo>
                <a:lnTo>
                  <a:pt x="75" y="28"/>
                </a:lnTo>
                <a:lnTo>
                  <a:pt x="78" y="32"/>
                </a:lnTo>
                <a:lnTo>
                  <a:pt x="81" y="38"/>
                </a:lnTo>
                <a:lnTo>
                  <a:pt x="82" y="45"/>
                </a:lnTo>
                <a:lnTo>
                  <a:pt x="83" y="53"/>
                </a:lnTo>
                <a:lnTo>
                  <a:pt x="83" y="62"/>
                </a:lnTo>
                <a:lnTo>
                  <a:pt x="83" y="155"/>
                </a:lnTo>
                <a:lnTo>
                  <a:pt x="106" y="155"/>
                </a:lnTo>
                <a:lnTo>
                  <a:pt x="106" y="66"/>
                </a:lnTo>
                <a:lnTo>
                  <a:pt x="107" y="56"/>
                </a:lnTo>
                <a:lnTo>
                  <a:pt x="108" y="47"/>
                </a:lnTo>
                <a:lnTo>
                  <a:pt x="111" y="40"/>
                </a:lnTo>
                <a:lnTo>
                  <a:pt x="116" y="34"/>
                </a:lnTo>
                <a:lnTo>
                  <a:pt x="121" y="30"/>
                </a:lnTo>
                <a:lnTo>
                  <a:pt x="126" y="25"/>
                </a:lnTo>
                <a:lnTo>
                  <a:pt x="134" y="24"/>
                </a:lnTo>
                <a:lnTo>
                  <a:pt x="141" y="23"/>
                </a:lnTo>
                <a:lnTo>
                  <a:pt x="148" y="24"/>
                </a:lnTo>
                <a:lnTo>
                  <a:pt x="154" y="25"/>
                </a:lnTo>
                <a:lnTo>
                  <a:pt x="158" y="28"/>
                </a:lnTo>
                <a:lnTo>
                  <a:pt x="161" y="32"/>
                </a:lnTo>
                <a:lnTo>
                  <a:pt x="164" y="38"/>
                </a:lnTo>
                <a:lnTo>
                  <a:pt x="165" y="45"/>
                </a:lnTo>
                <a:lnTo>
                  <a:pt x="166" y="53"/>
                </a:lnTo>
                <a:lnTo>
                  <a:pt x="166" y="62"/>
                </a:lnTo>
                <a:lnTo>
                  <a:pt x="166" y="155"/>
                </a:lnTo>
                <a:close/>
              </a:path>
            </a:pathLst>
          </a:custGeom>
          <a:solidFill>
            <a:srgbClr val="000080"/>
          </a:solidFill>
          <a:ln w="9525">
            <a:noFill/>
            <a:round/>
            <a:headEnd/>
            <a:tailEnd/>
          </a:ln>
        </p:spPr>
        <p:txBody>
          <a:bodyPr/>
          <a:lstStyle/>
          <a:p>
            <a:endParaRPr lang="ru-RU"/>
          </a:p>
        </p:txBody>
      </p:sp>
      <p:sp>
        <p:nvSpPr>
          <p:cNvPr id="20650" name="Freeform 170"/>
          <p:cNvSpPr>
            <a:spLocks noEditPoints="1"/>
          </p:cNvSpPr>
          <p:nvPr/>
        </p:nvSpPr>
        <p:spPr bwMode="auto">
          <a:xfrm>
            <a:off x="2266950" y="3138488"/>
            <a:ext cx="57150" cy="84137"/>
          </a:xfrm>
          <a:custGeom>
            <a:avLst/>
            <a:gdLst>
              <a:gd name="T0" fmla="*/ 97 w 123"/>
              <a:gd name="T1" fmla="*/ 113 h 159"/>
              <a:gd name="T2" fmla="*/ 91 w 123"/>
              <a:gd name="T3" fmla="*/ 124 h 159"/>
              <a:gd name="T4" fmla="*/ 82 w 123"/>
              <a:gd name="T5" fmla="*/ 131 h 159"/>
              <a:gd name="T6" fmla="*/ 71 w 123"/>
              <a:gd name="T7" fmla="*/ 136 h 159"/>
              <a:gd name="T8" fmla="*/ 55 w 123"/>
              <a:gd name="T9" fmla="*/ 134 h 159"/>
              <a:gd name="T10" fmla="*/ 41 w 123"/>
              <a:gd name="T11" fmla="*/ 129 h 159"/>
              <a:gd name="T12" fmla="*/ 30 w 123"/>
              <a:gd name="T13" fmla="*/ 117 h 159"/>
              <a:gd name="T14" fmla="*/ 25 w 123"/>
              <a:gd name="T15" fmla="*/ 98 h 159"/>
              <a:gd name="T16" fmla="*/ 123 w 123"/>
              <a:gd name="T17" fmla="*/ 88 h 159"/>
              <a:gd name="T18" fmla="*/ 122 w 123"/>
              <a:gd name="T19" fmla="*/ 60 h 159"/>
              <a:gd name="T20" fmla="*/ 114 w 123"/>
              <a:gd name="T21" fmla="*/ 31 h 159"/>
              <a:gd name="T22" fmla="*/ 98 w 123"/>
              <a:gd name="T23" fmla="*/ 12 h 159"/>
              <a:gd name="T24" fmla="*/ 76 w 123"/>
              <a:gd name="T25" fmla="*/ 2 h 159"/>
              <a:gd name="T26" fmla="*/ 48 w 123"/>
              <a:gd name="T27" fmla="*/ 2 h 159"/>
              <a:gd name="T28" fmla="*/ 25 w 123"/>
              <a:gd name="T29" fmla="*/ 12 h 159"/>
              <a:gd name="T30" fmla="*/ 9 w 123"/>
              <a:gd name="T31" fmla="*/ 33 h 159"/>
              <a:gd name="T32" fmla="*/ 1 w 123"/>
              <a:gd name="T33" fmla="*/ 63 h 159"/>
              <a:gd name="T34" fmla="*/ 1 w 123"/>
              <a:gd name="T35" fmla="*/ 98 h 159"/>
              <a:gd name="T36" fmla="*/ 9 w 123"/>
              <a:gd name="T37" fmla="*/ 127 h 159"/>
              <a:gd name="T38" fmla="*/ 25 w 123"/>
              <a:gd name="T39" fmla="*/ 147 h 159"/>
              <a:gd name="T40" fmla="*/ 48 w 123"/>
              <a:gd name="T41" fmla="*/ 158 h 159"/>
              <a:gd name="T42" fmla="*/ 73 w 123"/>
              <a:gd name="T43" fmla="*/ 158 h 159"/>
              <a:gd name="T44" fmla="*/ 94 w 123"/>
              <a:gd name="T45" fmla="*/ 151 h 159"/>
              <a:gd name="T46" fmla="*/ 108 w 123"/>
              <a:gd name="T47" fmla="*/ 138 h 159"/>
              <a:gd name="T48" fmla="*/ 119 w 123"/>
              <a:gd name="T49" fmla="*/ 119 h 159"/>
              <a:gd name="T50" fmla="*/ 99 w 123"/>
              <a:gd name="T51" fmla="*/ 108 h 159"/>
              <a:gd name="T52" fmla="*/ 25 w 123"/>
              <a:gd name="T53" fmla="*/ 56 h 159"/>
              <a:gd name="T54" fmla="*/ 31 w 123"/>
              <a:gd name="T55" fmla="*/ 40 h 159"/>
              <a:gd name="T56" fmla="*/ 41 w 123"/>
              <a:gd name="T57" fmla="*/ 28 h 159"/>
              <a:gd name="T58" fmla="*/ 54 w 123"/>
              <a:gd name="T59" fmla="*/ 24 h 159"/>
              <a:gd name="T60" fmla="*/ 71 w 123"/>
              <a:gd name="T61" fmla="*/ 24 h 159"/>
              <a:gd name="T62" fmla="*/ 84 w 123"/>
              <a:gd name="T63" fmla="*/ 30 h 159"/>
              <a:gd name="T64" fmla="*/ 94 w 123"/>
              <a:gd name="T65" fmla="*/ 40 h 159"/>
              <a:gd name="T66" fmla="*/ 98 w 123"/>
              <a:gd name="T67" fmla="*/ 56 h 159"/>
              <a:gd name="T68" fmla="*/ 24 w 123"/>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8"/>
                </a:moveTo>
                <a:lnTo>
                  <a:pt x="97" y="113"/>
                </a:lnTo>
                <a:lnTo>
                  <a:pt x="94" y="119"/>
                </a:lnTo>
                <a:lnTo>
                  <a:pt x="91" y="124"/>
                </a:lnTo>
                <a:lnTo>
                  <a:pt x="86" y="129"/>
                </a:lnTo>
                <a:lnTo>
                  <a:pt x="82" y="131"/>
                </a:lnTo>
                <a:lnTo>
                  <a:pt x="77" y="133"/>
                </a:lnTo>
                <a:lnTo>
                  <a:pt x="71" y="136"/>
                </a:lnTo>
                <a:lnTo>
                  <a:pt x="63" y="136"/>
                </a:lnTo>
                <a:lnTo>
                  <a:pt x="55" y="134"/>
                </a:lnTo>
                <a:lnTo>
                  <a:pt x="47" y="132"/>
                </a:lnTo>
                <a:lnTo>
                  <a:pt x="41" y="129"/>
                </a:lnTo>
                <a:lnTo>
                  <a:pt x="35" y="123"/>
                </a:lnTo>
                <a:lnTo>
                  <a:pt x="30" y="117"/>
                </a:lnTo>
                <a:lnTo>
                  <a:pt x="27" y="109"/>
                </a:lnTo>
                <a:lnTo>
                  <a:pt x="25" y="98"/>
                </a:lnTo>
                <a:lnTo>
                  <a:pt x="24" y="88"/>
                </a:lnTo>
                <a:lnTo>
                  <a:pt x="123" y="88"/>
                </a:lnTo>
                <a:lnTo>
                  <a:pt x="123" y="76"/>
                </a:lnTo>
                <a:lnTo>
                  <a:pt x="122" y="60"/>
                </a:lnTo>
                <a:lnTo>
                  <a:pt x="119" y="44"/>
                </a:lnTo>
                <a:lnTo>
                  <a:pt x="114" y="31"/>
                </a:lnTo>
                <a:lnTo>
                  <a:pt x="107" y="20"/>
                </a:lnTo>
                <a:lnTo>
                  <a:pt x="98" y="12"/>
                </a:lnTo>
                <a:lnTo>
                  <a:pt x="87" y="5"/>
                </a:lnTo>
                <a:lnTo>
                  <a:pt x="76" y="2"/>
                </a:lnTo>
                <a:lnTo>
                  <a:pt x="61" y="0"/>
                </a:lnTo>
                <a:lnTo>
                  <a:pt x="48" y="2"/>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8"/>
                </a:lnTo>
                <a:lnTo>
                  <a:pt x="61" y="159"/>
                </a:lnTo>
                <a:lnTo>
                  <a:pt x="73" y="158"/>
                </a:lnTo>
                <a:lnTo>
                  <a:pt x="84" y="155"/>
                </a:lnTo>
                <a:lnTo>
                  <a:pt x="94" y="151"/>
                </a:lnTo>
                <a:lnTo>
                  <a:pt x="102" y="145"/>
                </a:lnTo>
                <a:lnTo>
                  <a:pt x="108" y="138"/>
                </a:lnTo>
                <a:lnTo>
                  <a:pt x="115" y="129"/>
                </a:lnTo>
                <a:lnTo>
                  <a:pt x="119" y="119"/>
                </a:lnTo>
                <a:lnTo>
                  <a:pt x="121" y="108"/>
                </a:lnTo>
                <a:lnTo>
                  <a:pt x="99" y="108"/>
                </a:lnTo>
                <a:close/>
                <a:moveTo>
                  <a:pt x="24" y="67"/>
                </a:moveTo>
                <a:lnTo>
                  <a:pt x="25" y="56"/>
                </a:lnTo>
                <a:lnTo>
                  <a:pt x="27" y="48"/>
                </a:lnTo>
                <a:lnTo>
                  <a:pt x="31" y="40"/>
                </a:lnTo>
                <a:lnTo>
                  <a:pt x="36" y="34"/>
                </a:lnTo>
                <a:lnTo>
                  <a:pt x="41" y="28"/>
                </a:lnTo>
                <a:lnTo>
                  <a:pt x="47" y="25"/>
                </a:lnTo>
                <a:lnTo>
                  <a:pt x="54" y="24"/>
                </a:lnTo>
                <a:lnTo>
                  <a:pt x="62" y="23"/>
                </a:lnTo>
                <a:lnTo>
                  <a:pt x="71" y="24"/>
                </a:lnTo>
                <a:lnTo>
                  <a:pt x="78" y="25"/>
                </a:lnTo>
                <a:lnTo>
                  <a:pt x="84" y="30"/>
                </a:lnTo>
                <a:lnTo>
                  <a:pt x="89"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0651" name="Freeform 171"/>
          <p:cNvSpPr>
            <a:spLocks/>
          </p:cNvSpPr>
          <p:nvPr/>
        </p:nvSpPr>
        <p:spPr bwMode="auto">
          <a:xfrm>
            <a:off x="2330450" y="3138488"/>
            <a:ext cx="53975" cy="84137"/>
          </a:xfrm>
          <a:custGeom>
            <a:avLst/>
            <a:gdLst>
              <a:gd name="T0" fmla="*/ 1 w 112"/>
              <a:gd name="T1" fmla="*/ 118 h 159"/>
              <a:gd name="T2" fmla="*/ 9 w 112"/>
              <a:gd name="T3" fmla="*/ 138 h 159"/>
              <a:gd name="T4" fmla="*/ 22 w 112"/>
              <a:gd name="T5" fmla="*/ 151 h 159"/>
              <a:gd name="T6" fmla="*/ 42 w 112"/>
              <a:gd name="T7" fmla="*/ 158 h 159"/>
              <a:gd name="T8" fmla="*/ 68 w 112"/>
              <a:gd name="T9" fmla="*/ 158 h 159"/>
              <a:gd name="T10" fmla="*/ 89 w 112"/>
              <a:gd name="T11" fmla="*/ 152 h 159"/>
              <a:gd name="T12" fmla="*/ 103 w 112"/>
              <a:gd name="T13" fmla="*/ 139 h 159"/>
              <a:gd name="T14" fmla="*/ 111 w 112"/>
              <a:gd name="T15" fmla="*/ 120 h 159"/>
              <a:gd name="T16" fmla="*/ 111 w 112"/>
              <a:gd name="T17" fmla="*/ 101 h 159"/>
              <a:gd name="T18" fmla="*/ 107 w 112"/>
              <a:gd name="T19" fmla="*/ 87 h 159"/>
              <a:gd name="T20" fmla="*/ 96 w 112"/>
              <a:gd name="T21" fmla="*/ 77 h 159"/>
              <a:gd name="T22" fmla="*/ 80 w 112"/>
              <a:gd name="T23" fmla="*/ 70 h 159"/>
              <a:gd name="T24" fmla="*/ 48 w 112"/>
              <a:gd name="T25" fmla="*/ 62 h 159"/>
              <a:gd name="T26" fmla="*/ 38 w 112"/>
              <a:gd name="T27" fmla="*/ 59 h 159"/>
              <a:gd name="T28" fmla="*/ 31 w 112"/>
              <a:gd name="T29" fmla="*/ 55 h 159"/>
              <a:gd name="T30" fmla="*/ 26 w 112"/>
              <a:gd name="T31" fmla="*/ 51 h 159"/>
              <a:gd name="T32" fmla="*/ 25 w 112"/>
              <a:gd name="T33" fmla="*/ 44 h 159"/>
              <a:gd name="T34" fmla="*/ 28 w 112"/>
              <a:gd name="T35" fmla="*/ 34 h 159"/>
              <a:gd name="T36" fmla="*/ 33 w 112"/>
              <a:gd name="T37" fmla="*/ 28 h 159"/>
              <a:gd name="T38" fmla="*/ 42 w 112"/>
              <a:gd name="T39" fmla="*/ 24 h 159"/>
              <a:gd name="T40" fmla="*/ 55 w 112"/>
              <a:gd name="T41" fmla="*/ 23 h 159"/>
              <a:gd name="T42" fmla="*/ 68 w 112"/>
              <a:gd name="T43" fmla="*/ 24 h 159"/>
              <a:gd name="T44" fmla="*/ 77 w 112"/>
              <a:gd name="T45" fmla="*/ 30 h 159"/>
              <a:gd name="T46" fmla="*/ 83 w 112"/>
              <a:gd name="T47" fmla="*/ 37 h 159"/>
              <a:gd name="T48" fmla="*/ 87 w 112"/>
              <a:gd name="T49" fmla="*/ 47 h 159"/>
              <a:gd name="T50" fmla="*/ 108 w 112"/>
              <a:gd name="T51" fmla="*/ 37 h 159"/>
              <a:gd name="T52" fmla="*/ 100 w 112"/>
              <a:gd name="T53" fmla="*/ 19 h 159"/>
              <a:gd name="T54" fmla="*/ 87 w 112"/>
              <a:gd name="T55" fmla="*/ 7 h 159"/>
              <a:gd name="T56" fmla="*/ 67 w 112"/>
              <a:gd name="T57" fmla="*/ 2 h 159"/>
              <a:gd name="T58" fmla="*/ 43 w 112"/>
              <a:gd name="T59" fmla="*/ 2 h 159"/>
              <a:gd name="T60" fmla="*/ 24 w 112"/>
              <a:gd name="T61" fmla="*/ 7 h 159"/>
              <a:gd name="T62" fmla="*/ 11 w 112"/>
              <a:gd name="T63" fmla="*/ 19 h 159"/>
              <a:gd name="T64" fmla="*/ 4 w 112"/>
              <a:gd name="T65" fmla="*/ 34 h 159"/>
              <a:gd name="T66" fmla="*/ 4 w 112"/>
              <a:gd name="T67" fmla="*/ 53 h 159"/>
              <a:gd name="T68" fmla="*/ 9 w 112"/>
              <a:gd name="T69" fmla="*/ 67 h 159"/>
              <a:gd name="T70" fmla="*/ 18 w 112"/>
              <a:gd name="T71" fmla="*/ 76 h 159"/>
              <a:gd name="T72" fmla="*/ 33 w 112"/>
              <a:gd name="T73" fmla="*/ 83 h 159"/>
              <a:gd name="T74" fmla="*/ 69 w 112"/>
              <a:gd name="T75" fmla="*/ 94 h 159"/>
              <a:gd name="T76" fmla="*/ 78 w 112"/>
              <a:gd name="T77" fmla="*/ 96 h 159"/>
              <a:gd name="T78" fmla="*/ 84 w 112"/>
              <a:gd name="T79" fmla="*/ 99 h 159"/>
              <a:gd name="T80" fmla="*/ 89 w 112"/>
              <a:gd name="T81" fmla="*/ 105 h 159"/>
              <a:gd name="T82" fmla="*/ 90 w 112"/>
              <a:gd name="T83" fmla="*/ 113 h 159"/>
              <a:gd name="T84" fmla="*/ 88 w 112"/>
              <a:gd name="T85" fmla="*/ 123 h 159"/>
              <a:gd name="T86" fmla="*/ 81 w 112"/>
              <a:gd name="T87" fmla="*/ 130 h 159"/>
              <a:gd name="T88" fmla="*/ 71 w 112"/>
              <a:gd name="T89" fmla="*/ 136 h 159"/>
              <a:gd name="T90" fmla="*/ 57 w 112"/>
              <a:gd name="T91" fmla="*/ 137 h 159"/>
              <a:gd name="T92" fmla="*/ 42 w 112"/>
              <a:gd name="T93" fmla="*/ 134 h 159"/>
              <a:gd name="T94" fmla="*/ 32 w 112"/>
              <a:gd name="T95" fmla="*/ 129 h 159"/>
              <a:gd name="T96" fmla="*/ 24 w 112"/>
              <a:gd name="T97" fmla="*/ 119 h 159"/>
              <a:gd name="T98" fmla="*/ 21 w 112"/>
              <a:gd name="T99" fmla="*/ 106 h 15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2"/>
              <a:gd name="T151" fmla="*/ 0 h 159"/>
              <a:gd name="T152" fmla="*/ 112 w 112"/>
              <a:gd name="T153" fmla="*/ 159 h 15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2" h="159">
                <a:moveTo>
                  <a:pt x="0" y="106"/>
                </a:moveTo>
                <a:lnTo>
                  <a:pt x="1" y="118"/>
                </a:lnTo>
                <a:lnTo>
                  <a:pt x="3" y="129"/>
                </a:lnTo>
                <a:lnTo>
                  <a:pt x="9" y="138"/>
                </a:lnTo>
                <a:lnTo>
                  <a:pt x="14" y="145"/>
                </a:lnTo>
                <a:lnTo>
                  <a:pt x="22" y="151"/>
                </a:lnTo>
                <a:lnTo>
                  <a:pt x="32" y="155"/>
                </a:lnTo>
                <a:lnTo>
                  <a:pt x="42" y="158"/>
                </a:lnTo>
                <a:lnTo>
                  <a:pt x="55" y="159"/>
                </a:lnTo>
                <a:lnTo>
                  <a:pt x="68" y="158"/>
                </a:lnTo>
                <a:lnTo>
                  <a:pt x="79" y="155"/>
                </a:lnTo>
                <a:lnTo>
                  <a:pt x="89" y="152"/>
                </a:lnTo>
                <a:lnTo>
                  <a:pt x="97" y="146"/>
                </a:lnTo>
                <a:lnTo>
                  <a:pt x="103" y="139"/>
                </a:lnTo>
                <a:lnTo>
                  <a:pt x="108" y="131"/>
                </a:lnTo>
                <a:lnTo>
                  <a:pt x="111" y="120"/>
                </a:lnTo>
                <a:lnTo>
                  <a:pt x="112" y="110"/>
                </a:lnTo>
                <a:lnTo>
                  <a:pt x="111" y="101"/>
                </a:lnTo>
                <a:lnTo>
                  <a:pt x="110" y="94"/>
                </a:lnTo>
                <a:lnTo>
                  <a:pt x="107" y="87"/>
                </a:lnTo>
                <a:lnTo>
                  <a:pt x="101" y="82"/>
                </a:lnTo>
                <a:lnTo>
                  <a:pt x="96" y="77"/>
                </a:lnTo>
                <a:lnTo>
                  <a:pt x="89" y="74"/>
                </a:lnTo>
                <a:lnTo>
                  <a:pt x="80" y="70"/>
                </a:lnTo>
                <a:lnTo>
                  <a:pt x="71" y="68"/>
                </a:lnTo>
                <a:lnTo>
                  <a:pt x="48" y="62"/>
                </a:lnTo>
                <a:lnTo>
                  <a:pt x="42" y="60"/>
                </a:lnTo>
                <a:lnTo>
                  <a:pt x="38" y="59"/>
                </a:lnTo>
                <a:lnTo>
                  <a:pt x="34" y="58"/>
                </a:lnTo>
                <a:lnTo>
                  <a:pt x="31" y="55"/>
                </a:lnTo>
                <a:lnTo>
                  <a:pt x="29" y="53"/>
                </a:lnTo>
                <a:lnTo>
                  <a:pt x="26" y="51"/>
                </a:lnTo>
                <a:lnTo>
                  <a:pt x="25" y="47"/>
                </a:lnTo>
                <a:lnTo>
                  <a:pt x="25" y="44"/>
                </a:lnTo>
                <a:lnTo>
                  <a:pt x="25" y="39"/>
                </a:lnTo>
                <a:lnTo>
                  <a:pt x="28" y="34"/>
                </a:lnTo>
                <a:lnTo>
                  <a:pt x="30" y="31"/>
                </a:lnTo>
                <a:lnTo>
                  <a:pt x="33" y="28"/>
                </a:lnTo>
                <a:lnTo>
                  <a:pt x="37" y="26"/>
                </a:lnTo>
                <a:lnTo>
                  <a:pt x="42" y="24"/>
                </a:lnTo>
                <a:lnTo>
                  <a:pt x="48" y="23"/>
                </a:lnTo>
                <a:lnTo>
                  <a:pt x="55" y="23"/>
                </a:lnTo>
                <a:lnTo>
                  <a:pt x="61" y="23"/>
                </a:lnTo>
                <a:lnTo>
                  <a:pt x="68" y="24"/>
                </a:lnTo>
                <a:lnTo>
                  <a:pt x="73" y="26"/>
                </a:lnTo>
                <a:lnTo>
                  <a:pt x="77" y="30"/>
                </a:lnTo>
                <a:lnTo>
                  <a:pt x="81" y="33"/>
                </a:lnTo>
                <a:lnTo>
                  <a:pt x="83" y="37"/>
                </a:lnTo>
                <a:lnTo>
                  <a:pt x="86" y="41"/>
                </a:lnTo>
                <a:lnTo>
                  <a:pt x="87" y="47"/>
                </a:lnTo>
                <a:lnTo>
                  <a:pt x="109" y="47"/>
                </a:lnTo>
                <a:lnTo>
                  <a:pt x="108" y="37"/>
                </a:lnTo>
                <a:lnTo>
                  <a:pt x="104" y="27"/>
                </a:lnTo>
                <a:lnTo>
                  <a:pt x="100" y="19"/>
                </a:lnTo>
                <a:lnTo>
                  <a:pt x="94" y="13"/>
                </a:lnTo>
                <a:lnTo>
                  <a:pt x="87" y="7"/>
                </a:lnTo>
                <a:lnTo>
                  <a:pt x="77" y="4"/>
                </a:lnTo>
                <a:lnTo>
                  <a:pt x="67" y="2"/>
                </a:lnTo>
                <a:lnTo>
                  <a:pt x="55" y="0"/>
                </a:lnTo>
                <a:lnTo>
                  <a:pt x="43" y="2"/>
                </a:lnTo>
                <a:lnTo>
                  <a:pt x="33" y="4"/>
                </a:lnTo>
                <a:lnTo>
                  <a:pt x="24" y="7"/>
                </a:lnTo>
                <a:lnTo>
                  <a:pt x="17" y="12"/>
                </a:lnTo>
                <a:lnTo>
                  <a:pt x="11" y="19"/>
                </a:lnTo>
                <a:lnTo>
                  <a:pt x="6" y="26"/>
                </a:lnTo>
                <a:lnTo>
                  <a:pt x="4" y="34"/>
                </a:lnTo>
                <a:lnTo>
                  <a:pt x="3" y="44"/>
                </a:lnTo>
                <a:lnTo>
                  <a:pt x="4" y="53"/>
                </a:lnTo>
                <a:lnTo>
                  <a:pt x="5" y="60"/>
                </a:lnTo>
                <a:lnTo>
                  <a:pt x="9" y="67"/>
                </a:lnTo>
                <a:lnTo>
                  <a:pt x="13" y="71"/>
                </a:lnTo>
                <a:lnTo>
                  <a:pt x="18" y="76"/>
                </a:lnTo>
                <a:lnTo>
                  <a:pt x="24" y="80"/>
                </a:lnTo>
                <a:lnTo>
                  <a:pt x="33" y="83"/>
                </a:lnTo>
                <a:lnTo>
                  <a:pt x="41" y="85"/>
                </a:lnTo>
                <a:lnTo>
                  <a:pt x="69" y="94"/>
                </a:lnTo>
                <a:lnTo>
                  <a:pt x="73" y="95"/>
                </a:lnTo>
                <a:lnTo>
                  <a:pt x="78" y="96"/>
                </a:lnTo>
                <a:lnTo>
                  <a:pt x="81" y="98"/>
                </a:lnTo>
                <a:lnTo>
                  <a:pt x="84" y="99"/>
                </a:lnTo>
                <a:lnTo>
                  <a:pt x="87" y="103"/>
                </a:lnTo>
                <a:lnTo>
                  <a:pt x="89" y="105"/>
                </a:lnTo>
                <a:lnTo>
                  <a:pt x="90" y="109"/>
                </a:lnTo>
                <a:lnTo>
                  <a:pt x="90" y="113"/>
                </a:lnTo>
                <a:lnTo>
                  <a:pt x="89" y="118"/>
                </a:lnTo>
                <a:lnTo>
                  <a:pt x="88" y="123"/>
                </a:lnTo>
                <a:lnTo>
                  <a:pt x="84" y="127"/>
                </a:lnTo>
                <a:lnTo>
                  <a:pt x="81" y="130"/>
                </a:lnTo>
                <a:lnTo>
                  <a:pt x="76" y="133"/>
                </a:lnTo>
                <a:lnTo>
                  <a:pt x="71" y="136"/>
                </a:lnTo>
                <a:lnTo>
                  <a:pt x="64" y="137"/>
                </a:lnTo>
                <a:lnTo>
                  <a:pt x="57" y="137"/>
                </a:lnTo>
                <a:lnTo>
                  <a:pt x="50" y="137"/>
                </a:lnTo>
                <a:lnTo>
                  <a:pt x="42" y="134"/>
                </a:lnTo>
                <a:lnTo>
                  <a:pt x="36" y="132"/>
                </a:lnTo>
                <a:lnTo>
                  <a:pt x="32" y="129"/>
                </a:lnTo>
                <a:lnTo>
                  <a:pt x="28" y="125"/>
                </a:lnTo>
                <a:lnTo>
                  <a:pt x="24" y="119"/>
                </a:lnTo>
                <a:lnTo>
                  <a:pt x="22" y="113"/>
                </a:lnTo>
                <a:lnTo>
                  <a:pt x="21" y="106"/>
                </a:lnTo>
                <a:lnTo>
                  <a:pt x="0" y="106"/>
                </a:lnTo>
                <a:close/>
              </a:path>
            </a:pathLst>
          </a:custGeom>
          <a:solidFill>
            <a:srgbClr val="000080"/>
          </a:solidFill>
          <a:ln w="9525">
            <a:noFill/>
            <a:round/>
            <a:headEnd/>
            <a:tailEnd/>
          </a:ln>
        </p:spPr>
        <p:txBody>
          <a:bodyPr/>
          <a:lstStyle/>
          <a:p>
            <a:endParaRPr lang="ru-RU"/>
          </a:p>
        </p:txBody>
      </p:sp>
      <p:sp>
        <p:nvSpPr>
          <p:cNvPr id="20652" name="Freeform 172"/>
          <p:cNvSpPr>
            <a:spLocks noEditPoints="1"/>
          </p:cNvSpPr>
          <p:nvPr/>
        </p:nvSpPr>
        <p:spPr bwMode="auto">
          <a:xfrm>
            <a:off x="2432050" y="3111500"/>
            <a:ext cx="65088" cy="109538"/>
          </a:xfrm>
          <a:custGeom>
            <a:avLst/>
            <a:gdLst>
              <a:gd name="T0" fmla="*/ 25 w 143"/>
              <a:gd name="T1" fmla="*/ 111 h 207"/>
              <a:gd name="T2" fmla="*/ 84 w 143"/>
              <a:gd name="T3" fmla="*/ 111 h 207"/>
              <a:gd name="T4" fmla="*/ 101 w 143"/>
              <a:gd name="T5" fmla="*/ 115 h 207"/>
              <a:gd name="T6" fmla="*/ 111 w 143"/>
              <a:gd name="T7" fmla="*/ 123 h 207"/>
              <a:gd name="T8" fmla="*/ 116 w 143"/>
              <a:gd name="T9" fmla="*/ 136 h 207"/>
              <a:gd name="T10" fmla="*/ 116 w 143"/>
              <a:gd name="T11" fmla="*/ 154 h 207"/>
              <a:gd name="T12" fmla="*/ 112 w 143"/>
              <a:gd name="T13" fmla="*/ 168 h 207"/>
              <a:gd name="T14" fmla="*/ 101 w 143"/>
              <a:gd name="T15" fmla="*/ 176 h 207"/>
              <a:gd name="T16" fmla="*/ 86 w 143"/>
              <a:gd name="T17" fmla="*/ 181 h 207"/>
              <a:gd name="T18" fmla="*/ 25 w 143"/>
              <a:gd name="T19" fmla="*/ 182 h 207"/>
              <a:gd name="T20" fmla="*/ 25 w 143"/>
              <a:gd name="T21" fmla="*/ 23 h 207"/>
              <a:gd name="T22" fmla="*/ 81 w 143"/>
              <a:gd name="T23" fmla="*/ 23 h 207"/>
              <a:gd name="T24" fmla="*/ 96 w 143"/>
              <a:gd name="T25" fmla="*/ 28 h 207"/>
              <a:gd name="T26" fmla="*/ 104 w 143"/>
              <a:gd name="T27" fmla="*/ 35 h 207"/>
              <a:gd name="T28" fmla="*/ 109 w 143"/>
              <a:gd name="T29" fmla="*/ 47 h 207"/>
              <a:gd name="T30" fmla="*/ 109 w 143"/>
              <a:gd name="T31" fmla="*/ 63 h 207"/>
              <a:gd name="T32" fmla="*/ 104 w 143"/>
              <a:gd name="T33" fmla="*/ 75 h 207"/>
              <a:gd name="T34" fmla="*/ 95 w 143"/>
              <a:gd name="T35" fmla="*/ 83 h 207"/>
              <a:gd name="T36" fmla="*/ 80 w 143"/>
              <a:gd name="T37" fmla="*/ 87 h 207"/>
              <a:gd name="T38" fmla="*/ 25 w 143"/>
              <a:gd name="T39" fmla="*/ 87 h 207"/>
              <a:gd name="T40" fmla="*/ 80 w 143"/>
              <a:gd name="T41" fmla="*/ 207 h 207"/>
              <a:gd name="T42" fmla="*/ 107 w 143"/>
              <a:gd name="T43" fmla="*/ 203 h 207"/>
              <a:gd name="T44" fmla="*/ 127 w 143"/>
              <a:gd name="T45" fmla="*/ 190 h 207"/>
              <a:gd name="T46" fmla="*/ 139 w 143"/>
              <a:gd name="T47" fmla="*/ 171 h 207"/>
              <a:gd name="T48" fmla="*/ 143 w 143"/>
              <a:gd name="T49" fmla="*/ 146 h 207"/>
              <a:gd name="T50" fmla="*/ 141 w 143"/>
              <a:gd name="T51" fmla="*/ 127 h 207"/>
              <a:gd name="T52" fmla="*/ 134 w 143"/>
              <a:gd name="T53" fmla="*/ 112 h 207"/>
              <a:gd name="T54" fmla="*/ 123 w 143"/>
              <a:gd name="T55" fmla="*/ 101 h 207"/>
              <a:gd name="T56" fmla="*/ 109 w 143"/>
              <a:gd name="T57" fmla="*/ 96 h 207"/>
              <a:gd name="T58" fmla="*/ 120 w 143"/>
              <a:gd name="T59" fmla="*/ 89 h 207"/>
              <a:gd name="T60" fmla="*/ 129 w 143"/>
              <a:gd name="T61" fmla="*/ 78 h 207"/>
              <a:gd name="T62" fmla="*/ 133 w 143"/>
              <a:gd name="T63" fmla="*/ 65 h 207"/>
              <a:gd name="T64" fmla="*/ 135 w 143"/>
              <a:gd name="T65" fmla="*/ 51 h 207"/>
              <a:gd name="T66" fmla="*/ 132 w 143"/>
              <a:gd name="T67" fmla="*/ 28 h 207"/>
              <a:gd name="T68" fmla="*/ 120 w 143"/>
              <a:gd name="T69" fmla="*/ 13 h 207"/>
              <a:gd name="T70" fmla="*/ 102 w 143"/>
              <a:gd name="T71" fmla="*/ 4 h 207"/>
              <a:gd name="T72" fmla="*/ 76 w 143"/>
              <a:gd name="T73" fmla="*/ 0 h 207"/>
              <a:gd name="T74" fmla="*/ 0 w 143"/>
              <a:gd name="T75" fmla="*/ 207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3"/>
              <a:gd name="T115" fmla="*/ 0 h 207"/>
              <a:gd name="T116" fmla="*/ 143 w 143"/>
              <a:gd name="T117" fmla="*/ 207 h 2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3" h="207">
                <a:moveTo>
                  <a:pt x="25" y="182"/>
                </a:moveTo>
                <a:lnTo>
                  <a:pt x="25" y="111"/>
                </a:lnTo>
                <a:lnTo>
                  <a:pt x="75" y="111"/>
                </a:lnTo>
                <a:lnTo>
                  <a:pt x="84" y="111"/>
                </a:lnTo>
                <a:lnTo>
                  <a:pt x="94" y="113"/>
                </a:lnTo>
                <a:lnTo>
                  <a:pt x="101" y="115"/>
                </a:lnTo>
                <a:lnTo>
                  <a:pt x="107" y="119"/>
                </a:lnTo>
                <a:lnTo>
                  <a:pt x="111" y="123"/>
                </a:lnTo>
                <a:lnTo>
                  <a:pt x="115" y="129"/>
                </a:lnTo>
                <a:lnTo>
                  <a:pt x="116" y="136"/>
                </a:lnTo>
                <a:lnTo>
                  <a:pt x="117" y="146"/>
                </a:lnTo>
                <a:lnTo>
                  <a:pt x="116" y="154"/>
                </a:lnTo>
                <a:lnTo>
                  <a:pt x="115" y="161"/>
                </a:lnTo>
                <a:lnTo>
                  <a:pt x="112" y="168"/>
                </a:lnTo>
                <a:lnTo>
                  <a:pt x="108" y="172"/>
                </a:lnTo>
                <a:lnTo>
                  <a:pt x="101" y="176"/>
                </a:lnTo>
                <a:lnTo>
                  <a:pt x="95" y="179"/>
                </a:lnTo>
                <a:lnTo>
                  <a:pt x="86" y="181"/>
                </a:lnTo>
                <a:lnTo>
                  <a:pt x="78" y="182"/>
                </a:lnTo>
                <a:lnTo>
                  <a:pt x="25" y="182"/>
                </a:lnTo>
                <a:close/>
                <a:moveTo>
                  <a:pt x="25" y="87"/>
                </a:moveTo>
                <a:lnTo>
                  <a:pt x="25" y="23"/>
                </a:lnTo>
                <a:lnTo>
                  <a:pt x="73" y="23"/>
                </a:lnTo>
                <a:lnTo>
                  <a:pt x="81" y="23"/>
                </a:lnTo>
                <a:lnTo>
                  <a:pt x="89" y="26"/>
                </a:lnTo>
                <a:lnTo>
                  <a:pt x="96" y="28"/>
                </a:lnTo>
                <a:lnTo>
                  <a:pt x="100" y="31"/>
                </a:lnTo>
                <a:lnTo>
                  <a:pt x="104" y="35"/>
                </a:lnTo>
                <a:lnTo>
                  <a:pt x="108" y="41"/>
                </a:lnTo>
                <a:lnTo>
                  <a:pt x="109" y="47"/>
                </a:lnTo>
                <a:lnTo>
                  <a:pt x="110" y="55"/>
                </a:lnTo>
                <a:lnTo>
                  <a:pt x="109" y="63"/>
                </a:lnTo>
                <a:lnTo>
                  <a:pt x="108" y="70"/>
                </a:lnTo>
                <a:lnTo>
                  <a:pt x="104" y="75"/>
                </a:lnTo>
                <a:lnTo>
                  <a:pt x="100" y="79"/>
                </a:lnTo>
                <a:lnTo>
                  <a:pt x="95" y="83"/>
                </a:lnTo>
                <a:lnTo>
                  <a:pt x="88" y="85"/>
                </a:lnTo>
                <a:lnTo>
                  <a:pt x="80" y="87"/>
                </a:lnTo>
                <a:lnTo>
                  <a:pt x="71" y="87"/>
                </a:lnTo>
                <a:lnTo>
                  <a:pt x="25" y="87"/>
                </a:lnTo>
                <a:close/>
                <a:moveTo>
                  <a:pt x="0" y="207"/>
                </a:moveTo>
                <a:lnTo>
                  <a:pt x="80" y="207"/>
                </a:lnTo>
                <a:lnTo>
                  <a:pt x="95" y="206"/>
                </a:lnTo>
                <a:lnTo>
                  <a:pt x="107" y="203"/>
                </a:lnTo>
                <a:lnTo>
                  <a:pt x="118" y="198"/>
                </a:lnTo>
                <a:lnTo>
                  <a:pt x="127" y="190"/>
                </a:lnTo>
                <a:lnTo>
                  <a:pt x="134" y="182"/>
                </a:lnTo>
                <a:lnTo>
                  <a:pt x="139" y="171"/>
                </a:lnTo>
                <a:lnTo>
                  <a:pt x="142" y="158"/>
                </a:lnTo>
                <a:lnTo>
                  <a:pt x="143" y="146"/>
                </a:lnTo>
                <a:lnTo>
                  <a:pt x="142" y="136"/>
                </a:lnTo>
                <a:lnTo>
                  <a:pt x="141" y="127"/>
                </a:lnTo>
                <a:lnTo>
                  <a:pt x="138" y="119"/>
                </a:lnTo>
                <a:lnTo>
                  <a:pt x="134" y="112"/>
                </a:lnTo>
                <a:lnTo>
                  <a:pt x="129" y="106"/>
                </a:lnTo>
                <a:lnTo>
                  <a:pt x="123" y="101"/>
                </a:lnTo>
                <a:lnTo>
                  <a:pt x="116" y="98"/>
                </a:lnTo>
                <a:lnTo>
                  <a:pt x="109" y="96"/>
                </a:lnTo>
                <a:lnTo>
                  <a:pt x="115" y="92"/>
                </a:lnTo>
                <a:lnTo>
                  <a:pt x="120" y="89"/>
                </a:lnTo>
                <a:lnTo>
                  <a:pt x="124" y="84"/>
                </a:lnTo>
                <a:lnTo>
                  <a:pt x="129" y="78"/>
                </a:lnTo>
                <a:lnTo>
                  <a:pt x="131" y="72"/>
                </a:lnTo>
                <a:lnTo>
                  <a:pt x="133" y="65"/>
                </a:lnTo>
                <a:lnTo>
                  <a:pt x="135" y="58"/>
                </a:lnTo>
                <a:lnTo>
                  <a:pt x="135" y="51"/>
                </a:lnTo>
                <a:lnTo>
                  <a:pt x="134" y="38"/>
                </a:lnTo>
                <a:lnTo>
                  <a:pt x="132" y="28"/>
                </a:lnTo>
                <a:lnTo>
                  <a:pt x="127" y="20"/>
                </a:lnTo>
                <a:lnTo>
                  <a:pt x="120" y="13"/>
                </a:lnTo>
                <a:lnTo>
                  <a:pt x="112" y="7"/>
                </a:lnTo>
                <a:lnTo>
                  <a:pt x="102" y="4"/>
                </a:lnTo>
                <a:lnTo>
                  <a:pt x="90" y="1"/>
                </a:lnTo>
                <a:lnTo>
                  <a:pt x="76" y="0"/>
                </a:lnTo>
                <a:lnTo>
                  <a:pt x="0" y="0"/>
                </a:lnTo>
                <a:lnTo>
                  <a:pt x="0" y="207"/>
                </a:lnTo>
                <a:close/>
              </a:path>
            </a:pathLst>
          </a:custGeom>
          <a:solidFill>
            <a:srgbClr val="000080"/>
          </a:solidFill>
          <a:ln w="9525">
            <a:noFill/>
            <a:round/>
            <a:headEnd/>
            <a:tailEnd/>
          </a:ln>
        </p:spPr>
        <p:txBody>
          <a:bodyPr/>
          <a:lstStyle/>
          <a:p>
            <a:endParaRPr lang="ru-RU"/>
          </a:p>
        </p:txBody>
      </p:sp>
      <p:sp>
        <p:nvSpPr>
          <p:cNvPr id="20653" name="Rectangle 173"/>
          <p:cNvSpPr>
            <a:spLocks noChangeArrowheads="1"/>
          </p:cNvSpPr>
          <p:nvPr/>
        </p:nvSpPr>
        <p:spPr bwMode="auto">
          <a:xfrm>
            <a:off x="2513013" y="3205163"/>
            <a:ext cx="12700" cy="15875"/>
          </a:xfrm>
          <a:prstGeom prst="rect">
            <a:avLst/>
          </a:prstGeom>
          <a:solidFill>
            <a:srgbClr val="000080"/>
          </a:solidFill>
          <a:ln w="9525">
            <a:noFill/>
            <a:miter lim="800000"/>
            <a:headEnd/>
            <a:tailEnd/>
          </a:ln>
        </p:spPr>
        <p:txBody>
          <a:bodyPr/>
          <a:lstStyle/>
          <a:p>
            <a:endParaRPr lang="ru-RU"/>
          </a:p>
        </p:txBody>
      </p:sp>
      <p:sp>
        <p:nvSpPr>
          <p:cNvPr id="20654" name="Freeform 174"/>
          <p:cNvSpPr>
            <a:spLocks/>
          </p:cNvSpPr>
          <p:nvPr/>
        </p:nvSpPr>
        <p:spPr bwMode="auto">
          <a:xfrm>
            <a:off x="1357313" y="3308350"/>
            <a:ext cx="33337" cy="106363"/>
          </a:xfrm>
          <a:custGeom>
            <a:avLst/>
            <a:gdLst>
              <a:gd name="T0" fmla="*/ 42 w 67"/>
              <a:gd name="T1" fmla="*/ 199 h 199"/>
              <a:gd name="T2" fmla="*/ 67 w 67"/>
              <a:gd name="T3" fmla="*/ 199 h 199"/>
              <a:gd name="T4" fmla="*/ 67 w 67"/>
              <a:gd name="T5" fmla="*/ 0 h 199"/>
              <a:gd name="T6" fmla="*/ 49 w 67"/>
              <a:gd name="T7" fmla="*/ 0 h 199"/>
              <a:gd name="T8" fmla="*/ 47 w 67"/>
              <a:gd name="T9" fmla="*/ 9 h 199"/>
              <a:gd name="T10" fmla="*/ 44 w 67"/>
              <a:gd name="T11" fmla="*/ 17 h 199"/>
              <a:gd name="T12" fmla="*/ 40 w 67"/>
              <a:gd name="T13" fmla="*/ 23 h 199"/>
              <a:gd name="T14" fmla="*/ 35 w 67"/>
              <a:gd name="T15" fmla="*/ 29 h 199"/>
              <a:gd name="T16" fmla="*/ 28 w 67"/>
              <a:gd name="T17" fmla="*/ 33 h 199"/>
              <a:gd name="T18" fmla="*/ 20 w 67"/>
              <a:gd name="T19" fmla="*/ 36 h 199"/>
              <a:gd name="T20" fmla="*/ 11 w 67"/>
              <a:gd name="T21" fmla="*/ 37 h 199"/>
              <a:gd name="T22" fmla="*/ 0 w 67"/>
              <a:gd name="T23" fmla="*/ 38 h 199"/>
              <a:gd name="T24" fmla="*/ 0 w 67"/>
              <a:gd name="T25" fmla="*/ 59 h 199"/>
              <a:gd name="T26" fmla="*/ 42 w 67"/>
              <a:gd name="T27" fmla="*/ 59 h 199"/>
              <a:gd name="T28" fmla="*/ 42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9"/>
                </a:lnTo>
                <a:lnTo>
                  <a:pt x="44" y="17"/>
                </a:lnTo>
                <a:lnTo>
                  <a:pt x="40" y="23"/>
                </a:lnTo>
                <a:lnTo>
                  <a:pt x="35" y="29"/>
                </a:lnTo>
                <a:lnTo>
                  <a:pt x="28" y="33"/>
                </a:lnTo>
                <a:lnTo>
                  <a:pt x="20" y="36"/>
                </a:lnTo>
                <a:lnTo>
                  <a:pt x="11" y="37"/>
                </a:lnTo>
                <a:lnTo>
                  <a:pt x="0" y="38"/>
                </a:lnTo>
                <a:lnTo>
                  <a:pt x="0" y="59"/>
                </a:lnTo>
                <a:lnTo>
                  <a:pt x="42" y="59"/>
                </a:lnTo>
                <a:lnTo>
                  <a:pt x="42" y="199"/>
                </a:lnTo>
                <a:close/>
              </a:path>
            </a:pathLst>
          </a:custGeom>
          <a:solidFill>
            <a:srgbClr val="000080"/>
          </a:solidFill>
          <a:ln w="9525">
            <a:noFill/>
            <a:round/>
            <a:headEnd/>
            <a:tailEnd/>
          </a:ln>
        </p:spPr>
        <p:txBody>
          <a:bodyPr/>
          <a:lstStyle/>
          <a:p>
            <a:endParaRPr lang="ru-RU"/>
          </a:p>
        </p:txBody>
      </p:sp>
      <p:sp>
        <p:nvSpPr>
          <p:cNvPr id="20655" name="Freeform 175"/>
          <p:cNvSpPr>
            <a:spLocks/>
          </p:cNvSpPr>
          <p:nvPr/>
        </p:nvSpPr>
        <p:spPr bwMode="auto">
          <a:xfrm>
            <a:off x="1416050" y="3308350"/>
            <a:ext cx="60325" cy="106363"/>
          </a:xfrm>
          <a:custGeom>
            <a:avLst/>
            <a:gdLst>
              <a:gd name="T0" fmla="*/ 124 w 124"/>
              <a:gd name="T1" fmla="*/ 199 h 199"/>
              <a:gd name="T2" fmla="*/ 26 w 124"/>
              <a:gd name="T3" fmla="*/ 174 h 199"/>
              <a:gd name="T4" fmla="*/ 32 w 124"/>
              <a:gd name="T5" fmla="*/ 162 h 199"/>
              <a:gd name="T6" fmla="*/ 41 w 124"/>
              <a:gd name="T7" fmla="*/ 150 h 199"/>
              <a:gd name="T8" fmla="*/ 53 w 124"/>
              <a:gd name="T9" fmla="*/ 139 h 199"/>
              <a:gd name="T10" fmla="*/ 69 w 124"/>
              <a:gd name="T11" fmla="*/ 130 h 199"/>
              <a:gd name="T12" fmla="*/ 95 w 124"/>
              <a:gd name="T13" fmla="*/ 115 h 199"/>
              <a:gd name="T14" fmla="*/ 109 w 124"/>
              <a:gd name="T15" fmla="*/ 102 h 199"/>
              <a:gd name="T16" fmla="*/ 119 w 124"/>
              <a:gd name="T17" fmla="*/ 87 h 199"/>
              <a:gd name="T18" fmla="*/ 123 w 124"/>
              <a:gd name="T19" fmla="*/ 68 h 199"/>
              <a:gd name="T20" fmla="*/ 123 w 124"/>
              <a:gd name="T21" fmla="*/ 46 h 199"/>
              <a:gd name="T22" fmla="*/ 115 w 124"/>
              <a:gd name="T23" fmla="*/ 24 h 199"/>
              <a:gd name="T24" fmla="*/ 99 w 124"/>
              <a:gd name="T25" fmla="*/ 9 h 199"/>
              <a:gd name="T26" fmla="*/ 78 w 124"/>
              <a:gd name="T27" fmla="*/ 1 h 199"/>
              <a:gd name="T28" fmla="*/ 51 w 124"/>
              <a:gd name="T29" fmla="*/ 1 h 199"/>
              <a:gd name="T30" fmla="*/ 29 w 124"/>
              <a:gd name="T31" fmla="*/ 10 h 199"/>
              <a:gd name="T32" fmla="*/ 13 w 124"/>
              <a:gd name="T33" fmla="*/ 28 h 199"/>
              <a:gd name="T34" fmla="*/ 5 w 124"/>
              <a:gd name="T35" fmla="*/ 53 h 199"/>
              <a:gd name="T36" fmla="*/ 4 w 124"/>
              <a:gd name="T37" fmla="*/ 72 h 199"/>
              <a:gd name="T38" fmla="*/ 28 w 124"/>
              <a:gd name="T39" fmla="*/ 70 h 199"/>
              <a:gd name="T40" fmla="*/ 30 w 124"/>
              <a:gd name="T41" fmla="*/ 51 h 199"/>
              <a:gd name="T42" fmla="*/ 38 w 124"/>
              <a:gd name="T43" fmla="*/ 36 h 199"/>
              <a:gd name="T44" fmla="*/ 49 w 124"/>
              <a:gd name="T45" fmla="*/ 28 h 199"/>
              <a:gd name="T46" fmla="*/ 63 w 124"/>
              <a:gd name="T47" fmla="*/ 24 h 199"/>
              <a:gd name="T48" fmla="*/ 78 w 124"/>
              <a:gd name="T49" fmla="*/ 26 h 199"/>
              <a:gd name="T50" fmla="*/ 89 w 124"/>
              <a:gd name="T51" fmla="*/ 33 h 199"/>
              <a:gd name="T52" fmla="*/ 97 w 124"/>
              <a:gd name="T53" fmla="*/ 45 h 199"/>
              <a:gd name="T54" fmla="*/ 99 w 124"/>
              <a:gd name="T55" fmla="*/ 59 h 199"/>
              <a:gd name="T56" fmla="*/ 97 w 124"/>
              <a:gd name="T57" fmla="*/ 72 h 199"/>
              <a:gd name="T58" fmla="*/ 92 w 124"/>
              <a:gd name="T59" fmla="*/ 82 h 199"/>
              <a:gd name="T60" fmla="*/ 84 w 124"/>
              <a:gd name="T61" fmla="*/ 93 h 199"/>
              <a:gd name="T62" fmla="*/ 72 w 124"/>
              <a:gd name="T63" fmla="*/ 101 h 199"/>
              <a:gd name="T64" fmla="*/ 44 w 124"/>
              <a:gd name="T65" fmla="*/ 118 h 199"/>
              <a:gd name="T66" fmla="*/ 22 w 124"/>
              <a:gd name="T67" fmla="*/ 137 h 199"/>
              <a:gd name="T68" fmla="*/ 8 w 124"/>
              <a:gd name="T69" fmla="*/ 158 h 199"/>
              <a:gd name="T70" fmla="*/ 1 w 124"/>
              <a:gd name="T71" fmla="*/ 183 h 199"/>
              <a:gd name="T72" fmla="*/ 0 w 124"/>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4"/>
                </a:lnTo>
                <a:lnTo>
                  <a:pt x="26" y="174"/>
                </a:lnTo>
                <a:lnTo>
                  <a:pt x="29" y="167"/>
                </a:lnTo>
                <a:lnTo>
                  <a:pt x="32" y="162"/>
                </a:lnTo>
                <a:lnTo>
                  <a:pt x="35" y="156"/>
                </a:lnTo>
                <a:lnTo>
                  <a:pt x="41" y="150"/>
                </a:lnTo>
                <a:lnTo>
                  <a:pt x="47" y="145"/>
                </a:lnTo>
                <a:lnTo>
                  <a:pt x="53" y="139"/>
                </a:lnTo>
                <a:lnTo>
                  <a:pt x="61" y="135"/>
                </a:lnTo>
                <a:lnTo>
                  <a:pt x="69" y="130"/>
                </a:lnTo>
                <a:lnTo>
                  <a:pt x="85" y="122"/>
                </a:lnTo>
                <a:lnTo>
                  <a:pt x="95" y="115"/>
                </a:lnTo>
                <a:lnTo>
                  <a:pt x="102" y="109"/>
                </a:lnTo>
                <a:lnTo>
                  <a:pt x="109" y="102"/>
                </a:lnTo>
                <a:lnTo>
                  <a:pt x="115" y="95"/>
                </a:lnTo>
                <a:lnTo>
                  <a:pt x="119" y="87"/>
                </a:lnTo>
                <a:lnTo>
                  <a:pt x="122" y="78"/>
                </a:lnTo>
                <a:lnTo>
                  <a:pt x="123" y="68"/>
                </a:lnTo>
                <a:lnTo>
                  <a:pt x="124" y="59"/>
                </a:lnTo>
                <a:lnTo>
                  <a:pt x="123" y="46"/>
                </a:lnTo>
                <a:lnTo>
                  <a:pt x="120" y="35"/>
                </a:lnTo>
                <a:lnTo>
                  <a:pt x="115" y="24"/>
                </a:lnTo>
                <a:lnTo>
                  <a:pt x="107" y="16"/>
                </a:lnTo>
                <a:lnTo>
                  <a:pt x="99" y="9"/>
                </a:lnTo>
                <a:lnTo>
                  <a:pt x="89" y="4"/>
                </a:lnTo>
                <a:lnTo>
                  <a:pt x="78" y="1"/>
                </a:lnTo>
                <a:lnTo>
                  <a:pt x="64" y="0"/>
                </a:lnTo>
                <a:lnTo>
                  <a:pt x="51" y="1"/>
                </a:lnTo>
                <a:lnTo>
                  <a:pt x="40" y="4"/>
                </a:lnTo>
                <a:lnTo>
                  <a:pt x="29" y="10"/>
                </a:lnTo>
                <a:lnTo>
                  <a:pt x="21" y="18"/>
                </a:lnTo>
                <a:lnTo>
                  <a:pt x="13" y="28"/>
                </a:lnTo>
                <a:lnTo>
                  <a:pt x="8" y="39"/>
                </a:lnTo>
                <a:lnTo>
                  <a:pt x="5" y="53"/>
                </a:lnTo>
                <a:lnTo>
                  <a:pt x="4" y="68"/>
                </a:lnTo>
                <a:lnTo>
                  <a:pt x="4" y="72"/>
                </a:lnTo>
                <a:lnTo>
                  <a:pt x="28" y="72"/>
                </a:lnTo>
                <a:lnTo>
                  <a:pt x="28" y="70"/>
                </a:lnTo>
                <a:lnTo>
                  <a:pt x="29" y="59"/>
                </a:lnTo>
                <a:lnTo>
                  <a:pt x="30" y="51"/>
                </a:lnTo>
                <a:lnTo>
                  <a:pt x="33" y="43"/>
                </a:lnTo>
                <a:lnTo>
                  <a:pt x="38" y="36"/>
                </a:lnTo>
                <a:lnTo>
                  <a:pt x="43" y="31"/>
                </a:lnTo>
                <a:lnTo>
                  <a:pt x="49" y="28"/>
                </a:lnTo>
                <a:lnTo>
                  <a:pt x="55" y="25"/>
                </a:lnTo>
                <a:lnTo>
                  <a:pt x="63" y="24"/>
                </a:lnTo>
                <a:lnTo>
                  <a:pt x="71" y="25"/>
                </a:lnTo>
                <a:lnTo>
                  <a:pt x="78" y="26"/>
                </a:lnTo>
                <a:lnTo>
                  <a:pt x="84" y="30"/>
                </a:lnTo>
                <a:lnTo>
                  <a:pt x="89" y="33"/>
                </a:lnTo>
                <a:lnTo>
                  <a:pt x="93" y="39"/>
                </a:lnTo>
                <a:lnTo>
                  <a:pt x="97" y="45"/>
                </a:lnTo>
                <a:lnTo>
                  <a:pt x="98" y="52"/>
                </a:lnTo>
                <a:lnTo>
                  <a:pt x="99" y="59"/>
                </a:lnTo>
                <a:lnTo>
                  <a:pt x="99" y="66"/>
                </a:lnTo>
                <a:lnTo>
                  <a:pt x="97" y="72"/>
                </a:lnTo>
                <a:lnTo>
                  <a:pt x="96" y="78"/>
                </a:lnTo>
                <a:lnTo>
                  <a:pt x="92" y="82"/>
                </a:lnTo>
                <a:lnTo>
                  <a:pt x="88" y="88"/>
                </a:lnTo>
                <a:lnTo>
                  <a:pt x="84" y="93"/>
                </a:lnTo>
                <a:lnTo>
                  <a:pt x="79" y="98"/>
                </a:lnTo>
                <a:lnTo>
                  <a:pt x="72" y="101"/>
                </a:lnTo>
                <a:lnTo>
                  <a:pt x="58" y="110"/>
                </a:lnTo>
                <a:lnTo>
                  <a:pt x="44" y="118"/>
                </a:lnTo>
                <a:lnTo>
                  <a:pt x="32" y="128"/>
                </a:lnTo>
                <a:lnTo>
                  <a:pt x="22" y="137"/>
                </a:lnTo>
                <a:lnTo>
                  <a:pt x="14" y="148"/>
                </a:lnTo>
                <a:lnTo>
                  <a:pt x="8"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656" name="Freeform 176"/>
          <p:cNvSpPr>
            <a:spLocks noEditPoints="1"/>
          </p:cNvSpPr>
          <p:nvPr/>
        </p:nvSpPr>
        <p:spPr bwMode="auto">
          <a:xfrm>
            <a:off x="2036763" y="3305175"/>
            <a:ext cx="71437" cy="109538"/>
          </a:xfrm>
          <a:custGeom>
            <a:avLst/>
            <a:gdLst>
              <a:gd name="T0" fmla="*/ 0 w 153"/>
              <a:gd name="T1" fmla="*/ 207 h 207"/>
              <a:gd name="T2" fmla="*/ 70 w 153"/>
              <a:gd name="T3" fmla="*/ 207 h 207"/>
              <a:gd name="T4" fmla="*/ 80 w 153"/>
              <a:gd name="T5" fmla="*/ 207 h 207"/>
              <a:gd name="T6" fmla="*/ 88 w 153"/>
              <a:gd name="T7" fmla="*/ 205 h 207"/>
              <a:gd name="T8" fmla="*/ 97 w 153"/>
              <a:gd name="T9" fmla="*/ 203 h 207"/>
              <a:gd name="T10" fmla="*/ 105 w 153"/>
              <a:gd name="T11" fmla="*/ 200 h 207"/>
              <a:gd name="T12" fmla="*/ 112 w 153"/>
              <a:gd name="T13" fmla="*/ 196 h 207"/>
              <a:gd name="T14" fmla="*/ 119 w 153"/>
              <a:gd name="T15" fmla="*/ 191 h 207"/>
              <a:gd name="T16" fmla="*/ 125 w 153"/>
              <a:gd name="T17" fmla="*/ 186 h 207"/>
              <a:gd name="T18" fmla="*/ 130 w 153"/>
              <a:gd name="T19" fmla="*/ 179 h 207"/>
              <a:gd name="T20" fmla="*/ 136 w 153"/>
              <a:gd name="T21" fmla="*/ 172 h 207"/>
              <a:gd name="T22" fmla="*/ 140 w 153"/>
              <a:gd name="T23" fmla="*/ 164 h 207"/>
              <a:gd name="T24" fmla="*/ 144 w 153"/>
              <a:gd name="T25" fmla="*/ 156 h 207"/>
              <a:gd name="T26" fmla="*/ 147 w 153"/>
              <a:gd name="T27" fmla="*/ 145 h 207"/>
              <a:gd name="T28" fmla="*/ 149 w 153"/>
              <a:gd name="T29" fmla="*/ 136 h 207"/>
              <a:gd name="T30" fmla="*/ 151 w 153"/>
              <a:gd name="T31" fmla="*/ 124 h 207"/>
              <a:gd name="T32" fmla="*/ 153 w 153"/>
              <a:gd name="T33" fmla="*/ 113 h 207"/>
              <a:gd name="T34" fmla="*/ 153 w 153"/>
              <a:gd name="T35" fmla="*/ 100 h 207"/>
              <a:gd name="T36" fmla="*/ 153 w 153"/>
              <a:gd name="T37" fmla="*/ 88 h 207"/>
              <a:gd name="T38" fmla="*/ 151 w 153"/>
              <a:gd name="T39" fmla="*/ 78 h 207"/>
              <a:gd name="T40" fmla="*/ 149 w 153"/>
              <a:gd name="T41" fmla="*/ 67 h 207"/>
              <a:gd name="T42" fmla="*/ 147 w 153"/>
              <a:gd name="T43" fmla="*/ 57 h 207"/>
              <a:gd name="T44" fmla="*/ 144 w 153"/>
              <a:gd name="T45" fmla="*/ 48 h 207"/>
              <a:gd name="T46" fmla="*/ 141 w 153"/>
              <a:gd name="T47" fmla="*/ 39 h 207"/>
              <a:gd name="T48" fmla="*/ 137 w 153"/>
              <a:gd name="T49" fmla="*/ 32 h 207"/>
              <a:gd name="T50" fmla="*/ 131 w 153"/>
              <a:gd name="T51" fmla="*/ 25 h 207"/>
              <a:gd name="T52" fmla="*/ 126 w 153"/>
              <a:gd name="T53" fmla="*/ 19 h 207"/>
              <a:gd name="T54" fmla="*/ 120 w 153"/>
              <a:gd name="T55" fmla="*/ 15 h 207"/>
              <a:gd name="T56" fmla="*/ 114 w 153"/>
              <a:gd name="T57" fmla="*/ 10 h 207"/>
              <a:gd name="T58" fmla="*/ 106 w 153"/>
              <a:gd name="T59" fmla="*/ 7 h 207"/>
              <a:gd name="T60" fmla="*/ 99 w 153"/>
              <a:gd name="T61" fmla="*/ 3 h 207"/>
              <a:gd name="T62" fmla="*/ 90 w 153"/>
              <a:gd name="T63" fmla="*/ 1 h 207"/>
              <a:gd name="T64" fmla="*/ 81 w 153"/>
              <a:gd name="T65" fmla="*/ 0 h 207"/>
              <a:gd name="T66" fmla="*/ 71 w 153"/>
              <a:gd name="T67" fmla="*/ 0 h 207"/>
              <a:gd name="T68" fmla="*/ 0 w 153"/>
              <a:gd name="T69" fmla="*/ 0 h 207"/>
              <a:gd name="T70" fmla="*/ 0 w 153"/>
              <a:gd name="T71" fmla="*/ 207 h 207"/>
              <a:gd name="T72" fmla="*/ 69 w 153"/>
              <a:gd name="T73" fmla="*/ 24 h 207"/>
              <a:gd name="T74" fmla="*/ 82 w 153"/>
              <a:gd name="T75" fmla="*/ 25 h 207"/>
              <a:gd name="T76" fmla="*/ 93 w 153"/>
              <a:gd name="T77" fmla="*/ 29 h 207"/>
              <a:gd name="T78" fmla="*/ 103 w 153"/>
              <a:gd name="T79" fmla="*/ 36 h 207"/>
              <a:gd name="T80" fmla="*/ 111 w 153"/>
              <a:gd name="T81" fmla="*/ 44 h 207"/>
              <a:gd name="T82" fmla="*/ 118 w 153"/>
              <a:gd name="T83" fmla="*/ 55 h 207"/>
              <a:gd name="T84" fmla="*/ 122 w 153"/>
              <a:gd name="T85" fmla="*/ 68 h 207"/>
              <a:gd name="T86" fmla="*/ 125 w 153"/>
              <a:gd name="T87" fmla="*/ 83 h 207"/>
              <a:gd name="T88" fmla="*/ 126 w 153"/>
              <a:gd name="T89" fmla="*/ 102 h 207"/>
              <a:gd name="T90" fmla="*/ 125 w 153"/>
              <a:gd name="T91" fmla="*/ 121 h 207"/>
              <a:gd name="T92" fmla="*/ 123 w 153"/>
              <a:gd name="T93" fmla="*/ 136 h 207"/>
              <a:gd name="T94" fmla="*/ 118 w 153"/>
              <a:gd name="T95" fmla="*/ 150 h 207"/>
              <a:gd name="T96" fmla="*/ 111 w 153"/>
              <a:gd name="T97" fmla="*/ 161 h 207"/>
              <a:gd name="T98" fmla="*/ 104 w 153"/>
              <a:gd name="T99" fmla="*/ 170 h 207"/>
              <a:gd name="T100" fmla="*/ 93 w 153"/>
              <a:gd name="T101" fmla="*/ 177 h 207"/>
              <a:gd name="T102" fmla="*/ 82 w 153"/>
              <a:gd name="T103" fmla="*/ 180 h 207"/>
              <a:gd name="T104" fmla="*/ 69 w 153"/>
              <a:gd name="T105" fmla="*/ 181 h 207"/>
              <a:gd name="T106" fmla="*/ 25 w 153"/>
              <a:gd name="T107" fmla="*/ 181 h 207"/>
              <a:gd name="T108" fmla="*/ 25 w 153"/>
              <a:gd name="T109" fmla="*/ 24 h 207"/>
              <a:gd name="T110" fmla="*/ 69 w 153"/>
              <a:gd name="T111" fmla="*/ 24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0" y="207"/>
                </a:lnTo>
                <a:lnTo>
                  <a:pt x="80" y="207"/>
                </a:lnTo>
                <a:lnTo>
                  <a:pt x="88" y="205"/>
                </a:lnTo>
                <a:lnTo>
                  <a:pt x="97" y="203"/>
                </a:lnTo>
                <a:lnTo>
                  <a:pt x="105" y="200"/>
                </a:lnTo>
                <a:lnTo>
                  <a:pt x="112" y="196"/>
                </a:lnTo>
                <a:lnTo>
                  <a:pt x="119" y="191"/>
                </a:lnTo>
                <a:lnTo>
                  <a:pt x="125" y="186"/>
                </a:lnTo>
                <a:lnTo>
                  <a:pt x="130" y="179"/>
                </a:lnTo>
                <a:lnTo>
                  <a:pt x="136" y="172"/>
                </a:lnTo>
                <a:lnTo>
                  <a:pt x="140" y="164"/>
                </a:lnTo>
                <a:lnTo>
                  <a:pt x="144" y="156"/>
                </a:lnTo>
                <a:lnTo>
                  <a:pt x="147" y="145"/>
                </a:lnTo>
                <a:lnTo>
                  <a:pt x="149" y="136"/>
                </a:lnTo>
                <a:lnTo>
                  <a:pt x="151" y="124"/>
                </a:lnTo>
                <a:lnTo>
                  <a:pt x="153" y="113"/>
                </a:lnTo>
                <a:lnTo>
                  <a:pt x="153" y="100"/>
                </a:lnTo>
                <a:lnTo>
                  <a:pt x="153" y="88"/>
                </a:lnTo>
                <a:lnTo>
                  <a:pt x="151" y="78"/>
                </a:lnTo>
                <a:lnTo>
                  <a:pt x="149" y="67"/>
                </a:lnTo>
                <a:lnTo>
                  <a:pt x="147" y="57"/>
                </a:lnTo>
                <a:lnTo>
                  <a:pt x="144" y="48"/>
                </a:lnTo>
                <a:lnTo>
                  <a:pt x="141" y="39"/>
                </a:lnTo>
                <a:lnTo>
                  <a:pt x="137" y="32"/>
                </a:lnTo>
                <a:lnTo>
                  <a:pt x="131" y="25"/>
                </a:lnTo>
                <a:lnTo>
                  <a:pt x="126" y="19"/>
                </a:lnTo>
                <a:lnTo>
                  <a:pt x="120" y="15"/>
                </a:lnTo>
                <a:lnTo>
                  <a:pt x="114" y="10"/>
                </a:lnTo>
                <a:lnTo>
                  <a:pt x="106" y="7"/>
                </a:lnTo>
                <a:lnTo>
                  <a:pt x="99" y="3"/>
                </a:lnTo>
                <a:lnTo>
                  <a:pt x="90" y="1"/>
                </a:lnTo>
                <a:lnTo>
                  <a:pt x="81" y="0"/>
                </a:lnTo>
                <a:lnTo>
                  <a:pt x="71" y="0"/>
                </a:lnTo>
                <a:lnTo>
                  <a:pt x="0" y="0"/>
                </a:lnTo>
                <a:lnTo>
                  <a:pt x="0" y="207"/>
                </a:lnTo>
                <a:close/>
                <a:moveTo>
                  <a:pt x="69" y="24"/>
                </a:moveTo>
                <a:lnTo>
                  <a:pt x="82" y="25"/>
                </a:lnTo>
                <a:lnTo>
                  <a:pt x="93" y="29"/>
                </a:lnTo>
                <a:lnTo>
                  <a:pt x="103" y="36"/>
                </a:lnTo>
                <a:lnTo>
                  <a:pt x="111" y="44"/>
                </a:lnTo>
                <a:lnTo>
                  <a:pt x="118" y="55"/>
                </a:lnTo>
                <a:lnTo>
                  <a:pt x="122" y="68"/>
                </a:lnTo>
                <a:lnTo>
                  <a:pt x="125" y="83"/>
                </a:lnTo>
                <a:lnTo>
                  <a:pt x="126" y="102"/>
                </a:lnTo>
                <a:lnTo>
                  <a:pt x="125" y="121"/>
                </a:lnTo>
                <a:lnTo>
                  <a:pt x="123" y="136"/>
                </a:lnTo>
                <a:lnTo>
                  <a:pt x="118" y="150"/>
                </a:lnTo>
                <a:lnTo>
                  <a:pt x="111" y="161"/>
                </a:lnTo>
                <a:lnTo>
                  <a:pt x="104" y="170"/>
                </a:lnTo>
                <a:lnTo>
                  <a:pt x="93" y="177"/>
                </a:lnTo>
                <a:lnTo>
                  <a:pt x="82" y="180"/>
                </a:lnTo>
                <a:lnTo>
                  <a:pt x="69" y="181"/>
                </a:lnTo>
                <a:lnTo>
                  <a:pt x="25" y="181"/>
                </a:lnTo>
                <a:lnTo>
                  <a:pt x="25" y="24"/>
                </a:lnTo>
                <a:lnTo>
                  <a:pt x="69" y="24"/>
                </a:lnTo>
                <a:close/>
              </a:path>
            </a:pathLst>
          </a:custGeom>
          <a:solidFill>
            <a:srgbClr val="000080"/>
          </a:solidFill>
          <a:ln w="9525">
            <a:noFill/>
            <a:round/>
            <a:headEnd/>
            <a:tailEnd/>
          </a:ln>
        </p:spPr>
        <p:txBody>
          <a:bodyPr/>
          <a:lstStyle/>
          <a:p>
            <a:endParaRPr lang="ru-RU"/>
          </a:p>
        </p:txBody>
      </p:sp>
      <p:sp>
        <p:nvSpPr>
          <p:cNvPr id="20657" name="Freeform 177"/>
          <p:cNvSpPr>
            <a:spLocks noEditPoints="1"/>
          </p:cNvSpPr>
          <p:nvPr/>
        </p:nvSpPr>
        <p:spPr bwMode="auto">
          <a:xfrm>
            <a:off x="2119313" y="3332163"/>
            <a:ext cx="58737" cy="84137"/>
          </a:xfrm>
          <a:custGeom>
            <a:avLst/>
            <a:gdLst>
              <a:gd name="T0" fmla="*/ 97 w 123"/>
              <a:gd name="T1" fmla="*/ 113 h 158"/>
              <a:gd name="T2" fmla="*/ 90 w 123"/>
              <a:gd name="T3" fmla="*/ 123 h 158"/>
              <a:gd name="T4" fmla="*/ 82 w 123"/>
              <a:gd name="T5" fmla="*/ 130 h 158"/>
              <a:gd name="T6" fmla="*/ 70 w 123"/>
              <a:gd name="T7" fmla="*/ 135 h 158"/>
              <a:gd name="T8" fmla="*/ 55 w 123"/>
              <a:gd name="T9" fmla="*/ 134 h 158"/>
              <a:gd name="T10" fmla="*/ 41 w 123"/>
              <a:gd name="T11" fmla="*/ 128 h 158"/>
              <a:gd name="T12" fmla="*/ 30 w 123"/>
              <a:gd name="T13" fmla="*/ 116 h 158"/>
              <a:gd name="T14" fmla="*/ 25 w 123"/>
              <a:gd name="T15" fmla="*/ 98 h 158"/>
              <a:gd name="T16" fmla="*/ 123 w 123"/>
              <a:gd name="T17" fmla="*/ 87 h 158"/>
              <a:gd name="T18" fmla="*/ 122 w 123"/>
              <a:gd name="T19" fmla="*/ 59 h 158"/>
              <a:gd name="T20" fmla="*/ 114 w 123"/>
              <a:gd name="T21" fmla="*/ 30 h 158"/>
              <a:gd name="T22" fmla="*/ 98 w 123"/>
              <a:gd name="T23" fmla="*/ 12 h 158"/>
              <a:gd name="T24" fmla="*/ 76 w 123"/>
              <a:gd name="T25" fmla="*/ 1 h 158"/>
              <a:gd name="T26" fmla="*/ 48 w 123"/>
              <a:gd name="T27" fmla="*/ 1 h 158"/>
              <a:gd name="T28" fmla="*/ 25 w 123"/>
              <a:gd name="T29" fmla="*/ 12 h 158"/>
              <a:gd name="T30" fmla="*/ 9 w 123"/>
              <a:gd name="T31" fmla="*/ 33 h 158"/>
              <a:gd name="T32" fmla="*/ 1 w 123"/>
              <a:gd name="T33" fmla="*/ 63 h 158"/>
              <a:gd name="T34" fmla="*/ 1 w 123"/>
              <a:gd name="T35" fmla="*/ 98 h 158"/>
              <a:gd name="T36" fmla="*/ 9 w 123"/>
              <a:gd name="T37" fmla="*/ 127 h 158"/>
              <a:gd name="T38" fmla="*/ 25 w 123"/>
              <a:gd name="T39" fmla="*/ 147 h 158"/>
              <a:gd name="T40" fmla="*/ 48 w 123"/>
              <a:gd name="T41" fmla="*/ 157 h 158"/>
              <a:gd name="T42" fmla="*/ 72 w 123"/>
              <a:gd name="T43" fmla="*/ 157 h 158"/>
              <a:gd name="T44" fmla="*/ 94 w 123"/>
              <a:gd name="T45" fmla="*/ 150 h 158"/>
              <a:gd name="T46" fmla="*/ 108 w 123"/>
              <a:gd name="T47" fmla="*/ 137 h 158"/>
              <a:gd name="T48" fmla="*/ 119 w 123"/>
              <a:gd name="T49" fmla="*/ 119 h 158"/>
              <a:gd name="T50" fmla="*/ 99 w 123"/>
              <a:gd name="T51" fmla="*/ 107 h 158"/>
              <a:gd name="T52" fmla="*/ 25 w 123"/>
              <a:gd name="T53" fmla="*/ 56 h 158"/>
              <a:gd name="T54" fmla="*/ 31 w 123"/>
              <a:gd name="T55" fmla="*/ 40 h 158"/>
              <a:gd name="T56" fmla="*/ 41 w 123"/>
              <a:gd name="T57" fmla="*/ 28 h 158"/>
              <a:gd name="T58" fmla="*/ 53 w 123"/>
              <a:gd name="T59" fmla="*/ 23 h 158"/>
              <a:gd name="T60" fmla="*/ 70 w 123"/>
              <a:gd name="T61" fmla="*/ 23 h 158"/>
              <a:gd name="T62" fmla="*/ 84 w 123"/>
              <a:gd name="T63" fmla="*/ 29 h 158"/>
              <a:gd name="T64" fmla="*/ 94 w 123"/>
              <a:gd name="T65" fmla="*/ 40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0" y="123"/>
                </a:lnTo>
                <a:lnTo>
                  <a:pt x="86" y="128"/>
                </a:lnTo>
                <a:lnTo>
                  <a:pt x="82" y="130"/>
                </a:lnTo>
                <a:lnTo>
                  <a:pt x="77" y="133"/>
                </a:lnTo>
                <a:lnTo>
                  <a:pt x="70" y="135"/>
                </a:lnTo>
                <a:lnTo>
                  <a:pt x="63" y="135"/>
                </a:lnTo>
                <a:lnTo>
                  <a:pt x="55" y="134"/>
                </a:lnTo>
                <a:lnTo>
                  <a:pt x="47" y="132"/>
                </a:lnTo>
                <a:lnTo>
                  <a:pt x="41" y="128"/>
                </a:lnTo>
                <a:lnTo>
                  <a:pt x="35" y="122"/>
                </a:lnTo>
                <a:lnTo>
                  <a:pt x="30" y="116"/>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7"/>
                </a:lnTo>
                <a:lnTo>
                  <a:pt x="25" y="147"/>
                </a:lnTo>
                <a:lnTo>
                  <a:pt x="36" y="153"/>
                </a:lnTo>
                <a:lnTo>
                  <a:pt x="48" y="157"/>
                </a:lnTo>
                <a:lnTo>
                  <a:pt x="61" y="158"/>
                </a:lnTo>
                <a:lnTo>
                  <a:pt x="72"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8"/>
                </a:lnTo>
                <a:lnTo>
                  <a:pt x="31" y="40"/>
                </a:lnTo>
                <a:lnTo>
                  <a:pt x="36" y="34"/>
                </a:lnTo>
                <a:lnTo>
                  <a:pt x="41" y="28"/>
                </a:lnTo>
                <a:lnTo>
                  <a:pt x="47" y="24"/>
                </a:lnTo>
                <a:lnTo>
                  <a:pt x="53" y="23"/>
                </a:lnTo>
                <a:lnTo>
                  <a:pt x="62" y="22"/>
                </a:lnTo>
                <a:lnTo>
                  <a:pt x="70" y="23"/>
                </a:lnTo>
                <a:lnTo>
                  <a:pt x="78" y="24"/>
                </a:lnTo>
                <a:lnTo>
                  <a:pt x="84" y="29"/>
                </a:lnTo>
                <a:lnTo>
                  <a:pt x="89"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658" name="Freeform 178"/>
          <p:cNvSpPr>
            <a:spLocks/>
          </p:cNvSpPr>
          <p:nvPr/>
        </p:nvSpPr>
        <p:spPr bwMode="auto">
          <a:xfrm>
            <a:off x="2189163" y="3332163"/>
            <a:ext cx="52387"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7 h 155"/>
              <a:gd name="T12" fmla="*/ 112 w 114"/>
              <a:gd name="T13" fmla="*/ 28 h 155"/>
              <a:gd name="T14" fmla="*/ 108 w 114"/>
              <a:gd name="T15" fmla="*/ 21 h 155"/>
              <a:gd name="T16" fmla="*/ 105 w 114"/>
              <a:gd name="T17" fmla="*/ 15 h 155"/>
              <a:gd name="T18" fmla="*/ 102 w 114"/>
              <a:gd name="T19" fmla="*/ 12 h 155"/>
              <a:gd name="T20" fmla="*/ 97 w 114"/>
              <a:gd name="T21" fmla="*/ 8 h 155"/>
              <a:gd name="T22" fmla="*/ 92 w 114"/>
              <a:gd name="T23" fmla="*/ 5 h 155"/>
              <a:gd name="T24" fmla="*/ 87 w 114"/>
              <a:gd name="T25" fmla="*/ 2 h 155"/>
              <a:gd name="T26" fmla="*/ 81 w 114"/>
              <a:gd name="T27" fmla="*/ 1 h 155"/>
              <a:gd name="T28" fmla="*/ 73 w 114"/>
              <a:gd name="T29" fmla="*/ 0 h 155"/>
              <a:gd name="T30" fmla="*/ 66 w 114"/>
              <a:gd name="T31" fmla="*/ 0 h 155"/>
              <a:gd name="T32" fmla="*/ 60 w 114"/>
              <a:gd name="T33" fmla="*/ 0 h 155"/>
              <a:gd name="T34" fmla="*/ 53 w 114"/>
              <a:gd name="T35" fmla="*/ 1 h 155"/>
              <a:gd name="T36" fmla="*/ 47 w 114"/>
              <a:gd name="T37" fmla="*/ 3 h 155"/>
              <a:gd name="T38" fmla="*/ 42 w 114"/>
              <a:gd name="T39" fmla="*/ 6 h 155"/>
              <a:gd name="T40" fmla="*/ 36 w 114"/>
              <a:gd name="T41" fmla="*/ 9 h 155"/>
              <a:gd name="T42" fmla="*/ 31 w 114"/>
              <a:gd name="T43" fmla="*/ 14 h 155"/>
              <a:gd name="T44" fmla="*/ 27 w 114"/>
              <a:gd name="T45" fmla="*/ 20 h 155"/>
              <a:gd name="T46" fmla="*/ 23 w 114"/>
              <a:gd name="T47" fmla="*/ 26 h 155"/>
              <a:gd name="T48" fmla="*/ 23 w 114"/>
              <a:gd name="T49" fmla="*/ 3 h 155"/>
              <a:gd name="T50" fmla="*/ 0 w 114"/>
              <a:gd name="T51" fmla="*/ 3 h 155"/>
              <a:gd name="T52" fmla="*/ 0 w 114"/>
              <a:gd name="T53" fmla="*/ 155 h 155"/>
              <a:gd name="T54" fmla="*/ 24 w 114"/>
              <a:gd name="T55" fmla="*/ 155 h 155"/>
              <a:gd name="T56" fmla="*/ 24 w 114"/>
              <a:gd name="T57" fmla="*/ 69 h 155"/>
              <a:gd name="T58" fmla="*/ 25 w 114"/>
              <a:gd name="T59" fmla="*/ 58 h 155"/>
              <a:gd name="T60" fmla="*/ 27 w 114"/>
              <a:gd name="T61" fmla="*/ 49 h 155"/>
              <a:gd name="T62" fmla="*/ 30 w 114"/>
              <a:gd name="T63" fmla="*/ 41 h 155"/>
              <a:gd name="T64" fmla="*/ 34 w 114"/>
              <a:gd name="T65" fmla="*/ 34 h 155"/>
              <a:gd name="T66" fmla="*/ 41 w 114"/>
              <a:gd name="T67" fmla="*/ 29 h 155"/>
              <a:gd name="T68" fmla="*/ 47 w 114"/>
              <a:gd name="T69" fmla="*/ 26 h 155"/>
              <a:gd name="T70" fmla="*/ 55 w 114"/>
              <a:gd name="T71" fmla="*/ 23 h 155"/>
              <a:gd name="T72" fmla="*/ 64 w 114"/>
              <a:gd name="T73" fmla="*/ 22 h 155"/>
              <a:gd name="T74" fmla="*/ 71 w 114"/>
              <a:gd name="T75" fmla="*/ 23 h 155"/>
              <a:gd name="T76" fmla="*/ 77 w 114"/>
              <a:gd name="T77" fmla="*/ 24 h 155"/>
              <a:gd name="T78" fmla="*/ 82 w 114"/>
              <a:gd name="T79" fmla="*/ 28 h 155"/>
              <a:gd name="T80" fmla="*/ 86 w 114"/>
              <a:gd name="T81" fmla="*/ 31 h 155"/>
              <a:gd name="T82" fmla="*/ 88 w 114"/>
              <a:gd name="T83" fmla="*/ 37 h 155"/>
              <a:gd name="T84" fmla="*/ 90 w 114"/>
              <a:gd name="T85" fmla="*/ 44 h 155"/>
              <a:gd name="T86" fmla="*/ 91 w 114"/>
              <a:gd name="T87" fmla="*/ 52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5" y="15"/>
                </a:lnTo>
                <a:lnTo>
                  <a:pt x="102" y="12"/>
                </a:lnTo>
                <a:lnTo>
                  <a:pt x="97" y="8"/>
                </a:lnTo>
                <a:lnTo>
                  <a:pt x="92" y="5"/>
                </a:lnTo>
                <a:lnTo>
                  <a:pt x="87" y="2"/>
                </a:lnTo>
                <a:lnTo>
                  <a:pt x="81" y="1"/>
                </a:lnTo>
                <a:lnTo>
                  <a:pt x="73" y="0"/>
                </a:lnTo>
                <a:lnTo>
                  <a:pt x="66" y="0"/>
                </a:lnTo>
                <a:lnTo>
                  <a:pt x="60" y="0"/>
                </a:lnTo>
                <a:lnTo>
                  <a:pt x="53" y="1"/>
                </a:lnTo>
                <a:lnTo>
                  <a:pt x="47" y="3"/>
                </a:lnTo>
                <a:lnTo>
                  <a:pt x="42" y="6"/>
                </a:lnTo>
                <a:lnTo>
                  <a:pt x="36" y="9"/>
                </a:lnTo>
                <a:lnTo>
                  <a:pt x="31" y="14"/>
                </a:lnTo>
                <a:lnTo>
                  <a:pt x="27" y="20"/>
                </a:lnTo>
                <a:lnTo>
                  <a:pt x="23" y="26"/>
                </a:lnTo>
                <a:lnTo>
                  <a:pt x="23" y="3"/>
                </a:lnTo>
                <a:lnTo>
                  <a:pt x="0" y="3"/>
                </a:lnTo>
                <a:lnTo>
                  <a:pt x="0" y="155"/>
                </a:lnTo>
                <a:lnTo>
                  <a:pt x="24" y="155"/>
                </a:lnTo>
                <a:lnTo>
                  <a:pt x="24" y="69"/>
                </a:lnTo>
                <a:lnTo>
                  <a:pt x="25" y="58"/>
                </a:lnTo>
                <a:lnTo>
                  <a:pt x="27" y="49"/>
                </a:lnTo>
                <a:lnTo>
                  <a:pt x="30" y="41"/>
                </a:lnTo>
                <a:lnTo>
                  <a:pt x="34" y="34"/>
                </a:lnTo>
                <a:lnTo>
                  <a:pt x="41" y="29"/>
                </a:lnTo>
                <a:lnTo>
                  <a:pt x="47" y="26"/>
                </a:lnTo>
                <a:lnTo>
                  <a:pt x="55" y="23"/>
                </a:lnTo>
                <a:lnTo>
                  <a:pt x="64" y="22"/>
                </a:lnTo>
                <a:lnTo>
                  <a:pt x="71" y="23"/>
                </a:lnTo>
                <a:lnTo>
                  <a:pt x="77" y="24"/>
                </a:lnTo>
                <a:lnTo>
                  <a:pt x="82" y="28"/>
                </a:lnTo>
                <a:lnTo>
                  <a:pt x="86"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0659" name="Freeform 179"/>
          <p:cNvSpPr>
            <a:spLocks noEditPoints="1"/>
          </p:cNvSpPr>
          <p:nvPr/>
        </p:nvSpPr>
        <p:spPr bwMode="auto">
          <a:xfrm>
            <a:off x="2259013" y="3305175"/>
            <a:ext cx="11112" cy="109538"/>
          </a:xfrm>
          <a:custGeom>
            <a:avLst/>
            <a:gdLst>
              <a:gd name="T0" fmla="*/ 0 w 23"/>
              <a:gd name="T1" fmla="*/ 207 h 207"/>
              <a:gd name="T2" fmla="*/ 23 w 23"/>
              <a:gd name="T3" fmla="*/ 207 h 207"/>
              <a:gd name="T4" fmla="*/ 23 w 23"/>
              <a:gd name="T5" fmla="*/ 55 h 207"/>
              <a:gd name="T6" fmla="*/ 0 w 23"/>
              <a:gd name="T7" fmla="*/ 55 h 207"/>
              <a:gd name="T8" fmla="*/ 0 w 23"/>
              <a:gd name="T9" fmla="*/ 207 h 207"/>
              <a:gd name="T10" fmla="*/ 0 w 23"/>
              <a:gd name="T11" fmla="*/ 27 h 207"/>
              <a:gd name="T12" fmla="*/ 23 w 23"/>
              <a:gd name="T13" fmla="*/ 27 h 207"/>
              <a:gd name="T14" fmla="*/ 23 w 23"/>
              <a:gd name="T15" fmla="*/ 0 h 207"/>
              <a:gd name="T16" fmla="*/ 0 w 23"/>
              <a:gd name="T17" fmla="*/ 0 h 207"/>
              <a:gd name="T18" fmla="*/ 0 w 23"/>
              <a:gd name="T19" fmla="*/ 2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5"/>
                </a:lnTo>
                <a:lnTo>
                  <a:pt x="0" y="55"/>
                </a:lnTo>
                <a:lnTo>
                  <a:pt x="0" y="207"/>
                </a:lnTo>
                <a:close/>
                <a:moveTo>
                  <a:pt x="0" y="27"/>
                </a:moveTo>
                <a:lnTo>
                  <a:pt x="23" y="27"/>
                </a:lnTo>
                <a:lnTo>
                  <a:pt x="23" y="0"/>
                </a:lnTo>
                <a:lnTo>
                  <a:pt x="0" y="0"/>
                </a:lnTo>
                <a:lnTo>
                  <a:pt x="0" y="27"/>
                </a:lnTo>
                <a:close/>
              </a:path>
            </a:pathLst>
          </a:custGeom>
          <a:solidFill>
            <a:srgbClr val="000080"/>
          </a:solidFill>
          <a:ln w="9525">
            <a:noFill/>
            <a:round/>
            <a:headEnd/>
            <a:tailEnd/>
          </a:ln>
        </p:spPr>
        <p:txBody>
          <a:bodyPr/>
          <a:lstStyle/>
          <a:p>
            <a:endParaRPr lang="ru-RU"/>
          </a:p>
        </p:txBody>
      </p:sp>
      <p:sp>
        <p:nvSpPr>
          <p:cNvPr id="20660" name="Freeform 180"/>
          <p:cNvSpPr>
            <a:spLocks/>
          </p:cNvSpPr>
          <p:nvPr/>
        </p:nvSpPr>
        <p:spPr bwMode="auto">
          <a:xfrm>
            <a:off x="2281238" y="3332163"/>
            <a:ext cx="52387" cy="84137"/>
          </a:xfrm>
          <a:custGeom>
            <a:avLst/>
            <a:gdLst>
              <a:gd name="T0" fmla="*/ 1 w 111"/>
              <a:gd name="T1" fmla="*/ 118 h 158"/>
              <a:gd name="T2" fmla="*/ 8 w 111"/>
              <a:gd name="T3" fmla="*/ 137 h 158"/>
              <a:gd name="T4" fmla="*/ 22 w 111"/>
              <a:gd name="T5" fmla="*/ 150 h 158"/>
              <a:gd name="T6" fmla="*/ 42 w 111"/>
              <a:gd name="T7" fmla="*/ 157 h 158"/>
              <a:gd name="T8" fmla="*/ 67 w 111"/>
              <a:gd name="T9" fmla="*/ 157 h 158"/>
              <a:gd name="T10" fmla="*/ 88 w 111"/>
              <a:gd name="T11" fmla="*/ 151 h 158"/>
              <a:gd name="T12" fmla="*/ 103 w 111"/>
              <a:gd name="T13" fmla="*/ 139 h 158"/>
              <a:gd name="T14" fmla="*/ 110 w 111"/>
              <a:gd name="T15" fmla="*/ 120 h 158"/>
              <a:gd name="T16" fmla="*/ 110 w 111"/>
              <a:gd name="T17" fmla="*/ 100 h 158"/>
              <a:gd name="T18" fmla="*/ 106 w 111"/>
              <a:gd name="T19" fmla="*/ 86 h 158"/>
              <a:gd name="T20" fmla="*/ 96 w 111"/>
              <a:gd name="T21" fmla="*/ 77 h 158"/>
              <a:gd name="T22" fmla="*/ 80 w 111"/>
              <a:gd name="T23" fmla="*/ 70 h 158"/>
              <a:gd name="T24" fmla="*/ 47 w 111"/>
              <a:gd name="T25" fmla="*/ 62 h 158"/>
              <a:gd name="T26" fmla="*/ 38 w 111"/>
              <a:gd name="T27" fmla="*/ 58 h 158"/>
              <a:gd name="T28" fmla="*/ 30 w 111"/>
              <a:gd name="T29" fmla="*/ 55 h 158"/>
              <a:gd name="T30" fmla="*/ 26 w 111"/>
              <a:gd name="T31" fmla="*/ 50 h 158"/>
              <a:gd name="T32" fmla="*/ 25 w 111"/>
              <a:gd name="T33" fmla="*/ 43 h 158"/>
              <a:gd name="T34" fmla="*/ 27 w 111"/>
              <a:gd name="T35" fmla="*/ 34 h 158"/>
              <a:gd name="T36" fmla="*/ 32 w 111"/>
              <a:gd name="T37" fmla="*/ 28 h 158"/>
              <a:gd name="T38" fmla="*/ 42 w 111"/>
              <a:gd name="T39" fmla="*/ 23 h 158"/>
              <a:gd name="T40" fmla="*/ 54 w 111"/>
              <a:gd name="T41" fmla="*/ 22 h 158"/>
              <a:gd name="T42" fmla="*/ 67 w 111"/>
              <a:gd name="T43" fmla="*/ 23 h 158"/>
              <a:gd name="T44" fmla="*/ 77 w 111"/>
              <a:gd name="T45" fmla="*/ 29 h 158"/>
              <a:gd name="T46" fmla="*/ 83 w 111"/>
              <a:gd name="T47" fmla="*/ 36 h 158"/>
              <a:gd name="T48" fmla="*/ 86 w 111"/>
              <a:gd name="T49" fmla="*/ 47 h 158"/>
              <a:gd name="T50" fmla="*/ 107 w 111"/>
              <a:gd name="T51" fmla="*/ 36 h 158"/>
              <a:gd name="T52" fmla="*/ 100 w 111"/>
              <a:gd name="T53" fmla="*/ 19 h 158"/>
              <a:gd name="T54" fmla="*/ 86 w 111"/>
              <a:gd name="T55" fmla="*/ 7 h 158"/>
              <a:gd name="T56" fmla="*/ 66 w 111"/>
              <a:gd name="T57" fmla="*/ 1 h 158"/>
              <a:gd name="T58" fmla="*/ 43 w 111"/>
              <a:gd name="T59" fmla="*/ 1 h 158"/>
              <a:gd name="T60" fmla="*/ 24 w 111"/>
              <a:gd name="T61" fmla="*/ 7 h 158"/>
              <a:gd name="T62" fmla="*/ 10 w 111"/>
              <a:gd name="T63" fmla="*/ 19 h 158"/>
              <a:gd name="T64" fmla="*/ 4 w 111"/>
              <a:gd name="T65" fmla="*/ 34 h 158"/>
              <a:gd name="T66" fmla="*/ 4 w 111"/>
              <a:gd name="T67" fmla="*/ 52 h 158"/>
              <a:gd name="T68" fmla="*/ 8 w 111"/>
              <a:gd name="T69" fmla="*/ 66 h 158"/>
              <a:gd name="T70" fmla="*/ 18 w 111"/>
              <a:gd name="T71" fmla="*/ 76 h 158"/>
              <a:gd name="T72" fmla="*/ 32 w 111"/>
              <a:gd name="T73" fmla="*/ 83 h 158"/>
              <a:gd name="T74" fmla="*/ 68 w 111"/>
              <a:gd name="T75" fmla="*/ 93 h 158"/>
              <a:gd name="T76" fmla="*/ 78 w 111"/>
              <a:gd name="T77" fmla="*/ 95 h 158"/>
              <a:gd name="T78" fmla="*/ 84 w 111"/>
              <a:gd name="T79" fmla="*/ 99 h 158"/>
              <a:gd name="T80" fmla="*/ 88 w 111"/>
              <a:gd name="T81" fmla="*/ 105 h 158"/>
              <a:gd name="T82" fmla="*/ 89 w 111"/>
              <a:gd name="T83" fmla="*/ 113 h 158"/>
              <a:gd name="T84" fmla="*/ 87 w 111"/>
              <a:gd name="T85" fmla="*/ 122 h 158"/>
              <a:gd name="T86" fmla="*/ 81 w 111"/>
              <a:gd name="T87" fmla="*/ 129 h 158"/>
              <a:gd name="T88" fmla="*/ 70 w 111"/>
              <a:gd name="T89" fmla="*/ 135 h 158"/>
              <a:gd name="T90" fmla="*/ 57 w 111"/>
              <a:gd name="T91" fmla="*/ 136 h 158"/>
              <a:gd name="T92" fmla="*/ 42 w 111"/>
              <a:gd name="T93" fmla="*/ 134 h 158"/>
              <a:gd name="T94" fmla="*/ 31 w 111"/>
              <a:gd name="T95" fmla="*/ 128 h 158"/>
              <a:gd name="T96" fmla="*/ 24 w 111"/>
              <a:gd name="T97" fmla="*/ 119 h 158"/>
              <a:gd name="T98" fmla="*/ 21 w 111"/>
              <a:gd name="T99" fmla="*/ 106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1"/>
              <a:gd name="T151" fmla="*/ 0 h 158"/>
              <a:gd name="T152" fmla="*/ 111 w 111"/>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1" h="158">
                <a:moveTo>
                  <a:pt x="0" y="106"/>
                </a:moveTo>
                <a:lnTo>
                  <a:pt x="1" y="118"/>
                </a:lnTo>
                <a:lnTo>
                  <a:pt x="3" y="128"/>
                </a:lnTo>
                <a:lnTo>
                  <a:pt x="8" y="137"/>
                </a:lnTo>
                <a:lnTo>
                  <a:pt x="13" y="144"/>
                </a:lnTo>
                <a:lnTo>
                  <a:pt x="22" y="150"/>
                </a:lnTo>
                <a:lnTo>
                  <a:pt x="31" y="155"/>
                </a:lnTo>
                <a:lnTo>
                  <a:pt x="42" y="157"/>
                </a:lnTo>
                <a:lnTo>
                  <a:pt x="54" y="158"/>
                </a:lnTo>
                <a:lnTo>
                  <a:pt x="67" y="157"/>
                </a:lnTo>
                <a:lnTo>
                  <a:pt x="79" y="155"/>
                </a:lnTo>
                <a:lnTo>
                  <a:pt x="88" y="151"/>
                </a:lnTo>
                <a:lnTo>
                  <a:pt x="97" y="146"/>
                </a:lnTo>
                <a:lnTo>
                  <a:pt x="103" y="139"/>
                </a:lnTo>
                <a:lnTo>
                  <a:pt x="107" y="130"/>
                </a:lnTo>
                <a:lnTo>
                  <a:pt x="110" y="120"/>
                </a:lnTo>
                <a:lnTo>
                  <a:pt x="111" y="109"/>
                </a:lnTo>
                <a:lnTo>
                  <a:pt x="110" y="100"/>
                </a:lnTo>
                <a:lnTo>
                  <a:pt x="109" y="93"/>
                </a:lnTo>
                <a:lnTo>
                  <a:pt x="106" y="86"/>
                </a:lnTo>
                <a:lnTo>
                  <a:pt x="101" y="81"/>
                </a:lnTo>
                <a:lnTo>
                  <a:pt x="96" y="77"/>
                </a:lnTo>
                <a:lnTo>
                  <a:pt x="88" y="73"/>
                </a:lnTo>
                <a:lnTo>
                  <a:pt x="80" y="70"/>
                </a:lnTo>
                <a:lnTo>
                  <a:pt x="70" y="67"/>
                </a:lnTo>
                <a:lnTo>
                  <a:pt x="47" y="62"/>
                </a:lnTo>
                <a:lnTo>
                  <a:pt x="42" y="59"/>
                </a:lnTo>
                <a:lnTo>
                  <a:pt x="38" y="58"/>
                </a:lnTo>
                <a:lnTo>
                  <a:pt x="33" y="57"/>
                </a:lnTo>
                <a:lnTo>
                  <a:pt x="30" y="55"/>
                </a:lnTo>
                <a:lnTo>
                  <a:pt x="28" y="52"/>
                </a:lnTo>
                <a:lnTo>
                  <a:pt x="26" y="50"/>
                </a:lnTo>
                <a:lnTo>
                  <a:pt x="25" y="47"/>
                </a:lnTo>
                <a:lnTo>
                  <a:pt x="25" y="43"/>
                </a:lnTo>
                <a:lnTo>
                  <a:pt x="25" y="38"/>
                </a:lnTo>
                <a:lnTo>
                  <a:pt x="27" y="34"/>
                </a:lnTo>
                <a:lnTo>
                  <a:pt x="29" y="30"/>
                </a:lnTo>
                <a:lnTo>
                  <a:pt x="32" y="28"/>
                </a:lnTo>
                <a:lnTo>
                  <a:pt x="37" y="26"/>
                </a:lnTo>
                <a:lnTo>
                  <a:pt x="42" y="23"/>
                </a:lnTo>
                <a:lnTo>
                  <a:pt x="47" y="22"/>
                </a:lnTo>
                <a:lnTo>
                  <a:pt x="54" y="22"/>
                </a:lnTo>
                <a:lnTo>
                  <a:pt x="61" y="22"/>
                </a:lnTo>
                <a:lnTo>
                  <a:pt x="67" y="23"/>
                </a:lnTo>
                <a:lnTo>
                  <a:pt x="72" y="26"/>
                </a:lnTo>
                <a:lnTo>
                  <a:pt x="77" y="29"/>
                </a:lnTo>
                <a:lnTo>
                  <a:pt x="81" y="33"/>
                </a:lnTo>
                <a:lnTo>
                  <a:pt x="83" y="36"/>
                </a:lnTo>
                <a:lnTo>
                  <a:pt x="85" y="41"/>
                </a:lnTo>
                <a:lnTo>
                  <a:pt x="86" y="47"/>
                </a:lnTo>
                <a:lnTo>
                  <a:pt x="108" y="47"/>
                </a:lnTo>
                <a:lnTo>
                  <a:pt x="107" y="36"/>
                </a:lnTo>
                <a:lnTo>
                  <a:pt x="104" y="27"/>
                </a:lnTo>
                <a:lnTo>
                  <a:pt x="100" y="19"/>
                </a:lnTo>
                <a:lnTo>
                  <a:pt x="94" y="13"/>
                </a:lnTo>
                <a:lnTo>
                  <a:pt x="86" y="7"/>
                </a:lnTo>
                <a:lnTo>
                  <a:pt x="77" y="3"/>
                </a:lnTo>
                <a:lnTo>
                  <a:pt x="66" y="1"/>
                </a:lnTo>
                <a:lnTo>
                  <a:pt x="54" y="0"/>
                </a:lnTo>
                <a:lnTo>
                  <a:pt x="43" y="1"/>
                </a:lnTo>
                <a:lnTo>
                  <a:pt x="32" y="3"/>
                </a:lnTo>
                <a:lnTo>
                  <a:pt x="24" y="7"/>
                </a:lnTo>
                <a:lnTo>
                  <a:pt x="17" y="12"/>
                </a:lnTo>
                <a:lnTo>
                  <a:pt x="10" y="19"/>
                </a:lnTo>
                <a:lnTo>
                  <a:pt x="6" y="26"/>
                </a:lnTo>
                <a:lnTo>
                  <a:pt x="4" y="34"/>
                </a:lnTo>
                <a:lnTo>
                  <a:pt x="3" y="43"/>
                </a:lnTo>
                <a:lnTo>
                  <a:pt x="4" y="52"/>
                </a:lnTo>
                <a:lnTo>
                  <a:pt x="5" y="59"/>
                </a:lnTo>
                <a:lnTo>
                  <a:pt x="8" y="66"/>
                </a:lnTo>
                <a:lnTo>
                  <a:pt x="12" y="71"/>
                </a:lnTo>
                <a:lnTo>
                  <a:pt x="18" y="76"/>
                </a:lnTo>
                <a:lnTo>
                  <a:pt x="24" y="79"/>
                </a:lnTo>
                <a:lnTo>
                  <a:pt x="32" y="83"/>
                </a:lnTo>
                <a:lnTo>
                  <a:pt x="41" y="85"/>
                </a:lnTo>
                <a:lnTo>
                  <a:pt x="68" y="93"/>
                </a:lnTo>
                <a:lnTo>
                  <a:pt x="72" y="94"/>
                </a:lnTo>
                <a:lnTo>
                  <a:pt x="78" y="95"/>
                </a:lnTo>
                <a:lnTo>
                  <a:pt x="81" y="98"/>
                </a:lnTo>
                <a:lnTo>
                  <a:pt x="84" y="99"/>
                </a:lnTo>
                <a:lnTo>
                  <a:pt x="86" y="102"/>
                </a:lnTo>
                <a:lnTo>
                  <a:pt x="88" y="105"/>
                </a:lnTo>
                <a:lnTo>
                  <a:pt x="89" y="108"/>
                </a:lnTo>
                <a:lnTo>
                  <a:pt x="89" y="113"/>
                </a:lnTo>
                <a:lnTo>
                  <a:pt x="88" y="118"/>
                </a:lnTo>
                <a:lnTo>
                  <a:pt x="87" y="122"/>
                </a:lnTo>
                <a:lnTo>
                  <a:pt x="84" y="127"/>
                </a:lnTo>
                <a:lnTo>
                  <a:pt x="81" y="129"/>
                </a:lnTo>
                <a:lnTo>
                  <a:pt x="76" y="133"/>
                </a:lnTo>
                <a:lnTo>
                  <a:pt x="70" y="135"/>
                </a:lnTo>
                <a:lnTo>
                  <a:pt x="64" y="136"/>
                </a:lnTo>
                <a:lnTo>
                  <a:pt x="57" y="136"/>
                </a:lnTo>
                <a:lnTo>
                  <a:pt x="49" y="136"/>
                </a:lnTo>
                <a:lnTo>
                  <a:pt x="42" y="134"/>
                </a:lnTo>
                <a:lnTo>
                  <a:pt x="36" y="132"/>
                </a:lnTo>
                <a:lnTo>
                  <a:pt x="31" y="128"/>
                </a:lnTo>
                <a:lnTo>
                  <a:pt x="27" y="125"/>
                </a:lnTo>
                <a:lnTo>
                  <a:pt x="24" y="119"/>
                </a:lnTo>
                <a:lnTo>
                  <a:pt x="22" y="113"/>
                </a:lnTo>
                <a:lnTo>
                  <a:pt x="21" y="106"/>
                </a:lnTo>
                <a:lnTo>
                  <a:pt x="0" y="106"/>
                </a:lnTo>
                <a:close/>
              </a:path>
            </a:pathLst>
          </a:custGeom>
          <a:solidFill>
            <a:srgbClr val="000080"/>
          </a:solidFill>
          <a:ln w="9525">
            <a:noFill/>
            <a:round/>
            <a:headEnd/>
            <a:tailEnd/>
          </a:ln>
        </p:spPr>
        <p:txBody>
          <a:bodyPr/>
          <a:lstStyle/>
          <a:p>
            <a:endParaRPr lang="ru-RU"/>
          </a:p>
        </p:txBody>
      </p:sp>
      <p:sp>
        <p:nvSpPr>
          <p:cNvPr id="20661" name="Freeform 181"/>
          <p:cNvSpPr>
            <a:spLocks/>
          </p:cNvSpPr>
          <p:nvPr/>
        </p:nvSpPr>
        <p:spPr bwMode="auto">
          <a:xfrm>
            <a:off x="2378075" y="3302000"/>
            <a:ext cx="79375" cy="114300"/>
          </a:xfrm>
          <a:custGeom>
            <a:avLst/>
            <a:gdLst>
              <a:gd name="T0" fmla="*/ 154 w 171"/>
              <a:gd name="T1" fmla="*/ 211 h 215"/>
              <a:gd name="T2" fmla="*/ 171 w 171"/>
              <a:gd name="T3" fmla="*/ 99 h 215"/>
              <a:gd name="T4" fmla="*/ 89 w 171"/>
              <a:gd name="T5" fmla="*/ 122 h 215"/>
              <a:gd name="T6" fmla="*/ 148 w 171"/>
              <a:gd name="T7" fmla="*/ 125 h 215"/>
              <a:gd name="T8" fmla="*/ 144 w 171"/>
              <a:gd name="T9" fmla="*/ 153 h 215"/>
              <a:gd name="T10" fmla="*/ 132 w 171"/>
              <a:gd name="T11" fmla="*/ 172 h 215"/>
              <a:gd name="T12" fmla="*/ 113 w 171"/>
              <a:gd name="T13" fmla="*/ 185 h 215"/>
              <a:gd name="T14" fmla="*/ 90 w 171"/>
              <a:gd name="T15" fmla="*/ 190 h 215"/>
              <a:gd name="T16" fmla="*/ 63 w 171"/>
              <a:gd name="T17" fmla="*/ 184 h 215"/>
              <a:gd name="T18" fmla="*/ 43 w 171"/>
              <a:gd name="T19" fmla="*/ 168 h 215"/>
              <a:gd name="T20" fmla="*/ 31 w 171"/>
              <a:gd name="T21" fmla="*/ 142 h 215"/>
              <a:gd name="T22" fmla="*/ 26 w 171"/>
              <a:gd name="T23" fmla="*/ 107 h 215"/>
              <a:gd name="T24" fmla="*/ 31 w 171"/>
              <a:gd name="T25" fmla="*/ 72 h 215"/>
              <a:gd name="T26" fmla="*/ 43 w 171"/>
              <a:gd name="T27" fmla="*/ 47 h 215"/>
              <a:gd name="T28" fmla="*/ 63 w 171"/>
              <a:gd name="T29" fmla="*/ 30 h 215"/>
              <a:gd name="T30" fmla="*/ 91 w 171"/>
              <a:gd name="T31" fmla="*/ 25 h 215"/>
              <a:gd name="T32" fmla="*/ 110 w 171"/>
              <a:gd name="T33" fmla="*/ 27 h 215"/>
              <a:gd name="T34" fmla="*/ 126 w 171"/>
              <a:gd name="T35" fmla="*/ 35 h 215"/>
              <a:gd name="T36" fmla="*/ 136 w 171"/>
              <a:gd name="T37" fmla="*/ 49 h 215"/>
              <a:gd name="T38" fmla="*/ 142 w 171"/>
              <a:gd name="T39" fmla="*/ 66 h 215"/>
              <a:gd name="T40" fmla="*/ 165 w 171"/>
              <a:gd name="T41" fmla="*/ 51 h 215"/>
              <a:gd name="T42" fmla="*/ 152 w 171"/>
              <a:gd name="T43" fmla="*/ 27 h 215"/>
              <a:gd name="T44" fmla="*/ 133 w 171"/>
              <a:gd name="T45" fmla="*/ 11 h 215"/>
              <a:gd name="T46" fmla="*/ 107 w 171"/>
              <a:gd name="T47" fmla="*/ 1 h 215"/>
              <a:gd name="T48" fmla="*/ 80 w 171"/>
              <a:gd name="T49" fmla="*/ 0 h 215"/>
              <a:gd name="T50" fmla="*/ 62 w 171"/>
              <a:gd name="T51" fmla="*/ 5 h 215"/>
              <a:gd name="T52" fmla="*/ 45 w 171"/>
              <a:gd name="T53" fmla="*/ 12 h 215"/>
              <a:gd name="T54" fmla="*/ 31 w 171"/>
              <a:gd name="T55" fmla="*/ 22 h 215"/>
              <a:gd name="T56" fmla="*/ 19 w 171"/>
              <a:gd name="T57" fmla="*/ 36 h 215"/>
              <a:gd name="T58" fmla="*/ 10 w 171"/>
              <a:gd name="T59" fmla="*/ 54 h 215"/>
              <a:gd name="T60" fmla="*/ 3 w 171"/>
              <a:gd name="T61" fmla="*/ 73 h 215"/>
              <a:gd name="T62" fmla="*/ 0 w 171"/>
              <a:gd name="T63" fmla="*/ 96 h 215"/>
              <a:gd name="T64" fmla="*/ 0 w 171"/>
              <a:gd name="T65" fmla="*/ 120 h 215"/>
              <a:gd name="T66" fmla="*/ 3 w 171"/>
              <a:gd name="T67" fmla="*/ 142 h 215"/>
              <a:gd name="T68" fmla="*/ 10 w 171"/>
              <a:gd name="T69" fmla="*/ 162 h 215"/>
              <a:gd name="T70" fmla="*/ 19 w 171"/>
              <a:gd name="T71" fmla="*/ 179 h 215"/>
              <a:gd name="T72" fmla="*/ 31 w 171"/>
              <a:gd name="T73" fmla="*/ 193 h 215"/>
              <a:gd name="T74" fmla="*/ 43 w 171"/>
              <a:gd name="T75" fmla="*/ 204 h 215"/>
              <a:gd name="T76" fmla="*/ 59 w 171"/>
              <a:gd name="T77" fmla="*/ 211 h 215"/>
              <a:gd name="T78" fmla="*/ 76 w 171"/>
              <a:gd name="T79" fmla="*/ 215 h 215"/>
              <a:gd name="T80" fmla="*/ 95 w 171"/>
              <a:gd name="T81" fmla="*/ 215 h 215"/>
              <a:gd name="T82" fmla="*/ 114 w 171"/>
              <a:gd name="T83" fmla="*/ 211 h 215"/>
              <a:gd name="T84" fmla="*/ 130 w 171"/>
              <a:gd name="T85" fmla="*/ 203 h 215"/>
              <a:gd name="T86" fmla="*/ 144 w 171"/>
              <a:gd name="T87" fmla="*/ 190 h 21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1"/>
              <a:gd name="T133" fmla="*/ 0 h 215"/>
              <a:gd name="T134" fmla="*/ 171 w 171"/>
              <a:gd name="T135" fmla="*/ 215 h 21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1" h="215">
                <a:moveTo>
                  <a:pt x="149" y="182"/>
                </a:moveTo>
                <a:lnTo>
                  <a:pt x="154" y="211"/>
                </a:lnTo>
                <a:lnTo>
                  <a:pt x="171" y="211"/>
                </a:lnTo>
                <a:lnTo>
                  <a:pt x="171" y="99"/>
                </a:lnTo>
                <a:lnTo>
                  <a:pt x="89" y="99"/>
                </a:lnTo>
                <a:lnTo>
                  <a:pt x="89" y="122"/>
                </a:lnTo>
                <a:lnTo>
                  <a:pt x="148" y="122"/>
                </a:lnTo>
                <a:lnTo>
                  <a:pt x="148" y="125"/>
                </a:lnTo>
                <a:lnTo>
                  <a:pt x="147" y="140"/>
                </a:lnTo>
                <a:lnTo>
                  <a:pt x="144" y="153"/>
                </a:lnTo>
                <a:lnTo>
                  <a:pt x="138" y="163"/>
                </a:lnTo>
                <a:lnTo>
                  <a:pt x="132" y="172"/>
                </a:lnTo>
                <a:lnTo>
                  <a:pt x="123" y="179"/>
                </a:lnTo>
                <a:lnTo>
                  <a:pt x="113" y="185"/>
                </a:lnTo>
                <a:lnTo>
                  <a:pt x="102" y="189"/>
                </a:lnTo>
                <a:lnTo>
                  <a:pt x="90" y="190"/>
                </a:lnTo>
                <a:lnTo>
                  <a:pt x="76" y="189"/>
                </a:lnTo>
                <a:lnTo>
                  <a:pt x="63" y="184"/>
                </a:lnTo>
                <a:lnTo>
                  <a:pt x="53" y="177"/>
                </a:lnTo>
                <a:lnTo>
                  <a:pt x="43" y="168"/>
                </a:lnTo>
                <a:lnTo>
                  <a:pt x="36" y="156"/>
                </a:lnTo>
                <a:lnTo>
                  <a:pt x="31" y="142"/>
                </a:lnTo>
                <a:lnTo>
                  <a:pt x="28" y="126"/>
                </a:lnTo>
                <a:lnTo>
                  <a:pt x="26" y="107"/>
                </a:lnTo>
                <a:lnTo>
                  <a:pt x="28" y="89"/>
                </a:lnTo>
                <a:lnTo>
                  <a:pt x="31" y="72"/>
                </a:lnTo>
                <a:lnTo>
                  <a:pt x="36" y="58"/>
                </a:lnTo>
                <a:lnTo>
                  <a:pt x="43" y="47"/>
                </a:lnTo>
                <a:lnTo>
                  <a:pt x="53" y="37"/>
                </a:lnTo>
                <a:lnTo>
                  <a:pt x="63" y="30"/>
                </a:lnTo>
                <a:lnTo>
                  <a:pt x="76" y="26"/>
                </a:lnTo>
                <a:lnTo>
                  <a:pt x="91" y="25"/>
                </a:lnTo>
                <a:lnTo>
                  <a:pt x="101" y="26"/>
                </a:lnTo>
                <a:lnTo>
                  <a:pt x="110" y="27"/>
                </a:lnTo>
                <a:lnTo>
                  <a:pt x="118" y="30"/>
                </a:lnTo>
                <a:lnTo>
                  <a:pt x="126" y="35"/>
                </a:lnTo>
                <a:lnTo>
                  <a:pt x="132" y="42"/>
                </a:lnTo>
                <a:lnTo>
                  <a:pt x="136" y="49"/>
                </a:lnTo>
                <a:lnTo>
                  <a:pt x="140" y="57"/>
                </a:lnTo>
                <a:lnTo>
                  <a:pt x="142" y="66"/>
                </a:lnTo>
                <a:lnTo>
                  <a:pt x="168" y="66"/>
                </a:lnTo>
                <a:lnTo>
                  <a:pt x="165" y="51"/>
                </a:lnTo>
                <a:lnTo>
                  <a:pt x="159" y="38"/>
                </a:lnTo>
                <a:lnTo>
                  <a:pt x="152" y="27"/>
                </a:lnTo>
                <a:lnTo>
                  <a:pt x="144" y="18"/>
                </a:lnTo>
                <a:lnTo>
                  <a:pt x="133" y="11"/>
                </a:lnTo>
                <a:lnTo>
                  <a:pt x="120" y="5"/>
                </a:lnTo>
                <a:lnTo>
                  <a:pt x="107" y="1"/>
                </a:lnTo>
                <a:lnTo>
                  <a:pt x="91" y="0"/>
                </a:lnTo>
                <a:lnTo>
                  <a:pt x="80" y="0"/>
                </a:lnTo>
                <a:lnTo>
                  <a:pt x="71" y="2"/>
                </a:lnTo>
                <a:lnTo>
                  <a:pt x="62" y="5"/>
                </a:lnTo>
                <a:lnTo>
                  <a:pt x="53" y="7"/>
                </a:lnTo>
                <a:lnTo>
                  <a:pt x="45" y="12"/>
                </a:lnTo>
                <a:lnTo>
                  <a:pt x="38" y="16"/>
                </a:lnTo>
                <a:lnTo>
                  <a:pt x="31" y="22"/>
                </a:lnTo>
                <a:lnTo>
                  <a:pt x="24" y="29"/>
                </a:lnTo>
                <a:lnTo>
                  <a:pt x="19" y="36"/>
                </a:lnTo>
                <a:lnTo>
                  <a:pt x="14" y="44"/>
                </a:lnTo>
                <a:lnTo>
                  <a:pt x="10" y="54"/>
                </a:lnTo>
                <a:lnTo>
                  <a:pt x="6" y="63"/>
                </a:lnTo>
                <a:lnTo>
                  <a:pt x="3" y="73"/>
                </a:lnTo>
                <a:lnTo>
                  <a:pt x="2" y="84"/>
                </a:lnTo>
                <a:lnTo>
                  <a:pt x="0" y="96"/>
                </a:lnTo>
                <a:lnTo>
                  <a:pt x="0" y="108"/>
                </a:lnTo>
                <a:lnTo>
                  <a:pt x="0" y="120"/>
                </a:lnTo>
                <a:lnTo>
                  <a:pt x="2" y="132"/>
                </a:lnTo>
                <a:lnTo>
                  <a:pt x="3" y="142"/>
                </a:lnTo>
                <a:lnTo>
                  <a:pt x="6" y="153"/>
                </a:lnTo>
                <a:lnTo>
                  <a:pt x="10" y="162"/>
                </a:lnTo>
                <a:lnTo>
                  <a:pt x="14" y="171"/>
                </a:lnTo>
                <a:lnTo>
                  <a:pt x="19" y="179"/>
                </a:lnTo>
                <a:lnTo>
                  <a:pt x="24" y="186"/>
                </a:lnTo>
                <a:lnTo>
                  <a:pt x="31" y="193"/>
                </a:lnTo>
                <a:lnTo>
                  <a:pt x="37" y="199"/>
                </a:lnTo>
                <a:lnTo>
                  <a:pt x="43" y="204"/>
                </a:lnTo>
                <a:lnTo>
                  <a:pt x="52" y="209"/>
                </a:lnTo>
                <a:lnTo>
                  <a:pt x="59" y="211"/>
                </a:lnTo>
                <a:lnTo>
                  <a:pt x="68" y="213"/>
                </a:lnTo>
                <a:lnTo>
                  <a:pt x="76" y="215"/>
                </a:lnTo>
                <a:lnTo>
                  <a:pt x="86" y="215"/>
                </a:lnTo>
                <a:lnTo>
                  <a:pt x="95" y="215"/>
                </a:lnTo>
                <a:lnTo>
                  <a:pt x="105" y="213"/>
                </a:lnTo>
                <a:lnTo>
                  <a:pt x="114" y="211"/>
                </a:lnTo>
                <a:lnTo>
                  <a:pt x="121" y="207"/>
                </a:lnTo>
                <a:lnTo>
                  <a:pt x="130" y="203"/>
                </a:lnTo>
                <a:lnTo>
                  <a:pt x="136" y="197"/>
                </a:lnTo>
                <a:lnTo>
                  <a:pt x="144" y="190"/>
                </a:lnTo>
                <a:lnTo>
                  <a:pt x="149" y="182"/>
                </a:lnTo>
                <a:close/>
              </a:path>
            </a:pathLst>
          </a:custGeom>
          <a:solidFill>
            <a:srgbClr val="000080"/>
          </a:solidFill>
          <a:ln w="9525">
            <a:noFill/>
            <a:round/>
            <a:headEnd/>
            <a:tailEnd/>
          </a:ln>
        </p:spPr>
        <p:txBody>
          <a:bodyPr/>
          <a:lstStyle/>
          <a:p>
            <a:endParaRPr lang="ru-RU"/>
          </a:p>
        </p:txBody>
      </p:sp>
      <p:sp>
        <p:nvSpPr>
          <p:cNvPr id="20662" name="Rectangle 182"/>
          <p:cNvSpPr>
            <a:spLocks noChangeArrowheads="1"/>
          </p:cNvSpPr>
          <p:nvPr/>
        </p:nvSpPr>
        <p:spPr bwMode="auto">
          <a:xfrm>
            <a:off x="2476500" y="3397250"/>
            <a:ext cx="12700" cy="17463"/>
          </a:xfrm>
          <a:prstGeom prst="rect">
            <a:avLst/>
          </a:prstGeom>
          <a:solidFill>
            <a:srgbClr val="000080"/>
          </a:solidFill>
          <a:ln w="9525">
            <a:noFill/>
            <a:miter lim="800000"/>
            <a:headEnd/>
            <a:tailEnd/>
          </a:ln>
        </p:spPr>
        <p:txBody>
          <a:bodyPr/>
          <a:lstStyle/>
          <a:p>
            <a:endParaRPr lang="ru-RU"/>
          </a:p>
        </p:txBody>
      </p:sp>
      <p:sp>
        <p:nvSpPr>
          <p:cNvPr id="20663" name="Freeform 183"/>
          <p:cNvSpPr>
            <a:spLocks/>
          </p:cNvSpPr>
          <p:nvPr/>
        </p:nvSpPr>
        <p:spPr bwMode="auto">
          <a:xfrm>
            <a:off x="1357313" y="3502025"/>
            <a:ext cx="33337" cy="104775"/>
          </a:xfrm>
          <a:custGeom>
            <a:avLst/>
            <a:gdLst>
              <a:gd name="T0" fmla="*/ 42 w 67"/>
              <a:gd name="T1" fmla="*/ 199 h 199"/>
              <a:gd name="T2" fmla="*/ 67 w 67"/>
              <a:gd name="T3" fmla="*/ 199 h 199"/>
              <a:gd name="T4" fmla="*/ 67 w 67"/>
              <a:gd name="T5" fmla="*/ 0 h 199"/>
              <a:gd name="T6" fmla="*/ 49 w 67"/>
              <a:gd name="T7" fmla="*/ 0 h 199"/>
              <a:gd name="T8" fmla="*/ 47 w 67"/>
              <a:gd name="T9" fmla="*/ 10 h 199"/>
              <a:gd name="T10" fmla="*/ 44 w 67"/>
              <a:gd name="T11" fmla="*/ 18 h 199"/>
              <a:gd name="T12" fmla="*/ 40 w 67"/>
              <a:gd name="T13" fmla="*/ 24 h 199"/>
              <a:gd name="T14" fmla="*/ 35 w 67"/>
              <a:gd name="T15" fmla="*/ 29 h 199"/>
              <a:gd name="T16" fmla="*/ 28 w 67"/>
              <a:gd name="T17" fmla="*/ 34 h 199"/>
              <a:gd name="T18" fmla="*/ 20 w 67"/>
              <a:gd name="T19" fmla="*/ 36 h 199"/>
              <a:gd name="T20" fmla="*/ 11 w 67"/>
              <a:gd name="T21" fmla="*/ 37 h 199"/>
              <a:gd name="T22" fmla="*/ 0 w 67"/>
              <a:gd name="T23" fmla="*/ 39 h 199"/>
              <a:gd name="T24" fmla="*/ 0 w 67"/>
              <a:gd name="T25" fmla="*/ 60 h 199"/>
              <a:gd name="T26" fmla="*/ 42 w 67"/>
              <a:gd name="T27" fmla="*/ 60 h 199"/>
              <a:gd name="T28" fmla="*/ 42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10"/>
                </a:lnTo>
                <a:lnTo>
                  <a:pt x="44" y="18"/>
                </a:lnTo>
                <a:lnTo>
                  <a:pt x="40" y="24"/>
                </a:lnTo>
                <a:lnTo>
                  <a:pt x="35" y="29"/>
                </a:lnTo>
                <a:lnTo>
                  <a:pt x="28" y="34"/>
                </a:lnTo>
                <a:lnTo>
                  <a:pt x="20" y="36"/>
                </a:lnTo>
                <a:lnTo>
                  <a:pt x="11" y="37"/>
                </a:lnTo>
                <a:lnTo>
                  <a:pt x="0" y="39"/>
                </a:lnTo>
                <a:lnTo>
                  <a:pt x="0" y="60"/>
                </a:lnTo>
                <a:lnTo>
                  <a:pt x="42" y="60"/>
                </a:lnTo>
                <a:lnTo>
                  <a:pt x="42" y="199"/>
                </a:lnTo>
                <a:close/>
              </a:path>
            </a:pathLst>
          </a:custGeom>
          <a:solidFill>
            <a:srgbClr val="000080"/>
          </a:solidFill>
          <a:ln w="9525">
            <a:noFill/>
            <a:round/>
            <a:headEnd/>
            <a:tailEnd/>
          </a:ln>
        </p:spPr>
        <p:txBody>
          <a:bodyPr/>
          <a:lstStyle/>
          <a:p>
            <a:endParaRPr lang="ru-RU"/>
          </a:p>
        </p:txBody>
      </p:sp>
      <p:sp>
        <p:nvSpPr>
          <p:cNvPr id="20664" name="Freeform 184"/>
          <p:cNvSpPr>
            <a:spLocks/>
          </p:cNvSpPr>
          <p:nvPr/>
        </p:nvSpPr>
        <p:spPr bwMode="auto">
          <a:xfrm>
            <a:off x="1416050" y="3502025"/>
            <a:ext cx="60325" cy="107950"/>
          </a:xfrm>
          <a:custGeom>
            <a:avLst/>
            <a:gdLst>
              <a:gd name="T0" fmla="*/ 0 w 126"/>
              <a:gd name="T1" fmla="*/ 136 h 204"/>
              <a:gd name="T2" fmla="*/ 4 w 126"/>
              <a:gd name="T3" fmla="*/ 164 h 204"/>
              <a:gd name="T4" fmla="*/ 16 w 126"/>
              <a:gd name="T5" fmla="*/ 185 h 204"/>
              <a:gd name="T6" fmla="*/ 35 w 126"/>
              <a:gd name="T7" fmla="*/ 199 h 204"/>
              <a:gd name="T8" fmla="*/ 61 w 126"/>
              <a:gd name="T9" fmla="*/ 204 h 204"/>
              <a:gd name="T10" fmla="*/ 88 w 126"/>
              <a:gd name="T11" fmla="*/ 199 h 204"/>
              <a:gd name="T12" fmla="*/ 108 w 126"/>
              <a:gd name="T13" fmla="*/ 187 h 204"/>
              <a:gd name="T14" fmla="*/ 122 w 126"/>
              <a:gd name="T15" fmla="*/ 167 h 204"/>
              <a:gd name="T16" fmla="*/ 126 w 126"/>
              <a:gd name="T17" fmla="*/ 141 h 204"/>
              <a:gd name="T18" fmla="*/ 124 w 126"/>
              <a:gd name="T19" fmla="*/ 124 h 204"/>
              <a:gd name="T20" fmla="*/ 119 w 126"/>
              <a:gd name="T21" fmla="*/ 111 h 204"/>
              <a:gd name="T22" fmla="*/ 109 w 126"/>
              <a:gd name="T23" fmla="*/ 99 h 204"/>
              <a:gd name="T24" fmla="*/ 97 w 126"/>
              <a:gd name="T25" fmla="*/ 92 h 204"/>
              <a:gd name="T26" fmla="*/ 107 w 126"/>
              <a:gd name="T27" fmla="*/ 85 h 204"/>
              <a:gd name="T28" fmla="*/ 114 w 126"/>
              <a:gd name="T29" fmla="*/ 77 h 204"/>
              <a:gd name="T30" fmla="*/ 119 w 126"/>
              <a:gd name="T31" fmla="*/ 65 h 204"/>
              <a:gd name="T32" fmla="*/ 120 w 126"/>
              <a:gd name="T33" fmla="*/ 53 h 204"/>
              <a:gd name="T34" fmla="*/ 116 w 126"/>
              <a:gd name="T35" fmla="*/ 30 h 204"/>
              <a:gd name="T36" fmla="*/ 105 w 126"/>
              <a:gd name="T37" fmla="*/ 14 h 204"/>
              <a:gd name="T38" fmla="*/ 86 w 126"/>
              <a:gd name="T39" fmla="*/ 4 h 204"/>
              <a:gd name="T40" fmla="*/ 61 w 126"/>
              <a:gd name="T41" fmla="*/ 0 h 204"/>
              <a:gd name="T42" fmla="*/ 38 w 126"/>
              <a:gd name="T43" fmla="*/ 5 h 204"/>
              <a:gd name="T44" fmla="*/ 20 w 126"/>
              <a:gd name="T45" fmla="*/ 18 h 204"/>
              <a:gd name="T46" fmla="*/ 8 w 126"/>
              <a:gd name="T47" fmla="*/ 39 h 204"/>
              <a:gd name="T48" fmla="*/ 4 w 126"/>
              <a:gd name="T49" fmla="*/ 65 h 204"/>
              <a:gd name="T50" fmla="*/ 27 w 126"/>
              <a:gd name="T51" fmla="*/ 67 h 204"/>
              <a:gd name="T52" fmla="*/ 30 w 126"/>
              <a:gd name="T53" fmla="*/ 48 h 204"/>
              <a:gd name="T54" fmla="*/ 36 w 126"/>
              <a:gd name="T55" fmla="*/ 34 h 204"/>
              <a:gd name="T56" fmla="*/ 47 w 126"/>
              <a:gd name="T57" fmla="*/ 26 h 204"/>
              <a:gd name="T58" fmla="*/ 63 w 126"/>
              <a:gd name="T59" fmla="*/ 24 h 204"/>
              <a:gd name="T60" fmla="*/ 77 w 126"/>
              <a:gd name="T61" fmla="*/ 26 h 204"/>
              <a:gd name="T62" fmla="*/ 86 w 126"/>
              <a:gd name="T63" fmla="*/ 32 h 204"/>
              <a:gd name="T64" fmla="*/ 92 w 126"/>
              <a:gd name="T65" fmla="*/ 41 h 204"/>
              <a:gd name="T66" fmla="*/ 94 w 126"/>
              <a:gd name="T67" fmla="*/ 54 h 204"/>
              <a:gd name="T68" fmla="*/ 92 w 126"/>
              <a:gd name="T69" fmla="*/ 68 h 204"/>
              <a:gd name="T70" fmla="*/ 85 w 126"/>
              <a:gd name="T71" fmla="*/ 77 h 204"/>
              <a:gd name="T72" fmla="*/ 73 w 126"/>
              <a:gd name="T73" fmla="*/ 83 h 204"/>
              <a:gd name="T74" fmla="*/ 58 w 126"/>
              <a:gd name="T75" fmla="*/ 84 h 204"/>
              <a:gd name="T76" fmla="*/ 49 w 126"/>
              <a:gd name="T77" fmla="*/ 106 h 204"/>
              <a:gd name="T78" fmla="*/ 71 w 126"/>
              <a:gd name="T79" fmla="*/ 107 h 204"/>
              <a:gd name="T80" fmla="*/ 86 w 126"/>
              <a:gd name="T81" fmla="*/ 112 h 204"/>
              <a:gd name="T82" fmla="*/ 96 w 126"/>
              <a:gd name="T83" fmla="*/ 120 h 204"/>
              <a:gd name="T84" fmla="*/ 100 w 126"/>
              <a:gd name="T85" fmla="*/ 133 h 204"/>
              <a:gd name="T86" fmla="*/ 100 w 126"/>
              <a:gd name="T87" fmla="*/ 149 h 204"/>
              <a:gd name="T88" fmla="*/ 96 w 126"/>
              <a:gd name="T89" fmla="*/ 163 h 204"/>
              <a:gd name="T90" fmla="*/ 85 w 126"/>
              <a:gd name="T91" fmla="*/ 174 h 204"/>
              <a:gd name="T92" fmla="*/ 71 w 126"/>
              <a:gd name="T93" fmla="*/ 178 h 204"/>
              <a:gd name="T94" fmla="*/ 54 w 126"/>
              <a:gd name="T95" fmla="*/ 178 h 204"/>
              <a:gd name="T96" fmla="*/ 40 w 126"/>
              <a:gd name="T97" fmla="*/ 173 h 204"/>
              <a:gd name="T98" fmla="*/ 30 w 126"/>
              <a:gd name="T99" fmla="*/ 162 h 204"/>
              <a:gd name="T100" fmla="*/ 25 w 126"/>
              <a:gd name="T101" fmla="*/ 146 h 204"/>
              <a:gd name="T102" fmla="*/ 0 w 126"/>
              <a:gd name="T103" fmla="*/ 135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6"/>
                </a:lnTo>
                <a:lnTo>
                  <a:pt x="1" y="152"/>
                </a:lnTo>
                <a:lnTo>
                  <a:pt x="4" y="164"/>
                </a:lnTo>
                <a:lnTo>
                  <a:pt x="9" y="176"/>
                </a:lnTo>
                <a:lnTo>
                  <a:pt x="16" y="185"/>
                </a:lnTo>
                <a:lnTo>
                  <a:pt x="25" y="194"/>
                </a:lnTo>
                <a:lnTo>
                  <a:pt x="35" y="199"/>
                </a:lnTo>
                <a:lnTo>
                  <a:pt x="47" y="203"/>
                </a:lnTo>
                <a:lnTo>
                  <a:pt x="61" y="204"/>
                </a:lnTo>
                <a:lnTo>
                  <a:pt x="75" y="203"/>
                </a:lnTo>
                <a:lnTo>
                  <a:pt x="88" y="199"/>
                </a:lnTo>
                <a:lnTo>
                  <a:pt x="99" y="194"/>
                </a:lnTo>
                <a:lnTo>
                  <a:pt x="108" y="187"/>
                </a:lnTo>
                <a:lnTo>
                  <a:pt x="116" y="177"/>
                </a:lnTo>
                <a:lnTo>
                  <a:pt x="122" y="167"/>
                </a:lnTo>
                <a:lnTo>
                  <a:pt x="125" y="154"/>
                </a:lnTo>
                <a:lnTo>
                  <a:pt x="126" y="141"/>
                </a:lnTo>
                <a:lnTo>
                  <a:pt x="126" y="132"/>
                </a:lnTo>
                <a:lnTo>
                  <a:pt x="124" y="124"/>
                </a:lnTo>
                <a:lnTo>
                  <a:pt x="122" y="117"/>
                </a:lnTo>
                <a:lnTo>
                  <a:pt x="119" y="111"/>
                </a:lnTo>
                <a:lnTo>
                  <a:pt x="114" y="105"/>
                </a:lnTo>
                <a:lnTo>
                  <a:pt x="109" y="99"/>
                </a:lnTo>
                <a:lnTo>
                  <a:pt x="104" y="96"/>
                </a:lnTo>
                <a:lnTo>
                  <a:pt x="97" y="92"/>
                </a:lnTo>
                <a:lnTo>
                  <a:pt x="102" y="89"/>
                </a:lnTo>
                <a:lnTo>
                  <a:pt x="107" y="85"/>
                </a:lnTo>
                <a:lnTo>
                  <a:pt x="110" y="82"/>
                </a:lnTo>
                <a:lnTo>
                  <a:pt x="114" y="77"/>
                </a:lnTo>
                <a:lnTo>
                  <a:pt x="117" y="71"/>
                </a:lnTo>
                <a:lnTo>
                  <a:pt x="119" y="65"/>
                </a:lnTo>
                <a:lnTo>
                  <a:pt x="120" y="60"/>
                </a:lnTo>
                <a:lnTo>
                  <a:pt x="120" y="53"/>
                </a:lnTo>
                <a:lnTo>
                  <a:pt x="119" y="41"/>
                </a:lnTo>
                <a:lnTo>
                  <a:pt x="116" y="30"/>
                </a:lnTo>
                <a:lnTo>
                  <a:pt x="111" y="22"/>
                </a:lnTo>
                <a:lnTo>
                  <a:pt x="105" y="14"/>
                </a:lnTo>
                <a:lnTo>
                  <a:pt x="97" y="8"/>
                </a:lnTo>
                <a:lnTo>
                  <a:pt x="86" y="4"/>
                </a:lnTo>
                <a:lnTo>
                  <a:pt x="74" y="1"/>
                </a:lnTo>
                <a:lnTo>
                  <a:pt x="61" y="0"/>
                </a:lnTo>
                <a:lnTo>
                  <a:pt x="49" y="1"/>
                </a:lnTo>
                <a:lnTo>
                  <a:pt x="38" y="5"/>
                </a:lnTo>
                <a:lnTo>
                  <a:pt x="28" y="11"/>
                </a:lnTo>
                <a:lnTo>
                  <a:pt x="20" y="18"/>
                </a:lnTo>
                <a:lnTo>
                  <a:pt x="13" y="27"/>
                </a:lnTo>
                <a:lnTo>
                  <a:pt x="8" y="39"/>
                </a:lnTo>
                <a:lnTo>
                  <a:pt x="5" y="50"/>
                </a:lnTo>
                <a:lnTo>
                  <a:pt x="4" y="65"/>
                </a:lnTo>
                <a:lnTo>
                  <a:pt x="4" y="67"/>
                </a:lnTo>
                <a:lnTo>
                  <a:pt x="27" y="67"/>
                </a:lnTo>
                <a:lnTo>
                  <a:pt x="28" y="56"/>
                </a:lnTo>
                <a:lnTo>
                  <a:pt x="30" y="48"/>
                </a:lnTo>
                <a:lnTo>
                  <a:pt x="32" y="41"/>
                </a:lnTo>
                <a:lnTo>
                  <a:pt x="36" y="34"/>
                </a:lnTo>
                <a:lnTo>
                  <a:pt x="41" y="29"/>
                </a:lnTo>
                <a:lnTo>
                  <a:pt x="47" y="26"/>
                </a:lnTo>
                <a:lnTo>
                  <a:pt x="54" y="25"/>
                </a:lnTo>
                <a:lnTo>
                  <a:pt x="63" y="24"/>
                </a:lnTo>
                <a:lnTo>
                  <a:pt x="70" y="24"/>
                </a:lnTo>
                <a:lnTo>
                  <a:pt x="77" y="26"/>
                </a:lnTo>
                <a:lnTo>
                  <a:pt x="82" y="28"/>
                </a:lnTo>
                <a:lnTo>
                  <a:pt x="86" y="32"/>
                </a:lnTo>
                <a:lnTo>
                  <a:pt x="90" y="35"/>
                </a:lnTo>
                <a:lnTo>
                  <a:pt x="92" y="41"/>
                </a:lnTo>
                <a:lnTo>
                  <a:pt x="94" y="47"/>
                </a:lnTo>
                <a:lnTo>
                  <a:pt x="94" y="54"/>
                </a:lnTo>
                <a:lnTo>
                  <a:pt x="93" y="62"/>
                </a:lnTo>
                <a:lnTo>
                  <a:pt x="92" y="68"/>
                </a:lnTo>
                <a:lnTo>
                  <a:pt x="89" y="74"/>
                </a:lnTo>
                <a:lnTo>
                  <a:pt x="85" y="77"/>
                </a:lnTo>
                <a:lnTo>
                  <a:pt x="80" y="81"/>
                </a:lnTo>
                <a:lnTo>
                  <a:pt x="73" y="83"/>
                </a:lnTo>
                <a:lnTo>
                  <a:pt x="66" y="84"/>
                </a:lnTo>
                <a:lnTo>
                  <a:pt x="58" y="84"/>
                </a:lnTo>
                <a:lnTo>
                  <a:pt x="49" y="84"/>
                </a:lnTo>
                <a:lnTo>
                  <a:pt x="49" y="106"/>
                </a:lnTo>
                <a:lnTo>
                  <a:pt x="63" y="106"/>
                </a:lnTo>
                <a:lnTo>
                  <a:pt x="71" y="107"/>
                </a:lnTo>
                <a:lnTo>
                  <a:pt x="79" y="109"/>
                </a:lnTo>
                <a:lnTo>
                  <a:pt x="86" y="112"/>
                </a:lnTo>
                <a:lnTo>
                  <a:pt x="91" y="116"/>
                </a:lnTo>
                <a:lnTo>
                  <a:pt x="96" y="120"/>
                </a:lnTo>
                <a:lnTo>
                  <a:pt x="99" y="126"/>
                </a:lnTo>
                <a:lnTo>
                  <a:pt x="100" y="133"/>
                </a:lnTo>
                <a:lnTo>
                  <a:pt x="101" y="141"/>
                </a:lnTo>
                <a:lnTo>
                  <a:pt x="100" y="149"/>
                </a:lnTo>
                <a:lnTo>
                  <a:pt x="99" y="157"/>
                </a:lnTo>
                <a:lnTo>
                  <a:pt x="96" y="163"/>
                </a:lnTo>
                <a:lnTo>
                  <a:pt x="90" y="169"/>
                </a:lnTo>
                <a:lnTo>
                  <a:pt x="85" y="174"/>
                </a:lnTo>
                <a:lnTo>
                  <a:pt x="79" y="177"/>
                </a:lnTo>
                <a:lnTo>
                  <a:pt x="71" y="178"/>
                </a:lnTo>
                <a:lnTo>
                  <a:pt x="63" y="180"/>
                </a:lnTo>
                <a:lnTo>
                  <a:pt x="54" y="178"/>
                </a:lnTo>
                <a:lnTo>
                  <a:pt x="46" y="177"/>
                </a:lnTo>
                <a:lnTo>
                  <a:pt x="40" y="173"/>
                </a:lnTo>
                <a:lnTo>
                  <a:pt x="34" y="168"/>
                </a:lnTo>
                <a:lnTo>
                  <a:pt x="30" y="162"/>
                </a:lnTo>
                <a:lnTo>
                  <a:pt x="27"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0665" name="Freeform 185"/>
          <p:cNvSpPr>
            <a:spLocks noEditPoints="1"/>
          </p:cNvSpPr>
          <p:nvPr/>
        </p:nvSpPr>
        <p:spPr bwMode="auto">
          <a:xfrm>
            <a:off x="2025650" y="3497263"/>
            <a:ext cx="79375" cy="109537"/>
          </a:xfrm>
          <a:custGeom>
            <a:avLst/>
            <a:gdLst>
              <a:gd name="T0" fmla="*/ 0 w 167"/>
              <a:gd name="T1" fmla="*/ 207 h 207"/>
              <a:gd name="T2" fmla="*/ 26 w 167"/>
              <a:gd name="T3" fmla="*/ 207 h 207"/>
              <a:gd name="T4" fmla="*/ 46 w 167"/>
              <a:gd name="T5" fmla="*/ 146 h 207"/>
              <a:gd name="T6" fmla="*/ 120 w 167"/>
              <a:gd name="T7" fmla="*/ 146 h 207"/>
              <a:gd name="T8" fmla="*/ 140 w 167"/>
              <a:gd name="T9" fmla="*/ 207 h 207"/>
              <a:gd name="T10" fmla="*/ 167 w 167"/>
              <a:gd name="T11" fmla="*/ 207 h 207"/>
              <a:gd name="T12" fmla="*/ 98 w 167"/>
              <a:gd name="T13" fmla="*/ 0 h 207"/>
              <a:gd name="T14" fmla="*/ 69 w 167"/>
              <a:gd name="T15" fmla="*/ 0 h 207"/>
              <a:gd name="T16" fmla="*/ 0 w 167"/>
              <a:gd name="T17" fmla="*/ 207 h 207"/>
              <a:gd name="T18" fmla="*/ 54 w 167"/>
              <a:gd name="T19" fmla="*/ 121 h 207"/>
              <a:gd name="T20" fmla="*/ 84 w 167"/>
              <a:gd name="T21" fmla="*/ 30 h 207"/>
              <a:gd name="T22" fmla="*/ 112 w 167"/>
              <a:gd name="T23" fmla="*/ 121 h 207"/>
              <a:gd name="T24" fmla="*/ 54 w 167"/>
              <a:gd name="T25" fmla="*/ 121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7"/>
              <a:gd name="T40" fmla="*/ 0 h 207"/>
              <a:gd name="T41" fmla="*/ 167 w 167"/>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7" h="207">
                <a:moveTo>
                  <a:pt x="0" y="207"/>
                </a:moveTo>
                <a:lnTo>
                  <a:pt x="26" y="207"/>
                </a:lnTo>
                <a:lnTo>
                  <a:pt x="46" y="146"/>
                </a:lnTo>
                <a:lnTo>
                  <a:pt x="120" y="146"/>
                </a:lnTo>
                <a:lnTo>
                  <a:pt x="140" y="207"/>
                </a:lnTo>
                <a:lnTo>
                  <a:pt x="167" y="207"/>
                </a:lnTo>
                <a:lnTo>
                  <a:pt x="98" y="0"/>
                </a:lnTo>
                <a:lnTo>
                  <a:pt x="69" y="0"/>
                </a:lnTo>
                <a:lnTo>
                  <a:pt x="0" y="207"/>
                </a:lnTo>
                <a:close/>
                <a:moveTo>
                  <a:pt x="54" y="121"/>
                </a:moveTo>
                <a:lnTo>
                  <a:pt x="84" y="30"/>
                </a:lnTo>
                <a:lnTo>
                  <a:pt x="112" y="121"/>
                </a:lnTo>
                <a:lnTo>
                  <a:pt x="54" y="121"/>
                </a:lnTo>
                <a:close/>
              </a:path>
            </a:pathLst>
          </a:custGeom>
          <a:solidFill>
            <a:srgbClr val="000080"/>
          </a:solidFill>
          <a:ln w="9525">
            <a:noFill/>
            <a:round/>
            <a:headEnd/>
            <a:tailEnd/>
          </a:ln>
        </p:spPr>
        <p:txBody>
          <a:bodyPr/>
          <a:lstStyle/>
          <a:p>
            <a:endParaRPr lang="ru-RU"/>
          </a:p>
        </p:txBody>
      </p:sp>
      <p:sp>
        <p:nvSpPr>
          <p:cNvPr id="20666" name="Freeform 186"/>
          <p:cNvSpPr>
            <a:spLocks/>
          </p:cNvSpPr>
          <p:nvPr/>
        </p:nvSpPr>
        <p:spPr bwMode="auto">
          <a:xfrm>
            <a:off x="2112963" y="3524250"/>
            <a:ext cx="90487" cy="82550"/>
          </a:xfrm>
          <a:custGeom>
            <a:avLst/>
            <a:gdLst>
              <a:gd name="T0" fmla="*/ 190 w 190"/>
              <a:gd name="T1" fmla="*/ 155 h 155"/>
              <a:gd name="T2" fmla="*/ 190 w 190"/>
              <a:gd name="T3" fmla="*/ 60 h 155"/>
              <a:gd name="T4" fmla="*/ 189 w 190"/>
              <a:gd name="T5" fmla="*/ 39 h 155"/>
              <a:gd name="T6" fmla="*/ 185 w 190"/>
              <a:gd name="T7" fmla="*/ 21 h 155"/>
              <a:gd name="T8" fmla="*/ 170 w 190"/>
              <a:gd name="T9" fmla="*/ 6 h 155"/>
              <a:gd name="T10" fmla="*/ 147 w 190"/>
              <a:gd name="T11" fmla="*/ 0 h 155"/>
              <a:gd name="T12" fmla="*/ 121 w 190"/>
              <a:gd name="T13" fmla="*/ 6 h 155"/>
              <a:gd name="T14" fmla="*/ 102 w 190"/>
              <a:gd name="T15" fmla="*/ 24 h 155"/>
              <a:gd name="T16" fmla="*/ 95 w 190"/>
              <a:gd name="T17" fmla="*/ 13 h 155"/>
              <a:gd name="T18" fmla="*/ 87 w 190"/>
              <a:gd name="T19" fmla="*/ 6 h 155"/>
              <a:gd name="T20" fmla="*/ 77 w 190"/>
              <a:gd name="T21" fmla="*/ 2 h 155"/>
              <a:gd name="T22" fmla="*/ 64 w 190"/>
              <a:gd name="T23" fmla="*/ 0 h 155"/>
              <a:gd name="T24" fmla="*/ 52 w 190"/>
              <a:gd name="T25" fmla="*/ 2 h 155"/>
              <a:gd name="T26" fmla="*/ 40 w 190"/>
              <a:gd name="T27" fmla="*/ 6 h 155"/>
              <a:gd name="T28" fmla="*/ 31 w 190"/>
              <a:gd name="T29" fmla="*/ 14 h 155"/>
              <a:gd name="T30" fmla="*/ 22 w 190"/>
              <a:gd name="T31" fmla="*/ 25 h 155"/>
              <a:gd name="T32" fmla="*/ 0 w 190"/>
              <a:gd name="T33" fmla="*/ 4 h 155"/>
              <a:gd name="T34" fmla="*/ 23 w 190"/>
              <a:gd name="T35" fmla="*/ 155 h 155"/>
              <a:gd name="T36" fmla="*/ 24 w 190"/>
              <a:gd name="T37" fmla="*/ 56 h 155"/>
              <a:gd name="T38" fmla="*/ 29 w 190"/>
              <a:gd name="T39" fmla="*/ 40 h 155"/>
              <a:gd name="T40" fmla="*/ 38 w 190"/>
              <a:gd name="T41" fmla="*/ 30 h 155"/>
              <a:gd name="T42" fmla="*/ 51 w 190"/>
              <a:gd name="T43" fmla="*/ 24 h 155"/>
              <a:gd name="T44" fmla="*/ 65 w 190"/>
              <a:gd name="T45" fmla="*/ 24 h 155"/>
              <a:gd name="T46" fmla="*/ 75 w 190"/>
              <a:gd name="T47" fmla="*/ 28 h 155"/>
              <a:gd name="T48" fmla="*/ 81 w 190"/>
              <a:gd name="T49" fmla="*/ 38 h 155"/>
              <a:gd name="T50" fmla="*/ 83 w 190"/>
              <a:gd name="T51" fmla="*/ 53 h 155"/>
              <a:gd name="T52" fmla="*/ 83 w 190"/>
              <a:gd name="T53" fmla="*/ 155 h 155"/>
              <a:gd name="T54" fmla="*/ 107 w 190"/>
              <a:gd name="T55" fmla="*/ 66 h 155"/>
              <a:gd name="T56" fmla="*/ 109 w 190"/>
              <a:gd name="T57" fmla="*/ 47 h 155"/>
              <a:gd name="T58" fmla="*/ 116 w 190"/>
              <a:gd name="T59" fmla="*/ 34 h 155"/>
              <a:gd name="T60" fmla="*/ 127 w 190"/>
              <a:gd name="T61" fmla="*/ 25 h 155"/>
              <a:gd name="T62" fmla="*/ 141 w 190"/>
              <a:gd name="T63" fmla="*/ 23 h 155"/>
              <a:gd name="T64" fmla="*/ 154 w 190"/>
              <a:gd name="T65" fmla="*/ 25 h 155"/>
              <a:gd name="T66" fmla="*/ 161 w 190"/>
              <a:gd name="T67" fmla="*/ 32 h 155"/>
              <a:gd name="T68" fmla="*/ 166 w 190"/>
              <a:gd name="T69" fmla="*/ 45 h 155"/>
              <a:gd name="T70" fmla="*/ 167 w 190"/>
              <a:gd name="T71" fmla="*/ 62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0"/>
              <a:gd name="T109" fmla="*/ 0 h 155"/>
              <a:gd name="T110" fmla="*/ 190 w 190"/>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0" h="155">
                <a:moveTo>
                  <a:pt x="167" y="155"/>
                </a:moveTo>
                <a:lnTo>
                  <a:pt x="190" y="155"/>
                </a:lnTo>
                <a:lnTo>
                  <a:pt x="190" y="65"/>
                </a:lnTo>
                <a:lnTo>
                  <a:pt x="190" y="60"/>
                </a:lnTo>
                <a:lnTo>
                  <a:pt x="190" y="48"/>
                </a:lnTo>
                <a:lnTo>
                  <a:pt x="189" y="39"/>
                </a:lnTo>
                <a:lnTo>
                  <a:pt x="188" y="30"/>
                </a:lnTo>
                <a:lnTo>
                  <a:pt x="185" y="21"/>
                </a:lnTo>
                <a:lnTo>
                  <a:pt x="178" y="12"/>
                </a:lnTo>
                <a:lnTo>
                  <a:pt x="170" y="6"/>
                </a:lnTo>
                <a:lnTo>
                  <a:pt x="159" y="2"/>
                </a:lnTo>
                <a:lnTo>
                  <a:pt x="147" y="0"/>
                </a:lnTo>
                <a:lnTo>
                  <a:pt x="133" y="2"/>
                </a:lnTo>
                <a:lnTo>
                  <a:pt x="121" y="6"/>
                </a:lnTo>
                <a:lnTo>
                  <a:pt x="112" y="13"/>
                </a:lnTo>
                <a:lnTo>
                  <a:pt x="102" y="24"/>
                </a:lnTo>
                <a:lnTo>
                  <a:pt x="99" y="18"/>
                </a:lnTo>
                <a:lnTo>
                  <a:pt x="95" y="13"/>
                </a:lnTo>
                <a:lnTo>
                  <a:pt x="91" y="10"/>
                </a:lnTo>
                <a:lnTo>
                  <a:pt x="87" y="6"/>
                </a:lnTo>
                <a:lnTo>
                  <a:pt x="82" y="4"/>
                </a:lnTo>
                <a:lnTo>
                  <a:pt x="77" y="2"/>
                </a:lnTo>
                <a:lnTo>
                  <a:pt x="71" y="0"/>
                </a:lnTo>
                <a:lnTo>
                  <a:pt x="64" y="0"/>
                </a:lnTo>
                <a:lnTo>
                  <a:pt x="58" y="0"/>
                </a:lnTo>
                <a:lnTo>
                  <a:pt x="52" y="2"/>
                </a:lnTo>
                <a:lnTo>
                  <a:pt x="45" y="4"/>
                </a:lnTo>
                <a:lnTo>
                  <a:pt x="40" y="6"/>
                </a:lnTo>
                <a:lnTo>
                  <a:pt x="35" y="10"/>
                </a:lnTo>
                <a:lnTo>
                  <a:pt x="31" y="14"/>
                </a:lnTo>
                <a:lnTo>
                  <a:pt x="26" y="19"/>
                </a:lnTo>
                <a:lnTo>
                  <a:pt x="22" y="25"/>
                </a:lnTo>
                <a:lnTo>
                  <a:pt x="22" y="4"/>
                </a:lnTo>
                <a:lnTo>
                  <a:pt x="0" y="4"/>
                </a:lnTo>
                <a:lnTo>
                  <a:pt x="0" y="155"/>
                </a:lnTo>
                <a:lnTo>
                  <a:pt x="23" y="155"/>
                </a:lnTo>
                <a:lnTo>
                  <a:pt x="23" y="66"/>
                </a:lnTo>
                <a:lnTo>
                  <a:pt x="24" y="56"/>
                </a:lnTo>
                <a:lnTo>
                  <a:pt x="25" y="47"/>
                </a:lnTo>
                <a:lnTo>
                  <a:pt x="29" y="40"/>
                </a:lnTo>
                <a:lnTo>
                  <a:pt x="33" y="34"/>
                </a:lnTo>
                <a:lnTo>
                  <a:pt x="38" y="30"/>
                </a:lnTo>
                <a:lnTo>
                  <a:pt x="43" y="26"/>
                </a:lnTo>
                <a:lnTo>
                  <a:pt x="51" y="24"/>
                </a:lnTo>
                <a:lnTo>
                  <a:pt x="58" y="23"/>
                </a:lnTo>
                <a:lnTo>
                  <a:pt x="65" y="24"/>
                </a:lnTo>
                <a:lnTo>
                  <a:pt x="71" y="25"/>
                </a:lnTo>
                <a:lnTo>
                  <a:pt x="75" y="28"/>
                </a:lnTo>
                <a:lnTo>
                  <a:pt x="78" y="32"/>
                </a:lnTo>
                <a:lnTo>
                  <a:pt x="81" y="38"/>
                </a:lnTo>
                <a:lnTo>
                  <a:pt x="82" y="45"/>
                </a:lnTo>
                <a:lnTo>
                  <a:pt x="83" y="53"/>
                </a:lnTo>
                <a:lnTo>
                  <a:pt x="83" y="62"/>
                </a:lnTo>
                <a:lnTo>
                  <a:pt x="83" y="155"/>
                </a:lnTo>
                <a:lnTo>
                  <a:pt x="107" y="155"/>
                </a:lnTo>
                <a:lnTo>
                  <a:pt x="107" y="66"/>
                </a:lnTo>
                <a:lnTo>
                  <a:pt x="108" y="56"/>
                </a:lnTo>
                <a:lnTo>
                  <a:pt x="109" y="47"/>
                </a:lnTo>
                <a:lnTo>
                  <a:pt x="112" y="40"/>
                </a:lnTo>
                <a:lnTo>
                  <a:pt x="116" y="34"/>
                </a:lnTo>
                <a:lnTo>
                  <a:pt x="121" y="30"/>
                </a:lnTo>
                <a:lnTo>
                  <a:pt x="127" y="25"/>
                </a:lnTo>
                <a:lnTo>
                  <a:pt x="134" y="24"/>
                </a:lnTo>
                <a:lnTo>
                  <a:pt x="141" y="23"/>
                </a:lnTo>
                <a:lnTo>
                  <a:pt x="149" y="24"/>
                </a:lnTo>
                <a:lnTo>
                  <a:pt x="154" y="25"/>
                </a:lnTo>
                <a:lnTo>
                  <a:pt x="158" y="28"/>
                </a:lnTo>
                <a:lnTo>
                  <a:pt x="161" y="32"/>
                </a:lnTo>
                <a:lnTo>
                  <a:pt x="165" y="38"/>
                </a:lnTo>
                <a:lnTo>
                  <a:pt x="166" y="45"/>
                </a:lnTo>
                <a:lnTo>
                  <a:pt x="167" y="53"/>
                </a:lnTo>
                <a:lnTo>
                  <a:pt x="167" y="62"/>
                </a:lnTo>
                <a:lnTo>
                  <a:pt x="167" y="155"/>
                </a:lnTo>
                <a:close/>
              </a:path>
            </a:pathLst>
          </a:custGeom>
          <a:solidFill>
            <a:srgbClr val="000080"/>
          </a:solidFill>
          <a:ln w="9525">
            <a:noFill/>
            <a:round/>
            <a:headEnd/>
            <a:tailEnd/>
          </a:ln>
        </p:spPr>
        <p:txBody>
          <a:bodyPr/>
          <a:lstStyle/>
          <a:p>
            <a:endParaRPr lang="ru-RU"/>
          </a:p>
        </p:txBody>
      </p:sp>
      <p:sp>
        <p:nvSpPr>
          <p:cNvPr id="20667" name="Freeform 187"/>
          <p:cNvSpPr>
            <a:spLocks noEditPoints="1"/>
          </p:cNvSpPr>
          <p:nvPr/>
        </p:nvSpPr>
        <p:spPr bwMode="auto">
          <a:xfrm>
            <a:off x="2214563" y="3524250"/>
            <a:ext cx="60325" cy="84138"/>
          </a:xfrm>
          <a:custGeom>
            <a:avLst/>
            <a:gdLst>
              <a:gd name="T0" fmla="*/ 91 w 129"/>
              <a:gd name="T1" fmla="*/ 99 h 159"/>
              <a:gd name="T2" fmla="*/ 88 w 129"/>
              <a:gd name="T3" fmla="*/ 115 h 159"/>
              <a:gd name="T4" fmla="*/ 79 w 129"/>
              <a:gd name="T5" fmla="*/ 126 h 159"/>
              <a:gd name="T6" fmla="*/ 66 w 129"/>
              <a:gd name="T7" fmla="*/ 134 h 159"/>
              <a:gd name="T8" fmla="*/ 49 w 129"/>
              <a:gd name="T9" fmla="*/ 137 h 159"/>
              <a:gd name="T10" fmla="*/ 38 w 129"/>
              <a:gd name="T11" fmla="*/ 136 h 159"/>
              <a:gd name="T12" fmla="*/ 31 w 129"/>
              <a:gd name="T13" fmla="*/ 131 h 159"/>
              <a:gd name="T14" fmla="*/ 27 w 129"/>
              <a:gd name="T15" fmla="*/ 123 h 159"/>
              <a:gd name="T16" fmla="*/ 24 w 129"/>
              <a:gd name="T17" fmla="*/ 113 h 159"/>
              <a:gd name="T18" fmla="*/ 25 w 129"/>
              <a:gd name="T19" fmla="*/ 103 h 159"/>
              <a:gd name="T20" fmla="*/ 30 w 129"/>
              <a:gd name="T21" fmla="*/ 96 h 159"/>
              <a:gd name="T22" fmla="*/ 37 w 129"/>
              <a:gd name="T23" fmla="*/ 90 h 159"/>
              <a:gd name="T24" fmla="*/ 48 w 129"/>
              <a:gd name="T25" fmla="*/ 88 h 159"/>
              <a:gd name="T26" fmla="*/ 71 w 129"/>
              <a:gd name="T27" fmla="*/ 84 h 159"/>
              <a:gd name="T28" fmla="*/ 91 w 129"/>
              <a:gd name="T29" fmla="*/ 77 h 159"/>
              <a:gd name="T30" fmla="*/ 93 w 129"/>
              <a:gd name="T31" fmla="*/ 140 h 159"/>
              <a:gd name="T32" fmla="*/ 96 w 129"/>
              <a:gd name="T33" fmla="*/ 148 h 159"/>
              <a:gd name="T34" fmla="*/ 101 w 129"/>
              <a:gd name="T35" fmla="*/ 154 h 159"/>
              <a:gd name="T36" fmla="*/ 110 w 129"/>
              <a:gd name="T37" fmla="*/ 158 h 159"/>
              <a:gd name="T38" fmla="*/ 121 w 129"/>
              <a:gd name="T39" fmla="*/ 157 h 159"/>
              <a:gd name="T40" fmla="*/ 129 w 129"/>
              <a:gd name="T41" fmla="*/ 136 h 159"/>
              <a:gd name="T42" fmla="*/ 118 w 129"/>
              <a:gd name="T43" fmla="*/ 136 h 159"/>
              <a:gd name="T44" fmla="*/ 114 w 129"/>
              <a:gd name="T45" fmla="*/ 127 h 159"/>
              <a:gd name="T46" fmla="*/ 114 w 129"/>
              <a:gd name="T47" fmla="*/ 46 h 159"/>
              <a:gd name="T48" fmla="*/ 111 w 129"/>
              <a:gd name="T49" fmla="*/ 26 h 159"/>
              <a:gd name="T50" fmla="*/ 101 w 129"/>
              <a:gd name="T51" fmla="*/ 11 h 159"/>
              <a:gd name="T52" fmla="*/ 85 w 129"/>
              <a:gd name="T53" fmla="*/ 3 h 159"/>
              <a:gd name="T54" fmla="*/ 61 w 129"/>
              <a:gd name="T55" fmla="*/ 0 h 159"/>
              <a:gd name="T56" fmla="*/ 38 w 129"/>
              <a:gd name="T57" fmla="*/ 4 h 159"/>
              <a:gd name="T58" fmla="*/ 21 w 129"/>
              <a:gd name="T59" fmla="*/ 13 h 159"/>
              <a:gd name="T60" fmla="*/ 11 w 129"/>
              <a:gd name="T61" fmla="*/ 28 h 159"/>
              <a:gd name="T62" fmla="*/ 7 w 129"/>
              <a:gd name="T63" fmla="*/ 48 h 159"/>
              <a:gd name="T64" fmla="*/ 29 w 129"/>
              <a:gd name="T65" fmla="*/ 49 h 159"/>
              <a:gd name="T66" fmla="*/ 31 w 129"/>
              <a:gd name="T67" fmla="*/ 38 h 159"/>
              <a:gd name="T68" fmla="*/ 37 w 129"/>
              <a:gd name="T69" fmla="*/ 30 h 159"/>
              <a:gd name="T70" fmla="*/ 47 w 129"/>
              <a:gd name="T71" fmla="*/ 24 h 159"/>
              <a:gd name="T72" fmla="*/ 60 w 129"/>
              <a:gd name="T73" fmla="*/ 23 h 159"/>
              <a:gd name="T74" fmla="*/ 74 w 129"/>
              <a:gd name="T75" fmla="*/ 24 h 159"/>
              <a:gd name="T76" fmla="*/ 83 w 129"/>
              <a:gd name="T77" fmla="*/ 28 h 159"/>
              <a:gd name="T78" fmla="*/ 89 w 129"/>
              <a:gd name="T79" fmla="*/ 35 h 159"/>
              <a:gd name="T80" fmla="*/ 91 w 129"/>
              <a:gd name="T81" fmla="*/ 45 h 159"/>
              <a:gd name="T82" fmla="*/ 90 w 129"/>
              <a:gd name="T83" fmla="*/ 55 h 159"/>
              <a:gd name="T84" fmla="*/ 85 w 129"/>
              <a:gd name="T85" fmla="*/ 60 h 159"/>
              <a:gd name="T86" fmla="*/ 71 w 129"/>
              <a:gd name="T87" fmla="*/ 63 h 159"/>
              <a:gd name="T88" fmla="*/ 48 w 129"/>
              <a:gd name="T89" fmla="*/ 66 h 159"/>
              <a:gd name="T90" fmla="*/ 27 w 129"/>
              <a:gd name="T91" fmla="*/ 72 h 159"/>
              <a:gd name="T92" fmla="*/ 12 w 129"/>
              <a:gd name="T93" fmla="*/ 81 h 159"/>
              <a:gd name="T94" fmla="*/ 3 w 129"/>
              <a:gd name="T95" fmla="*/ 95 h 159"/>
              <a:gd name="T96" fmla="*/ 0 w 129"/>
              <a:gd name="T97" fmla="*/ 113 h 159"/>
              <a:gd name="T98" fmla="*/ 3 w 129"/>
              <a:gd name="T99" fmla="*/ 132 h 159"/>
              <a:gd name="T100" fmla="*/ 12 w 129"/>
              <a:gd name="T101" fmla="*/ 147 h 159"/>
              <a:gd name="T102" fmla="*/ 25 w 129"/>
              <a:gd name="T103" fmla="*/ 155 h 159"/>
              <a:gd name="T104" fmla="*/ 44 w 129"/>
              <a:gd name="T105" fmla="*/ 159 h 159"/>
              <a:gd name="T106" fmla="*/ 71 w 129"/>
              <a:gd name="T107" fmla="*/ 153 h 159"/>
              <a:gd name="T108" fmla="*/ 93 w 129"/>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8"/>
                </a:lnTo>
                <a:lnTo>
                  <a:pt x="88" y="115"/>
                </a:lnTo>
                <a:lnTo>
                  <a:pt x="85" y="120"/>
                </a:lnTo>
                <a:lnTo>
                  <a:pt x="79" y="126"/>
                </a:lnTo>
                <a:lnTo>
                  <a:pt x="73" y="131"/>
                </a:lnTo>
                <a:lnTo>
                  <a:pt x="66" y="134"/>
                </a:lnTo>
                <a:lnTo>
                  <a:pt x="58" y="136"/>
                </a:lnTo>
                <a:lnTo>
                  <a:pt x="49" y="137"/>
                </a:lnTo>
                <a:lnTo>
                  <a:pt x="43" y="137"/>
                </a:lnTo>
                <a:lnTo>
                  <a:pt x="38" y="136"/>
                </a:lnTo>
                <a:lnTo>
                  <a:pt x="34" y="133"/>
                </a:lnTo>
                <a:lnTo>
                  <a:pt x="31" y="131"/>
                </a:lnTo>
                <a:lnTo>
                  <a:pt x="28" y="127"/>
                </a:lnTo>
                <a:lnTo>
                  <a:pt x="27" y="123"/>
                </a:lnTo>
                <a:lnTo>
                  <a:pt x="24" y="118"/>
                </a:lnTo>
                <a:lnTo>
                  <a:pt x="24" y="113"/>
                </a:lnTo>
                <a:lnTo>
                  <a:pt x="24" y="108"/>
                </a:lnTo>
                <a:lnTo>
                  <a:pt x="25" y="103"/>
                </a:lnTo>
                <a:lnTo>
                  <a:pt x="28" y="99"/>
                </a:lnTo>
                <a:lnTo>
                  <a:pt x="30" y="96"/>
                </a:lnTo>
                <a:lnTo>
                  <a:pt x="33" y="92"/>
                </a:lnTo>
                <a:lnTo>
                  <a:pt x="37" y="90"/>
                </a:lnTo>
                <a:lnTo>
                  <a:pt x="42" y="89"/>
                </a:lnTo>
                <a:lnTo>
                  <a:pt x="48"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6" y="157"/>
                </a:lnTo>
                <a:lnTo>
                  <a:pt x="110" y="158"/>
                </a:lnTo>
                <a:lnTo>
                  <a:pt x="116" y="158"/>
                </a:lnTo>
                <a:lnTo>
                  <a:pt x="121" y="157"/>
                </a:lnTo>
                <a:lnTo>
                  <a:pt x="129" y="155"/>
                </a:lnTo>
                <a:lnTo>
                  <a:pt x="129" y="136"/>
                </a:lnTo>
                <a:lnTo>
                  <a:pt x="123" y="137"/>
                </a:lnTo>
                <a:lnTo>
                  <a:pt x="118" y="136"/>
                </a:lnTo>
                <a:lnTo>
                  <a:pt x="115" y="132"/>
                </a:lnTo>
                <a:lnTo>
                  <a:pt x="114" y="127"/>
                </a:lnTo>
                <a:lnTo>
                  <a:pt x="114" y="120"/>
                </a:lnTo>
                <a:lnTo>
                  <a:pt x="114" y="46"/>
                </a:lnTo>
                <a:lnTo>
                  <a:pt x="113" y="35"/>
                </a:lnTo>
                <a:lnTo>
                  <a:pt x="111" y="26"/>
                </a:lnTo>
                <a:lnTo>
                  <a:pt x="107" y="18"/>
                </a:lnTo>
                <a:lnTo>
                  <a:pt x="101" y="11"/>
                </a:lnTo>
                <a:lnTo>
                  <a:pt x="94" y="6"/>
                </a:lnTo>
                <a:lnTo>
                  <a:pt x="85" y="3"/>
                </a:lnTo>
                <a:lnTo>
                  <a:pt x="74" y="2"/>
                </a:lnTo>
                <a:lnTo>
                  <a:pt x="61" y="0"/>
                </a:lnTo>
                <a:lnTo>
                  <a:pt x="49" y="2"/>
                </a:lnTo>
                <a:lnTo>
                  <a:pt x="38" y="4"/>
                </a:lnTo>
                <a:lnTo>
                  <a:pt x="29" y="7"/>
                </a:lnTo>
                <a:lnTo>
                  <a:pt x="21" y="13"/>
                </a:lnTo>
                <a:lnTo>
                  <a:pt x="15" y="20"/>
                </a:lnTo>
                <a:lnTo>
                  <a:pt x="11" y="28"/>
                </a:lnTo>
                <a:lnTo>
                  <a:pt x="8" y="38"/>
                </a:lnTo>
                <a:lnTo>
                  <a:pt x="7" y="48"/>
                </a:lnTo>
                <a:lnTo>
                  <a:pt x="7" y="49"/>
                </a:lnTo>
                <a:lnTo>
                  <a:pt x="29" y="49"/>
                </a:lnTo>
                <a:lnTo>
                  <a:pt x="29" y="44"/>
                </a:lnTo>
                <a:lnTo>
                  <a:pt x="31" y="38"/>
                </a:lnTo>
                <a:lnTo>
                  <a:pt x="33" y="33"/>
                </a:lnTo>
                <a:lnTo>
                  <a:pt x="37" y="30"/>
                </a:lnTo>
                <a:lnTo>
                  <a:pt x="41" y="26"/>
                </a:lnTo>
                <a:lnTo>
                  <a:pt x="47" y="24"/>
                </a:lnTo>
                <a:lnTo>
                  <a:pt x="53" y="23"/>
                </a:lnTo>
                <a:lnTo>
                  <a:pt x="60" y="23"/>
                </a:lnTo>
                <a:lnTo>
                  <a:pt x="68" y="23"/>
                </a:lnTo>
                <a:lnTo>
                  <a:pt x="74" y="24"/>
                </a:lnTo>
                <a:lnTo>
                  <a:pt x="79" y="26"/>
                </a:lnTo>
                <a:lnTo>
                  <a:pt x="83" y="28"/>
                </a:lnTo>
                <a:lnTo>
                  <a:pt x="87" y="31"/>
                </a:lnTo>
                <a:lnTo>
                  <a:pt x="89" y="35"/>
                </a:lnTo>
                <a:lnTo>
                  <a:pt x="91" y="39"/>
                </a:lnTo>
                <a:lnTo>
                  <a:pt x="91" y="45"/>
                </a:lnTo>
                <a:lnTo>
                  <a:pt x="91" y="51"/>
                </a:lnTo>
                <a:lnTo>
                  <a:pt x="90" y="55"/>
                </a:lnTo>
                <a:lnTo>
                  <a:pt x="89" y="58"/>
                </a:lnTo>
                <a:lnTo>
                  <a:pt x="85" y="60"/>
                </a:lnTo>
                <a:lnTo>
                  <a:pt x="79" y="62"/>
                </a:lnTo>
                <a:lnTo>
                  <a:pt x="71" y="63"/>
                </a:lnTo>
                <a:lnTo>
                  <a:pt x="60" y="65"/>
                </a:lnTo>
                <a:lnTo>
                  <a:pt x="48" y="66"/>
                </a:lnTo>
                <a:lnTo>
                  <a:pt x="36" y="68"/>
                </a:lnTo>
                <a:lnTo>
                  <a:pt x="27" y="72"/>
                </a:lnTo>
                <a:lnTo>
                  <a:pt x="18" y="75"/>
                </a:lnTo>
                <a:lnTo>
                  <a:pt x="12" y="81"/>
                </a:lnTo>
                <a:lnTo>
                  <a:pt x="7" y="87"/>
                </a:lnTo>
                <a:lnTo>
                  <a:pt x="3" y="95"/>
                </a:lnTo>
                <a:lnTo>
                  <a:pt x="1" y="103"/>
                </a:lnTo>
                <a:lnTo>
                  <a:pt x="0" y="113"/>
                </a:lnTo>
                <a:lnTo>
                  <a:pt x="1" y="124"/>
                </a:lnTo>
                <a:lnTo>
                  <a:pt x="3" y="132"/>
                </a:lnTo>
                <a:lnTo>
                  <a:pt x="7" y="140"/>
                </a:lnTo>
                <a:lnTo>
                  <a:pt x="12" y="147"/>
                </a:lnTo>
                <a:lnTo>
                  <a:pt x="18" y="152"/>
                </a:lnTo>
                <a:lnTo>
                  <a:pt x="25" y="155"/>
                </a:lnTo>
                <a:lnTo>
                  <a:pt x="35" y="158"/>
                </a:lnTo>
                <a:lnTo>
                  <a:pt x="44" y="159"/>
                </a:lnTo>
                <a:lnTo>
                  <a:pt x="58" y="158"/>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0668" name="Freeform 188"/>
          <p:cNvSpPr>
            <a:spLocks/>
          </p:cNvSpPr>
          <p:nvPr/>
        </p:nvSpPr>
        <p:spPr bwMode="auto">
          <a:xfrm>
            <a:off x="2284413" y="3524250"/>
            <a:ext cx="53975" cy="82550"/>
          </a:xfrm>
          <a:custGeom>
            <a:avLst/>
            <a:gdLst>
              <a:gd name="T0" fmla="*/ 91 w 114"/>
              <a:gd name="T1" fmla="*/ 155 h 155"/>
              <a:gd name="T2" fmla="*/ 114 w 114"/>
              <a:gd name="T3" fmla="*/ 155 h 155"/>
              <a:gd name="T4" fmla="*/ 114 w 114"/>
              <a:gd name="T5" fmla="*/ 65 h 155"/>
              <a:gd name="T6" fmla="*/ 114 w 114"/>
              <a:gd name="T7" fmla="*/ 58 h 155"/>
              <a:gd name="T8" fmla="*/ 114 w 114"/>
              <a:gd name="T9" fmla="*/ 47 h 155"/>
              <a:gd name="T10" fmla="*/ 113 w 114"/>
              <a:gd name="T11" fmla="*/ 38 h 155"/>
              <a:gd name="T12" fmla="*/ 112 w 114"/>
              <a:gd name="T13" fmla="*/ 28 h 155"/>
              <a:gd name="T14" fmla="*/ 108 w 114"/>
              <a:gd name="T15" fmla="*/ 21 h 155"/>
              <a:gd name="T16" fmla="*/ 104 w 114"/>
              <a:gd name="T17" fmla="*/ 16 h 155"/>
              <a:gd name="T18" fmla="*/ 101 w 114"/>
              <a:gd name="T19" fmla="*/ 12 h 155"/>
              <a:gd name="T20" fmla="*/ 97 w 114"/>
              <a:gd name="T21" fmla="*/ 9 h 155"/>
              <a:gd name="T22" fmla="*/ 92 w 114"/>
              <a:gd name="T23" fmla="*/ 5 h 155"/>
              <a:gd name="T24" fmla="*/ 86 w 114"/>
              <a:gd name="T25" fmla="*/ 3 h 155"/>
              <a:gd name="T26" fmla="*/ 80 w 114"/>
              <a:gd name="T27" fmla="*/ 2 h 155"/>
              <a:gd name="T28" fmla="*/ 73 w 114"/>
              <a:gd name="T29" fmla="*/ 0 h 155"/>
              <a:gd name="T30" fmla="*/ 65 w 114"/>
              <a:gd name="T31" fmla="*/ 0 h 155"/>
              <a:gd name="T32" fmla="*/ 59 w 114"/>
              <a:gd name="T33" fmla="*/ 0 h 155"/>
              <a:gd name="T34" fmla="*/ 53 w 114"/>
              <a:gd name="T35" fmla="*/ 2 h 155"/>
              <a:gd name="T36" fmla="*/ 46 w 114"/>
              <a:gd name="T37" fmla="*/ 4 h 155"/>
              <a:gd name="T38" fmla="*/ 41 w 114"/>
              <a:gd name="T39" fmla="*/ 6 h 155"/>
              <a:gd name="T40" fmla="*/ 36 w 114"/>
              <a:gd name="T41" fmla="*/ 10 h 155"/>
              <a:gd name="T42" fmla="*/ 31 w 114"/>
              <a:gd name="T43" fmla="*/ 14 h 155"/>
              <a:gd name="T44" fmla="*/ 26 w 114"/>
              <a:gd name="T45" fmla="*/ 20 h 155"/>
              <a:gd name="T46" fmla="*/ 22 w 114"/>
              <a:gd name="T47" fmla="*/ 26 h 155"/>
              <a:gd name="T48" fmla="*/ 22 w 114"/>
              <a:gd name="T49" fmla="*/ 4 h 155"/>
              <a:gd name="T50" fmla="*/ 0 w 114"/>
              <a:gd name="T51" fmla="*/ 4 h 155"/>
              <a:gd name="T52" fmla="*/ 0 w 114"/>
              <a:gd name="T53" fmla="*/ 155 h 155"/>
              <a:gd name="T54" fmla="*/ 23 w 114"/>
              <a:gd name="T55" fmla="*/ 155 h 155"/>
              <a:gd name="T56" fmla="*/ 23 w 114"/>
              <a:gd name="T57" fmla="*/ 69 h 155"/>
              <a:gd name="T58" fmla="*/ 24 w 114"/>
              <a:gd name="T59" fmla="*/ 59 h 155"/>
              <a:gd name="T60" fmla="*/ 26 w 114"/>
              <a:gd name="T61" fmla="*/ 49 h 155"/>
              <a:gd name="T62" fmla="*/ 30 w 114"/>
              <a:gd name="T63" fmla="*/ 41 h 155"/>
              <a:gd name="T64" fmla="*/ 34 w 114"/>
              <a:gd name="T65" fmla="*/ 34 h 155"/>
              <a:gd name="T66" fmla="*/ 40 w 114"/>
              <a:gd name="T67" fmla="*/ 30 h 155"/>
              <a:gd name="T68" fmla="*/ 46 w 114"/>
              <a:gd name="T69" fmla="*/ 26 h 155"/>
              <a:gd name="T70" fmla="*/ 55 w 114"/>
              <a:gd name="T71" fmla="*/ 24 h 155"/>
              <a:gd name="T72" fmla="*/ 63 w 114"/>
              <a:gd name="T73" fmla="*/ 23 h 155"/>
              <a:gd name="T74" fmla="*/ 71 w 114"/>
              <a:gd name="T75" fmla="*/ 24 h 155"/>
              <a:gd name="T76" fmla="*/ 77 w 114"/>
              <a:gd name="T77" fmla="*/ 25 h 155"/>
              <a:gd name="T78" fmla="*/ 81 w 114"/>
              <a:gd name="T79" fmla="*/ 28 h 155"/>
              <a:gd name="T80" fmla="*/ 85 w 114"/>
              <a:gd name="T81" fmla="*/ 32 h 155"/>
              <a:gd name="T82" fmla="*/ 88 w 114"/>
              <a:gd name="T83" fmla="*/ 38 h 155"/>
              <a:gd name="T84" fmla="*/ 90 w 114"/>
              <a:gd name="T85" fmla="*/ 45 h 155"/>
              <a:gd name="T86" fmla="*/ 91 w 114"/>
              <a:gd name="T87" fmla="*/ 53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5"/>
                </a:lnTo>
                <a:lnTo>
                  <a:pt x="114" y="58"/>
                </a:lnTo>
                <a:lnTo>
                  <a:pt x="114" y="47"/>
                </a:lnTo>
                <a:lnTo>
                  <a:pt x="113" y="38"/>
                </a:lnTo>
                <a:lnTo>
                  <a:pt x="112" y="28"/>
                </a:lnTo>
                <a:lnTo>
                  <a:pt x="108" y="21"/>
                </a:lnTo>
                <a:lnTo>
                  <a:pt x="104" y="16"/>
                </a:lnTo>
                <a:lnTo>
                  <a:pt x="101" y="12"/>
                </a:lnTo>
                <a:lnTo>
                  <a:pt x="97" y="9"/>
                </a:lnTo>
                <a:lnTo>
                  <a:pt x="92" y="5"/>
                </a:lnTo>
                <a:lnTo>
                  <a:pt x="86" y="3"/>
                </a:lnTo>
                <a:lnTo>
                  <a:pt x="80" y="2"/>
                </a:lnTo>
                <a:lnTo>
                  <a:pt x="73" y="0"/>
                </a:lnTo>
                <a:lnTo>
                  <a:pt x="65" y="0"/>
                </a:lnTo>
                <a:lnTo>
                  <a:pt x="59" y="0"/>
                </a:lnTo>
                <a:lnTo>
                  <a:pt x="53" y="2"/>
                </a:lnTo>
                <a:lnTo>
                  <a:pt x="46" y="4"/>
                </a:lnTo>
                <a:lnTo>
                  <a:pt x="41" y="6"/>
                </a:lnTo>
                <a:lnTo>
                  <a:pt x="36" y="10"/>
                </a:lnTo>
                <a:lnTo>
                  <a:pt x="31" y="14"/>
                </a:lnTo>
                <a:lnTo>
                  <a:pt x="26" y="20"/>
                </a:lnTo>
                <a:lnTo>
                  <a:pt x="22" y="26"/>
                </a:lnTo>
                <a:lnTo>
                  <a:pt x="22" y="4"/>
                </a:lnTo>
                <a:lnTo>
                  <a:pt x="0" y="4"/>
                </a:lnTo>
                <a:lnTo>
                  <a:pt x="0" y="155"/>
                </a:lnTo>
                <a:lnTo>
                  <a:pt x="23" y="155"/>
                </a:lnTo>
                <a:lnTo>
                  <a:pt x="23" y="69"/>
                </a:lnTo>
                <a:lnTo>
                  <a:pt x="24" y="59"/>
                </a:lnTo>
                <a:lnTo>
                  <a:pt x="26" y="49"/>
                </a:lnTo>
                <a:lnTo>
                  <a:pt x="30" y="41"/>
                </a:lnTo>
                <a:lnTo>
                  <a:pt x="34" y="34"/>
                </a:lnTo>
                <a:lnTo>
                  <a:pt x="40" y="30"/>
                </a:lnTo>
                <a:lnTo>
                  <a:pt x="46" y="26"/>
                </a:lnTo>
                <a:lnTo>
                  <a:pt x="55" y="24"/>
                </a:lnTo>
                <a:lnTo>
                  <a:pt x="63" y="23"/>
                </a:lnTo>
                <a:lnTo>
                  <a:pt x="71" y="24"/>
                </a:lnTo>
                <a:lnTo>
                  <a:pt x="77" y="25"/>
                </a:lnTo>
                <a:lnTo>
                  <a:pt x="81" y="28"/>
                </a:lnTo>
                <a:lnTo>
                  <a:pt x="85" y="32"/>
                </a:lnTo>
                <a:lnTo>
                  <a:pt x="88" y="38"/>
                </a:lnTo>
                <a:lnTo>
                  <a:pt x="90" y="45"/>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0669" name="Freeform 189"/>
          <p:cNvSpPr>
            <a:spLocks noEditPoints="1"/>
          </p:cNvSpPr>
          <p:nvPr/>
        </p:nvSpPr>
        <p:spPr bwMode="auto">
          <a:xfrm>
            <a:off x="2351088" y="3497263"/>
            <a:ext cx="60325" cy="111125"/>
          </a:xfrm>
          <a:custGeom>
            <a:avLst/>
            <a:gdLst>
              <a:gd name="T0" fmla="*/ 127 w 127"/>
              <a:gd name="T1" fmla="*/ 0 h 211"/>
              <a:gd name="T2" fmla="*/ 105 w 127"/>
              <a:gd name="T3" fmla="*/ 0 h 211"/>
              <a:gd name="T4" fmla="*/ 105 w 127"/>
              <a:gd name="T5" fmla="*/ 76 h 211"/>
              <a:gd name="T6" fmla="*/ 96 w 127"/>
              <a:gd name="T7" fmla="*/ 65 h 211"/>
              <a:gd name="T8" fmla="*/ 86 w 127"/>
              <a:gd name="T9" fmla="*/ 58 h 211"/>
              <a:gd name="T10" fmla="*/ 74 w 127"/>
              <a:gd name="T11" fmla="*/ 54 h 211"/>
              <a:gd name="T12" fmla="*/ 60 w 127"/>
              <a:gd name="T13" fmla="*/ 52 h 211"/>
              <a:gd name="T14" fmla="*/ 48 w 127"/>
              <a:gd name="T15" fmla="*/ 54 h 211"/>
              <a:gd name="T16" fmla="*/ 36 w 127"/>
              <a:gd name="T17" fmla="*/ 58 h 211"/>
              <a:gd name="T18" fmla="*/ 26 w 127"/>
              <a:gd name="T19" fmla="*/ 64 h 211"/>
              <a:gd name="T20" fmla="*/ 17 w 127"/>
              <a:gd name="T21" fmla="*/ 73 h 211"/>
              <a:gd name="T22" fmla="*/ 10 w 127"/>
              <a:gd name="T23" fmla="*/ 85 h 211"/>
              <a:gd name="T24" fmla="*/ 4 w 127"/>
              <a:gd name="T25" fmla="*/ 99 h 211"/>
              <a:gd name="T26" fmla="*/ 1 w 127"/>
              <a:gd name="T27" fmla="*/ 114 h 211"/>
              <a:gd name="T28" fmla="*/ 0 w 127"/>
              <a:gd name="T29" fmla="*/ 132 h 211"/>
              <a:gd name="T30" fmla="*/ 1 w 127"/>
              <a:gd name="T31" fmla="*/ 149 h 211"/>
              <a:gd name="T32" fmla="*/ 4 w 127"/>
              <a:gd name="T33" fmla="*/ 165 h 211"/>
              <a:gd name="T34" fmla="*/ 10 w 127"/>
              <a:gd name="T35" fmla="*/ 178 h 211"/>
              <a:gd name="T36" fmla="*/ 17 w 127"/>
              <a:gd name="T37" fmla="*/ 190 h 211"/>
              <a:gd name="T38" fmla="*/ 26 w 127"/>
              <a:gd name="T39" fmla="*/ 199 h 211"/>
              <a:gd name="T40" fmla="*/ 36 w 127"/>
              <a:gd name="T41" fmla="*/ 205 h 211"/>
              <a:gd name="T42" fmla="*/ 48 w 127"/>
              <a:gd name="T43" fmla="*/ 210 h 211"/>
              <a:gd name="T44" fmla="*/ 60 w 127"/>
              <a:gd name="T45" fmla="*/ 211 h 211"/>
              <a:gd name="T46" fmla="*/ 73 w 127"/>
              <a:gd name="T47" fmla="*/ 210 h 211"/>
              <a:gd name="T48" fmla="*/ 85 w 127"/>
              <a:gd name="T49" fmla="*/ 205 h 211"/>
              <a:gd name="T50" fmla="*/ 95 w 127"/>
              <a:gd name="T51" fmla="*/ 198 h 211"/>
              <a:gd name="T52" fmla="*/ 105 w 127"/>
              <a:gd name="T53" fmla="*/ 188 h 211"/>
              <a:gd name="T54" fmla="*/ 105 w 127"/>
              <a:gd name="T55" fmla="*/ 207 h 211"/>
              <a:gd name="T56" fmla="*/ 127 w 127"/>
              <a:gd name="T57" fmla="*/ 207 h 211"/>
              <a:gd name="T58" fmla="*/ 127 w 127"/>
              <a:gd name="T59" fmla="*/ 0 h 211"/>
              <a:gd name="T60" fmla="*/ 106 w 127"/>
              <a:gd name="T61" fmla="*/ 132 h 211"/>
              <a:gd name="T62" fmla="*/ 105 w 127"/>
              <a:gd name="T63" fmla="*/ 144 h 211"/>
              <a:gd name="T64" fmla="*/ 103 w 127"/>
              <a:gd name="T65" fmla="*/ 156 h 211"/>
              <a:gd name="T66" fmla="*/ 99 w 127"/>
              <a:gd name="T67" fmla="*/ 165 h 211"/>
              <a:gd name="T68" fmla="*/ 95 w 127"/>
              <a:gd name="T69" fmla="*/ 174 h 211"/>
              <a:gd name="T70" fmla="*/ 89 w 127"/>
              <a:gd name="T71" fmla="*/ 181 h 211"/>
              <a:gd name="T72" fmla="*/ 83 w 127"/>
              <a:gd name="T73" fmla="*/ 185 h 211"/>
              <a:gd name="T74" fmla="*/ 74 w 127"/>
              <a:gd name="T75" fmla="*/ 188 h 211"/>
              <a:gd name="T76" fmla="*/ 66 w 127"/>
              <a:gd name="T77" fmla="*/ 189 h 211"/>
              <a:gd name="T78" fmla="*/ 56 w 127"/>
              <a:gd name="T79" fmla="*/ 188 h 211"/>
              <a:gd name="T80" fmla="*/ 49 w 127"/>
              <a:gd name="T81" fmla="*/ 185 h 211"/>
              <a:gd name="T82" fmla="*/ 41 w 127"/>
              <a:gd name="T83" fmla="*/ 181 h 211"/>
              <a:gd name="T84" fmla="*/ 35 w 127"/>
              <a:gd name="T85" fmla="*/ 175 h 211"/>
              <a:gd name="T86" fmla="*/ 31 w 127"/>
              <a:gd name="T87" fmla="*/ 167 h 211"/>
              <a:gd name="T88" fmla="*/ 28 w 127"/>
              <a:gd name="T89" fmla="*/ 157 h 211"/>
              <a:gd name="T90" fmla="*/ 26 w 127"/>
              <a:gd name="T91" fmla="*/ 147 h 211"/>
              <a:gd name="T92" fmla="*/ 25 w 127"/>
              <a:gd name="T93" fmla="*/ 134 h 211"/>
              <a:gd name="T94" fmla="*/ 26 w 127"/>
              <a:gd name="T95" fmla="*/ 121 h 211"/>
              <a:gd name="T96" fmla="*/ 28 w 127"/>
              <a:gd name="T97" fmla="*/ 110 h 211"/>
              <a:gd name="T98" fmla="*/ 31 w 127"/>
              <a:gd name="T99" fmla="*/ 99 h 211"/>
              <a:gd name="T100" fmla="*/ 35 w 127"/>
              <a:gd name="T101" fmla="*/ 91 h 211"/>
              <a:gd name="T102" fmla="*/ 41 w 127"/>
              <a:gd name="T103" fmla="*/ 84 h 211"/>
              <a:gd name="T104" fmla="*/ 48 w 127"/>
              <a:gd name="T105" fmla="*/ 79 h 211"/>
              <a:gd name="T106" fmla="*/ 56 w 127"/>
              <a:gd name="T107" fmla="*/ 77 h 211"/>
              <a:gd name="T108" fmla="*/ 65 w 127"/>
              <a:gd name="T109" fmla="*/ 76 h 211"/>
              <a:gd name="T110" fmla="*/ 74 w 127"/>
              <a:gd name="T111" fmla="*/ 77 h 211"/>
              <a:gd name="T112" fmla="*/ 83 w 127"/>
              <a:gd name="T113" fmla="*/ 79 h 211"/>
              <a:gd name="T114" fmla="*/ 90 w 127"/>
              <a:gd name="T115" fmla="*/ 84 h 211"/>
              <a:gd name="T116" fmla="*/ 95 w 127"/>
              <a:gd name="T117" fmla="*/ 90 h 211"/>
              <a:gd name="T118" fmla="*/ 100 w 127"/>
              <a:gd name="T119" fmla="*/ 98 h 211"/>
              <a:gd name="T120" fmla="*/ 104 w 127"/>
              <a:gd name="T121" fmla="*/ 107 h 211"/>
              <a:gd name="T122" fmla="*/ 105 w 127"/>
              <a:gd name="T123" fmla="*/ 119 h 211"/>
              <a:gd name="T124" fmla="*/ 106 w 127"/>
              <a:gd name="T125" fmla="*/ 132 h 21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7"/>
              <a:gd name="T190" fmla="*/ 0 h 211"/>
              <a:gd name="T191" fmla="*/ 127 w 127"/>
              <a:gd name="T192" fmla="*/ 211 h 21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7" h="211">
                <a:moveTo>
                  <a:pt x="127" y="0"/>
                </a:moveTo>
                <a:lnTo>
                  <a:pt x="105" y="0"/>
                </a:lnTo>
                <a:lnTo>
                  <a:pt x="105" y="76"/>
                </a:lnTo>
                <a:lnTo>
                  <a:pt x="96" y="65"/>
                </a:lnTo>
                <a:lnTo>
                  <a:pt x="86" y="58"/>
                </a:lnTo>
                <a:lnTo>
                  <a:pt x="74" y="54"/>
                </a:lnTo>
                <a:lnTo>
                  <a:pt x="60" y="52"/>
                </a:lnTo>
                <a:lnTo>
                  <a:pt x="48" y="54"/>
                </a:lnTo>
                <a:lnTo>
                  <a:pt x="36" y="58"/>
                </a:lnTo>
                <a:lnTo>
                  <a:pt x="26" y="64"/>
                </a:lnTo>
                <a:lnTo>
                  <a:pt x="17" y="73"/>
                </a:lnTo>
                <a:lnTo>
                  <a:pt x="10" y="85"/>
                </a:lnTo>
                <a:lnTo>
                  <a:pt x="4" y="99"/>
                </a:lnTo>
                <a:lnTo>
                  <a:pt x="1" y="114"/>
                </a:lnTo>
                <a:lnTo>
                  <a:pt x="0" y="132"/>
                </a:lnTo>
                <a:lnTo>
                  <a:pt x="1" y="149"/>
                </a:lnTo>
                <a:lnTo>
                  <a:pt x="4" y="165"/>
                </a:lnTo>
                <a:lnTo>
                  <a:pt x="10" y="178"/>
                </a:lnTo>
                <a:lnTo>
                  <a:pt x="17" y="190"/>
                </a:lnTo>
                <a:lnTo>
                  <a:pt x="26" y="199"/>
                </a:lnTo>
                <a:lnTo>
                  <a:pt x="36" y="205"/>
                </a:lnTo>
                <a:lnTo>
                  <a:pt x="48" y="210"/>
                </a:lnTo>
                <a:lnTo>
                  <a:pt x="60" y="211"/>
                </a:lnTo>
                <a:lnTo>
                  <a:pt x="73" y="210"/>
                </a:lnTo>
                <a:lnTo>
                  <a:pt x="85" y="205"/>
                </a:lnTo>
                <a:lnTo>
                  <a:pt x="95" y="198"/>
                </a:lnTo>
                <a:lnTo>
                  <a:pt x="105" y="188"/>
                </a:lnTo>
                <a:lnTo>
                  <a:pt x="105" y="207"/>
                </a:lnTo>
                <a:lnTo>
                  <a:pt x="127" y="207"/>
                </a:lnTo>
                <a:lnTo>
                  <a:pt x="127" y="0"/>
                </a:lnTo>
                <a:close/>
                <a:moveTo>
                  <a:pt x="106" y="132"/>
                </a:moveTo>
                <a:lnTo>
                  <a:pt x="105" y="144"/>
                </a:lnTo>
                <a:lnTo>
                  <a:pt x="103" y="156"/>
                </a:lnTo>
                <a:lnTo>
                  <a:pt x="99" y="165"/>
                </a:lnTo>
                <a:lnTo>
                  <a:pt x="95" y="174"/>
                </a:lnTo>
                <a:lnTo>
                  <a:pt x="89" y="181"/>
                </a:lnTo>
                <a:lnTo>
                  <a:pt x="83" y="185"/>
                </a:lnTo>
                <a:lnTo>
                  <a:pt x="74" y="188"/>
                </a:lnTo>
                <a:lnTo>
                  <a:pt x="66" y="189"/>
                </a:lnTo>
                <a:lnTo>
                  <a:pt x="56" y="188"/>
                </a:lnTo>
                <a:lnTo>
                  <a:pt x="49" y="185"/>
                </a:lnTo>
                <a:lnTo>
                  <a:pt x="41" y="181"/>
                </a:lnTo>
                <a:lnTo>
                  <a:pt x="35" y="175"/>
                </a:lnTo>
                <a:lnTo>
                  <a:pt x="31" y="167"/>
                </a:lnTo>
                <a:lnTo>
                  <a:pt x="28" y="157"/>
                </a:lnTo>
                <a:lnTo>
                  <a:pt x="26" y="147"/>
                </a:lnTo>
                <a:lnTo>
                  <a:pt x="25" y="134"/>
                </a:lnTo>
                <a:lnTo>
                  <a:pt x="26" y="121"/>
                </a:lnTo>
                <a:lnTo>
                  <a:pt x="28" y="110"/>
                </a:lnTo>
                <a:lnTo>
                  <a:pt x="31" y="99"/>
                </a:lnTo>
                <a:lnTo>
                  <a:pt x="35" y="91"/>
                </a:lnTo>
                <a:lnTo>
                  <a:pt x="41" y="84"/>
                </a:lnTo>
                <a:lnTo>
                  <a:pt x="48" y="79"/>
                </a:lnTo>
                <a:lnTo>
                  <a:pt x="56" y="77"/>
                </a:lnTo>
                <a:lnTo>
                  <a:pt x="65" y="76"/>
                </a:lnTo>
                <a:lnTo>
                  <a:pt x="74" y="77"/>
                </a:lnTo>
                <a:lnTo>
                  <a:pt x="83" y="79"/>
                </a:lnTo>
                <a:lnTo>
                  <a:pt x="90" y="84"/>
                </a:lnTo>
                <a:lnTo>
                  <a:pt x="95" y="90"/>
                </a:lnTo>
                <a:lnTo>
                  <a:pt x="100" y="98"/>
                </a:lnTo>
                <a:lnTo>
                  <a:pt x="104" y="107"/>
                </a:lnTo>
                <a:lnTo>
                  <a:pt x="105" y="119"/>
                </a:lnTo>
                <a:lnTo>
                  <a:pt x="106" y="132"/>
                </a:lnTo>
                <a:close/>
              </a:path>
            </a:pathLst>
          </a:custGeom>
          <a:solidFill>
            <a:srgbClr val="000080"/>
          </a:solidFill>
          <a:ln w="9525">
            <a:noFill/>
            <a:round/>
            <a:headEnd/>
            <a:tailEnd/>
          </a:ln>
        </p:spPr>
        <p:txBody>
          <a:bodyPr/>
          <a:lstStyle/>
          <a:p>
            <a:endParaRPr lang="ru-RU"/>
          </a:p>
        </p:txBody>
      </p:sp>
      <p:sp>
        <p:nvSpPr>
          <p:cNvPr id="20670" name="Freeform 190"/>
          <p:cNvSpPr>
            <a:spLocks noEditPoints="1"/>
          </p:cNvSpPr>
          <p:nvPr/>
        </p:nvSpPr>
        <p:spPr bwMode="auto">
          <a:xfrm>
            <a:off x="2422525" y="3524250"/>
            <a:ext cx="60325" cy="84138"/>
          </a:xfrm>
          <a:custGeom>
            <a:avLst/>
            <a:gdLst>
              <a:gd name="T0" fmla="*/ 91 w 129"/>
              <a:gd name="T1" fmla="*/ 99 h 159"/>
              <a:gd name="T2" fmla="*/ 88 w 129"/>
              <a:gd name="T3" fmla="*/ 115 h 159"/>
              <a:gd name="T4" fmla="*/ 79 w 129"/>
              <a:gd name="T5" fmla="*/ 126 h 159"/>
              <a:gd name="T6" fmla="*/ 66 w 129"/>
              <a:gd name="T7" fmla="*/ 134 h 159"/>
              <a:gd name="T8" fmla="*/ 49 w 129"/>
              <a:gd name="T9" fmla="*/ 137 h 159"/>
              <a:gd name="T10" fmla="*/ 38 w 129"/>
              <a:gd name="T11" fmla="*/ 136 h 159"/>
              <a:gd name="T12" fmla="*/ 31 w 129"/>
              <a:gd name="T13" fmla="*/ 131 h 159"/>
              <a:gd name="T14" fmla="*/ 27 w 129"/>
              <a:gd name="T15" fmla="*/ 123 h 159"/>
              <a:gd name="T16" fmla="*/ 24 w 129"/>
              <a:gd name="T17" fmla="*/ 113 h 159"/>
              <a:gd name="T18" fmla="*/ 25 w 129"/>
              <a:gd name="T19" fmla="*/ 103 h 159"/>
              <a:gd name="T20" fmla="*/ 30 w 129"/>
              <a:gd name="T21" fmla="*/ 96 h 159"/>
              <a:gd name="T22" fmla="*/ 37 w 129"/>
              <a:gd name="T23" fmla="*/ 90 h 159"/>
              <a:gd name="T24" fmla="*/ 48 w 129"/>
              <a:gd name="T25" fmla="*/ 88 h 159"/>
              <a:gd name="T26" fmla="*/ 71 w 129"/>
              <a:gd name="T27" fmla="*/ 84 h 159"/>
              <a:gd name="T28" fmla="*/ 91 w 129"/>
              <a:gd name="T29" fmla="*/ 77 h 159"/>
              <a:gd name="T30" fmla="*/ 93 w 129"/>
              <a:gd name="T31" fmla="*/ 140 h 159"/>
              <a:gd name="T32" fmla="*/ 96 w 129"/>
              <a:gd name="T33" fmla="*/ 148 h 159"/>
              <a:gd name="T34" fmla="*/ 101 w 129"/>
              <a:gd name="T35" fmla="*/ 154 h 159"/>
              <a:gd name="T36" fmla="*/ 110 w 129"/>
              <a:gd name="T37" fmla="*/ 158 h 159"/>
              <a:gd name="T38" fmla="*/ 121 w 129"/>
              <a:gd name="T39" fmla="*/ 157 h 159"/>
              <a:gd name="T40" fmla="*/ 129 w 129"/>
              <a:gd name="T41" fmla="*/ 136 h 159"/>
              <a:gd name="T42" fmla="*/ 118 w 129"/>
              <a:gd name="T43" fmla="*/ 136 h 159"/>
              <a:gd name="T44" fmla="*/ 114 w 129"/>
              <a:gd name="T45" fmla="*/ 127 h 159"/>
              <a:gd name="T46" fmla="*/ 114 w 129"/>
              <a:gd name="T47" fmla="*/ 46 h 159"/>
              <a:gd name="T48" fmla="*/ 111 w 129"/>
              <a:gd name="T49" fmla="*/ 26 h 159"/>
              <a:gd name="T50" fmla="*/ 101 w 129"/>
              <a:gd name="T51" fmla="*/ 11 h 159"/>
              <a:gd name="T52" fmla="*/ 85 w 129"/>
              <a:gd name="T53" fmla="*/ 3 h 159"/>
              <a:gd name="T54" fmla="*/ 61 w 129"/>
              <a:gd name="T55" fmla="*/ 0 h 159"/>
              <a:gd name="T56" fmla="*/ 38 w 129"/>
              <a:gd name="T57" fmla="*/ 4 h 159"/>
              <a:gd name="T58" fmla="*/ 21 w 129"/>
              <a:gd name="T59" fmla="*/ 13 h 159"/>
              <a:gd name="T60" fmla="*/ 11 w 129"/>
              <a:gd name="T61" fmla="*/ 28 h 159"/>
              <a:gd name="T62" fmla="*/ 7 w 129"/>
              <a:gd name="T63" fmla="*/ 48 h 159"/>
              <a:gd name="T64" fmla="*/ 29 w 129"/>
              <a:gd name="T65" fmla="*/ 49 h 159"/>
              <a:gd name="T66" fmla="*/ 31 w 129"/>
              <a:gd name="T67" fmla="*/ 38 h 159"/>
              <a:gd name="T68" fmla="*/ 37 w 129"/>
              <a:gd name="T69" fmla="*/ 30 h 159"/>
              <a:gd name="T70" fmla="*/ 47 w 129"/>
              <a:gd name="T71" fmla="*/ 24 h 159"/>
              <a:gd name="T72" fmla="*/ 60 w 129"/>
              <a:gd name="T73" fmla="*/ 23 h 159"/>
              <a:gd name="T74" fmla="*/ 74 w 129"/>
              <a:gd name="T75" fmla="*/ 24 h 159"/>
              <a:gd name="T76" fmla="*/ 83 w 129"/>
              <a:gd name="T77" fmla="*/ 28 h 159"/>
              <a:gd name="T78" fmla="*/ 89 w 129"/>
              <a:gd name="T79" fmla="*/ 35 h 159"/>
              <a:gd name="T80" fmla="*/ 91 w 129"/>
              <a:gd name="T81" fmla="*/ 45 h 159"/>
              <a:gd name="T82" fmla="*/ 90 w 129"/>
              <a:gd name="T83" fmla="*/ 55 h 159"/>
              <a:gd name="T84" fmla="*/ 85 w 129"/>
              <a:gd name="T85" fmla="*/ 60 h 159"/>
              <a:gd name="T86" fmla="*/ 71 w 129"/>
              <a:gd name="T87" fmla="*/ 63 h 159"/>
              <a:gd name="T88" fmla="*/ 48 w 129"/>
              <a:gd name="T89" fmla="*/ 66 h 159"/>
              <a:gd name="T90" fmla="*/ 27 w 129"/>
              <a:gd name="T91" fmla="*/ 72 h 159"/>
              <a:gd name="T92" fmla="*/ 12 w 129"/>
              <a:gd name="T93" fmla="*/ 81 h 159"/>
              <a:gd name="T94" fmla="*/ 3 w 129"/>
              <a:gd name="T95" fmla="*/ 95 h 159"/>
              <a:gd name="T96" fmla="*/ 0 w 129"/>
              <a:gd name="T97" fmla="*/ 113 h 159"/>
              <a:gd name="T98" fmla="*/ 3 w 129"/>
              <a:gd name="T99" fmla="*/ 132 h 159"/>
              <a:gd name="T100" fmla="*/ 12 w 129"/>
              <a:gd name="T101" fmla="*/ 147 h 159"/>
              <a:gd name="T102" fmla="*/ 25 w 129"/>
              <a:gd name="T103" fmla="*/ 155 h 159"/>
              <a:gd name="T104" fmla="*/ 44 w 129"/>
              <a:gd name="T105" fmla="*/ 159 h 159"/>
              <a:gd name="T106" fmla="*/ 71 w 129"/>
              <a:gd name="T107" fmla="*/ 153 h 159"/>
              <a:gd name="T108" fmla="*/ 93 w 129"/>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8"/>
                </a:lnTo>
                <a:lnTo>
                  <a:pt x="88" y="115"/>
                </a:lnTo>
                <a:lnTo>
                  <a:pt x="85" y="120"/>
                </a:lnTo>
                <a:lnTo>
                  <a:pt x="79" y="126"/>
                </a:lnTo>
                <a:lnTo>
                  <a:pt x="73" y="131"/>
                </a:lnTo>
                <a:lnTo>
                  <a:pt x="66" y="134"/>
                </a:lnTo>
                <a:lnTo>
                  <a:pt x="58" y="136"/>
                </a:lnTo>
                <a:lnTo>
                  <a:pt x="49" y="137"/>
                </a:lnTo>
                <a:lnTo>
                  <a:pt x="43" y="137"/>
                </a:lnTo>
                <a:lnTo>
                  <a:pt x="38" y="136"/>
                </a:lnTo>
                <a:lnTo>
                  <a:pt x="34" y="133"/>
                </a:lnTo>
                <a:lnTo>
                  <a:pt x="31" y="131"/>
                </a:lnTo>
                <a:lnTo>
                  <a:pt x="28" y="127"/>
                </a:lnTo>
                <a:lnTo>
                  <a:pt x="27" y="123"/>
                </a:lnTo>
                <a:lnTo>
                  <a:pt x="24" y="118"/>
                </a:lnTo>
                <a:lnTo>
                  <a:pt x="24" y="113"/>
                </a:lnTo>
                <a:lnTo>
                  <a:pt x="24" y="108"/>
                </a:lnTo>
                <a:lnTo>
                  <a:pt x="25" y="103"/>
                </a:lnTo>
                <a:lnTo>
                  <a:pt x="28" y="99"/>
                </a:lnTo>
                <a:lnTo>
                  <a:pt x="30" y="96"/>
                </a:lnTo>
                <a:lnTo>
                  <a:pt x="33" y="92"/>
                </a:lnTo>
                <a:lnTo>
                  <a:pt x="37" y="90"/>
                </a:lnTo>
                <a:lnTo>
                  <a:pt x="42" y="89"/>
                </a:lnTo>
                <a:lnTo>
                  <a:pt x="48"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6" y="157"/>
                </a:lnTo>
                <a:lnTo>
                  <a:pt x="110" y="158"/>
                </a:lnTo>
                <a:lnTo>
                  <a:pt x="116" y="158"/>
                </a:lnTo>
                <a:lnTo>
                  <a:pt x="121" y="157"/>
                </a:lnTo>
                <a:lnTo>
                  <a:pt x="129" y="155"/>
                </a:lnTo>
                <a:lnTo>
                  <a:pt x="129" y="136"/>
                </a:lnTo>
                <a:lnTo>
                  <a:pt x="123" y="137"/>
                </a:lnTo>
                <a:lnTo>
                  <a:pt x="118" y="136"/>
                </a:lnTo>
                <a:lnTo>
                  <a:pt x="115" y="132"/>
                </a:lnTo>
                <a:lnTo>
                  <a:pt x="114" y="127"/>
                </a:lnTo>
                <a:lnTo>
                  <a:pt x="114" y="120"/>
                </a:lnTo>
                <a:lnTo>
                  <a:pt x="114" y="46"/>
                </a:lnTo>
                <a:lnTo>
                  <a:pt x="113" y="35"/>
                </a:lnTo>
                <a:lnTo>
                  <a:pt x="111" y="26"/>
                </a:lnTo>
                <a:lnTo>
                  <a:pt x="107" y="18"/>
                </a:lnTo>
                <a:lnTo>
                  <a:pt x="101" y="11"/>
                </a:lnTo>
                <a:lnTo>
                  <a:pt x="94" y="6"/>
                </a:lnTo>
                <a:lnTo>
                  <a:pt x="85" y="3"/>
                </a:lnTo>
                <a:lnTo>
                  <a:pt x="74" y="2"/>
                </a:lnTo>
                <a:lnTo>
                  <a:pt x="61" y="0"/>
                </a:lnTo>
                <a:lnTo>
                  <a:pt x="49" y="2"/>
                </a:lnTo>
                <a:lnTo>
                  <a:pt x="38" y="4"/>
                </a:lnTo>
                <a:lnTo>
                  <a:pt x="29" y="7"/>
                </a:lnTo>
                <a:lnTo>
                  <a:pt x="21" y="13"/>
                </a:lnTo>
                <a:lnTo>
                  <a:pt x="15" y="20"/>
                </a:lnTo>
                <a:lnTo>
                  <a:pt x="11" y="28"/>
                </a:lnTo>
                <a:lnTo>
                  <a:pt x="8" y="38"/>
                </a:lnTo>
                <a:lnTo>
                  <a:pt x="7" y="48"/>
                </a:lnTo>
                <a:lnTo>
                  <a:pt x="7" y="49"/>
                </a:lnTo>
                <a:lnTo>
                  <a:pt x="29" y="49"/>
                </a:lnTo>
                <a:lnTo>
                  <a:pt x="29" y="44"/>
                </a:lnTo>
                <a:lnTo>
                  <a:pt x="31" y="38"/>
                </a:lnTo>
                <a:lnTo>
                  <a:pt x="33" y="33"/>
                </a:lnTo>
                <a:lnTo>
                  <a:pt x="37" y="30"/>
                </a:lnTo>
                <a:lnTo>
                  <a:pt x="41" y="26"/>
                </a:lnTo>
                <a:lnTo>
                  <a:pt x="47" y="24"/>
                </a:lnTo>
                <a:lnTo>
                  <a:pt x="53" y="23"/>
                </a:lnTo>
                <a:lnTo>
                  <a:pt x="60" y="23"/>
                </a:lnTo>
                <a:lnTo>
                  <a:pt x="68" y="23"/>
                </a:lnTo>
                <a:lnTo>
                  <a:pt x="74" y="24"/>
                </a:lnTo>
                <a:lnTo>
                  <a:pt x="79" y="26"/>
                </a:lnTo>
                <a:lnTo>
                  <a:pt x="83" y="28"/>
                </a:lnTo>
                <a:lnTo>
                  <a:pt x="87" y="31"/>
                </a:lnTo>
                <a:lnTo>
                  <a:pt x="89" y="35"/>
                </a:lnTo>
                <a:lnTo>
                  <a:pt x="91" y="39"/>
                </a:lnTo>
                <a:lnTo>
                  <a:pt x="91" y="45"/>
                </a:lnTo>
                <a:lnTo>
                  <a:pt x="91" y="51"/>
                </a:lnTo>
                <a:lnTo>
                  <a:pt x="90" y="55"/>
                </a:lnTo>
                <a:lnTo>
                  <a:pt x="89" y="58"/>
                </a:lnTo>
                <a:lnTo>
                  <a:pt x="85" y="60"/>
                </a:lnTo>
                <a:lnTo>
                  <a:pt x="79" y="62"/>
                </a:lnTo>
                <a:lnTo>
                  <a:pt x="71" y="63"/>
                </a:lnTo>
                <a:lnTo>
                  <a:pt x="60" y="65"/>
                </a:lnTo>
                <a:lnTo>
                  <a:pt x="48" y="66"/>
                </a:lnTo>
                <a:lnTo>
                  <a:pt x="36" y="68"/>
                </a:lnTo>
                <a:lnTo>
                  <a:pt x="27" y="72"/>
                </a:lnTo>
                <a:lnTo>
                  <a:pt x="18" y="75"/>
                </a:lnTo>
                <a:lnTo>
                  <a:pt x="12" y="81"/>
                </a:lnTo>
                <a:lnTo>
                  <a:pt x="7" y="87"/>
                </a:lnTo>
                <a:lnTo>
                  <a:pt x="3" y="95"/>
                </a:lnTo>
                <a:lnTo>
                  <a:pt x="1" y="103"/>
                </a:lnTo>
                <a:lnTo>
                  <a:pt x="0" y="113"/>
                </a:lnTo>
                <a:lnTo>
                  <a:pt x="1" y="124"/>
                </a:lnTo>
                <a:lnTo>
                  <a:pt x="3" y="132"/>
                </a:lnTo>
                <a:lnTo>
                  <a:pt x="7" y="140"/>
                </a:lnTo>
                <a:lnTo>
                  <a:pt x="12" y="147"/>
                </a:lnTo>
                <a:lnTo>
                  <a:pt x="18" y="152"/>
                </a:lnTo>
                <a:lnTo>
                  <a:pt x="25" y="155"/>
                </a:lnTo>
                <a:lnTo>
                  <a:pt x="35" y="158"/>
                </a:lnTo>
                <a:lnTo>
                  <a:pt x="44" y="159"/>
                </a:lnTo>
                <a:lnTo>
                  <a:pt x="58" y="158"/>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0671" name="Freeform 191"/>
          <p:cNvSpPr>
            <a:spLocks/>
          </p:cNvSpPr>
          <p:nvPr/>
        </p:nvSpPr>
        <p:spPr bwMode="auto">
          <a:xfrm>
            <a:off x="2528888" y="3497263"/>
            <a:ext cx="55562" cy="109537"/>
          </a:xfrm>
          <a:custGeom>
            <a:avLst/>
            <a:gdLst>
              <a:gd name="T0" fmla="*/ 0 w 119"/>
              <a:gd name="T1" fmla="*/ 207 h 207"/>
              <a:gd name="T2" fmla="*/ 119 w 119"/>
              <a:gd name="T3" fmla="*/ 207 h 207"/>
              <a:gd name="T4" fmla="*/ 119 w 119"/>
              <a:gd name="T5" fmla="*/ 181 h 207"/>
              <a:gd name="T6" fmla="*/ 26 w 119"/>
              <a:gd name="T7" fmla="*/ 181 h 207"/>
              <a:gd name="T8" fmla="*/ 26 w 119"/>
              <a:gd name="T9" fmla="*/ 0 h 207"/>
              <a:gd name="T10" fmla="*/ 0 w 119"/>
              <a:gd name="T11" fmla="*/ 0 h 207"/>
              <a:gd name="T12" fmla="*/ 0 w 119"/>
              <a:gd name="T13" fmla="*/ 207 h 207"/>
              <a:gd name="T14" fmla="*/ 0 60000 65536"/>
              <a:gd name="T15" fmla="*/ 0 60000 65536"/>
              <a:gd name="T16" fmla="*/ 0 60000 65536"/>
              <a:gd name="T17" fmla="*/ 0 60000 65536"/>
              <a:gd name="T18" fmla="*/ 0 60000 65536"/>
              <a:gd name="T19" fmla="*/ 0 60000 65536"/>
              <a:gd name="T20" fmla="*/ 0 60000 65536"/>
              <a:gd name="T21" fmla="*/ 0 w 119"/>
              <a:gd name="T22" fmla="*/ 0 h 207"/>
              <a:gd name="T23" fmla="*/ 119 w 119"/>
              <a:gd name="T24" fmla="*/ 207 h 2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9" h="207">
                <a:moveTo>
                  <a:pt x="0" y="207"/>
                </a:moveTo>
                <a:lnTo>
                  <a:pt x="119" y="207"/>
                </a:lnTo>
                <a:lnTo>
                  <a:pt x="119" y="181"/>
                </a:lnTo>
                <a:lnTo>
                  <a:pt x="26" y="181"/>
                </a:lnTo>
                <a:lnTo>
                  <a:pt x="26" y="0"/>
                </a:lnTo>
                <a:lnTo>
                  <a:pt x="0" y="0"/>
                </a:lnTo>
                <a:lnTo>
                  <a:pt x="0" y="207"/>
                </a:lnTo>
                <a:close/>
              </a:path>
            </a:pathLst>
          </a:custGeom>
          <a:solidFill>
            <a:srgbClr val="000080"/>
          </a:solidFill>
          <a:ln w="9525">
            <a:noFill/>
            <a:round/>
            <a:headEnd/>
            <a:tailEnd/>
          </a:ln>
        </p:spPr>
        <p:txBody>
          <a:bodyPr/>
          <a:lstStyle/>
          <a:p>
            <a:endParaRPr lang="ru-RU"/>
          </a:p>
        </p:txBody>
      </p:sp>
      <p:sp>
        <p:nvSpPr>
          <p:cNvPr id="20672" name="Rectangle 192"/>
          <p:cNvSpPr>
            <a:spLocks noChangeArrowheads="1"/>
          </p:cNvSpPr>
          <p:nvPr/>
        </p:nvSpPr>
        <p:spPr bwMode="auto">
          <a:xfrm>
            <a:off x="2597150" y="3590925"/>
            <a:ext cx="12700" cy="15875"/>
          </a:xfrm>
          <a:prstGeom prst="rect">
            <a:avLst/>
          </a:prstGeom>
          <a:solidFill>
            <a:srgbClr val="000080"/>
          </a:solidFill>
          <a:ln w="9525">
            <a:noFill/>
            <a:miter lim="800000"/>
            <a:headEnd/>
            <a:tailEnd/>
          </a:ln>
        </p:spPr>
        <p:txBody>
          <a:bodyPr/>
          <a:lstStyle/>
          <a:p>
            <a:endParaRPr lang="ru-RU"/>
          </a:p>
        </p:txBody>
      </p:sp>
      <p:sp>
        <p:nvSpPr>
          <p:cNvPr id="20673" name="Freeform 193"/>
          <p:cNvSpPr>
            <a:spLocks/>
          </p:cNvSpPr>
          <p:nvPr/>
        </p:nvSpPr>
        <p:spPr bwMode="auto">
          <a:xfrm>
            <a:off x="1357313" y="3694113"/>
            <a:ext cx="33337" cy="106362"/>
          </a:xfrm>
          <a:custGeom>
            <a:avLst/>
            <a:gdLst>
              <a:gd name="T0" fmla="*/ 42 w 67"/>
              <a:gd name="T1" fmla="*/ 199 h 199"/>
              <a:gd name="T2" fmla="*/ 67 w 67"/>
              <a:gd name="T3" fmla="*/ 199 h 199"/>
              <a:gd name="T4" fmla="*/ 67 w 67"/>
              <a:gd name="T5" fmla="*/ 0 h 199"/>
              <a:gd name="T6" fmla="*/ 49 w 67"/>
              <a:gd name="T7" fmla="*/ 0 h 199"/>
              <a:gd name="T8" fmla="*/ 47 w 67"/>
              <a:gd name="T9" fmla="*/ 9 h 199"/>
              <a:gd name="T10" fmla="*/ 44 w 67"/>
              <a:gd name="T11" fmla="*/ 17 h 199"/>
              <a:gd name="T12" fmla="*/ 40 w 67"/>
              <a:gd name="T13" fmla="*/ 23 h 199"/>
              <a:gd name="T14" fmla="*/ 35 w 67"/>
              <a:gd name="T15" fmla="*/ 29 h 199"/>
              <a:gd name="T16" fmla="*/ 28 w 67"/>
              <a:gd name="T17" fmla="*/ 33 h 199"/>
              <a:gd name="T18" fmla="*/ 20 w 67"/>
              <a:gd name="T19" fmla="*/ 36 h 199"/>
              <a:gd name="T20" fmla="*/ 11 w 67"/>
              <a:gd name="T21" fmla="*/ 37 h 199"/>
              <a:gd name="T22" fmla="*/ 0 w 67"/>
              <a:gd name="T23" fmla="*/ 38 h 199"/>
              <a:gd name="T24" fmla="*/ 0 w 67"/>
              <a:gd name="T25" fmla="*/ 59 h 199"/>
              <a:gd name="T26" fmla="*/ 42 w 67"/>
              <a:gd name="T27" fmla="*/ 59 h 199"/>
              <a:gd name="T28" fmla="*/ 42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9"/>
                </a:lnTo>
                <a:lnTo>
                  <a:pt x="44" y="17"/>
                </a:lnTo>
                <a:lnTo>
                  <a:pt x="40" y="23"/>
                </a:lnTo>
                <a:lnTo>
                  <a:pt x="35" y="29"/>
                </a:lnTo>
                <a:lnTo>
                  <a:pt x="28" y="33"/>
                </a:lnTo>
                <a:lnTo>
                  <a:pt x="20" y="36"/>
                </a:lnTo>
                <a:lnTo>
                  <a:pt x="11" y="37"/>
                </a:lnTo>
                <a:lnTo>
                  <a:pt x="0" y="38"/>
                </a:lnTo>
                <a:lnTo>
                  <a:pt x="0" y="59"/>
                </a:lnTo>
                <a:lnTo>
                  <a:pt x="42" y="59"/>
                </a:lnTo>
                <a:lnTo>
                  <a:pt x="42" y="199"/>
                </a:lnTo>
                <a:close/>
              </a:path>
            </a:pathLst>
          </a:custGeom>
          <a:solidFill>
            <a:srgbClr val="000080"/>
          </a:solidFill>
          <a:ln w="9525">
            <a:noFill/>
            <a:round/>
            <a:headEnd/>
            <a:tailEnd/>
          </a:ln>
        </p:spPr>
        <p:txBody>
          <a:bodyPr/>
          <a:lstStyle/>
          <a:p>
            <a:endParaRPr lang="ru-RU"/>
          </a:p>
        </p:txBody>
      </p:sp>
      <p:sp>
        <p:nvSpPr>
          <p:cNvPr id="20674" name="Freeform 194"/>
          <p:cNvSpPr>
            <a:spLocks noEditPoints="1"/>
          </p:cNvSpPr>
          <p:nvPr/>
        </p:nvSpPr>
        <p:spPr bwMode="auto">
          <a:xfrm>
            <a:off x="1416050" y="3695700"/>
            <a:ext cx="61913" cy="104775"/>
          </a:xfrm>
          <a:custGeom>
            <a:avLst/>
            <a:gdLst>
              <a:gd name="T0" fmla="*/ 79 w 128"/>
              <a:gd name="T1" fmla="*/ 196 h 196"/>
              <a:gd name="T2" fmla="*/ 103 w 128"/>
              <a:gd name="T3" fmla="*/ 196 h 196"/>
              <a:gd name="T4" fmla="*/ 103 w 128"/>
              <a:gd name="T5" fmla="*/ 147 h 196"/>
              <a:gd name="T6" fmla="*/ 128 w 128"/>
              <a:gd name="T7" fmla="*/ 147 h 196"/>
              <a:gd name="T8" fmla="*/ 128 w 128"/>
              <a:gd name="T9" fmla="*/ 124 h 196"/>
              <a:gd name="T10" fmla="*/ 103 w 128"/>
              <a:gd name="T11" fmla="*/ 124 h 196"/>
              <a:gd name="T12" fmla="*/ 103 w 128"/>
              <a:gd name="T13" fmla="*/ 0 h 196"/>
              <a:gd name="T14" fmla="*/ 79 w 128"/>
              <a:gd name="T15" fmla="*/ 0 h 196"/>
              <a:gd name="T16" fmla="*/ 0 w 128"/>
              <a:gd name="T17" fmla="*/ 121 h 196"/>
              <a:gd name="T18" fmla="*/ 0 w 128"/>
              <a:gd name="T19" fmla="*/ 147 h 196"/>
              <a:gd name="T20" fmla="*/ 79 w 128"/>
              <a:gd name="T21" fmla="*/ 147 h 196"/>
              <a:gd name="T22" fmla="*/ 79 w 128"/>
              <a:gd name="T23" fmla="*/ 196 h 196"/>
              <a:gd name="T24" fmla="*/ 22 w 128"/>
              <a:gd name="T25" fmla="*/ 124 h 196"/>
              <a:gd name="T26" fmla="*/ 79 w 128"/>
              <a:gd name="T27" fmla="*/ 34 h 196"/>
              <a:gd name="T28" fmla="*/ 79 w 128"/>
              <a:gd name="T29" fmla="*/ 124 h 196"/>
              <a:gd name="T30" fmla="*/ 22 w 128"/>
              <a:gd name="T31" fmla="*/ 124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8"/>
              <a:gd name="T49" fmla="*/ 0 h 196"/>
              <a:gd name="T50" fmla="*/ 128 w 128"/>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8" h="196">
                <a:moveTo>
                  <a:pt x="79" y="196"/>
                </a:moveTo>
                <a:lnTo>
                  <a:pt x="103" y="196"/>
                </a:lnTo>
                <a:lnTo>
                  <a:pt x="103" y="147"/>
                </a:lnTo>
                <a:lnTo>
                  <a:pt x="128" y="147"/>
                </a:lnTo>
                <a:lnTo>
                  <a:pt x="128" y="124"/>
                </a:lnTo>
                <a:lnTo>
                  <a:pt x="103" y="124"/>
                </a:lnTo>
                <a:lnTo>
                  <a:pt x="103" y="0"/>
                </a:lnTo>
                <a:lnTo>
                  <a:pt x="79" y="0"/>
                </a:lnTo>
                <a:lnTo>
                  <a:pt x="0" y="121"/>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0675" name="Freeform 195"/>
          <p:cNvSpPr>
            <a:spLocks/>
          </p:cNvSpPr>
          <p:nvPr/>
        </p:nvSpPr>
        <p:spPr bwMode="auto">
          <a:xfrm>
            <a:off x="2028825" y="3690938"/>
            <a:ext cx="50800" cy="111125"/>
          </a:xfrm>
          <a:custGeom>
            <a:avLst/>
            <a:gdLst>
              <a:gd name="T0" fmla="*/ 0 w 108"/>
              <a:gd name="T1" fmla="*/ 139 h 212"/>
              <a:gd name="T2" fmla="*/ 0 w 108"/>
              <a:gd name="T3" fmla="*/ 149 h 212"/>
              <a:gd name="T4" fmla="*/ 1 w 108"/>
              <a:gd name="T5" fmla="*/ 163 h 212"/>
              <a:gd name="T6" fmla="*/ 3 w 108"/>
              <a:gd name="T7" fmla="*/ 177 h 212"/>
              <a:gd name="T8" fmla="*/ 7 w 108"/>
              <a:gd name="T9" fmla="*/ 187 h 212"/>
              <a:gd name="T10" fmla="*/ 14 w 108"/>
              <a:gd name="T11" fmla="*/ 195 h 212"/>
              <a:gd name="T12" fmla="*/ 21 w 108"/>
              <a:gd name="T13" fmla="*/ 202 h 212"/>
              <a:gd name="T14" fmla="*/ 30 w 108"/>
              <a:gd name="T15" fmla="*/ 208 h 212"/>
              <a:gd name="T16" fmla="*/ 42 w 108"/>
              <a:gd name="T17" fmla="*/ 210 h 212"/>
              <a:gd name="T18" fmla="*/ 55 w 108"/>
              <a:gd name="T19" fmla="*/ 212 h 212"/>
              <a:gd name="T20" fmla="*/ 67 w 108"/>
              <a:gd name="T21" fmla="*/ 210 h 212"/>
              <a:gd name="T22" fmla="*/ 79 w 108"/>
              <a:gd name="T23" fmla="*/ 208 h 212"/>
              <a:gd name="T24" fmla="*/ 87 w 108"/>
              <a:gd name="T25" fmla="*/ 203 h 212"/>
              <a:gd name="T26" fmla="*/ 96 w 108"/>
              <a:gd name="T27" fmla="*/ 196 h 212"/>
              <a:gd name="T28" fmla="*/ 101 w 108"/>
              <a:gd name="T29" fmla="*/ 187 h 212"/>
              <a:gd name="T30" fmla="*/ 105 w 108"/>
              <a:gd name="T31" fmla="*/ 177 h 212"/>
              <a:gd name="T32" fmla="*/ 107 w 108"/>
              <a:gd name="T33" fmla="*/ 164 h 212"/>
              <a:gd name="T34" fmla="*/ 108 w 108"/>
              <a:gd name="T35" fmla="*/ 149 h 212"/>
              <a:gd name="T36" fmla="*/ 108 w 108"/>
              <a:gd name="T37" fmla="*/ 0 h 212"/>
              <a:gd name="T38" fmla="*/ 83 w 108"/>
              <a:gd name="T39" fmla="*/ 0 h 212"/>
              <a:gd name="T40" fmla="*/ 83 w 108"/>
              <a:gd name="T41" fmla="*/ 138 h 212"/>
              <a:gd name="T42" fmla="*/ 83 w 108"/>
              <a:gd name="T43" fmla="*/ 149 h 212"/>
              <a:gd name="T44" fmla="*/ 83 w 108"/>
              <a:gd name="T45" fmla="*/ 158 h 212"/>
              <a:gd name="T46" fmla="*/ 82 w 108"/>
              <a:gd name="T47" fmla="*/ 165 h 212"/>
              <a:gd name="T48" fmla="*/ 80 w 108"/>
              <a:gd name="T49" fmla="*/ 171 h 212"/>
              <a:gd name="T50" fmla="*/ 76 w 108"/>
              <a:gd name="T51" fmla="*/ 178 h 212"/>
              <a:gd name="T52" fmla="*/ 69 w 108"/>
              <a:gd name="T53" fmla="*/ 182 h 212"/>
              <a:gd name="T54" fmla="*/ 63 w 108"/>
              <a:gd name="T55" fmla="*/ 185 h 212"/>
              <a:gd name="T56" fmla="*/ 54 w 108"/>
              <a:gd name="T57" fmla="*/ 186 h 212"/>
              <a:gd name="T58" fmla="*/ 46 w 108"/>
              <a:gd name="T59" fmla="*/ 186 h 212"/>
              <a:gd name="T60" fmla="*/ 40 w 108"/>
              <a:gd name="T61" fmla="*/ 184 h 212"/>
              <a:gd name="T62" fmla="*/ 35 w 108"/>
              <a:gd name="T63" fmla="*/ 181 h 212"/>
              <a:gd name="T64" fmla="*/ 31 w 108"/>
              <a:gd name="T65" fmla="*/ 177 h 212"/>
              <a:gd name="T66" fmla="*/ 28 w 108"/>
              <a:gd name="T67" fmla="*/ 172 h 212"/>
              <a:gd name="T68" fmla="*/ 26 w 108"/>
              <a:gd name="T69" fmla="*/ 165 h 212"/>
              <a:gd name="T70" fmla="*/ 24 w 108"/>
              <a:gd name="T71" fmla="*/ 157 h 212"/>
              <a:gd name="T72" fmla="*/ 24 w 108"/>
              <a:gd name="T73" fmla="*/ 147 h 212"/>
              <a:gd name="T74" fmla="*/ 24 w 108"/>
              <a:gd name="T75" fmla="*/ 139 h 212"/>
              <a:gd name="T76" fmla="*/ 0 w 108"/>
              <a:gd name="T77" fmla="*/ 139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39"/>
                </a:moveTo>
                <a:lnTo>
                  <a:pt x="0" y="149"/>
                </a:lnTo>
                <a:lnTo>
                  <a:pt x="1" y="163"/>
                </a:lnTo>
                <a:lnTo>
                  <a:pt x="3" y="177"/>
                </a:lnTo>
                <a:lnTo>
                  <a:pt x="7" y="187"/>
                </a:lnTo>
                <a:lnTo>
                  <a:pt x="14" y="195"/>
                </a:lnTo>
                <a:lnTo>
                  <a:pt x="21" y="202"/>
                </a:lnTo>
                <a:lnTo>
                  <a:pt x="30" y="208"/>
                </a:lnTo>
                <a:lnTo>
                  <a:pt x="42" y="210"/>
                </a:lnTo>
                <a:lnTo>
                  <a:pt x="55" y="212"/>
                </a:lnTo>
                <a:lnTo>
                  <a:pt x="67" y="210"/>
                </a:lnTo>
                <a:lnTo>
                  <a:pt x="79" y="208"/>
                </a:lnTo>
                <a:lnTo>
                  <a:pt x="87" y="203"/>
                </a:lnTo>
                <a:lnTo>
                  <a:pt x="96" y="196"/>
                </a:lnTo>
                <a:lnTo>
                  <a:pt x="101" y="187"/>
                </a:lnTo>
                <a:lnTo>
                  <a:pt x="105" y="177"/>
                </a:lnTo>
                <a:lnTo>
                  <a:pt x="107" y="164"/>
                </a:lnTo>
                <a:lnTo>
                  <a:pt x="108" y="149"/>
                </a:lnTo>
                <a:lnTo>
                  <a:pt x="108" y="0"/>
                </a:lnTo>
                <a:lnTo>
                  <a:pt x="83" y="0"/>
                </a:lnTo>
                <a:lnTo>
                  <a:pt x="83" y="138"/>
                </a:lnTo>
                <a:lnTo>
                  <a:pt x="83" y="149"/>
                </a:lnTo>
                <a:lnTo>
                  <a:pt x="83" y="158"/>
                </a:lnTo>
                <a:lnTo>
                  <a:pt x="82" y="165"/>
                </a:lnTo>
                <a:lnTo>
                  <a:pt x="80" y="171"/>
                </a:lnTo>
                <a:lnTo>
                  <a:pt x="76" y="178"/>
                </a:lnTo>
                <a:lnTo>
                  <a:pt x="69" y="182"/>
                </a:lnTo>
                <a:lnTo>
                  <a:pt x="63" y="185"/>
                </a:lnTo>
                <a:lnTo>
                  <a:pt x="54" y="186"/>
                </a:lnTo>
                <a:lnTo>
                  <a:pt x="46" y="186"/>
                </a:lnTo>
                <a:lnTo>
                  <a:pt x="40" y="184"/>
                </a:lnTo>
                <a:lnTo>
                  <a:pt x="35" y="181"/>
                </a:lnTo>
                <a:lnTo>
                  <a:pt x="31" y="177"/>
                </a:lnTo>
                <a:lnTo>
                  <a:pt x="28" y="172"/>
                </a:lnTo>
                <a:lnTo>
                  <a:pt x="26" y="165"/>
                </a:lnTo>
                <a:lnTo>
                  <a:pt x="24" y="157"/>
                </a:lnTo>
                <a:lnTo>
                  <a:pt x="24" y="147"/>
                </a:lnTo>
                <a:lnTo>
                  <a:pt x="24" y="139"/>
                </a:lnTo>
                <a:lnTo>
                  <a:pt x="0" y="139"/>
                </a:lnTo>
                <a:close/>
              </a:path>
            </a:pathLst>
          </a:custGeom>
          <a:solidFill>
            <a:srgbClr val="000080"/>
          </a:solidFill>
          <a:ln w="9525">
            <a:noFill/>
            <a:round/>
            <a:headEnd/>
            <a:tailEnd/>
          </a:ln>
        </p:spPr>
        <p:txBody>
          <a:bodyPr/>
          <a:lstStyle/>
          <a:p>
            <a:endParaRPr lang="ru-RU"/>
          </a:p>
        </p:txBody>
      </p:sp>
      <p:sp>
        <p:nvSpPr>
          <p:cNvPr id="20676" name="Freeform 196"/>
          <p:cNvSpPr>
            <a:spLocks noEditPoints="1"/>
          </p:cNvSpPr>
          <p:nvPr/>
        </p:nvSpPr>
        <p:spPr bwMode="auto">
          <a:xfrm>
            <a:off x="2093913" y="3717925"/>
            <a:ext cx="58737" cy="84138"/>
          </a:xfrm>
          <a:custGeom>
            <a:avLst/>
            <a:gdLst>
              <a:gd name="T0" fmla="*/ 97 w 123"/>
              <a:gd name="T1" fmla="*/ 113 h 158"/>
              <a:gd name="T2" fmla="*/ 91 w 123"/>
              <a:gd name="T3" fmla="*/ 123 h 158"/>
              <a:gd name="T4" fmla="*/ 82 w 123"/>
              <a:gd name="T5" fmla="*/ 130 h 158"/>
              <a:gd name="T6" fmla="*/ 71 w 123"/>
              <a:gd name="T7" fmla="*/ 135 h 158"/>
              <a:gd name="T8" fmla="*/ 55 w 123"/>
              <a:gd name="T9" fmla="*/ 134 h 158"/>
              <a:gd name="T10" fmla="*/ 41 w 123"/>
              <a:gd name="T11" fmla="*/ 128 h 158"/>
              <a:gd name="T12" fmla="*/ 31 w 123"/>
              <a:gd name="T13" fmla="*/ 116 h 158"/>
              <a:gd name="T14" fmla="*/ 25 w 123"/>
              <a:gd name="T15" fmla="*/ 98 h 158"/>
              <a:gd name="T16" fmla="*/ 123 w 123"/>
              <a:gd name="T17" fmla="*/ 87 h 158"/>
              <a:gd name="T18" fmla="*/ 122 w 123"/>
              <a:gd name="T19" fmla="*/ 59 h 158"/>
              <a:gd name="T20" fmla="*/ 114 w 123"/>
              <a:gd name="T21" fmla="*/ 30 h 158"/>
              <a:gd name="T22" fmla="*/ 98 w 123"/>
              <a:gd name="T23" fmla="*/ 12 h 158"/>
              <a:gd name="T24" fmla="*/ 76 w 123"/>
              <a:gd name="T25" fmla="*/ 1 h 158"/>
              <a:gd name="T26" fmla="*/ 48 w 123"/>
              <a:gd name="T27" fmla="*/ 1 h 158"/>
              <a:gd name="T28" fmla="*/ 25 w 123"/>
              <a:gd name="T29" fmla="*/ 12 h 158"/>
              <a:gd name="T30" fmla="*/ 9 w 123"/>
              <a:gd name="T31" fmla="*/ 33 h 158"/>
              <a:gd name="T32" fmla="*/ 1 w 123"/>
              <a:gd name="T33" fmla="*/ 63 h 158"/>
              <a:gd name="T34" fmla="*/ 1 w 123"/>
              <a:gd name="T35" fmla="*/ 98 h 158"/>
              <a:gd name="T36" fmla="*/ 9 w 123"/>
              <a:gd name="T37" fmla="*/ 127 h 158"/>
              <a:gd name="T38" fmla="*/ 25 w 123"/>
              <a:gd name="T39" fmla="*/ 147 h 158"/>
              <a:gd name="T40" fmla="*/ 48 w 123"/>
              <a:gd name="T41" fmla="*/ 157 h 158"/>
              <a:gd name="T42" fmla="*/ 73 w 123"/>
              <a:gd name="T43" fmla="*/ 157 h 158"/>
              <a:gd name="T44" fmla="*/ 94 w 123"/>
              <a:gd name="T45" fmla="*/ 150 h 158"/>
              <a:gd name="T46" fmla="*/ 109 w 123"/>
              <a:gd name="T47" fmla="*/ 137 h 158"/>
              <a:gd name="T48" fmla="*/ 119 w 123"/>
              <a:gd name="T49" fmla="*/ 119 h 158"/>
              <a:gd name="T50" fmla="*/ 99 w 123"/>
              <a:gd name="T51" fmla="*/ 107 h 158"/>
              <a:gd name="T52" fmla="*/ 25 w 123"/>
              <a:gd name="T53" fmla="*/ 56 h 158"/>
              <a:gd name="T54" fmla="*/ 32 w 123"/>
              <a:gd name="T55" fmla="*/ 40 h 158"/>
              <a:gd name="T56" fmla="*/ 41 w 123"/>
              <a:gd name="T57" fmla="*/ 28 h 158"/>
              <a:gd name="T58" fmla="*/ 54 w 123"/>
              <a:gd name="T59" fmla="*/ 23 h 158"/>
              <a:gd name="T60" fmla="*/ 71 w 123"/>
              <a:gd name="T61" fmla="*/ 23 h 158"/>
              <a:gd name="T62" fmla="*/ 84 w 123"/>
              <a:gd name="T63" fmla="*/ 29 h 158"/>
              <a:gd name="T64" fmla="*/ 94 w 123"/>
              <a:gd name="T65" fmla="*/ 40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6" y="128"/>
                </a:lnTo>
                <a:lnTo>
                  <a:pt x="82" y="130"/>
                </a:lnTo>
                <a:lnTo>
                  <a:pt x="77" y="133"/>
                </a:lnTo>
                <a:lnTo>
                  <a:pt x="71" y="135"/>
                </a:lnTo>
                <a:lnTo>
                  <a:pt x="63" y="135"/>
                </a:lnTo>
                <a:lnTo>
                  <a:pt x="55" y="134"/>
                </a:lnTo>
                <a:lnTo>
                  <a:pt x="47" y="132"/>
                </a:lnTo>
                <a:lnTo>
                  <a:pt x="41" y="128"/>
                </a:lnTo>
                <a:lnTo>
                  <a:pt x="35" y="122"/>
                </a:lnTo>
                <a:lnTo>
                  <a:pt x="31" y="116"/>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7"/>
                </a:lnTo>
                <a:lnTo>
                  <a:pt x="25" y="147"/>
                </a:lnTo>
                <a:lnTo>
                  <a:pt x="36" y="153"/>
                </a:lnTo>
                <a:lnTo>
                  <a:pt x="48" y="157"/>
                </a:lnTo>
                <a:lnTo>
                  <a:pt x="61" y="158"/>
                </a:lnTo>
                <a:lnTo>
                  <a:pt x="73" y="157"/>
                </a:lnTo>
                <a:lnTo>
                  <a:pt x="84" y="155"/>
                </a:lnTo>
                <a:lnTo>
                  <a:pt x="94" y="150"/>
                </a:lnTo>
                <a:lnTo>
                  <a:pt x="102" y="144"/>
                </a:lnTo>
                <a:lnTo>
                  <a:pt x="109" y="137"/>
                </a:lnTo>
                <a:lnTo>
                  <a:pt x="115" y="128"/>
                </a:lnTo>
                <a:lnTo>
                  <a:pt x="119" y="119"/>
                </a:lnTo>
                <a:lnTo>
                  <a:pt x="121" y="107"/>
                </a:lnTo>
                <a:lnTo>
                  <a:pt x="99" y="107"/>
                </a:lnTo>
                <a:close/>
                <a:moveTo>
                  <a:pt x="24" y="66"/>
                </a:moveTo>
                <a:lnTo>
                  <a:pt x="25" y="56"/>
                </a:lnTo>
                <a:lnTo>
                  <a:pt x="27" y="48"/>
                </a:lnTo>
                <a:lnTo>
                  <a:pt x="32" y="40"/>
                </a:lnTo>
                <a:lnTo>
                  <a:pt x="36" y="34"/>
                </a:lnTo>
                <a:lnTo>
                  <a:pt x="41" y="28"/>
                </a:lnTo>
                <a:lnTo>
                  <a:pt x="47" y="24"/>
                </a:lnTo>
                <a:lnTo>
                  <a:pt x="54" y="23"/>
                </a:lnTo>
                <a:lnTo>
                  <a:pt x="62" y="22"/>
                </a:lnTo>
                <a:lnTo>
                  <a:pt x="71" y="23"/>
                </a:lnTo>
                <a:lnTo>
                  <a:pt x="78" y="24"/>
                </a:lnTo>
                <a:lnTo>
                  <a:pt x="84" y="29"/>
                </a:lnTo>
                <a:lnTo>
                  <a:pt x="90"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677" name="Freeform 197"/>
          <p:cNvSpPr>
            <a:spLocks/>
          </p:cNvSpPr>
          <p:nvPr/>
        </p:nvSpPr>
        <p:spPr bwMode="auto">
          <a:xfrm>
            <a:off x="2165350" y="3717925"/>
            <a:ext cx="52388" cy="82550"/>
          </a:xfrm>
          <a:custGeom>
            <a:avLst/>
            <a:gdLst>
              <a:gd name="T0" fmla="*/ 90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7 h 155"/>
              <a:gd name="T12" fmla="*/ 111 w 114"/>
              <a:gd name="T13" fmla="*/ 28 h 155"/>
              <a:gd name="T14" fmla="*/ 107 w 114"/>
              <a:gd name="T15" fmla="*/ 21 h 155"/>
              <a:gd name="T16" fmla="*/ 104 w 114"/>
              <a:gd name="T17" fmla="*/ 15 h 155"/>
              <a:gd name="T18" fmla="*/ 101 w 114"/>
              <a:gd name="T19" fmla="*/ 12 h 155"/>
              <a:gd name="T20" fmla="*/ 97 w 114"/>
              <a:gd name="T21" fmla="*/ 8 h 155"/>
              <a:gd name="T22" fmla="*/ 91 w 114"/>
              <a:gd name="T23" fmla="*/ 5 h 155"/>
              <a:gd name="T24" fmla="*/ 86 w 114"/>
              <a:gd name="T25" fmla="*/ 2 h 155"/>
              <a:gd name="T26" fmla="*/ 80 w 114"/>
              <a:gd name="T27" fmla="*/ 1 h 155"/>
              <a:gd name="T28" fmla="*/ 72 w 114"/>
              <a:gd name="T29" fmla="*/ 0 h 155"/>
              <a:gd name="T30" fmla="*/ 65 w 114"/>
              <a:gd name="T31" fmla="*/ 0 h 155"/>
              <a:gd name="T32" fmla="*/ 59 w 114"/>
              <a:gd name="T33" fmla="*/ 0 h 155"/>
              <a:gd name="T34" fmla="*/ 52 w 114"/>
              <a:gd name="T35" fmla="*/ 1 h 155"/>
              <a:gd name="T36" fmla="*/ 46 w 114"/>
              <a:gd name="T37" fmla="*/ 3 h 155"/>
              <a:gd name="T38" fmla="*/ 41 w 114"/>
              <a:gd name="T39" fmla="*/ 6 h 155"/>
              <a:gd name="T40" fmla="*/ 36 w 114"/>
              <a:gd name="T41" fmla="*/ 9 h 155"/>
              <a:gd name="T42" fmla="*/ 30 w 114"/>
              <a:gd name="T43" fmla="*/ 14 h 155"/>
              <a:gd name="T44" fmla="*/ 26 w 114"/>
              <a:gd name="T45" fmla="*/ 20 h 155"/>
              <a:gd name="T46" fmla="*/ 22 w 114"/>
              <a:gd name="T47" fmla="*/ 26 h 155"/>
              <a:gd name="T48" fmla="*/ 22 w 114"/>
              <a:gd name="T49" fmla="*/ 3 h 155"/>
              <a:gd name="T50" fmla="*/ 0 w 114"/>
              <a:gd name="T51" fmla="*/ 3 h 155"/>
              <a:gd name="T52" fmla="*/ 0 w 114"/>
              <a:gd name="T53" fmla="*/ 155 h 155"/>
              <a:gd name="T54" fmla="*/ 23 w 114"/>
              <a:gd name="T55" fmla="*/ 155 h 155"/>
              <a:gd name="T56" fmla="*/ 23 w 114"/>
              <a:gd name="T57" fmla="*/ 69 h 155"/>
              <a:gd name="T58" fmla="*/ 24 w 114"/>
              <a:gd name="T59" fmla="*/ 58 h 155"/>
              <a:gd name="T60" fmla="*/ 26 w 114"/>
              <a:gd name="T61" fmla="*/ 49 h 155"/>
              <a:gd name="T62" fmla="*/ 29 w 114"/>
              <a:gd name="T63" fmla="*/ 41 h 155"/>
              <a:gd name="T64" fmla="*/ 33 w 114"/>
              <a:gd name="T65" fmla="*/ 34 h 155"/>
              <a:gd name="T66" fmla="*/ 40 w 114"/>
              <a:gd name="T67" fmla="*/ 29 h 155"/>
              <a:gd name="T68" fmla="*/ 46 w 114"/>
              <a:gd name="T69" fmla="*/ 26 h 155"/>
              <a:gd name="T70" fmla="*/ 55 w 114"/>
              <a:gd name="T71" fmla="*/ 23 h 155"/>
              <a:gd name="T72" fmla="*/ 63 w 114"/>
              <a:gd name="T73" fmla="*/ 22 h 155"/>
              <a:gd name="T74" fmla="*/ 70 w 114"/>
              <a:gd name="T75" fmla="*/ 23 h 155"/>
              <a:gd name="T76" fmla="*/ 77 w 114"/>
              <a:gd name="T77" fmla="*/ 24 h 155"/>
              <a:gd name="T78" fmla="*/ 81 w 114"/>
              <a:gd name="T79" fmla="*/ 28 h 155"/>
              <a:gd name="T80" fmla="*/ 85 w 114"/>
              <a:gd name="T81" fmla="*/ 31 h 155"/>
              <a:gd name="T82" fmla="*/ 87 w 114"/>
              <a:gd name="T83" fmla="*/ 37 h 155"/>
              <a:gd name="T84" fmla="*/ 89 w 114"/>
              <a:gd name="T85" fmla="*/ 44 h 155"/>
              <a:gd name="T86" fmla="*/ 90 w 114"/>
              <a:gd name="T87" fmla="*/ 52 h 155"/>
              <a:gd name="T88" fmla="*/ 90 w 114"/>
              <a:gd name="T89" fmla="*/ 62 h 155"/>
              <a:gd name="T90" fmla="*/ 90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0" y="155"/>
                </a:moveTo>
                <a:lnTo>
                  <a:pt x="114" y="155"/>
                </a:lnTo>
                <a:lnTo>
                  <a:pt x="114" y="64"/>
                </a:lnTo>
                <a:lnTo>
                  <a:pt x="114" y="57"/>
                </a:lnTo>
                <a:lnTo>
                  <a:pt x="114" y="47"/>
                </a:lnTo>
                <a:lnTo>
                  <a:pt x="113" y="37"/>
                </a:lnTo>
                <a:lnTo>
                  <a:pt x="111" y="28"/>
                </a:lnTo>
                <a:lnTo>
                  <a:pt x="107" y="21"/>
                </a:lnTo>
                <a:lnTo>
                  <a:pt x="104" y="15"/>
                </a:lnTo>
                <a:lnTo>
                  <a:pt x="101" y="12"/>
                </a:lnTo>
                <a:lnTo>
                  <a:pt x="97" y="8"/>
                </a:lnTo>
                <a:lnTo>
                  <a:pt x="91" y="5"/>
                </a:lnTo>
                <a:lnTo>
                  <a:pt x="86" y="2"/>
                </a:lnTo>
                <a:lnTo>
                  <a:pt x="80" y="1"/>
                </a:lnTo>
                <a:lnTo>
                  <a:pt x="72" y="0"/>
                </a:lnTo>
                <a:lnTo>
                  <a:pt x="65" y="0"/>
                </a:lnTo>
                <a:lnTo>
                  <a:pt x="59" y="0"/>
                </a:lnTo>
                <a:lnTo>
                  <a:pt x="52" y="1"/>
                </a:lnTo>
                <a:lnTo>
                  <a:pt x="46" y="3"/>
                </a:lnTo>
                <a:lnTo>
                  <a:pt x="41" y="6"/>
                </a:lnTo>
                <a:lnTo>
                  <a:pt x="36" y="9"/>
                </a:lnTo>
                <a:lnTo>
                  <a:pt x="30" y="14"/>
                </a:lnTo>
                <a:lnTo>
                  <a:pt x="26" y="20"/>
                </a:lnTo>
                <a:lnTo>
                  <a:pt x="22" y="26"/>
                </a:lnTo>
                <a:lnTo>
                  <a:pt x="22" y="3"/>
                </a:lnTo>
                <a:lnTo>
                  <a:pt x="0" y="3"/>
                </a:lnTo>
                <a:lnTo>
                  <a:pt x="0" y="155"/>
                </a:lnTo>
                <a:lnTo>
                  <a:pt x="23" y="155"/>
                </a:lnTo>
                <a:lnTo>
                  <a:pt x="23" y="69"/>
                </a:lnTo>
                <a:lnTo>
                  <a:pt x="24" y="58"/>
                </a:lnTo>
                <a:lnTo>
                  <a:pt x="26" y="49"/>
                </a:lnTo>
                <a:lnTo>
                  <a:pt x="29" y="41"/>
                </a:lnTo>
                <a:lnTo>
                  <a:pt x="33" y="34"/>
                </a:lnTo>
                <a:lnTo>
                  <a:pt x="40" y="29"/>
                </a:lnTo>
                <a:lnTo>
                  <a:pt x="46" y="26"/>
                </a:lnTo>
                <a:lnTo>
                  <a:pt x="55" y="23"/>
                </a:lnTo>
                <a:lnTo>
                  <a:pt x="63" y="22"/>
                </a:lnTo>
                <a:lnTo>
                  <a:pt x="70" y="23"/>
                </a:lnTo>
                <a:lnTo>
                  <a:pt x="77" y="24"/>
                </a:lnTo>
                <a:lnTo>
                  <a:pt x="81" y="28"/>
                </a:lnTo>
                <a:lnTo>
                  <a:pt x="85" y="31"/>
                </a:lnTo>
                <a:lnTo>
                  <a:pt x="87" y="37"/>
                </a:lnTo>
                <a:lnTo>
                  <a:pt x="89" y="44"/>
                </a:lnTo>
                <a:lnTo>
                  <a:pt x="90" y="52"/>
                </a:lnTo>
                <a:lnTo>
                  <a:pt x="90" y="62"/>
                </a:lnTo>
                <a:lnTo>
                  <a:pt x="90" y="155"/>
                </a:lnTo>
                <a:close/>
              </a:path>
            </a:pathLst>
          </a:custGeom>
          <a:solidFill>
            <a:srgbClr val="000080"/>
          </a:solidFill>
          <a:ln w="9525">
            <a:noFill/>
            <a:round/>
            <a:headEnd/>
            <a:tailEnd/>
          </a:ln>
        </p:spPr>
        <p:txBody>
          <a:bodyPr/>
          <a:lstStyle/>
          <a:p>
            <a:endParaRPr lang="ru-RU"/>
          </a:p>
        </p:txBody>
      </p:sp>
      <p:sp>
        <p:nvSpPr>
          <p:cNvPr id="20678" name="Freeform 198"/>
          <p:cNvSpPr>
            <a:spLocks/>
          </p:cNvSpPr>
          <p:nvPr/>
        </p:nvSpPr>
        <p:spPr bwMode="auto">
          <a:xfrm>
            <a:off x="2233613" y="3717925"/>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7 h 155"/>
              <a:gd name="T12" fmla="*/ 112 w 114"/>
              <a:gd name="T13" fmla="*/ 28 h 155"/>
              <a:gd name="T14" fmla="*/ 108 w 114"/>
              <a:gd name="T15" fmla="*/ 21 h 155"/>
              <a:gd name="T16" fmla="*/ 105 w 114"/>
              <a:gd name="T17" fmla="*/ 15 h 155"/>
              <a:gd name="T18" fmla="*/ 102 w 114"/>
              <a:gd name="T19" fmla="*/ 12 h 155"/>
              <a:gd name="T20" fmla="*/ 97 w 114"/>
              <a:gd name="T21" fmla="*/ 8 h 155"/>
              <a:gd name="T22" fmla="*/ 92 w 114"/>
              <a:gd name="T23" fmla="*/ 5 h 155"/>
              <a:gd name="T24" fmla="*/ 87 w 114"/>
              <a:gd name="T25" fmla="*/ 2 h 155"/>
              <a:gd name="T26" fmla="*/ 81 w 114"/>
              <a:gd name="T27" fmla="*/ 1 h 155"/>
              <a:gd name="T28" fmla="*/ 73 w 114"/>
              <a:gd name="T29" fmla="*/ 0 h 155"/>
              <a:gd name="T30" fmla="*/ 66 w 114"/>
              <a:gd name="T31" fmla="*/ 0 h 155"/>
              <a:gd name="T32" fmla="*/ 59 w 114"/>
              <a:gd name="T33" fmla="*/ 0 h 155"/>
              <a:gd name="T34" fmla="*/ 53 w 114"/>
              <a:gd name="T35" fmla="*/ 1 h 155"/>
              <a:gd name="T36" fmla="*/ 47 w 114"/>
              <a:gd name="T37" fmla="*/ 3 h 155"/>
              <a:gd name="T38" fmla="*/ 41 w 114"/>
              <a:gd name="T39" fmla="*/ 6 h 155"/>
              <a:gd name="T40" fmla="*/ 36 w 114"/>
              <a:gd name="T41" fmla="*/ 9 h 155"/>
              <a:gd name="T42" fmla="*/ 31 w 114"/>
              <a:gd name="T43" fmla="*/ 14 h 155"/>
              <a:gd name="T44" fmla="*/ 27 w 114"/>
              <a:gd name="T45" fmla="*/ 20 h 155"/>
              <a:gd name="T46" fmla="*/ 23 w 114"/>
              <a:gd name="T47" fmla="*/ 26 h 155"/>
              <a:gd name="T48" fmla="*/ 23 w 114"/>
              <a:gd name="T49" fmla="*/ 3 h 155"/>
              <a:gd name="T50" fmla="*/ 0 w 114"/>
              <a:gd name="T51" fmla="*/ 3 h 155"/>
              <a:gd name="T52" fmla="*/ 0 w 114"/>
              <a:gd name="T53" fmla="*/ 155 h 155"/>
              <a:gd name="T54" fmla="*/ 24 w 114"/>
              <a:gd name="T55" fmla="*/ 155 h 155"/>
              <a:gd name="T56" fmla="*/ 24 w 114"/>
              <a:gd name="T57" fmla="*/ 69 h 155"/>
              <a:gd name="T58" fmla="*/ 25 w 114"/>
              <a:gd name="T59" fmla="*/ 58 h 155"/>
              <a:gd name="T60" fmla="*/ 27 w 114"/>
              <a:gd name="T61" fmla="*/ 49 h 155"/>
              <a:gd name="T62" fmla="*/ 30 w 114"/>
              <a:gd name="T63" fmla="*/ 41 h 155"/>
              <a:gd name="T64" fmla="*/ 34 w 114"/>
              <a:gd name="T65" fmla="*/ 34 h 155"/>
              <a:gd name="T66" fmla="*/ 40 w 114"/>
              <a:gd name="T67" fmla="*/ 29 h 155"/>
              <a:gd name="T68" fmla="*/ 47 w 114"/>
              <a:gd name="T69" fmla="*/ 26 h 155"/>
              <a:gd name="T70" fmla="*/ 55 w 114"/>
              <a:gd name="T71" fmla="*/ 23 h 155"/>
              <a:gd name="T72" fmla="*/ 64 w 114"/>
              <a:gd name="T73" fmla="*/ 22 h 155"/>
              <a:gd name="T74" fmla="*/ 71 w 114"/>
              <a:gd name="T75" fmla="*/ 23 h 155"/>
              <a:gd name="T76" fmla="*/ 77 w 114"/>
              <a:gd name="T77" fmla="*/ 24 h 155"/>
              <a:gd name="T78" fmla="*/ 82 w 114"/>
              <a:gd name="T79" fmla="*/ 28 h 155"/>
              <a:gd name="T80" fmla="*/ 86 w 114"/>
              <a:gd name="T81" fmla="*/ 31 h 155"/>
              <a:gd name="T82" fmla="*/ 88 w 114"/>
              <a:gd name="T83" fmla="*/ 37 h 155"/>
              <a:gd name="T84" fmla="*/ 90 w 114"/>
              <a:gd name="T85" fmla="*/ 44 h 155"/>
              <a:gd name="T86" fmla="*/ 91 w 114"/>
              <a:gd name="T87" fmla="*/ 52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5" y="15"/>
                </a:lnTo>
                <a:lnTo>
                  <a:pt x="102" y="12"/>
                </a:lnTo>
                <a:lnTo>
                  <a:pt x="97" y="8"/>
                </a:lnTo>
                <a:lnTo>
                  <a:pt x="92" y="5"/>
                </a:lnTo>
                <a:lnTo>
                  <a:pt x="87" y="2"/>
                </a:lnTo>
                <a:lnTo>
                  <a:pt x="81" y="1"/>
                </a:lnTo>
                <a:lnTo>
                  <a:pt x="73" y="0"/>
                </a:lnTo>
                <a:lnTo>
                  <a:pt x="66" y="0"/>
                </a:lnTo>
                <a:lnTo>
                  <a:pt x="59" y="0"/>
                </a:lnTo>
                <a:lnTo>
                  <a:pt x="53" y="1"/>
                </a:lnTo>
                <a:lnTo>
                  <a:pt x="47" y="3"/>
                </a:lnTo>
                <a:lnTo>
                  <a:pt x="41" y="6"/>
                </a:lnTo>
                <a:lnTo>
                  <a:pt x="36" y="9"/>
                </a:lnTo>
                <a:lnTo>
                  <a:pt x="31" y="14"/>
                </a:lnTo>
                <a:lnTo>
                  <a:pt x="27" y="20"/>
                </a:lnTo>
                <a:lnTo>
                  <a:pt x="23" y="26"/>
                </a:lnTo>
                <a:lnTo>
                  <a:pt x="23" y="3"/>
                </a:lnTo>
                <a:lnTo>
                  <a:pt x="0" y="3"/>
                </a:lnTo>
                <a:lnTo>
                  <a:pt x="0" y="155"/>
                </a:lnTo>
                <a:lnTo>
                  <a:pt x="24" y="155"/>
                </a:lnTo>
                <a:lnTo>
                  <a:pt x="24" y="69"/>
                </a:lnTo>
                <a:lnTo>
                  <a:pt x="25" y="58"/>
                </a:lnTo>
                <a:lnTo>
                  <a:pt x="27" y="49"/>
                </a:lnTo>
                <a:lnTo>
                  <a:pt x="30" y="41"/>
                </a:lnTo>
                <a:lnTo>
                  <a:pt x="34" y="34"/>
                </a:lnTo>
                <a:lnTo>
                  <a:pt x="40" y="29"/>
                </a:lnTo>
                <a:lnTo>
                  <a:pt x="47" y="26"/>
                </a:lnTo>
                <a:lnTo>
                  <a:pt x="55" y="23"/>
                </a:lnTo>
                <a:lnTo>
                  <a:pt x="64" y="22"/>
                </a:lnTo>
                <a:lnTo>
                  <a:pt x="71" y="23"/>
                </a:lnTo>
                <a:lnTo>
                  <a:pt x="77" y="24"/>
                </a:lnTo>
                <a:lnTo>
                  <a:pt x="82" y="28"/>
                </a:lnTo>
                <a:lnTo>
                  <a:pt x="86"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0679" name="Freeform 199"/>
          <p:cNvSpPr>
            <a:spLocks noEditPoints="1"/>
          </p:cNvSpPr>
          <p:nvPr/>
        </p:nvSpPr>
        <p:spPr bwMode="auto">
          <a:xfrm>
            <a:off x="2305050" y="3690938"/>
            <a:ext cx="9525" cy="109537"/>
          </a:xfrm>
          <a:custGeom>
            <a:avLst/>
            <a:gdLst>
              <a:gd name="T0" fmla="*/ 0 w 23"/>
              <a:gd name="T1" fmla="*/ 207 h 207"/>
              <a:gd name="T2" fmla="*/ 23 w 23"/>
              <a:gd name="T3" fmla="*/ 207 h 207"/>
              <a:gd name="T4" fmla="*/ 23 w 23"/>
              <a:gd name="T5" fmla="*/ 55 h 207"/>
              <a:gd name="T6" fmla="*/ 0 w 23"/>
              <a:gd name="T7" fmla="*/ 55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5"/>
                </a:lnTo>
                <a:lnTo>
                  <a:pt x="0" y="55"/>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680" name="Freeform 200"/>
          <p:cNvSpPr>
            <a:spLocks/>
          </p:cNvSpPr>
          <p:nvPr/>
        </p:nvSpPr>
        <p:spPr bwMode="auto">
          <a:xfrm>
            <a:off x="2322513" y="3687763"/>
            <a:ext cx="33337" cy="112712"/>
          </a:xfrm>
          <a:custGeom>
            <a:avLst/>
            <a:gdLst>
              <a:gd name="T0" fmla="*/ 22 w 70"/>
              <a:gd name="T1" fmla="*/ 211 h 211"/>
              <a:gd name="T2" fmla="*/ 45 w 70"/>
              <a:gd name="T3" fmla="*/ 211 h 211"/>
              <a:gd name="T4" fmla="*/ 45 w 70"/>
              <a:gd name="T5" fmla="*/ 79 h 211"/>
              <a:gd name="T6" fmla="*/ 70 w 70"/>
              <a:gd name="T7" fmla="*/ 79 h 211"/>
              <a:gd name="T8" fmla="*/ 70 w 70"/>
              <a:gd name="T9" fmla="*/ 59 h 211"/>
              <a:gd name="T10" fmla="*/ 45 w 70"/>
              <a:gd name="T11" fmla="*/ 59 h 211"/>
              <a:gd name="T12" fmla="*/ 45 w 70"/>
              <a:gd name="T13" fmla="*/ 47 h 211"/>
              <a:gd name="T14" fmla="*/ 45 w 70"/>
              <a:gd name="T15" fmla="*/ 41 h 211"/>
              <a:gd name="T16" fmla="*/ 47 w 70"/>
              <a:gd name="T17" fmla="*/ 36 h 211"/>
              <a:gd name="T18" fmla="*/ 47 w 70"/>
              <a:gd name="T19" fmla="*/ 33 h 211"/>
              <a:gd name="T20" fmla="*/ 49 w 70"/>
              <a:gd name="T21" fmla="*/ 29 h 211"/>
              <a:gd name="T22" fmla="*/ 50 w 70"/>
              <a:gd name="T23" fmla="*/ 27 h 211"/>
              <a:gd name="T24" fmla="*/ 53 w 70"/>
              <a:gd name="T25" fmla="*/ 25 h 211"/>
              <a:gd name="T26" fmla="*/ 56 w 70"/>
              <a:gd name="T27" fmla="*/ 23 h 211"/>
              <a:gd name="T28" fmla="*/ 59 w 70"/>
              <a:gd name="T29" fmla="*/ 23 h 211"/>
              <a:gd name="T30" fmla="*/ 70 w 70"/>
              <a:gd name="T31" fmla="*/ 25 h 211"/>
              <a:gd name="T32" fmla="*/ 70 w 70"/>
              <a:gd name="T33" fmla="*/ 2 h 211"/>
              <a:gd name="T34" fmla="*/ 60 w 70"/>
              <a:gd name="T35" fmla="*/ 1 h 211"/>
              <a:gd name="T36" fmla="*/ 53 w 70"/>
              <a:gd name="T37" fmla="*/ 0 h 211"/>
              <a:gd name="T38" fmla="*/ 45 w 70"/>
              <a:gd name="T39" fmla="*/ 1 h 211"/>
              <a:gd name="T40" fmla="*/ 39 w 70"/>
              <a:gd name="T41" fmla="*/ 2 h 211"/>
              <a:gd name="T42" fmla="*/ 34 w 70"/>
              <a:gd name="T43" fmla="*/ 6 h 211"/>
              <a:gd name="T44" fmla="*/ 30 w 70"/>
              <a:gd name="T45" fmla="*/ 9 h 211"/>
              <a:gd name="T46" fmla="*/ 26 w 70"/>
              <a:gd name="T47" fmla="*/ 15 h 211"/>
              <a:gd name="T48" fmla="*/ 24 w 70"/>
              <a:gd name="T49" fmla="*/ 21 h 211"/>
              <a:gd name="T50" fmla="*/ 22 w 70"/>
              <a:gd name="T51" fmla="*/ 29 h 211"/>
              <a:gd name="T52" fmla="*/ 22 w 70"/>
              <a:gd name="T53" fmla="*/ 37 h 211"/>
              <a:gd name="T54" fmla="*/ 22 w 70"/>
              <a:gd name="T55" fmla="*/ 59 h 211"/>
              <a:gd name="T56" fmla="*/ 0 w 70"/>
              <a:gd name="T57" fmla="*/ 59 h 211"/>
              <a:gd name="T58" fmla="*/ 0 w 70"/>
              <a:gd name="T59" fmla="*/ 79 h 211"/>
              <a:gd name="T60" fmla="*/ 22 w 70"/>
              <a:gd name="T61" fmla="*/ 79 h 211"/>
              <a:gd name="T62" fmla="*/ 22 w 70"/>
              <a:gd name="T63" fmla="*/ 211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0"/>
              <a:gd name="T97" fmla="*/ 0 h 211"/>
              <a:gd name="T98" fmla="*/ 70 w 70"/>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0" h="211">
                <a:moveTo>
                  <a:pt x="22" y="211"/>
                </a:moveTo>
                <a:lnTo>
                  <a:pt x="45" y="211"/>
                </a:lnTo>
                <a:lnTo>
                  <a:pt x="45" y="79"/>
                </a:lnTo>
                <a:lnTo>
                  <a:pt x="70" y="79"/>
                </a:lnTo>
                <a:lnTo>
                  <a:pt x="70" y="59"/>
                </a:lnTo>
                <a:lnTo>
                  <a:pt x="45" y="59"/>
                </a:lnTo>
                <a:lnTo>
                  <a:pt x="45" y="47"/>
                </a:lnTo>
                <a:lnTo>
                  <a:pt x="45" y="41"/>
                </a:lnTo>
                <a:lnTo>
                  <a:pt x="47" y="36"/>
                </a:lnTo>
                <a:lnTo>
                  <a:pt x="47" y="33"/>
                </a:lnTo>
                <a:lnTo>
                  <a:pt x="49" y="29"/>
                </a:lnTo>
                <a:lnTo>
                  <a:pt x="50" y="27"/>
                </a:lnTo>
                <a:lnTo>
                  <a:pt x="53" y="25"/>
                </a:lnTo>
                <a:lnTo>
                  <a:pt x="56" y="23"/>
                </a:lnTo>
                <a:lnTo>
                  <a:pt x="59" y="23"/>
                </a:lnTo>
                <a:lnTo>
                  <a:pt x="70" y="25"/>
                </a:lnTo>
                <a:lnTo>
                  <a:pt x="70" y="2"/>
                </a:lnTo>
                <a:lnTo>
                  <a:pt x="60" y="1"/>
                </a:lnTo>
                <a:lnTo>
                  <a:pt x="53" y="0"/>
                </a:lnTo>
                <a:lnTo>
                  <a:pt x="45" y="1"/>
                </a:lnTo>
                <a:lnTo>
                  <a:pt x="39" y="2"/>
                </a:lnTo>
                <a:lnTo>
                  <a:pt x="34" y="6"/>
                </a:lnTo>
                <a:lnTo>
                  <a:pt x="30" y="9"/>
                </a:lnTo>
                <a:lnTo>
                  <a:pt x="26" y="15"/>
                </a:lnTo>
                <a:lnTo>
                  <a:pt x="24" y="21"/>
                </a:lnTo>
                <a:lnTo>
                  <a:pt x="22" y="29"/>
                </a:lnTo>
                <a:lnTo>
                  <a:pt x="22" y="37"/>
                </a:lnTo>
                <a:lnTo>
                  <a:pt x="22" y="59"/>
                </a:lnTo>
                <a:lnTo>
                  <a:pt x="0" y="59"/>
                </a:lnTo>
                <a:lnTo>
                  <a:pt x="0" y="79"/>
                </a:lnTo>
                <a:lnTo>
                  <a:pt x="22" y="79"/>
                </a:lnTo>
                <a:lnTo>
                  <a:pt x="22" y="211"/>
                </a:lnTo>
                <a:close/>
              </a:path>
            </a:pathLst>
          </a:custGeom>
          <a:solidFill>
            <a:srgbClr val="000080"/>
          </a:solidFill>
          <a:ln w="9525">
            <a:noFill/>
            <a:round/>
            <a:headEnd/>
            <a:tailEnd/>
          </a:ln>
        </p:spPr>
        <p:txBody>
          <a:bodyPr/>
          <a:lstStyle/>
          <a:p>
            <a:endParaRPr lang="ru-RU"/>
          </a:p>
        </p:txBody>
      </p:sp>
      <p:sp>
        <p:nvSpPr>
          <p:cNvPr id="20681" name="Freeform 201"/>
          <p:cNvSpPr>
            <a:spLocks noEditPoints="1"/>
          </p:cNvSpPr>
          <p:nvPr/>
        </p:nvSpPr>
        <p:spPr bwMode="auto">
          <a:xfrm>
            <a:off x="2359025" y="3717925"/>
            <a:ext cx="58738" cy="84138"/>
          </a:xfrm>
          <a:custGeom>
            <a:avLst/>
            <a:gdLst>
              <a:gd name="T0" fmla="*/ 97 w 124"/>
              <a:gd name="T1" fmla="*/ 113 h 158"/>
              <a:gd name="T2" fmla="*/ 91 w 124"/>
              <a:gd name="T3" fmla="*/ 123 h 158"/>
              <a:gd name="T4" fmla="*/ 82 w 124"/>
              <a:gd name="T5" fmla="*/ 130 h 158"/>
              <a:gd name="T6" fmla="*/ 71 w 124"/>
              <a:gd name="T7" fmla="*/ 135 h 158"/>
              <a:gd name="T8" fmla="*/ 55 w 124"/>
              <a:gd name="T9" fmla="*/ 134 h 158"/>
              <a:gd name="T10" fmla="*/ 41 w 124"/>
              <a:gd name="T11" fmla="*/ 128 h 158"/>
              <a:gd name="T12" fmla="*/ 31 w 124"/>
              <a:gd name="T13" fmla="*/ 116 h 158"/>
              <a:gd name="T14" fmla="*/ 25 w 124"/>
              <a:gd name="T15" fmla="*/ 98 h 158"/>
              <a:gd name="T16" fmla="*/ 124 w 124"/>
              <a:gd name="T17" fmla="*/ 87 h 158"/>
              <a:gd name="T18" fmla="*/ 122 w 124"/>
              <a:gd name="T19" fmla="*/ 59 h 158"/>
              <a:gd name="T20" fmla="*/ 114 w 124"/>
              <a:gd name="T21" fmla="*/ 30 h 158"/>
              <a:gd name="T22" fmla="*/ 98 w 124"/>
              <a:gd name="T23" fmla="*/ 12 h 158"/>
              <a:gd name="T24" fmla="*/ 76 w 124"/>
              <a:gd name="T25" fmla="*/ 1 h 158"/>
              <a:gd name="T26" fmla="*/ 49 w 124"/>
              <a:gd name="T27" fmla="*/ 1 h 158"/>
              <a:gd name="T28" fmla="*/ 25 w 124"/>
              <a:gd name="T29" fmla="*/ 12 h 158"/>
              <a:gd name="T30" fmla="*/ 10 w 124"/>
              <a:gd name="T31" fmla="*/ 33 h 158"/>
              <a:gd name="T32" fmla="*/ 1 w 124"/>
              <a:gd name="T33" fmla="*/ 63 h 158"/>
              <a:gd name="T34" fmla="*/ 1 w 124"/>
              <a:gd name="T35" fmla="*/ 98 h 158"/>
              <a:gd name="T36" fmla="*/ 10 w 124"/>
              <a:gd name="T37" fmla="*/ 127 h 158"/>
              <a:gd name="T38" fmla="*/ 25 w 124"/>
              <a:gd name="T39" fmla="*/ 147 h 158"/>
              <a:gd name="T40" fmla="*/ 49 w 124"/>
              <a:gd name="T41" fmla="*/ 157 h 158"/>
              <a:gd name="T42" fmla="*/ 73 w 124"/>
              <a:gd name="T43" fmla="*/ 157 h 158"/>
              <a:gd name="T44" fmla="*/ 94 w 124"/>
              <a:gd name="T45" fmla="*/ 150 h 158"/>
              <a:gd name="T46" fmla="*/ 109 w 124"/>
              <a:gd name="T47" fmla="*/ 137 h 158"/>
              <a:gd name="T48" fmla="*/ 119 w 124"/>
              <a:gd name="T49" fmla="*/ 119 h 158"/>
              <a:gd name="T50" fmla="*/ 99 w 124"/>
              <a:gd name="T51" fmla="*/ 107 h 158"/>
              <a:gd name="T52" fmla="*/ 25 w 124"/>
              <a:gd name="T53" fmla="*/ 56 h 158"/>
              <a:gd name="T54" fmla="*/ 32 w 124"/>
              <a:gd name="T55" fmla="*/ 40 h 158"/>
              <a:gd name="T56" fmla="*/ 41 w 124"/>
              <a:gd name="T57" fmla="*/ 28 h 158"/>
              <a:gd name="T58" fmla="*/ 54 w 124"/>
              <a:gd name="T59" fmla="*/ 23 h 158"/>
              <a:gd name="T60" fmla="*/ 71 w 124"/>
              <a:gd name="T61" fmla="*/ 23 h 158"/>
              <a:gd name="T62" fmla="*/ 85 w 124"/>
              <a:gd name="T63" fmla="*/ 29 h 158"/>
              <a:gd name="T64" fmla="*/ 94 w 124"/>
              <a:gd name="T65" fmla="*/ 40 h 158"/>
              <a:gd name="T66" fmla="*/ 98 w 124"/>
              <a:gd name="T67" fmla="*/ 56 h 158"/>
              <a:gd name="T68" fmla="*/ 24 w 124"/>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9"/>
                </a:lnTo>
                <a:lnTo>
                  <a:pt x="91" y="123"/>
                </a:lnTo>
                <a:lnTo>
                  <a:pt x="87" y="128"/>
                </a:lnTo>
                <a:lnTo>
                  <a:pt x="82" y="130"/>
                </a:lnTo>
                <a:lnTo>
                  <a:pt x="77" y="133"/>
                </a:lnTo>
                <a:lnTo>
                  <a:pt x="71" y="135"/>
                </a:lnTo>
                <a:lnTo>
                  <a:pt x="63" y="135"/>
                </a:lnTo>
                <a:lnTo>
                  <a:pt x="55" y="134"/>
                </a:lnTo>
                <a:lnTo>
                  <a:pt x="48" y="132"/>
                </a:lnTo>
                <a:lnTo>
                  <a:pt x="41" y="128"/>
                </a:lnTo>
                <a:lnTo>
                  <a:pt x="35" y="122"/>
                </a:lnTo>
                <a:lnTo>
                  <a:pt x="31" y="116"/>
                </a:lnTo>
                <a:lnTo>
                  <a:pt x="28" y="108"/>
                </a:lnTo>
                <a:lnTo>
                  <a:pt x="25" y="98"/>
                </a:lnTo>
                <a:lnTo>
                  <a:pt x="24" y="87"/>
                </a:lnTo>
                <a:lnTo>
                  <a:pt x="124" y="87"/>
                </a:lnTo>
                <a:lnTo>
                  <a:pt x="124" y="76"/>
                </a:lnTo>
                <a:lnTo>
                  <a:pt x="122" y="59"/>
                </a:lnTo>
                <a:lnTo>
                  <a:pt x="119" y="43"/>
                </a:lnTo>
                <a:lnTo>
                  <a:pt x="114" y="30"/>
                </a:lnTo>
                <a:lnTo>
                  <a:pt x="108" y="20"/>
                </a:lnTo>
                <a:lnTo>
                  <a:pt x="98" y="12"/>
                </a:lnTo>
                <a:lnTo>
                  <a:pt x="88" y="5"/>
                </a:lnTo>
                <a:lnTo>
                  <a:pt x="76" y="1"/>
                </a:lnTo>
                <a:lnTo>
                  <a:pt x="61" y="0"/>
                </a:lnTo>
                <a:lnTo>
                  <a:pt x="49" y="1"/>
                </a:lnTo>
                <a:lnTo>
                  <a:pt x="36" y="6"/>
                </a:lnTo>
                <a:lnTo>
                  <a:pt x="25" y="12"/>
                </a:lnTo>
                <a:lnTo>
                  <a:pt x="17" y="21"/>
                </a:lnTo>
                <a:lnTo>
                  <a:pt x="10" y="33"/>
                </a:lnTo>
                <a:lnTo>
                  <a:pt x="4" y="47"/>
                </a:lnTo>
                <a:lnTo>
                  <a:pt x="1" y="63"/>
                </a:lnTo>
                <a:lnTo>
                  <a:pt x="0" y="80"/>
                </a:lnTo>
                <a:lnTo>
                  <a:pt x="1" y="98"/>
                </a:lnTo>
                <a:lnTo>
                  <a:pt x="4" y="113"/>
                </a:lnTo>
                <a:lnTo>
                  <a:pt x="10" y="127"/>
                </a:lnTo>
                <a:lnTo>
                  <a:pt x="17" y="137"/>
                </a:lnTo>
                <a:lnTo>
                  <a:pt x="25" y="147"/>
                </a:lnTo>
                <a:lnTo>
                  <a:pt x="36" y="153"/>
                </a:lnTo>
                <a:lnTo>
                  <a:pt x="49" y="157"/>
                </a:lnTo>
                <a:lnTo>
                  <a:pt x="61" y="158"/>
                </a:lnTo>
                <a:lnTo>
                  <a:pt x="73" y="157"/>
                </a:lnTo>
                <a:lnTo>
                  <a:pt x="85" y="155"/>
                </a:lnTo>
                <a:lnTo>
                  <a:pt x="94" y="150"/>
                </a:lnTo>
                <a:lnTo>
                  <a:pt x="102" y="144"/>
                </a:lnTo>
                <a:lnTo>
                  <a:pt x="109" y="137"/>
                </a:lnTo>
                <a:lnTo>
                  <a:pt x="115" y="128"/>
                </a:lnTo>
                <a:lnTo>
                  <a:pt x="119" y="119"/>
                </a:lnTo>
                <a:lnTo>
                  <a:pt x="121" y="107"/>
                </a:lnTo>
                <a:lnTo>
                  <a:pt x="99" y="107"/>
                </a:lnTo>
                <a:close/>
                <a:moveTo>
                  <a:pt x="24" y="66"/>
                </a:moveTo>
                <a:lnTo>
                  <a:pt x="25" y="56"/>
                </a:lnTo>
                <a:lnTo>
                  <a:pt x="28" y="48"/>
                </a:lnTo>
                <a:lnTo>
                  <a:pt x="32" y="40"/>
                </a:lnTo>
                <a:lnTo>
                  <a:pt x="36" y="34"/>
                </a:lnTo>
                <a:lnTo>
                  <a:pt x="41" y="28"/>
                </a:lnTo>
                <a:lnTo>
                  <a:pt x="48" y="24"/>
                </a:lnTo>
                <a:lnTo>
                  <a:pt x="54" y="23"/>
                </a:lnTo>
                <a:lnTo>
                  <a:pt x="62" y="22"/>
                </a:lnTo>
                <a:lnTo>
                  <a:pt x="71" y="23"/>
                </a:lnTo>
                <a:lnTo>
                  <a:pt x="78" y="24"/>
                </a:lnTo>
                <a:lnTo>
                  <a:pt x="85" y="29"/>
                </a:lnTo>
                <a:lnTo>
                  <a:pt x="90"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682" name="Freeform 202"/>
          <p:cNvSpPr>
            <a:spLocks/>
          </p:cNvSpPr>
          <p:nvPr/>
        </p:nvSpPr>
        <p:spPr bwMode="auto">
          <a:xfrm>
            <a:off x="2430463" y="3717925"/>
            <a:ext cx="30162" cy="82550"/>
          </a:xfrm>
          <a:custGeom>
            <a:avLst/>
            <a:gdLst>
              <a:gd name="T0" fmla="*/ 0 w 66"/>
              <a:gd name="T1" fmla="*/ 155 h 155"/>
              <a:gd name="T2" fmla="*/ 23 w 66"/>
              <a:gd name="T3" fmla="*/ 155 h 155"/>
              <a:gd name="T4" fmla="*/ 23 w 66"/>
              <a:gd name="T5" fmla="*/ 70 h 155"/>
              <a:gd name="T6" fmla="*/ 24 w 66"/>
              <a:gd name="T7" fmla="*/ 61 h 155"/>
              <a:gd name="T8" fmla="*/ 25 w 66"/>
              <a:gd name="T9" fmla="*/ 51 h 155"/>
              <a:gd name="T10" fmla="*/ 28 w 66"/>
              <a:gd name="T11" fmla="*/ 44 h 155"/>
              <a:gd name="T12" fmla="*/ 33 w 66"/>
              <a:gd name="T13" fmla="*/ 38 h 155"/>
              <a:gd name="T14" fmla="*/ 38 w 66"/>
              <a:gd name="T15" fmla="*/ 33 h 155"/>
              <a:gd name="T16" fmla="*/ 44 w 66"/>
              <a:gd name="T17" fmla="*/ 29 h 155"/>
              <a:gd name="T18" fmla="*/ 53 w 66"/>
              <a:gd name="T19" fmla="*/ 28 h 155"/>
              <a:gd name="T20" fmla="*/ 61 w 66"/>
              <a:gd name="T21" fmla="*/ 27 h 155"/>
              <a:gd name="T22" fmla="*/ 66 w 66"/>
              <a:gd name="T23" fmla="*/ 27 h 155"/>
              <a:gd name="T24" fmla="*/ 66 w 66"/>
              <a:gd name="T25" fmla="*/ 0 h 155"/>
              <a:gd name="T26" fmla="*/ 60 w 66"/>
              <a:gd name="T27" fmla="*/ 0 h 155"/>
              <a:gd name="T28" fmla="*/ 54 w 66"/>
              <a:gd name="T29" fmla="*/ 0 h 155"/>
              <a:gd name="T30" fmla="*/ 47 w 66"/>
              <a:gd name="T31" fmla="*/ 2 h 155"/>
              <a:gd name="T32" fmla="*/ 42 w 66"/>
              <a:gd name="T33" fmla="*/ 5 h 155"/>
              <a:gd name="T34" fmla="*/ 37 w 66"/>
              <a:gd name="T35" fmla="*/ 7 h 155"/>
              <a:gd name="T36" fmla="*/ 33 w 66"/>
              <a:gd name="T37" fmla="*/ 12 h 155"/>
              <a:gd name="T38" fmla="*/ 28 w 66"/>
              <a:gd name="T39" fmla="*/ 17 h 155"/>
              <a:gd name="T40" fmla="*/ 25 w 66"/>
              <a:gd name="T41" fmla="*/ 23 h 155"/>
              <a:gd name="T42" fmla="*/ 22 w 66"/>
              <a:gd name="T43" fmla="*/ 30 h 155"/>
              <a:gd name="T44" fmla="*/ 22 w 66"/>
              <a:gd name="T45" fmla="*/ 3 h 155"/>
              <a:gd name="T46" fmla="*/ 0 w 66"/>
              <a:gd name="T47" fmla="*/ 3 h 155"/>
              <a:gd name="T48" fmla="*/ 0 w 66"/>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1"/>
                </a:lnTo>
                <a:lnTo>
                  <a:pt x="25" y="51"/>
                </a:lnTo>
                <a:lnTo>
                  <a:pt x="28" y="44"/>
                </a:lnTo>
                <a:lnTo>
                  <a:pt x="33" y="38"/>
                </a:lnTo>
                <a:lnTo>
                  <a:pt x="38" y="33"/>
                </a:lnTo>
                <a:lnTo>
                  <a:pt x="44" y="29"/>
                </a:lnTo>
                <a:lnTo>
                  <a:pt x="53" y="28"/>
                </a:lnTo>
                <a:lnTo>
                  <a:pt x="61" y="27"/>
                </a:lnTo>
                <a:lnTo>
                  <a:pt x="66" y="27"/>
                </a:lnTo>
                <a:lnTo>
                  <a:pt x="66" y="0"/>
                </a:lnTo>
                <a:lnTo>
                  <a:pt x="60" y="0"/>
                </a:lnTo>
                <a:lnTo>
                  <a:pt x="54" y="0"/>
                </a:lnTo>
                <a:lnTo>
                  <a:pt x="47" y="2"/>
                </a:lnTo>
                <a:lnTo>
                  <a:pt x="42" y="5"/>
                </a:lnTo>
                <a:lnTo>
                  <a:pt x="37" y="7"/>
                </a:lnTo>
                <a:lnTo>
                  <a:pt x="33" y="12"/>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0683" name="Freeform 203"/>
          <p:cNvSpPr>
            <a:spLocks/>
          </p:cNvSpPr>
          <p:nvPr/>
        </p:nvSpPr>
        <p:spPr bwMode="auto">
          <a:xfrm>
            <a:off x="2505075" y="3690938"/>
            <a:ext cx="53975" cy="109537"/>
          </a:xfrm>
          <a:custGeom>
            <a:avLst/>
            <a:gdLst>
              <a:gd name="T0" fmla="*/ 0 w 119"/>
              <a:gd name="T1" fmla="*/ 207 h 207"/>
              <a:gd name="T2" fmla="*/ 119 w 119"/>
              <a:gd name="T3" fmla="*/ 207 h 207"/>
              <a:gd name="T4" fmla="*/ 119 w 119"/>
              <a:gd name="T5" fmla="*/ 180 h 207"/>
              <a:gd name="T6" fmla="*/ 26 w 119"/>
              <a:gd name="T7" fmla="*/ 180 h 207"/>
              <a:gd name="T8" fmla="*/ 26 w 119"/>
              <a:gd name="T9" fmla="*/ 0 h 207"/>
              <a:gd name="T10" fmla="*/ 0 w 119"/>
              <a:gd name="T11" fmla="*/ 0 h 207"/>
              <a:gd name="T12" fmla="*/ 0 w 119"/>
              <a:gd name="T13" fmla="*/ 207 h 207"/>
              <a:gd name="T14" fmla="*/ 0 60000 65536"/>
              <a:gd name="T15" fmla="*/ 0 60000 65536"/>
              <a:gd name="T16" fmla="*/ 0 60000 65536"/>
              <a:gd name="T17" fmla="*/ 0 60000 65536"/>
              <a:gd name="T18" fmla="*/ 0 60000 65536"/>
              <a:gd name="T19" fmla="*/ 0 60000 65536"/>
              <a:gd name="T20" fmla="*/ 0 60000 65536"/>
              <a:gd name="T21" fmla="*/ 0 w 119"/>
              <a:gd name="T22" fmla="*/ 0 h 207"/>
              <a:gd name="T23" fmla="*/ 119 w 119"/>
              <a:gd name="T24" fmla="*/ 207 h 2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9" h="207">
                <a:moveTo>
                  <a:pt x="0" y="207"/>
                </a:moveTo>
                <a:lnTo>
                  <a:pt x="119" y="207"/>
                </a:lnTo>
                <a:lnTo>
                  <a:pt x="119" y="180"/>
                </a:lnTo>
                <a:lnTo>
                  <a:pt x="26" y="180"/>
                </a:lnTo>
                <a:lnTo>
                  <a:pt x="26" y="0"/>
                </a:lnTo>
                <a:lnTo>
                  <a:pt x="0" y="0"/>
                </a:lnTo>
                <a:lnTo>
                  <a:pt x="0" y="207"/>
                </a:lnTo>
                <a:close/>
              </a:path>
            </a:pathLst>
          </a:custGeom>
          <a:solidFill>
            <a:srgbClr val="000080"/>
          </a:solidFill>
          <a:ln w="9525">
            <a:noFill/>
            <a:round/>
            <a:headEnd/>
            <a:tailEnd/>
          </a:ln>
        </p:spPr>
        <p:txBody>
          <a:bodyPr/>
          <a:lstStyle/>
          <a:p>
            <a:endParaRPr lang="ru-RU"/>
          </a:p>
        </p:txBody>
      </p:sp>
      <p:sp>
        <p:nvSpPr>
          <p:cNvPr id="20684" name="Rectangle 204"/>
          <p:cNvSpPr>
            <a:spLocks noChangeArrowheads="1"/>
          </p:cNvSpPr>
          <p:nvPr/>
        </p:nvSpPr>
        <p:spPr bwMode="auto">
          <a:xfrm>
            <a:off x="2574925" y="3783013"/>
            <a:ext cx="11113" cy="17462"/>
          </a:xfrm>
          <a:prstGeom prst="rect">
            <a:avLst/>
          </a:prstGeom>
          <a:solidFill>
            <a:srgbClr val="000080"/>
          </a:solidFill>
          <a:ln w="9525">
            <a:noFill/>
            <a:miter lim="800000"/>
            <a:headEnd/>
            <a:tailEnd/>
          </a:ln>
        </p:spPr>
        <p:txBody>
          <a:bodyPr/>
          <a:lstStyle/>
          <a:p>
            <a:endParaRPr lang="ru-RU"/>
          </a:p>
        </p:txBody>
      </p:sp>
      <p:sp>
        <p:nvSpPr>
          <p:cNvPr id="20685" name="Freeform 205"/>
          <p:cNvSpPr>
            <a:spLocks/>
          </p:cNvSpPr>
          <p:nvPr/>
        </p:nvSpPr>
        <p:spPr bwMode="auto">
          <a:xfrm>
            <a:off x="1357313" y="3887788"/>
            <a:ext cx="33337" cy="104775"/>
          </a:xfrm>
          <a:custGeom>
            <a:avLst/>
            <a:gdLst>
              <a:gd name="T0" fmla="*/ 42 w 67"/>
              <a:gd name="T1" fmla="*/ 199 h 199"/>
              <a:gd name="T2" fmla="*/ 67 w 67"/>
              <a:gd name="T3" fmla="*/ 199 h 199"/>
              <a:gd name="T4" fmla="*/ 67 w 67"/>
              <a:gd name="T5" fmla="*/ 0 h 199"/>
              <a:gd name="T6" fmla="*/ 49 w 67"/>
              <a:gd name="T7" fmla="*/ 0 h 199"/>
              <a:gd name="T8" fmla="*/ 47 w 67"/>
              <a:gd name="T9" fmla="*/ 10 h 199"/>
              <a:gd name="T10" fmla="*/ 44 w 67"/>
              <a:gd name="T11" fmla="*/ 18 h 199"/>
              <a:gd name="T12" fmla="*/ 40 w 67"/>
              <a:gd name="T13" fmla="*/ 24 h 199"/>
              <a:gd name="T14" fmla="*/ 35 w 67"/>
              <a:gd name="T15" fmla="*/ 29 h 199"/>
              <a:gd name="T16" fmla="*/ 28 w 67"/>
              <a:gd name="T17" fmla="*/ 34 h 199"/>
              <a:gd name="T18" fmla="*/ 20 w 67"/>
              <a:gd name="T19" fmla="*/ 36 h 199"/>
              <a:gd name="T20" fmla="*/ 11 w 67"/>
              <a:gd name="T21" fmla="*/ 37 h 199"/>
              <a:gd name="T22" fmla="*/ 0 w 67"/>
              <a:gd name="T23" fmla="*/ 39 h 199"/>
              <a:gd name="T24" fmla="*/ 0 w 67"/>
              <a:gd name="T25" fmla="*/ 60 h 199"/>
              <a:gd name="T26" fmla="*/ 42 w 67"/>
              <a:gd name="T27" fmla="*/ 60 h 199"/>
              <a:gd name="T28" fmla="*/ 42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10"/>
                </a:lnTo>
                <a:lnTo>
                  <a:pt x="44" y="18"/>
                </a:lnTo>
                <a:lnTo>
                  <a:pt x="40" y="24"/>
                </a:lnTo>
                <a:lnTo>
                  <a:pt x="35" y="29"/>
                </a:lnTo>
                <a:lnTo>
                  <a:pt x="28" y="34"/>
                </a:lnTo>
                <a:lnTo>
                  <a:pt x="20" y="36"/>
                </a:lnTo>
                <a:lnTo>
                  <a:pt x="11" y="37"/>
                </a:lnTo>
                <a:lnTo>
                  <a:pt x="0" y="39"/>
                </a:lnTo>
                <a:lnTo>
                  <a:pt x="0" y="60"/>
                </a:lnTo>
                <a:lnTo>
                  <a:pt x="42" y="60"/>
                </a:lnTo>
                <a:lnTo>
                  <a:pt x="42" y="199"/>
                </a:lnTo>
                <a:close/>
              </a:path>
            </a:pathLst>
          </a:custGeom>
          <a:solidFill>
            <a:srgbClr val="000080"/>
          </a:solidFill>
          <a:ln w="9525">
            <a:noFill/>
            <a:round/>
            <a:headEnd/>
            <a:tailEnd/>
          </a:ln>
        </p:spPr>
        <p:txBody>
          <a:bodyPr/>
          <a:lstStyle/>
          <a:p>
            <a:endParaRPr lang="ru-RU"/>
          </a:p>
        </p:txBody>
      </p:sp>
      <p:sp>
        <p:nvSpPr>
          <p:cNvPr id="20686" name="Freeform 206"/>
          <p:cNvSpPr>
            <a:spLocks/>
          </p:cNvSpPr>
          <p:nvPr/>
        </p:nvSpPr>
        <p:spPr bwMode="auto">
          <a:xfrm>
            <a:off x="1416050" y="3889375"/>
            <a:ext cx="60325" cy="106363"/>
          </a:xfrm>
          <a:custGeom>
            <a:avLst/>
            <a:gdLst>
              <a:gd name="T0" fmla="*/ 2 w 126"/>
              <a:gd name="T1" fmla="*/ 155 h 200"/>
              <a:gd name="T2" fmla="*/ 11 w 126"/>
              <a:gd name="T3" fmla="*/ 176 h 200"/>
              <a:gd name="T4" fmla="*/ 27 w 126"/>
              <a:gd name="T5" fmla="*/ 191 h 200"/>
              <a:gd name="T6" fmla="*/ 49 w 126"/>
              <a:gd name="T7" fmla="*/ 199 h 200"/>
              <a:gd name="T8" fmla="*/ 76 w 126"/>
              <a:gd name="T9" fmla="*/ 199 h 200"/>
              <a:gd name="T10" fmla="*/ 99 w 126"/>
              <a:gd name="T11" fmla="*/ 188 h 200"/>
              <a:gd name="T12" fmla="*/ 116 w 126"/>
              <a:gd name="T13" fmla="*/ 171 h 200"/>
              <a:gd name="T14" fmla="*/ 125 w 126"/>
              <a:gd name="T15" fmla="*/ 145 h 200"/>
              <a:gd name="T16" fmla="*/ 125 w 126"/>
              <a:gd name="T17" fmla="*/ 115 h 200"/>
              <a:gd name="T18" fmla="*/ 117 w 126"/>
              <a:gd name="T19" fmla="*/ 92 h 200"/>
              <a:gd name="T20" fmla="*/ 101 w 126"/>
              <a:gd name="T21" fmla="*/ 74 h 200"/>
              <a:gd name="T22" fmla="*/ 78 w 126"/>
              <a:gd name="T23" fmla="*/ 65 h 200"/>
              <a:gd name="T24" fmla="*/ 54 w 126"/>
              <a:gd name="T25" fmla="*/ 65 h 200"/>
              <a:gd name="T26" fmla="*/ 37 w 126"/>
              <a:gd name="T27" fmla="*/ 71 h 200"/>
              <a:gd name="T28" fmla="*/ 37 w 126"/>
              <a:gd name="T29" fmla="*/ 23 h 200"/>
              <a:gd name="T30" fmla="*/ 117 w 126"/>
              <a:gd name="T31" fmla="*/ 0 h 200"/>
              <a:gd name="T32" fmla="*/ 5 w 126"/>
              <a:gd name="T33" fmla="*/ 106 h 200"/>
              <a:gd name="T34" fmla="*/ 33 w 126"/>
              <a:gd name="T35" fmla="*/ 98 h 200"/>
              <a:gd name="T36" fmla="*/ 50 w 126"/>
              <a:gd name="T37" fmla="*/ 88 h 200"/>
              <a:gd name="T38" fmla="*/ 69 w 126"/>
              <a:gd name="T39" fmla="*/ 88 h 200"/>
              <a:gd name="T40" fmla="*/ 84 w 126"/>
              <a:gd name="T41" fmla="*/ 94 h 200"/>
              <a:gd name="T42" fmla="*/ 95 w 126"/>
              <a:gd name="T43" fmla="*/ 106 h 200"/>
              <a:gd name="T44" fmla="*/ 100 w 126"/>
              <a:gd name="T45" fmla="*/ 122 h 200"/>
              <a:gd name="T46" fmla="*/ 100 w 126"/>
              <a:gd name="T47" fmla="*/ 141 h 200"/>
              <a:gd name="T48" fmla="*/ 95 w 126"/>
              <a:gd name="T49" fmla="*/ 157 h 200"/>
              <a:gd name="T50" fmla="*/ 84 w 126"/>
              <a:gd name="T51" fmla="*/ 169 h 200"/>
              <a:gd name="T52" fmla="*/ 69 w 126"/>
              <a:gd name="T53" fmla="*/ 174 h 200"/>
              <a:gd name="T54" fmla="*/ 53 w 126"/>
              <a:gd name="T55" fmla="*/ 176 h 200"/>
              <a:gd name="T56" fmla="*/ 41 w 126"/>
              <a:gd name="T57" fmla="*/ 171 h 200"/>
              <a:gd name="T58" fmla="*/ 31 w 126"/>
              <a:gd name="T59" fmla="*/ 162 h 200"/>
              <a:gd name="T60" fmla="*/ 25 w 126"/>
              <a:gd name="T61" fmla="*/ 150 h 200"/>
              <a:gd name="T62" fmla="*/ 0 w 126"/>
              <a:gd name="T63" fmla="*/ 143 h 2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6"/>
              <a:gd name="T97" fmla="*/ 0 h 200"/>
              <a:gd name="T98" fmla="*/ 126 w 126"/>
              <a:gd name="T99" fmla="*/ 200 h 2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6" h="200">
                <a:moveTo>
                  <a:pt x="0" y="143"/>
                </a:moveTo>
                <a:lnTo>
                  <a:pt x="2" y="155"/>
                </a:lnTo>
                <a:lnTo>
                  <a:pt x="6" y="166"/>
                </a:lnTo>
                <a:lnTo>
                  <a:pt x="11" y="176"/>
                </a:lnTo>
                <a:lnTo>
                  <a:pt x="19" y="185"/>
                </a:lnTo>
                <a:lnTo>
                  <a:pt x="27" y="191"/>
                </a:lnTo>
                <a:lnTo>
                  <a:pt x="38" y="195"/>
                </a:lnTo>
                <a:lnTo>
                  <a:pt x="49" y="199"/>
                </a:lnTo>
                <a:lnTo>
                  <a:pt x="61" y="200"/>
                </a:lnTo>
                <a:lnTo>
                  <a:pt x="76" y="199"/>
                </a:lnTo>
                <a:lnTo>
                  <a:pt x="88" y="195"/>
                </a:lnTo>
                <a:lnTo>
                  <a:pt x="99" y="188"/>
                </a:lnTo>
                <a:lnTo>
                  <a:pt x="108" y="180"/>
                </a:lnTo>
                <a:lnTo>
                  <a:pt x="116" y="171"/>
                </a:lnTo>
                <a:lnTo>
                  <a:pt x="122" y="158"/>
                </a:lnTo>
                <a:lnTo>
                  <a:pt x="125" y="145"/>
                </a:lnTo>
                <a:lnTo>
                  <a:pt x="126" y="130"/>
                </a:lnTo>
                <a:lnTo>
                  <a:pt x="125" y="115"/>
                </a:lnTo>
                <a:lnTo>
                  <a:pt x="122" y="102"/>
                </a:lnTo>
                <a:lnTo>
                  <a:pt x="117" y="92"/>
                </a:lnTo>
                <a:lnTo>
                  <a:pt x="109" y="82"/>
                </a:lnTo>
                <a:lnTo>
                  <a:pt x="101" y="74"/>
                </a:lnTo>
                <a:lnTo>
                  <a:pt x="90" y="68"/>
                </a:lnTo>
                <a:lnTo>
                  <a:pt x="78" y="65"/>
                </a:lnTo>
                <a:lnTo>
                  <a:pt x="65" y="64"/>
                </a:lnTo>
                <a:lnTo>
                  <a:pt x="54" y="65"/>
                </a:lnTo>
                <a:lnTo>
                  <a:pt x="45" y="67"/>
                </a:lnTo>
                <a:lnTo>
                  <a:pt x="37" y="71"/>
                </a:lnTo>
                <a:lnTo>
                  <a:pt x="29" y="77"/>
                </a:lnTo>
                <a:lnTo>
                  <a:pt x="37" y="23"/>
                </a:lnTo>
                <a:lnTo>
                  <a:pt x="117" y="23"/>
                </a:lnTo>
                <a:lnTo>
                  <a:pt x="117" y="0"/>
                </a:lnTo>
                <a:lnTo>
                  <a:pt x="20" y="0"/>
                </a:lnTo>
                <a:lnTo>
                  <a:pt x="5" y="106"/>
                </a:lnTo>
                <a:lnTo>
                  <a:pt x="26" y="106"/>
                </a:lnTo>
                <a:lnTo>
                  <a:pt x="33" y="98"/>
                </a:lnTo>
                <a:lnTo>
                  <a:pt x="41" y="92"/>
                </a:lnTo>
                <a:lnTo>
                  <a:pt x="50" y="88"/>
                </a:lnTo>
                <a:lnTo>
                  <a:pt x="61" y="87"/>
                </a:lnTo>
                <a:lnTo>
                  <a:pt x="69" y="88"/>
                </a:lnTo>
                <a:lnTo>
                  <a:pt x="78" y="91"/>
                </a:lnTo>
                <a:lnTo>
                  <a:pt x="84" y="94"/>
                </a:lnTo>
                <a:lnTo>
                  <a:pt x="90" y="99"/>
                </a:lnTo>
                <a:lnTo>
                  <a:pt x="95" y="106"/>
                </a:lnTo>
                <a:lnTo>
                  <a:pt x="98" y="113"/>
                </a:lnTo>
                <a:lnTo>
                  <a:pt x="100" y="122"/>
                </a:lnTo>
                <a:lnTo>
                  <a:pt x="101" y="131"/>
                </a:lnTo>
                <a:lnTo>
                  <a:pt x="100" y="141"/>
                </a:lnTo>
                <a:lnTo>
                  <a:pt x="98" y="150"/>
                </a:lnTo>
                <a:lnTo>
                  <a:pt x="95" y="157"/>
                </a:lnTo>
                <a:lnTo>
                  <a:pt x="89" y="164"/>
                </a:lnTo>
                <a:lnTo>
                  <a:pt x="84" y="169"/>
                </a:lnTo>
                <a:lnTo>
                  <a:pt x="77" y="172"/>
                </a:lnTo>
                <a:lnTo>
                  <a:pt x="69" y="174"/>
                </a:lnTo>
                <a:lnTo>
                  <a:pt x="61" y="176"/>
                </a:lnTo>
                <a:lnTo>
                  <a:pt x="53" y="176"/>
                </a:lnTo>
                <a:lnTo>
                  <a:pt x="47" y="173"/>
                </a:lnTo>
                <a:lnTo>
                  <a:pt x="41" y="171"/>
                </a:lnTo>
                <a:lnTo>
                  <a:pt x="35" y="167"/>
                </a:lnTo>
                <a:lnTo>
                  <a:pt x="31" y="162"/>
                </a:lnTo>
                <a:lnTo>
                  <a:pt x="28" y="157"/>
                </a:lnTo>
                <a:lnTo>
                  <a:pt x="25" y="150"/>
                </a:lnTo>
                <a:lnTo>
                  <a:pt x="24" y="143"/>
                </a:lnTo>
                <a:lnTo>
                  <a:pt x="0" y="143"/>
                </a:lnTo>
                <a:close/>
              </a:path>
            </a:pathLst>
          </a:custGeom>
          <a:solidFill>
            <a:srgbClr val="000080"/>
          </a:solidFill>
          <a:ln w="9525">
            <a:noFill/>
            <a:round/>
            <a:headEnd/>
            <a:tailEnd/>
          </a:ln>
        </p:spPr>
        <p:txBody>
          <a:bodyPr/>
          <a:lstStyle/>
          <a:p>
            <a:endParaRPr lang="ru-RU"/>
          </a:p>
        </p:txBody>
      </p:sp>
      <p:sp>
        <p:nvSpPr>
          <p:cNvPr id="20687" name="Freeform 207"/>
          <p:cNvSpPr>
            <a:spLocks noEditPoints="1"/>
          </p:cNvSpPr>
          <p:nvPr/>
        </p:nvSpPr>
        <p:spPr bwMode="auto">
          <a:xfrm>
            <a:off x="2036763" y="3883025"/>
            <a:ext cx="63500" cy="109538"/>
          </a:xfrm>
          <a:custGeom>
            <a:avLst/>
            <a:gdLst>
              <a:gd name="T0" fmla="*/ 0 w 134"/>
              <a:gd name="T1" fmla="*/ 207 h 207"/>
              <a:gd name="T2" fmla="*/ 25 w 134"/>
              <a:gd name="T3" fmla="*/ 207 h 207"/>
              <a:gd name="T4" fmla="*/ 25 w 134"/>
              <a:gd name="T5" fmla="*/ 120 h 207"/>
              <a:gd name="T6" fmla="*/ 63 w 134"/>
              <a:gd name="T7" fmla="*/ 120 h 207"/>
              <a:gd name="T8" fmla="*/ 77 w 134"/>
              <a:gd name="T9" fmla="*/ 120 h 207"/>
              <a:gd name="T10" fmla="*/ 89 w 134"/>
              <a:gd name="T11" fmla="*/ 119 h 207"/>
              <a:gd name="T12" fmla="*/ 100 w 134"/>
              <a:gd name="T13" fmla="*/ 117 h 207"/>
              <a:gd name="T14" fmla="*/ 109 w 134"/>
              <a:gd name="T15" fmla="*/ 112 h 207"/>
              <a:gd name="T16" fmla="*/ 115 w 134"/>
              <a:gd name="T17" fmla="*/ 107 h 207"/>
              <a:gd name="T18" fmla="*/ 120 w 134"/>
              <a:gd name="T19" fmla="*/ 103 h 207"/>
              <a:gd name="T20" fmla="*/ 124 w 134"/>
              <a:gd name="T21" fmla="*/ 97 h 207"/>
              <a:gd name="T22" fmla="*/ 127 w 134"/>
              <a:gd name="T23" fmla="*/ 91 h 207"/>
              <a:gd name="T24" fmla="*/ 130 w 134"/>
              <a:gd name="T25" fmla="*/ 84 h 207"/>
              <a:gd name="T26" fmla="*/ 131 w 134"/>
              <a:gd name="T27" fmla="*/ 77 h 207"/>
              <a:gd name="T28" fmla="*/ 134 w 134"/>
              <a:gd name="T29" fmla="*/ 69 h 207"/>
              <a:gd name="T30" fmla="*/ 134 w 134"/>
              <a:gd name="T31" fmla="*/ 61 h 207"/>
              <a:gd name="T32" fmla="*/ 134 w 134"/>
              <a:gd name="T33" fmla="*/ 51 h 207"/>
              <a:gd name="T34" fmla="*/ 132 w 134"/>
              <a:gd name="T35" fmla="*/ 43 h 207"/>
              <a:gd name="T36" fmla="*/ 130 w 134"/>
              <a:gd name="T37" fmla="*/ 35 h 207"/>
              <a:gd name="T38" fmla="*/ 127 w 134"/>
              <a:gd name="T39" fmla="*/ 28 h 207"/>
              <a:gd name="T40" fmla="*/ 124 w 134"/>
              <a:gd name="T41" fmla="*/ 22 h 207"/>
              <a:gd name="T42" fmla="*/ 120 w 134"/>
              <a:gd name="T43" fmla="*/ 16 h 207"/>
              <a:gd name="T44" fmla="*/ 116 w 134"/>
              <a:gd name="T45" fmla="*/ 12 h 207"/>
              <a:gd name="T46" fmla="*/ 109 w 134"/>
              <a:gd name="T47" fmla="*/ 8 h 207"/>
              <a:gd name="T48" fmla="*/ 101 w 134"/>
              <a:gd name="T49" fmla="*/ 4 h 207"/>
              <a:gd name="T50" fmla="*/ 90 w 134"/>
              <a:gd name="T51" fmla="*/ 1 h 207"/>
              <a:gd name="T52" fmla="*/ 80 w 134"/>
              <a:gd name="T53" fmla="*/ 0 h 207"/>
              <a:gd name="T54" fmla="*/ 68 w 134"/>
              <a:gd name="T55" fmla="*/ 0 h 207"/>
              <a:gd name="T56" fmla="*/ 62 w 134"/>
              <a:gd name="T57" fmla="*/ 0 h 207"/>
              <a:gd name="T58" fmla="*/ 0 w 134"/>
              <a:gd name="T59" fmla="*/ 0 h 207"/>
              <a:gd name="T60" fmla="*/ 0 w 134"/>
              <a:gd name="T61" fmla="*/ 207 h 207"/>
              <a:gd name="T62" fmla="*/ 25 w 134"/>
              <a:gd name="T63" fmla="*/ 94 h 207"/>
              <a:gd name="T64" fmla="*/ 25 w 134"/>
              <a:gd name="T65" fmla="*/ 26 h 207"/>
              <a:gd name="T66" fmla="*/ 69 w 134"/>
              <a:gd name="T67" fmla="*/ 26 h 207"/>
              <a:gd name="T68" fmla="*/ 79 w 134"/>
              <a:gd name="T69" fmla="*/ 26 h 207"/>
              <a:gd name="T70" fmla="*/ 86 w 134"/>
              <a:gd name="T71" fmla="*/ 28 h 207"/>
              <a:gd name="T72" fmla="*/ 92 w 134"/>
              <a:gd name="T73" fmla="*/ 30 h 207"/>
              <a:gd name="T74" fmla="*/ 98 w 134"/>
              <a:gd name="T75" fmla="*/ 34 h 207"/>
              <a:gd name="T76" fmla="*/ 102 w 134"/>
              <a:gd name="T77" fmla="*/ 39 h 207"/>
              <a:gd name="T78" fmla="*/ 105 w 134"/>
              <a:gd name="T79" fmla="*/ 44 h 207"/>
              <a:gd name="T80" fmla="*/ 106 w 134"/>
              <a:gd name="T81" fmla="*/ 51 h 207"/>
              <a:gd name="T82" fmla="*/ 107 w 134"/>
              <a:gd name="T83" fmla="*/ 59 h 207"/>
              <a:gd name="T84" fmla="*/ 106 w 134"/>
              <a:gd name="T85" fmla="*/ 69 h 207"/>
              <a:gd name="T86" fmla="*/ 105 w 134"/>
              <a:gd name="T87" fmla="*/ 77 h 207"/>
              <a:gd name="T88" fmla="*/ 102 w 134"/>
              <a:gd name="T89" fmla="*/ 83 h 207"/>
              <a:gd name="T90" fmla="*/ 98 w 134"/>
              <a:gd name="T91" fmla="*/ 87 h 207"/>
              <a:gd name="T92" fmla="*/ 92 w 134"/>
              <a:gd name="T93" fmla="*/ 91 h 207"/>
              <a:gd name="T94" fmla="*/ 85 w 134"/>
              <a:gd name="T95" fmla="*/ 93 h 207"/>
              <a:gd name="T96" fmla="*/ 77 w 134"/>
              <a:gd name="T97" fmla="*/ 94 h 207"/>
              <a:gd name="T98" fmla="*/ 67 w 134"/>
              <a:gd name="T99" fmla="*/ 94 h 207"/>
              <a:gd name="T100" fmla="*/ 25 w 134"/>
              <a:gd name="T101" fmla="*/ 94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7"/>
              <a:gd name="T155" fmla="*/ 134 w 134"/>
              <a:gd name="T156" fmla="*/ 207 h 2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7">
                <a:moveTo>
                  <a:pt x="0" y="207"/>
                </a:moveTo>
                <a:lnTo>
                  <a:pt x="25" y="207"/>
                </a:lnTo>
                <a:lnTo>
                  <a:pt x="25" y="120"/>
                </a:lnTo>
                <a:lnTo>
                  <a:pt x="63" y="120"/>
                </a:lnTo>
                <a:lnTo>
                  <a:pt x="77" y="120"/>
                </a:lnTo>
                <a:lnTo>
                  <a:pt x="89" y="119"/>
                </a:lnTo>
                <a:lnTo>
                  <a:pt x="100" y="117"/>
                </a:lnTo>
                <a:lnTo>
                  <a:pt x="109" y="112"/>
                </a:lnTo>
                <a:lnTo>
                  <a:pt x="115" y="107"/>
                </a:lnTo>
                <a:lnTo>
                  <a:pt x="120" y="103"/>
                </a:lnTo>
                <a:lnTo>
                  <a:pt x="124" y="97"/>
                </a:lnTo>
                <a:lnTo>
                  <a:pt x="127" y="91"/>
                </a:lnTo>
                <a:lnTo>
                  <a:pt x="130" y="84"/>
                </a:lnTo>
                <a:lnTo>
                  <a:pt x="131" y="77"/>
                </a:lnTo>
                <a:lnTo>
                  <a:pt x="134" y="69"/>
                </a:lnTo>
                <a:lnTo>
                  <a:pt x="134" y="61"/>
                </a:lnTo>
                <a:lnTo>
                  <a:pt x="134" y="51"/>
                </a:lnTo>
                <a:lnTo>
                  <a:pt x="132" y="43"/>
                </a:lnTo>
                <a:lnTo>
                  <a:pt x="130" y="35"/>
                </a:lnTo>
                <a:lnTo>
                  <a:pt x="127" y="28"/>
                </a:lnTo>
                <a:lnTo>
                  <a:pt x="124" y="22"/>
                </a:lnTo>
                <a:lnTo>
                  <a:pt x="120" y="16"/>
                </a:lnTo>
                <a:lnTo>
                  <a:pt x="116" y="12"/>
                </a:lnTo>
                <a:lnTo>
                  <a:pt x="109" y="8"/>
                </a:lnTo>
                <a:lnTo>
                  <a:pt x="101" y="4"/>
                </a:lnTo>
                <a:lnTo>
                  <a:pt x="90" y="1"/>
                </a:lnTo>
                <a:lnTo>
                  <a:pt x="80" y="0"/>
                </a:lnTo>
                <a:lnTo>
                  <a:pt x="68" y="0"/>
                </a:lnTo>
                <a:lnTo>
                  <a:pt x="62" y="0"/>
                </a:lnTo>
                <a:lnTo>
                  <a:pt x="0" y="0"/>
                </a:lnTo>
                <a:lnTo>
                  <a:pt x="0" y="207"/>
                </a:lnTo>
                <a:close/>
                <a:moveTo>
                  <a:pt x="25" y="94"/>
                </a:moveTo>
                <a:lnTo>
                  <a:pt x="25" y="26"/>
                </a:lnTo>
                <a:lnTo>
                  <a:pt x="69" y="26"/>
                </a:lnTo>
                <a:lnTo>
                  <a:pt x="79" y="26"/>
                </a:lnTo>
                <a:lnTo>
                  <a:pt x="86" y="28"/>
                </a:lnTo>
                <a:lnTo>
                  <a:pt x="92" y="30"/>
                </a:lnTo>
                <a:lnTo>
                  <a:pt x="98" y="34"/>
                </a:lnTo>
                <a:lnTo>
                  <a:pt x="102" y="39"/>
                </a:lnTo>
                <a:lnTo>
                  <a:pt x="105" y="44"/>
                </a:lnTo>
                <a:lnTo>
                  <a:pt x="106" y="51"/>
                </a:lnTo>
                <a:lnTo>
                  <a:pt x="107" y="59"/>
                </a:lnTo>
                <a:lnTo>
                  <a:pt x="106" y="69"/>
                </a:lnTo>
                <a:lnTo>
                  <a:pt x="105" y="77"/>
                </a:lnTo>
                <a:lnTo>
                  <a:pt x="102" y="83"/>
                </a:lnTo>
                <a:lnTo>
                  <a:pt x="98" y="87"/>
                </a:lnTo>
                <a:lnTo>
                  <a:pt x="92" y="91"/>
                </a:lnTo>
                <a:lnTo>
                  <a:pt x="85" y="93"/>
                </a:lnTo>
                <a:lnTo>
                  <a:pt x="77" y="94"/>
                </a:lnTo>
                <a:lnTo>
                  <a:pt x="67" y="94"/>
                </a:lnTo>
                <a:lnTo>
                  <a:pt x="25" y="94"/>
                </a:lnTo>
                <a:close/>
              </a:path>
            </a:pathLst>
          </a:custGeom>
          <a:solidFill>
            <a:srgbClr val="000080"/>
          </a:solidFill>
          <a:ln w="9525">
            <a:noFill/>
            <a:round/>
            <a:headEnd/>
            <a:tailEnd/>
          </a:ln>
        </p:spPr>
        <p:txBody>
          <a:bodyPr/>
          <a:lstStyle/>
          <a:p>
            <a:endParaRPr lang="ru-RU"/>
          </a:p>
        </p:txBody>
      </p:sp>
      <p:sp>
        <p:nvSpPr>
          <p:cNvPr id="20688" name="Freeform 208"/>
          <p:cNvSpPr>
            <a:spLocks/>
          </p:cNvSpPr>
          <p:nvPr/>
        </p:nvSpPr>
        <p:spPr bwMode="auto">
          <a:xfrm>
            <a:off x="2112963" y="3883025"/>
            <a:ext cx="52387" cy="109538"/>
          </a:xfrm>
          <a:custGeom>
            <a:avLst/>
            <a:gdLst>
              <a:gd name="T0" fmla="*/ 91 w 114"/>
              <a:gd name="T1" fmla="*/ 207 h 207"/>
              <a:gd name="T2" fmla="*/ 114 w 114"/>
              <a:gd name="T3" fmla="*/ 207 h 207"/>
              <a:gd name="T4" fmla="*/ 114 w 114"/>
              <a:gd name="T5" fmla="*/ 117 h 207"/>
              <a:gd name="T6" fmla="*/ 114 w 114"/>
              <a:gd name="T7" fmla="*/ 110 h 207"/>
              <a:gd name="T8" fmla="*/ 114 w 114"/>
              <a:gd name="T9" fmla="*/ 99 h 207"/>
              <a:gd name="T10" fmla="*/ 113 w 114"/>
              <a:gd name="T11" fmla="*/ 90 h 207"/>
              <a:gd name="T12" fmla="*/ 112 w 114"/>
              <a:gd name="T13" fmla="*/ 80 h 207"/>
              <a:gd name="T14" fmla="*/ 108 w 114"/>
              <a:gd name="T15" fmla="*/ 73 h 207"/>
              <a:gd name="T16" fmla="*/ 104 w 114"/>
              <a:gd name="T17" fmla="*/ 68 h 207"/>
              <a:gd name="T18" fmla="*/ 101 w 114"/>
              <a:gd name="T19" fmla="*/ 64 h 207"/>
              <a:gd name="T20" fmla="*/ 97 w 114"/>
              <a:gd name="T21" fmla="*/ 61 h 207"/>
              <a:gd name="T22" fmla="*/ 92 w 114"/>
              <a:gd name="T23" fmla="*/ 57 h 207"/>
              <a:gd name="T24" fmla="*/ 86 w 114"/>
              <a:gd name="T25" fmla="*/ 55 h 207"/>
              <a:gd name="T26" fmla="*/ 80 w 114"/>
              <a:gd name="T27" fmla="*/ 54 h 207"/>
              <a:gd name="T28" fmla="*/ 73 w 114"/>
              <a:gd name="T29" fmla="*/ 52 h 207"/>
              <a:gd name="T30" fmla="*/ 65 w 114"/>
              <a:gd name="T31" fmla="*/ 52 h 207"/>
              <a:gd name="T32" fmla="*/ 59 w 114"/>
              <a:gd name="T33" fmla="*/ 52 h 207"/>
              <a:gd name="T34" fmla="*/ 52 w 114"/>
              <a:gd name="T35" fmla="*/ 54 h 207"/>
              <a:gd name="T36" fmla="*/ 46 w 114"/>
              <a:gd name="T37" fmla="*/ 56 h 207"/>
              <a:gd name="T38" fmla="*/ 40 w 114"/>
              <a:gd name="T39" fmla="*/ 58 h 207"/>
              <a:gd name="T40" fmla="*/ 35 w 114"/>
              <a:gd name="T41" fmla="*/ 62 h 207"/>
              <a:gd name="T42" fmla="*/ 31 w 114"/>
              <a:gd name="T43" fmla="*/ 66 h 207"/>
              <a:gd name="T44" fmla="*/ 26 w 114"/>
              <a:gd name="T45" fmla="*/ 71 h 207"/>
              <a:gd name="T46" fmla="*/ 23 w 114"/>
              <a:gd name="T47" fmla="*/ 77 h 207"/>
              <a:gd name="T48" fmla="*/ 23 w 114"/>
              <a:gd name="T49" fmla="*/ 0 h 207"/>
              <a:gd name="T50" fmla="*/ 0 w 114"/>
              <a:gd name="T51" fmla="*/ 0 h 207"/>
              <a:gd name="T52" fmla="*/ 0 w 114"/>
              <a:gd name="T53" fmla="*/ 207 h 207"/>
              <a:gd name="T54" fmla="*/ 23 w 114"/>
              <a:gd name="T55" fmla="*/ 207 h 207"/>
              <a:gd name="T56" fmla="*/ 23 w 114"/>
              <a:gd name="T57" fmla="*/ 118 h 207"/>
              <a:gd name="T58" fmla="*/ 24 w 114"/>
              <a:gd name="T59" fmla="*/ 108 h 207"/>
              <a:gd name="T60" fmla="*/ 26 w 114"/>
              <a:gd name="T61" fmla="*/ 100 h 207"/>
              <a:gd name="T62" fmla="*/ 29 w 114"/>
              <a:gd name="T63" fmla="*/ 92 h 207"/>
              <a:gd name="T64" fmla="*/ 34 w 114"/>
              <a:gd name="T65" fmla="*/ 86 h 207"/>
              <a:gd name="T66" fmla="*/ 40 w 114"/>
              <a:gd name="T67" fmla="*/ 82 h 207"/>
              <a:gd name="T68" fmla="*/ 46 w 114"/>
              <a:gd name="T69" fmla="*/ 78 h 207"/>
              <a:gd name="T70" fmla="*/ 55 w 114"/>
              <a:gd name="T71" fmla="*/ 76 h 207"/>
              <a:gd name="T72" fmla="*/ 63 w 114"/>
              <a:gd name="T73" fmla="*/ 75 h 207"/>
              <a:gd name="T74" fmla="*/ 71 w 114"/>
              <a:gd name="T75" fmla="*/ 76 h 207"/>
              <a:gd name="T76" fmla="*/ 77 w 114"/>
              <a:gd name="T77" fmla="*/ 77 h 207"/>
              <a:gd name="T78" fmla="*/ 82 w 114"/>
              <a:gd name="T79" fmla="*/ 80 h 207"/>
              <a:gd name="T80" fmla="*/ 85 w 114"/>
              <a:gd name="T81" fmla="*/ 84 h 207"/>
              <a:gd name="T82" fmla="*/ 87 w 114"/>
              <a:gd name="T83" fmla="*/ 90 h 207"/>
              <a:gd name="T84" fmla="*/ 90 w 114"/>
              <a:gd name="T85" fmla="*/ 97 h 207"/>
              <a:gd name="T86" fmla="*/ 91 w 114"/>
              <a:gd name="T87" fmla="*/ 105 h 207"/>
              <a:gd name="T88" fmla="*/ 91 w 114"/>
              <a:gd name="T89" fmla="*/ 114 h 207"/>
              <a:gd name="T90" fmla="*/ 91 w 114"/>
              <a:gd name="T91" fmla="*/ 207 h 2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207"/>
              <a:gd name="T140" fmla="*/ 114 w 114"/>
              <a:gd name="T141" fmla="*/ 207 h 2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207">
                <a:moveTo>
                  <a:pt x="91" y="207"/>
                </a:moveTo>
                <a:lnTo>
                  <a:pt x="114" y="207"/>
                </a:lnTo>
                <a:lnTo>
                  <a:pt x="114" y="117"/>
                </a:lnTo>
                <a:lnTo>
                  <a:pt x="114" y="110"/>
                </a:lnTo>
                <a:lnTo>
                  <a:pt x="114" y="99"/>
                </a:lnTo>
                <a:lnTo>
                  <a:pt x="113" y="90"/>
                </a:lnTo>
                <a:lnTo>
                  <a:pt x="112" y="80"/>
                </a:lnTo>
                <a:lnTo>
                  <a:pt x="108" y="73"/>
                </a:lnTo>
                <a:lnTo>
                  <a:pt x="104" y="68"/>
                </a:lnTo>
                <a:lnTo>
                  <a:pt x="101" y="64"/>
                </a:lnTo>
                <a:lnTo>
                  <a:pt x="97" y="61"/>
                </a:lnTo>
                <a:lnTo>
                  <a:pt x="92" y="57"/>
                </a:lnTo>
                <a:lnTo>
                  <a:pt x="86" y="55"/>
                </a:lnTo>
                <a:lnTo>
                  <a:pt x="80" y="54"/>
                </a:lnTo>
                <a:lnTo>
                  <a:pt x="73" y="52"/>
                </a:lnTo>
                <a:lnTo>
                  <a:pt x="65" y="52"/>
                </a:lnTo>
                <a:lnTo>
                  <a:pt x="59" y="52"/>
                </a:lnTo>
                <a:lnTo>
                  <a:pt x="52" y="54"/>
                </a:lnTo>
                <a:lnTo>
                  <a:pt x="46" y="56"/>
                </a:lnTo>
                <a:lnTo>
                  <a:pt x="40" y="58"/>
                </a:lnTo>
                <a:lnTo>
                  <a:pt x="35" y="62"/>
                </a:lnTo>
                <a:lnTo>
                  <a:pt x="31" y="66"/>
                </a:lnTo>
                <a:lnTo>
                  <a:pt x="26" y="71"/>
                </a:lnTo>
                <a:lnTo>
                  <a:pt x="23" y="77"/>
                </a:lnTo>
                <a:lnTo>
                  <a:pt x="23" y="0"/>
                </a:lnTo>
                <a:lnTo>
                  <a:pt x="0" y="0"/>
                </a:lnTo>
                <a:lnTo>
                  <a:pt x="0" y="207"/>
                </a:lnTo>
                <a:lnTo>
                  <a:pt x="23" y="207"/>
                </a:lnTo>
                <a:lnTo>
                  <a:pt x="23" y="118"/>
                </a:lnTo>
                <a:lnTo>
                  <a:pt x="24" y="108"/>
                </a:lnTo>
                <a:lnTo>
                  <a:pt x="26" y="100"/>
                </a:lnTo>
                <a:lnTo>
                  <a:pt x="29" y="92"/>
                </a:lnTo>
                <a:lnTo>
                  <a:pt x="34" y="86"/>
                </a:lnTo>
                <a:lnTo>
                  <a:pt x="40" y="82"/>
                </a:lnTo>
                <a:lnTo>
                  <a:pt x="46" y="78"/>
                </a:lnTo>
                <a:lnTo>
                  <a:pt x="55" y="76"/>
                </a:lnTo>
                <a:lnTo>
                  <a:pt x="63" y="75"/>
                </a:lnTo>
                <a:lnTo>
                  <a:pt x="71" y="76"/>
                </a:lnTo>
                <a:lnTo>
                  <a:pt x="77" y="77"/>
                </a:lnTo>
                <a:lnTo>
                  <a:pt x="82" y="80"/>
                </a:lnTo>
                <a:lnTo>
                  <a:pt x="85" y="84"/>
                </a:lnTo>
                <a:lnTo>
                  <a:pt x="87" y="90"/>
                </a:lnTo>
                <a:lnTo>
                  <a:pt x="90" y="97"/>
                </a:lnTo>
                <a:lnTo>
                  <a:pt x="91" y="105"/>
                </a:lnTo>
                <a:lnTo>
                  <a:pt x="91" y="114"/>
                </a:lnTo>
                <a:lnTo>
                  <a:pt x="91" y="207"/>
                </a:lnTo>
                <a:close/>
              </a:path>
            </a:pathLst>
          </a:custGeom>
          <a:solidFill>
            <a:srgbClr val="000080"/>
          </a:solidFill>
          <a:ln w="9525">
            <a:noFill/>
            <a:round/>
            <a:headEnd/>
            <a:tailEnd/>
          </a:ln>
        </p:spPr>
        <p:txBody>
          <a:bodyPr/>
          <a:lstStyle/>
          <a:p>
            <a:endParaRPr lang="ru-RU"/>
          </a:p>
        </p:txBody>
      </p:sp>
      <p:sp>
        <p:nvSpPr>
          <p:cNvPr id="20689" name="Freeform 209"/>
          <p:cNvSpPr>
            <a:spLocks noEditPoints="1"/>
          </p:cNvSpPr>
          <p:nvPr/>
        </p:nvSpPr>
        <p:spPr bwMode="auto">
          <a:xfrm>
            <a:off x="2181225" y="3883025"/>
            <a:ext cx="11113" cy="109538"/>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690" name="Rectangle 210"/>
          <p:cNvSpPr>
            <a:spLocks noChangeArrowheads="1"/>
          </p:cNvSpPr>
          <p:nvPr/>
        </p:nvSpPr>
        <p:spPr bwMode="auto">
          <a:xfrm>
            <a:off x="2209800" y="3883025"/>
            <a:ext cx="9525" cy="109538"/>
          </a:xfrm>
          <a:prstGeom prst="rect">
            <a:avLst/>
          </a:prstGeom>
          <a:solidFill>
            <a:srgbClr val="000080"/>
          </a:solidFill>
          <a:ln w="9525">
            <a:noFill/>
            <a:miter lim="800000"/>
            <a:headEnd/>
            <a:tailEnd/>
          </a:ln>
        </p:spPr>
        <p:txBody>
          <a:bodyPr/>
          <a:lstStyle/>
          <a:p>
            <a:endParaRPr lang="ru-RU"/>
          </a:p>
        </p:txBody>
      </p:sp>
      <p:sp>
        <p:nvSpPr>
          <p:cNvPr id="20691" name="Freeform 211"/>
          <p:cNvSpPr>
            <a:spLocks noEditPoints="1"/>
          </p:cNvSpPr>
          <p:nvPr/>
        </p:nvSpPr>
        <p:spPr bwMode="auto">
          <a:xfrm>
            <a:off x="2236788" y="3883025"/>
            <a:ext cx="11112" cy="109538"/>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692" name="Freeform 212"/>
          <p:cNvSpPr>
            <a:spLocks noEditPoints="1"/>
          </p:cNvSpPr>
          <p:nvPr/>
        </p:nvSpPr>
        <p:spPr bwMode="auto">
          <a:xfrm>
            <a:off x="2263775" y="3910013"/>
            <a:ext cx="58738" cy="114300"/>
          </a:xfrm>
          <a:custGeom>
            <a:avLst/>
            <a:gdLst>
              <a:gd name="T0" fmla="*/ 23 w 126"/>
              <a:gd name="T1" fmla="*/ 216 h 216"/>
              <a:gd name="T2" fmla="*/ 31 w 126"/>
              <a:gd name="T3" fmla="*/ 146 h 216"/>
              <a:gd name="T4" fmla="*/ 53 w 126"/>
              <a:gd name="T5" fmla="*/ 158 h 216"/>
              <a:gd name="T6" fmla="*/ 79 w 126"/>
              <a:gd name="T7" fmla="*/ 158 h 216"/>
              <a:gd name="T8" fmla="*/ 101 w 126"/>
              <a:gd name="T9" fmla="*/ 147 h 216"/>
              <a:gd name="T10" fmla="*/ 117 w 126"/>
              <a:gd name="T11" fmla="*/ 126 h 216"/>
              <a:gd name="T12" fmla="*/ 125 w 126"/>
              <a:gd name="T13" fmla="*/ 97 h 216"/>
              <a:gd name="T14" fmla="*/ 125 w 126"/>
              <a:gd name="T15" fmla="*/ 62 h 216"/>
              <a:gd name="T16" fmla="*/ 117 w 126"/>
              <a:gd name="T17" fmla="*/ 33 h 216"/>
              <a:gd name="T18" fmla="*/ 101 w 126"/>
              <a:gd name="T19" fmla="*/ 12 h 216"/>
              <a:gd name="T20" fmla="*/ 80 w 126"/>
              <a:gd name="T21" fmla="*/ 2 h 216"/>
              <a:gd name="T22" fmla="*/ 60 w 126"/>
              <a:gd name="T23" fmla="*/ 0 h 216"/>
              <a:gd name="T24" fmla="*/ 47 w 126"/>
              <a:gd name="T25" fmla="*/ 4 h 216"/>
              <a:gd name="T26" fmla="*/ 37 w 126"/>
              <a:gd name="T27" fmla="*/ 11 h 216"/>
              <a:gd name="T28" fmla="*/ 27 w 126"/>
              <a:gd name="T29" fmla="*/ 20 h 216"/>
              <a:gd name="T30" fmla="*/ 23 w 126"/>
              <a:gd name="T31" fmla="*/ 4 h 216"/>
              <a:gd name="T32" fmla="*/ 0 w 126"/>
              <a:gd name="T33" fmla="*/ 216 h 216"/>
              <a:gd name="T34" fmla="*/ 23 w 126"/>
              <a:gd name="T35" fmla="*/ 68 h 216"/>
              <a:gd name="T36" fmla="*/ 28 w 126"/>
              <a:gd name="T37" fmla="*/ 47 h 216"/>
              <a:gd name="T38" fmla="*/ 38 w 126"/>
              <a:gd name="T39" fmla="*/ 32 h 216"/>
              <a:gd name="T40" fmla="*/ 52 w 126"/>
              <a:gd name="T41" fmla="*/ 25 h 216"/>
              <a:gd name="T42" fmla="*/ 70 w 126"/>
              <a:gd name="T43" fmla="*/ 25 h 216"/>
              <a:gd name="T44" fmla="*/ 85 w 126"/>
              <a:gd name="T45" fmla="*/ 32 h 216"/>
              <a:gd name="T46" fmla="*/ 96 w 126"/>
              <a:gd name="T47" fmla="*/ 46 h 216"/>
              <a:gd name="T48" fmla="*/ 101 w 126"/>
              <a:gd name="T49" fmla="*/ 66 h 216"/>
              <a:gd name="T50" fmla="*/ 101 w 126"/>
              <a:gd name="T51" fmla="*/ 91 h 216"/>
              <a:gd name="T52" fmla="*/ 96 w 126"/>
              <a:gd name="T53" fmla="*/ 113 h 216"/>
              <a:gd name="T54" fmla="*/ 85 w 126"/>
              <a:gd name="T55" fmla="*/ 129 h 216"/>
              <a:gd name="T56" fmla="*/ 70 w 126"/>
              <a:gd name="T57" fmla="*/ 136 h 216"/>
              <a:gd name="T58" fmla="*/ 52 w 126"/>
              <a:gd name="T59" fmla="*/ 136 h 216"/>
              <a:gd name="T60" fmla="*/ 38 w 126"/>
              <a:gd name="T61" fmla="*/ 129 h 216"/>
              <a:gd name="T62" fmla="*/ 27 w 126"/>
              <a:gd name="T63" fmla="*/ 115 h 216"/>
              <a:gd name="T64" fmla="*/ 23 w 126"/>
              <a:gd name="T65" fmla="*/ 95 h 2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6"/>
              <a:gd name="T100" fmla="*/ 0 h 216"/>
              <a:gd name="T101" fmla="*/ 126 w 126"/>
              <a:gd name="T102" fmla="*/ 216 h 21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6" h="216">
                <a:moveTo>
                  <a:pt x="0" y="216"/>
                </a:moveTo>
                <a:lnTo>
                  <a:pt x="23" y="216"/>
                </a:lnTo>
                <a:lnTo>
                  <a:pt x="23" y="137"/>
                </a:lnTo>
                <a:lnTo>
                  <a:pt x="31" y="146"/>
                </a:lnTo>
                <a:lnTo>
                  <a:pt x="42" y="153"/>
                </a:lnTo>
                <a:lnTo>
                  <a:pt x="53" y="158"/>
                </a:lnTo>
                <a:lnTo>
                  <a:pt x="66" y="159"/>
                </a:lnTo>
                <a:lnTo>
                  <a:pt x="79" y="158"/>
                </a:lnTo>
                <a:lnTo>
                  <a:pt x="90" y="153"/>
                </a:lnTo>
                <a:lnTo>
                  <a:pt x="101" y="147"/>
                </a:lnTo>
                <a:lnTo>
                  <a:pt x="109" y="138"/>
                </a:lnTo>
                <a:lnTo>
                  <a:pt x="117" y="126"/>
                </a:lnTo>
                <a:lnTo>
                  <a:pt x="122" y="112"/>
                </a:lnTo>
                <a:lnTo>
                  <a:pt x="125" y="97"/>
                </a:lnTo>
                <a:lnTo>
                  <a:pt x="126" y="80"/>
                </a:lnTo>
                <a:lnTo>
                  <a:pt x="125" y="62"/>
                </a:lnTo>
                <a:lnTo>
                  <a:pt x="122" y="46"/>
                </a:lnTo>
                <a:lnTo>
                  <a:pt x="117" y="33"/>
                </a:lnTo>
                <a:lnTo>
                  <a:pt x="109" y="21"/>
                </a:lnTo>
                <a:lnTo>
                  <a:pt x="101" y="12"/>
                </a:lnTo>
                <a:lnTo>
                  <a:pt x="91" y="6"/>
                </a:lnTo>
                <a:lnTo>
                  <a:pt x="80" y="2"/>
                </a:lnTo>
                <a:lnTo>
                  <a:pt x="67" y="0"/>
                </a:lnTo>
                <a:lnTo>
                  <a:pt x="60" y="0"/>
                </a:lnTo>
                <a:lnTo>
                  <a:pt x="53" y="2"/>
                </a:lnTo>
                <a:lnTo>
                  <a:pt x="47" y="4"/>
                </a:lnTo>
                <a:lnTo>
                  <a:pt x="42" y="7"/>
                </a:lnTo>
                <a:lnTo>
                  <a:pt x="37" y="11"/>
                </a:lnTo>
                <a:lnTo>
                  <a:pt x="31" y="16"/>
                </a:lnTo>
                <a:lnTo>
                  <a:pt x="27" y="20"/>
                </a:lnTo>
                <a:lnTo>
                  <a:pt x="23" y="27"/>
                </a:lnTo>
                <a:lnTo>
                  <a:pt x="23" y="4"/>
                </a:lnTo>
                <a:lnTo>
                  <a:pt x="0" y="4"/>
                </a:lnTo>
                <a:lnTo>
                  <a:pt x="0" y="216"/>
                </a:lnTo>
                <a:close/>
                <a:moveTo>
                  <a:pt x="22" y="81"/>
                </a:moveTo>
                <a:lnTo>
                  <a:pt x="23" y="68"/>
                </a:lnTo>
                <a:lnTo>
                  <a:pt x="25" y="56"/>
                </a:lnTo>
                <a:lnTo>
                  <a:pt x="28" y="47"/>
                </a:lnTo>
                <a:lnTo>
                  <a:pt x="32" y="39"/>
                </a:lnTo>
                <a:lnTo>
                  <a:pt x="38" y="32"/>
                </a:lnTo>
                <a:lnTo>
                  <a:pt x="45" y="27"/>
                </a:lnTo>
                <a:lnTo>
                  <a:pt x="52" y="25"/>
                </a:lnTo>
                <a:lnTo>
                  <a:pt x="62" y="24"/>
                </a:lnTo>
                <a:lnTo>
                  <a:pt x="70" y="25"/>
                </a:lnTo>
                <a:lnTo>
                  <a:pt x="79" y="27"/>
                </a:lnTo>
                <a:lnTo>
                  <a:pt x="85" y="32"/>
                </a:lnTo>
                <a:lnTo>
                  <a:pt x="91" y="38"/>
                </a:lnTo>
                <a:lnTo>
                  <a:pt x="96" y="46"/>
                </a:lnTo>
                <a:lnTo>
                  <a:pt x="99" y="55"/>
                </a:lnTo>
                <a:lnTo>
                  <a:pt x="101" y="66"/>
                </a:lnTo>
                <a:lnTo>
                  <a:pt x="102" y="79"/>
                </a:lnTo>
                <a:lnTo>
                  <a:pt x="101" y="91"/>
                </a:lnTo>
                <a:lnTo>
                  <a:pt x="99" y="103"/>
                </a:lnTo>
                <a:lnTo>
                  <a:pt x="96" y="113"/>
                </a:lnTo>
                <a:lnTo>
                  <a:pt x="91" y="122"/>
                </a:lnTo>
                <a:lnTo>
                  <a:pt x="85" y="129"/>
                </a:lnTo>
                <a:lnTo>
                  <a:pt x="79" y="133"/>
                </a:lnTo>
                <a:lnTo>
                  <a:pt x="70" y="136"/>
                </a:lnTo>
                <a:lnTo>
                  <a:pt x="62" y="137"/>
                </a:lnTo>
                <a:lnTo>
                  <a:pt x="52" y="136"/>
                </a:lnTo>
                <a:lnTo>
                  <a:pt x="44" y="133"/>
                </a:lnTo>
                <a:lnTo>
                  <a:pt x="38" y="129"/>
                </a:lnTo>
                <a:lnTo>
                  <a:pt x="32" y="123"/>
                </a:lnTo>
                <a:lnTo>
                  <a:pt x="27" y="115"/>
                </a:lnTo>
                <a:lnTo>
                  <a:pt x="24" y="105"/>
                </a:lnTo>
                <a:lnTo>
                  <a:pt x="23" y="95"/>
                </a:lnTo>
                <a:lnTo>
                  <a:pt x="22" y="81"/>
                </a:lnTo>
                <a:close/>
              </a:path>
            </a:pathLst>
          </a:custGeom>
          <a:solidFill>
            <a:srgbClr val="000080"/>
          </a:solidFill>
          <a:ln w="9525">
            <a:noFill/>
            <a:round/>
            <a:headEnd/>
            <a:tailEnd/>
          </a:ln>
        </p:spPr>
        <p:txBody>
          <a:bodyPr/>
          <a:lstStyle/>
          <a:p>
            <a:endParaRPr lang="ru-RU"/>
          </a:p>
        </p:txBody>
      </p:sp>
      <p:sp>
        <p:nvSpPr>
          <p:cNvPr id="20693" name="Freeform 213"/>
          <p:cNvSpPr>
            <a:spLocks noEditPoints="1"/>
          </p:cNvSpPr>
          <p:nvPr/>
        </p:nvSpPr>
        <p:spPr bwMode="auto">
          <a:xfrm>
            <a:off x="2336800" y="3910013"/>
            <a:ext cx="58738" cy="114300"/>
          </a:xfrm>
          <a:custGeom>
            <a:avLst/>
            <a:gdLst>
              <a:gd name="T0" fmla="*/ 23 w 126"/>
              <a:gd name="T1" fmla="*/ 216 h 216"/>
              <a:gd name="T2" fmla="*/ 31 w 126"/>
              <a:gd name="T3" fmla="*/ 146 h 216"/>
              <a:gd name="T4" fmla="*/ 53 w 126"/>
              <a:gd name="T5" fmla="*/ 158 h 216"/>
              <a:gd name="T6" fmla="*/ 79 w 126"/>
              <a:gd name="T7" fmla="*/ 158 h 216"/>
              <a:gd name="T8" fmla="*/ 101 w 126"/>
              <a:gd name="T9" fmla="*/ 147 h 216"/>
              <a:gd name="T10" fmla="*/ 117 w 126"/>
              <a:gd name="T11" fmla="*/ 126 h 216"/>
              <a:gd name="T12" fmla="*/ 125 w 126"/>
              <a:gd name="T13" fmla="*/ 97 h 216"/>
              <a:gd name="T14" fmla="*/ 125 w 126"/>
              <a:gd name="T15" fmla="*/ 62 h 216"/>
              <a:gd name="T16" fmla="*/ 117 w 126"/>
              <a:gd name="T17" fmla="*/ 33 h 216"/>
              <a:gd name="T18" fmla="*/ 101 w 126"/>
              <a:gd name="T19" fmla="*/ 12 h 216"/>
              <a:gd name="T20" fmla="*/ 80 w 126"/>
              <a:gd name="T21" fmla="*/ 2 h 216"/>
              <a:gd name="T22" fmla="*/ 60 w 126"/>
              <a:gd name="T23" fmla="*/ 0 h 216"/>
              <a:gd name="T24" fmla="*/ 47 w 126"/>
              <a:gd name="T25" fmla="*/ 4 h 216"/>
              <a:gd name="T26" fmla="*/ 36 w 126"/>
              <a:gd name="T27" fmla="*/ 11 h 216"/>
              <a:gd name="T28" fmla="*/ 27 w 126"/>
              <a:gd name="T29" fmla="*/ 20 h 216"/>
              <a:gd name="T30" fmla="*/ 23 w 126"/>
              <a:gd name="T31" fmla="*/ 4 h 216"/>
              <a:gd name="T32" fmla="*/ 0 w 126"/>
              <a:gd name="T33" fmla="*/ 216 h 216"/>
              <a:gd name="T34" fmla="*/ 23 w 126"/>
              <a:gd name="T35" fmla="*/ 68 h 216"/>
              <a:gd name="T36" fmla="*/ 28 w 126"/>
              <a:gd name="T37" fmla="*/ 47 h 216"/>
              <a:gd name="T38" fmla="*/ 38 w 126"/>
              <a:gd name="T39" fmla="*/ 32 h 216"/>
              <a:gd name="T40" fmla="*/ 52 w 126"/>
              <a:gd name="T41" fmla="*/ 25 h 216"/>
              <a:gd name="T42" fmla="*/ 70 w 126"/>
              <a:gd name="T43" fmla="*/ 25 h 216"/>
              <a:gd name="T44" fmla="*/ 85 w 126"/>
              <a:gd name="T45" fmla="*/ 32 h 216"/>
              <a:gd name="T46" fmla="*/ 96 w 126"/>
              <a:gd name="T47" fmla="*/ 46 h 216"/>
              <a:gd name="T48" fmla="*/ 101 w 126"/>
              <a:gd name="T49" fmla="*/ 66 h 216"/>
              <a:gd name="T50" fmla="*/ 101 w 126"/>
              <a:gd name="T51" fmla="*/ 91 h 216"/>
              <a:gd name="T52" fmla="*/ 96 w 126"/>
              <a:gd name="T53" fmla="*/ 113 h 216"/>
              <a:gd name="T54" fmla="*/ 85 w 126"/>
              <a:gd name="T55" fmla="*/ 129 h 216"/>
              <a:gd name="T56" fmla="*/ 70 w 126"/>
              <a:gd name="T57" fmla="*/ 136 h 216"/>
              <a:gd name="T58" fmla="*/ 52 w 126"/>
              <a:gd name="T59" fmla="*/ 136 h 216"/>
              <a:gd name="T60" fmla="*/ 38 w 126"/>
              <a:gd name="T61" fmla="*/ 129 h 216"/>
              <a:gd name="T62" fmla="*/ 27 w 126"/>
              <a:gd name="T63" fmla="*/ 115 h 216"/>
              <a:gd name="T64" fmla="*/ 23 w 126"/>
              <a:gd name="T65" fmla="*/ 95 h 2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6"/>
              <a:gd name="T100" fmla="*/ 0 h 216"/>
              <a:gd name="T101" fmla="*/ 126 w 126"/>
              <a:gd name="T102" fmla="*/ 216 h 21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6" h="216">
                <a:moveTo>
                  <a:pt x="0" y="216"/>
                </a:moveTo>
                <a:lnTo>
                  <a:pt x="23" y="216"/>
                </a:lnTo>
                <a:lnTo>
                  <a:pt x="23" y="137"/>
                </a:lnTo>
                <a:lnTo>
                  <a:pt x="31" y="146"/>
                </a:lnTo>
                <a:lnTo>
                  <a:pt x="42" y="153"/>
                </a:lnTo>
                <a:lnTo>
                  <a:pt x="53" y="158"/>
                </a:lnTo>
                <a:lnTo>
                  <a:pt x="66" y="159"/>
                </a:lnTo>
                <a:lnTo>
                  <a:pt x="79" y="158"/>
                </a:lnTo>
                <a:lnTo>
                  <a:pt x="90" y="153"/>
                </a:lnTo>
                <a:lnTo>
                  <a:pt x="101" y="147"/>
                </a:lnTo>
                <a:lnTo>
                  <a:pt x="109" y="138"/>
                </a:lnTo>
                <a:lnTo>
                  <a:pt x="117" y="126"/>
                </a:lnTo>
                <a:lnTo>
                  <a:pt x="122" y="112"/>
                </a:lnTo>
                <a:lnTo>
                  <a:pt x="125" y="97"/>
                </a:lnTo>
                <a:lnTo>
                  <a:pt x="126" y="80"/>
                </a:lnTo>
                <a:lnTo>
                  <a:pt x="125" y="62"/>
                </a:lnTo>
                <a:lnTo>
                  <a:pt x="122" y="46"/>
                </a:lnTo>
                <a:lnTo>
                  <a:pt x="117" y="33"/>
                </a:lnTo>
                <a:lnTo>
                  <a:pt x="109" y="21"/>
                </a:lnTo>
                <a:lnTo>
                  <a:pt x="101" y="12"/>
                </a:lnTo>
                <a:lnTo>
                  <a:pt x="91" y="6"/>
                </a:lnTo>
                <a:lnTo>
                  <a:pt x="80" y="2"/>
                </a:lnTo>
                <a:lnTo>
                  <a:pt x="67" y="0"/>
                </a:lnTo>
                <a:lnTo>
                  <a:pt x="60" y="0"/>
                </a:lnTo>
                <a:lnTo>
                  <a:pt x="53" y="2"/>
                </a:lnTo>
                <a:lnTo>
                  <a:pt x="47" y="4"/>
                </a:lnTo>
                <a:lnTo>
                  <a:pt x="42" y="7"/>
                </a:lnTo>
                <a:lnTo>
                  <a:pt x="36" y="11"/>
                </a:lnTo>
                <a:lnTo>
                  <a:pt x="31" y="16"/>
                </a:lnTo>
                <a:lnTo>
                  <a:pt x="27" y="20"/>
                </a:lnTo>
                <a:lnTo>
                  <a:pt x="23" y="27"/>
                </a:lnTo>
                <a:lnTo>
                  <a:pt x="23" y="4"/>
                </a:lnTo>
                <a:lnTo>
                  <a:pt x="0" y="4"/>
                </a:lnTo>
                <a:lnTo>
                  <a:pt x="0" y="216"/>
                </a:lnTo>
                <a:close/>
                <a:moveTo>
                  <a:pt x="22" y="81"/>
                </a:moveTo>
                <a:lnTo>
                  <a:pt x="23" y="68"/>
                </a:lnTo>
                <a:lnTo>
                  <a:pt x="25" y="56"/>
                </a:lnTo>
                <a:lnTo>
                  <a:pt x="28" y="47"/>
                </a:lnTo>
                <a:lnTo>
                  <a:pt x="32" y="39"/>
                </a:lnTo>
                <a:lnTo>
                  <a:pt x="38" y="32"/>
                </a:lnTo>
                <a:lnTo>
                  <a:pt x="45" y="27"/>
                </a:lnTo>
                <a:lnTo>
                  <a:pt x="52" y="25"/>
                </a:lnTo>
                <a:lnTo>
                  <a:pt x="62" y="24"/>
                </a:lnTo>
                <a:lnTo>
                  <a:pt x="70" y="25"/>
                </a:lnTo>
                <a:lnTo>
                  <a:pt x="79" y="27"/>
                </a:lnTo>
                <a:lnTo>
                  <a:pt x="85" y="32"/>
                </a:lnTo>
                <a:lnTo>
                  <a:pt x="91" y="38"/>
                </a:lnTo>
                <a:lnTo>
                  <a:pt x="96" y="46"/>
                </a:lnTo>
                <a:lnTo>
                  <a:pt x="99" y="55"/>
                </a:lnTo>
                <a:lnTo>
                  <a:pt x="101" y="66"/>
                </a:lnTo>
                <a:lnTo>
                  <a:pt x="102" y="79"/>
                </a:lnTo>
                <a:lnTo>
                  <a:pt x="101" y="91"/>
                </a:lnTo>
                <a:lnTo>
                  <a:pt x="99" y="103"/>
                </a:lnTo>
                <a:lnTo>
                  <a:pt x="96" y="113"/>
                </a:lnTo>
                <a:lnTo>
                  <a:pt x="91" y="122"/>
                </a:lnTo>
                <a:lnTo>
                  <a:pt x="85" y="129"/>
                </a:lnTo>
                <a:lnTo>
                  <a:pt x="79" y="133"/>
                </a:lnTo>
                <a:lnTo>
                  <a:pt x="70" y="136"/>
                </a:lnTo>
                <a:lnTo>
                  <a:pt x="62" y="137"/>
                </a:lnTo>
                <a:lnTo>
                  <a:pt x="52" y="136"/>
                </a:lnTo>
                <a:lnTo>
                  <a:pt x="44" y="133"/>
                </a:lnTo>
                <a:lnTo>
                  <a:pt x="38" y="129"/>
                </a:lnTo>
                <a:lnTo>
                  <a:pt x="32" y="123"/>
                </a:lnTo>
                <a:lnTo>
                  <a:pt x="27" y="115"/>
                </a:lnTo>
                <a:lnTo>
                  <a:pt x="24" y="105"/>
                </a:lnTo>
                <a:lnTo>
                  <a:pt x="23" y="95"/>
                </a:lnTo>
                <a:lnTo>
                  <a:pt x="22" y="81"/>
                </a:lnTo>
                <a:close/>
              </a:path>
            </a:pathLst>
          </a:custGeom>
          <a:solidFill>
            <a:srgbClr val="000080"/>
          </a:solidFill>
          <a:ln w="9525">
            <a:noFill/>
            <a:round/>
            <a:headEnd/>
            <a:tailEnd/>
          </a:ln>
        </p:spPr>
        <p:txBody>
          <a:bodyPr/>
          <a:lstStyle/>
          <a:p>
            <a:endParaRPr lang="ru-RU"/>
          </a:p>
        </p:txBody>
      </p:sp>
      <p:sp>
        <p:nvSpPr>
          <p:cNvPr id="20694" name="Freeform 214"/>
          <p:cNvSpPr>
            <a:spLocks noEditPoints="1"/>
          </p:cNvSpPr>
          <p:nvPr/>
        </p:nvSpPr>
        <p:spPr bwMode="auto">
          <a:xfrm>
            <a:off x="2405063" y="3910013"/>
            <a:ext cx="58737" cy="84137"/>
          </a:xfrm>
          <a:custGeom>
            <a:avLst/>
            <a:gdLst>
              <a:gd name="T0" fmla="*/ 97 w 124"/>
              <a:gd name="T1" fmla="*/ 113 h 159"/>
              <a:gd name="T2" fmla="*/ 91 w 124"/>
              <a:gd name="T3" fmla="*/ 124 h 159"/>
              <a:gd name="T4" fmla="*/ 82 w 124"/>
              <a:gd name="T5" fmla="*/ 131 h 159"/>
              <a:gd name="T6" fmla="*/ 71 w 124"/>
              <a:gd name="T7" fmla="*/ 136 h 159"/>
              <a:gd name="T8" fmla="*/ 55 w 124"/>
              <a:gd name="T9" fmla="*/ 134 h 159"/>
              <a:gd name="T10" fmla="*/ 41 w 124"/>
              <a:gd name="T11" fmla="*/ 129 h 159"/>
              <a:gd name="T12" fmla="*/ 31 w 124"/>
              <a:gd name="T13" fmla="*/ 117 h 159"/>
              <a:gd name="T14" fmla="*/ 25 w 124"/>
              <a:gd name="T15" fmla="*/ 98 h 159"/>
              <a:gd name="T16" fmla="*/ 124 w 124"/>
              <a:gd name="T17" fmla="*/ 88 h 159"/>
              <a:gd name="T18" fmla="*/ 122 w 124"/>
              <a:gd name="T19" fmla="*/ 60 h 159"/>
              <a:gd name="T20" fmla="*/ 114 w 124"/>
              <a:gd name="T21" fmla="*/ 31 h 159"/>
              <a:gd name="T22" fmla="*/ 98 w 124"/>
              <a:gd name="T23" fmla="*/ 12 h 159"/>
              <a:gd name="T24" fmla="*/ 76 w 124"/>
              <a:gd name="T25" fmla="*/ 2 h 159"/>
              <a:gd name="T26" fmla="*/ 49 w 124"/>
              <a:gd name="T27" fmla="*/ 2 h 159"/>
              <a:gd name="T28" fmla="*/ 25 w 124"/>
              <a:gd name="T29" fmla="*/ 12 h 159"/>
              <a:gd name="T30" fmla="*/ 10 w 124"/>
              <a:gd name="T31" fmla="*/ 33 h 159"/>
              <a:gd name="T32" fmla="*/ 1 w 124"/>
              <a:gd name="T33" fmla="*/ 63 h 159"/>
              <a:gd name="T34" fmla="*/ 1 w 124"/>
              <a:gd name="T35" fmla="*/ 98 h 159"/>
              <a:gd name="T36" fmla="*/ 10 w 124"/>
              <a:gd name="T37" fmla="*/ 127 h 159"/>
              <a:gd name="T38" fmla="*/ 25 w 124"/>
              <a:gd name="T39" fmla="*/ 147 h 159"/>
              <a:gd name="T40" fmla="*/ 49 w 124"/>
              <a:gd name="T41" fmla="*/ 158 h 159"/>
              <a:gd name="T42" fmla="*/ 73 w 124"/>
              <a:gd name="T43" fmla="*/ 158 h 159"/>
              <a:gd name="T44" fmla="*/ 94 w 124"/>
              <a:gd name="T45" fmla="*/ 151 h 159"/>
              <a:gd name="T46" fmla="*/ 109 w 124"/>
              <a:gd name="T47" fmla="*/ 138 h 159"/>
              <a:gd name="T48" fmla="*/ 119 w 124"/>
              <a:gd name="T49" fmla="*/ 119 h 159"/>
              <a:gd name="T50" fmla="*/ 99 w 124"/>
              <a:gd name="T51" fmla="*/ 108 h 159"/>
              <a:gd name="T52" fmla="*/ 25 w 124"/>
              <a:gd name="T53" fmla="*/ 56 h 159"/>
              <a:gd name="T54" fmla="*/ 32 w 124"/>
              <a:gd name="T55" fmla="*/ 40 h 159"/>
              <a:gd name="T56" fmla="*/ 41 w 124"/>
              <a:gd name="T57" fmla="*/ 28 h 159"/>
              <a:gd name="T58" fmla="*/ 54 w 124"/>
              <a:gd name="T59" fmla="*/ 24 h 159"/>
              <a:gd name="T60" fmla="*/ 71 w 124"/>
              <a:gd name="T61" fmla="*/ 24 h 159"/>
              <a:gd name="T62" fmla="*/ 85 w 124"/>
              <a:gd name="T63" fmla="*/ 30 h 159"/>
              <a:gd name="T64" fmla="*/ 94 w 124"/>
              <a:gd name="T65" fmla="*/ 40 h 159"/>
              <a:gd name="T66" fmla="*/ 98 w 124"/>
              <a:gd name="T67" fmla="*/ 56 h 159"/>
              <a:gd name="T68" fmla="*/ 24 w 124"/>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99" y="108"/>
                </a:moveTo>
                <a:lnTo>
                  <a:pt x="97" y="113"/>
                </a:lnTo>
                <a:lnTo>
                  <a:pt x="94" y="119"/>
                </a:lnTo>
                <a:lnTo>
                  <a:pt x="91" y="124"/>
                </a:lnTo>
                <a:lnTo>
                  <a:pt x="87" y="129"/>
                </a:lnTo>
                <a:lnTo>
                  <a:pt x="82" y="131"/>
                </a:lnTo>
                <a:lnTo>
                  <a:pt x="77" y="133"/>
                </a:lnTo>
                <a:lnTo>
                  <a:pt x="71" y="136"/>
                </a:lnTo>
                <a:lnTo>
                  <a:pt x="63" y="136"/>
                </a:lnTo>
                <a:lnTo>
                  <a:pt x="55" y="134"/>
                </a:lnTo>
                <a:lnTo>
                  <a:pt x="48" y="132"/>
                </a:lnTo>
                <a:lnTo>
                  <a:pt x="41" y="129"/>
                </a:lnTo>
                <a:lnTo>
                  <a:pt x="35" y="123"/>
                </a:lnTo>
                <a:lnTo>
                  <a:pt x="31" y="117"/>
                </a:lnTo>
                <a:lnTo>
                  <a:pt x="28" y="109"/>
                </a:lnTo>
                <a:lnTo>
                  <a:pt x="25" y="98"/>
                </a:lnTo>
                <a:lnTo>
                  <a:pt x="24" y="88"/>
                </a:lnTo>
                <a:lnTo>
                  <a:pt x="124" y="88"/>
                </a:lnTo>
                <a:lnTo>
                  <a:pt x="124" y="76"/>
                </a:lnTo>
                <a:lnTo>
                  <a:pt x="122" y="60"/>
                </a:lnTo>
                <a:lnTo>
                  <a:pt x="119" y="44"/>
                </a:lnTo>
                <a:lnTo>
                  <a:pt x="114" y="31"/>
                </a:lnTo>
                <a:lnTo>
                  <a:pt x="108" y="20"/>
                </a:lnTo>
                <a:lnTo>
                  <a:pt x="98" y="12"/>
                </a:lnTo>
                <a:lnTo>
                  <a:pt x="88" y="5"/>
                </a:lnTo>
                <a:lnTo>
                  <a:pt x="76" y="2"/>
                </a:lnTo>
                <a:lnTo>
                  <a:pt x="61" y="0"/>
                </a:lnTo>
                <a:lnTo>
                  <a:pt x="49" y="2"/>
                </a:lnTo>
                <a:lnTo>
                  <a:pt x="36" y="6"/>
                </a:lnTo>
                <a:lnTo>
                  <a:pt x="25" y="12"/>
                </a:lnTo>
                <a:lnTo>
                  <a:pt x="17" y="21"/>
                </a:lnTo>
                <a:lnTo>
                  <a:pt x="10" y="33"/>
                </a:lnTo>
                <a:lnTo>
                  <a:pt x="4" y="47"/>
                </a:lnTo>
                <a:lnTo>
                  <a:pt x="1" y="63"/>
                </a:lnTo>
                <a:lnTo>
                  <a:pt x="0" y="81"/>
                </a:lnTo>
                <a:lnTo>
                  <a:pt x="1" y="98"/>
                </a:lnTo>
                <a:lnTo>
                  <a:pt x="4" y="113"/>
                </a:lnTo>
                <a:lnTo>
                  <a:pt x="10" y="127"/>
                </a:lnTo>
                <a:lnTo>
                  <a:pt x="17" y="138"/>
                </a:lnTo>
                <a:lnTo>
                  <a:pt x="25" y="147"/>
                </a:lnTo>
                <a:lnTo>
                  <a:pt x="36" y="153"/>
                </a:lnTo>
                <a:lnTo>
                  <a:pt x="49" y="158"/>
                </a:lnTo>
                <a:lnTo>
                  <a:pt x="61" y="159"/>
                </a:lnTo>
                <a:lnTo>
                  <a:pt x="73" y="158"/>
                </a:lnTo>
                <a:lnTo>
                  <a:pt x="85" y="155"/>
                </a:lnTo>
                <a:lnTo>
                  <a:pt x="94" y="151"/>
                </a:lnTo>
                <a:lnTo>
                  <a:pt x="102" y="145"/>
                </a:lnTo>
                <a:lnTo>
                  <a:pt x="109" y="138"/>
                </a:lnTo>
                <a:lnTo>
                  <a:pt x="115" y="129"/>
                </a:lnTo>
                <a:lnTo>
                  <a:pt x="119" y="119"/>
                </a:lnTo>
                <a:lnTo>
                  <a:pt x="121" y="108"/>
                </a:lnTo>
                <a:lnTo>
                  <a:pt x="99" y="108"/>
                </a:lnTo>
                <a:close/>
                <a:moveTo>
                  <a:pt x="24" y="67"/>
                </a:moveTo>
                <a:lnTo>
                  <a:pt x="25" y="56"/>
                </a:lnTo>
                <a:lnTo>
                  <a:pt x="28" y="48"/>
                </a:lnTo>
                <a:lnTo>
                  <a:pt x="32" y="40"/>
                </a:lnTo>
                <a:lnTo>
                  <a:pt x="36" y="34"/>
                </a:lnTo>
                <a:lnTo>
                  <a:pt x="41" y="28"/>
                </a:lnTo>
                <a:lnTo>
                  <a:pt x="48" y="25"/>
                </a:lnTo>
                <a:lnTo>
                  <a:pt x="54" y="24"/>
                </a:lnTo>
                <a:lnTo>
                  <a:pt x="62" y="23"/>
                </a:lnTo>
                <a:lnTo>
                  <a:pt x="71" y="24"/>
                </a:lnTo>
                <a:lnTo>
                  <a:pt x="78" y="25"/>
                </a:lnTo>
                <a:lnTo>
                  <a:pt x="85" y="30"/>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0695" name="Freeform 215"/>
          <p:cNvSpPr>
            <a:spLocks/>
          </p:cNvSpPr>
          <p:nvPr/>
        </p:nvSpPr>
        <p:spPr bwMode="auto">
          <a:xfrm>
            <a:off x="2508250" y="3883025"/>
            <a:ext cx="73025" cy="109538"/>
          </a:xfrm>
          <a:custGeom>
            <a:avLst/>
            <a:gdLst>
              <a:gd name="T0" fmla="*/ 0 w 151"/>
              <a:gd name="T1" fmla="*/ 207 h 207"/>
              <a:gd name="T2" fmla="*/ 25 w 151"/>
              <a:gd name="T3" fmla="*/ 207 h 207"/>
              <a:gd name="T4" fmla="*/ 25 w 151"/>
              <a:gd name="T5" fmla="*/ 135 h 207"/>
              <a:gd name="T6" fmla="*/ 54 w 151"/>
              <a:gd name="T7" fmla="*/ 104 h 207"/>
              <a:gd name="T8" fmla="*/ 120 w 151"/>
              <a:gd name="T9" fmla="*/ 207 h 207"/>
              <a:gd name="T10" fmla="*/ 151 w 151"/>
              <a:gd name="T11" fmla="*/ 207 h 207"/>
              <a:gd name="T12" fmla="*/ 72 w 151"/>
              <a:gd name="T13" fmla="*/ 83 h 207"/>
              <a:gd name="T14" fmla="*/ 149 w 151"/>
              <a:gd name="T15" fmla="*/ 0 h 207"/>
              <a:gd name="T16" fmla="*/ 116 w 151"/>
              <a:gd name="T17" fmla="*/ 0 h 207"/>
              <a:gd name="T18" fmla="*/ 25 w 151"/>
              <a:gd name="T19" fmla="*/ 100 h 207"/>
              <a:gd name="T20" fmla="*/ 25 w 151"/>
              <a:gd name="T21" fmla="*/ 0 h 207"/>
              <a:gd name="T22" fmla="*/ 0 w 151"/>
              <a:gd name="T23" fmla="*/ 0 h 207"/>
              <a:gd name="T24" fmla="*/ 0 w 151"/>
              <a:gd name="T25" fmla="*/ 207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1"/>
              <a:gd name="T40" fmla="*/ 0 h 207"/>
              <a:gd name="T41" fmla="*/ 151 w 151"/>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1" h="207">
                <a:moveTo>
                  <a:pt x="0" y="207"/>
                </a:moveTo>
                <a:lnTo>
                  <a:pt x="25" y="207"/>
                </a:lnTo>
                <a:lnTo>
                  <a:pt x="25" y="135"/>
                </a:lnTo>
                <a:lnTo>
                  <a:pt x="54" y="104"/>
                </a:lnTo>
                <a:lnTo>
                  <a:pt x="120" y="207"/>
                </a:lnTo>
                <a:lnTo>
                  <a:pt x="151" y="207"/>
                </a:lnTo>
                <a:lnTo>
                  <a:pt x="72" y="83"/>
                </a:lnTo>
                <a:lnTo>
                  <a:pt x="149" y="0"/>
                </a:lnTo>
                <a:lnTo>
                  <a:pt x="116" y="0"/>
                </a:lnTo>
                <a:lnTo>
                  <a:pt x="25" y="100"/>
                </a:lnTo>
                <a:lnTo>
                  <a:pt x="25" y="0"/>
                </a:lnTo>
                <a:lnTo>
                  <a:pt x="0" y="0"/>
                </a:lnTo>
                <a:lnTo>
                  <a:pt x="0" y="207"/>
                </a:lnTo>
                <a:close/>
              </a:path>
            </a:pathLst>
          </a:custGeom>
          <a:solidFill>
            <a:srgbClr val="000080"/>
          </a:solidFill>
          <a:ln w="9525">
            <a:noFill/>
            <a:round/>
            <a:headEnd/>
            <a:tailEnd/>
          </a:ln>
        </p:spPr>
        <p:txBody>
          <a:bodyPr/>
          <a:lstStyle/>
          <a:p>
            <a:endParaRPr lang="ru-RU"/>
          </a:p>
        </p:txBody>
      </p:sp>
      <p:sp>
        <p:nvSpPr>
          <p:cNvPr id="20696" name="Rectangle 216"/>
          <p:cNvSpPr>
            <a:spLocks noChangeArrowheads="1"/>
          </p:cNvSpPr>
          <p:nvPr/>
        </p:nvSpPr>
        <p:spPr bwMode="auto">
          <a:xfrm>
            <a:off x="2590800" y="3976688"/>
            <a:ext cx="12700" cy="15875"/>
          </a:xfrm>
          <a:prstGeom prst="rect">
            <a:avLst/>
          </a:prstGeom>
          <a:solidFill>
            <a:srgbClr val="000080"/>
          </a:solidFill>
          <a:ln w="9525">
            <a:noFill/>
            <a:miter lim="800000"/>
            <a:headEnd/>
            <a:tailEnd/>
          </a:ln>
        </p:spPr>
        <p:txBody>
          <a:bodyPr/>
          <a:lstStyle/>
          <a:p>
            <a:endParaRPr lang="ru-RU"/>
          </a:p>
        </p:txBody>
      </p:sp>
      <p:sp>
        <p:nvSpPr>
          <p:cNvPr id="20697" name="Freeform 217"/>
          <p:cNvSpPr>
            <a:spLocks/>
          </p:cNvSpPr>
          <p:nvPr/>
        </p:nvSpPr>
        <p:spPr bwMode="auto">
          <a:xfrm>
            <a:off x="1357313" y="4079875"/>
            <a:ext cx="33337" cy="106363"/>
          </a:xfrm>
          <a:custGeom>
            <a:avLst/>
            <a:gdLst>
              <a:gd name="T0" fmla="*/ 42 w 67"/>
              <a:gd name="T1" fmla="*/ 199 h 199"/>
              <a:gd name="T2" fmla="*/ 67 w 67"/>
              <a:gd name="T3" fmla="*/ 199 h 199"/>
              <a:gd name="T4" fmla="*/ 67 w 67"/>
              <a:gd name="T5" fmla="*/ 0 h 199"/>
              <a:gd name="T6" fmla="*/ 49 w 67"/>
              <a:gd name="T7" fmla="*/ 0 h 199"/>
              <a:gd name="T8" fmla="*/ 47 w 67"/>
              <a:gd name="T9" fmla="*/ 9 h 199"/>
              <a:gd name="T10" fmla="*/ 44 w 67"/>
              <a:gd name="T11" fmla="*/ 17 h 199"/>
              <a:gd name="T12" fmla="*/ 40 w 67"/>
              <a:gd name="T13" fmla="*/ 23 h 199"/>
              <a:gd name="T14" fmla="*/ 35 w 67"/>
              <a:gd name="T15" fmla="*/ 29 h 199"/>
              <a:gd name="T16" fmla="*/ 28 w 67"/>
              <a:gd name="T17" fmla="*/ 34 h 199"/>
              <a:gd name="T18" fmla="*/ 20 w 67"/>
              <a:gd name="T19" fmla="*/ 36 h 199"/>
              <a:gd name="T20" fmla="*/ 11 w 67"/>
              <a:gd name="T21" fmla="*/ 37 h 199"/>
              <a:gd name="T22" fmla="*/ 0 w 67"/>
              <a:gd name="T23" fmla="*/ 38 h 199"/>
              <a:gd name="T24" fmla="*/ 0 w 67"/>
              <a:gd name="T25" fmla="*/ 59 h 199"/>
              <a:gd name="T26" fmla="*/ 42 w 67"/>
              <a:gd name="T27" fmla="*/ 59 h 199"/>
              <a:gd name="T28" fmla="*/ 42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9"/>
                </a:lnTo>
                <a:lnTo>
                  <a:pt x="44" y="17"/>
                </a:lnTo>
                <a:lnTo>
                  <a:pt x="40" y="23"/>
                </a:lnTo>
                <a:lnTo>
                  <a:pt x="35" y="29"/>
                </a:lnTo>
                <a:lnTo>
                  <a:pt x="28" y="34"/>
                </a:lnTo>
                <a:lnTo>
                  <a:pt x="20" y="36"/>
                </a:lnTo>
                <a:lnTo>
                  <a:pt x="11" y="37"/>
                </a:lnTo>
                <a:lnTo>
                  <a:pt x="0" y="38"/>
                </a:lnTo>
                <a:lnTo>
                  <a:pt x="0" y="59"/>
                </a:lnTo>
                <a:lnTo>
                  <a:pt x="42" y="59"/>
                </a:lnTo>
                <a:lnTo>
                  <a:pt x="42" y="199"/>
                </a:lnTo>
                <a:close/>
              </a:path>
            </a:pathLst>
          </a:custGeom>
          <a:solidFill>
            <a:srgbClr val="000080"/>
          </a:solidFill>
          <a:ln w="9525">
            <a:noFill/>
            <a:round/>
            <a:headEnd/>
            <a:tailEnd/>
          </a:ln>
        </p:spPr>
        <p:txBody>
          <a:bodyPr/>
          <a:lstStyle/>
          <a:p>
            <a:endParaRPr lang="ru-RU"/>
          </a:p>
        </p:txBody>
      </p:sp>
      <p:sp>
        <p:nvSpPr>
          <p:cNvPr id="20698" name="Freeform 218"/>
          <p:cNvSpPr>
            <a:spLocks noEditPoints="1"/>
          </p:cNvSpPr>
          <p:nvPr/>
        </p:nvSpPr>
        <p:spPr bwMode="auto">
          <a:xfrm>
            <a:off x="1417638" y="4079875"/>
            <a:ext cx="60325" cy="107950"/>
          </a:xfrm>
          <a:custGeom>
            <a:avLst/>
            <a:gdLst>
              <a:gd name="T0" fmla="*/ 124 w 127"/>
              <a:gd name="T1" fmla="*/ 41 h 204"/>
              <a:gd name="T2" fmla="*/ 116 w 127"/>
              <a:gd name="T3" fmla="*/ 21 h 204"/>
              <a:gd name="T4" fmla="*/ 101 w 127"/>
              <a:gd name="T5" fmla="*/ 8 h 204"/>
              <a:gd name="T6" fmla="*/ 81 w 127"/>
              <a:gd name="T7" fmla="*/ 1 h 204"/>
              <a:gd name="T8" fmla="*/ 61 w 127"/>
              <a:gd name="T9" fmla="*/ 0 h 204"/>
              <a:gd name="T10" fmla="*/ 46 w 127"/>
              <a:gd name="T11" fmla="*/ 4 h 204"/>
              <a:gd name="T12" fmla="*/ 33 w 127"/>
              <a:gd name="T13" fmla="*/ 11 h 204"/>
              <a:gd name="T14" fmla="*/ 23 w 127"/>
              <a:gd name="T15" fmla="*/ 22 h 204"/>
              <a:gd name="T16" fmla="*/ 13 w 127"/>
              <a:gd name="T17" fmla="*/ 36 h 204"/>
              <a:gd name="T18" fmla="*/ 7 w 127"/>
              <a:gd name="T19" fmla="*/ 53 h 204"/>
              <a:gd name="T20" fmla="*/ 3 w 127"/>
              <a:gd name="T21" fmla="*/ 73 h 204"/>
              <a:gd name="T22" fmla="*/ 0 w 127"/>
              <a:gd name="T23" fmla="*/ 98 h 204"/>
              <a:gd name="T24" fmla="*/ 0 w 127"/>
              <a:gd name="T25" fmla="*/ 122 h 204"/>
              <a:gd name="T26" fmla="*/ 2 w 127"/>
              <a:gd name="T27" fmla="*/ 142 h 204"/>
              <a:gd name="T28" fmla="*/ 6 w 127"/>
              <a:gd name="T29" fmla="*/ 159 h 204"/>
              <a:gd name="T30" fmla="*/ 12 w 127"/>
              <a:gd name="T31" fmla="*/ 173 h 204"/>
              <a:gd name="T32" fmla="*/ 21 w 127"/>
              <a:gd name="T33" fmla="*/ 185 h 204"/>
              <a:gd name="T34" fmla="*/ 31 w 127"/>
              <a:gd name="T35" fmla="*/ 194 h 204"/>
              <a:gd name="T36" fmla="*/ 44 w 127"/>
              <a:gd name="T37" fmla="*/ 200 h 204"/>
              <a:gd name="T38" fmla="*/ 58 w 127"/>
              <a:gd name="T39" fmla="*/ 204 h 204"/>
              <a:gd name="T40" fmla="*/ 79 w 127"/>
              <a:gd name="T41" fmla="*/ 202 h 204"/>
              <a:gd name="T42" fmla="*/ 101 w 127"/>
              <a:gd name="T43" fmla="*/ 193 h 204"/>
              <a:gd name="T44" fmla="*/ 118 w 127"/>
              <a:gd name="T45" fmla="*/ 176 h 204"/>
              <a:gd name="T46" fmla="*/ 126 w 127"/>
              <a:gd name="T47" fmla="*/ 150 h 204"/>
              <a:gd name="T48" fmla="*/ 126 w 127"/>
              <a:gd name="T49" fmla="*/ 122 h 204"/>
              <a:gd name="T50" fmla="*/ 118 w 127"/>
              <a:gd name="T51" fmla="*/ 98 h 204"/>
              <a:gd name="T52" fmla="*/ 103 w 127"/>
              <a:gd name="T53" fmla="*/ 80 h 204"/>
              <a:gd name="T54" fmla="*/ 82 w 127"/>
              <a:gd name="T55" fmla="*/ 71 h 204"/>
              <a:gd name="T56" fmla="*/ 57 w 127"/>
              <a:gd name="T57" fmla="*/ 71 h 204"/>
              <a:gd name="T58" fmla="*/ 34 w 127"/>
              <a:gd name="T59" fmla="*/ 82 h 204"/>
              <a:gd name="T60" fmla="*/ 27 w 127"/>
              <a:gd name="T61" fmla="*/ 75 h 204"/>
              <a:gd name="T62" fmla="*/ 33 w 127"/>
              <a:gd name="T63" fmla="*/ 50 h 204"/>
              <a:gd name="T64" fmla="*/ 44 w 127"/>
              <a:gd name="T65" fmla="*/ 32 h 204"/>
              <a:gd name="T66" fmla="*/ 60 w 127"/>
              <a:gd name="T67" fmla="*/ 24 h 204"/>
              <a:gd name="T68" fmla="*/ 76 w 127"/>
              <a:gd name="T69" fmla="*/ 23 h 204"/>
              <a:gd name="T70" fmla="*/ 87 w 127"/>
              <a:gd name="T71" fmla="*/ 28 h 204"/>
              <a:gd name="T72" fmla="*/ 96 w 127"/>
              <a:gd name="T73" fmla="*/ 35 h 204"/>
              <a:gd name="T74" fmla="*/ 101 w 127"/>
              <a:gd name="T75" fmla="*/ 46 h 204"/>
              <a:gd name="T76" fmla="*/ 126 w 127"/>
              <a:gd name="T77" fmla="*/ 52 h 204"/>
              <a:gd name="T78" fmla="*/ 101 w 127"/>
              <a:gd name="T79" fmla="*/ 145 h 204"/>
              <a:gd name="T80" fmla="*/ 97 w 127"/>
              <a:gd name="T81" fmla="*/ 162 h 204"/>
              <a:gd name="T82" fmla="*/ 86 w 127"/>
              <a:gd name="T83" fmla="*/ 173 h 204"/>
              <a:gd name="T84" fmla="*/ 73 w 127"/>
              <a:gd name="T85" fmla="*/ 179 h 204"/>
              <a:gd name="T86" fmla="*/ 58 w 127"/>
              <a:gd name="T87" fmla="*/ 179 h 204"/>
              <a:gd name="T88" fmla="*/ 44 w 127"/>
              <a:gd name="T89" fmla="*/ 173 h 204"/>
              <a:gd name="T90" fmla="*/ 34 w 127"/>
              <a:gd name="T91" fmla="*/ 162 h 204"/>
              <a:gd name="T92" fmla="*/ 29 w 127"/>
              <a:gd name="T93" fmla="*/ 146 h 204"/>
              <a:gd name="T94" fmla="*/ 29 w 127"/>
              <a:gd name="T95" fmla="*/ 127 h 204"/>
              <a:gd name="T96" fmla="*/ 34 w 127"/>
              <a:gd name="T97" fmla="*/ 110 h 204"/>
              <a:gd name="T98" fmla="*/ 44 w 127"/>
              <a:gd name="T99" fmla="*/ 100 h 204"/>
              <a:gd name="T100" fmla="*/ 58 w 127"/>
              <a:gd name="T101" fmla="*/ 94 h 204"/>
              <a:gd name="T102" fmla="*/ 73 w 127"/>
              <a:gd name="T103" fmla="*/ 94 h 204"/>
              <a:gd name="T104" fmla="*/ 87 w 127"/>
              <a:gd name="T105" fmla="*/ 100 h 204"/>
              <a:gd name="T106" fmla="*/ 97 w 127"/>
              <a:gd name="T107" fmla="*/ 110 h 204"/>
              <a:gd name="T108" fmla="*/ 101 w 127"/>
              <a:gd name="T109" fmla="*/ 127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
              <a:gd name="T166" fmla="*/ 0 h 204"/>
              <a:gd name="T167" fmla="*/ 127 w 127"/>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 h="204">
                <a:moveTo>
                  <a:pt x="126" y="52"/>
                </a:moveTo>
                <a:lnTo>
                  <a:pt x="124" y="41"/>
                </a:lnTo>
                <a:lnTo>
                  <a:pt x="121" y="30"/>
                </a:lnTo>
                <a:lnTo>
                  <a:pt x="116" y="21"/>
                </a:lnTo>
                <a:lnTo>
                  <a:pt x="109" y="14"/>
                </a:lnTo>
                <a:lnTo>
                  <a:pt x="101" y="8"/>
                </a:lnTo>
                <a:lnTo>
                  <a:pt x="91" y="3"/>
                </a:lnTo>
                <a:lnTo>
                  <a:pt x="81" y="1"/>
                </a:lnTo>
                <a:lnTo>
                  <a:pt x="68" y="0"/>
                </a:lnTo>
                <a:lnTo>
                  <a:pt x="61" y="0"/>
                </a:lnTo>
                <a:lnTo>
                  <a:pt x="53" y="2"/>
                </a:lnTo>
                <a:lnTo>
                  <a:pt x="46" y="4"/>
                </a:lnTo>
                <a:lnTo>
                  <a:pt x="40" y="7"/>
                </a:lnTo>
                <a:lnTo>
                  <a:pt x="33" y="11"/>
                </a:lnTo>
                <a:lnTo>
                  <a:pt x="28" y="16"/>
                </a:lnTo>
                <a:lnTo>
                  <a:pt x="23" y="22"/>
                </a:lnTo>
                <a:lnTo>
                  <a:pt x="18" y="28"/>
                </a:lnTo>
                <a:lnTo>
                  <a:pt x="13" y="36"/>
                </a:lnTo>
                <a:lnTo>
                  <a:pt x="10" y="44"/>
                </a:lnTo>
                <a:lnTo>
                  <a:pt x="7" y="53"/>
                </a:lnTo>
                <a:lnTo>
                  <a:pt x="4" y="63"/>
                </a:lnTo>
                <a:lnTo>
                  <a:pt x="3" y="73"/>
                </a:lnTo>
                <a:lnTo>
                  <a:pt x="1" y="85"/>
                </a:lnTo>
                <a:lnTo>
                  <a:pt x="0" y="98"/>
                </a:lnTo>
                <a:lnTo>
                  <a:pt x="0" y="110"/>
                </a:lnTo>
                <a:lnTo>
                  <a:pt x="0" y="122"/>
                </a:lnTo>
                <a:lnTo>
                  <a:pt x="1" y="133"/>
                </a:lnTo>
                <a:lnTo>
                  <a:pt x="2" y="142"/>
                </a:lnTo>
                <a:lnTo>
                  <a:pt x="4" y="151"/>
                </a:lnTo>
                <a:lnTo>
                  <a:pt x="6" y="159"/>
                </a:lnTo>
                <a:lnTo>
                  <a:pt x="9" y="166"/>
                </a:lnTo>
                <a:lnTo>
                  <a:pt x="12" y="173"/>
                </a:lnTo>
                <a:lnTo>
                  <a:pt x="17" y="180"/>
                </a:lnTo>
                <a:lnTo>
                  <a:pt x="21" y="185"/>
                </a:lnTo>
                <a:lnTo>
                  <a:pt x="26" y="190"/>
                </a:lnTo>
                <a:lnTo>
                  <a:pt x="31" y="194"/>
                </a:lnTo>
                <a:lnTo>
                  <a:pt x="38" y="198"/>
                </a:lnTo>
                <a:lnTo>
                  <a:pt x="44" y="200"/>
                </a:lnTo>
                <a:lnTo>
                  <a:pt x="50" y="202"/>
                </a:lnTo>
                <a:lnTo>
                  <a:pt x="58" y="204"/>
                </a:lnTo>
                <a:lnTo>
                  <a:pt x="65" y="204"/>
                </a:lnTo>
                <a:lnTo>
                  <a:pt x="79" y="202"/>
                </a:lnTo>
                <a:lnTo>
                  <a:pt x="90" y="199"/>
                </a:lnTo>
                <a:lnTo>
                  <a:pt x="101" y="193"/>
                </a:lnTo>
                <a:lnTo>
                  <a:pt x="110" y="185"/>
                </a:lnTo>
                <a:lnTo>
                  <a:pt x="118" y="176"/>
                </a:lnTo>
                <a:lnTo>
                  <a:pt x="123" y="164"/>
                </a:lnTo>
                <a:lnTo>
                  <a:pt x="126" y="150"/>
                </a:lnTo>
                <a:lnTo>
                  <a:pt x="127" y="136"/>
                </a:lnTo>
                <a:lnTo>
                  <a:pt x="126" y="122"/>
                </a:lnTo>
                <a:lnTo>
                  <a:pt x="123" y="109"/>
                </a:lnTo>
                <a:lnTo>
                  <a:pt x="118" y="98"/>
                </a:lnTo>
                <a:lnTo>
                  <a:pt x="111" y="88"/>
                </a:lnTo>
                <a:lnTo>
                  <a:pt x="103" y="80"/>
                </a:lnTo>
                <a:lnTo>
                  <a:pt x="92" y="74"/>
                </a:lnTo>
                <a:lnTo>
                  <a:pt x="82" y="71"/>
                </a:lnTo>
                <a:lnTo>
                  <a:pt x="69" y="70"/>
                </a:lnTo>
                <a:lnTo>
                  <a:pt x="57" y="71"/>
                </a:lnTo>
                <a:lnTo>
                  <a:pt x="45" y="75"/>
                </a:lnTo>
                <a:lnTo>
                  <a:pt x="34" y="82"/>
                </a:lnTo>
                <a:lnTo>
                  <a:pt x="26" y="92"/>
                </a:lnTo>
                <a:lnTo>
                  <a:pt x="27" y="75"/>
                </a:lnTo>
                <a:lnTo>
                  <a:pt x="30" y="61"/>
                </a:lnTo>
                <a:lnTo>
                  <a:pt x="33" y="50"/>
                </a:lnTo>
                <a:lnTo>
                  <a:pt x="39" y="41"/>
                </a:lnTo>
                <a:lnTo>
                  <a:pt x="44" y="32"/>
                </a:lnTo>
                <a:lnTo>
                  <a:pt x="51" y="28"/>
                </a:lnTo>
                <a:lnTo>
                  <a:pt x="60" y="24"/>
                </a:lnTo>
                <a:lnTo>
                  <a:pt x="69" y="23"/>
                </a:lnTo>
                <a:lnTo>
                  <a:pt x="76" y="23"/>
                </a:lnTo>
                <a:lnTo>
                  <a:pt x="82" y="25"/>
                </a:lnTo>
                <a:lnTo>
                  <a:pt x="87" y="28"/>
                </a:lnTo>
                <a:lnTo>
                  <a:pt x="92" y="30"/>
                </a:lnTo>
                <a:lnTo>
                  <a:pt x="96" y="35"/>
                </a:lnTo>
                <a:lnTo>
                  <a:pt x="99" y="39"/>
                </a:lnTo>
                <a:lnTo>
                  <a:pt x="101" y="46"/>
                </a:lnTo>
                <a:lnTo>
                  <a:pt x="102" y="52"/>
                </a:lnTo>
                <a:lnTo>
                  <a:pt x="126" y="52"/>
                </a:lnTo>
                <a:close/>
                <a:moveTo>
                  <a:pt x="102" y="136"/>
                </a:moveTo>
                <a:lnTo>
                  <a:pt x="101" y="145"/>
                </a:lnTo>
                <a:lnTo>
                  <a:pt x="100" y="155"/>
                </a:lnTo>
                <a:lnTo>
                  <a:pt x="97" y="162"/>
                </a:lnTo>
                <a:lnTo>
                  <a:pt x="91" y="169"/>
                </a:lnTo>
                <a:lnTo>
                  <a:pt x="86" y="173"/>
                </a:lnTo>
                <a:lnTo>
                  <a:pt x="81" y="177"/>
                </a:lnTo>
                <a:lnTo>
                  <a:pt x="73" y="179"/>
                </a:lnTo>
                <a:lnTo>
                  <a:pt x="65" y="180"/>
                </a:lnTo>
                <a:lnTo>
                  <a:pt x="58" y="179"/>
                </a:lnTo>
                <a:lnTo>
                  <a:pt x="50" y="177"/>
                </a:lnTo>
                <a:lnTo>
                  <a:pt x="44" y="173"/>
                </a:lnTo>
                <a:lnTo>
                  <a:pt x="39" y="169"/>
                </a:lnTo>
                <a:lnTo>
                  <a:pt x="34" y="162"/>
                </a:lnTo>
                <a:lnTo>
                  <a:pt x="31" y="155"/>
                </a:lnTo>
                <a:lnTo>
                  <a:pt x="29" y="146"/>
                </a:lnTo>
                <a:lnTo>
                  <a:pt x="28" y="136"/>
                </a:lnTo>
                <a:lnTo>
                  <a:pt x="29" y="127"/>
                </a:lnTo>
                <a:lnTo>
                  <a:pt x="30" y="119"/>
                </a:lnTo>
                <a:lnTo>
                  <a:pt x="34" y="110"/>
                </a:lnTo>
                <a:lnTo>
                  <a:pt x="39" y="105"/>
                </a:lnTo>
                <a:lnTo>
                  <a:pt x="44" y="100"/>
                </a:lnTo>
                <a:lnTo>
                  <a:pt x="50" y="96"/>
                </a:lnTo>
                <a:lnTo>
                  <a:pt x="58" y="94"/>
                </a:lnTo>
                <a:lnTo>
                  <a:pt x="66" y="93"/>
                </a:lnTo>
                <a:lnTo>
                  <a:pt x="73" y="94"/>
                </a:lnTo>
                <a:lnTo>
                  <a:pt x="81" y="96"/>
                </a:lnTo>
                <a:lnTo>
                  <a:pt x="87" y="100"/>
                </a:lnTo>
                <a:lnTo>
                  <a:pt x="92" y="105"/>
                </a:lnTo>
                <a:lnTo>
                  <a:pt x="97" y="110"/>
                </a:lnTo>
                <a:lnTo>
                  <a:pt x="100" y="119"/>
                </a:lnTo>
                <a:lnTo>
                  <a:pt x="101" y="127"/>
                </a:lnTo>
                <a:lnTo>
                  <a:pt x="102" y="136"/>
                </a:lnTo>
                <a:close/>
              </a:path>
            </a:pathLst>
          </a:custGeom>
          <a:solidFill>
            <a:srgbClr val="000080"/>
          </a:solidFill>
          <a:ln w="9525">
            <a:noFill/>
            <a:round/>
            <a:headEnd/>
            <a:tailEnd/>
          </a:ln>
        </p:spPr>
        <p:txBody>
          <a:bodyPr/>
          <a:lstStyle/>
          <a:p>
            <a:endParaRPr lang="ru-RU"/>
          </a:p>
        </p:txBody>
      </p:sp>
      <p:sp>
        <p:nvSpPr>
          <p:cNvPr id="20699" name="Freeform 219"/>
          <p:cNvSpPr>
            <a:spLocks/>
          </p:cNvSpPr>
          <p:nvPr/>
        </p:nvSpPr>
        <p:spPr bwMode="auto">
          <a:xfrm>
            <a:off x="2036763" y="4076700"/>
            <a:ext cx="63500" cy="109538"/>
          </a:xfrm>
          <a:custGeom>
            <a:avLst/>
            <a:gdLst>
              <a:gd name="T0" fmla="*/ 0 w 136"/>
              <a:gd name="T1" fmla="*/ 207 h 207"/>
              <a:gd name="T2" fmla="*/ 136 w 136"/>
              <a:gd name="T3" fmla="*/ 207 h 207"/>
              <a:gd name="T4" fmla="*/ 136 w 136"/>
              <a:gd name="T5" fmla="*/ 181 h 207"/>
              <a:gd name="T6" fmla="*/ 25 w 136"/>
              <a:gd name="T7" fmla="*/ 181 h 207"/>
              <a:gd name="T8" fmla="*/ 25 w 136"/>
              <a:gd name="T9" fmla="*/ 111 h 207"/>
              <a:gd name="T10" fmla="*/ 125 w 136"/>
              <a:gd name="T11" fmla="*/ 111 h 207"/>
              <a:gd name="T12" fmla="*/ 125 w 136"/>
              <a:gd name="T13" fmla="*/ 87 h 207"/>
              <a:gd name="T14" fmla="*/ 25 w 136"/>
              <a:gd name="T15" fmla="*/ 87 h 207"/>
              <a:gd name="T16" fmla="*/ 25 w 136"/>
              <a:gd name="T17" fmla="*/ 25 h 207"/>
              <a:gd name="T18" fmla="*/ 134 w 136"/>
              <a:gd name="T19" fmla="*/ 25 h 207"/>
              <a:gd name="T20" fmla="*/ 134 w 136"/>
              <a:gd name="T21" fmla="*/ 0 h 207"/>
              <a:gd name="T22" fmla="*/ 0 w 136"/>
              <a:gd name="T23" fmla="*/ 0 h 207"/>
              <a:gd name="T24" fmla="*/ 0 w 136"/>
              <a:gd name="T25" fmla="*/ 207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6"/>
              <a:gd name="T40" fmla="*/ 0 h 207"/>
              <a:gd name="T41" fmla="*/ 136 w 136"/>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6" h="207">
                <a:moveTo>
                  <a:pt x="0" y="207"/>
                </a:moveTo>
                <a:lnTo>
                  <a:pt x="136" y="207"/>
                </a:lnTo>
                <a:lnTo>
                  <a:pt x="136" y="181"/>
                </a:lnTo>
                <a:lnTo>
                  <a:pt x="25" y="181"/>
                </a:lnTo>
                <a:lnTo>
                  <a:pt x="25" y="111"/>
                </a:lnTo>
                <a:lnTo>
                  <a:pt x="125" y="111"/>
                </a:lnTo>
                <a:lnTo>
                  <a:pt x="125" y="87"/>
                </a:lnTo>
                <a:lnTo>
                  <a:pt x="25" y="87"/>
                </a:lnTo>
                <a:lnTo>
                  <a:pt x="25" y="25"/>
                </a:lnTo>
                <a:lnTo>
                  <a:pt x="134" y="25"/>
                </a:lnTo>
                <a:lnTo>
                  <a:pt x="134" y="0"/>
                </a:lnTo>
                <a:lnTo>
                  <a:pt x="0" y="0"/>
                </a:lnTo>
                <a:lnTo>
                  <a:pt x="0" y="207"/>
                </a:lnTo>
                <a:close/>
              </a:path>
            </a:pathLst>
          </a:custGeom>
          <a:solidFill>
            <a:srgbClr val="000080"/>
          </a:solidFill>
          <a:ln w="9525">
            <a:noFill/>
            <a:round/>
            <a:headEnd/>
            <a:tailEnd/>
          </a:ln>
        </p:spPr>
        <p:txBody>
          <a:bodyPr/>
          <a:lstStyle/>
          <a:p>
            <a:endParaRPr lang="ru-RU"/>
          </a:p>
        </p:txBody>
      </p:sp>
      <p:sp>
        <p:nvSpPr>
          <p:cNvPr id="20700" name="Freeform 220"/>
          <p:cNvSpPr>
            <a:spLocks/>
          </p:cNvSpPr>
          <p:nvPr/>
        </p:nvSpPr>
        <p:spPr bwMode="auto">
          <a:xfrm>
            <a:off x="2103438" y="4105275"/>
            <a:ext cx="60325" cy="80963"/>
          </a:xfrm>
          <a:custGeom>
            <a:avLst/>
            <a:gdLst>
              <a:gd name="T0" fmla="*/ 51 w 125"/>
              <a:gd name="T1" fmla="*/ 152 h 152"/>
              <a:gd name="T2" fmla="*/ 75 w 125"/>
              <a:gd name="T3" fmla="*/ 152 h 152"/>
              <a:gd name="T4" fmla="*/ 125 w 125"/>
              <a:gd name="T5" fmla="*/ 0 h 152"/>
              <a:gd name="T6" fmla="*/ 100 w 125"/>
              <a:gd name="T7" fmla="*/ 0 h 152"/>
              <a:gd name="T8" fmla="*/ 63 w 125"/>
              <a:gd name="T9" fmla="*/ 122 h 152"/>
              <a:gd name="T10" fmla="*/ 24 w 125"/>
              <a:gd name="T11" fmla="*/ 0 h 152"/>
              <a:gd name="T12" fmla="*/ 0 w 125"/>
              <a:gd name="T13" fmla="*/ 0 h 152"/>
              <a:gd name="T14" fmla="*/ 51 w 125"/>
              <a:gd name="T15" fmla="*/ 152 h 152"/>
              <a:gd name="T16" fmla="*/ 0 60000 65536"/>
              <a:gd name="T17" fmla="*/ 0 60000 65536"/>
              <a:gd name="T18" fmla="*/ 0 60000 65536"/>
              <a:gd name="T19" fmla="*/ 0 60000 65536"/>
              <a:gd name="T20" fmla="*/ 0 60000 65536"/>
              <a:gd name="T21" fmla="*/ 0 60000 65536"/>
              <a:gd name="T22" fmla="*/ 0 60000 65536"/>
              <a:gd name="T23" fmla="*/ 0 60000 65536"/>
              <a:gd name="T24" fmla="*/ 0 w 125"/>
              <a:gd name="T25" fmla="*/ 0 h 152"/>
              <a:gd name="T26" fmla="*/ 125 w 125"/>
              <a:gd name="T27" fmla="*/ 152 h 1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5" h="152">
                <a:moveTo>
                  <a:pt x="51" y="152"/>
                </a:moveTo>
                <a:lnTo>
                  <a:pt x="75" y="152"/>
                </a:lnTo>
                <a:lnTo>
                  <a:pt x="125" y="0"/>
                </a:lnTo>
                <a:lnTo>
                  <a:pt x="100" y="0"/>
                </a:lnTo>
                <a:lnTo>
                  <a:pt x="63" y="122"/>
                </a:lnTo>
                <a:lnTo>
                  <a:pt x="24" y="0"/>
                </a:lnTo>
                <a:lnTo>
                  <a:pt x="0" y="0"/>
                </a:lnTo>
                <a:lnTo>
                  <a:pt x="51" y="152"/>
                </a:lnTo>
                <a:close/>
              </a:path>
            </a:pathLst>
          </a:custGeom>
          <a:solidFill>
            <a:srgbClr val="000080"/>
          </a:solidFill>
          <a:ln w="9525">
            <a:noFill/>
            <a:round/>
            <a:headEnd/>
            <a:tailEnd/>
          </a:ln>
        </p:spPr>
        <p:txBody>
          <a:bodyPr/>
          <a:lstStyle/>
          <a:p>
            <a:endParaRPr lang="ru-RU"/>
          </a:p>
        </p:txBody>
      </p:sp>
      <p:sp>
        <p:nvSpPr>
          <p:cNvPr id="20701" name="Freeform 221"/>
          <p:cNvSpPr>
            <a:spLocks noEditPoints="1"/>
          </p:cNvSpPr>
          <p:nvPr/>
        </p:nvSpPr>
        <p:spPr bwMode="auto">
          <a:xfrm>
            <a:off x="2168525" y="4103688"/>
            <a:ext cx="58738" cy="84137"/>
          </a:xfrm>
          <a:custGeom>
            <a:avLst/>
            <a:gdLst>
              <a:gd name="T0" fmla="*/ 97 w 124"/>
              <a:gd name="T1" fmla="*/ 113 h 158"/>
              <a:gd name="T2" fmla="*/ 91 w 124"/>
              <a:gd name="T3" fmla="*/ 123 h 158"/>
              <a:gd name="T4" fmla="*/ 82 w 124"/>
              <a:gd name="T5" fmla="*/ 130 h 158"/>
              <a:gd name="T6" fmla="*/ 71 w 124"/>
              <a:gd name="T7" fmla="*/ 135 h 158"/>
              <a:gd name="T8" fmla="*/ 55 w 124"/>
              <a:gd name="T9" fmla="*/ 134 h 158"/>
              <a:gd name="T10" fmla="*/ 41 w 124"/>
              <a:gd name="T11" fmla="*/ 128 h 158"/>
              <a:gd name="T12" fmla="*/ 31 w 124"/>
              <a:gd name="T13" fmla="*/ 116 h 158"/>
              <a:gd name="T14" fmla="*/ 25 w 124"/>
              <a:gd name="T15" fmla="*/ 98 h 158"/>
              <a:gd name="T16" fmla="*/ 124 w 124"/>
              <a:gd name="T17" fmla="*/ 87 h 158"/>
              <a:gd name="T18" fmla="*/ 122 w 124"/>
              <a:gd name="T19" fmla="*/ 59 h 158"/>
              <a:gd name="T20" fmla="*/ 114 w 124"/>
              <a:gd name="T21" fmla="*/ 30 h 158"/>
              <a:gd name="T22" fmla="*/ 98 w 124"/>
              <a:gd name="T23" fmla="*/ 12 h 158"/>
              <a:gd name="T24" fmla="*/ 76 w 124"/>
              <a:gd name="T25" fmla="*/ 1 h 158"/>
              <a:gd name="T26" fmla="*/ 49 w 124"/>
              <a:gd name="T27" fmla="*/ 1 h 158"/>
              <a:gd name="T28" fmla="*/ 25 w 124"/>
              <a:gd name="T29" fmla="*/ 12 h 158"/>
              <a:gd name="T30" fmla="*/ 10 w 124"/>
              <a:gd name="T31" fmla="*/ 33 h 158"/>
              <a:gd name="T32" fmla="*/ 1 w 124"/>
              <a:gd name="T33" fmla="*/ 63 h 158"/>
              <a:gd name="T34" fmla="*/ 1 w 124"/>
              <a:gd name="T35" fmla="*/ 98 h 158"/>
              <a:gd name="T36" fmla="*/ 10 w 124"/>
              <a:gd name="T37" fmla="*/ 127 h 158"/>
              <a:gd name="T38" fmla="*/ 25 w 124"/>
              <a:gd name="T39" fmla="*/ 147 h 158"/>
              <a:gd name="T40" fmla="*/ 49 w 124"/>
              <a:gd name="T41" fmla="*/ 157 h 158"/>
              <a:gd name="T42" fmla="*/ 73 w 124"/>
              <a:gd name="T43" fmla="*/ 157 h 158"/>
              <a:gd name="T44" fmla="*/ 94 w 124"/>
              <a:gd name="T45" fmla="*/ 150 h 158"/>
              <a:gd name="T46" fmla="*/ 109 w 124"/>
              <a:gd name="T47" fmla="*/ 137 h 158"/>
              <a:gd name="T48" fmla="*/ 119 w 124"/>
              <a:gd name="T49" fmla="*/ 119 h 158"/>
              <a:gd name="T50" fmla="*/ 99 w 124"/>
              <a:gd name="T51" fmla="*/ 107 h 158"/>
              <a:gd name="T52" fmla="*/ 25 w 124"/>
              <a:gd name="T53" fmla="*/ 56 h 158"/>
              <a:gd name="T54" fmla="*/ 32 w 124"/>
              <a:gd name="T55" fmla="*/ 40 h 158"/>
              <a:gd name="T56" fmla="*/ 41 w 124"/>
              <a:gd name="T57" fmla="*/ 28 h 158"/>
              <a:gd name="T58" fmla="*/ 54 w 124"/>
              <a:gd name="T59" fmla="*/ 23 h 158"/>
              <a:gd name="T60" fmla="*/ 71 w 124"/>
              <a:gd name="T61" fmla="*/ 23 h 158"/>
              <a:gd name="T62" fmla="*/ 85 w 124"/>
              <a:gd name="T63" fmla="*/ 29 h 158"/>
              <a:gd name="T64" fmla="*/ 94 w 124"/>
              <a:gd name="T65" fmla="*/ 40 h 158"/>
              <a:gd name="T66" fmla="*/ 98 w 124"/>
              <a:gd name="T67" fmla="*/ 56 h 158"/>
              <a:gd name="T68" fmla="*/ 24 w 124"/>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9"/>
                </a:lnTo>
                <a:lnTo>
                  <a:pt x="91" y="123"/>
                </a:lnTo>
                <a:lnTo>
                  <a:pt x="87" y="128"/>
                </a:lnTo>
                <a:lnTo>
                  <a:pt x="82" y="130"/>
                </a:lnTo>
                <a:lnTo>
                  <a:pt x="77" y="133"/>
                </a:lnTo>
                <a:lnTo>
                  <a:pt x="71" y="135"/>
                </a:lnTo>
                <a:lnTo>
                  <a:pt x="63" y="135"/>
                </a:lnTo>
                <a:lnTo>
                  <a:pt x="55" y="134"/>
                </a:lnTo>
                <a:lnTo>
                  <a:pt x="48" y="132"/>
                </a:lnTo>
                <a:lnTo>
                  <a:pt x="41" y="128"/>
                </a:lnTo>
                <a:lnTo>
                  <a:pt x="35" y="122"/>
                </a:lnTo>
                <a:lnTo>
                  <a:pt x="31" y="116"/>
                </a:lnTo>
                <a:lnTo>
                  <a:pt x="28" y="108"/>
                </a:lnTo>
                <a:lnTo>
                  <a:pt x="25" y="98"/>
                </a:lnTo>
                <a:lnTo>
                  <a:pt x="24" y="87"/>
                </a:lnTo>
                <a:lnTo>
                  <a:pt x="124" y="87"/>
                </a:lnTo>
                <a:lnTo>
                  <a:pt x="124" y="76"/>
                </a:lnTo>
                <a:lnTo>
                  <a:pt x="122" y="59"/>
                </a:lnTo>
                <a:lnTo>
                  <a:pt x="119" y="43"/>
                </a:lnTo>
                <a:lnTo>
                  <a:pt x="114" y="30"/>
                </a:lnTo>
                <a:lnTo>
                  <a:pt x="108" y="20"/>
                </a:lnTo>
                <a:lnTo>
                  <a:pt x="98" y="12"/>
                </a:lnTo>
                <a:lnTo>
                  <a:pt x="88" y="5"/>
                </a:lnTo>
                <a:lnTo>
                  <a:pt x="76" y="1"/>
                </a:lnTo>
                <a:lnTo>
                  <a:pt x="61" y="0"/>
                </a:lnTo>
                <a:lnTo>
                  <a:pt x="49" y="1"/>
                </a:lnTo>
                <a:lnTo>
                  <a:pt x="36" y="6"/>
                </a:lnTo>
                <a:lnTo>
                  <a:pt x="25" y="12"/>
                </a:lnTo>
                <a:lnTo>
                  <a:pt x="17" y="21"/>
                </a:lnTo>
                <a:lnTo>
                  <a:pt x="10" y="33"/>
                </a:lnTo>
                <a:lnTo>
                  <a:pt x="4" y="47"/>
                </a:lnTo>
                <a:lnTo>
                  <a:pt x="1" y="63"/>
                </a:lnTo>
                <a:lnTo>
                  <a:pt x="0" y="80"/>
                </a:lnTo>
                <a:lnTo>
                  <a:pt x="1" y="98"/>
                </a:lnTo>
                <a:lnTo>
                  <a:pt x="4" y="113"/>
                </a:lnTo>
                <a:lnTo>
                  <a:pt x="10" y="127"/>
                </a:lnTo>
                <a:lnTo>
                  <a:pt x="17" y="137"/>
                </a:lnTo>
                <a:lnTo>
                  <a:pt x="25" y="147"/>
                </a:lnTo>
                <a:lnTo>
                  <a:pt x="36" y="153"/>
                </a:lnTo>
                <a:lnTo>
                  <a:pt x="49" y="157"/>
                </a:lnTo>
                <a:lnTo>
                  <a:pt x="61" y="158"/>
                </a:lnTo>
                <a:lnTo>
                  <a:pt x="73" y="157"/>
                </a:lnTo>
                <a:lnTo>
                  <a:pt x="85" y="155"/>
                </a:lnTo>
                <a:lnTo>
                  <a:pt x="94" y="150"/>
                </a:lnTo>
                <a:lnTo>
                  <a:pt x="102" y="144"/>
                </a:lnTo>
                <a:lnTo>
                  <a:pt x="109" y="137"/>
                </a:lnTo>
                <a:lnTo>
                  <a:pt x="115" y="128"/>
                </a:lnTo>
                <a:lnTo>
                  <a:pt x="119" y="119"/>
                </a:lnTo>
                <a:lnTo>
                  <a:pt x="121" y="107"/>
                </a:lnTo>
                <a:lnTo>
                  <a:pt x="99" y="107"/>
                </a:lnTo>
                <a:close/>
                <a:moveTo>
                  <a:pt x="24" y="66"/>
                </a:moveTo>
                <a:lnTo>
                  <a:pt x="25" y="56"/>
                </a:lnTo>
                <a:lnTo>
                  <a:pt x="28" y="48"/>
                </a:lnTo>
                <a:lnTo>
                  <a:pt x="32" y="40"/>
                </a:lnTo>
                <a:lnTo>
                  <a:pt x="36" y="34"/>
                </a:lnTo>
                <a:lnTo>
                  <a:pt x="41" y="28"/>
                </a:lnTo>
                <a:lnTo>
                  <a:pt x="48" y="24"/>
                </a:lnTo>
                <a:lnTo>
                  <a:pt x="54" y="23"/>
                </a:lnTo>
                <a:lnTo>
                  <a:pt x="62" y="22"/>
                </a:lnTo>
                <a:lnTo>
                  <a:pt x="71" y="23"/>
                </a:lnTo>
                <a:lnTo>
                  <a:pt x="78" y="24"/>
                </a:lnTo>
                <a:lnTo>
                  <a:pt x="85" y="29"/>
                </a:lnTo>
                <a:lnTo>
                  <a:pt x="90"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702" name="Freeform 222"/>
          <p:cNvSpPr>
            <a:spLocks/>
          </p:cNvSpPr>
          <p:nvPr/>
        </p:nvSpPr>
        <p:spPr bwMode="auto">
          <a:xfrm>
            <a:off x="2273300" y="4076700"/>
            <a:ext cx="58738" cy="109538"/>
          </a:xfrm>
          <a:custGeom>
            <a:avLst/>
            <a:gdLst>
              <a:gd name="T0" fmla="*/ 0 w 126"/>
              <a:gd name="T1" fmla="*/ 207 h 207"/>
              <a:gd name="T2" fmla="*/ 25 w 126"/>
              <a:gd name="T3" fmla="*/ 207 h 207"/>
              <a:gd name="T4" fmla="*/ 25 w 126"/>
              <a:gd name="T5" fmla="*/ 111 h 207"/>
              <a:gd name="T6" fmla="*/ 114 w 126"/>
              <a:gd name="T7" fmla="*/ 111 h 207"/>
              <a:gd name="T8" fmla="*/ 114 w 126"/>
              <a:gd name="T9" fmla="*/ 86 h 207"/>
              <a:gd name="T10" fmla="*/ 25 w 126"/>
              <a:gd name="T11" fmla="*/ 86 h 207"/>
              <a:gd name="T12" fmla="*/ 25 w 126"/>
              <a:gd name="T13" fmla="*/ 25 h 207"/>
              <a:gd name="T14" fmla="*/ 126 w 126"/>
              <a:gd name="T15" fmla="*/ 25 h 207"/>
              <a:gd name="T16" fmla="*/ 126 w 126"/>
              <a:gd name="T17" fmla="*/ 0 h 207"/>
              <a:gd name="T18" fmla="*/ 0 w 126"/>
              <a:gd name="T19" fmla="*/ 0 h 207"/>
              <a:gd name="T20" fmla="*/ 0 w 126"/>
              <a:gd name="T21" fmla="*/ 207 h 20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6"/>
              <a:gd name="T34" fmla="*/ 0 h 207"/>
              <a:gd name="T35" fmla="*/ 126 w 126"/>
              <a:gd name="T36" fmla="*/ 207 h 20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6" h="207">
                <a:moveTo>
                  <a:pt x="0" y="207"/>
                </a:moveTo>
                <a:lnTo>
                  <a:pt x="25" y="207"/>
                </a:lnTo>
                <a:lnTo>
                  <a:pt x="25" y="111"/>
                </a:lnTo>
                <a:lnTo>
                  <a:pt x="114" y="111"/>
                </a:lnTo>
                <a:lnTo>
                  <a:pt x="114" y="86"/>
                </a:lnTo>
                <a:lnTo>
                  <a:pt x="25" y="86"/>
                </a:lnTo>
                <a:lnTo>
                  <a:pt x="25" y="25"/>
                </a:lnTo>
                <a:lnTo>
                  <a:pt x="126" y="25"/>
                </a:lnTo>
                <a:lnTo>
                  <a:pt x="126" y="0"/>
                </a:lnTo>
                <a:lnTo>
                  <a:pt x="0" y="0"/>
                </a:lnTo>
                <a:lnTo>
                  <a:pt x="0" y="207"/>
                </a:lnTo>
                <a:close/>
              </a:path>
            </a:pathLst>
          </a:custGeom>
          <a:solidFill>
            <a:srgbClr val="000080"/>
          </a:solidFill>
          <a:ln w="9525">
            <a:noFill/>
            <a:round/>
            <a:headEnd/>
            <a:tailEnd/>
          </a:ln>
        </p:spPr>
        <p:txBody>
          <a:bodyPr/>
          <a:lstStyle/>
          <a:p>
            <a:endParaRPr lang="ru-RU"/>
          </a:p>
        </p:txBody>
      </p:sp>
      <p:sp>
        <p:nvSpPr>
          <p:cNvPr id="20703" name="Freeform 223"/>
          <p:cNvSpPr>
            <a:spLocks/>
          </p:cNvSpPr>
          <p:nvPr/>
        </p:nvSpPr>
        <p:spPr bwMode="auto">
          <a:xfrm>
            <a:off x="1357313" y="4273550"/>
            <a:ext cx="33337" cy="104775"/>
          </a:xfrm>
          <a:custGeom>
            <a:avLst/>
            <a:gdLst>
              <a:gd name="T0" fmla="*/ 42 w 67"/>
              <a:gd name="T1" fmla="*/ 199 h 199"/>
              <a:gd name="T2" fmla="*/ 67 w 67"/>
              <a:gd name="T3" fmla="*/ 199 h 199"/>
              <a:gd name="T4" fmla="*/ 67 w 67"/>
              <a:gd name="T5" fmla="*/ 0 h 199"/>
              <a:gd name="T6" fmla="*/ 49 w 67"/>
              <a:gd name="T7" fmla="*/ 0 h 199"/>
              <a:gd name="T8" fmla="*/ 47 w 67"/>
              <a:gd name="T9" fmla="*/ 10 h 199"/>
              <a:gd name="T10" fmla="*/ 44 w 67"/>
              <a:gd name="T11" fmla="*/ 18 h 199"/>
              <a:gd name="T12" fmla="*/ 40 w 67"/>
              <a:gd name="T13" fmla="*/ 24 h 199"/>
              <a:gd name="T14" fmla="*/ 35 w 67"/>
              <a:gd name="T15" fmla="*/ 29 h 199"/>
              <a:gd name="T16" fmla="*/ 28 w 67"/>
              <a:gd name="T17" fmla="*/ 34 h 199"/>
              <a:gd name="T18" fmla="*/ 20 w 67"/>
              <a:gd name="T19" fmla="*/ 36 h 199"/>
              <a:gd name="T20" fmla="*/ 11 w 67"/>
              <a:gd name="T21" fmla="*/ 38 h 199"/>
              <a:gd name="T22" fmla="*/ 0 w 67"/>
              <a:gd name="T23" fmla="*/ 39 h 199"/>
              <a:gd name="T24" fmla="*/ 0 w 67"/>
              <a:gd name="T25" fmla="*/ 60 h 199"/>
              <a:gd name="T26" fmla="*/ 42 w 67"/>
              <a:gd name="T27" fmla="*/ 60 h 199"/>
              <a:gd name="T28" fmla="*/ 42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10"/>
                </a:lnTo>
                <a:lnTo>
                  <a:pt x="44" y="18"/>
                </a:lnTo>
                <a:lnTo>
                  <a:pt x="40" y="24"/>
                </a:lnTo>
                <a:lnTo>
                  <a:pt x="35" y="29"/>
                </a:lnTo>
                <a:lnTo>
                  <a:pt x="28" y="34"/>
                </a:lnTo>
                <a:lnTo>
                  <a:pt x="20" y="36"/>
                </a:lnTo>
                <a:lnTo>
                  <a:pt x="11" y="38"/>
                </a:lnTo>
                <a:lnTo>
                  <a:pt x="0" y="39"/>
                </a:lnTo>
                <a:lnTo>
                  <a:pt x="0" y="60"/>
                </a:lnTo>
                <a:lnTo>
                  <a:pt x="42" y="60"/>
                </a:lnTo>
                <a:lnTo>
                  <a:pt x="42" y="199"/>
                </a:lnTo>
                <a:close/>
              </a:path>
            </a:pathLst>
          </a:custGeom>
          <a:solidFill>
            <a:srgbClr val="000080"/>
          </a:solidFill>
          <a:ln w="9525">
            <a:noFill/>
            <a:round/>
            <a:headEnd/>
            <a:tailEnd/>
          </a:ln>
        </p:spPr>
        <p:txBody>
          <a:bodyPr/>
          <a:lstStyle/>
          <a:p>
            <a:endParaRPr lang="ru-RU"/>
          </a:p>
        </p:txBody>
      </p:sp>
      <p:sp>
        <p:nvSpPr>
          <p:cNvPr id="20704" name="Freeform 224"/>
          <p:cNvSpPr>
            <a:spLocks/>
          </p:cNvSpPr>
          <p:nvPr/>
        </p:nvSpPr>
        <p:spPr bwMode="auto">
          <a:xfrm>
            <a:off x="1417638" y="4275138"/>
            <a:ext cx="60325" cy="103187"/>
          </a:xfrm>
          <a:custGeom>
            <a:avLst/>
            <a:gdLst>
              <a:gd name="T0" fmla="*/ 25 w 124"/>
              <a:gd name="T1" fmla="*/ 195 h 195"/>
              <a:gd name="T2" fmla="*/ 51 w 124"/>
              <a:gd name="T3" fmla="*/ 195 h 195"/>
              <a:gd name="T4" fmla="*/ 55 w 124"/>
              <a:gd name="T5" fmla="*/ 171 h 195"/>
              <a:gd name="T6" fmla="*/ 60 w 124"/>
              <a:gd name="T7" fmla="*/ 148 h 195"/>
              <a:gd name="T8" fmla="*/ 67 w 124"/>
              <a:gd name="T9" fmla="*/ 126 h 195"/>
              <a:gd name="T10" fmla="*/ 75 w 124"/>
              <a:gd name="T11" fmla="*/ 103 h 195"/>
              <a:gd name="T12" fmla="*/ 85 w 124"/>
              <a:gd name="T13" fmla="*/ 82 h 195"/>
              <a:gd name="T14" fmla="*/ 97 w 124"/>
              <a:gd name="T15" fmla="*/ 63 h 195"/>
              <a:gd name="T16" fmla="*/ 109 w 124"/>
              <a:gd name="T17" fmla="*/ 43 h 195"/>
              <a:gd name="T18" fmla="*/ 124 w 124"/>
              <a:gd name="T19" fmla="*/ 24 h 195"/>
              <a:gd name="T20" fmla="*/ 124 w 124"/>
              <a:gd name="T21" fmla="*/ 0 h 195"/>
              <a:gd name="T22" fmla="*/ 0 w 124"/>
              <a:gd name="T23" fmla="*/ 0 h 195"/>
              <a:gd name="T24" fmla="*/ 0 w 124"/>
              <a:gd name="T25" fmla="*/ 27 h 195"/>
              <a:gd name="T26" fmla="*/ 99 w 124"/>
              <a:gd name="T27" fmla="*/ 27 h 195"/>
              <a:gd name="T28" fmla="*/ 84 w 124"/>
              <a:gd name="T29" fmla="*/ 45 h 195"/>
              <a:gd name="T30" fmla="*/ 70 w 124"/>
              <a:gd name="T31" fmla="*/ 65 h 195"/>
              <a:gd name="T32" fmla="*/ 59 w 124"/>
              <a:gd name="T33" fmla="*/ 85 h 195"/>
              <a:gd name="T34" fmla="*/ 48 w 124"/>
              <a:gd name="T35" fmla="*/ 106 h 195"/>
              <a:gd name="T36" fmla="*/ 40 w 124"/>
              <a:gd name="T37" fmla="*/ 127 h 195"/>
              <a:gd name="T38" fmla="*/ 34 w 124"/>
              <a:gd name="T39" fmla="*/ 149 h 195"/>
              <a:gd name="T40" fmla="*/ 28 w 124"/>
              <a:gd name="T41" fmla="*/ 172 h 195"/>
              <a:gd name="T42" fmla="*/ 25 w 124"/>
              <a:gd name="T43" fmla="*/ 195 h 19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4"/>
              <a:gd name="T67" fmla="*/ 0 h 195"/>
              <a:gd name="T68" fmla="*/ 124 w 124"/>
              <a:gd name="T69" fmla="*/ 195 h 19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4" h="195">
                <a:moveTo>
                  <a:pt x="25" y="195"/>
                </a:moveTo>
                <a:lnTo>
                  <a:pt x="51" y="195"/>
                </a:lnTo>
                <a:lnTo>
                  <a:pt x="55" y="171"/>
                </a:lnTo>
                <a:lnTo>
                  <a:pt x="60" y="148"/>
                </a:lnTo>
                <a:lnTo>
                  <a:pt x="67" y="126"/>
                </a:lnTo>
                <a:lnTo>
                  <a:pt x="75" y="103"/>
                </a:lnTo>
                <a:lnTo>
                  <a:pt x="85" y="82"/>
                </a:lnTo>
                <a:lnTo>
                  <a:pt x="97" y="63"/>
                </a:lnTo>
                <a:lnTo>
                  <a:pt x="109" y="43"/>
                </a:lnTo>
                <a:lnTo>
                  <a:pt x="124" y="24"/>
                </a:lnTo>
                <a:lnTo>
                  <a:pt x="124" y="0"/>
                </a:lnTo>
                <a:lnTo>
                  <a:pt x="0" y="0"/>
                </a:lnTo>
                <a:lnTo>
                  <a:pt x="0" y="27"/>
                </a:lnTo>
                <a:lnTo>
                  <a:pt x="99" y="27"/>
                </a:lnTo>
                <a:lnTo>
                  <a:pt x="84" y="45"/>
                </a:lnTo>
                <a:lnTo>
                  <a:pt x="70" y="65"/>
                </a:lnTo>
                <a:lnTo>
                  <a:pt x="59" y="85"/>
                </a:lnTo>
                <a:lnTo>
                  <a:pt x="48" y="106"/>
                </a:lnTo>
                <a:lnTo>
                  <a:pt x="40" y="127"/>
                </a:lnTo>
                <a:lnTo>
                  <a:pt x="34" y="149"/>
                </a:lnTo>
                <a:lnTo>
                  <a:pt x="28" y="172"/>
                </a:lnTo>
                <a:lnTo>
                  <a:pt x="25" y="195"/>
                </a:lnTo>
                <a:close/>
              </a:path>
            </a:pathLst>
          </a:custGeom>
          <a:solidFill>
            <a:srgbClr val="000080"/>
          </a:solidFill>
          <a:ln w="9525">
            <a:noFill/>
            <a:round/>
            <a:headEnd/>
            <a:tailEnd/>
          </a:ln>
        </p:spPr>
        <p:txBody>
          <a:bodyPr/>
          <a:lstStyle/>
          <a:p>
            <a:endParaRPr lang="ru-RU"/>
          </a:p>
        </p:txBody>
      </p:sp>
      <p:sp>
        <p:nvSpPr>
          <p:cNvPr id="20705" name="Freeform 225"/>
          <p:cNvSpPr>
            <a:spLocks noEditPoints="1"/>
          </p:cNvSpPr>
          <p:nvPr/>
        </p:nvSpPr>
        <p:spPr bwMode="auto">
          <a:xfrm>
            <a:off x="2036763" y="4268788"/>
            <a:ext cx="63500" cy="109537"/>
          </a:xfrm>
          <a:custGeom>
            <a:avLst/>
            <a:gdLst>
              <a:gd name="T0" fmla="*/ 0 w 134"/>
              <a:gd name="T1" fmla="*/ 207 h 207"/>
              <a:gd name="T2" fmla="*/ 25 w 134"/>
              <a:gd name="T3" fmla="*/ 207 h 207"/>
              <a:gd name="T4" fmla="*/ 25 w 134"/>
              <a:gd name="T5" fmla="*/ 120 h 207"/>
              <a:gd name="T6" fmla="*/ 63 w 134"/>
              <a:gd name="T7" fmla="*/ 120 h 207"/>
              <a:gd name="T8" fmla="*/ 77 w 134"/>
              <a:gd name="T9" fmla="*/ 120 h 207"/>
              <a:gd name="T10" fmla="*/ 89 w 134"/>
              <a:gd name="T11" fmla="*/ 119 h 207"/>
              <a:gd name="T12" fmla="*/ 100 w 134"/>
              <a:gd name="T13" fmla="*/ 117 h 207"/>
              <a:gd name="T14" fmla="*/ 109 w 134"/>
              <a:gd name="T15" fmla="*/ 112 h 207"/>
              <a:gd name="T16" fmla="*/ 115 w 134"/>
              <a:gd name="T17" fmla="*/ 107 h 207"/>
              <a:gd name="T18" fmla="*/ 120 w 134"/>
              <a:gd name="T19" fmla="*/ 103 h 207"/>
              <a:gd name="T20" fmla="*/ 124 w 134"/>
              <a:gd name="T21" fmla="*/ 97 h 207"/>
              <a:gd name="T22" fmla="*/ 127 w 134"/>
              <a:gd name="T23" fmla="*/ 91 h 207"/>
              <a:gd name="T24" fmla="*/ 130 w 134"/>
              <a:gd name="T25" fmla="*/ 84 h 207"/>
              <a:gd name="T26" fmla="*/ 131 w 134"/>
              <a:gd name="T27" fmla="*/ 77 h 207"/>
              <a:gd name="T28" fmla="*/ 134 w 134"/>
              <a:gd name="T29" fmla="*/ 69 h 207"/>
              <a:gd name="T30" fmla="*/ 134 w 134"/>
              <a:gd name="T31" fmla="*/ 61 h 207"/>
              <a:gd name="T32" fmla="*/ 134 w 134"/>
              <a:gd name="T33" fmla="*/ 51 h 207"/>
              <a:gd name="T34" fmla="*/ 132 w 134"/>
              <a:gd name="T35" fmla="*/ 43 h 207"/>
              <a:gd name="T36" fmla="*/ 130 w 134"/>
              <a:gd name="T37" fmla="*/ 35 h 207"/>
              <a:gd name="T38" fmla="*/ 127 w 134"/>
              <a:gd name="T39" fmla="*/ 28 h 207"/>
              <a:gd name="T40" fmla="*/ 124 w 134"/>
              <a:gd name="T41" fmla="*/ 22 h 207"/>
              <a:gd name="T42" fmla="*/ 120 w 134"/>
              <a:gd name="T43" fmla="*/ 16 h 207"/>
              <a:gd name="T44" fmla="*/ 116 w 134"/>
              <a:gd name="T45" fmla="*/ 12 h 207"/>
              <a:gd name="T46" fmla="*/ 109 w 134"/>
              <a:gd name="T47" fmla="*/ 8 h 207"/>
              <a:gd name="T48" fmla="*/ 101 w 134"/>
              <a:gd name="T49" fmla="*/ 4 h 207"/>
              <a:gd name="T50" fmla="*/ 90 w 134"/>
              <a:gd name="T51" fmla="*/ 1 h 207"/>
              <a:gd name="T52" fmla="*/ 80 w 134"/>
              <a:gd name="T53" fmla="*/ 0 h 207"/>
              <a:gd name="T54" fmla="*/ 68 w 134"/>
              <a:gd name="T55" fmla="*/ 0 h 207"/>
              <a:gd name="T56" fmla="*/ 62 w 134"/>
              <a:gd name="T57" fmla="*/ 0 h 207"/>
              <a:gd name="T58" fmla="*/ 0 w 134"/>
              <a:gd name="T59" fmla="*/ 0 h 207"/>
              <a:gd name="T60" fmla="*/ 0 w 134"/>
              <a:gd name="T61" fmla="*/ 207 h 207"/>
              <a:gd name="T62" fmla="*/ 25 w 134"/>
              <a:gd name="T63" fmla="*/ 94 h 207"/>
              <a:gd name="T64" fmla="*/ 25 w 134"/>
              <a:gd name="T65" fmla="*/ 26 h 207"/>
              <a:gd name="T66" fmla="*/ 69 w 134"/>
              <a:gd name="T67" fmla="*/ 26 h 207"/>
              <a:gd name="T68" fmla="*/ 79 w 134"/>
              <a:gd name="T69" fmla="*/ 26 h 207"/>
              <a:gd name="T70" fmla="*/ 86 w 134"/>
              <a:gd name="T71" fmla="*/ 28 h 207"/>
              <a:gd name="T72" fmla="*/ 92 w 134"/>
              <a:gd name="T73" fmla="*/ 30 h 207"/>
              <a:gd name="T74" fmla="*/ 98 w 134"/>
              <a:gd name="T75" fmla="*/ 34 h 207"/>
              <a:gd name="T76" fmla="*/ 102 w 134"/>
              <a:gd name="T77" fmla="*/ 39 h 207"/>
              <a:gd name="T78" fmla="*/ 105 w 134"/>
              <a:gd name="T79" fmla="*/ 44 h 207"/>
              <a:gd name="T80" fmla="*/ 106 w 134"/>
              <a:gd name="T81" fmla="*/ 51 h 207"/>
              <a:gd name="T82" fmla="*/ 107 w 134"/>
              <a:gd name="T83" fmla="*/ 59 h 207"/>
              <a:gd name="T84" fmla="*/ 106 w 134"/>
              <a:gd name="T85" fmla="*/ 69 h 207"/>
              <a:gd name="T86" fmla="*/ 105 w 134"/>
              <a:gd name="T87" fmla="*/ 77 h 207"/>
              <a:gd name="T88" fmla="*/ 102 w 134"/>
              <a:gd name="T89" fmla="*/ 83 h 207"/>
              <a:gd name="T90" fmla="*/ 98 w 134"/>
              <a:gd name="T91" fmla="*/ 87 h 207"/>
              <a:gd name="T92" fmla="*/ 92 w 134"/>
              <a:gd name="T93" fmla="*/ 91 h 207"/>
              <a:gd name="T94" fmla="*/ 85 w 134"/>
              <a:gd name="T95" fmla="*/ 93 h 207"/>
              <a:gd name="T96" fmla="*/ 77 w 134"/>
              <a:gd name="T97" fmla="*/ 94 h 207"/>
              <a:gd name="T98" fmla="*/ 67 w 134"/>
              <a:gd name="T99" fmla="*/ 94 h 207"/>
              <a:gd name="T100" fmla="*/ 25 w 134"/>
              <a:gd name="T101" fmla="*/ 94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7"/>
              <a:gd name="T155" fmla="*/ 134 w 134"/>
              <a:gd name="T156" fmla="*/ 207 h 2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7">
                <a:moveTo>
                  <a:pt x="0" y="207"/>
                </a:moveTo>
                <a:lnTo>
                  <a:pt x="25" y="207"/>
                </a:lnTo>
                <a:lnTo>
                  <a:pt x="25" y="120"/>
                </a:lnTo>
                <a:lnTo>
                  <a:pt x="63" y="120"/>
                </a:lnTo>
                <a:lnTo>
                  <a:pt x="77" y="120"/>
                </a:lnTo>
                <a:lnTo>
                  <a:pt x="89" y="119"/>
                </a:lnTo>
                <a:lnTo>
                  <a:pt x="100" y="117"/>
                </a:lnTo>
                <a:lnTo>
                  <a:pt x="109" y="112"/>
                </a:lnTo>
                <a:lnTo>
                  <a:pt x="115" y="107"/>
                </a:lnTo>
                <a:lnTo>
                  <a:pt x="120" y="103"/>
                </a:lnTo>
                <a:lnTo>
                  <a:pt x="124" y="97"/>
                </a:lnTo>
                <a:lnTo>
                  <a:pt x="127" y="91"/>
                </a:lnTo>
                <a:lnTo>
                  <a:pt x="130" y="84"/>
                </a:lnTo>
                <a:lnTo>
                  <a:pt x="131" y="77"/>
                </a:lnTo>
                <a:lnTo>
                  <a:pt x="134" y="69"/>
                </a:lnTo>
                <a:lnTo>
                  <a:pt x="134" y="61"/>
                </a:lnTo>
                <a:lnTo>
                  <a:pt x="134" y="51"/>
                </a:lnTo>
                <a:lnTo>
                  <a:pt x="132" y="43"/>
                </a:lnTo>
                <a:lnTo>
                  <a:pt x="130" y="35"/>
                </a:lnTo>
                <a:lnTo>
                  <a:pt x="127" y="28"/>
                </a:lnTo>
                <a:lnTo>
                  <a:pt x="124" y="22"/>
                </a:lnTo>
                <a:lnTo>
                  <a:pt x="120" y="16"/>
                </a:lnTo>
                <a:lnTo>
                  <a:pt x="116" y="12"/>
                </a:lnTo>
                <a:lnTo>
                  <a:pt x="109" y="8"/>
                </a:lnTo>
                <a:lnTo>
                  <a:pt x="101" y="4"/>
                </a:lnTo>
                <a:lnTo>
                  <a:pt x="90" y="1"/>
                </a:lnTo>
                <a:lnTo>
                  <a:pt x="80" y="0"/>
                </a:lnTo>
                <a:lnTo>
                  <a:pt x="68" y="0"/>
                </a:lnTo>
                <a:lnTo>
                  <a:pt x="62" y="0"/>
                </a:lnTo>
                <a:lnTo>
                  <a:pt x="0" y="0"/>
                </a:lnTo>
                <a:lnTo>
                  <a:pt x="0" y="207"/>
                </a:lnTo>
                <a:close/>
                <a:moveTo>
                  <a:pt x="25" y="94"/>
                </a:moveTo>
                <a:lnTo>
                  <a:pt x="25" y="26"/>
                </a:lnTo>
                <a:lnTo>
                  <a:pt x="69" y="26"/>
                </a:lnTo>
                <a:lnTo>
                  <a:pt x="79" y="26"/>
                </a:lnTo>
                <a:lnTo>
                  <a:pt x="86" y="28"/>
                </a:lnTo>
                <a:lnTo>
                  <a:pt x="92" y="30"/>
                </a:lnTo>
                <a:lnTo>
                  <a:pt x="98" y="34"/>
                </a:lnTo>
                <a:lnTo>
                  <a:pt x="102" y="39"/>
                </a:lnTo>
                <a:lnTo>
                  <a:pt x="105" y="44"/>
                </a:lnTo>
                <a:lnTo>
                  <a:pt x="106" y="51"/>
                </a:lnTo>
                <a:lnTo>
                  <a:pt x="107" y="59"/>
                </a:lnTo>
                <a:lnTo>
                  <a:pt x="106" y="69"/>
                </a:lnTo>
                <a:lnTo>
                  <a:pt x="105" y="77"/>
                </a:lnTo>
                <a:lnTo>
                  <a:pt x="102" y="83"/>
                </a:lnTo>
                <a:lnTo>
                  <a:pt x="98" y="87"/>
                </a:lnTo>
                <a:lnTo>
                  <a:pt x="92" y="91"/>
                </a:lnTo>
                <a:lnTo>
                  <a:pt x="85" y="93"/>
                </a:lnTo>
                <a:lnTo>
                  <a:pt x="77" y="94"/>
                </a:lnTo>
                <a:lnTo>
                  <a:pt x="67" y="94"/>
                </a:lnTo>
                <a:lnTo>
                  <a:pt x="25" y="94"/>
                </a:lnTo>
                <a:close/>
              </a:path>
            </a:pathLst>
          </a:custGeom>
          <a:solidFill>
            <a:srgbClr val="000080"/>
          </a:solidFill>
          <a:ln w="9525">
            <a:noFill/>
            <a:round/>
            <a:headEnd/>
            <a:tailEnd/>
          </a:ln>
        </p:spPr>
        <p:txBody>
          <a:bodyPr/>
          <a:lstStyle/>
          <a:p>
            <a:endParaRPr lang="ru-RU"/>
          </a:p>
        </p:txBody>
      </p:sp>
      <p:sp>
        <p:nvSpPr>
          <p:cNvPr id="20706" name="Freeform 226"/>
          <p:cNvSpPr>
            <a:spLocks/>
          </p:cNvSpPr>
          <p:nvPr/>
        </p:nvSpPr>
        <p:spPr bwMode="auto">
          <a:xfrm>
            <a:off x="2112963" y="4297363"/>
            <a:ext cx="30162" cy="80962"/>
          </a:xfrm>
          <a:custGeom>
            <a:avLst/>
            <a:gdLst>
              <a:gd name="T0" fmla="*/ 0 w 66"/>
              <a:gd name="T1" fmla="*/ 154 h 154"/>
              <a:gd name="T2" fmla="*/ 23 w 66"/>
              <a:gd name="T3" fmla="*/ 154 h 154"/>
              <a:gd name="T4" fmla="*/ 23 w 66"/>
              <a:gd name="T5" fmla="*/ 69 h 154"/>
              <a:gd name="T6" fmla="*/ 24 w 66"/>
              <a:gd name="T7" fmla="*/ 60 h 154"/>
              <a:gd name="T8" fmla="*/ 25 w 66"/>
              <a:gd name="T9" fmla="*/ 51 h 154"/>
              <a:gd name="T10" fmla="*/ 28 w 66"/>
              <a:gd name="T11" fmla="*/ 44 h 154"/>
              <a:gd name="T12" fmla="*/ 33 w 66"/>
              <a:gd name="T13" fmla="*/ 38 h 154"/>
              <a:gd name="T14" fmla="*/ 38 w 66"/>
              <a:gd name="T15" fmla="*/ 32 h 154"/>
              <a:gd name="T16" fmla="*/ 44 w 66"/>
              <a:gd name="T17" fmla="*/ 29 h 154"/>
              <a:gd name="T18" fmla="*/ 53 w 66"/>
              <a:gd name="T19" fmla="*/ 27 h 154"/>
              <a:gd name="T20" fmla="*/ 61 w 66"/>
              <a:gd name="T21" fmla="*/ 26 h 154"/>
              <a:gd name="T22" fmla="*/ 66 w 66"/>
              <a:gd name="T23" fmla="*/ 26 h 154"/>
              <a:gd name="T24" fmla="*/ 66 w 66"/>
              <a:gd name="T25" fmla="*/ 0 h 154"/>
              <a:gd name="T26" fmla="*/ 60 w 66"/>
              <a:gd name="T27" fmla="*/ 0 h 154"/>
              <a:gd name="T28" fmla="*/ 54 w 66"/>
              <a:gd name="T29" fmla="*/ 0 h 154"/>
              <a:gd name="T30" fmla="*/ 47 w 66"/>
              <a:gd name="T31" fmla="*/ 2 h 154"/>
              <a:gd name="T32" fmla="*/ 42 w 66"/>
              <a:gd name="T33" fmla="*/ 4 h 154"/>
              <a:gd name="T34" fmla="*/ 37 w 66"/>
              <a:gd name="T35" fmla="*/ 6 h 154"/>
              <a:gd name="T36" fmla="*/ 33 w 66"/>
              <a:gd name="T37" fmla="*/ 11 h 154"/>
              <a:gd name="T38" fmla="*/ 28 w 66"/>
              <a:gd name="T39" fmla="*/ 17 h 154"/>
              <a:gd name="T40" fmla="*/ 25 w 66"/>
              <a:gd name="T41" fmla="*/ 23 h 154"/>
              <a:gd name="T42" fmla="*/ 22 w 66"/>
              <a:gd name="T43" fmla="*/ 30 h 154"/>
              <a:gd name="T44" fmla="*/ 22 w 66"/>
              <a:gd name="T45" fmla="*/ 3 h 154"/>
              <a:gd name="T46" fmla="*/ 0 w 66"/>
              <a:gd name="T47" fmla="*/ 3 h 154"/>
              <a:gd name="T48" fmla="*/ 0 w 66"/>
              <a:gd name="T49" fmla="*/ 154 h 1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4"/>
              <a:gd name="T77" fmla="*/ 66 w 66"/>
              <a:gd name="T78" fmla="*/ 154 h 1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4">
                <a:moveTo>
                  <a:pt x="0" y="154"/>
                </a:moveTo>
                <a:lnTo>
                  <a:pt x="23" y="154"/>
                </a:lnTo>
                <a:lnTo>
                  <a:pt x="23" y="69"/>
                </a:lnTo>
                <a:lnTo>
                  <a:pt x="24" y="60"/>
                </a:lnTo>
                <a:lnTo>
                  <a:pt x="25" y="51"/>
                </a:lnTo>
                <a:lnTo>
                  <a:pt x="28" y="44"/>
                </a:lnTo>
                <a:lnTo>
                  <a:pt x="33" y="38"/>
                </a:lnTo>
                <a:lnTo>
                  <a:pt x="38" y="32"/>
                </a:lnTo>
                <a:lnTo>
                  <a:pt x="44" y="29"/>
                </a:lnTo>
                <a:lnTo>
                  <a:pt x="53" y="27"/>
                </a:lnTo>
                <a:lnTo>
                  <a:pt x="61" y="26"/>
                </a:lnTo>
                <a:lnTo>
                  <a:pt x="66" y="26"/>
                </a:lnTo>
                <a:lnTo>
                  <a:pt x="66" y="0"/>
                </a:lnTo>
                <a:lnTo>
                  <a:pt x="60" y="0"/>
                </a:lnTo>
                <a:lnTo>
                  <a:pt x="54" y="0"/>
                </a:lnTo>
                <a:lnTo>
                  <a:pt x="47" y="2"/>
                </a:lnTo>
                <a:lnTo>
                  <a:pt x="42" y="4"/>
                </a:lnTo>
                <a:lnTo>
                  <a:pt x="37" y="6"/>
                </a:lnTo>
                <a:lnTo>
                  <a:pt x="33" y="11"/>
                </a:lnTo>
                <a:lnTo>
                  <a:pt x="28" y="17"/>
                </a:lnTo>
                <a:lnTo>
                  <a:pt x="25" y="23"/>
                </a:lnTo>
                <a:lnTo>
                  <a:pt x="22" y="30"/>
                </a:lnTo>
                <a:lnTo>
                  <a:pt x="22" y="3"/>
                </a:lnTo>
                <a:lnTo>
                  <a:pt x="0" y="3"/>
                </a:lnTo>
                <a:lnTo>
                  <a:pt x="0" y="154"/>
                </a:lnTo>
                <a:close/>
              </a:path>
            </a:pathLst>
          </a:custGeom>
          <a:solidFill>
            <a:srgbClr val="000080"/>
          </a:solidFill>
          <a:ln w="9525">
            <a:noFill/>
            <a:round/>
            <a:headEnd/>
            <a:tailEnd/>
          </a:ln>
        </p:spPr>
        <p:txBody>
          <a:bodyPr/>
          <a:lstStyle/>
          <a:p>
            <a:endParaRPr lang="ru-RU"/>
          </a:p>
        </p:txBody>
      </p:sp>
      <p:sp>
        <p:nvSpPr>
          <p:cNvPr id="20707" name="Freeform 227"/>
          <p:cNvSpPr>
            <a:spLocks noEditPoints="1"/>
          </p:cNvSpPr>
          <p:nvPr/>
        </p:nvSpPr>
        <p:spPr bwMode="auto">
          <a:xfrm>
            <a:off x="2152650" y="4268788"/>
            <a:ext cx="11113" cy="109537"/>
          </a:xfrm>
          <a:custGeom>
            <a:avLst/>
            <a:gdLst>
              <a:gd name="T0" fmla="*/ 0 w 24"/>
              <a:gd name="T1" fmla="*/ 207 h 207"/>
              <a:gd name="T2" fmla="*/ 24 w 24"/>
              <a:gd name="T3" fmla="*/ 207 h 207"/>
              <a:gd name="T4" fmla="*/ 24 w 24"/>
              <a:gd name="T5" fmla="*/ 56 h 207"/>
              <a:gd name="T6" fmla="*/ 0 w 24"/>
              <a:gd name="T7" fmla="*/ 56 h 207"/>
              <a:gd name="T8" fmla="*/ 0 w 24"/>
              <a:gd name="T9" fmla="*/ 207 h 207"/>
              <a:gd name="T10" fmla="*/ 0 w 24"/>
              <a:gd name="T11" fmla="*/ 28 h 207"/>
              <a:gd name="T12" fmla="*/ 24 w 24"/>
              <a:gd name="T13" fmla="*/ 28 h 207"/>
              <a:gd name="T14" fmla="*/ 24 w 24"/>
              <a:gd name="T15" fmla="*/ 0 h 207"/>
              <a:gd name="T16" fmla="*/ 0 w 24"/>
              <a:gd name="T17" fmla="*/ 0 h 207"/>
              <a:gd name="T18" fmla="*/ 0 w 24"/>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207"/>
              <a:gd name="T32" fmla="*/ 24 w 24"/>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207">
                <a:moveTo>
                  <a:pt x="0" y="207"/>
                </a:moveTo>
                <a:lnTo>
                  <a:pt x="24" y="207"/>
                </a:lnTo>
                <a:lnTo>
                  <a:pt x="24" y="56"/>
                </a:lnTo>
                <a:lnTo>
                  <a:pt x="0" y="56"/>
                </a:lnTo>
                <a:lnTo>
                  <a:pt x="0" y="207"/>
                </a:lnTo>
                <a:close/>
                <a:moveTo>
                  <a:pt x="0" y="28"/>
                </a:moveTo>
                <a:lnTo>
                  <a:pt x="24" y="28"/>
                </a:lnTo>
                <a:lnTo>
                  <a:pt x="24" y="0"/>
                </a:lnTo>
                <a:lnTo>
                  <a:pt x="0" y="0"/>
                </a:lnTo>
                <a:lnTo>
                  <a:pt x="0" y="28"/>
                </a:lnTo>
                <a:close/>
              </a:path>
            </a:pathLst>
          </a:custGeom>
          <a:solidFill>
            <a:srgbClr val="000080"/>
          </a:solidFill>
          <a:ln w="9525">
            <a:noFill/>
            <a:round/>
            <a:headEnd/>
            <a:tailEnd/>
          </a:ln>
        </p:spPr>
        <p:txBody>
          <a:bodyPr/>
          <a:lstStyle/>
          <a:p>
            <a:endParaRPr lang="ru-RU"/>
          </a:p>
        </p:txBody>
      </p:sp>
      <p:sp>
        <p:nvSpPr>
          <p:cNvPr id="20708" name="Freeform 228"/>
          <p:cNvSpPr>
            <a:spLocks/>
          </p:cNvSpPr>
          <p:nvPr/>
        </p:nvSpPr>
        <p:spPr bwMode="auto">
          <a:xfrm>
            <a:off x="2176463" y="4297363"/>
            <a:ext cx="52387" cy="82550"/>
          </a:xfrm>
          <a:custGeom>
            <a:avLst/>
            <a:gdLst>
              <a:gd name="T0" fmla="*/ 1 w 112"/>
              <a:gd name="T1" fmla="*/ 117 h 158"/>
              <a:gd name="T2" fmla="*/ 8 w 112"/>
              <a:gd name="T3" fmla="*/ 137 h 158"/>
              <a:gd name="T4" fmla="*/ 22 w 112"/>
              <a:gd name="T5" fmla="*/ 150 h 158"/>
              <a:gd name="T6" fmla="*/ 42 w 112"/>
              <a:gd name="T7" fmla="*/ 157 h 158"/>
              <a:gd name="T8" fmla="*/ 67 w 112"/>
              <a:gd name="T9" fmla="*/ 157 h 158"/>
              <a:gd name="T10" fmla="*/ 89 w 112"/>
              <a:gd name="T11" fmla="*/ 151 h 158"/>
              <a:gd name="T12" fmla="*/ 103 w 112"/>
              <a:gd name="T13" fmla="*/ 138 h 158"/>
              <a:gd name="T14" fmla="*/ 111 w 112"/>
              <a:gd name="T15" fmla="*/ 119 h 158"/>
              <a:gd name="T16" fmla="*/ 111 w 112"/>
              <a:gd name="T17" fmla="*/ 100 h 158"/>
              <a:gd name="T18" fmla="*/ 106 w 112"/>
              <a:gd name="T19" fmla="*/ 86 h 158"/>
              <a:gd name="T20" fmla="*/ 96 w 112"/>
              <a:gd name="T21" fmla="*/ 76 h 158"/>
              <a:gd name="T22" fmla="*/ 80 w 112"/>
              <a:gd name="T23" fmla="*/ 69 h 158"/>
              <a:gd name="T24" fmla="*/ 47 w 112"/>
              <a:gd name="T25" fmla="*/ 61 h 158"/>
              <a:gd name="T26" fmla="*/ 38 w 112"/>
              <a:gd name="T27" fmla="*/ 58 h 158"/>
              <a:gd name="T28" fmla="*/ 31 w 112"/>
              <a:gd name="T29" fmla="*/ 54 h 158"/>
              <a:gd name="T30" fmla="*/ 26 w 112"/>
              <a:gd name="T31" fmla="*/ 50 h 158"/>
              <a:gd name="T32" fmla="*/ 25 w 112"/>
              <a:gd name="T33" fmla="*/ 43 h 158"/>
              <a:gd name="T34" fmla="*/ 27 w 112"/>
              <a:gd name="T35" fmla="*/ 33 h 158"/>
              <a:gd name="T36" fmla="*/ 33 w 112"/>
              <a:gd name="T37" fmla="*/ 27 h 158"/>
              <a:gd name="T38" fmla="*/ 42 w 112"/>
              <a:gd name="T39" fmla="*/ 23 h 158"/>
              <a:gd name="T40" fmla="*/ 55 w 112"/>
              <a:gd name="T41" fmla="*/ 22 h 158"/>
              <a:gd name="T42" fmla="*/ 67 w 112"/>
              <a:gd name="T43" fmla="*/ 23 h 158"/>
              <a:gd name="T44" fmla="*/ 77 w 112"/>
              <a:gd name="T45" fmla="*/ 29 h 158"/>
              <a:gd name="T46" fmla="*/ 83 w 112"/>
              <a:gd name="T47" fmla="*/ 36 h 158"/>
              <a:gd name="T48" fmla="*/ 86 w 112"/>
              <a:gd name="T49" fmla="*/ 46 h 158"/>
              <a:gd name="T50" fmla="*/ 107 w 112"/>
              <a:gd name="T51" fmla="*/ 36 h 158"/>
              <a:gd name="T52" fmla="*/ 100 w 112"/>
              <a:gd name="T53" fmla="*/ 18 h 158"/>
              <a:gd name="T54" fmla="*/ 86 w 112"/>
              <a:gd name="T55" fmla="*/ 6 h 158"/>
              <a:gd name="T56" fmla="*/ 66 w 112"/>
              <a:gd name="T57" fmla="*/ 1 h 158"/>
              <a:gd name="T58" fmla="*/ 43 w 112"/>
              <a:gd name="T59" fmla="*/ 1 h 158"/>
              <a:gd name="T60" fmla="*/ 24 w 112"/>
              <a:gd name="T61" fmla="*/ 6 h 158"/>
              <a:gd name="T62" fmla="*/ 10 w 112"/>
              <a:gd name="T63" fmla="*/ 18 h 158"/>
              <a:gd name="T64" fmla="*/ 4 w 112"/>
              <a:gd name="T65" fmla="*/ 33 h 158"/>
              <a:gd name="T66" fmla="*/ 4 w 112"/>
              <a:gd name="T67" fmla="*/ 52 h 158"/>
              <a:gd name="T68" fmla="*/ 8 w 112"/>
              <a:gd name="T69" fmla="*/ 66 h 158"/>
              <a:gd name="T70" fmla="*/ 18 w 112"/>
              <a:gd name="T71" fmla="*/ 75 h 158"/>
              <a:gd name="T72" fmla="*/ 33 w 112"/>
              <a:gd name="T73" fmla="*/ 82 h 158"/>
              <a:gd name="T74" fmla="*/ 68 w 112"/>
              <a:gd name="T75" fmla="*/ 93 h 158"/>
              <a:gd name="T76" fmla="*/ 78 w 112"/>
              <a:gd name="T77" fmla="*/ 95 h 158"/>
              <a:gd name="T78" fmla="*/ 84 w 112"/>
              <a:gd name="T79" fmla="*/ 98 h 158"/>
              <a:gd name="T80" fmla="*/ 89 w 112"/>
              <a:gd name="T81" fmla="*/ 104 h 158"/>
              <a:gd name="T82" fmla="*/ 90 w 112"/>
              <a:gd name="T83" fmla="*/ 112 h 158"/>
              <a:gd name="T84" fmla="*/ 87 w 112"/>
              <a:gd name="T85" fmla="*/ 122 h 158"/>
              <a:gd name="T86" fmla="*/ 81 w 112"/>
              <a:gd name="T87" fmla="*/ 129 h 158"/>
              <a:gd name="T88" fmla="*/ 71 w 112"/>
              <a:gd name="T89" fmla="*/ 135 h 158"/>
              <a:gd name="T90" fmla="*/ 57 w 112"/>
              <a:gd name="T91" fmla="*/ 136 h 158"/>
              <a:gd name="T92" fmla="*/ 42 w 112"/>
              <a:gd name="T93" fmla="*/ 133 h 158"/>
              <a:gd name="T94" fmla="*/ 32 w 112"/>
              <a:gd name="T95" fmla="*/ 128 h 158"/>
              <a:gd name="T96" fmla="*/ 24 w 112"/>
              <a:gd name="T97" fmla="*/ 118 h 158"/>
              <a:gd name="T98" fmla="*/ 21 w 112"/>
              <a:gd name="T99" fmla="*/ 105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2"/>
              <a:gd name="T151" fmla="*/ 0 h 158"/>
              <a:gd name="T152" fmla="*/ 112 w 112"/>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2" h="158">
                <a:moveTo>
                  <a:pt x="0" y="105"/>
                </a:moveTo>
                <a:lnTo>
                  <a:pt x="1" y="117"/>
                </a:lnTo>
                <a:lnTo>
                  <a:pt x="3" y="128"/>
                </a:lnTo>
                <a:lnTo>
                  <a:pt x="8" y="137"/>
                </a:lnTo>
                <a:lnTo>
                  <a:pt x="14" y="144"/>
                </a:lnTo>
                <a:lnTo>
                  <a:pt x="22" y="150"/>
                </a:lnTo>
                <a:lnTo>
                  <a:pt x="32" y="154"/>
                </a:lnTo>
                <a:lnTo>
                  <a:pt x="42" y="157"/>
                </a:lnTo>
                <a:lnTo>
                  <a:pt x="55" y="158"/>
                </a:lnTo>
                <a:lnTo>
                  <a:pt x="67" y="157"/>
                </a:lnTo>
                <a:lnTo>
                  <a:pt x="79" y="154"/>
                </a:lnTo>
                <a:lnTo>
                  <a:pt x="89" y="151"/>
                </a:lnTo>
                <a:lnTo>
                  <a:pt x="97" y="145"/>
                </a:lnTo>
                <a:lnTo>
                  <a:pt x="103" y="138"/>
                </a:lnTo>
                <a:lnTo>
                  <a:pt x="107" y="130"/>
                </a:lnTo>
                <a:lnTo>
                  <a:pt x="111" y="119"/>
                </a:lnTo>
                <a:lnTo>
                  <a:pt x="112" y="109"/>
                </a:lnTo>
                <a:lnTo>
                  <a:pt x="111" y="100"/>
                </a:lnTo>
                <a:lnTo>
                  <a:pt x="110" y="93"/>
                </a:lnTo>
                <a:lnTo>
                  <a:pt x="106" y="86"/>
                </a:lnTo>
                <a:lnTo>
                  <a:pt x="101" y="81"/>
                </a:lnTo>
                <a:lnTo>
                  <a:pt x="96" y="76"/>
                </a:lnTo>
                <a:lnTo>
                  <a:pt x="89" y="73"/>
                </a:lnTo>
                <a:lnTo>
                  <a:pt x="80" y="69"/>
                </a:lnTo>
                <a:lnTo>
                  <a:pt x="71" y="67"/>
                </a:lnTo>
                <a:lnTo>
                  <a:pt x="47" y="61"/>
                </a:lnTo>
                <a:lnTo>
                  <a:pt x="42" y="59"/>
                </a:lnTo>
                <a:lnTo>
                  <a:pt x="38" y="58"/>
                </a:lnTo>
                <a:lnTo>
                  <a:pt x="34" y="57"/>
                </a:lnTo>
                <a:lnTo>
                  <a:pt x="31" y="54"/>
                </a:lnTo>
                <a:lnTo>
                  <a:pt x="28" y="52"/>
                </a:lnTo>
                <a:lnTo>
                  <a:pt x="26" y="50"/>
                </a:lnTo>
                <a:lnTo>
                  <a:pt x="25" y="46"/>
                </a:lnTo>
                <a:lnTo>
                  <a:pt x="25" y="43"/>
                </a:lnTo>
                <a:lnTo>
                  <a:pt x="25" y="38"/>
                </a:lnTo>
                <a:lnTo>
                  <a:pt x="27" y="33"/>
                </a:lnTo>
                <a:lnTo>
                  <a:pt x="29" y="30"/>
                </a:lnTo>
                <a:lnTo>
                  <a:pt x="33" y="27"/>
                </a:lnTo>
                <a:lnTo>
                  <a:pt x="37" y="25"/>
                </a:lnTo>
                <a:lnTo>
                  <a:pt x="42" y="23"/>
                </a:lnTo>
                <a:lnTo>
                  <a:pt x="47" y="22"/>
                </a:lnTo>
                <a:lnTo>
                  <a:pt x="55" y="22"/>
                </a:lnTo>
                <a:lnTo>
                  <a:pt x="61" y="22"/>
                </a:lnTo>
                <a:lnTo>
                  <a:pt x="67" y="23"/>
                </a:lnTo>
                <a:lnTo>
                  <a:pt x="73" y="25"/>
                </a:lnTo>
                <a:lnTo>
                  <a:pt x="77" y="29"/>
                </a:lnTo>
                <a:lnTo>
                  <a:pt x="81" y="32"/>
                </a:lnTo>
                <a:lnTo>
                  <a:pt x="83" y="36"/>
                </a:lnTo>
                <a:lnTo>
                  <a:pt x="85" y="40"/>
                </a:lnTo>
                <a:lnTo>
                  <a:pt x="86" y="46"/>
                </a:lnTo>
                <a:lnTo>
                  <a:pt x="109" y="46"/>
                </a:lnTo>
                <a:lnTo>
                  <a:pt x="107" y="36"/>
                </a:lnTo>
                <a:lnTo>
                  <a:pt x="104" y="26"/>
                </a:lnTo>
                <a:lnTo>
                  <a:pt x="100" y="18"/>
                </a:lnTo>
                <a:lnTo>
                  <a:pt x="94" y="12"/>
                </a:lnTo>
                <a:lnTo>
                  <a:pt x="86" y="6"/>
                </a:lnTo>
                <a:lnTo>
                  <a:pt x="77" y="3"/>
                </a:lnTo>
                <a:lnTo>
                  <a:pt x="66" y="1"/>
                </a:lnTo>
                <a:lnTo>
                  <a:pt x="55" y="0"/>
                </a:lnTo>
                <a:lnTo>
                  <a:pt x="43" y="1"/>
                </a:lnTo>
                <a:lnTo>
                  <a:pt x="33" y="3"/>
                </a:lnTo>
                <a:lnTo>
                  <a:pt x="24" y="6"/>
                </a:lnTo>
                <a:lnTo>
                  <a:pt x="17" y="11"/>
                </a:lnTo>
                <a:lnTo>
                  <a:pt x="10" y="18"/>
                </a:lnTo>
                <a:lnTo>
                  <a:pt x="6" y="25"/>
                </a:lnTo>
                <a:lnTo>
                  <a:pt x="4" y="33"/>
                </a:lnTo>
                <a:lnTo>
                  <a:pt x="3" y="43"/>
                </a:lnTo>
                <a:lnTo>
                  <a:pt x="4" y="52"/>
                </a:lnTo>
                <a:lnTo>
                  <a:pt x="5" y="59"/>
                </a:lnTo>
                <a:lnTo>
                  <a:pt x="8" y="66"/>
                </a:lnTo>
                <a:lnTo>
                  <a:pt x="13" y="71"/>
                </a:lnTo>
                <a:lnTo>
                  <a:pt x="18" y="75"/>
                </a:lnTo>
                <a:lnTo>
                  <a:pt x="24" y="79"/>
                </a:lnTo>
                <a:lnTo>
                  <a:pt x="33" y="82"/>
                </a:lnTo>
                <a:lnTo>
                  <a:pt x="41" y="85"/>
                </a:lnTo>
                <a:lnTo>
                  <a:pt x="68" y="93"/>
                </a:lnTo>
                <a:lnTo>
                  <a:pt x="73" y="94"/>
                </a:lnTo>
                <a:lnTo>
                  <a:pt x="78" y="95"/>
                </a:lnTo>
                <a:lnTo>
                  <a:pt x="81" y="97"/>
                </a:lnTo>
                <a:lnTo>
                  <a:pt x="84" y="98"/>
                </a:lnTo>
                <a:lnTo>
                  <a:pt x="86" y="102"/>
                </a:lnTo>
                <a:lnTo>
                  <a:pt x="89" y="104"/>
                </a:lnTo>
                <a:lnTo>
                  <a:pt x="90" y="108"/>
                </a:lnTo>
                <a:lnTo>
                  <a:pt x="90" y="112"/>
                </a:lnTo>
                <a:lnTo>
                  <a:pt x="89" y="117"/>
                </a:lnTo>
                <a:lnTo>
                  <a:pt x="87" y="122"/>
                </a:lnTo>
                <a:lnTo>
                  <a:pt x="84" y="126"/>
                </a:lnTo>
                <a:lnTo>
                  <a:pt x="81" y="129"/>
                </a:lnTo>
                <a:lnTo>
                  <a:pt x="76" y="132"/>
                </a:lnTo>
                <a:lnTo>
                  <a:pt x="71" y="135"/>
                </a:lnTo>
                <a:lnTo>
                  <a:pt x="64" y="136"/>
                </a:lnTo>
                <a:lnTo>
                  <a:pt x="57" y="136"/>
                </a:lnTo>
                <a:lnTo>
                  <a:pt x="49" y="136"/>
                </a:lnTo>
                <a:lnTo>
                  <a:pt x="42" y="133"/>
                </a:lnTo>
                <a:lnTo>
                  <a:pt x="36" y="131"/>
                </a:lnTo>
                <a:lnTo>
                  <a:pt x="32" y="128"/>
                </a:lnTo>
                <a:lnTo>
                  <a:pt x="27" y="124"/>
                </a:lnTo>
                <a:lnTo>
                  <a:pt x="24" y="118"/>
                </a:lnTo>
                <a:lnTo>
                  <a:pt x="22" y="112"/>
                </a:lnTo>
                <a:lnTo>
                  <a:pt x="21" y="105"/>
                </a:lnTo>
                <a:lnTo>
                  <a:pt x="0" y="105"/>
                </a:lnTo>
                <a:close/>
              </a:path>
            </a:pathLst>
          </a:custGeom>
          <a:solidFill>
            <a:srgbClr val="000080"/>
          </a:solidFill>
          <a:ln w="9525">
            <a:noFill/>
            <a:round/>
            <a:headEnd/>
            <a:tailEnd/>
          </a:ln>
        </p:spPr>
        <p:txBody>
          <a:bodyPr/>
          <a:lstStyle/>
          <a:p>
            <a:endParaRPr lang="ru-RU"/>
          </a:p>
        </p:txBody>
      </p:sp>
      <p:sp>
        <p:nvSpPr>
          <p:cNvPr id="20709" name="Freeform 229"/>
          <p:cNvSpPr>
            <a:spLocks/>
          </p:cNvSpPr>
          <p:nvPr/>
        </p:nvSpPr>
        <p:spPr bwMode="auto">
          <a:xfrm>
            <a:off x="2238375" y="4297363"/>
            <a:ext cx="55563" cy="82550"/>
          </a:xfrm>
          <a:custGeom>
            <a:avLst/>
            <a:gdLst>
              <a:gd name="T0" fmla="*/ 121 w 121"/>
              <a:gd name="T1" fmla="*/ 54 h 158"/>
              <a:gd name="T2" fmla="*/ 116 w 121"/>
              <a:gd name="T3" fmla="*/ 32 h 158"/>
              <a:gd name="T4" fmla="*/ 104 w 121"/>
              <a:gd name="T5" fmla="*/ 15 h 158"/>
              <a:gd name="T6" fmla="*/ 86 w 121"/>
              <a:gd name="T7" fmla="*/ 3 h 158"/>
              <a:gd name="T8" fmla="*/ 63 w 121"/>
              <a:gd name="T9" fmla="*/ 0 h 158"/>
              <a:gd name="T10" fmla="*/ 37 w 121"/>
              <a:gd name="T11" fmla="*/ 5 h 158"/>
              <a:gd name="T12" fmla="*/ 17 w 121"/>
              <a:gd name="T13" fmla="*/ 20 h 158"/>
              <a:gd name="T14" fmla="*/ 4 w 121"/>
              <a:gd name="T15" fmla="*/ 46 h 158"/>
              <a:gd name="T16" fmla="*/ 0 w 121"/>
              <a:gd name="T17" fmla="*/ 79 h 158"/>
              <a:gd name="T18" fmla="*/ 4 w 121"/>
              <a:gd name="T19" fmla="*/ 112 h 158"/>
              <a:gd name="T20" fmla="*/ 16 w 121"/>
              <a:gd name="T21" fmla="*/ 137 h 158"/>
              <a:gd name="T22" fmla="*/ 35 w 121"/>
              <a:gd name="T23" fmla="*/ 152 h 158"/>
              <a:gd name="T24" fmla="*/ 60 w 121"/>
              <a:gd name="T25" fmla="*/ 158 h 158"/>
              <a:gd name="T26" fmla="*/ 84 w 121"/>
              <a:gd name="T27" fmla="*/ 154 h 158"/>
              <a:gd name="T28" fmla="*/ 103 w 121"/>
              <a:gd name="T29" fmla="*/ 143 h 158"/>
              <a:gd name="T30" fmla="*/ 116 w 121"/>
              <a:gd name="T31" fmla="*/ 124 h 158"/>
              <a:gd name="T32" fmla="*/ 121 w 121"/>
              <a:gd name="T33" fmla="*/ 100 h 158"/>
              <a:gd name="T34" fmla="*/ 97 w 121"/>
              <a:gd name="T35" fmla="*/ 108 h 158"/>
              <a:gd name="T36" fmla="*/ 91 w 121"/>
              <a:gd name="T37" fmla="*/ 121 h 158"/>
              <a:gd name="T38" fmla="*/ 82 w 121"/>
              <a:gd name="T39" fmla="*/ 130 h 158"/>
              <a:gd name="T40" fmla="*/ 69 w 121"/>
              <a:gd name="T41" fmla="*/ 135 h 158"/>
              <a:gd name="T42" fmla="*/ 52 w 121"/>
              <a:gd name="T43" fmla="*/ 133 h 158"/>
              <a:gd name="T44" fmla="*/ 39 w 121"/>
              <a:gd name="T45" fmla="*/ 126 h 158"/>
              <a:gd name="T46" fmla="*/ 29 w 121"/>
              <a:gd name="T47" fmla="*/ 112 h 158"/>
              <a:gd name="T48" fmla="*/ 25 w 121"/>
              <a:gd name="T49" fmla="*/ 92 h 158"/>
              <a:gd name="T50" fmla="*/ 25 w 121"/>
              <a:gd name="T51" fmla="*/ 66 h 158"/>
              <a:gd name="T52" fmla="*/ 30 w 121"/>
              <a:gd name="T53" fmla="*/ 45 h 158"/>
              <a:gd name="T54" fmla="*/ 40 w 121"/>
              <a:gd name="T55" fmla="*/ 31 h 158"/>
              <a:gd name="T56" fmla="*/ 55 w 121"/>
              <a:gd name="T57" fmla="*/ 24 h 158"/>
              <a:gd name="T58" fmla="*/ 70 w 121"/>
              <a:gd name="T59" fmla="*/ 23 h 158"/>
              <a:gd name="T60" fmla="*/ 83 w 121"/>
              <a:gd name="T61" fmla="*/ 27 h 158"/>
              <a:gd name="T62" fmla="*/ 91 w 121"/>
              <a:gd name="T63" fmla="*/ 36 h 158"/>
              <a:gd name="T64" fmla="*/ 97 w 121"/>
              <a:gd name="T65" fmla="*/ 47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158"/>
              <a:gd name="T101" fmla="*/ 121 w 12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158">
                <a:moveTo>
                  <a:pt x="98" y="54"/>
                </a:moveTo>
                <a:lnTo>
                  <a:pt x="121" y="54"/>
                </a:lnTo>
                <a:lnTo>
                  <a:pt x="119" y="43"/>
                </a:lnTo>
                <a:lnTo>
                  <a:pt x="116" y="32"/>
                </a:lnTo>
                <a:lnTo>
                  <a:pt x="112" y="23"/>
                </a:lnTo>
                <a:lnTo>
                  <a:pt x="104" y="15"/>
                </a:lnTo>
                <a:lnTo>
                  <a:pt x="96" y="8"/>
                </a:lnTo>
                <a:lnTo>
                  <a:pt x="86" y="3"/>
                </a:lnTo>
                <a:lnTo>
                  <a:pt x="76" y="1"/>
                </a:lnTo>
                <a:lnTo>
                  <a:pt x="63" y="0"/>
                </a:lnTo>
                <a:lnTo>
                  <a:pt x="49" y="1"/>
                </a:lnTo>
                <a:lnTo>
                  <a:pt x="37" y="5"/>
                </a:lnTo>
                <a:lnTo>
                  <a:pt x="26" y="11"/>
                </a:lnTo>
                <a:lnTo>
                  <a:pt x="17" y="20"/>
                </a:lnTo>
                <a:lnTo>
                  <a:pt x="9" y="32"/>
                </a:lnTo>
                <a:lnTo>
                  <a:pt x="4" y="46"/>
                </a:lnTo>
                <a:lnTo>
                  <a:pt x="1" y="61"/>
                </a:lnTo>
                <a:lnTo>
                  <a:pt x="0" y="79"/>
                </a:lnTo>
                <a:lnTo>
                  <a:pt x="1" y="97"/>
                </a:lnTo>
                <a:lnTo>
                  <a:pt x="4" y="112"/>
                </a:lnTo>
                <a:lnTo>
                  <a:pt x="9" y="125"/>
                </a:lnTo>
                <a:lnTo>
                  <a:pt x="16" y="137"/>
                </a:lnTo>
                <a:lnTo>
                  <a:pt x="25" y="146"/>
                </a:lnTo>
                <a:lnTo>
                  <a:pt x="35" y="152"/>
                </a:lnTo>
                <a:lnTo>
                  <a:pt x="47" y="157"/>
                </a:lnTo>
                <a:lnTo>
                  <a:pt x="60" y="158"/>
                </a:lnTo>
                <a:lnTo>
                  <a:pt x="74" y="157"/>
                </a:lnTo>
                <a:lnTo>
                  <a:pt x="84" y="154"/>
                </a:lnTo>
                <a:lnTo>
                  <a:pt x="95" y="149"/>
                </a:lnTo>
                <a:lnTo>
                  <a:pt x="103" y="143"/>
                </a:lnTo>
                <a:lnTo>
                  <a:pt x="110" y="135"/>
                </a:lnTo>
                <a:lnTo>
                  <a:pt x="116" y="124"/>
                </a:lnTo>
                <a:lnTo>
                  <a:pt x="119" y="112"/>
                </a:lnTo>
                <a:lnTo>
                  <a:pt x="121" y="100"/>
                </a:lnTo>
                <a:lnTo>
                  <a:pt x="99" y="100"/>
                </a:lnTo>
                <a:lnTo>
                  <a:pt x="97" y="108"/>
                </a:lnTo>
                <a:lnTo>
                  <a:pt x="95" y="115"/>
                </a:lnTo>
                <a:lnTo>
                  <a:pt x="91" y="121"/>
                </a:lnTo>
                <a:lnTo>
                  <a:pt x="87" y="125"/>
                </a:lnTo>
                <a:lnTo>
                  <a:pt x="82" y="130"/>
                </a:lnTo>
                <a:lnTo>
                  <a:pt x="76" y="132"/>
                </a:lnTo>
                <a:lnTo>
                  <a:pt x="69" y="135"/>
                </a:lnTo>
                <a:lnTo>
                  <a:pt x="61" y="135"/>
                </a:lnTo>
                <a:lnTo>
                  <a:pt x="52" y="133"/>
                </a:lnTo>
                <a:lnTo>
                  <a:pt x="45" y="131"/>
                </a:lnTo>
                <a:lnTo>
                  <a:pt x="39" y="126"/>
                </a:lnTo>
                <a:lnTo>
                  <a:pt x="33" y="121"/>
                </a:lnTo>
                <a:lnTo>
                  <a:pt x="29" y="112"/>
                </a:lnTo>
                <a:lnTo>
                  <a:pt x="26" y="103"/>
                </a:lnTo>
                <a:lnTo>
                  <a:pt x="25" y="92"/>
                </a:lnTo>
                <a:lnTo>
                  <a:pt x="24" y="79"/>
                </a:lnTo>
                <a:lnTo>
                  <a:pt x="25" y="66"/>
                </a:lnTo>
                <a:lnTo>
                  <a:pt x="27" y="54"/>
                </a:lnTo>
                <a:lnTo>
                  <a:pt x="30" y="45"/>
                </a:lnTo>
                <a:lnTo>
                  <a:pt x="35" y="37"/>
                </a:lnTo>
                <a:lnTo>
                  <a:pt x="40" y="31"/>
                </a:lnTo>
                <a:lnTo>
                  <a:pt x="46" y="26"/>
                </a:lnTo>
                <a:lnTo>
                  <a:pt x="55" y="24"/>
                </a:lnTo>
                <a:lnTo>
                  <a:pt x="63" y="23"/>
                </a:lnTo>
                <a:lnTo>
                  <a:pt x="70" y="23"/>
                </a:lnTo>
                <a:lnTo>
                  <a:pt x="77" y="25"/>
                </a:lnTo>
                <a:lnTo>
                  <a:pt x="83" y="27"/>
                </a:lnTo>
                <a:lnTo>
                  <a:pt x="87" y="31"/>
                </a:lnTo>
                <a:lnTo>
                  <a:pt x="91" y="36"/>
                </a:lnTo>
                <a:lnTo>
                  <a:pt x="95" y="41"/>
                </a:lnTo>
                <a:lnTo>
                  <a:pt x="97" y="47"/>
                </a:lnTo>
                <a:lnTo>
                  <a:pt x="98" y="54"/>
                </a:lnTo>
                <a:close/>
              </a:path>
            </a:pathLst>
          </a:custGeom>
          <a:solidFill>
            <a:srgbClr val="000080"/>
          </a:solidFill>
          <a:ln w="9525">
            <a:noFill/>
            <a:round/>
            <a:headEnd/>
            <a:tailEnd/>
          </a:ln>
        </p:spPr>
        <p:txBody>
          <a:bodyPr/>
          <a:lstStyle/>
          <a:p>
            <a:endParaRPr lang="ru-RU"/>
          </a:p>
        </p:txBody>
      </p:sp>
      <p:sp>
        <p:nvSpPr>
          <p:cNvPr id="20710" name="Freeform 230"/>
          <p:cNvSpPr>
            <a:spLocks noEditPoints="1"/>
          </p:cNvSpPr>
          <p:nvPr/>
        </p:nvSpPr>
        <p:spPr bwMode="auto">
          <a:xfrm>
            <a:off x="2305050" y="4268788"/>
            <a:ext cx="11113" cy="109537"/>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711" name="Rectangle 231"/>
          <p:cNvSpPr>
            <a:spLocks noChangeArrowheads="1"/>
          </p:cNvSpPr>
          <p:nvPr/>
        </p:nvSpPr>
        <p:spPr bwMode="auto">
          <a:xfrm>
            <a:off x="2332038" y="4268788"/>
            <a:ext cx="11112" cy="109537"/>
          </a:xfrm>
          <a:prstGeom prst="rect">
            <a:avLst/>
          </a:prstGeom>
          <a:solidFill>
            <a:srgbClr val="000080"/>
          </a:solidFill>
          <a:ln w="9525">
            <a:noFill/>
            <a:miter lim="800000"/>
            <a:headEnd/>
            <a:tailEnd/>
          </a:ln>
        </p:spPr>
        <p:txBody>
          <a:bodyPr/>
          <a:lstStyle/>
          <a:p>
            <a:endParaRPr lang="ru-RU"/>
          </a:p>
        </p:txBody>
      </p:sp>
      <p:sp>
        <p:nvSpPr>
          <p:cNvPr id="20712" name="Rectangle 232"/>
          <p:cNvSpPr>
            <a:spLocks noChangeArrowheads="1"/>
          </p:cNvSpPr>
          <p:nvPr/>
        </p:nvSpPr>
        <p:spPr bwMode="auto">
          <a:xfrm>
            <a:off x="2359025" y="4268788"/>
            <a:ext cx="11113" cy="109537"/>
          </a:xfrm>
          <a:prstGeom prst="rect">
            <a:avLst/>
          </a:prstGeom>
          <a:solidFill>
            <a:srgbClr val="000080"/>
          </a:solidFill>
          <a:ln w="9525">
            <a:noFill/>
            <a:miter lim="800000"/>
            <a:headEnd/>
            <a:tailEnd/>
          </a:ln>
        </p:spPr>
        <p:txBody>
          <a:bodyPr/>
          <a:lstStyle/>
          <a:p>
            <a:endParaRPr lang="ru-RU"/>
          </a:p>
        </p:txBody>
      </p:sp>
      <p:sp>
        <p:nvSpPr>
          <p:cNvPr id="20713" name="Freeform 233"/>
          <p:cNvSpPr>
            <a:spLocks noEditPoints="1"/>
          </p:cNvSpPr>
          <p:nvPr/>
        </p:nvSpPr>
        <p:spPr bwMode="auto">
          <a:xfrm>
            <a:off x="2382838" y="4297363"/>
            <a:ext cx="61912" cy="82550"/>
          </a:xfrm>
          <a:custGeom>
            <a:avLst/>
            <a:gdLst>
              <a:gd name="T0" fmla="*/ 90 w 128"/>
              <a:gd name="T1" fmla="*/ 98 h 158"/>
              <a:gd name="T2" fmla="*/ 87 w 128"/>
              <a:gd name="T3" fmla="*/ 114 h 158"/>
              <a:gd name="T4" fmla="*/ 79 w 128"/>
              <a:gd name="T5" fmla="*/ 125 h 158"/>
              <a:gd name="T6" fmla="*/ 65 w 128"/>
              <a:gd name="T7" fmla="*/ 133 h 158"/>
              <a:gd name="T8" fmla="*/ 48 w 128"/>
              <a:gd name="T9" fmla="*/ 136 h 158"/>
              <a:gd name="T10" fmla="*/ 38 w 128"/>
              <a:gd name="T11" fmla="*/ 135 h 158"/>
              <a:gd name="T12" fmla="*/ 30 w 128"/>
              <a:gd name="T13" fmla="*/ 130 h 158"/>
              <a:gd name="T14" fmla="*/ 26 w 128"/>
              <a:gd name="T15" fmla="*/ 122 h 158"/>
              <a:gd name="T16" fmla="*/ 24 w 128"/>
              <a:gd name="T17" fmla="*/ 112 h 158"/>
              <a:gd name="T18" fmla="*/ 25 w 128"/>
              <a:gd name="T19" fmla="*/ 102 h 158"/>
              <a:gd name="T20" fmla="*/ 29 w 128"/>
              <a:gd name="T21" fmla="*/ 95 h 158"/>
              <a:gd name="T22" fmla="*/ 37 w 128"/>
              <a:gd name="T23" fmla="*/ 89 h 158"/>
              <a:gd name="T24" fmla="*/ 47 w 128"/>
              <a:gd name="T25" fmla="*/ 87 h 158"/>
              <a:gd name="T26" fmla="*/ 70 w 128"/>
              <a:gd name="T27" fmla="*/ 83 h 158"/>
              <a:gd name="T28" fmla="*/ 90 w 128"/>
              <a:gd name="T29" fmla="*/ 76 h 158"/>
              <a:gd name="T30" fmla="*/ 93 w 128"/>
              <a:gd name="T31" fmla="*/ 139 h 158"/>
              <a:gd name="T32" fmla="*/ 96 w 128"/>
              <a:gd name="T33" fmla="*/ 147 h 158"/>
              <a:gd name="T34" fmla="*/ 101 w 128"/>
              <a:gd name="T35" fmla="*/ 153 h 158"/>
              <a:gd name="T36" fmla="*/ 109 w 128"/>
              <a:gd name="T37" fmla="*/ 157 h 158"/>
              <a:gd name="T38" fmla="*/ 121 w 128"/>
              <a:gd name="T39" fmla="*/ 156 h 158"/>
              <a:gd name="T40" fmla="*/ 128 w 128"/>
              <a:gd name="T41" fmla="*/ 135 h 158"/>
              <a:gd name="T42" fmla="*/ 118 w 128"/>
              <a:gd name="T43" fmla="*/ 135 h 158"/>
              <a:gd name="T44" fmla="*/ 114 w 128"/>
              <a:gd name="T45" fmla="*/ 126 h 158"/>
              <a:gd name="T46" fmla="*/ 114 w 128"/>
              <a:gd name="T47" fmla="*/ 45 h 158"/>
              <a:gd name="T48" fmla="*/ 110 w 128"/>
              <a:gd name="T49" fmla="*/ 25 h 158"/>
              <a:gd name="T50" fmla="*/ 101 w 128"/>
              <a:gd name="T51" fmla="*/ 10 h 158"/>
              <a:gd name="T52" fmla="*/ 84 w 128"/>
              <a:gd name="T53" fmla="*/ 2 h 158"/>
              <a:gd name="T54" fmla="*/ 61 w 128"/>
              <a:gd name="T55" fmla="*/ 0 h 158"/>
              <a:gd name="T56" fmla="*/ 38 w 128"/>
              <a:gd name="T57" fmla="*/ 3 h 158"/>
              <a:gd name="T58" fmla="*/ 21 w 128"/>
              <a:gd name="T59" fmla="*/ 12 h 158"/>
              <a:gd name="T60" fmla="*/ 10 w 128"/>
              <a:gd name="T61" fmla="*/ 27 h 158"/>
              <a:gd name="T62" fmla="*/ 6 w 128"/>
              <a:gd name="T63" fmla="*/ 47 h 158"/>
              <a:gd name="T64" fmla="*/ 28 w 128"/>
              <a:gd name="T65" fmla="*/ 48 h 158"/>
              <a:gd name="T66" fmla="*/ 30 w 128"/>
              <a:gd name="T67" fmla="*/ 37 h 158"/>
              <a:gd name="T68" fmla="*/ 37 w 128"/>
              <a:gd name="T69" fmla="*/ 29 h 158"/>
              <a:gd name="T70" fmla="*/ 46 w 128"/>
              <a:gd name="T71" fmla="*/ 23 h 158"/>
              <a:gd name="T72" fmla="*/ 60 w 128"/>
              <a:gd name="T73" fmla="*/ 22 h 158"/>
              <a:gd name="T74" fmla="*/ 74 w 128"/>
              <a:gd name="T75" fmla="*/ 23 h 158"/>
              <a:gd name="T76" fmla="*/ 83 w 128"/>
              <a:gd name="T77" fmla="*/ 27 h 158"/>
              <a:gd name="T78" fmla="*/ 88 w 128"/>
              <a:gd name="T79" fmla="*/ 34 h 158"/>
              <a:gd name="T80" fmla="*/ 90 w 128"/>
              <a:gd name="T81" fmla="*/ 44 h 158"/>
              <a:gd name="T82" fmla="*/ 89 w 128"/>
              <a:gd name="T83" fmla="*/ 54 h 158"/>
              <a:gd name="T84" fmla="*/ 84 w 128"/>
              <a:gd name="T85" fmla="*/ 59 h 158"/>
              <a:gd name="T86" fmla="*/ 70 w 128"/>
              <a:gd name="T87" fmla="*/ 62 h 158"/>
              <a:gd name="T88" fmla="*/ 47 w 128"/>
              <a:gd name="T89" fmla="*/ 65 h 158"/>
              <a:gd name="T90" fmla="*/ 26 w 128"/>
              <a:gd name="T91" fmla="*/ 71 h 158"/>
              <a:gd name="T92" fmla="*/ 11 w 128"/>
              <a:gd name="T93" fmla="*/ 80 h 158"/>
              <a:gd name="T94" fmla="*/ 3 w 128"/>
              <a:gd name="T95" fmla="*/ 94 h 158"/>
              <a:gd name="T96" fmla="*/ 0 w 128"/>
              <a:gd name="T97" fmla="*/ 112 h 158"/>
              <a:gd name="T98" fmla="*/ 3 w 128"/>
              <a:gd name="T99" fmla="*/ 131 h 158"/>
              <a:gd name="T100" fmla="*/ 11 w 128"/>
              <a:gd name="T101" fmla="*/ 146 h 158"/>
              <a:gd name="T102" fmla="*/ 25 w 128"/>
              <a:gd name="T103" fmla="*/ 154 h 158"/>
              <a:gd name="T104" fmla="*/ 44 w 128"/>
              <a:gd name="T105" fmla="*/ 158 h 158"/>
              <a:gd name="T106" fmla="*/ 70 w 128"/>
              <a:gd name="T107" fmla="*/ 152 h 158"/>
              <a:gd name="T108" fmla="*/ 93 w 128"/>
              <a:gd name="T109" fmla="*/ 133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0" y="76"/>
                </a:moveTo>
                <a:lnTo>
                  <a:pt x="90" y="98"/>
                </a:lnTo>
                <a:lnTo>
                  <a:pt x="89" y="107"/>
                </a:lnTo>
                <a:lnTo>
                  <a:pt x="87" y="114"/>
                </a:lnTo>
                <a:lnTo>
                  <a:pt x="84" y="119"/>
                </a:lnTo>
                <a:lnTo>
                  <a:pt x="79" y="125"/>
                </a:lnTo>
                <a:lnTo>
                  <a:pt x="73" y="130"/>
                </a:lnTo>
                <a:lnTo>
                  <a:pt x="65" y="133"/>
                </a:lnTo>
                <a:lnTo>
                  <a:pt x="58" y="135"/>
                </a:lnTo>
                <a:lnTo>
                  <a:pt x="48" y="136"/>
                </a:lnTo>
                <a:lnTo>
                  <a:pt x="43" y="136"/>
                </a:lnTo>
                <a:lnTo>
                  <a:pt x="38" y="135"/>
                </a:lnTo>
                <a:lnTo>
                  <a:pt x="34" y="132"/>
                </a:lnTo>
                <a:lnTo>
                  <a:pt x="30" y="130"/>
                </a:lnTo>
                <a:lnTo>
                  <a:pt x="27" y="126"/>
                </a:lnTo>
                <a:lnTo>
                  <a:pt x="26" y="122"/>
                </a:lnTo>
                <a:lnTo>
                  <a:pt x="24" y="117"/>
                </a:lnTo>
                <a:lnTo>
                  <a:pt x="24" y="112"/>
                </a:lnTo>
                <a:lnTo>
                  <a:pt x="24" y="107"/>
                </a:lnTo>
                <a:lnTo>
                  <a:pt x="25" y="102"/>
                </a:lnTo>
                <a:lnTo>
                  <a:pt x="27" y="98"/>
                </a:lnTo>
                <a:lnTo>
                  <a:pt x="29" y="95"/>
                </a:lnTo>
                <a:lnTo>
                  <a:pt x="32" y="92"/>
                </a:lnTo>
                <a:lnTo>
                  <a:pt x="37" y="89"/>
                </a:lnTo>
                <a:lnTo>
                  <a:pt x="42" y="88"/>
                </a:lnTo>
                <a:lnTo>
                  <a:pt x="47" y="87"/>
                </a:lnTo>
                <a:lnTo>
                  <a:pt x="59" y="85"/>
                </a:lnTo>
                <a:lnTo>
                  <a:pt x="70" y="83"/>
                </a:lnTo>
                <a:lnTo>
                  <a:pt x="81" y="81"/>
                </a:lnTo>
                <a:lnTo>
                  <a:pt x="90" y="76"/>
                </a:lnTo>
                <a:close/>
                <a:moveTo>
                  <a:pt x="93" y="133"/>
                </a:moveTo>
                <a:lnTo>
                  <a:pt x="93" y="139"/>
                </a:lnTo>
                <a:lnTo>
                  <a:pt x="94" y="144"/>
                </a:lnTo>
                <a:lnTo>
                  <a:pt x="96" y="147"/>
                </a:lnTo>
                <a:lnTo>
                  <a:pt x="98" y="151"/>
                </a:lnTo>
                <a:lnTo>
                  <a:pt x="101" y="153"/>
                </a:lnTo>
                <a:lnTo>
                  <a:pt x="105" y="156"/>
                </a:lnTo>
                <a:lnTo>
                  <a:pt x="109" y="157"/>
                </a:lnTo>
                <a:lnTo>
                  <a:pt x="116" y="157"/>
                </a:lnTo>
                <a:lnTo>
                  <a:pt x="121" y="156"/>
                </a:lnTo>
                <a:lnTo>
                  <a:pt x="128" y="154"/>
                </a:lnTo>
                <a:lnTo>
                  <a:pt x="128" y="135"/>
                </a:lnTo>
                <a:lnTo>
                  <a:pt x="122" y="136"/>
                </a:lnTo>
                <a:lnTo>
                  <a:pt x="118" y="135"/>
                </a:lnTo>
                <a:lnTo>
                  <a:pt x="115" y="131"/>
                </a:lnTo>
                <a:lnTo>
                  <a:pt x="114" y="126"/>
                </a:lnTo>
                <a:lnTo>
                  <a:pt x="114" y="119"/>
                </a:lnTo>
                <a:lnTo>
                  <a:pt x="114" y="45"/>
                </a:lnTo>
                <a:lnTo>
                  <a:pt x="113" y="34"/>
                </a:lnTo>
                <a:lnTo>
                  <a:pt x="110" y="25"/>
                </a:lnTo>
                <a:lnTo>
                  <a:pt x="106" y="17"/>
                </a:lnTo>
                <a:lnTo>
                  <a:pt x="101" y="10"/>
                </a:lnTo>
                <a:lnTo>
                  <a:pt x="94" y="5"/>
                </a:lnTo>
                <a:lnTo>
                  <a:pt x="84" y="2"/>
                </a:lnTo>
                <a:lnTo>
                  <a:pt x="74" y="1"/>
                </a:lnTo>
                <a:lnTo>
                  <a:pt x="61" y="0"/>
                </a:lnTo>
                <a:lnTo>
                  <a:pt x="48" y="1"/>
                </a:lnTo>
                <a:lnTo>
                  <a:pt x="38" y="3"/>
                </a:lnTo>
                <a:lnTo>
                  <a:pt x="28" y="6"/>
                </a:lnTo>
                <a:lnTo>
                  <a:pt x="21" y="12"/>
                </a:lnTo>
                <a:lnTo>
                  <a:pt x="15" y="19"/>
                </a:lnTo>
                <a:lnTo>
                  <a:pt x="10" y="27"/>
                </a:lnTo>
                <a:lnTo>
                  <a:pt x="7" y="37"/>
                </a:lnTo>
                <a:lnTo>
                  <a:pt x="6" y="47"/>
                </a:lnTo>
                <a:lnTo>
                  <a:pt x="6" y="48"/>
                </a:lnTo>
                <a:lnTo>
                  <a:pt x="28" y="48"/>
                </a:lnTo>
                <a:lnTo>
                  <a:pt x="28" y="43"/>
                </a:lnTo>
                <a:lnTo>
                  <a:pt x="30" y="37"/>
                </a:lnTo>
                <a:lnTo>
                  <a:pt x="32" y="32"/>
                </a:lnTo>
                <a:lnTo>
                  <a:pt x="37" y="29"/>
                </a:lnTo>
                <a:lnTo>
                  <a:pt x="41" y="25"/>
                </a:lnTo>
                <a:lnTo>
                  <a:pt x="46" y="23"/>
                </a:lnTo>
                <a:lnTo>
                  <a:pt x="52" y="22"/>
                </a:lnTo>
                <a:lnTo>
                  <a:pt x="60" y="22"/>
                </a:lnTo>
                <a:lnTo>
                  <a:pt x="67" y="22"/>
                </a:lnTo>
                <a:lnTo>
                  <a:pt x="74" y="23"/>
                </a:lnTo>
                <a:lnTo>
                  <a:pt x="79" y="25"/>
                </a:lnTo>
                <a:lnTo>
                  <a:pt x="83" y="27"/>
                </a:lnTo>
                <a:lnTo>
                  <a:pt x="86" y="30"/>
                </a:lnTo>
                <a:lnTo>
                  <a:pt x="88" y="34"/>
                </a:lnTo>
                <a:lnTo>
                  <a:pt x="90" y="38"/>
                </a:lnTo>
                <a:lnTo>
                  <a:pt x="90" y="44"/>
                </a:lnTo>
                <a:lnTo>
                  <a:pt x="90" y="50"/>
                </a:lnTo>
                <a:lnTo>
                  <a:pt x="89" y="54"/>
                </a:lnTo>
                <a:lnTo>
                  <a:pt x="88" y="57"/>
                </a:lnTo>
                <a:lnTo>
                  <a:pt x="84" y="59"/>
                </a:lnTo>
                <a:lnTo>
                  <a:pt x="79" y="61"/>
                </a:lnTo>
                <a:lnTo>
                  <a:pt x="70" y="62"/>
                </a:lnTo>
                <a:lnTo>
                  <a:pt x="60" y="64"/>
                </a:lnTo>
                <a:lnTo>
                  <a:pt x="47" y="65"/>
                </a:lnTo>
                <a:lnTo>
                  <a:pt x="36" y="67"/>
                </a:lnTo>
                <a:lnTo>
                  <a:pt x="26" y="71"/>
                </a:lnTo>
                <a:lnTo>
                  <a:pt x="18" y="74"/>
                </a:lnTo>
                <a:lnTo>
                  <a:pt x="11" y="80"/>
                </a:lnTo>
                <a:lnTo>
                  <a:pt x="6" y="86"/>
                </a:lnTo>
                <a:lnTo>
                  <a:pt x="3" y="94"/>
                </a:lnTo>
                <a:lnTo>
                  <a:pt x="1" y="102"/>
                </a:lnTo>
                <a:lnTo>
                  <a:pt x="0" y="112"/>
                </a:lnTo>
                <a:lnTo>
                  <a:pt x="1" y="123"/>
                </a:lnTo>
                <a:lnTo>
                  <a:pt x="3" y="131"/>
                </a:lnTo>
                <a:lnTo>
                  <a:pt x="6" y="139"/>
                </a:lnTo>
                <a:lnTo>
                  <a:pt x="11" y="146"/>
                </a:lnTo>
                <a:lnTo>
                  <a:pt x="18" y="151"/>
                </a:lnTo>
                <a:lnTo>
                  <a:pt x="25" y="154"/>
                </a:lnTo>
                <a:lnTo>
                  <a:pt x="35" y="157"/>
                </a:lnTo>
                <a:lnTo>
                  <a:pt x="44" y="158"/>
                </a:lnTo>
                <a:lnTo>
                  <a:pt x="58" y="157"/>
                </a:lnTo>
                <a:lnTo>
                  <a:pt x="70" y="152"/>
                </a:lnTo>
                <a:lnTo>
                  <a:pt x="82" y="144"/>
                </a:lnTo>
                <a:lnTo>
                  <a:pt x="93" y="133"/>
                </a:lnTo>
                <a:close/>
              </a:path>
            </a:pathLst>
          </a:custGeom>
          <a:solidFill>
            <a:srgbClr val="000080"/>
          </a:solidFill>
          <a:ln w="9525">
            <a:noFill/>
            <a:round/>
            <a:headEnd/>
            <a:tailEnd/>
          </a:ln>
        </p:spPr>
        <p:txBody>
          <a:bodyPr/>
          <a:lstStyle/>
          <a:p>
            <a:endParaRPr lang="ru-RU"/>
          </a:p>
        </p:txBody>
      </p:sp>
      <p:sp>
        <p:nvSpPr>
          <p:cNvPr id="20714" name="Freeform 234"/>
          <p:cNvSpPr>
            <a:spLocks noEditPoints="1"/>
          </p:cNvSpPr>
          <p:nvPr/>
        </p:nvSpPr>
        <p:spPr bwMode="auto">
          <a:xfrm>
            <a:off x="2482850" y="4267200"/>
            <a:ext cx="85725" cy="114300"/>
          </a:xfrm>
          <a:custGeom>
            <a:avLst/>
            <a:gdLst>
              <a:gd name="T0" fmla="*/ 0 w 178"/>
              <a:gd name="T1" fmla="*/ 120 h 215"/>
              <a:gd name="T2" fmla="*/ 3 w 178"/>
              <a:gd name="T3" fmla="*/ 143 h 215"/>
              <a:gd name="T4" fmla="*/ 9 w 178"/>
              <a:gd name="T5" fmla="*/ 163 h 215"/>
              <a:gd name="T6" fmla="*/ 19 w 178"/>
              <a:gd name="T7" fmla="*/ 179 h 215"/>
              <a:gd name="T8" fmla="*/ 29 w 178"/>
              <a:gd name="T9" fmla="*/ 193 h 215"/>
              <a:gd name="T10" fmla="*/ 44 w 178"/>
              <a:gd name="T11" fmla="*/ 203 h 215"/>
              <a:gd name="T12" fmla="*/ 60 w 178"/>
              <a:gd name="T13" fmla="*/ 210 h 215"/>
              <a:gd name="T14" fmla="*/ 79 w 178"/>
              <a:gd name="T15" fmla="*/ 215 h 215"/>
              <a:gd name="T16" fmla="*/ 99 w 178"/>
              <a:gd name="T17" fmla="*/ 215 h 215"/>
              <a:gd name="T18" fmla="*/ 118 w 178"/>
              <a:gd name="T19" fmla="*/ 210 h 215"/>
              <a:gd name="T20" fmla="*/ 134 w 178"/>
              <a:gd name="T21" fmla="*/ 203 h 215"/>
              <a:gd name="T22" fmla="*/ 149 w 178"/>
              <a:gd name="T23" fmla="*/ 193 h 215"/>
              <a:gd name="T24" fmla="*/ 160 w 178"/>
              <a:gd name="T25" fmla="*/ 179 h 215"/>
              <a:gd name="T26" fmla="*/ 169 w 178"/>
              <a:gd name="T27" fmla="*/ 163 h 215"/>
              <a:gd name="T28" fmla="*/ 175 w 178"/>
              <a:gd name="T29" fmla="*/ 143 h 215"/>
              <a:gd name="T30" fmla="*/ 178 w 178"/>
              <a:gd name="T31" fmla="*/ 120 h 215"/>
              <a:gd name="T32" fmla="*/ 178 w 178"/>
              <a:gd name="T33" fmla="*/ 95 h 215"/>
              <a:gd name="T34" fmla="*/ 175 w 178"/>
              <a:gd name="T35" fmla="*/ 72 h 215"/>
              <a:gd name="T36" fmla="*/ 169 w 178"/>
              <a:gd name="T37" fmla="*/ 52 h 215"/>
              <a:gd name="T38" fmla="*/ 160 w 178"/>
              <a:gd name="T39" fmla="*/ 36 h 215"/>
              <a:gd name="T40" fmla="*/ 149 w 178"/>
              <a:gd name="T41" fmla="*/ 22 h 215"/>
              <a:gd name="T42" fmla="*/ 134 w 178"/>
              <a:gd name="T43" fmla="*/ 11 h 215"/>
              <a:gd name="T44" fmla="*/ 118 w 178"/>
              <a:gd name="T45" fmla="*/ 4 h 215"/>
              <a:gd name="T46" fmla="*/ 99 w 178"/>
              <a:gd name="T47" fmla="*/ 0 h 215"/>
              <a:gd name="T48" fmla="*/ 79 w 178"/>
              <a:gd name="T49" fmla="*/ 0 h 215"/>
              <a:gd name="T50" fmla="*/ 60 w 178"/>
              <a:gd name="T51" fmla="*/ 4 h 215"/>
              <a:gd name="T52" fmla="*/ 44 w 178"/>
              <a:gd name="T53" fmla="*/ 11 h 215"/>
              <a:gd name="T54" fmla="*/ 29 w 178"/>
              <a:gd name="T55" fmla="*/ 22 h 215"/>
              <a:gd name="T56" fmla="*/ 19 w 178"/>
              <a:gd name="T57" fmla="*/ 36 h 215"/>
              <a:gd name="T58" fmla="*/ 9 w 178"/>
              <a:gd name="T59" fmla="*/ 52 h 215"/>
              <a:gd name="T60" fmla="*/ 3 w 178"/>
              <a:gd name="T61" fmla="*/ 72 h 215"/>
              <a:gd name="T62" fmla="*/ 0 w 178"/>
              <a:gd name="T63" fmla="*/ 95 h 215"/>
              <a:gd name="T64" fmla="*/ 26 w 178"/>
              <a:gd name="T65" fmla="*/ 108 h 215"/>
              <a:gd name="T66" fmla="*/ 30 w 178"/>
              <a:gd name="T67" fmla="*/ 72 h 215"/>
              <a:gd name="T68" fmla="*/ 43 w 178"/>
              <a:gd name="T69" fmla="*/ 46 h 215"/>
              <a:gd name="T70" fmla="*/ 63 w 178"/>
              <a:gd name="T71" fmla="*/ 30 h 215"/>
              <a:gd name="T72" fmla="*/ 89 w 178"/>
              <a:gd name="T73" fmla="*/ 24 h 215"/>
              <a:gd name="T74" fmla="*/ 115 w 178"/>
              <a:gd name="T75" fmla="*/ 30 h 215"/>
              <a:gd name="T76" fmla="*/ 135 w 178"/>
              <a:gd name="T77" fmla="*/ 46 h 215"/>
              <a:gd name="T78" fmla="*/ 147 w 178"/>
              <a:gd name="T79" fmla="*/ 72 h 215"/>
              <a:gd name="T80" fmla="*/ 152 w 178"/>
              <a:gd name="T81" fmla="*/ 108 h 215"/>
              <a:gd name="T82" fmla="*/ 147 w 178"/>
              <a:gd name="T83" fmla="*/ 143 h 215"/>
              <a:gd name="T84" fmla="*/ 135 w 178"/>
              <a:gd name="T85" fmla="*/ 168 h 215"/>
              <a:gd name="T86" fmla="*/ 115 w 178"/>
              <a:gd name="T87" fmla="*/ 185 h 215"/>
              <a:gd name="T88" fmla="*/ 89 w 178"/>
              <a:gd name="T89" fmla="*/ 191 h 215"/>
              <a:gd name="T90" fmla="*/ 63 w 178"/>
              <a:gd name="T91" fmla="*/ 185 h 215"/>
              <a:gd name="T92" fmla="*/ 43 w 178"/>
              <a:gd name="T93" fmla="*/ 168 h 215"/>
              <a:gd name="T94" fmla="*/ 30 w 178"/>
              <a:gd name="T95" fmla="*/ 143 h 215"/>
              <a:gd name="T96" fmla="*/ 26 w 178"/>
              <a:gd name="T97" fmla="*/ 108 h 2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78"/>
              <a:gd name="T148" fmla="*/ 0 h 215"/>
              <a:gd name="T149" fmla="*/ 178 w 178"/>
              <a:gd name="T150" fmla="*/ 215 h 21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78" h="215">
                <a:moveTo>
                  <a:pt x="0" y="108"/>
                </a:moveTo>
                <a:lnTo>
                  <a:pt x="0" y="120"/>
                </a:lnTo>
                <a:lnTo>
                  <a:pt x="1" y="131"/>
                </a:lnTo>
                <a:lnTo>
                  <a:pt x="3" y="143"/>
                </a:lnTo>
                <a:lnTo>
                  <a:pt x="6" y="153"/>
                </a:lnTo>
                <a:lnTo>
                  <a:pt x="9" y="163"/>
                </a:lnTo>
                <a:lnTo>
                  <a:pt x="14" y="172"/>
                </a:lnTo>
                <a:lnTo>
                  <a:pt x="19" y="179"/>
                </a:lnTo>
                <a:lnTo>
                  <a:pt x="24" y="187"/>
                </a:lnTo>
                <a:lnTo>
                  <a:pt x="29" y="193"/>
                </a:lnTo>
                <a:lnTo>
                  <a:pt x="37" y="199"/>
                </a:lnTo>
                <a:lnTo>
                  <a:pt x="44" y="203"/>
                </a:lnTo>
                <a:lnTo>
                  <a:pt x="52" y="208"/>
                </a:lnTo>
                <a:lnTo>
                  <a:pt x="60" y="210"/>
                </a:lnTo>
                <a:lnTo>
                  <a:pt x="69" y="213"/>
                </a:lnTo>
                <a:lnTo>
                  <a:pt x="79" y="215"/>
                </a:lnTo>
                <a:lnTo>
                  <a:pt x="89" y="215"/>
                </a:lnTo>
                <a:lnTo>
                  <a:pt x="99" y="215"/>
                </a:lnTo>
                <a:lnTo>
                  <a:pt x="108" y="213"/>
                </a:lnTo>
                <a:lnTo>
                  <a:pt x="118" y="210"/>
                </a:lnTo>
                <a:lnTo>
                  <a:pt x="126" y="208"/>
                </a:lnTo>
                <a:lnTo>
                  <a:pt x="134" y="203"/>
                </a:lnTo>
                <a:lnTo>
                  <a:pt x="141" y="199"/>
                </a:lnTo>
                <a:lnTo>
                  <a:pt x="149" y="193"/>
                </a:lnTo>
                <a:lnTo>
                  <a:pt x="154" y="187"/>
                </a:lnTo>
                <a:lnTo>
                  <a:pt x="160" y="179"/>
                </a:lnTo>
                <a:lnTo>
                  <a:pt x="164" y="172"/>
                </a:lnTo>
                <a:lnTo>
                  <a:pt x="169" y="163"/>
                </a:lnTo>
                <a:lnTo>
                  <a:pt x="172" y="153"/>
                </a:lnTo>
                <a:lnTo>
                  <a:pt x="175" y="143"/>
                </a:lnTo>
                <a:lnTo>
                  <a:pt x="177" y="131"/>
                </a:lnTo>
                <a:lnTo>
                  <a:pt x="178" y="120"/>
                </a:lnTo>
                <a:lnTo>
                  <a:pt x="178" y="108"/>
                </a:lnTo>
                <a:lnTo>
                  <a:pt x="178" y="95"/>
                </a:lnTo>
                <a:lnTo>
                  <a:pt x="177" y="83"/>
                </a:lnTo>
                <a:lnTo>
                  <a:pt x="175" y="72"/>
                </a:lnTo>
                <a:lnTo>
                  <a:pt x="172" y="61"/>
                </a:lnTo>
                <a:lnTo>
                  <a:pt x="169" y="52"/>
                </a:lnTo>
                <a:lnTo>
                  <a:pt x="164" y="44"/>
                </a:lnTo>
                <a:lnTo>
                  <a:pt x="160" y="36"/>
                </a:lnTo>
                <a:lnTo>
                  <a:pt x="154" y="28"/>
                </a:lnTo>
                <a:lnTo>
                  <a:pt x="149" y="22"/>
                </a:lnTo>
                <a:lnTo>
                  <a:pt x="141" y="16"/>
                </a:lnTo>
                <a:lnTo>
                  <a:pt x="134" y="11"/>
                </a:lnTo>
                <a:lnTo>
                  <a:pt x="126" y="7"/>
                </a:lnTo>
                <a:lnTo>
                  <a:pt x="118" y="4"/>
                </a:lnTo>
                <a:lnTo>
                  <a:pt x="108" y="2"/>
                </a:lnTo>
                <a:lnTo>
                  <a:pt x="99" y="0"/>
                </a:lnTo>
                <a:lnTo>
                  <a:pt x="89" y="0"/>
                </a:lnTo>
                <a:lnTo>
                  <a:pt x="79" y="0"/>
                </a:lnTo>
                <a:lnTo>
                  <a:pt x="69" y="2"/>
                </a:lnTo>
                <a:lnTo>
                  <a:pt x="60" y="4"/>
                </a:lnTo>
                <a:lnTo>
                  <a:pt x="52" y="7"/>
                </a:lnTo>
                <a:lnTo>
                  <a:pt x="44" y="11"/>
                </a:lnTo>
                <a:lnTo>
                  <a:pt x="37" y="16"/>
                </a:lnTo>
                <a:lnTo>
                  <a:pt x="29" y="22"/>
                </a:lnTo>
                <a:lnTo>
                  <a:pt x="24" y="28"/>
                </a:lnTo>
                <a:lnTo>
                  <a:pt x="19" y="36"/>
                </a:lnTo>
                <a:lnTo>
                  <a:pt x="14" y="44"/>
                </a:lnTo>
                <a:lnTo>
                  <a:pt x="9" y="52"/>
                </a:lnTo>
                <a:lnTo>
                  <a:pt x="6" y="61"/>
                </a:lnTo>
                <a:lnTo>
                  <a:pt x="3" y="72"/>
                </a:lnTo>
                <a:lnTo>
                  <a:pt x="1" y="83"/>
                </a:lnTo>
                <a:lnTo>
                  <a:pt x="0" y="95"/>
                </a:lnTo>
                <a:lnTo>
                  <a:pt x="0" y="108"/>
                </a:lnTo>
                <a:close/>
                <a:moveTo>
                  <a:pt x="26" y="108"/>
                </a:moveTo>
                <a:lnTo>
                  <a:pt x="27" y="88"/>
                </a:lnTo>
                <a:lnTo>
                  <a:pt x="30" y="72"/>
                </a:lnTo>
                <a:lnTo>
                  <a:pt x="36" y="58"/>
                </a:lnTo>
                <a:lnTo>
                  <a:pt x="43" y="46"/>
                </a:lnTo>
                <a:lnTo>
                  <a:pt x="53" y="37"/>
                </a:lnTo>
                <a:lnTo>
                  <a:pt x="63" y="30"/>
                </a:lnTo>
                <a:lnTo>
                  <a:pt x="76" y="25"/>
                </a:lnTo>
                <a:lnTo>
                  <a:pt x="89" y="24"/>
                </a:lnTo>
                <a:lnTo>
                  <a:pt x="103" y="25"/>
                </a:lnTo>
                <a:lnTo>
                  <a:pt x="115" y="30"/>
                </a:lnTo>
                <a:lnTo>
                  <a:pt x="126" y="37"/>
                </a:lnTo>
                <a:lnTo>
                  <a:pt x="135" y="46"/>
                </a:lnTo>
                <a:lnTo>
                  <a:pt x="142" y="58"/>
                </a:lnTo>
                <a:lnTo>
                  <a:pt x="147" y="72"/>
                </a:lnTo>
                <a:lnTo>
                  <a:pt x="151" y="88"/>
                </a:lnTo>
                <a:lnTo>
                  <a:pt x="152" y="108"/>
                </a:lnTo>
                <a:lnTo>
                  <a:pt x="151" y="127"/>
                </a:lnTo>
                <a:lnTo>
                  <a:pt x="147" y="143"/>
                </a:lnTo>
                <a:lnTo>
                  <a:pt x="142" y="157"/>
                </a:lnTo>
                <a:lnTo>
                  <a:pt x="135" y="168"/>
                </a:lnTo>
                <a:lnTo>
                  <a:pt x="126" y="178"/>
                </a:lnTo>
                <a:lnTo>
                  <a:pt x="115" y="185"/>
                </a:lnTo>
                <a:lnTo>
                  <a:pt x="103" y="189"/>
                </a:lnTo>
                <a:lnTo>
                  <a:pt x="89" y="191"/>
                </a:lnTo>
                <a:lnTo>
                  <a:pt x="76" y="189"/>
                </a:lnTo>
                <a:lnTo>
                  <a:pt x="63" y="185"/>
                </a:lnTo>
                <a:lnTo>
                  <a:pt x="53" y="178"/>
                </a:lnTo>
                <a:lnTo>
                  <a:pt x="43" y="168"/>
                </a:lnTo>
                <a:lnTo>
                  <a:pt x="36" y="157"/>
                </a:lnTo>
                <a:lnTo>
                  <a:pt x="30" y="143"/>
                </a:lnTo>
                <a:lnTo>
                  <a:pt x="27" y="127"/>
                </a:lnTo>
                <a:lnTo>
                  <a:pt x="26" y="108"/>
                </a:lnTo>
                <a:close/>
              </a:path>
            </a:pathLst>
          </a:custGeom>
          <a:solidFill>
            <a:srgbClr val="000080"/>
          </a:solidFill>
          <a:ln w="9525">
            <a:noFill/>
            <a:round/>
            <a:headEnd/>
            <a:tailEnd/>
          </a:ln>
        </p:spPr>
        <p:txBody>
          <a:bodyPr/>
          <a:lstStyle/>
          <a:p>
            <a:endParaRPr lang="ru-RU"/>
          </a:p>
        </p:txBody>
      </p:sp>
      <p:sp>
        <p:nvSpPr>
          <p:cNvPr id="20715" name="Rectangle 235"/>
          <p:cNvSpPr>
            <a:spLocks noChangeArrowheads="1"/>
          </p:cNvSpPr>
          <p:nvPr/>
        </p:nvSpPr>
        <p:spPr bwMode="auto">
          <a:xfrm>
            <a:off x="2582863" y="4362450"/>
            <a:ext cx="11112" cy="15875"/>
          </a:xfrm>
          <a:prstGeom prst="rect">
            <a:avLst/>
          </a:prstGeom>
          <a:solidFill>
            <a:srgbClr val="000080"/>
          </a:solidFill>
          <a:ln w="9525">
            <a:noFill/>
            <a:miter lim="800000"/>
            <a:headEnd/>
            <a:tailEnd/>
          </a:ln>
        </p:spPr>
        <p:txBody>
          <a:bodyPr/>
          <a:lstStyle/>
          <a:p>
            <a:endParaRPr lang="ru-RU"/>
          </a:p>
        </p:txBody>
      </p:sp>
      <p:sp>
        <p:nvSpPr>
          <p:cNvPr id="20716" name="Freeform 236"/>
          <p:cNvSpPr>
            <a:spLocks/>
          </p:cNvSpPr>
          <p:nvPr/>
        </p:nvSpPr>
        <p:spPr bwMode="auto">
          <a:xfrm>
            <a:off x="1357313" y="4465638"/>
            <a:ext cx="33337" cy="106362"/>
          </a:xfrm>
          <a:custGeom>
            <a:avLst/>
            <a:gdLst>
              <a:gd name="T0" fmla="*/ 42 w 67"/>
              <a:gd name="T1" fmla="*/ 199 h 199"/>
              <a:gd name="T2" fmla="*/ 67 w 67"/>
              <a:gd name="T3" fmla="*/ 199 h 199"/>
              <a:gd name="T4" fmla="*/ 67 w 67"/>
              <a:gd name="T5" fmla="*/ 0 h 199"/>
              <a:gd name="T6" fmla="*/ 49 w 67"/>
              <a:gd name="T7" fmla="*/ 0 h 199"/>
              <a:gd name="T8" fmla="*/ 47 w 67"/>
              <a:gd name="T9" fmla="*/ 9 h 199"/>
              <a:gd name="T10" fmla="*/ 44 w 67"/>
              <a:gd name="T11" fmla="*/ 17 h 199"/>
              <a:gd name="T12" fmla="*/ 40 w 67"/>
              <a:gd name="T13" fmla="*/ 23 h 199"/>
              <a:gd name="T14" fmla="*/ 35 w 67"/>
              <a:gd name="T15" fmla="*/ 29 h 199"/>
              <a:gd name="T16" fmla="*/ 28 w 67"/>
              <a:gd name="T17" fmla="*/ 34 h 199"/>
              <a:gd name="T18" fmla="*/ 20 w 67"/>
              <a:gd name="T19" fmla="*/ 36 h 199"/>
              <a:gd name="T20" fmla="*/ 11 w 67"/>
              <a:gd name="T21" fmla="*/ 37 h 199"/>
              <a:gd name="T22" fmla="*/ 0 w 67"/>
              <a:gd name="T23" fmla="*/ 38 h 199"/>
              <a:gd name="T24" fmla="*/ 0 w 67"/>
              <a:gd name="T25" fmla="*/ 59 h 199"/>
              <a:gd name="T26" fmla="*/ 42 w 67"/>
              <a:gd name="T27" fmla="*/ 59 h 199"/>
              <a:gd name="T28" fmla="*/ 42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9"/>
                </a:lnTo>
                <a:lnTo>
                  <a:pt x="44" y="17"/>
                </a:lnTo>
                <a:lnTo>
                  <a:pt x="40" y="23"/>
                </a:lnTo>
                <a:lnTo>
                  <a:pt x="35" y="29"/>
                </a:lnTo>
                <a:lnTo>
                  <a:pt x="28" y="34"/>
                </a:lnTo>
                <a:lnTo>
                  <a:pt x="20" y="36"/>
                </a:lnTo>
                <a:lnTo>
                  <a:pt x="11" y="37"/>
                </a:lnTo>
                <a:lnTo>
                  <a:pt x="0" y="38"/>
                </a:lnTo>
                <a:lnTo>
                  <a:pt x="0" y="59"/>
                </a:lnTo>
                <a:lnTo>
                  <a:pt x="42" y="59"/>
                </a:lnTo>
                <a:lnTo>
                  <a:pt x="42" y="199"/>
                </a:lnTo>
                <a:close/>
              </a:path>
            </a:pathLst>
          </a:custGeom>
          <a:solidFill>
            <a:srgbClr val="000066"/>
          </a:solidFill>
          <a:ln w="9525">
            <a:noFill/>
            <a:round/>
            <a:headEnd/>
            <a:tailEnd/>
          </a:ln>
        </p:spPr>
        <p:txBody>
          <a:bodyPr/>
          <a:lstStyle/>
          <a:p>
            <a:endParaRPr lang="ru-RU"/>
          </a:p>
        </p:txBody>
      </p:sp>
      <p:sp>
        <p:nvSpPr>
          <p:cNvPr id="20717" name="Freeform 237"/>
          <p:cNvSpPr>
            <a:spLocks noEditPoints="1"/>
          </p:cNvSpPr>
          <p:nvPr/>
        </p:nvSpPr>
        <p:spPr bwMode="auto">
          <a:xfrm>
            <a:off x="1417638" y="4465638"/>
            <a:ext cx="60325" cy="107950"/>
          </a:xfrm>
          <a:custGeom>
            <a:avLst/>
            <a:gdLst>
              <a:gd name="T0" fmla="*/ 17 w 125"/>
              <a:gd name="T1" fmla="*/ 98 h 204"/>
              <a:gd name="T2" fmla="*/ 4 w 125"/>
              <a:gd name="T3" fmla="*/ 115 h 204"/>
              <a:gd name="T4" fmla="*/ 0 w 125"/>
              <a:gd name="T5" fmla="*/ 140 h 204"/>
              <a:gd name="T6" fmla="*/ 9 w 125"/>
              <a:gd name="T7" fmla="*/ 177 h 204"/>
              <a:gd name="T8" fmla="*/ 36 w 125"/>
              <a:gd name="T9" fmla="*/ 199 h 204"/>
              <a:gd name="T10" fmla="*/ 77 w 125"/>
              <a:gd name="T11" fmla="*/ 202 h 204"/>
              <a:gd name="T12" fmla="*/ 108 w 125"/>
              <a:gd name="T13" fmla="*/ 186 h 204"/>
              <a:gd name="T14" fmla="*/ 124 w 125"/>
              <a:gd name="T15" fmla="*/ 153 h 204"/>
              <a:gd name="T16" fmla="*/ 123 w 125"/>
              <a:gd name="T17" fmla="*/ 123 h 204"/>
              <a:gd name="T18" fmla="*/ 113 w 125"/>
              <a:gd name="T19" fmla="*/ 102 h 204"/>
              <a:gd name="T20" fmla="*/ 95 w 125"/>
              <a:gd name="T21" fmla="*/ 89 h 204"/>
              <a:gd name="T22" fmla="*/ 109 w 125"/>
              <a:gd name="T23" fmla="*/ 78 h 204"/>
              <a:gd name="T24" fmla="*/ 118 w 125"/>
              <a:gd name="T25" fmla="*/ 63 h 204"/>
              <a:gd name="T26" fmla="*/ 118 w 125"/>
              <a:gd name="T27" fmla="*/ 38 h 204"/>
              <a:gd name="T28" fmla="*/ 103 w 125"/>
              <a:gd name="T29" fmla="*/ 14 h 204"/>
              <a:gd name="T30" fmla="*/ 75 w 125"/>
              <a:gd name="T31" fmla="*/ 1 h 204"/>
              <a:gd name="T32" fmla="*/ 39 w 125"/>
              <a:gd name="T33" fmla="*/ 3 h 204"/>
              <a:gd name="T34" fmla="*/ 14 w 125"/>
              <a:gd name="T35" fmla="*/ 21 h 204"/>
              <a:gd name="T36" fmla="*/ 6 w 125"/>
              <a:gd name="T37" fmla="*/ 49 h 204"/>
              <a:gd name="T38" fmla="*/ 9 w 125"/>
              <a:gd name="T39" fmla="*/ 68 h 204"/>
              <a:gd name="T40" fmla="*/ 20 w 125"/>
              <a:gd name="T41" fmla="*/ 82 h 204"/>
              <a:gd name="T42" fmla="*/ 30 w 125"/>
              <a:gd name="T43" fmla="*/ 52 h 204"/>
              <a:gd name="T44" fmla="*/ 36 w 125"/>
              <a:gd name="T45" fmla="*/ 35 h 204"/>
              <a:gd name="T46" fmla="*/ 48 w 125"/>
              <a:gd name="T47" fmla="*/ 25 h 204"/>
              <a:gd name="T48" fmla="*/ 69 w 125"/>
              <a:gd name="T49" fmla="*/ 23 h 204"/>
              <a:gd name="T50" fmla="*/ 85 w 125"/>
              <a:gd name="T51" fmla="*/ 31 h 204"/>
              <a:gd name="T52" fmla="*/ 93 w 125"/>
              <a:gd name="T53" fmla="*/ 45 h 204"/>
              <a:gd name="T54" fmla="*/ 91 w 125"/>
              <a:gd name="T55" fmla="*/ 64 h 204"/>
              <a:gd name="T56" fmla="*/ 81 w 125"/>
              <a:gd name="T57" fmla="*/ 77 h 204"/>
              <a:gd name="T58" fmla="*/ 62 w 125"/>
              <a:gd name="T59" fmla="*/ 81 h 204"/>
              <a:gd name="T60" fmla="*/ 43 w 125"/>
              <a:gd name="T61" fmla="*/ 77 h 204"/>
              <a:gd name="T62" fmla="*/ 32 w 125"/>
              <a:gd name="T63" fmla="*/ 64 h 204"/>
              <a:gd name="T64" fmla="*/ 25 w 125"/>
              <a:gd name="T65" fmla="*/ 140 h 204"/>
              <a:gd name="T66" fmla="*/ 30 w 125"/>
              <a:gd name="T67" fmla="*/ 117 h 204"/>
              <a:gd name="T68" fmla="*/ 47 w 125"/>
              <a:gd name="T69" fmla="*/ 105 h 204"/>
              <a:gd name="T70" fmla="*/ 70 w 125"/>
              <a:gd name="T71" fmla="*/ 103 h 204"/>
              <a:gd name="T72" fmla="*/ 90 w 125"/>
              <a:gd name="T73" fmla="*/ 113 h 204"/>
              <a:gd name="T74" fmla="*/ 99 w 125"/>
              <a:gd name="T75" fmla="*/ 131 h 204"/>
              <a:gd name="T76" fmla="*/ 98 w 125"/>
              <a:gd name="T77" fmla="*/ 156 h 204"/>
              <a:gd name="T78" fmla="*/ 84 w 125"/>
              <a:gd name="T79" fmla="*/ 173 h 204"/>
              <a:gd name="T80" fmla="*/ 62 w 125"/>
              <a:gd name="T81" fmla="*/ 179 h 204"/>
              <a:gd name="T82" fmla="*/ 40 w 125"/>
              <a:gd name="T83" fmla="*/ 173 h 204"/>
              <a:gd name="T84" fmla="*/ 27 w 125"/>
              <a:gd name="T85" fmla="*/ 156 h 20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5"/>
              <a:gd name="T130" fmla="*/ 0 h 204"/>
              <a:gd name="T131" fmla="*/ 125 w 125"/>
              <a:gd name="T132" fmla="*/ 204 h 20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5" h="204">
                <a:moveTo>
                  <a:pt x="30" y="89"/>
                </a:moveTo>
                <a:lnTo>
                  <a:pt x="23" y="93"/>
                </a:lnTo>
                <a:lnTo>
                  <a:pt x="17" y="98"/>
                </a:lnTo>
                <a:lnTo>
                  <a:pt x="11" y="102"/>
                </a:lnTo>
                <a:lnTo>
                  <a:pt x="7" y="108"/>
                </a:lnTo>
                <a:lnTo>
                  <a:pt x="4" y="115"/>
                </a:lnTo>
                <a:lnTo>
                  <a:pt x="2" y="123"/>
                </a:lnTo>
                <a:lnTo>
                  <a:pt x="0" y="131"/>
                </a:lnTo>
                <a:lnTo>
                  <a:pt x="0" y="140"/>
                </a:lnTo>
                <a:lnTo>
                  <a:pt x="1" y="153"/>
                </a:lnTo>
                <a:lnTo>
                  <a:pt x="4" y="166"/>
                </a:lnTo>
                <a:lnTo>
                  <a:pt x="9" y="177"/>
                </a:lnTo>
                <a:lnTo>
                  <a:pt x="17" y="186"/>
                </a:lnTo>
                <a:lnTo>
                  <a:pt x="25" y="193"/>
                </a:lnTo>
                <a:lnTo>
                  <a:pt x="36" y="199"/>
                </a:lnTo>
                <a:lnTo>
                  <a:pt x="48" y="202"/>
                </a:lnTo>
                <a:lnTo>
                  <a:pt x="62" y="204"/>
                </a:lnTo>
                <a:lnTo>
                  <a:pt x="77" y="202"/>
                </a:lnTo>
                <a:lnTo>
                  <a:pt x="88" y="199"/>
                </a:lnTo>
                <a:lnTo>
                  <a:pt x="100" y="193"/>
                </a:lnTo>
                <a:lnTo>
                  <a:pt x="108" y="186"/>
                </a:lnTo>
                <a:lnTo>
                  <a:pt x="116" y="177"/>
                </a:lnTo>
                <a:lnTo>
                  <a:pt x="121" y="166"/>
                </a:lnTo>
                <a:lnTo>
                  <a:pt x="124" y="153"/>
                </a:lnTo>
                <a:lnTo>
                  <a:pt x="125" y="140"/>
                </a:lnTo>
                <a:lnTo>
                  <a:pt x="125" y="131"/>
                </a:lnTo>
                <a:lnTo>
                  <a:pt x="123" y="123"/>
                </a:lnTo>
                <a:lnTo>
                  <a:pt x="121" y="115"/>
                </a:lnTo>
                <a:lnTo>
                  <a:pt x="118" y="108"/>
                </a:lnTo>
                <a:lnTo>
                  <a:pt x="113" y="102"/>
                </a:lnTo>
                <a:lnTo>
                  <a:pt x="107" y="98"/>
                </a:lnTo>
                <a:lnTo>
                  <a:pt x="102" y="93"/>
                </a:lnTo>
                <a:lnTo>
                  <a:pt x="95" y="89"/>
                </a:lnTo>
                <a:lnTo>
                  <a:pt x="100" y="86"/>
                </a:lnTo>
                <a:lnTo>
                  <a:pt x="105" y="82"/>
                </a:lnTo>
                <a:lnTo>
                  <a:pt x="109" y="78"/>
                </a:lnTo>
                <a:lnTo>
                  <a:pt x="113" y="73"/>
                </a:lnTo>
                <a:lnTo>
                  <a:pt x="116" y="68"/>
                </a:lnTo>
                <a:lnTo>
                  <a:pt x="118" y="63"/>
                </a:lnTo>
                <a:lnTo>
                  <a:pt x="119" y="56"/>
                </a:lnTo>
                <a:lnTo>
                  <a:pt x="119" y="49"/>
                </a:lnTo>
                <a:lnTo>
                  <a:pt x="118" y="38"/>
                </a:lnTo>
                <a:lnTo>
                  <a:pt x="115" y="29"/>
                </a:lnTo>
                <a:lnTo>
                  <a:pt x="110" y="21"/>
                </a:lnTo>
                <a:lnTo>
                  <a:pt x="103" y="14"/>
                </a:lnTo>
                <a:lnTo>
                  <a:pt x="96" y="8"/>
                </a:lnTo>
                <a:lnTo>
                  <a:pt x="86" y="3"/>
                </a:lnTo>
                <a:lnTo>
                  <a:pt x="75" y="1"/>
                </a:lnTo>
                <a:lnTo>
                  <a:pt x="62" y="0"/>
                </a:lnTo>
                <a:lnTo>
                  <a:pt x="50" y="1"/>
                </a:lnTo>
                <a:lnTo>
                  <a:pt x="39" y="3"/>
                </a:lnTo>
                <a:lnTo>
                  <a:pt x="29" y="8"/>
                </a:lnTo>
                <a:lnTo>
                  <a:pt x="21" y="14"/>
                </a:lnTo>
                <a:lnTo>
                  <a:pt x="14" y="21"/>
                </a:lnTo>
                <a:lnTo>
                  <a:pt x="10" y="29"/>
                </a:lnTo>
                <a:lnTo>
                  <a:pt x="7" y="38"/>
                </a:lnTo>
                <a:lnTo>
                  <a:pt x="6" y="49"/>
                </a:lnTo>
                <a:lnTo>
                  <a:pt x="6" y="56"/>
                </a:lnTo>
                <a:lnTo>
                  <a:pt x="7" y="63"/>
                </a:lnTo>
                <a:lnTo>
                  <a:pt x="9" y="68"/>
                </a:lnTo>
                <a:lnTo>
                  <a:pt x="12" y="73"/>
                </a:lnTo>
                <a:lnTo>
                  <a:pt x="16" y="78"/>
                </a:lnTo>
                <a:lnTo>
                  <a:pt x="20" y="82"/>
                </a:lnTo>
                <a:lnTo>
                  <a:pt x="24" y="86"/>
                </a:lnTo>
                <a:lnTo>
                  <a:pt x="30" y="89"/>
                </a:lnTo>
                <a:close/>
                <a:moveTo>
                  <a:pt x="30" y="52"/>
                </a:moveTo>
                <a:lnTo>
                  <a:pt x="31" y="45"/>
                </a:lnTo>
                <a:lnTo>
                  <a:pt x="32" y="39"/>
                </a:lnTo>
                <a:lnTo>
                  <a:pt x="36" y="35"/>
                </a:lnTo>
                <a:lnTo>
                  <a:pt x="39" y="31"/>
                </a:lnTo>
                <a:lnTo>
                  <a:pt x="43" y="28"/>
                </a:lnTo>
                <a:lnTo>
                  <a:pt x="48" y="25"/>
                </a:lnTo>
                <a:lnTo>
                  <a:pt x="55" y="23"/>
                </a:lnTo>
                <a:lnTo>
                  <a:pt x="62" y="23"/>
                </a:lnTo>
                <a:lnTo>
                  <a:pt x="69" y="23"/>
                </a:lnTo>
                <a:lnTo>
                  <a:pt x="76" y="25"/>
                </a:lnTo>
                <a:lnTo>
                  <a:pt x="81" y="28"/>
                </a:lnTo>
                <a:lnTo>
                  <a:pt x="85" y="31"/>
                </a:lnTo>
                <a:lnTo>
                  <a:pt x="88" y="35"/>
                </a:lnTo>
                <a:lnTo>
                  <a:pt x="91" y="39"/>
                </a:lnTo>
                <a:lnTo>
                  <a:pt x="93" y="45"/>
                </a:lnTo>
                <a:lnTo>
                  <a:pt x="94" y="52"/>
                </a:lnTo>
                <a:lnTo>
                  <a:pt x="93" y="58"/>
                </a:lnTo>
                <a:lnTo>
                  <a:pt x="91" y="64"/>
                </a:lnTo>
                <a:lnTo>
                  <a:pt x="88" y="68"/>
                </a:lnTo>
                <a:lnTo>
                  <a:pt x="85" y="73"/>
                </a:lnTo>
                <a:lnTo>
                  <a:pt x="81" y="77"/>
                </a:lnTo>
                <a:lnTo>
                  <a:pt x="75" y="79"/>
                </a:lnTo>
                <a:lnTo>
                  <a:pt x="69" y="81"/>
                </a:lnTo>
                <a:lnTo>
                  <a:pt x="62" y="81"/>
                </a:lnTo>
                <a:lnTo>
                  <a:pt x="55" y="81"/>
                </a:lnTo>
                <a:lnTo>
                  <a:pt x="49" y="79"/>
                </a:lnTo>
                <a:lnTo>
                  <a:pt x="43" y="77"/>
                </a:lnTo>
                <a:lnTo>
                  <a:pt x="39" y="73"/>
                </a:lnTo>
                <a:lnTo>
                  <a:pt x="36" y="68"/>
                </a:lnTo>
                <a:lnTo>
                  <a:pt x="32" y="64"/>
                </a:lnTo>
                <a:lnTo>
                  <a:pt x="31" y="58"/>
                </a:lnTo>
                <a:lnTo>
                  <a:pt x="30" y="52"/>
                </a:lnTo>
                <a:close/>
                <a:moveTo>
                  <a:pt x="25" y="140"/>
                </a:moveTo>
                <a:lnTo>
                  <a:pt x="26" y="131"/>
                </a:lnTo>
                <a:lnTo>
                  <a:pt x="27" y="124"/>
                </a:lnTo>
                <a:lnTo>
                  <a:pt x="30" y="117"/>
                </a:lnTo>
                <a:lnTo>
                  <a:pt x="35" y="113"/>
                </a:lnTo>
                <a:lnTo>
                  <a:pt x="40" y="108"/>
                </a:lnTo>
                <a:lnTo>
                  <a:pt x="47" y="105"/>
                </a:lnTo>
                <a:lnTo>
                  <a:pt x="55" y="103"/>
                </a:lnTo>
                <a:lnTo>
                  <a:pt x="62" y="102"/>
                </a:lnTo>
                <a:lnTo>
                  <a:pt x="70" y="103"/>
                </a:lnTo>
                <a:lnTo>
                  <a:pt x="78" y="105"/>
                </a:lnTo>
                <a:lnTo>
                  <a:pt x="84" y="108"/>
                </a:lnTo>
                <a:lnTo>
                  <a:pt x="90" y="113"/>
                </a:lnTo>
                <a:lnTo>
                  <a:pt x="95" y="117"/>
                </a:lnTo>
                <a:lnTo>
                  <a:pt x="98" y="124"/>
                </a:lnTo>
                <a:lnTo>
                  <a:pt x="99" y="131"/>
                </a:lnTo>
                <a:lnTo>
                  <a:pt x="100" y="140"/>
                </a:lnTo>
                <a:lnTo>
                  <a:pt x="99" y="148"/>
                </a:lnTo>
                <a:lnTo>
                  <a:pt x="98" y="156"/>
                </a:lnTo>
                <a:lnTo>
                  <a:pt x="95" y="163"/>
                </a:lnTo>
                <a:lnTo>
                  <a:pt x="90" y="169"/>
                </a:lnTo>
                <a:lnTo>
                  <a:pt x="84" y="173"/>
                </a:lnTo>
                <a:lnTo>
                  <a:pt x="78" y="177"/>
                </a:lnTo>
                <a:lnTo>
                  <a:pt x="70" y="178"/>
                </a:lnTo>
                <a:lnTo>
                  <a:pt x="62" y="179"/>
                </a:lnTo>
                <a:lnTo>
                  <a:pt x="55" y="178"/>
                </a:lnTo>
                <a:lnTo>
                  <a:pt x="47" y="177"/>
                </a:lnTo>
                <a:lnTo>
                  <a:pt x="40" y="173"/>
                </a:lnTo>
                <a:lnTo>
                  <a:pt x="35" y="169"/>
                </a:lnTo>
                <a:lnTo>
                  <a:pt x="30" y="163"/>
                </a:lnTo>
                <a:lnTo>
                  <a:pt x="27" y="156"/>
                </a:lnTo>
                <a:lnTo>
                  <a:pt x="26" y="148"/>
                </a:lnTo>
                <a:lnTo>
                  <a:pt x="25" y="140"/>
                </a:lnTo>
                <a:close/>
              </a:path>
            </a:pathLst>
          </a:custGeom>
          <a:solidFill>
            <a:srgbClr val="000066"/>
          </a:solidFill>
          <a:ln w="9525">
            <a:noFill/>
            <a:round/>
            <a:headEnd/>
            <a:tailEnd/>
          </a:ln>
        </p:spPr>
        <p:txBody>
          <a:bodyPr/>
          <a:lstStyle/>
          <a:p>
            <a:endParaRPr lang="ru-RU"/>
          </a:p>
        </p:txBody>
      </p:sp>
      <p:sp>
        <p:nvSpPr>
          <p:cNvPr id="20718" name="Freeform 238"/>
          <p:cNvSpPr>
            <a:spLocks noEditPoints="1"/>
          </p:cNvSpPr>
          <p:nvPr/>
        </p:nvSpPr>
        <p:spPr bwMode="auto">
          <a:xfrm>
            <a:off x="2036763" y="4462463"/>
            <a:ext cx="66675" cy="109537"/>
          </a:xfrm>
          <a:custGeom>
            <a:avLst/>
            <a:gdLst>
              <a:gd name="T0" fmla="*/ 0 w 144"/>
              <a:gd name="T1" fmla="*/ 207 h 207"/>
              <a:gd name="T2" fmla="*/ 25 w 144"/>
              <a:gd name="T3" fmla="*/ 118 h 207"/>
              <a:gd name="T4" fmla="*/ 78 w 144"/>
              <a:gd name="T5" fmla="*/ 118 h 207"/>
              <a:gd name="T6" fmla="*/ 93 w 144"/>
              <a:gd name="T7" fmla="*/ 121 h 207"/>
              <a:gd name="T8" fmla="*/ 103 w 144"/>
              <a:gd name="T9" fmla="*/ 128 h 207"/>
              <a:gd name="T10" fmla="*/ 107 w 144"/>
              <a:gd name="T11" fmla="*/ 142 h 207"/>
              <a:gd name="T12" fmla="*/ 109 w 144"/>
              <a:gd name="T13" fmla="*/ 179 h 207"/>
              <a:gd name="T14" fmla="*/ 111 w 144"/>
              <a:gd name="T15" fmla="*/ 195 h 207"/>
              <a:gd name="T16" fmla="*/ 115 w 144"/>
              <a:gd name="T17" fmla="*/ 207 h 207"/>
              <a:gd name="T18" fmla="*/ 144 w 144"/>
              <a:gd name="T19" fmla="*/ 201 h 207"/>
              <a:gd name="T20" fmla="*/ 138 w 144"/>
              <a:gd name="T21" fmla="*/ 193 h 207"/>
              <a:gd name="T22" fmla="*/ 136 w 144"/>
              <a:gd name="T23" fmla="*/ 177 h 207"/>
              <a:gd name="T24" fmla="*/ 132 w 144"/>
              <a:gd name="T25" fmla="*/ 136 h 207"/>
              <a:gd name="T26" fmla="*/ 130 w 144"/>
              <a:gd name="T27" fmla="*/ 122 h 207"/>
              <a:gd name="T28" fmla="*/ 125 w 144"/>
              <a:gd name="T29" fmla="*/ 113 h 207"/>
              <a:gd name="T30" fmla="*/ 118 w 144"/>
              <a:gd name="T31" fmla="*/ 107 h 207"/>
              <a:gd name="T32" fmla="*/ 118 w 144"/>
              <a:gd name="T33" fmla="*/ 101 h 207"/>
              <a:gd name="T34" fmla="*/ 127 w 144"/>
              <a:gd name="T35" fmla="*/ 92 h 207"/>
              <a:gd name="T36" fmla="*/ 134 w 144"/>
              <a:gd name="T37" fmla="*/ 80 h 207"/>
              <a:gd name="T38" fmla="*/ 138 w 144"/>
              <a:gd name="T39" fmla="*/ 65 h 207"/>
              <a:gd name="T40" fmla="*/ 138 w 144"/>
              <a:gd name="T41" fmla="*/ 49 h 207"/>
              <a:gd name="T42" fmla="*/ 135 w 144"/>
              <a:gd name="T43" fmla="*/ 33 h 207"/>
              <a:gd name="T44" fmla="*/ 128 w 144"/>
              <a:gd name="T45" fmla="*/ 21 h 207"/>
              <a:gd name="T46" fmla="*/ 119 w 144"/>
              <a:gd name="T47" fmla="*/ 11 h 207"/>
              <a:gd name="T48" fmla="*/ 104 w 144"/>
              <a:gd name="T49" fmla="*/ 3 h 207"/>
              <a:gd name="T50" fmla="*/ 84 w 144"/>
              <a:gd name="T51" fmla="*/ 0 h 207"/>
              <a:gd name="T52" fmla="*/ 0 w 144"/>
              <a:gd name="T53" fmla="*/ 0 h 207"/>
              <a:gd name="T54" fmla="*/ 68 w 144"/>
              <a:gd name="T55" fmla="*/ 24 h 207"/>
              <a:gd name="T56" fmla="*/ 87 w 144"/>
              <a:gd name="T57" fmla="*/ 25 h 207"/>
              <a:gd name="T58" fmla="*/ 101 w 144"/>
              <a:gd name="T59" fmla="*/ 30 h 207"/>
              <a:gd name="T60" fmla="*/ 108 w 144"/>
              <a:gd name="T61" fmla="*/ 40 h 207"/>
              <a:gd name="T62" fmla="*/ 111 w 144"/>
              <a:gd name="T63" fmla="*/ 58 h 207"/>
              <a:gd name="T64" fmla="*/ 109 w 144"/>
              <a:gd name="T65" fmla="*/ 75 h 207"/>
              <a:gd name="T66" fmla="*/ 101 w 144"/>
              <a:gd name="T67" fmla="*/ 86 h 207"/>
              <a:gd name="T68" fmla="*/ 87 w 144"/>
              <a:gd name="T69" fmla="*/ 92 h 207"/>
              <a:gd name="T70" fmla="*/ 68 w 144"/>
              <a:gd name="T71" fmla="*/ 94 h 207"/>
              <a:gd name="T72" fmla="*/ 25 w 144"/>
              <a:gd name="T73" fmla="*/ 24 h 2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4"/>
              <a:gd name="T112" fmla="*/ 0 h 207"/>
              <a:gd name="T113" fmla="*/ 144 w 144"/>
              <a:gd name="T114" fmla="*/ 207 h 2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4" h="207">
                <a:moveTo>
                  <a:pt x="0" y="0"/>
                </a:moveTo>
                <a:lnTo>
                  <a:pt x="0" y="207"/>
                </a:lnTo>
                <a:lnTo>
                  <a:pt x="25" y="207"/>
                </a:lnTo>
                <a:lnTo>
                  <a:pt x="25" y="118"/>
                </a:lnTo>
                <a:lnTo>
                  <a:pt x="66" y="118"/>
                </a:lnTo>
                <a:lnTo>
                  <a:pt x="78" y="118"/>
                </a:lnTo>
                <a:lnTo>
                  <a:pt x="86" y="120"/>
                </a:lnTo>
                <a:lnTo>
                  <a:pt x="93" y="121"/>
                </a:lnTo>
                <a:lnTo>
                  <a:pt x="99" y="123"/>
                </a:lnTo>
                <a:lnTo>
                  <a:pt x="103" y="128"/>
                </a:lnTo>
                <a:lnTo>
                  <a:pt x="105" y="134"/>
                </a:lnTo>
                <a:lnTo>
                  <a:pt x="107" y="142"/>
                </a:lnTo>
                <a:lnTo>
                  <a:pt x="108" y="151"/>
                </a:lnTo>
                <a:lnTo>
                  <a:pt x="109" y="179"/>
                </a:lnTo>
                <a:lnTo>
                  <a:pt x="110" y="187"/>
                </a:lnTo>
                <a:lnTo>
                  <a:pt x="111" y="195"/>
                </a:lnTo>
                <a:lnTo>
                  <a:pt x="112" y="201"/>
                </a:lnTo>
                <a:lnTo>
                  <a:pt x="115" y="207"/>
                </a:lnTo>
                <a:lnTo>
                  <a:pt x="144" y="207"/>
                </a:lnTo>
                <a:lnTo>
                  <a:pt x="144" y="201"/>
                </a:lnTo>
                <a:lnTo>
                  <a:pt x="140" y="198"/>
                </a:lnTo>
                <a:lnTo>
                  <a:pt x="138" y="193"/>
                </a:lnTo>
                <a:lnTo>
                  <a:pt x="137" y="186"/>
                </a:lnTo>
                <a:lnTo>
                  <a:pt x="136" y="177"/>
                </a:lnTo>
                <a:lnTo>
                  <a:pt x="134" y="143"/>
                </a:lnTo>
                <a:lnTo>
                  <a:pt x="132" y="136"/>
                </a:lnTo>
                <a:lnTo>
                  <a:pt x="131" y="129"/>
                </a:lnTo>
                <a:lnTo>
                  <a:pt x="130" y="122"/>
                </a:lnTo>
                <a:lnTo>
                  <a:pt x="128" y="117"/>
                </a:lnTo>
                <a:lnTo>
                  <a:pt x="125" y="113"/>
                </a:lnTo>
                <a:lnTo>
                  <a:pt x="122" y="109"/>
                </a:lnTo>
                <a:lnTo>
                  <a:pt x="118" y="107"/>
                </a:lnTo>
                <a:lnTo>
                  <a:pt x="112" y="104"/>
                </a:lnTo>
                <a:lnTo>
                  <a:pt x="118" y="101"/>
                </a:lnTo>
                <a:lnTo>
                  <a:pt x="123" y="96"/>
                </a:lnTo>
                <a:lnTo>
                  <a:pt x="127" y="92"/>
                </a:lnTo>
                <a:lnTo>
                  <a:pt x="131" y="86"/>
                </a:lnTo>
                <a:lnTo>
                  <a:pt x="134" y="80"/>
                </a:lnTo>
                <a:lnTo>
                  <a:pt x="136" y="73"/>
                </a:lnTo>
                <a:lnTo>
                  <a:pt x="138" y="65"/>
                </a:lnTo>
                <a:lnTo>
                  <a:pt x="138" y="57"/>
                </a:lnTo>
                <a:lnTo>
                  <a:pt x="138" y="49"/>
                </a:lnTo>
                <a:lnTo>
                  <a:pt x="137" y="40"/>
                </a:lnTo>
                <a:lnTo>
                  <a:pt x="135" y="33"/>
                </a:lnTo>
                <a:lnTo>
                  <a:pt x="131" y="26"/>
                </a:lnTo>
                <a:lnTo>
                  <a:pt x="128" y="21"/>
                </a:lnTo>
                <a:lnTo>
                  <a:pt x="124" y="16"/>
                </a:lnTo>
                <a:lnTo>
                  <a:pt x="119" y="11"/>
                </a:lnTo>
                <a:lnTo>
                  <a:pt x="114" y="7"/>
                </a:lnTo>
                <a:lnTo>
                  <a:pt x="104" y="3"/>
                </a:lnTo>
                <a:lnTo>
                  <a:pt x="95" y="1"/>
                </a:lnTo>
                <a:lnTo>
                  <a:pt x="84" y="0"/>
                </a:lnTo>
                <a:lnTo>
                  <a:pt x="72" y="0"/>
                </a:lnTo>
                <a:lnTo>
                  <a:pt x="0" y="0"/>
                </a:lnTo>
                <a:close/>
                <a:moveTo>
                  <a:pt x="25" y="24"/>
                </a:moveTo>
                <a:lnTo>
                  <a:pt x="68" y="24"/>
                </a:lnTo>
                <a:lnTo>
                  <a:pt x="79" y="24"/>
                </a:lnTo>
                <a:lnTo>
                  <a:pt x="87" y="25"/>
                </a:lnTo>
                <a:lnTo>
                  <a:pt x="95" y="28"/>
                </a:lnTo>
                <a:lnTo>
                  <a:pt x="101" y="30"/>
                </a:lnTo>
                <a:lnTo>
                  <a:pt x="105" y="35"/>
                </a:lnTo>
                <a:lnTo>
                  <a:pt x="108" y="40"/>
                </a:lnTo>
                <a:lnTo>
                  <a:pt x="110" y="49"/>
                </a:lnTo>
                <a:lnTo>
                  <a:pt x="111" y="58"/>
                </a:lnTo>
                <a:lnTo>
                  <a:pt x="110" y="67"/>
                </a:lnTo>
                <a:lnTo>
                  <a:pt x="109" y="75"/>
                </a:lnTo>
                <a:lnTo>
                  <a:pt x="105" y="81"/>
                </a:lnTo>
                <a:lnTo>
                  <a:pt x="101" y="86"/>
                </a:lnTo>
                <a:lnTo>
                  <a:pt x="95" y="89"/>
                </a:lnTo>
                <a:lnTo>
                  <a:pt x="87" y="92"/>
                </a:lnTo>
                <a:lnTo>
                  <a:pt x="79" y="94"/>
                </a:lnTo>
                <a:lnTo>
                  <a:pt x="68" y="94"/>
                </a:lnTo>
                <a:lnTo>
                  <a:pt x="25" y="94"/>
                </a:lnTo>
                <a:lnTo>
                  <a:pt x="25" y="24"/>
                </a:lnTo>
                <a:close/>
              </a:path>
            </a:pathLst>
          </a:custGeom>
          <a:solidFill>
            <a:srgbClr val="000066"/>
          </a:solidFill>
          <a:ln w="9525">
            <a:noFill/>
            <a:round/>
            <a:headEnd/>
            <a:tailEnd/>
          </a:ln>
        </p:spPr>
        <p:txBody>
          <a:bodyPr/>
          <a:lstStyle/>
          <a:p>
            <a:endParaRPr lang="ru-RU"/>
          </a:p>
        </p:txBody>
      </p:sp>
      <p:sp>
        <p:nvSpPr>
          <p:cNvPr id="20719" name="Freeform 239"/>
          <p:cNvSpPr>
            <a:spLocks noEditPoints="1"/>
          </p:cNvSpPr>
          <p:nvPr/>
        </p:nvSpPr>
        <p:spPr bwMode="auto">
          <a:xfrm>
            <a:off x="2112963" y="4489450"/>
            <a:ext cx="61912" cy="84138"/>
          </a:xfrm>
          <a:custGeom>
            <a:avLst/>
            <a:gdLst>
              <a:gd name="T0" fmla="*/ 1 w 131"/>
              <a:gd name="T1" fmla="*/ 97 h 158"/>
              <a:gd name="T2" fmla="*/ 10 w 131"/>
              <a:gd name="T3" fmla="*/ 127 h 158"/>
              <a:gd name="T4" fmla="*/ 26 w 131"/>
              <a:gd name="T5" fmla="*/ 147 h 158"/>
              <a:gd name="T6" fmla="*/ 51 w 131"/>
              <a:gd name="T7" fmla="*/ 157 h 158"/>
              <a:gd name="T8" fmla="*/ 80 w 131"/>
              <a:gd name="T9" fmla="*/ 157 h 158"/>
              <a:gd name="T10" fmla="*/ 104 w 131"/>
              <a:gd name="T11" fmla="*/ 147 h 158"/>
              <a:gd name="T12" fmla="*/ 121 w 131"/>
              <a:gd name="T13" fmla="*/ 127 h 158"/>
              <a:gd name="T14" fmla="*/ 130 w 131"/>
              <a:gd name="T15" fmla="*/ 97 h 158"/>
              <a:gd name="T16" fmla="*/ 130 w 131"/>
              <a:gd name="T17" fmla="*/ 62 h 158"/>
              <a:gd name="T18" fmla="*/ 121 w 131"/>
              <a:gd name="T19" fmla="*/ 31 h 158"/>
              <a:gd name="T20" fmla="*/ 104 w 131"/>
              <a:gd name="T21" fmla="*/ 12 h 158"/>
              <a:gd name="T22" fmla="*/ 80 w 131"/>
              <a:gd name="T23" fmla="*/ 1 h 158"/>
              <a:gd name="T24" fmla="*/ 51 w 131"/>
              <a:gd name="T25" fmla="*/ 1 h 158"/>
              <a:gd name="T26" fmla="*/ 26 w 131"/>
              <a:gd name="T27" fmla="*/ 12 h 158"/>
              <a:gd name="T28" fmla="*/ 10 w 131"/>
              <a:gd name="T29" fmla="*/ 31 h 158"/>
              <a:gd name="T30" fmla="*/ 1 w 131"/>
              <a:gd name="T31" fmla="*/ 62 h 158"/>
              <a:gd name="T32" fmla="*/ 23 w 131"/>
              <a:gd name="T33" fmla="*/ 79 h 158"/>
              <a:gd name="T34" fmla="*/ 26 w 131"/>
              <a:gd name="T35" fmla="*/ 55 h 158"/>
              <a:gd name="T36" fmla="*/ 34 w 131"/>
              <a:gd name="T37" fmla="*/ 37 h 158"/>
              <a:gd name="T38" fmla="*/ 48 w 131"/>
              <a:gd name="T39" fmla="*/ 26 h 158"/>
              <a:gd name="T40" fmla="*/ 65 w 131"/>
              <a:gd name="T41" fmla="*/ 22 h 158"/>
              <a:gd name="T42" fmla="*/ 83 w 131"/>
              <a:gd name="T43" fmla="*/ 26 h 158"/>
              <a:gd name="T44" fmla="*/ 96 w 131"/>
              <a:gd name="T45" fmla="*/ 37 h 158"/>
              <a:gd name="T46" fmla="*/ 103 w 131"/>
              <a:gd name="T47" fmla="*/ 55 h 158"/>
              <a:gd name="T48" fmla="*/ 107 w 131"/>
              <a:gd name="T49" fmla="*/ 79 h 158"/>
              <a:gd name="T50" fmla="*/ 103 w 131"/>
              <a:gd name="T51" fmla="*/ 104 h 158"/>
              <a:gd name="T52" fmla="*/ 96 w 131"/>
              <a:gd name="T53" fmla="*/ 121 h 158"/>
              <a:gd name="T54" fmla="*/ 83 w 131"/>
              <a:gd name="T55" fmla="*/ 133 h 158"/>
              <a:gd name="T56" fmla="*/ 65 w 131"/>
              <a:gd name="T57" fmla="*/ 136 h 158"/>
              <a:gd name="T58" fmla="*/ 48 w 131"/>
              <a:gd name="T59" fmla="*/ 133 h 158"/>
              <a:gd name="T60" fmla="*/ 34 w 131"/>
              <a:gd name="T61" fmla="*/ 121 h 158"/>
              <a:gd name="T62" fmla="*/ 26 w 131"/>
              <a:gd name="T63" fmla="*/ 104 h 158"/>
              <a:gd name="T64" fmla="*/ 23 w 131"/>
              <a:gd name="T65" fmla="*/ 79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8"/>
              <a:gd name="T101" fmla="*/ 131 w 13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8">
                <a:moveTo>
                  <a:pt x="0" y="79"/>
                </a:moveTo>
                <a:lnTo>
                  <a:pt x="1" y="97"/>
                </a:lnTo>
                <a:lnTo>
                  <a:pt x="4" y="113"/>
                </a:lnTo>
                <a:lnTo>
                  <a:pt x="10" y="127"/>
                </a:lnTo>
                <a:lnTo>
                  <a:pt x="17" y="137"/>
                </a:lnTo>
                <a:lnTo>
                  <a:pt x="26" y="147"/>
                </a:lnTo>
                <a:lnTo>
                  <a:pt x="38" y="153"/>
                </a:lnTo>
                <a:lnTo>
                  <a:pt x="51" y="157"/>
                </a:lnTo>
                <a:lnTo>
                  <a:pt x="65" y="158"/>
                </a:lnTo>
                <a:lnTo>
                  <a:pt x="80" y="157"/>
                </a:lnTo>
                <a:lnTo>
                  <a:pt x="93" y="153"/>
                </a:lnTo>
                <a:lnTo>
                  <a:pt x="104" y="147"/>
                </a:lnTo>
                <a:lnTo>
                  <a:pt x="114" y="137"/>
                </a:lnTo>
                <a:lnTo>
                  <a:pt x="121" y="127"/>
                </a:lnTo>
                <a:lnTo>
                  <a:pt x="127" y="113"/>
                </a:lnTo>
                <a:lnTo>
                  <a:pt x="130" y="97"/>
                </a:lnTo>
                <a:lnTo>
                  <a:pt x="131" y="79"/>
                </a:lnTo>
                <a:lnTo>
                  <a:pt x="130" y="62"/>
                </a:lnTo>
                <a:lnTo>
                  <a:pt x="127" y="45"/>
                </a:lnTo>
                <a:lnTo>
                  <a:pt x="121" y="31"/>
                </a:lnTo>
                <a:lnTo>
                  <a:pt x="114" y="21"/>
                </a:lnTo>
                <a:lnTo>
                  <a:pt x="104" y="12"/>
                </a:lnTo>
                <a:lnTo>
                  <a:pt x="93" y="6"/>
                </a:lnTo>
                <a:lnTo>
                  <a:pt x="80" y="1"/>
                </a:lnTo>
                <a:lnTo>
                  <a:pt x="65" y="0"/>
                </a:lnTo>
                <a:lnTo>
                  <a:pt x="51" y="1"/>
                </a:lnTo>
                <a:lnTo>
                  <a:pt x="38" y="6"/>
                </a:lnTo>
                <a:lnTo>
                  <a:pt x="26" y="12"/>
                </a:lnTo>
                <a:lnTo>
                  <a:pt x="17" y="21"/>
                </a:lnTo>
                <a:lnTo>
                  <a:pt x="10" y="31"/>
                </a:lnTo>
                <a:lnTo>
                  <a:pt x="4" y="45"/>
                </a:lnTo>
                <a:lnTo>
                  <a:pt x="1" y="62"/>
                </a:lnTo>
                <a:lnTo>
                  <a:pt x="0" y="79"/>
                </a:lnTo>
                <a:close/>
                <a:moveTo>
                  <a:pt x="23" y="79"/>
                </a:moveTo>
                <a:lnTo>
                  <a:pt x="24" y="66"/>
                </a:lnTo>
                <a:lnTo>
                  <a:pt x="26" y="55"/>
                </a:lnTo>
                <a:lnTo>
                  <a:pt x="30" y="45"/>
                </a:lnTo>
                <a:lnTo>
                  <a:pt x="34" y="37"/>
                </a:lnTo>
                <a:lnTo>
                  <a:pt x="40" y="30"/>
                </a:lnTo>
                <a:lnTo>
                  <a:pt x="48" y="26"/>
                </a:lnTo>
                <a:lnTo>
                  <a:pt x="56" y="23"/>
                </a:lnTo>
                <a:lnTo>
                  <a:pt x="65" y="22"/>
                </a:lnTo>
                <a:lnTo>
                  <a:pt x="75" y="23"/>
                </a:lnTo>
                <a:lnTo>
                  <a:pt x="83" y="26"/>
                </a:lnTo>
                <a:lnTo>
                  <a:pt x="90" y="30"/>
                </a:lnTo>
                <a:lnTo>
                  <a:pt x="96" y="37"/>
                </a:lnTo>
                <a:lnTo>
                  <a:pt x="100" y="45"/>
                </a:lnTo>
                <a:lnTo>
                  <a:pt x="103" y="55"/>
                </a:lnTo>
                <a:lnTo>
                  <a:pt x="106" y="66"/>
                </a:lnTo>
                <a:lnTo>
                  <a:pt x="107" y="79"/>
                </a:lnTo>
                <a:lnTo>
                  <a:pt x="106" y="92"/>
                </a:lnTo>
                <a:lnTo>
                  <a:pt x="103" y="104"/>
                </a:lnTo>
                <a:lnTo>
                  <a:pt x="100" y="114"/>
                </a:lnTo>
                <a:lnTo>
                  <a:pt x="96" y="121"/>
                </a:lnTo>
                <a:lnTo>
                  <a:pt x="90" y="128"/>
                </a:lnTo>
                <a:lnTo>
                  <a:pt x="83" y="133"/>
                </a:lnTo>
                <a:lnTo>
                  <a:pt x="75" y="135"/>
                </a:lnTo>
                <a:lnTo>
                  <a:pt x="65" y="136"/>
                </a:lnTo>
                <a:lnTo>
                  <a:pt x="56" y="135"/>
                </a:lnTo>
                <a:lnTo>
                  <a:pt x="48" y="133"/>
                </a:lnTo>
                <a:lnTo>
                  <a:pt x="40" y="128"/>
                </a:lnTo>
                <a:lnTo>
                  <a:pt x="34" y="121"/>
                </a:lnTo>
                <a:lnTo>
                  <a:pt x="30" y="114"/>
                </a:lnTo>
                <a:lnTo>
                  <a:pt x="26" y="104"/>
                </a:lnTo>
                <a:lnTo>
                  <a:pt x="24" y="92"/>
                </a:lnTo>
                <a:lnTo>
                  <a:pt x="23" y="79"/>
                </a:lnTo>
                <a:close/>
              </a:path>
            </a:pathLst>
          </a:custGeom>
          <a:solidFill>
            <a:srgbClr val="000066"/>
          </a:solidFill>
          <a:ln w="9525">
            <a:noFill/>
            <a:round/>
            <a:headEnd/>
            <a:tailEnd/>
          </a:ln>
        </p:spPr>
        <p:txBody>
          <a:bodyPr/>
          <a:lstStyle/>
          <a:p>
            <a:endParaRPr lang="ru-RU"/>
          </a:p>
        </p:txBody>
      </p:sp>
      <p:sp>
        <p:nvSpPr>
          <p:cNvPr id="20720" name="Freeform 240"/>
          <p:cNvSpPr>
            <a:spLocks noEditPoints="1"/>
          </p:cNvSpPr>
          <p:nvPr/>
        </p:nvSpPr>
        <p:spPr bwMode="auto">
          <a:xfrm>
            <a:off x="2187575" y="4462463"/>
            <a:ext cx="60325" cy="111125"/>
          </a:xfrm>
          <a:custGeom>
            <a:avLst/>
            <a:gdLst>
              <a:gd name="T0" fmla="*/ 23 w 127"/>
              <a:gd name="T1" fmla="*/ 207 h 210"/>
              <a:gd name="T2" fmla="*/ 32 w 127"/>
              <a:gd name="T3" fmla="*/ 198 h 210"/>
              <a:gd name="T4" fmla="*/ 54 w 127"/>
              <a:gd name="T5" fmla="*/ 209 h 210"/>
              <a:gd name="T6" fmla="*/ 80 w 127"/>
              <a:gd name="T7" fmla="*/ 209 h 210"/>
              <a:gd name="T8" fmla="*/ 102 w 127"/>
              <a:gd name="T9" fmla="*/ 199 h 210"/>
              <a:gd name="T10" fmla="*/ 117 w 127"/>
              <a:gd name="T11" fmla="*/ 178 h 210"/>
              <a:gd name="T12" fmla="*/ 126 w 127"/>
              <a:gd name="T13" fmla="*/ 149 h 210"/>
              <a:gd name="T14" fmla="*/ 126 w 127"/>
              <a:gd name="T15" fmla="*/ 114 h 210"/>
              <a:gd name="T16" fmla="*/ 117 w 127"/>
              <a:gd name="T17" fmla="*/ 85 h 210"/>
              <a:gd name="T18" fmla="*/ 102 w 127"/>
              <a:gd name="T19" fmla="*/ 64 h 210"/>
              <a:gd name="T20" fmla="*/ 79 w 127"/>
              <a:gd name="T21" fmla="*/ 53 h 210"/>
              <a:gd name="T22" fmla="*/ 60 w 127"/>
              <a:gd name="T23" fmla="*/ 52 h 210"/>
              <a:gd name="T24" fmla="*/ 48 w 127"/>
              <a:gd name="T25" fmla="*/ 56 h 210"/>
              <a:gd name="T26" fmla="*/ 37 w 127"/>
              <a:gd name="T27" fmla="*/ 62 h 210"/>
              <a:gd name="T28" fmla="*/ 28 w 127"/>
              <a:gd name="T29" fmla="*/ 72 h 210"/>
              <a:gd name="T30" fmla="*/ 23 w 127"/>
              <a:gd name="T31" fmla="*/ 0 h 210"/>
              <a:gd name="T32" fmla="*/ 0 w 127"/>
              <a:gd name="T33" fmla="*/ 207 h 210"/>
              <a:gd name="T34" fmla="*/ 23 w 127"/>
              <a:gd name="T35" fmla="*/ 117 h 210"/>
              <a:gd name="T36" fmla="*/ 28 w 127"/>
              <a:gd name="T37" fmla="*/ 97 h 210"/>
              <a:gd name="T38" fmla="*/ 38 w 127"/>
              <a:gd name="T39" fmla="*/ 83 h 210"/>
              <a:gd name="T40" fmla="*/ 53 w 127"/>
              <a:gd name="T41" fmla="*/ 76 h 210"/>
              <a:gd name="T42" fmla="*/ 71 w 127"/>
              <a:gd name="T43" fmla="*/ 76 h 210"/>
              <a:gd name="T44" fmla="*/ 86 w 127"/>
              <a:gd name="T45" fmla="*/ 83 h 210"/>
              <a:gd name="T46" fmla="*/ 96 w 127"/>
              <a:gd name="T47" fmla="*/ 99 h 210"/>
              <a:gd name="T48" fmla="*/ 102 w 127"/>
              <a:gd name="T49" fmla="*/ 121 h 210"/>
              <a:gd name="T50" fmla="*/ 102 w 127"/>
              <a:gd name="T51" fmla="*/ 146 h 210"/>
              <a:gd name="T52" fmla="*/ 96 w 127"/>
              <a:gd name="T53" fmla="*/ 166 h 210"/>
              <a:gd name="T54" fmla="*/ 86 w 127"/>
              <a:gd name="T55" fmla="*/ 180 h 210"/>
              <a:gd name="T56" fmla="*/ 71 w 127"/>
              <a:gd name="T57" fmla="*/ 187 h 210"/>
              <a:gd name="T58" fmla="*/ 53 w 127"/>
              <a:gd name="T59" fmla="*/ 187 h 210"/>
              <a:gd name="T60" fmla="*/ 38 w 127"/>
              <a:gd name="T61" fmla="*/ 180 h 210"/>
              <a:gd name="T62" fmla="*/ 29 w 127"/>
              <a:gd name="T63" fmla="*/ 165 h 210"/>
              <a:gd name="T64" fmla="*/ 23 w 127"/>
              <a:gd name="T65" fmla="*/ 144 h 2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7"/>
              <a:gd name="T100" fmla="*/ 0 h 210"/>
              <a:gd name="T101" fmla="*/ 127 w 127"/>
              <a:gd name="T102" fmla="*/ 210 h 21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7" h="210">
                <a:moveTo>
                  <a:pt x="0" y="207"/>
                </a:moveTo>
                <a:lnTo>
                  <a:pt x="23" y="207"/>
                </a:lnTo>
                <a:lnTo>
                  <a:pt x="23" y="187"/>
                </a:lnTo>
                <a:lnTo>
                  <a:pt x="32" y="198"/>
                </a:lnTo>
                <a:lnTo>
                  <a:pt x="42" y="205"/>
                </a:lnTo>
                <a:lnTo>
                  <a:pt x="54" y="209"/>
                </a:lnTo>
                <a:lnTo>
                  <a:pt x="68" y="210"/>
                </a:lnTo>
                <a:lnTo>
                  <a:pt x="80" y="209"/>
                </a:lnTo>
                <a:lnTo>
                  <a:pt x="92" y="205"/>
                </a:lnTo>
                <a:lnTo>
                  <a:pt x="102" y="199"/>
                </a:lnTo>
                <a:lnTo>
                  <a:pt x="110" y="189"/>
                </a:lnTo>
                <a:lnTo>
                  <a:pt x="117" y="178"/>
                </a:lnTo>
                <a:lnTo>
                  <a:pt x="123" y="165"/>
                </a:lnTo>
                <a:lnTo>
                  <a:pt x="126" y="149"/>
                </a:lnTo>
                <a:lnTo>
                  <a:pt x="127" y="131"/>
                </a:lnTo>
                <a:lnTo>
                  <a:pt x="126" y="114"/>
                </a:lnTo>
                <a:lnTo>
                  <a:pt x="123" y="99"/>
                </a:lnTo>
                <a:lnTo>
                  <a:pt x="117" y="85"/>
                </a:lnTo>
                <a:lnTo>
                  <a:pt x="110" y="73"/>
                </a:lnTo>
                <a:lnTo>
                  <a:pt x="102" y="64"/>
                </a:lnTo>
                <a:lnTo>
                  <a:pt x="91" y="58"/>
                </a:lnTo>
                <a:lnTo>
                  <a:pt x="79" y="53"/>
                </a:lnTo>
                <a:lnTo>
                  <a:pt x="67" y="52"/>
                </a:lnTo>
                <a:lnTo>
                  <a:pt x="60" y="52"/>
                </a:lnTo>
                <a:lnTo>
                  <a:pt x="54" y="53"/>
                </a:lnTo>
                <a:lnTo>
                  <a:pt x="48" y="56"/>
                </a:lnTo>
                <a:lnTo>
                  <a:pt x="42" y="59"/>
                </a:lnTo>
                <a:lnTo>
                  <a:pt x="37" y="62"/>
                </a:lnTo>
                <a:lnTo>
                  <a:pt x="32" y="67"/>
                </a:lnTo>
                <a:lnTo>
                  <a:pt x="28" y="72"/>
                </a:lnTo>
                <a:lnTo>
                  <a:pt x="23" y="79"/>
                </a:lnTo>
                <a:lnTo>
                  <a:pt x="23" y="0"/>
                </a:lnTo>
                <a:lnTo>
                  <a:pt x="0" y="0"/>
                </a:lnTo>
                <a:lnTo>
                  <a:pt x="0" y="207"/>
                </a:lnTo>
                <a:close/>
                <a:moveTo>
                  <a:pt x="22" y="131"/>
                </a:moveTo>
                <a:lnTo>
                  <a:pt x="23" y="117"/>
                </a:lnTo>
                <a:lnTo>
                  <a:pt x="25" y="107"/>
                </a:lnTo>
                <a:lnTo>
                  <a:pt x="28" y="97"/>
                </a:lnTo>
                <a:lnTo>
                  <a:pt x="33" y="89"/>
                </a:lnTo>
                <a:lnTo>
                  <a:pt x="38" y="83"/>
                </a:lnTo>
                <a:lnTo>
                  <a:pt x="45" y="79"/>
                </a:lnTo>
                <a:lnTo>
                  <a:pt x="53" y="76"/>
                </a:lnTo>
                <a:lnTo>
                  <a:pt x="63" y="75"/>
                </a:lnTo>
                <a:lnTo>
                  <a:pt x="71" y="76"/>
                </a:lnTo>
                <a:lnTo>
                  <a:pt x="79" y="79"/>
                </a:lnTo>
                <a:lnTo>
                  <a:pt x="86" y="83"/>
                </a:lnTo>
                <a:lnTo>
                  <a:pt x="92" y="90"/>
                </a:lnTo>
                <a:lnTo>
                  <a:pt x="96" y="99"/>
                </a:lnTo>
                <a:lnTo>
                  <a:pt x="99" y="109"/>
                </a:lnTo>
                <a:lnTo>
                  <a:pt x="102" y="121"/>
                </a:lnTo>
                <a:lnTo>
                  <a:pt x="103" y="134"/>
                </a:lnTo>
                <a:lnTo>
                  <a:pt x="102" y="146"/>
                </a:lnTo>
                <a:lnTo>
                  <a:pt x="99" y="157"/>
                </a:lnTo>
                <a:lnTo>
                  <a:pt x="96" y="166"/>
                </a:lnTo>
                <a:lnTo>
                  <a:pt x="92" y="174"/>
                </a:lnTo>
                <a:lnTo>
                  <a:pt x="86" y="180"/>
                </a:lnTo>
                <a:lnTo>
                  <a:pt x="79" y="185"/>
                </a:lnTo>
                <a:lnTo>
                  <a:pt x="71" y="187"/>
                </a:lnTo>
                <a:lnTo>
                  <a:pt x="63" y="188"/>
                </a:lnTo>
                <a:lnTo>
                  <a:pt x="53" y="187"/>
                </a:lnTo>
                <a:lnTo>
                  <a:pt x="46" y="185"/>
                </a:lnTo>
                <a:lnTo>
                  <a:pt x="38" y="180"/>
                </a:lnTo>
                <a:lnTo>
                  <a:pt x="33" y="173"/>
                </a:lnTo>
                <a:lnTo>
                  <a:pt x="29" y="165"/>
                </a:lnTo>
                <a:lnTo>
                  <a:pt x="26" y="156"/>
                </a:lnTo>
                <a:lnTo>
                  <a:pt x="23" y="144"/>
                </a:lnTo>
                <a:lnTo>
                  <a:pt x="22" y="131"/>
                </a:lnTo>
                <a:close/>
              </a:path>
            </a:pathLst>
          </a:custGeom>
          <a:solidFill>
            <a:srgbClr val="000066"/>
          </a:solidFill>
          <a:ln w="9525">
            <a:noFill/>
            <a:round/>
            <a:headEnd/>
            <a:tailEnd/>
          </a:ln>
        </p:spPr>
        <p:txBody>
          <a:bodyPr/>
          <a:lstStyle/>
          <a:p>
            <a:endParaRPr lang="ru-RU"/>
          </a:p>
        </p:txBody>
      </p:sp>
      <p:sp>
        <p:nvSpPr>
          <p:cNvPr id="20721" name="Freeform 241"/>
          <p:cNvSpPr>
            <a:spLocks noEditPoints="1"/>
          </p:cNvSpPr>
          <p:nvPr/>
        </p:nvSpPr>
        <p:spPr bwMode="auto">
          <a:xfrm>
            <a:off x="2255838" y="4489450"/>
            <a:ext cx="58737" cy="84138"/>
          </a:xfrm>
          <a:custGeom>
            <a:avLst/>
            <a:gdLst>
              <a:gd name="T0" fmla="*/ 97 w 123"/>
              <a:gd name="T1" fmla="*/ 113 h 158"/>
              <a:gd name="T2" fmla="*/ 91 w 123"/>
              <a:gd name="T3" fmla="*/ 123 h 158"/>
              <a:gd name="T4" fmla="*/ 82 w 123"/>
              <a:gd name="T5" fmla="*/ 130 h 158"/>
              <a:gd name="T6" fmla="*/ 71 w 123"/>
              <a:gd name="T7" fmla="*/ 135 h 158"/>
              <a:gd name="T8" fmla="*/ 55 w 123"/>
              <a:gd name="T9" fmla="*/ 134 h 158"/>
              <a:gd name="T10" fmla="*/ 41 w 123"/>
              <a:gd name="T11" fmla="*/ 128 h 158"/>
              <a:gd name="T12" fmla="*/ 30 w 123"/>
              <a:gd name="T13" fmla="*/ 116 h 158"/>
              <a:gd name="T14" fmla="*/ 25 w 123"/>
              <a:gd name="T15" fmla="*/ 98 h 158"/>
              <a:gd name="T16" fmla="*/ 123 w 123"/>
              <a:gd name="T17" fmla="*/ 87 h 158"/>
              <a:gd name="T18" fmla="*/ 122 w 123"/>
              <a:gd name="T19" fmla="*/ 59 h 158"/>
              <a:gd name="T20" fmla="*/ 114 w 123"/>
              <a:gd name="T21" fmla="*/ 30 h 158"/>
              <a:gd name="T22" fmla="*/ 98 w 123"/>
              <a:gd name="T23" fmla="*/ 12 h 158"/>
              <a:gd name="T24" fmla="*/ 76 w 123"/>
              <a:gd name="T25" fmla="*/ 1 h 158"/>
              <a:gd name="T26" fmla="*/ 48 w 123"/>
              <a:gd name="T27" fmla="*/ 1 h 158"/>
              <a:gd name="T28" fmla="*/ 25 w 123"/>
              <a:gd name="T29" fmla="*/ 12 h 158"/>
              <a:gd name="T30" fmla="*/ 9 w 123"/>
              <a:gd name="T31" fmla="*/ 33 h 158"/>
              <a:gd name="T32" fmla="*/ 1 w 123"/>
              <a:gd name="T33" fmla="*/ 63 h 158"/>
              <a:gd name="T34" fmla="*/ 1 w 123"/>
              <a:gd name="T35" fmla="*/ 98 h 158"/>
              <a:gd name="T36" fmla="*/ 9 w 123"/>
              <a:gd name="T37" fmla="*/ 127 h 158"/>
              <a:gd name="T38" fmla="*/ 25 w 123"/>
              <a:gd name="T39" fmla="*/ 147 h 158"/>
              <a:gd name="T40" fmla="*/ 48 w 123"/>
              <a:gd name="T41" fmla="*/ 157 h 158"/>
              <a:gd name="T42" fmla="*/ 73 w 123"/>
              <a:gd name="T43" fmla="*/ 157 h 158"/>
              <a:gd name="T44" fmla="*/ 94 w 123"/>
              <a:gd name="T45" fmla="*/ 150 h 158"/>
              <a:gd name="T46" fmla="*/ 108 w 123"/>
              <a:gd name="T47" fmla="*/ 137 h 158"/>
              <a:gd name="T48" fmla="*/ 119 w 123"/>
              <a:gd name="T49" fmla="*/ 119 h 158"/>
              <a:gd name="T50" fmla="*/ 99 w 123"/>
              <a:gd name="T51" fmla="*/ 107 h 158"/>
              <a:gd name="T52" fmla="*/ 25 w 123"/>
              <a:gd name="T53" fmla="*/ 56 h 158"/>
              <a:gd name="T54" fmla="*/ 32 w 123"/>
              <a:gd name="T55" fmla="*/ 40 h 158"/>
              <a:gd name="T56" fmla="*/ 41 w 123"/>
              <a:gd name="T57" fmla="*/ 28 h 158"/>
              <a:gd name="T58" fmla="*/ 54 w 123"/>
              <a:gd name="T59" fmla="*/ 23 h 158"/>
              <a:gd name="T60" fmla="*/ 71 w 123"/>
              <a:gd name="T61" fmla="*/ 23 h 158"/>
              <a:gd name="T62" fmla="*/ 84 w 123"/>
              <a:gd name="T63" fmla="*/ 29 h 158"/>
              <a:gd name="T64" fmla="*/ 94 w 123"/>
              <a:gd name="T65" fmla="*/ 40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6" y="128"/>
                </a:lnTo>
                <a:lnTo>
                  <a:pt x="82" y="130"/>
                </a:lnTo>
                <a:lnTo>
                  <a:pt x="77" y="133"/>
                </a:lnTo>
                <a:lnTo>
                  <a:pt x="71" y="135"/>
                </a:lnTo>
                <a:lnTo>
                  <a:pt x="63" y="135"/>
                </a:lnTo>
                <a:lnTo>
                  <a:pt x="55" y="134"/>
                </a:lnTo>
                <a:lnTo>
                  <a:pt x="47" y="132"/>
                </a:lnTo>
                <a:lnTo>
                  <a:pt x="41" y="128"/>
                </a:lnTo>
                <a:lnTo>
                  <a:pt x="35" y="122"/>
                </a:lnTo>
                <a:lnTo>
                  <a:pt x="30" y="116"/>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7"/>
                </a:lnTo>
                <a:lnTo>
                  <a:pt x="25" y="147"/>
                </a:lnTo>
                <a:lnTo>
                  <a:pt x="36" y="153"/>
                </a:lnTo>
                <a:lnTo>
                  <a:pt x="48" y="157"/>
                </a:lnTo>
                <a:lnTo>
                  <a:pt x="61" y="158"/>
                </a:lnTo>
                <a:lnTo>
                  <a:pt x="73"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8"/>
                </a:lnTo>
                <a:lnTo>
                  <a:pt x="32" y="40"/>
                </a:lnTo>
                <a:lnTo>
                  <a:pt x="36" y="34"/>
                </a:lnTo>
                <a:lnTo>
                  <a:pt x="41" y="28"/>
                </a:lnTo>
                <a:lnTo>
                  <a:pt x="47" y="24"/>
                </a:lnTo>
                <a:lnTo>
                  <a:pt x="54" y="23"/>
                </a:lnTo>
                <a:lnTo>
                  <a:pt x="62" y="22"/>
                </a:lnTo>
                <a:lnTo>
                  <a:pt x="71" y="23"/>
                </a:lnTo>
                <a:lnTo>
                  <a:pt x="78" y="24"/>
                </a:lnTo>
                <a:lnTo>
                  <a:pt x="84" y="29"/>
                </a:lnTo>
                <a:lnTo>
                  <a:pt x="90" y="34"/>
                </a:lnTo>
                <a:lnTo>
                  <a:pt x="94" y="40"/>
                </a:lnTo>
                <a:lnTo>
                  <a:pt x="97" y="48"/>
                </a:lnTo>
                <a:lnTo>
                  <a:pt x="98" y="56"/>
                </a:lnTo>
                <a:lnTo>
                  <a:pt x="99" y="66"/>
                </a:lnTo>
                <a:lnTo>
                  <a:pt x="24" y="66"/>
                </a:lnTo>
                <a:close/>
              </a:path>
            </a:pathLst>
          </a:custGeom>
          <a:solidFill>
            <a:srgbClr val="000066"/>
          </a:solidFill>
          <a:ln w="9525">
            <a:noFill/>
            <a:round/>
            <a:headEnd/>
            <a:tailEnd/>
          </a:ln>
        </p:spPr>
        <p:txBody>
          <a:bodyPr/>
          <a:lstStyle/>
          <a:p>
            <a:endParaRPr lang="ru-RU"/>
          </a:p>
        </p:txBody>
      </p:sp>
      <p:sp>
        <p:nvSpPr>
          <p:cNvPr id="20722" name="Freeform 242"/>
          <p:cNvSpPr>
            <a:spLocks/>
          </p:cNvSpPr>
          <p:nvPr/>
        </p:nvSpPr>
        <p:spPr bwMode="auto">
          <a:xfrm>
            <a:off x="2327275" y="4489450"/>
            <a:ext cx="30163" cy="82550"/>
          </a:xfrm>
          <a:custGeom>
            <a:avLst/>
            <a:gdLst>
              <a:gd name="T0" fmla="*/ 0 w 66"/>
              <a:gd name="T1" fmla="*/ 155 h 155"/>
              <a:gd name="T2" fmla="*/ 23 w 66"/>
              <a:gd name="T3" fmla="*/ 155 h 155"/>
              <a:gd name="T4" fmla="*/ 23 w 66"/>
              <a:gd name="T5" fmla="*/ 70 h 155"/>
              <a:gd name="T6" fmla="*/ 24 w 66"/>
              <a:gd name="T7" fmla="*/ 61 h 155"/>
              <a:gd name="T8" fmla="*/ 25 w 66"/>
              <a:gd name="T9" fmla="*/ 51 h 155"/>
              <a:gd name="T10" fmla="*/ 28 w 66"/>
              <a:gd name="T11" fmla="*/ 44 h 155"/>
              <a:gd name="T12" fmla="*/ 32 w 66"/>
              <a:gd name="T13" fmla="*/ 38 h 155"/>
              <a:gd name="T14" fmla="*/ 38 w 66"/>
              <a:gd name="T15" fmla="*/ 33 h 155"/>
              <a:gd name="T16" fmla="*/ 44 w 66"/>
              <a:gd name="T17" fmla="*/ 29 h 155"/>
              <a:gd name="T18" fmla="*/ 52 w 66"/>
              <a:gd name="T19" fmla="*/ 28 h 155"/>
              <a:gd name="T20" fmla="*/ 61 w 66"/>
              <a:gd name="T21" fmla="*/ 27 h 155"/>
              <a:gd name="T22" fmla="*/ 66 w 66"/>
              <a:gd name="T23" fmla="*/ 27 h 155"/>
              <a:gd name="T24" fmla="*/ 66 w 66"/>
              <a:gd name="T25" fmla="*/ 0 h 155"/>
              <a:gd name="T26" fmla="*/ 60 w 66"/>
              <a:gd name="T27" fmla="*/ 0 h 155"/>
              <a:gd name="T28" fmla="*/ 53 w 66"/>
              <a:gd name="T29" fmla="*/ 0 h 155"/>
              <a:gd name="T30" fmla="*/ 47 w 66"/>
              <a:gd name="T31" fmla="*/ 2 h 155"/>
              <a:gd name="T32" fmla="*/ 42 w 66"/>
              <a:gd name="T33" fmla="*/ 5 h 155"/>
              <a:gd name="T34" fmla="*/ 37 w 66"/>
              <a:gd name="T35" fmla="*/ 7 h 155"/>
              <a:gd name="T36" fmla="*/ 32 w 66"/>
              <a:gd name="T37" fmla="*/ 12 h 155"/>
              <a:gd name="T38" fmla="*/ 28 w 66"/>
              <a:gd name="T39" fmla="*/ 17 h 155"/>
              <a:gd name="T40" fmla="*/ 25 w 66"/>
              <a:gd name="T41" fmla="*/ 23 h 155"/>
              <a:gd name="T42" fmla="*/ 22 w 66"/>
              <a:gd name="T43" fmla="*/ 30 h 155"/>
              <a:gd name="T44" fmla="*/ 22 w 66"/>
              <a:gd name="T45" fmla="*/ 4 h 155"/>
              <a:gd name="T46" fmla="*/ 0 w 66"/>
              <a:gd name="T47" fmla="*/ 4 h 155"/>
              <a:gd name="T48" fmla="*/ 0 w 66"/>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1"/>
                </a:lnTo>
                <a:lnTo>
                  <a:pt x="25" y="51"/>
                </a:lnTo>
                <a:lnTo>
                  <a:pt x="28" y="44"/>
                </a:lnTo>
                <a:lnTo>
                  <a:pt x="32" y="38"/>
                </a:lnTo>
                <a:lnTo>
                  <a:pt x="38" y="33"/>
                </a:lnTo>
                <a:lnTo>
                  <a:pt x="44" y="29"/>
                </a:lnTo>
                <a:lnTo>
                  <a:pt x="52" y="28"/>
                </a:lnTo>
                <a:lnTo>
                  <a:pt x="61" y="27"/>
                </a:lnTo>
                <a:lnTo>
                  <a:pt x="66" y="27"/>
                </a:lnTo>
                <a:lnTo>
                  <a:pt x="66" y="0"/>
                </a:lnTo>
                <a:lnTo>
                  <a:pt x="60" y="0"/>
                </a:lnTo>
                <a:lnTo>
                  <a:pt x="53" y="0"/>
                </a:lnTo>
                <a:lnTo>
                  <a:pt x="47" y="2"/>
                </a:lnTo>
                <a:lnTo>
                  <a:pt x="42" y="5"/>
                </a:lnTo>
                <a:lnTo>
                  <a:pt x="37" y="7"/>
                </a:lnTo>
                <a:lnTo>
                  <a:pt x="32" y="12"/>
                </a:lnTo>
                <a:lnTo>
                  <a:pt x="28" y="17"/>
                </a:lnTo>
                <a:lnTo>
                  <a:pt x="25" y="23"/>
                </a:lnTo>
                <a:lnTo>
                  <a:pt x="22" y="30"/>
                </a:lnTo>
                <a:lnTo>
                  <a:pt x="22" y="4"/>
                </a:lnTo>
                <a:lnTo>
                  <a:pt x="0" y="4"/>
                </a:lnTo>
                <a:lnTo>
                  <a:pt x="0" y="155"/>
                </a:lnTo>
                <a:close/>
              </a:path>
            </a:pathLst>
          </a:custGeom>
          <a:solidFill>
            <a:srgbClr val="000066"/>
          </a:solidFill>
          <a:ln w="9525">
            <a:noFill/>
            <a:round/>
            <a:headEnd/>
            <a:tailEnd/>
          </a:ln>
        </p:spPr>
        <p:txBody>
          <a:bodyPr/>
          <a:lstStyle/>
          <a:p>
            <a:endParaRPr lang="ru-RU"/>
          </a:p>
        </p:txBody>
      </p:sp>
      <p:sp>
        <p:nvSpPr>
          <p:cNvPr id="20723" name="Freeform 243"/>
          <p:cNvSpPr>
            <a:spLocks/>
          </p:cNvSpPr>
          <p:nvPr/>
        </p:nvSpPr>
        <p:spPr bwMode="auto">
          <a:xfrm>
            <a:off x="2359025" y="4468813"/>
            <a:ext cx="33338" cy="103187"/>
          </a:xfrm>
          <a:custGeom>
            <a:avLst/>
            <a:gdLst>
              <a:gd name="T0" fmla="*/ 43 w 68"/>
              <a:gd name="T1" fmla="*/ 154 h 195"/>
              <a:gd name="T2" fmla="*/ 43 w 68"/>
              <a:gd name="T3" fmla="*/ 61 h 195"/>
              <a:gd name="T4" fmla="*/ 68 w 68"/>
              <a:gd name="T5" fmla="*/ 61 h 195"/>
              <a:gd name="T6" fmla="*/ 68 w 68"/>
              <a:gd name="T7" fmla="*/ 42 h 195"/>
              <a:gd name="T8" fmla="*/ 43 w 68"/>
              <a:gd name="T9" fmla="*/ 42 h 195"/>
              <a:gd name="T10" fmla="*/ 43 w 68"/>
              <a:gd name="T11" fmla="*/ 0 h 195"/>
              <a:gd name="T12" fmla="*/ 20 w 68"/>
              <a:gd name="T13" fmla="*/ 0 h 195"/>
              <a:gd name="T14" fmla="*/ 20 w 68"/>
              <a:gd name="T15" fmla="*/ 42 h 195"/>
              <a:gd name="T16" fmla="*/ 0 w 68"/>
              <a:gd name="T17" fmla="*/ 42 h 195"/>
              <a:gd name="T18" fmla="*/ 0 w 68"/>
              <a:gd name="T19" fmla="*/ 61 h 195"/>
              <a:gd name="T20" fmla="*/ 20 w 68"/>
              <a:gd name="T21" fmla="*/ 61 h 195"/>
              <a:gd name="T22" fmla="*/ 20 w 68"/>
              <a:gd name="T23" fmla="*/ 164 h 195"/>
              <a:gd name="T24" fmla="*/ 20 w 68"/>
              <a:gd name="T25" fmla="*/ 172 h 195"/>
              <a:gd name="T26" fmla="*/ 21 w 68"/>
              <a:gd name="T27" fmla="*/ 178 h 195"/>
              <a:gd name="T28" fmla="*/ 23 w 68"/>
              <a:gd name="T29" fmla="*/ 184 h 195"/>
              <a:gd name="T30" fmla="*/ 27 w 68"/>
              <a:gd name="T31" fmla="*/ 188 h 195"/>
              <a:gd name="T32" fmla="*/ 31 w 68"/>
              <a:gd name="T33" fmla="*/ 192 h 195"/>
              <a:gd name="T34" fmla="*/ 36 w 68"/>
              <a:gd name="T35" fmla="*/ 194 h 195"/>
              <a:gd name="T36" fmla="*/ 42 w 68"/>
              <a:gd name="T37" fmla="*/ 195 h 195"/>
              <a:gd name="T38" fmla="*/ 50 w 68"/>
              <a:gd name="T39" fmla="*/ 195 h 195"/>
              <a:gd name="T40" fmla="*/ 58 w 68"/>
              <a:gd name="T41" fmla="*/ 194 h 195"/>
              <a:gd name="T42" fmla="*/ 68 w 68"/>
              <a:gd name="T43" fmla="*/ 193 h 195"/>
              <a:gd name="T44" fmla="*/ 68 w 68"/>
              <a:gd name="T45" fmla="*/ 171 h 195"/>
              <a:gd name="T46" fmla="*/ 56 w 68"/>
              <a:gd name="T47" fmla="*/ 172 h 195"/>
              <a:gd name="T48" fmla="*/ 50 w 68"/>
              <a:gd name="T49" fmla="*/ 171 h 195"/>
              <a:gd name="T50" fmla="*/ 46 w 68"/>
              <a:gd name="T51" fmla="*/ 168 h 195"/>
              <a:gd name="T52" fmla="*/ 43 w 68"/>
              <a:gd name="T53" fmla="*/ 163 h 195"/>
              <a:gd name="T54" fmla="*/ 43 w 68"/>
              <a:gd name="T55" fmla="*/ 154 h 19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8"/>
              <a:gd name="T85" fmla="*/ 0 h 195"/>
              <a:gd name="T86" fmla="*/ 68 w 68"/>
              <a:gd name="T87" fmla="*/ 195 h 19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8" h="195">
                <a:moveTo>
                  <a:pt x="43" y="154"/>
                </a:moveTo>
                <a:lnTo>
                  <a:pt x="43" y="61"/>
                </a:lnTo>
                <a:lnTo>
                  <a:pt x="68" y="61"/>
                </a:lnTo>
                <a:lnTo>
                  <a:pt x="68" y="42"/>
                </a:lnTo>
                <a:lnTo>
                  <a:pt x="43" y="42"/>
                </a:lnTo>
                <a:lnTo>
                  <a:pt x="43" y="0"/>
                </a:lnTo>
                <a:lnTo>
                  <a:pt x="20" y="0"/>
                </a:lnTo>
                <a:lnTo>
                  <a:pt x="20" y="42"/>
                </a:lnTo>
                <a:lnTo>
                  <a:pt x="0" y="42"/>
                </a:lnTo>
                <a:lnTo>
                  <a:pt x="0" y="61"/>
                </a:lnTo>
                <a:lnTo>
                  <a:pt x="20" y="61"/>
                </a:lnTo>
                <a:lnTo>
                  <a:pt x="20" y="164"/>
                </a:lnTo>
                <a:lnTo>
                  <a:pt x="20" y="172"/>
                </a:lnTo>
                <a:lnTo>
                  <a:pt x="21" y="178"/>
                </a:lnTo>
                <a:lnTo>
                  <a:pt x="23" y="184"/>
                </a:lnTo>
                <a:lnTo>
                  <a:pt x="27" y="188"/>
                </a:lnTo>
                <a:lnTo>
                  <a:pt x="31" y="192"/>
                </a:lnTo>
                <a:lnTo>
                  <a:pt x="36" y="194"/>
                </a:lnTo>
                <a:lnTo>
                  <a:pt x="42" y="195"/>
                </a:lnTo>
                <a:lnTo>
                  <a:pt x="50" y="195"/>
                </a:lnTo>
                <a:lnTo>
                  <a:pt x="58" y="194"/>
                </a:lnTo>
                <a:lnTo>
                  <a:pt x="68" y="193"/>
                </a:lnTo>
                <a:lnTo>
                  <a:pt x="68" y="171"/>
                </a:lnTo>
                <a:lnTo>
                  <a:pt x="56" y="172"/>
                </a:lnTo>
                <a:lnTo>
                  <a:pt x="50" y="171"/>
                </a:lnTo>
                <a:lnTo>
                  <a:pt x="46" y="168"/>
                </a:lnTo>
                <a:lnTo>
                  <a:pt x="43" y="163"/>
                </a:lnTo>
                <a:lnTo>
                  <a:pt x="43" y="154"/>
                </a:lnTo>
                <a:close/>
              </a:path>
            </a:pathLst>
          </a:custGeom>
          <a:solidFill>
            <a:srgbClr val="000066"/>
          </a:solidFill>
          <a:ln w="9525">
            <a:noFill/>
            <a:round/>
            <a:headEnd/>
            <a:tailEnd/>
          </a:ln>
        </p:spPr>
        <p:txBody>
          <a:bodyPr/>
          <a:lstStyle/>
          <a:p>
            <a:endParaRPr lang="ru-RU"/>
          </a:p>
        </p:txBody>
      </p:sp>
      <p:sp>
        <p:nvSpPr>
          <p:cNvPr id="20724" name="Freeform 244"/>
          <p:cNvSpPr>
            <a:spLocks noEditPoints="1"/>
          </p:cNvSpPr>
          <p:nvPr/>
        </p:nvSpPr>
        <p:spPr bwMode="auto">
          <a:xfrm>
            <a:off x="2435225" y="4462463"/>
            <a:ext cx="73025" cy="109537"/>
          </a:xfrm>
          <a:custGeom>
            <a:avLst/>
            <a:gdLst>
              <a:gd name="T0" fmla="*/ 0 w 153"/>
              <a:gd name="T1" fmla="*/ 207 h 207"/>
              <a:gd name="T2" fmla="*/ 71 w 153"/>
              <a:gd name="T3" fmla="*/ 207 h 207"/>
              <a:gd name="T4" fmla="*/ 81 w 153"/>
              <a:gd name="T5" fmla="*/ 207 h 207"/>
              <a:gd name="T6" fmla="*/ 89 w 153"/>
              <a:gd name="T7" fmla="*/ 205 h 207"/>
              <a:gd name="T8" fmla="*/ 98 w 153"/>
              <a:gd name="T9" fmla="*/ 203 h 207"/>
              <a:gd name="T10" fmla="*/ 106 w 153"/>
              <a:gd name="T11" fmla="*/ 200 h 207"/>
              <a:gd name="T12" fmla="*/ 113 w 153"/>
              <a:gd name="T13" fmla="*/ 196 h 207"/>
              <a:gd name="T14" fmla="*/ 120 w 153"/>
              <a:gd name="T15" fmla="*/ 191 h 207"/>
              <a:gd name="T16" fmla="*/ 126 w 153"/>
              <a:gd name="T17" fmla="*/ 186 h 207"/>
              <a:gd name="T18" fmla="*/ 131 w 153"/>
              <a:gd name="T19" fmla="*/ 179 h 207"/>
              <a:gd name="T20" fmla="*/ 137 w 153"/>
              <a:gd name="T21" fmla="*/ 172 h 207"/>
              <a:gd name="T22" fmla="*/ 141 w 153"/>
              <a:gd name="T23" fmla="*/ 164 h 207"/>
              <a:gd name="T24" fmla="*/ 145 w 153"/>
              <a:gd name="T25" fmla="*/ 156 h 207"/>
              <a:gd name="T26" fmla="*/ 148 w 153"/>
              <a:gd name="T27" fmla="*/ 145 h 207"/>
              <a:gd name="T28" fmla="*/ 150 w 153"/>
              <a:gd name="T29" fmla="*/ 136 h 207"/>
              <a:gd name="T30" fmla="*/ 152 w 153"/>
              <a:gd name="T31" fmla="*/ 124 h 207"/>
              <a:gd name="T32" fmla="*/ 153 w 153"/>
              <a:gd name="T33" fmla="*/ 113 h 207"/>
              <a:gd name="T34" fmla="*/ 153 w 153"/>
              <a:gd name="T35" fmla="*/ 100 h 207"/>
              <a:gd name="T36" fmla="*/ 153 w 153"/>
              <a:gd name="T37" fmla="*/ 88 h 207"/>
              <a:gd name="T38" fmla="*/ 152 w 153"/>
              <a:gd name="T39" fmla="*/ 78 h 207"/>
              <a:gd name="T40" fmla="*/ 150 w 153"/>
              <a:gd name="T41" fmla="*/ 67 h 207"/>
              <a:gd name="T42" fmla="*/ 148 w 153"/>
              <a:gd name="T43" fmla="*/ 57 h 207"/>
              <a:gd name="T44" fmla="*/ 145 w 153"/>
              <a:gd name="T45" fmla="*/ 49 h 207"/>
              <a:gd name="T46" fmla="*/ 142 w 153"/>
              <a:gd name="T47" fmla="*/ 39 h 207"/>
              <a:gd name="T48" fmla="*/ 138 w 153"/>
              <a:gd name="T49" fmla="*/ 32 h 207"/>
              <a:gd name="T50" fmla="*/ 132 w 153"/>
              <a:gd name="T51" fmla="*/ 25 h 207"/>
              <a:gd name="T52" fmla="*/ 127 w 153"/>
              <a:gd name="T53" fmla="*/ 19 h 207"/>
              <a:gd name="T54" fmla="*/ 121 w 153"/>
              <a:gd name="T55" fmla="*/ 15 h 207"/>
              <a:gd name="T56" fmla="*/ 114 w 153"/>
              <a:gd name="T57" fmla="*/ 10 h 207"/>
              <a:gd name="T58" fmla="*/ 107 w 153"/>
              <a:gd name="T59" fmla="*/ 7 h 207"/>
              <a:gd name="T60" fmla="*/ 100 w 153"/>
              <a:gd name="T61" fmla="*/ 3 h 207"/>
              <a:gd name="T62" fmla="*/ 91 w 153"/>
              <a:gd name="T63" fmla="*/ 1 h 207"/>
              <a:gd name="T64" fmla="*/ 82 w 153"/>
              <a:gd name="T65" fmla="*/ 0 h 207"/>
              <a:gd name="T66" fmla="*/ 72 w 153"/>
              <a:gd name="T67" fmla="*/ 0 h 207"/>
              <a:gd name="T68" fmla="*/ 0 w 153"/>
              <a:gd name="T69" fmla="*/ 0 h 207"/>
              <a:gd name="T70" fmla="*/ 0 w 153"/>
              <a:gd name="T71" fmla="*/ 207 h 207"/>
              <a:gd name="T72" fmla="*/ 70 w 153"/>
              <a:gd name="T73" fmla="*/ 24 h 207"/>
              <a:gd name="T74" fmla="*/ 83 w 153"/>
              <a:gd name="T75" fmla="*/ 25 h 207"/>
              <a:gd name="T76" fmla="*/ 94 w 153"/>
              <a:gd name="T77" fmla="*/ 29 h 207"/>
              <a:gd name="T78" fmla="*/ 104 w 153"/>
              <a:gd name="T79" fmla="*/ 36 h 207"/>
              <a:gd name="T80" fmla="*/ 112 w 153"/>
              <a:gd name="T81" fmla="*/ 44 h 207"/>
              <a:gd name="T82" fmla="*/ 119 w 153"/>
              <a:gd name="T83" fmla="*/ 56 h 207"/>
              <a:gd name="T84" fmla="*/ 123 w 153"/>
              <a:gd name="T85" fmla="*/ 68 h 207"/>
              <a:gd name="T86" fmla="*/ 126 w 153"/>
              <a:gd name="T87" fmla="*/ 83 h 207"/>
              <a:gd name="T88" fmla="*/ 127 w 153"/>
              <a:gd name="T89" fmla="*/ 102 h 207"/>
              <a:gd name="T90" fmla="*/ 126 w 153"/>
              <a:gd name="T91" fmla="*/ 121 h 207"/>
              <a:gd name="T92" fmla="*/ 124 w 153"/>
              <a:gd name="T93" fmla="*/ 136 h 207"/>
              <a:gd name="T94" fmla="*/ 119 w 153"/>
              <a:gd name="T95" fmla="*/ 150 h 207"/>
              <a:gd name="T96" fmla="*/ 112 w 153"/>
              <a:gd name="T97" fmla="*/ 161 h 207"/>
              <a:gd name="T98" fmla="*/ 105 w 153"/>
              <a:gd name="T99" fmla="*/ 170 h 207"/>
              <a:gd name="T100" fmla="*/ 94 w 153"/>
              <a:gd name="T101" fmla="*/ 177 h 207"/>
              <a:gd name="T102" fmla="*/ 83 w 153"/>
              <a:gd name="T103" fmla="*/ 180 h 207"/>
              <a:gd name="T104" fmla="*/ 70 w 153"/>
              <a:gd name="T105" fmla="*/ 181 h 207"/>
              <a:gd name="T106" fmla="*/ 26 w 153"/>
              <a:gd name="T107" fmla="*/ 181 h 207"/>
              <a:gd name="T108" fmla="*/ 26 w 153"/>
              <a:gd name="T109" fmla="*/ 24 h 207"/>
              <a:gd name="T110" fmla="*/ 70 w 153"/>
              <a:gd name="T111" fmla="*/ 24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1" y="207"/>
                </a:lnTo>
                <a:lnTo>
                  <a:pt x="81" y="207"/>
                </a:lnTo>
                <a:lnTo>
                  <a:pt x="89" y="205"/>
                </a:lnTo>
                <a:lnTo>
                  <a:pt x="98" y="203"/>
                </a:lnTo>
                <a:lnTo>
                  <a:pt x="106" y="200"/>
                </a:lnTo>
                <a:lnTo>
                  <a:pt x="113" y="196"/>
                </a:lnTo>
                <a:lnTo>
                  <a:pt x="120" y="191"/>
                </a:lnTo>
                <a:lnTo>
                  <a:pt x="126" y="186"/>
                </a:lnTo>
                <a:lnTo>
                  <a:pt x="131" y="179"/>
                </a:lnTo>
                <a:lnTo>
                  <a:pt x="137" y="172"/>
                </a:lnTo>
                <a:lnTo>
                  <a:pt x="141" y="164"/>
                </a:lnTo>
                <a:lnTo>
                  <a:pt x="145" y="156"/>
                </a:lnTo>
                <a:lnTo>
                  <a:pt x="148" y="145"/>
                </a:lnTo>
                <a:lnTo>
                  <a:pt x="150" y="136"/>
                </a:lnTo>
                <a:lnTo>
                  <a:pt x="152" y="124"/>
                </a:lnTo>
                <a:lnTo>
                  <a:pt x="153" y="113"/>
                </a:lnTo>
                <a:lnTo>
                  <a:pt x="153" y="100"/>
                </a:lnTo>
                <a:lnTo>
                  <a:pt x="153" y="88"/>
                </a:lnTo>
                <a:lnTo>
                  <a:pt x="152" y="78"/>
                </a:lnTo>
                <a:lnTo>
                  <a:pt x="150" y="67"/>
                </a:lnTo>
                <a:lnTo>
                  <a:pt x="148" y="57"/>
                </a:lnTo>
                <a:lnTo>
                  <a:pt x="145" y="49"/>
                </a:lnTo>
                <a:lnTo>
                  <a:pt x="142" y="39"/>
                </a:lnTo>
                <a:lnTo>
                  <a:pt x="138" y="32"/>
                </a:lnTo>
                <a:lnTo>
                  <a:pt x="132" y="25"/>
                </a:lnTo>
                <a:lnTo>
                  <a:pt x="127" y="19"/>
                </a:lnTo>
                <a:lnTo>
                  <a:pt x="121" y="15"/>
                </a:lnTo>
                <a:lnTo>
                  <a:pt x="114" y="10"/>
                </a:lnTo>
                <a:lnTo>
                  <a:pt x="107" y="7"/>
                </a:lnTo>
                <a:lnTo>
                  <a:pt x="100" y="3"/>
                </a:lnTo>
                <a:lnTo>
                  <a:pt x="91" y="1"/>
                </a:lnTo>
                <a:lnTo>
                  <a:pt x="82" y="0"/>
                </a:lnTo>
                <a:lnTo>
                  <a:pt x="72" y="0"/>
                </a:lnTo>
                <a:lnTo>
                  <a:pt x="0" y="0"/>
                </a:lnTo>
                <a:lnTo>
                  <a:pt x="0" y="207"/>
                </a:lnTo>
                <a:close/>
                <a:moveTo>
                  <a:pt x="70" y="24"/>
                </a:moveTo>
                <a:lnTo>
                  <a:pt x="83" y="25"/>
                </a:lnTo>
                <a:lnTo>
                  <a:pt x="94" y="29"/>
                </a:lnTo>
                <a:lnTo>
                  <a:pt x="104" y="36"/>
                </a:lnTo>
                <a:lnTo>
                  <a:pt x="112" y="44"/>
                </a:lnTo>
                <a:lnTo>
                  <a:pt x="119" y="56"/>
                </a:lnTo>
                <a:lnTo>
                  <a:pt x="123" y="68"/>
                </a:lnTo>
                <a:lnTo>
                  <a:pt x="126" y="83"/>
                </a:lnTo>
                <a:lnTo>
                  <a:pt x="127" y="102"/>
                </a:lnTo>
                <a:lnTo>
                  <a:pt x="126" y="121"/>
                </a:lnTo>
                <a:lnTo>
                  <a:pt x="124" y="136"/>
                </a:lnTo>
                <a:lnTo>
                  <a:pt x="119" y="150"/>
                </a:lnTo>
                <a:lnTo>
                  <a:pt x="112" y="161"/>
                </a:lnTo>
                <a:lnTo>
                  <a:pt x="105" y="170"/>
                </a:lnTo>
                <a:lnTo>
                  <a:pt x="94" y="177"/>
                </a:lnTo>
                <a:lnTo>
                  <a:pt x="83" y="180"/>
                </a:lnTo>
                <a:lnTo>
                  <a:pt x="70" y="181"/>
                </a:lnTo>
                <a:lnTo>
                  <a:pt x="26" y="181"/>
                </a:lnTo>
                <a:lnTo>
                  <a:pt x="26" y="24"/>
                </a:lnTo>
                <a:lnTo>
                  <a:pt x="70" y="24"/>
                </a:lnTo>
                <a:close/>
              </a:path>
            </a:pathLst>
          </a:custGeom>
          <a:solidFill>
            <a:srgbClr val="000066"/>
          </a:solidFill>
          <a:ln w="9525">
            <a:noFill/>
            <a:round/>
            <a:headEnd/>
            <a:tailEnd/>
          </a:ln>
        </p:spPr>
        <p:txBody>
          <a:bodyPr/>
          <a:lstStyle/>
          <a:p>
            <a:endParaRPr lang="ru-RU"/>
          </a:p>
        </p:txBody>
      </p:sp>
      <p:sp>
        <p:nvSpPr>
          <p:cNvPr id="20725" name="Freeform 245"/>
          <p:cNvSpPr>
            <a:spLocks/>
          </p:cNvSpPr>
          <p:nvPr/>
        </p:nvSpPr>
        <p:spPr bwMode="auto">
          <a:xfrm>
            <a:off x="1357313" y="4659313"/>
            <a:ext cx="33337" cy="104775"/>
          </a:xfrm>
          <a:custGeom>
            <a:avLst/>
            <a:gdLst>
              <a:gd name="T0" fmla="*/ 42 w 67"/>
              <a:gd name="T1" fmla="*/ 199 h 199"/>
              <a:gd name="T2" fmla="*/ 67 w 67"/>
              <a:gd name="T3" fmla="*/ 199 h 199"/>
              <a:gd name="T4" fmla="*/ 67 w 67"/>
              <a:gd name="T5" fmla="*/ 0 h 199"/>
              <a:gd name="T6" fmla="*/ 49 w 67"/>
              <a:gd name="T7" fmla="*/ 0 h 199"/>
              <a:gd name="T8" fmla="*/ 47 w 67"/>
              <a:gd name="T9" fmla="*/ 10 h 199"/>
              <a:gd name="T10" fmla="*/ 44 w 67"/>
              <a:gd name="T11" fmla="*/ 18 h 199"/>
              <a:gd name="T12" fmla="*/ 40 w 67"/>
              <a:gd name="T13" fmla="*/ 24 h 199"/>
              <a:gd name="T14" fmla="*/ 35 w 67"/>
              <a:gd name="T15" fmla="*/ 29 h 199"/>
              <a:gd name="T16" fmla="*/ 28 w 67"/>
              <a:gd name="T17" fmla="*/ 34 h 199"/>
              <a:gd name="T18" fmla="*/ 20 w 67"/>
              <a:gd name="T19" fmla="*/ 36 h 199"/>
              <a:gd name="T20" fmla="*/ 11 w 67"/>
              <a:gd name="T21" fmla="*/ 38 h 199"/>
              <a:gd name="T22" fmla="*/ 0 w 67"/>
              <a:gd name="T23" fmla="*/ 39 h 199"/>
              <a:gd name="T24" fmla="*/ 0 w 67"/>
              <a:gd name="T25" fmla="*/ 60 h 199"/>
              <a:gd name="T26" fmla="*/ 42 w 67"/>
              <a:gd name="T27" fmla="*/ 60 h 199"/>
              <a:gd name="T28" fmla="*/ 42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10"/>
                </a:lnTo>
                <a:lnTo>
                  <a:pt x="44" y="18"/>
                </a:lnTo>
                <a:lnTo>
                  <a:pt x="40" y="24"/>
                </a:lnTo>
                <a:lnTo>
                  <a:pt x="35" y="29"/>
                </a:lnTo>
                <a:lnTo>
                  <a:pt x="28" y="34"/>
                </a:lnTo>
                <a:lnTo>
                  <a:pt x="20" y="36"/>
                </a:lnTo>
                <a:lnTo>
                  <a:pt x="11" y="38"/>
                </a:lnTo>
                <a:lnTo>
                  <a:pt x="0" y="39"/>
                </a:lnTo>
                <a:lnTo>
                  <a:pt x="0" y="60"/>
                </a:lnTo>
                <a:lnTo>
                  <a:pt x="42" y="60"/>
                </a:lnTo>
                <a:lnTo>
                  <a:pt x="42" y="199"/>
                </a:lnTo>
                <a:close/>
              </a:path>
            </a:pathLst>
          </a:custGeom>
          <a:solidFill>
            <a:srgbClr val="000080"/>
          </a:solidFill>
          <a:ln w="9525">
            <a:noFill/>
            <a:round/>
            <a:headEnd/>
            <a:tailEnd/>
          </a:ln>
        </p:spPr>
        <p:txBody>
          <a:bodyPr/>
          <a:lstStyle/>
          <a:p>
            <a:endParaRPr lang="ru-RU"/>
          </a:p>
        </p:txBody>
      </p:sp>
      <p:sp>
        <p:nvSpPr>
          <p:cNvPr id="20726" name="Freeform 246"/>
          <p:cNvSpPr>
            <a:spLocks noEditPoints="1"/>
          </p:cNvSpPr>
          <p:nvPr/>
        </p:nvSpPr>
        <p:spPr bwMode="auto">
          <a:xfrm>
            <a:off x="1416050" y="4659313"/>
            <a:ext cx="61913" cy="107950"/>
          </a:xfrm>
          <a:custGeom>
            <a:avLst/>
            <a:gdLst>
              <a:gd name="T0" fmla="*/ 3 w 127"/>
              <a:gd name="T1" fmla="*/ 163 h 204"/>
              <a:gd name="T2" fmla="*/ 10 w 127"/>
              <a:gd name="T3" fmla="*/ 182 h 204"/>
              <a:gd name="T4" fmla="*/ 25 w 127"/>
              <a:gd name="T5" fmla="*/ 196 h 204"/>
              <a:gd name="T6" fmla="*/ 45 w 127"/>
              <a:gd name="T7" fmla="*/ 203 h 204"/>
              <a:gd name="T8" fmla="*/ 66 w 127"/>
              <a:gd name="T9" fmla="*/ 204 h 204"/>
              <a:gd name="T10" fmla="*/ 81 w 127"/>
              <a:gd name="T11" fmla="*/ 201 h 204"/>
              <a:gd name="T12" fmla="*/ 93 w 127"/>
              <a:gd name="T13" fmla="*/ 192 h 204"/>
              <a:gd name="T14" fmla="*/ 104 w 127"/>
              <a:gd name="T15" fmla="*/ 182 h 204"/>
              <a:gd name="T16" fmla="*/ 113 w 127"/>
              <a:gd name="T17" fmla="*/ 168 h 204"/>
              <a:gd name="T18" fmla="*/ 120 w 127"/>
              <a:gd name="T19" fmla="*/ 150 h 204"/>
              <a:gd name="T20" fmla="*/ 125 w 127"/>
              <a:gd name="T21" fmla="*/ 131 h 204"/>
              <a:gd name="T22" fmla="*/ 127 w 127"/>
              <a:gd name="T23" fmla="*/ 106 h 204"/>
              <a:gd name="T24" fmla="*/ 127 w 127"/>
              <a:gd name="T25" fmla="*/ 82 h 204"/>
              <a:gd name="T26" fmla="*/ 125 w 127"/>
              <a:gd name="T27" fmla="*/ 62 h 204"/>
              <a:gd name="T28" fmla="*/ 121 w 127"/>
              <a:gd name="T29" fmla="*/ 45 h 204"/>
              <a:gd name="T30" fmla="*/ 113 w 127"/>
              <a:gd name="T31" fmla="*/ 31 h 204"/>
              <a:gd name="T32" fmla="*/ 105 w 127"/>
              <a:gd name="T33" fmla="*/ 19 h 204"/>
              <a:gd name="T34" fmla="*/ 96 w 127"/>
              <a:gd name="T35" fmla="*/ 10 h 204"/>
              <a:gd name="T36" fmla="*/ 83 w 127"/>
              <a:gd name="T37" fmla="*/ 4 h 204"/>
              <a:gd name="T38" fmla="*/ 69 w 127"/>
              <a:gd name="T39" fmla="*/ 0 h 204"/>
              <a:gd name="T40" fmla="*/ 48 w 127"/>
              <a:gd name="T41" fmla="*/ 1 h 204"/>
              <a:gd name="T42" fmla="*/ 25 w 127"/>
              <a:gd name="T43" fmla="*/ 11 h 204"/>
              <a:gd name="T44" fmla="*/ 9 w 127"/>
              <a:gd name="T45" fmla="*/ 29 h 204"/>
              <a:gd name="T46" fmla="*/ 1 w 127"/>
              <a:gd name="T47" fmla="*/ 54 h 204"/>
              <a:gd name="T48" fmla="*/ 1 w 127"/>
              <a:gd name="T49" fmla="*/ 82 h 204"/>
              <a:gd name="T50" fmla="*/ 9 w 127"/>
              <a:gd name="T51" fmla="*/ 106 h 204"/>
              <a:gd name="T52" fmla="*/ 24 w 127"/>
              <a:gd name="T53" fmla="*/ 124 h 204"/>
              <a:gd name="T54" fmla="*/ 45 w 127"/>
              <a:gd name="T55" fmla="*/ 133 h 204"/>
              <a:gd name="T56" fmla="*/ 70 w 127"/>
              <a:gd name="T57" fmla="*/ 133 h 204"/>
              <a:gd name="T58" fmla="*/ 92 w 127"/>
              <a:gd name="T59" fmla="*/ 121 h 204"/>
              <a:gd name="T60" fmla="*/ 100 w 127"/>
              <a:gd name="T61" fmla="*/ 128 h 204"/>
              <a:gd name="T62" fmla="*/ 93 w 127"/>
              <a:gd name="T63" fmla="*/ 154 h 204"/>
              <a:gd name="T64" fmla="*/ 83 w 127"/>
              <a:gd name="T65" fmla="*/ 171 h 204"/>
              <a:gd name="T66" fmla="*/ 67 w 127"/>
              <a:gd name="T67" fmla="*/ 180 h 204"/>
              <a:gd name="T68" fmla="*/ 51 w 127"/>
              <a:gd name="T69" fmla="*/ 181 h 204"/>
              <a:gd name="T70" fmla="*/ 39 w 127"/>
              <a:gd name="T71" fmla="*/ 176 h 204"/>
              <a:gd name="T72" fmla="*/ 30 w 127"/>
              <a:gd name="T73" fmla="*/ 169 h 204"/>
              <a:gd name="T74" fmla="*/ 26 w 127"/>
              <a:gd name="T75" fmla="*/ 157 h 204"/>
              <a:gd name="T76" fmla="*/ 2 w 127"/>
              <a:gd name="T77" fmla="*/ 152 h 204"/>
              <a:gd name="T78" fmla="*/ 26 w 127"/>
              <a:gd name="T79" fmla="*/ 57 h 204"/>
              <a:gd name="T80" fmla="*/ 31 w 127"/>
              <a:gd name="T81" fmla="*/ 42 h 204"/>
              <a:gd name="T82" fmla="*/ 41 w 127"/>
              <a:gd name="T83" fmla="*/ 31 h 204"/>
              <a:gd name="T84" fmla="*/ 53 w 127"/>
              <a:gd name="T85" fmla="*/ 25 h 204"/>
              <a:gd name="T86" fmla="*/ 69 w 127"/>
              <a:gd name="T87" fmla="*/ 25 h 204"/>
              <a:gd name="T88" fmla="*/ 83 w 127"/>
              <a:gd name="T89" fmla="*/ 31 h 204"/>
              <a:gd name="T90" fmla="*/ 92 w 127"/>
              <a:gd name="T91" fmla="*/ 42 h 204"/>
              <a:gd name="T92" fmla="*/ 98 w 127"/>
              <a:gd name="T93" fmla="*/ 57 h 204"/>
              <a:gd name="T94" fmla="*/ 98 w 127"/>
              <a:gd name="T95" fmla="*/ 77 h 204"/>
              <a:gd name="T96" fmla="*/ 92 w 127"/>
              <a:gd name="T97" fmla="*/ 92 h 204"/>
              <a:gd name="T98" fmla="*/ 83 w 127"/>
              <a:gd name="T99" fmla="*/ 103 h 204"/>
              <a:gd name="T100" fmla="*/ 69 w 127"/>
              <a:gd name="T101" fmla="*/ 109 h 204"/>
              <a:gd name="T102" fmla="*/ 52 w 127"/>
              <a:gd name="T103" fmla="*/ 109 h 204"/>
              <a:gd name="T104" fmla="*/ 40 w 127"/>
              <a:gd name="T105" fmla="*/ 103 h 204"/>
              <a:gd name="T106" fmla="*/ 30 w 127"/>
              <a:gd name="T107" fmla="*/ 92 h 204"/>
              <a:gd name="T108" fmla="*/ 26 w 127"/>
              <a:gd name="T109" fmla="*/ 77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
              <a:gd name="T166" fmla="*/ 0 h 204"/>
              <a:gd name="T167" fmla="*/ 127 w 127"/>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 h="204">
                <a:moveTo>
                  <a:pt x="2" y="152"/>
                </a:moveTo>
                <a:lnTo>
                  <a:pt x="3" y="163"/>
                </a:lnTo>
                <a:lnTo>
                  <a:pt x="5" y="173"/>
                </a:lnTo>
                <a:lnTo>
                  <a:pt x="10" y="182"/>
                </a:lnTo>
                <a:lnTo>
                  <a:pt x="16" y="190"/>
                </a:lnTo>
                <a:lnTo>
                  <a:pt x="25" y="196"/>
                </a:lnTo>
                <a:lnTo>
                  <a:pt x="34" y="201"/>
                </a:lnTo>
                <a:lnTo>
                  <a:pt x="45" y="203"/>
                </a:lnTo>
                <a:lnTo>
                  <a:pt x="58" y="204"/>
                </a:lnTo>
                <a:lnTo>
                  <a:pt x="66" y="204"/>
                </a:lnTo>
                <a:lnTo>
                  <a:pt x="73" y="202"/>
                </a:lnTo>
                <a:lnTo>
                  <a:pt x="81" y="201"/>
                </a:lnTo>
                <a:lnTo>
                  <a:pt x="87" y="197"/>
                </a:lnTo>
                <a:lnTo>
                  <a:pt x="93" y="192"/>
                </a:lnTo>
                <a:lnTo>
                  <a:pt x="99" y="188"/>
                </a:lnTo>
                <a:lnTo>
                  <a:pt x="104" y="182"/>
                </a:lnTo>
                <a:lnTo>
                  <a:pt x="109" y="176"/>
                </a:lnTo>
                <a:lnTo>
                  <a:pt x="113" y="168"/>
                </a:lnTo>
                <a:lnTo>
                  <a:pt x="117" y="160"/>
                </a:lnTo>
                <a:lnTo>
                  <a:pt x="120" y="150"/>
                </a:lnTo>
                <a:lnTo>
                  <a:pt x="123" y="141"/>
                </a:lnTo>
                <a:lnTo>
                  <a:pt x="125" y="131"/>
                </a:lnTo>
                <a:lnTo>
                  <a:pt x="126" y="119"/>
                </a:lnTo>
                <a:lnTo>
                  <a:pt x="127" y="106"/>
                </a:lnTo>
                <a:lnTo>
                  <a:pt x="127" y="93"/>
                </a:lnTo>
                <a:lnTo>
                  <a:pt x="127" y="82"/>
                </a:lnTo>
                <a:lnTo>
                  <a:pt x="126" y="71"/>
                </a:lnTo>
                <a:lnTo>
                  <a:pt x="125" y="62"/>
                </a:lnTo>
                <a:lnTo>
                  <a:pt x="123" y="53"/>
                </a:lnTo>
                <a:lnTo>
                  <a:pt x="121" y="45"/>
                </a:lnTo>
                <a:lnTo>
                  <a:pt x="118" y="38"/>
                </a:lnTo>
                <a:lnTo>
                  <a:pt x="113" y="31"/>
                </a:lnTo>
                <a:lnTo>
                  <a:pt x="110" y="24"/>
                </a:lnTo>
                <a:lnTo>
                  <a:pt x="105" y="19"/>
                </a:lnTo>
                <a:lnTo>
                  <a:pt x="101" y="14"/>
                </a:lnTo>
                <a:lnTo>
                  <a:pt x="96" y="10"/>
                </a:lnTo>
                <a:lnTo>
                  <a:pt x="89" y="6"/>
                </a:lnTo>
                <a:lnTo>
                  <a:pt x="83" y="4"/>
                </a:lnTo>
                <a:lnTo>
                  <a:pt x="77" y="1"/>
                </a:lnTo>
                <a:lnTo>
                  <a:pt x="69" y="0"/>
                </a:lnTo>
                <a:lnTo>
                  <a:pt x="61" y="0"/>
                </a:lnTo>
                <a:lnTo>
                  <a:pt x="48" y="1"/>
                </a:lnTo>
                <a:lnTo>
                  <a:pt x="35" y="5"/>
                </a:lnTo>
                <a:lnTo>
                  <a:pt x="25" y="11"/>
                </a:lnTo>
                <a:lnTo>
                  <a:pt x="16" y="19"/>
                </a:lnTo>
                <a:lnTo>
                  <a:pt x="9" y="29"/>
                </a:lnTo>
                <a:lnTo>
                  <a:pt x="4" y="40"/>
                </a:lnTo>
                <a:lnTo>
                  <a:pt x="1" y="54"/>
                </a:lnTo>
                <a:lnTo>
                  <a:pt x="0" y="68"/>
                </a:lnTo>
                <a:lnTo>
                  <a:pt x="1" y="82"/>
                </a:lnTo>
                <a:lnTo>
                  <a:pt x="4" y="95"/>
                </a:lnTo>
                <a:lnTo>
                  <a:pt x="9" y="106"/>
                </a:lnTo>
                <a:lnTo>
                  <a:pt x="15" y="116"/>
                </a:lnTo>
                <a:lnTo>
                  <a:pt x="24" y="124"/>
                </a:lnTo>
                <a:lnTo>
                  <a:pt x="34" y="130"/>
                </a:lnTo>
                <a:lnTo>
                  <a:pt x="45" y="133"/>
                </a:lnTo>
                <a:lnTo>
                  <a:pt x="58" y="134"/>
                </a:lnTo>
                <a:lnTo>
                  <a:pt x="70" y="133"/>
                </a:lnTo>
                <a:lnTo>
                  <a:pt x="82" y="128"/>
                </a:lnTo>
                <a:lnTo>
                  <a:pt x="92" y="121"/>
                </a:lnTo>
                <a:lnTo>
                  <a:pt x="101" y="112"/>
                </a:lnTo>
                <a:lnTo>
                  <a:pt x="100" y="128"/>
                </a:lnTo>
                <a:lnTo>
                  <a:pt x="97" y="142"/>
                </a:lnTo>
                <a:lnTo>
                  <a:pt x="93" y="154"/>
                </a:lnTo>
                <a:lnTo>
                  <a:pt x="88" y="163"/>
                </a:lnTo>
                <a:lnTo>
                  <a:pt x="83" y="171"/>
                </a:lnTo>
                <a:lnTo>
                  <a:pt x="76" y="176"/>
                </a:lnTo>
                <a:lnTo>
                  <a:pt x="67" y="180"/>
                </a:lnTo>
                <a:lnTo>
                  <a:pt x="58" y="181"/>
                </a:lnTo>
                <a:lnTo>
                  <a:pt x="51" y="181"/>
                </a:lnTo>
                <a:lnTo>
                  <a:pt x="45" y="178"/>
                </a:lnTo>
                <a:lnTo>
                  <a:pt x="39" y="176"/>
                </a:lnTo>
                <a:lnTo>
                  <a:pt x="34" y="173"/>
                </a:lnTo>
                <a:lnTo>
                  <a:pt x="30" y="169"/>
                </a:lnTo>
                <a:lnTo>
                  <a:pt x="28" y="163"/>
                </a:lnTo>
                <a:lnTo>
                  <a:pt x="26" y="157"/>
                </a:lnTo>
                <a:lnTo>
                  <a:pt x="25" y="152"/>
                </a:lnTo>
                <a:lnTo>
                  <a:pt x="2" y="152"/>
                </a:lnTo>
                <a:close/>
                <a:moveTo>
                  <a:pt x="25" y="68"/>
                </a:moveTo>
                <a:lnTo>
                  <a:pt x="26" y="57"/>
                </a:lnTo>
                <a:lnTo>
                  <a:pt x="28" y="49"/>
                </a:lnTo>
                <a:lnTo>
                  <a:pt x="31" y="42"/>
                </a:lnTo>
                <a:lnTo>
                  <a:pt x="35" y="35"/>
                </a:lnTo>
                <a:lnTo>
                  <a:pt x="41" y="31"/>
                </a:lnTo>
                <a:lnTo>
                  <a:pt x="46" y="27"/>
                </a:lnTo>
                <a:lnTo>
                  <a:pt x="53" y="25"/>
                </a:lnTo>
                <a:lnTo>
                  <a:pt x="62" y="24"/>
                </a:lnTo>
                <a:lnTo>
                  <a:pt x="69" y="25"/>
                </a:lnTo>
                <a:lnTo>
                  <a:pt x="77" y="27"/>
                </a:lnTo>
                <a:lnTo>
                  <a:pt x="83" y="31"/>
                </a:lnTo>
                <a:lnTo>
                  <a:pt x="88" y="35"/>
                </a:lnTo>
                <a:lnTo>
                  <a:pt x="92" y="42"/>
                </a:lnTo>
                <a:lnTo>
                  <a:pt x="96" y="49"/>
                </a:lnTo>
                <a:lnTo>
                  <a:pt x="98" y="57"/>
                </a:lnTo>
                <a:lnTo>
                  <a:pt x="99" y="67"/>
                </a:lnTo>
                <a:lnTo>
                  <a:pt x="98" y="77"/>
                </a:lnTo>
                <a:lnTo>
                  <a:pt x="96" y="85"/>
                </a:lnTo>
                <a:lnTo>
                  <a:pt x="92" y="92"/>
                </a:lnTo>
                <a:lnTo>
                  <a:pt x="88" y="98"/>
                </a:lnTo>
                <a:lnTo>
                  <a:pt x="83" y="103"/>
                </a:lnTo>
                <a:lnTo>
                  <a:pt x="77" y="107"/>
                </a:lnTo>
                <a:lnTo>
                  <a:pt x="69" y="109"/>
                </a:lnTo>
                <a:lnTo>
                  <a:pt x="61" y="110"/>
                </a:lnTo>
                <a:lnTo>
                  <a:pt x="52" y="109"/>
                </a:lnTo>
                <a:lnTo>
                  <a:pt x="46" y="107"/>
                </a:lnTo>
                <a:lnTo>
                  <a:pt x="40" y="103"/>
                </a:lnTo>
                <a:lnTo>
                  <a:pt x="34" y="98"/>
                </a:lnTo>
                <a:lnTo>
                  <a:pt x="30" y="92"/>
                </a:lnTo>
                <a:lnTo>
                  <a:pt x="27" y="85"/>
                </a:lnTo>
                <a:lnTo>
                  <a:pt x="26" y="77"/>
                </a:lnTo>
                <a:lnTo>
                  <a:pt x="25" y="68"/>
                </a:lnTo>
                <a:close/>
              </a:path>
            </a:pathLst>
          </a:custGeom>
          <a:solidFill>
            <a:srgbClr val="000080"/>
          </a:solidFill>
          <a:ln w="9525">
            <a:noFill/>
            <a:round/>
            <a:headEnd/>
            <a:tailEnd/>
          </a:ln>
        </p:spPr>
        <p:txBody>
          <a:bodyPr/>
          <a:lstStyle/>
          <a:p>
            <a:endParaRPr lang="ru-RU"/>
          </a:p>
        </p:txBody>
      </p:sp>
      <p:sp>
        <p:nvSpPr>
          <p:cNvPr id="20727" name="Freeform 247"/>
          <p:cNvSpPr>
            <a:spLocks noEditPoints="1"/>
          </p:cNvSpPr>
          <p:nvPr/>
        </p:nvSpPr>
        <p:spPr bwMode="auto">
          <a:xfrm>
            <a:off x="2036763" y="4654550"/>
            <a:ext cx="66675" cy="109538"/>
          </a:xfrm>
          <a:custGeom>
            <a:avLst/>
            <a:gdLst>
              <a:gd name="T0" fmla="*/ 25 w 143"/>
              <a:gd name="T1" fmla="*/ 111 h 207"/>
              <a:gd name="T2" fmla="*/ 84 w 143"/>
              <a:gd name="T3" fmla="*/ 111 h 207"/>
              <a:gd name="T4" fmla="*/ 101 w 143"/>
              <a:gd name="T5" fmla="*/ 115 h 207"/>
              <a:gd name="T6" fmla="*/ 110 w 143"/>
              <a:gd name="T7" fmla="*/ 124 h 207"/>
              <a:gd name="T8" fmla="*/ 116 w 143"/>
              <a:gd name="T9" fmla="*/ 136 h 207"/>
              <a:gd name="T10" fmla="*/ 116 w 143"/>
              <a:gd name="T11" fmla="*/ 154 h 207"/>
              <a:gd name="T12" fmla="*/ 111 w 143"/>
              <a:gd name="T13" fmla="*/ 168 h 207"/>
              <a:gd name="T14" fmla="*/ 101 w 143"/>
              <a:gd name="T15" fmla="*/ 176 h 207"/>
              <a:gd name="T16" fmla="*/ 86 w 143"/>
              <a:gd name="T17" fmla="*/ 181 h 207"/>
              <a:gd name="T18" fmla="*/ 25 w 143"/>
              <a:gd name="T19" fmla="*/ 182 h 207"/>
              <a:gd name="T20" fmla="*/ 25 w 143"/>
              <a:gd name="T21" fmla="*/ 23 h 207"/>
              <a:gd name="T22" fmla="*/ 81 w 143"/>
              <a:gd name="T23" fmla="*/ 23 h 207"/>
              <a:gd name="T24" fmla="*/ 96 w 143"/>
              <a:gd name="T25" fmla="*/ 28 h 207"/>
              <a:gd name="T26" fmla="*/ 104 w 143"/>
              <a:gd name="T27" fmla="*/ 35 h 207"/>
              <a:gd name="T28" fmla="*/ 108 w 143"/>
              <a:gd name="T29" fmla="*/ 47 h 207"/>
              <a:gd name="T30" fmla="*/ 108 w 143"/>
              <a:gd name="T31" fmla="*/ 63 h 207"/>
              <a:gd name="T32" fmla="*/ 104 w 143"/>
              <a:gd name="T33" fmla="*/ 75 h 207"/>
              <a:gd name="T34" fmla="*/ 95 w 143"/>
              <a:gd name="T35" fmla="*/ 83 h 207"/>
              <a:gd name="T36" fmla="*/ 80 w 143"/>
              <a:gd name="T37" fmla="*/ 87 h 207"/>
              <a:gd name="T38" fmla="*/ 25 w 143"/>
              <a:gd name="T39" fmla="*/ 87 h 207"/>
              <a:gd name="T40" fmla="*/ 80 w 143"/>
              <a:gd name="T41" fmla="*/ 207 h 207"/>
              <a:gd name="T42" fmla="*/ 106 w 143"/>
              <a:gd name="T43" fmla="*/ 203 h 207"/>
              <a:gd name="T44" fmla="*/ 126 w 143"/>
              <a:gd name="T45" fmla="*/ 190 h 207"/>
              <a:gd name="T46" fmla="*/ 139 w 143"/>
              <a:gd name="T47" fmla="*/ 171 h 207"/>
              <a:gd name="T48" fmla="*/ 143 w 143"/>
              <a:gd name="T49" fmla="*/ 146 h 207"/>
              <a:gd name="T50" fmla="*/ 141 w 143"/>
              <a:gd name="T51" fmla="*/ 127 h 207"/>
              <a:gd name="T52" fmla="*/ 134 w 143"/>
              <a:gd name="T53" fmla="*/ 112 h 207"/>
              <a:gd name="T54" fmla="*/ 123 w 143"/>
              <a:gd name="T55" fmla="*/ 101 h 207"/>
              <a:gd name="T56" fmla="*/ 108 w 143"/>
              <a:gd name="T57" fmla="*/ 96 h 207"/>
              <a:gd name="T58" fmla="*/ 120 w 143"/>
              <a:gd name="T59" fmla="*/ 89 h 207"/>
              <a:gd name="T60" fmla="*/ 128 w 143"/>
              <a:gd name="T61" fmla="*/ 78 h 207"/>
              <a:gd name="T62" fmla="*/ 132 w 143"/>
              <a:gd name="T63" fmla="*/ 65 h 207"/>
              <a:gd name="T64" fmla="*/ 135 w 143"/>
              <a:gd name="T65" fmla="*/ 51 h 207"/>
              <a:gd name="T66" fmla="*/ 131 w 143"/>
              <a:gd name="T67" fmla="*/ 28 h 207"/>
              <a:gd name="T68" fmla="*/ 120 w 143"/>
              <a:gd name="T69" fmla="*/ 13 h 207"/>
              <a:gd name="T70" fmla="*/ 102 w 143"/>
              <a:gd name="T71" fmla="*/ 4 h 207"/>
              <a:gd name="T72" fmla="*/ 76 w 143"/>
              <a:gd name="T73" fmla="*/ 0 h 207"/>
              <a:gd name="T74" fmla="*/ 0 w 143"/>
              <a:gd name="T75" fmla="*/ 207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3"/>
              <a:gd name="T115" fmla="*/ 0 h 207"/>
              <a:gd name="T116" fmla="*/ 143 w 143"/>
              <a:gd name="T117" fmla="*/ 207 h 2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3" h="207">
                <a:moveTo>
                  <a:pt x="25" y="182"/>
                </a:moveTo>
                <a:lnTo>
                  <a:pt x="25" y="111"/>
                </a:lnTo>
                <a:lnTo>
                  <a:pt x="74" y="111"/>
                </a:lnTo>
                <a:lnTo>
                  <a:pt x="84" y="111"/>
                </a:lnTo>
                <a:lnTo>
                  <a:pt x="93" y="113"/>
                </a:lnTo>
                <a:lnTo>
                  <a:pt x="101" y="115"/>
                </a:lnTo>
                <a:lnTo>
                  <a:pt x="106" y="119"/>
                </a:lnTo>
                <a:lnTo>
                  <a:pt x="110" y="124"/>
                </a:lnTo>
                <a:lnTo>
                  <a:pt x="115" y="129"/>
                </a:lnTo>
                <a:lnTo>
                  <a:pt x="116" y="136"/>
                </a:lnTo>
                <a:lnTo>
                  <a:pt x="117" y="146"/>
                </a:lnTo>
                <a:lnTo>
                  <a:pt x="116" y="154"/>
                </a:lnTo>
                <a:lnTo>
                  <a:pt x="115" y="161"/>
                </a:lnTo>
                <a:lnTo>
                  <a:pt x="111" y="168"/>
                </a:lnTo>
                <a:lnTo>
                  <a:pt x="107" y="172"/>
                </a:lnTo>
                <a:lnTo>
                  <a:pt x="101" y="176"/>
                </a:lnTo>
                <a:lnTo>
                  <a:pt x="95" y="179"/>
                </a:lnTo>
                <a:lnTo>
                  <a:pt x="86" y="181"/>
                </a:lnTo>
                <a:lnTo>
                  <a:pt x="78" y="182"/>
                </a:lnTo>
                <a:lnTo>
                  <a:pt x="25" y="182"/>
                </a:lnTo>
                <a:close/>
                <a:moveTo>
                  <a:pt x="25" y="87"/>
                </a:moveTo>
                <a:lnTo>
                  <a:pt x="25" y="23"/>
                </a:lnTo>
                <a:lnTo>
                  <a:pt x="72" y="23"/>
                </a:lnTo>
                <a:lnTo>
                  <a:pt x="81" y="23"/>
                </a:lnTo>
                <a:lnTo>
                  <a:pt x="88" y="26"/>
                </a:lnTo>
                <a:lnTo>
                  <a:pt x="96" y="28"/>
                </a:lnTo>
                <a:lnTo>
                  <a:pt x="100" y="32"/>
                </a:lnTo>
                <a:lnTo>
                  <a:pt x="104" y="35"/>
                </a:lnTo>
                <a:lnTo>
                  <a:pt x="107" y="41"/>
                </a:lnTo>
                <a:lnTo>
                  <a:pt x="108" y="47"/>
                </a:lnTo>
                <a:lnTo>
                  <a:pt x="109" y="55"/>
                </a:lnTo>
                <a:lnTo>
                  <a:pt x="108" y="63"/>
                </a:lnTo>
                <a:lnTo>
                  <a:pt x="107" y="70"/>
                </a:lnTo>
                <a:lnTo>
                  <a:pt x="104" y="75"/>
                </a:lnTo>
                <a:lnTo>
                  <a:pt x="100" y="79"/>
                </a:lnTo>
                <a:lnTo>
                  <a:pt x="95" y="83"/>
                </a:lnTo>
                <a:lnTo>
                  <a:pt x="87" y="85"/>
                </a:lnTo>
                <a:lnTo>
                  <a:pt x="80" y="87"/>
                </a:lnTo>
                <a:lnTo>
                  <a:pt x="70" y="87"/>
                </a:lnTo>
                <a:lnTo>
                  <a:pt x="25" y="87"/>
                </a:lnTo>
                <a:close/>
                <a:moveTo>
                  <a:pt x="0" y="207"/>
                </a:moveTo>
                <a:lnTo>
                  <a:pt x="80" y="207"/>
                </a:lnTo>
                <a:lnTo>
                  <a:pt x="95" y="206"/>
                </a:lnTo>
                <a:lnTo>
                  <a:pt x="106" y="203"/>
                </a:lnTo>
                <a:lnTo>
                  <a:pt x="118" y="198"/>
                </a:lnTo>
                <a:lnTo>
                  <a:pt x="126" y="190"/>
                </a:lnTo>
                <a:lnTo>
                  <a:pt x="134" y="182"/>
                </a:lnTo>
                <a:lnTo>
                  <a:pt x="139" y="171"/>
                </a:lnTo>
                <a:lnTo>
                  <a:pt x="142" y="158"/>
                </a:lnTo>
                <a:lnTo>
                  <a:pt x="143" y="146"/>
                </a:lnTo>
                <a:lnTo>
                  <a:pt x="142" y="136"/>
                </a:lnTo>
                <a:lnTo>
                  <a:pt x="141" y="127"/>
                </a:lnTo>
                <a:lnTo>
                  <a:pt x="138" y="119"/>
                </a:lnTo>
                <a:lnTo>
                  <a:pt x="134" y="112"/>
                </a:lnTo>
                <a:lnTo>
                  <a:pt x="128" y="106"/>
                </a:lnTo>
                <a:lnTo>
                  <a:pt x="123" y="101"/>
                </a:lnTo>
                <a:lnTo>
                  <a:pt x="116" y="98"/>
                </a:lnTo>
                <a:lnTo>
                  <a:pt x="108" y="96"/>
                </a:lnTo>
                <a:lnTo>
                  <a:pt x="115" y="92"/>
                </a:lnTo>
                <a:lnTo>
                  <a:pt x="120" y="89"/>
                </a:lnTo>
                <a:lnTo>
                  <a:pt x="124" y="84"/>
                </a:lnTo>
                <a:lnTo>
                  <a:pt x="128" y="78"/>
                </a:lnTo>
                <a:lnTo>
                  <a:pt x="130" y="72"/>
                </a:lnTo>
                <a:lnTo>
                  <a:pt x="132" y="65"/>
                </a:lnTo>
                <a:lnTo>
                  <a:pt x="135" y="58"/>
                </a:lnTo>
                <a:lnTo>
                  <a:pt x="135" y="51"/>
                </a:lnTo>
                <a:lnTo>
                  <a:pt x="134" y="39"/>
                </a:lnTo>
                <a:lnTo>
                  <a:pt x="131" y="28"/>
                </a:lnTo>
                <a:lnTo>
                  <a:pt x="126" y="20"/>
                </a:lnTo>
                <a:lnTo>
                  <a:pt x="120" y="13"/>
                </a:lnTo>
                <a:lnTo>
                  <a:pt x="111" y="7"/>
                </a:lnTo>
                <a:lnTo>
                  <a:pt x="102" y="4"/>
                </a:lnTo>
                <a:lnTo>
                  <a:pt x="89" y="1"/>
                </a:lnTo>
                <a:lnTo>
                  <a:pt x="76" y="0"/>
                </a:lnTo>
                <a:lnTo>
                  <a:pt x="0" y="0"/>
                </a:lnTo>
                <a:lnTo>
                  <a:pt x="0" y="207"/>
                </a:lnTo>
                <a:close/>
              </a:path>
            </a:pathLst>
          </a:custGeom>
          <a:solidFill>
            <a:srgbClr val="000080"/>
          </a:solidFill>
          <a:ln w="9525">
            <a:noFill/>
            <a:round/>
            <a:headEnd/>
            <a:tailEnd/>
          </a:ln>
        </p:spPr>
        <p:txBody>
          <a:bodyPr/>
          <a:lstStyle/>
          <a:p>
            <a:endParaRPr lang="ru-RU"/>
          </a:p>
        </p:txBody>
      </p:sp>
      <p:sp>
        <p:nvSpPr>
          <p:cNvPr id="20728" name="Freeform 248"/>
          <p:cNvSpPr>
            <a:spLocks/>
          </p:cNvSpPr>
          <p:nvPr/>
        </p:nvSpPr>
        <p:spPr bwMode="auto">
          <a:xfrm>
            <a:off x="2116138" y="4683125"/>
            <a:ext cx="31750" cy="80963"/>
          </a:xfrm>
          <a:custGeom>
            <a:avLst/>
            <a:gdLst>
              <a:gd name="T0" fmla="*/ 0 w 67"/>
              <a:gd name="T1" fmla="*/ 154 h 154"/>
              <a:gd name="T2" fmla="*/ 24 w 67"/>
              <a:gd name="T3" fmla="*/ 154 h 154"/>
              <a:gd name="T4" fmla="*/ 24 w 67"/>
              <a:gd name="T5" fmla="*/ 69 h 154"/>
              <a:gd name="T6" fmla="*/ 25 w 67"/>
              <a:gd name="T7" fmla="*/ 60 h 154"/>
              <a:gd name="T8" fmla="*/ 26 w 67"/>
              <a:gd name="T9" fmla="*/ 51 h 154"/>
              <a:gd name="T10" fmla="*/ 29 w 67"/>
              <a:gd name="T11" fmla="*/ 44 h 154"/>
              <a:gd name="T12" fmla="*/ 33 w 67"/>
              <a:gd name="T13" fmla="*/ 38 h 154"/>
              <a:gd name="T14" fmla="*/ 38 w 67"/>
              <a:gd name="T15" fmla="*/ 32 h 154"/>
              <a:gd name="T16" fmla="*/ 45 w 67"/>
              <a:gd name="T17" fmla="*/ 29 h 154"/>
              <a:gd name="T18" fmla="*/ 53 w 67"/>
              <a:gd name="T19" fmla="*/ 27 h 154"/>
              <a:gd name="T20" fmla="*/ 62 w 67"/>
              <a:gd name="T21" fmla="*/ 26 h 154"/>
              <a:gd name="T22" fmla="*/ 67 w 67"/>
              <a:gd name="T23" fmla="*/ 26 h 154"/>
              <a:gd name="T24" fmla="*/ 67 w 67"/>
              <a:gd name="T25" fmla="*/ 0 h 154"/>
              <a:gd name="T26" fmla="*/ 61 w 67"/>
              <a:gd name="T27" fmla="*/ 0 h 154"/>
              <a:gd name="T28" fmla="*/ 54 w 67"/>
              <a:gd name="T29" fmla="*/ 0 h 154"/>
              <a:gd name="T30" fmla="*/ 48 w 67"/>
              <a:gd name="T31" fmla="*/ 2 h 154"/>
              <a:gd name="T32" fmla="*/ 43 w 67"/>
              <a:gd name="T33" fmla="*/ 4 h 154"/>
              <a:gd name="T34" fmla="*/ 37 w 67"/>
              <a:gd name="T35" fmla="*/ 7 h 154"/>
              <a:gd name="T36" fmla="*/ 33 w 67"/>
              <a:gd name="T37" fmla="*/ 11 h 154"/>
              <a:gd name="T38" fmla="*/ 29 w 67"/>
              <a:gd name="T39" fmla="*/ 17 h 154"/>
              <a:gd name="T40" fmla="*/ 26 w 67"/>
              <a:gd name="T41" fmla="*/ 23 h 154"/>
              <a:gd name="T42" fmla="*/ 23 w 67"/>
              <a:gd name="T43" fmla="*/ 30 h 154"/>
              <a:gd name="T44" fmla="*/ 23 w 67"/>
              <a:gd name="T45" fmla="*/ 3 h 154"/>
              <a:gd name="T46" fmla="*/ 0 w 67"/>
              <a:gd name="T47" fmla="*/ 3 h 154"/>
              <a:gd name="T48" fmla="*/ 0 w 67"/>
              <a:gd name="T49" fmla="*/ 154 h 1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4"/>
              <a:gd name="T77" fmla="*/ 67 w 67"/>
              <a:gd name="T78" fmla="*/ 154 h 1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4">
                <a:moveTo>
                  <a:pt x="0" y="154"/>
                </a:moveTo>
                <a:lnTo>
                  <a:pt x="24" y="154"/>
                </a:lnTo>
                <a:lnTo>
                  <a:pt x="24" y="69"/>
                </a:lnTo>
                <a:lnTo>
                  <a:pt x="25" y="60"/>
                </a:lnTo>
                <a:lnTo>
                  <a:pt x="26" y="51"/>
                </a:lnTo>
                <a:lnTo>
                  <a:pt x="29" y="44"/>
                </a:lnTo>
                <a:lnTo>
                  <a:pt x="33" y="38"/>
                </a:lnTo>
                <a:lnTo>
                  <a:pt x="38" y="32"/>
                </a:lnTo>
                <a:lnTo>
                  <a:pt x="45" y="29"/>
                </a:lnTo>
                <a:lnTo>
                  <a:pt x="53" y="27"/>
                </a:lnTo>
                <a:lnTo>
                  <a:pt x="62" y="26"/>
                </a:lnTo>
                <a:lnTo>
                  <a:pt x="67" y="26"/>
                </a:lnTo>
                <a:lnTo>
                  <a:pt x="67" y="0"/>
                </a:lnTo>
                <a:lnTo>
                  <a:pt x="61" y="0"/>
                </a:lnTo>
                <a:lnTo>
                  <a:pt x="54" y="0"/>
                </a:lnTo>
                <a:lnTo>
                  <a:pt x="48" y="2"/>
                </a:lnTo>
                <a:lnTo>
                  <a:pt x="43" y="4"/>
                </a:lnTo>
                <a:lnTo>
                  <a:pt x="37" y="7"/>
                </a:lnTo>
                <a:lnTo>
                  <a:pt x="33" y="11"/>
                </a:lnTo>
                <a:lnTo>
                  <a:pt x="29" y="17"/>
                </a:lnTo>
                <a:lnTo>
                  <a:pt x="26" y="23"/>
                </a:lnTo>
                <a:lnTo>
                  <a:pt x="23" y="30"/>
                </a:lnTo>
                <a:lnTo>
                  <a:pt x="23" y="3"/>
                </a:lnTo>
                <a:lnTo>
                  <a:pt x="0" y="3"/>
                </a:lnTo>
                <a:lnTo>
                  <a:pt x="0" y="154"/>
                </a:lnTo>
                <a:close/>
              </a:path>
            </a:pathLst>
          </a:custGeom>
          <a:solidFill>
            <a:srgbClr val="000080"/>
          </a:solidFill>
          <a:ln w="9525">
            <a:noFill/>
            <a:round/>
            <a:headEnd/>
            <a:tailEnd/>
          </a:ln>
        </p:spPr>
        <p:txBody>
          <a:bodyPr/>
          <a:lstStyle/>
          <a:p>
            <a:endParaRPr lang="ru-RU"/>
          </a:p>
        </p:txBody>
      </p:sp>
      <p:sp>
        <p:nvSpPr>
          <p:cNvPr id="20729" name="Freeform 249"/>
          <p:cNvSpPr>
            <a:spLocks noEditPoints="1"/>
          </p:cNvSpPr>
          <p:nvPr/>
        </p:nvSpPr>
        <p:spPr bwMode="auto">
          <a:xfrm>
            <a:off x="2157413" y="4654550"/>
            <a:ext cx="9525" cy="109538"/>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730" name="Freeform 250"/>
          <p:cNvSpPr>
            <a:spLocks noEditPoints="1"/>
          </p:cNvSpPr>
          <p:nvPr/>
        </p:nvSpPr>
        <p:spPr bwMode="auto">
          <a:xfrm>
            <a:off x="2179638" y="4683125"/>
            <a:ext cx="61912" cy="82550"/>
          </a:xfrm>
          <a:custGeom>
            <a:avLst/>
            <a:gdLst>
              <a:gd name="T0" fmla="*/ 91 w 129"/>
              <a:gd name="T1" fmla="*/ 99 h 158"/>
              <a:gd name="T2" fmla="*/ 88 w 129"/>
              <a:gd name="T3" fmla="*/ 114 h 158"/>
              <a:gd name="T4" fmla="*/ 80 w 129"/>
              <a:gd name="T5" fmla="*/ 125 h 158"/>
              <a:gd name="T6" fmla="*/ 66 w 129"/>
              <a:gd name="T7" fmla="*/ 133 h 158"/>
              <a:gd name="T8" fmla="*/ 49 w 129"/>
              <a:gd name="T9" fmla="*/ 136 h 158"/>
              <a:gd name="T10" fmla="*/ 38 w 129"/>
              <a:gd name="T11" fmla="*/ 135 h 158"/>
              <a:gd name="T12" fmla="*/ 31 w 129"/>
              <a:gd name="T13" fmla="*/ 130 h 158"/>
              <a:gd name="T14" fmla="*/ 27 w 129"/>
              <a:gd name="T15" fmla="*/ 122 h 158"/>
              <a:gd name="T16" fmla="*/ 25 w 129"/>
              <a:gd name="T17" fmla="*/ 112 h 158"/>
              <a:gd name="T18" fmla="*/ 26 w 129"/>
              <a:gd name="T19" fmla="*/ 102 h 158"/>
              <a:gd name="T20" fmla="*/ 30 w 129"/>
              <a:gd name="T21" fmla="*/ 95 h 158"/>
              <a:gd name="T22" fmla="*/ 37 w 129"/>
              <a:gd name="T23" fmla="*/ 89 h 158"/>
              <a:gd name="T24" fmla="*/ 48 w 129"/>
              <a:gd name="T25" fmla="*/ 87 h 158"/>
              <a:gd name="T26" fmla="*/ 71 w 129"/>
              <a:gd name="T27" fmla="*/ 83 h 158"/>
              <a:gd name="T28" fmla="*/ 91 w 129"/>
              <a:gd name="T29" fmla="*/ 76 h 158"/>
              <a:gd name="T30" fmla="*/ 93 w 129"/>
              <a:gd name="T31" fmla="*/ 139 h 158"/>
              <a:gd name="T32" fmla="*/ 96 w 129"/>
              <a:gd name="T33" fmla="*/ 147 h 158"/>
              <a:gd name="T34" fmla="*/ 102 w 129"/>
              <a:gd name="T35" fmla="*/ 153 h 158"/>
              <a:gd name="T36" fmla="*/ 110 w 129"/>
              <a:gd name="T37" fmla="*/ 157 h 158"/>
              <a:gd name="T38" fmla="*/ 122 w 129"/>
              <a:gd name="T39" fmla="*/ 156 h 158"/>
              <a:gd name="T40" fmla="*/ 129 w 129"/>
              <a:gd name="T41" fmla="*/ 135 h 158"/>
              <a:gd name="T42" fmla="*/ 119 w 129"/>
              <a:gd name="T43" fmla="*/ 135 h 158"/>
              <a:gd name="T44" fmla="*/ 114 w 129"/>
              <a:gd name="T45" fmla="*/ 126 h 158"/>
              <a:gd name="T46" fmla="*/ 114 w 129"/>
              <a:gd name="T47" fmla="*/ 45 h 158"/>
              <a:gd name="T48" fmla="*/ 111 w 129"/>
              <a:gd name="T49" fmla="*/ 25 h 158"/>
              <a:gd name="T50" fmla="*/ 102 w 129"/>
              <a:gd name="T51" fmla="*/ 10 h 158"/>
              <a:gd name="T52" fmla="*/ 85 w 129"/>
              <a:gd name="T53" fmla="*/ 2 h 158"/>
              <a:gd name="T54" fmla="*/ 62 w 129"/>
              <a:gd name="T55" fmla="*/ 0 h 158"/>
              <a:gd name="T56" fmla="*/ 38 w 129"/>
              <a:gd name="T57" fmla="*/ 3 h 158"/>
              <a:gd name="T58" fmla="*/ 22 w 129"/>
              <a:gd name="T59" fmla="*/ 12 h 158"/>
              <a:gd name="T60" fmla="*/ 11 w 129"/>
              <a:gd name="T61" fmla="*/ 27 h 158"/>
              <a:gd name="T62" fmla="*/ 7 w 129"/>
              <a:gd name="T63" fmla="*/ 47 h 158"/>
              <a:gd name="T64" fmla="*/ 29 w 129"/>
              <a:gd name="T65" fmla="*/ 48 h 158"/>
              <a:gd name="T66" fmla="*/ 31 w 129"/>
              <a:gd name="T67" fmla="*/ 37 h 158"/>
              <a:gd name="T68" fmla="*/ 37 w 129"/>
              <a:gd name="T69" fmla="*/ 29 h 158"/>
              <a:gd name="T70" fmla="*/ 47 w 129"/>
              <a:gd name="T71" fmla="*/ 23 h 158"/>
              <a:gd name="T72" fmla="*/ 61 w 129"/>
              <a:gd name="T73" fmla="*/ 22 h 158"/>
              <a:gd name="T74" fmla="*/ 74 w 129"/>
              <a:gd name="T75" fmla="*/ 23 h 158"/>
              <a:gd name="T76" fmla="*/ 84 w 129"/>
              <a:gd name="T77" fmla="*/ 27 h 158"/>
              <a:gd name="T78" fmla="*/ 89 w 129"/>
              <a:gd name="T79" fmla="*/ 34 h 158"/>
              <a:gd name="T80" fmla="*/ 91 w 129"/>
              <a:gd name="T81" fmla="*/ 44 h 158"/>
              <a:gd name="T82" fmla="*/ 90 w 129"/>
              <a:gd name="T83" fmla="*/ 54 h 158"/>
              <a:gd name="T84" fmla="*/ 85 w 129"/>
              <a:gd name="T85" fmla="*/ 59 h 158"/>
              <a:gd name="T86" fmla="*/ 71 w 129"/>
              <a:gd name="T87" fmla="*/ 62 h 158"/>
              <a:gd name="T88" fmla="*/ 48 w 129"/>
              <a:gd name="T89" fmla="*/ 65 h 158"/>
              <a:gd name="T90" fmla="*/ 27 w 129"/>
              <a:gd name="T91" fmla="*/ 71 h 158"/>
              <a:gd name="T92" fmla="*/ 12 w 129"/>
              <a:gd name="T93" fmla="*/ 80 h 158"/>
              <a:gd name="T94" fmla="*/ 4 w 129"/>
              <a:gd name="T95" fmla="*/ 94 h 158"/>
              <a:gd name="T96" fmla="*/ 0 w 129"/>
              <a:gd name="T97" fmla="*/ 112 h 158"/>
              <a:gd name="T98" fmla="*/ 4 w 129"/>
              <a:gd name="T99" fmla="*/ 131 h 158"/>
              <a:gd name="T100" fmla="*/ 12 w 129"/>
              <a:gd name="T101" fmla="*/ 146 h 158"/>
              <a:gd name="T102" fmla="*/ 26 w 129"/>
              <a:gd name="T103" fmla="*/ 154 h 158"/>
              <a:gd name="T104" fmla="*/ 45 w 129"/>
              <a:gd name="T105" fmla="*/ 158 h 158"/>
              <a:gd name="T106" fmla="*/ 71 w 129"/>
              <a:gd name="T107" fmla="*/ 152 h 158"/>
              <a:gd name="T108" fmla="*/ 93 w 129"/>
              <a:gd name="T109" fmla="*/ 133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6"/>
                </a:moveTo>
                <a:lnTo>
                  <a:pt x="91" y="99"/>
                </a:lnTo>
                <a:lnTo>
                  <a:pt x="90" y="107"/>
                </a:lnTo>
                <a:lnTo>
                  <a:pt x="88" y="114"/>
                </a:lnTo>
                <a:lnTo>
                  <a:pt x="85" y="119"/>
                </a:lnTo>
                <a:lnTo>
                  <a:pt x="80" y="125"/>
                </a:lnTo>
                <a:lnTo>
                  <a:pt x="73" y="130"/>
                </a:lnTo>
                <a:lnTo>
                  <a:pt x="66" y="133"/>
                </a:lnTo>
                <a:lnTo>
                  <a:pt x="58" y="135"/>
                </a:lnTo>
                <a:lnTo>
                  <a:pt x="49" y="136"/>
                </a:lnTo>
                <a:lnTo>
                  <a:pt x="44" y="136"/>
                </a:lnTo>
                <a:lnTo>
                  <a:pt x="38" y="135"/>
                </a:lnTo>
                <a:lnTo>
                  <a:pt x="34" y="132"/>
                </a:lnTo>
                <a:lnTo>
                  <a:pt x="31" y="130"/>
                </a:lnTo>
                <a:lnTo>
                  <a:pt x="28" y="126"/>
                </a:lnTo>
                <a:lnTo>
                  <a:pt x="27" y="122"/>
                </a:lnTo>
                <a:lnTo>
                  <a:pt x="25" y="117"/>
                </a:lnTo>
                <a:lnTo>
                  <a:pt x="25" y="112"/>
                </a:lnTo>
                <a:lnTo>
                  <a:pt x="25" y="107"/>
                </a:lnTo>
                <a:lnTo>
                  <a:pt x="26" y="102"/>
                </a:lnTo>
                <a:lnTo>
                  <a:pt x="28" y="99"/>
                </a:lnTo>
                <a:lnTo>
                  <a:pt x="30" y="95"/>
                </a:lnTo>
                <a:lnTo>
                  <a:pt x="33" y="92"/>
                </a:lnTo>
                <a:lnTo>
                  <a:pt x="37" y="89"/>
                </a:lnTo>
                <a:lnTo>
                  <a:pt x="43" y="88"/>
                </a:lnTo>
                <a:lnTo>
                  <a:pt x="48" y="87"/>
                </a:lnTo>
                <a:lnTo>
                  <a:pt x="60" y="85"/>
                </a:lnTo>
                <a:lnTo>
                  <a:pt x="71" y="83"/>
                </a:lnTo>
                <a:lnTo>
                  <a:pt x="82" y="81"/>
                </a:lnTo>
                <a:lnTo>
                  <a:pt x="91" y="76"/>
                </a:lnTo>
                <a:close/>
                <a:moveTo>
                  <a:pt x="93" y="133"/>
                </a:moveTo>
                <a:lnTo>
                  <a:pt x="93" y="139"/>
                </a:lnTo>
                <a:lnTo>
                  <a:pt x="94" y="144"/>
                </a:lnTo>
                <a:lnTo>
                  <a:pt x="96" y="147"/>
                </a:lnTo>
                <a:lnTo>
                  <a:pt x="99" y="151"/>
                </a:lnTo>
                <a:lnTo>
                  <a:pt x="102" y="153"/>
                </a:lnTo>
                <a:lnTo>
                  <a:pt x="106" y="156"/>
                </a:lnTo>
                <a:lnTo>
                  <a:pt x="110" y="157"/>
                </a:lnTo>
                <a:lnTo>
                  <a:pt x="116" y="157"/>
                </a:lnTo>
                <a:lnTo>
                  <a:pt x="122" y="156"/>
                </a:lnTo>
                <a:lnTo>
                  <a:pt x="129" y="154"/>
                </a:lnTo>
                <a:lnTo>
                  <a:pt x="129" y="135"/>
                </a:lnTo>
                <a:lnTo>
                  <a:pt x="123" y="136"/>
                </a:lnTo>
                <a:lnTo>
                  <a:pt x="119" y="135"/>
                </a:lnTo>
                <a:lnTo>
                  <a:pt x="115" y="131"/>
                </a:lnTo>
                <a:lnTo>
                  <a:pt x="114" y="126"/>
                </a:lnTo>
                <a:lnTo>
                  <a:pt x="114" y="119"/>
                </a:lnTo>
                <a:lnTo>
                  <a:pt x="114" y="45"/>
                </a:lnTo>
                <a:lnTo>
                  <a:pt x="113" y="34"/>
                </a:lnTo>
                <a:lnTo>
                  <a:pt x="111" y="25"/>
                </a:lnTo>
                <a:lnTo>
                  <a:pt x="107" y="17"/>
                </a:lnTo>
                <a:lnTo>
                  <a:pt x="102" y="10"/>
                </a:lnTo>
                <a:lnTo>
                  <a:pt x="94" y="5"/>
                </a:lnTo>
                <a:lnTo>
                  <a:pt x="85" y="2"/>
                </a:lnTo>
                <a:lnTo>
                  <a:pt x="74" y="1"/>
                </a:lnTo>
                <a:lnTo>
                  <a:pt x="62" y="0"/>
                </a:lnTo>
                <a:lnTo>
                  <a:pt x="49" y="1"/>
                </a:lnTo>
                <a:lnTo>
                  <a:pt x="38" y="3"/>
                </a:lnTo>
                <a:lnTo>
                  <a:pt x="29" y="7"/>
                </a:lnTo>
                <a:lnTo>
                  <a:pt x="22" y="12"/>
                </a:lnTo>
                <a:lnTo>
                  <a:pt x="15" y="19"/>
                </a:lnTo>
                <a:lnTo>
                  <a:pt x="11" y="27"/>
                </a:lnTo>
                <a:lnTo>
                  <a:pt x="8" y="37"/>
                </a:lnTo>
                <a:lnTo>
                  <a:pt x="7" y="47"/>
                </a:lnTo>
                <a:lnTo>
                  <a:pt x="7" y="48"/>
                </a:lnTo>
                <a:lnTo>
                  <a:pt x="29" y="48"/>
                </a:lnTo>
                <a:lnTo>
                  <a:pt x="29" y="43"/>
                </a:lnTo>
                <a:lnTo>
                  <a:pt x="31" y="37"/>
                </a:lnTo>
                <a:lnTo>
                  <a:pt x="33" y="32"/>
                </a:lnTo>
                <a:lnTo>
                  <a:pt x="37" y="29"/>
                </a:lnTo>
                <a:lnTo>
                  <a:pt x="42" y="25"/>
                </a:lnTo>
                <a:lnTo>
                  <a:pt x="47" y="23"/>
                </a:lnTo>
                <a:lnTo>
                  <a:pt x="53" y="22"/>
                </a:lnTo>
                <a:lnTo>
                  <a:pt x="61" y="22"/>
                </a:lnTo>
                <a:lnTo>
                  <a:pt x="68" y="22"/>
                </a:lnTo>
                <a:lnTo>
                  <a:pt x="74" y="23"/>
                </a:lnTo>
                <a:lnTo>
                  <a:pt x="80" y="25"/>
                </a:lnTo>
                <a:lnTo>
                  <a:pt x="84" y="27"/>
                </a:lnTo>
                <a:lnTo>
                  <a:pt x="87" y="30"/>
                </a:lnTo>
                <a:lnTo>
                  <a:pt x="89" y="34"/>
                </a:lnTo>
                <a:lnTo>
                  <a:pt x="91" y="38"/>
                </a:lnTo>
                <a:lnTo>
                  <a:pt x="91" y="44"/>
                </a:lnTo>
                <a:lnTo>
                  <a:pt x="91" y="50"/>
                </a:lnTo>
                <a:lnTo>
                  <a:pt x="90" y="54"/>
                </a:lnTo>
                <a:lnTo>
                  <a:pt x="89" y="57"/>
                </a:lnTo>
                <a:lnTo>
                  <a:pt x="85" y="59"/>
                </a:lnTo>
                <a:lnTo>
                  <a:pt x="80" y="61"/>
                </a:lnTo>
                <a:lnTo>
                  <a:pt x="71" y="62"/>
                </a:lnTo>
                <a:lnTo>
                  <a:pt x="61" y="64"/>
                </a:lnTo>
                <a:lnTo>
                  <a:pt x="48" y="65"/>
                </a:lnTo>
                <a:lnTo>
                  <a:pt x="36" y="67"/>
                </a:lnTo>
                <a:lnTo>
                  <a:pt x="27" y="71"/>
                </a:lnTo>
                <a:lnTo>
                  <a:pt x="18" y="74"/>
                </a:lnTo>
                <a:lnTo>
                  <a:pt x="12" y="80"/>
                </a:lnTo>
                <a:lnTo>
                  <a:pt x="7" y="86"/>
                </a:lnTo>
                <a:lnTo>
                  <a:pt x="4" y="94"/>
                </a:lnTo>
                <a:lnTo>
                  <a:pt x="2" y="102"/>
                </a:lnTo>
                <a:lnTo>
                  <a:pt x="0" y="112"/>
                </a:lnTo>
                <a:lnTo>
                  <a:pt x="2" y="123"/>
                </a:lnTo>
                <a:lnTo>
                  <a:pt x="4" y="131"/>
                </a:lnTo>
                <a:lnTo>
                  <a:pt x="7" y="139"/>
                </a:lnTo>
                <a:lnTo>
                  <a:pt x="12" y="146"/>
                </a:lnTo>
                <a:lnTo>
                  <a:pt x="18" y="151"/>
                </a:lnTo>
                <a:lnTo>
                  <a:pt x="26" y="154"/>
                </a:lnTo>
                <a:lnTo>
                  <a:pt x="35" y="157"/>
                </a:lnTo>
                <a:lnTo>
                  <a:pt x="45" y="158"/>
                </a:lnTo>
                <a:lnTo>
                  <a:pt x="58" y="157"/>
                </a:lnTo>
                <a:lnTo>
                  <a:pt x="71" y="152"/>
                </a:lnTo>
                <a:lnTo>
                  <a:pt x="83" y="144"/>
                </a:lnTo>
                <a:lnTo>
                  <a:pt x="93" y="133"/>
                </a:lnTo>
                <a:close/>
              </a:path>
            </a:pathLst>
          </a:custGeom>
          <a:solidFill>
            <a:srgbClr val="000080"/>
          </a:solidFill>
          <a:ln w="9525">
            <a:noFill/>
            <a:round/>
            <a:headEnd/>
            <a:tailEnd/>
          </a:ln>
        </p:spPr>
        <p:txBody>
          <a:bodyPr/>
          <a:lstStyle/>
          <a:p>
            <a:endParaRPr lang="ru-RU"/>
          </a:p>
        </p:txBody>
      </p:sp>
      <p:sp>
        <p:nvSpPr>
          <p:cNvPr id="20731" name="Freeform 251"/>
          <p:cNvSpPr>
            <a:spLocks/>
          </p:cNvSpPr>
          <p:nvPr/>
        </p:nvSpPr>
        <p:spPr bwMode="auto">
          <a:xfrm>
            <a:off x="2251075" y="4683125"/>
            <a:ext cx="53975" cy="80963"/>
          </a:xfrm>
          <a:custGeom>
            <a:avLst/>
            <a:gdLst>
              <a:gd name="T0" fmla="*/ 91 w 114"/>
              <a:gd name="T1" fmla="*/ 154 h 154"/>
              <a:gd name="T2" fmla="*/ 114 w 114"/>
              <a:gd name="T3" fmla="*/ 154 h 154"/>
              <a:gd name="T4" fmla="*/ 114 w 114"/>
              <a:gd name="T5" fmla="*/ 64 h 154"/>
              <a:gd name="T6" fmla="*/ 114 w 114"/>
              <a:gd name="T7" fmla="*/ 57 h 154"/>
              <a:gd name="T8" fmla="*/ 114 w 114"/>
              <a:gd name="T9" fmla="*/ 46 h 154"/>
              <a:gd name="T10" fmla="*/ 113 w 114"/>
              <a:gd name="T11" fmla="*/ 37 h 154"/>
              <a:gd name="T12" fmla="*/ 112 w 114"/>
              <a:gd name="T13" fmla="*/ 27 h 154"/>
              <a:gd name="T14" fmla="*/ 108 w 114"/>
              <a:gd name="T15" fmla="*/ 20 h 154"/>
              <a:gd name="T16" fmla="*/ 105 w 114"/>
              <a:gd name="T17" fmla="*/ 15 h 154"/>
              <a:gd name="T18" fmla="*/ 102 w 114"/>
              <a:gd name="T19" fmla="*/ 11 h 154"/>
              <a:gd name="T20" fmla="*/ 97 w 114"/>
              <a:gd name="T21" fmla="*/ 8 h 154"/>
              <a:gd name="T22" fmla="*/ 92 w 114"/>
              <a:gd name="T23" fmla="*/ 4 h 154"/>
              <a:gd name="T24" fmla="*/ 87 w 114"/>
              <a:gd name="T25" fmla="*/ 2 h 154"/>
              <a:gd name="T26" fmla="*/ 80 w 114"/>
              <a:gd name="T27" fmla="*/ 1 h 154"/>
              <a:gd name="T28" fmla="*/ 73 w 114"/>
              <a:gd name="T29" fmla="*/ 0 h 154"/>
              <a:gd name="T30" fmla="*/ 66 w 114"/>
              <a:gd name="T31" fmla="*/ 0 h 154"/>
              <a:gd name="T32" fmla="*/ 59 w 114"/>
              <a:gd name="T33" fmla="*/ 0 h 154"/>
              <a:gd name="T34" fmla="*/ 53 w 114"/>
              <a:gd name="T35" fmla="*/ 1 h 154"/>
              <a:gd name="T36" fmla="*/ 47 w 114"/>
              <a:gd name="T37" fmla="*/ 3 h 154"/>
              <a:gd name="T38" fmla="*/ 41 w 114"/>
              <a:gd name="T39" fmla="*/ 5 h 154"/>
              <a:gd name="T40" fmla="*/ 36 w 114"/>
              <a:gd name="T41" fmla="*/ 9 h 154"/>
              <a:gd name="T42" fmla="*/ 31 w 114"/>
              <a:gd name="T43" fmla="*/ 13 h 154"/>
              <a:gd name="T44" fmla="*/ 27 w 114"/>
              <a:gd name="T45" fmla="*/ 19 h 154"/>
              <a:gd name="T46" fmla="*/ 22 w 114"/>
              <a:gd name="T47" fmla="*/ 25 h 154"/>
              <a:gd name="T48" fmla="*/ 22 w 114"/>
              <a:gd name="T49" fmla="*/ 3 h 154"/>
              <a:gd name="T50" fmla="*/ 0 w 114"/>
              <a:gd name="T51" fmla="*/ 3 h 154"/>
              <a:gd name="T52" fmla="*/ 0 w 114"/>
              <a:gd name="T53" fmla="*/ 154 h 154"/>
              <a:gd name="T54" fmla="*/ 23 w 114"/>
              <a:gd name="T55" fmla="*/ 154 h 154"/>
              <a:gd name="T56" fmla="*/ 23 w 114"/>
              <a:gd name="T57" fmla="*/ 68 h 154"/>
              <a:gd name="T58" fmla="*/ 25 w 114"/>
              <a:gd name="T59" fmla="*/ 58 h 154"/>
              <a:gd name="T60" fmla="*/ 27 w 114"/>
              <a:gd name="T61" fmla="*/ 48 h 154"/>
              <a:gd name="T62" fmla="*/ 30 w 114"/>
              <a:gd name="T63" fmla="*/ 40 h 154"/>
              <a:gd name="T64" fmla="*/ 34 w 114"/>
              <a:gd name="T65" fmla="*/ 33 h 154"/>
              <a:gd name="T66" fmla="*/ 40 w 114"/>
              <a:gd name="T67" fmla="*/ 29 h 154"/>
              <a:gd name="T68" fmla="*/ 47 w 114"/>
              <a:gd name="T69" fmla="*/ 25 h 154"/>
              <a:gd name="T70" fmla="*/ 55 w 114"/>
              <a:gd name="T71" fmla="*/ 23 h 154"/>
              <a:gd name="T72" fmla="*/ 64 w 114"/>
              <a:gd name="T73" fmla="*/ 22 h 154"/>
              <a:gd name="T74" fmla="*/ 71 w 114"/>
              <a:gd name="T75" fmla="*/ 23 h 154"/>
              <a:gd name="T76" fmla="*/ 77 w 114"/>
              <a:gd name="T77" fmla="*/ 24 h 154"/>
              <a:gd name="T78" fmla="*/ 81 w 114"/>
              <a:gd name="T79" fmla="*/ 27 h 154"/>
              <a:gd name="T80" fmla="*/ 86 w 114"/>
              <a:gd name="T81" fmla="*/ 31 h 154"/>
              <a:gd name="T82" fmla="*/ 88 w 114"/>
              <a:gd name="T83" fmla="*/ 37 h 154"/>
              <a:gd name="T84" fmla="*/ 90 w 114"/>
              <a:gd name="T85" fmla="*/ 44 h 154"/>
              <a:gd name="T86" fmla="*/ 91 w 114"/>
              <a:gd name="T87" fmla="*/ 52 h 154"/>
              <a:gd name="T88" fmla="*/ 91 w 114"/>
              <a:gd name="T89" fmla="*/ 61 h 154"/>
              <a:gd name="T90" fmla="*/ 91 w 114"/>
              <a:gd name="T91" fmla="*/ 154 h 15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4"/>
              <a:gd name="T140" fmla="*/ 114 w 114"/>
              <a:gd name="T141" fmla="*/ 154 h 15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4">
                <a:moveTo>
                  <a:pt x="91" y="154"/>
                </a:moveTo>
                <a:lnTo>
                  <a:pt x="114" y="154"/>
                </a:lnTo>
                <a:lnTo>
                  <a:pt x="114" y="64"/>
                </a:lnTo>
                <a:lnTo>
                  <a:pt x="114" y="57"/>
                </a:lnTo>
                <a:lnTo>
                  <a:pt x="114" y="46"/>
                </a:lnTo>
                <a:lnTo>
                  <a:pt x="113" y="37"/>
                </a:lnTo>
                <a:lnTo>
                  <a:pt x="112" y="27"/>
                </a:lnTo>
                <a:lnTo>
                  <a:pt x="108" y="20"/>
                </a:lnTo>
                <a:lnTo>
                  <a:pt x="105" y="15"/>
                </a:lnTo>
                <a:lnTo>
                  <a:pt x="102" y="11"/>
                </a:lnTo>
                <a:lnTo>
                  <a:pt x="97" y="8"/>
                </a:lnTo>
                <a:lnTo>
                  <a:pt x="92" y="4"/>
                </a:lnTo>
                <a:lnTo>
                  <a:pt x="87" y="2"/>
                </a:lnTo>
                <a:lnTo>
                  <a:pt x="80" y="1"/>
                </a:lnTo>
                <a:lnTo>
                  <a:pt x="73" y="0"/>
                </a:lnTo>
                <a:lnTo>
                  <a:pt x="66" y="0"/>
                </a:lnTo>
                <a:lnTo>
                  <a:pt x="59" y="0"/>
                </a:lnTo>
                <a:lnTo>
                  <a:pt x="53" y="1"/>
                </a:lnTo>
                <a:lnTo>
                  <a:pt x="47" y="3"/>
                </a:lnTo>
                <a:lnTo>
                  <a:pt x="41" y="5"/>
                </a:lnTo>
                <a:lnTo>
                  <a:pt x="36" y="9"/>
                </a:lnTo>
                <a:lnTo>
                  <a:pt x="31" y="13"/>
                </a:lnTo>
                <a:lnTo>
                  <a:pt x="27" y="19"/>
                </a:lnTo>
                <a:lnTo>
                  <a:pt x="22" y="25"/>
                </a:lnTo>
                <a:lnTo>
                  <a:pt x="22" y="3"/>
                </a:lnTo>
                <a:lnTo>
                  <a:pt x="0" y="3"/>
                </a:lnTo>
                <a:lnTo>
                  <a:pt x="0" y="154"/>
                </a:lnTo>
                <a:lnTo>
                  <a:pt x="23" y="154"/>
                </a:lnTo>
                <a:lnTo>
                  <a:pt x="23" y="68"/>
                </a:lnTo>
                <a:lnTo>
                  <a:pt x="25" y="58"/>
                </a:lnTo>
                <a:lnTo>
                  <a:pt x="27" y="48"/>
                </a:lnTo>
                <a:lnTo>
                  <a:pt x="30" y="40"/>
                </a:lnTo>
                <a:lnTo>
                  <a:pt x="34" y="33"/>
                </a:lnTo>
                <a:lnTo>
                  <a:pt x="40" y="29"/>
                </a:lnTo>
                <a:lnTo>
                  <a:pt x="47" y="25"/>
                </a:lnTo>
                <a:lnTo>
                  <a:pt x="55" y="23"/>
                </a:lnTo>
                <a:lnTo>
                  <a:pt x="64" y="22"/>
                </a:lnTo>
                <a:lnTo>
                  <a:pt x="71" y="23"/>
                </a:lnTo>
                <a:lnTo>
                  <a:pt x="77" y="24"/>
                </a:lnTo>
                <a:lnTo>
                  <a:pt x="81" y="27"/>
                </a:lnTo>
                <a:lnTo>
                  <a:pt x="86" y="31"/>
                </a:lnTo>
                <a:lnTo>
                  <a:pt x="88" y="37"/>
                </a:lnTo>
                <a:lnTo>
                  <a:pt x="90" y="44"/>
                </a:lnTo>
                <a:lnTo>
                  <a:pt x="91" y="52"/>
                </a:lnTo>
                <a:lnTo>
                  <a:pt x="91" y="61"/>
                </a:lnTo>
                <a:lnTo>
                  <a:pt x="91" y="154"/>
                </a:lnTo>
                <a:close/>
              </a:path>
            </a:pathLst>
          </a:custGeom>
          <a:solidFill>
            <a:srgbClr val="000080"/>
          </a:solidFill>
          <a:ln w="9525">
            <a:noFill/>
            <a:round/>
            <a:headEnd/>
            <a:tailEnd/>
          </a:ln>
        </p:spPr>
        <p:txBody>
          <a:bodyPr/>
          <a:lstStyle/>
          <a:p>
            <a:endParaRPr lang="ru-RU"/>
          </a:p>
        </p:txBody>
      </p:sp>
      <p:sp>
        <p:nvSpPr>
          <p:cNvPr id="20732" name="Freeform 252"/>
          <p:cNvSpPr>
            <a:spLocks/>
          </p:cNvSpPr>
          <p:nvPr/>
        </p:nvSpPr>
        <p:spPr bwMode="auto">
          <a:xfrm>
            <a:off x="2355850" y="4654550"/>
            <a:ext cx="58738" cy="109538"/>
          </a:xfrm>
          <a:custGeom>
            <a:avLst/>
            <a:gdLst>
              <a:gd name="T0" fmla="*/ 0 w 126"/>
              <a:gd name="T1" fmla="*/ 207 h 207"/>
              <a:gd name="T2" fmla="*/ 25 w 126"/>
              <a:gd name="T3" fmla="*/ 207 h 207"/>
              <a:gd name="T4" fmla="*/ 25 w 126"/>
              <a:gd name="T5" fmla="*/ 112 h 207"/>
              <a:gd name="T6" fmla="*/ 114 w 126"/>
              <a:gd name="T7" fmla="*/ 112 h 207"/>
              <a:gd name="T8" fmla="*/ 114 w 126"/>
              <a:gd name="T9" fmla="*/ 86 h 207"/>
              <a:gd name="T10" fmla="*/ 25 w 126"/>
              <a:gd name="T11" fmla="*/ 86 h 207"/>
              <a:gd name="T12" fmla="*/ 25 w 126"/>
              <a:gd name="T13" fmla="*/ 26 h 207"/>
              <a:gd name="T14" fmla="*/ 126 w 126"/>
              <a:gd name="T15" fmla="*/ 26 h 207"/>
              <a:gd name="T16" fmla="*/ 126 w 126"/>
              <a:gd name="T17" fmla="*/ 0 h 207"/>
              <a:gd name="T18" fmla="*/ 0 w 126"/>
              <a:gd name="T19" fmla="*/ 0 h 207"/>
              <a:gd name="T20" fmla="*/ 0 w 126"/>
              <a:gd name="T21" fmla="*/ 207 h 20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6"/>
              <a:gd name="T34" fmla="*/ 0 h 207"/>
              <a:gd name="T35" fmla="*/ 126 w 126"/>
              <a:gd name="T36" fmla="*/ 207 h 20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6" h="207">
                <a:moveTo>
                  <a:pt x="0" y="207"/>
                </a:moveTo>
                <a:lnTo>
                  <a:pt x="25" y="207"/>
                </a:lnTo>
                <a:lnTo>
                  <a:pt x="25" y="112"/>
                </a:lnTo>
                <a:lnTo>
                  <a:pt x="114" y="112"/>
                </a:lnTo>
                <a:lnTo>
                  <a:pt x="114" y="86"/>
                </a:lnTo>
                <a:lnTo>
                  <a:pt x="25" y="86"/>
                </a:lnTo>
                <a:lnTo>
                  <a:pt x="25" y="26"/>
                </a:lnTo>
                <a:lnTo>
                  <a:pt x="126" y="26"/>
                </a:lnTo>
                <a:lnTo>
                  <a:pt x="126" y="0"/>
                </a:lnTo>
                <a:lnTo>
                  <a:pt x="0" y="0"/>
                </a:lnTo>
                <a:lnTo>
                  <a:pt x="0" y="207"/>
                </a:lnTo>
                <a:close/>
              </a:path>
            </a:pathLst>
          </a:custGeom>
          <a:solidFill>
            <a:srgbClr val="000080"/>
          </a:solidFill>
          <a:ln w="9525">
            <a:noFill/>
            <a:round/>
            <a:headEnd/>
            <a:tailEnd/>
          </a:ln>
        </p:spPr>
        <p:txBody>
          <a:bodyPr/>
          <a:lstStyle/>
          <a:p>
            <a:endParaRPr lang="ru-RU"/>
          </a:p>
        </p:txBody>
      </p:sp>
      <p:sp>
        <p:nvSpPr>
          <p:cNvPr id="20733" name="Rectangle 253"/>
          <p:cNvSpPr>
            <a:spLocks noChangeArrowheads="1"/>
          </p:cNvSpPr>
          <p:nvPr/>
        </p:nvSpPr>
        <p:spPr bwMode="auto">
          <a:xfrm>
            <a:off x="2409825" y="4748213"/>
            <a:ext cx="12700" cy="15875"/>
          </a:xfrm>
          <a:prstGeom prst="rect">
            <a:avLst/>
          </a:prstGeom>
          <a:solidFill>
            <a:srgbClr val="000080"/>
          </a:solidFill>
          <a:ln w="9525">
            <a:noFill/>
            <a:miter lim="800000"/>
            <a:headEnd/>
            <a:tailEnd/>
          </a:ln>
        </p:spPr>
        <p:txBody>
          <a:bodyPr/>
          <a:lstStyle/>
          <a:p>
            <a:endParaRPr lang="ru-RU"/>
          </a:p>
        </p:txBody>
      </p:sp>
      <p:sp>
        <p:nvSpPr>
          <p:cNvPr id="20734" name="Freeform 254"/>
          <p:cNvSpPr>
            <a:spLocks/>
          </p:cNvSpPr>
          <p:nvPr/>
        </p:nvSpPr>
        <p:spPr bwMode="auto">
          <a:xfrm>
            <a:off x="1350963" y="4851400"/>
            <a:ext cx="57150" cy="106363"/>
          </a:xfrm>
          <a:custGeom>
            <a:avLst/>
            <a:gdLst>
              <a:gd name="T0" fmla="*/ 125 w 125"/>
              <a:gd name="T1" fmla="*/ 199 h 199"/>
              <a:gd name="T2" fmla="*/ 27 w 125"/>
              <a:gd name="T3" fmla="*/ 174 h 199"/>
              <a:gd name="T4" fmla="*/ 33 w 125"/>
              <a:gd name="T5" fmla="*/ 162 h 199"/>
              <a:gd name="T6" fmla="*/ 41 w 125"/>
              <a:gd name="T7" fmla="*/ 150 h 199"/>
              <a:gd name="T8" fmla="*/ 54 w 125"/>
              <a:gd name="T9" fmla="*/ 140 h 199"/>
              <a:gd name="T10" fmla="*/ 70 w 125"/>
              <a:gd name="T11" fmla="*/ 130 h 199"/>
              <a:gd name="T12" fmla="*/ 95 w 125"/>
              <a:gd name="T13" fmla="*/ 115 h 199"/>
              <a:gd name="T14" fmla="*/ 110 w 125"/>
              <a:gd name="T15" fmla="*/ 102 h 199"/>
              <a:gd name="T16" fmla="*/ 119 w 125"/>
              <a:gd name="T17" fmla="*/ 87 h 199"/>
              <a:gd name="T18" fmla="*/ 124 w 125"/>
              <a:gd name="T19" fmla="*/ 68 h 199"/>
              <a:gd name="T20" fmla="*/ 124 w 125"/>
              <a:gd name="T21" fmla="*/ 46 h 199"/>
              <a:gd name="T22" fmla="*/ 115 w 125"/>
              <a:gd name="T23" fmla="*/ 24 h 199"/>
              <a:gd name="T24" fmla="*/ 99 w 125"/>
              <a:gd name="T25" fmla="*/ 9 h 199"/>
              <a:gd name="T26" fmla="*/ 78 w 125"/>
              <a:gd name="T27" fmla="*/ 1 h 199"/>
              <a:gd name="T28" fmla="*/ 52 w 125"/>
              <a:gd name="T29" fmla="*/ 1 h 199"/>
              <a:gd name="T30" fmla="*/ 30 w 125"/>
              <a:gd name="T31" fmla="*/ 10 h 199"/>
              <a:gd name="T32" fmla="*/ 14 w 125"/>
              <a:gd name="T33" fmla="*/ 28 h 199"/>
              <a:gd name="T34" fmla="*/ 6 w 125"/>
              <a:gd name="T35" fmla="*/ 53 h 199"/>
              <a:gd name="T36" fmla="*/ 4 w 125"/>
              <a:gd name="T37" fmla="*/ 72 h 199"/>
              <a:gd name="T38" fmla="*/ 29 w 125"/>
              <a:gd name="T39" fmla="*/ 70 h 199"/>
              <a:gd name="T40" fmla="*/ 31 w 125"/>
              <a:gd name="T41" fmla="*/ 51 h 199"/>
              <a:gd name="T42" fmla="*/ 38 w 125"/>
              <a:gd name="T43" fmla="*/ 36 h 199"/>
              <a:gd name="T44" fmla="*/ 50 w 125"/>
              <a:gd name="T45" fmla="*/ 28 h 199"/>
              <a:gd name="T46" fmla="*/ 64 w 125"/>
              <a:gd name="T47" fmla="*/ 24 h 199"/>
              <a:gd name="T48" fmla="*/ 78 w 125"/>
              <a:gd name="T49" fmla="*/ 27 h 199"/>
              <a:gd name="T50" fmla="*/ 90 w 125"/>
              <a:gd name="T51" fmla="*/ 34 h 199"/>
              <a:gd name="T52" fmla="*/ 97 w 125"/>
              <a:gd name="T53" fmla="*/ 45 h 199"/>
              <a:gd name="T54" fmla="*/ 99 w 125"/>
              <a:gd name="T55" fmla="*/ 59 h 199"/>
              <a:gd name="T56" fmla="*/ 97 w 125"/>
              <a:gd name="T57" fmla="*/ 72 h 199"/>
              <a:gd name="T58" fmla="*/ 93 w 125"/>
              <a:gd name="T59" fmla="*/ 82 h 199"/>
              <a:gd name="T60" fmla="*/ 85 w 125"/>
              <a:gd name="T61" fmla="*/ 93 h 199"/>
              <a:gd name="T62" fmla="*/ 73 w 125"/>
              <a:gd name="T63" fmla="*/ 101 h 199"/>
              <a:gd name="T64" fmla="*/ 45 w 125"/>
              <a:gd name="T65" fmla="*/ 119 h 199"/>
              <a:gd name="T66" fmla="*/ 22 w 125"/>
              <a:gd name="T67" fmla="*/ 137 h 199"/>
              <a:gd name="T68" fmla="*/ 9 w 125"/>
              <a:gd name="T69" fmla="*/ 158 h 199"/>
              <a:gd name="T70" fmla="*/ 1 w 125"/>
              <a:gd name="T71" fmla="*/ 183 h 199"/>
              <a:gd name="T72" fmla="*/ 0 w 125"/>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4"/>
                </a:lnTo>
                <a:lnTo>
                  <a:pt x="27" y="174"/>
                </a:lnTo>
                <a:lnTo>
                  <a:pt x="30" y="167"/>
                </a:lnTo>
                <a:lnTo>
                  <a:pt x="33" y="162"/>
                </a:lnTo>
                <a:lnTo>
                  <a:pt x="36" y="156"/>
                </a:lnTo>
                <a:lnTo>
                  <a:pt x="41" y="150"/>
                </a:lnTo>
                <a:lnTo>
                  <a:pt x="48" y="145"/>
                </a:lnTo>
                <a:lnTo>
                  <a:pt x="54" y="140"/>
                </a:lnTo>
                <a:lnTo>
                  <a:pt x="61" y="135"/>
                </a:lnTo>
                <a:lnTo>
                  <a:pt x="70" y="130"/>
                </a:lnTo>
                <a:lnTo>
                  <a:pt x="86" y="122"/>
                </a:lnTo>
                <a:lnTo>
                  <a:pt x="95" y="115"/>
                </a:lnTo>
                <a:lnTo>
                  <a:pt x="103" y="109"/>
                </a:lnTo>
                <a:lnTo>
                  <a:pt x="110" y="102"/>
                </a:lnTo>
                <a:lnTo>
                  <a:pt x="115" y="95"/>
                </a:lnTo>
                <a:lnTo>
                  <a:pt x="119" y="87"/>
                </a:lnTo>
                <a:lnTo>
                  <a:pt x="123" y="78"/>
                </a:lnTo>
                <a:lnTo>
                  <a:pt x="124" y="68"/>
                </a:lnTo>
                <a:lnTo>
                  <a:pt x="125" y="59"/>
                </a:lnTo>
                <a:lnTo>
                  <a:pt x="124" y="46"/>
                </a:lnTo>
                <a:lnTo>
                  <a:pt x="120" y="35"/>
                </a:lnTo>
                <a:lnTo>
                  <a:pt x="115" y="24"/>
                </a:lnTo>
                <a:lnTo>
                  <a:pt x="108" y="16"/>
                </a:lnTo>
                <a:lnTo>
                  <a:pt x="99" y="9"/>
                </a:lnTo>
                <a:lnTo>
                  <a:pt x="90" y="4"/>
                </a:lnTo>
                <a:lnTo>
                  <a:pt x="78" y="1"/>
                </a:lnTo>
                <a:lnTo>
                  <a:pt x="65" y="0"/>
                </a:lnTo>
                <a:lnTo>
                  <a:pt x="52" y="1"/>
                </a:lnTo>
                <a:lnTo>
                  <a:pt x="40" y="4"/>
                </a:lnTo>
                <a:lnTo>
                  <a:pt x="30" y="10"/>
                </a:lnTo>
                <a:lnTo>
                  <a:pt x="21" y="18"/>
                </a:lnTo>
                <a:lnTo>
                  <a:pt x="14" y="28"/>
                </a:lnTo>
                <a:lnTo>
                  <a:pt x="9" y="39"/>
                </a:lnTo>
                <a:lnTo>
                  <a:pt x="6" y="53"/>
                </a:lnTo>
                <a:lnTo>
                  <a:pt x="4" y="68"/>
                </a:lnTo>
                <a:lnTo>
                  <a:pt x="4" y="72"/>
                </a:lnTo>
                <a:lnTo>
                  <a:pt x="29" y="72"/>
                </a:lnTo>
                <a:lnTo>
                  <a:pt x="29" y="70"/>
                </a:lnTo>
                <a:lnTo>
                  <a:pt x="30" y="59"/>
                </a:lnTo>
                <a:lnTo>
                  <a:pt x="31" y="51"/>
                </a:lnTo>
                <a:lnTo>
                  <a:pt x="34" y="43"/>
                </a:lnTo>
                <a:lnTo>
                  <a:pt x="38" y="36"/>
                </a:lnTo>
                <a:lnTo>
                  <a:pt x="43" y="31"/>
                </a:lnTo>
                <a:lnTo>
                  <a:pt x="50" y="28"/>
                </a:lnTo>
                <a:lnTo>
                  <a:pt x="56" y="25"/>
                </a:lnTo>
                <a:lnTo>
                  <a:pt x="64" y="24"/>
                </a:lnTo>
                <a:lnTo>
                  <a:pt x="72" y="25"/>
                </a:lnTo>
                <a:lnTo>
                  <a:pt x="78" y="27"/>
                </a:lnTo>
                <a:lnTo>
                  <a:pt x="85" y="30"/>
                </a:lnTo>
                <a:lnTo>
                  <a:pt x="90" y="34"/>
                </a:lnTo>
                <a:lnTo>
                  <a:pt x="94" y="39"/>
                </a:lnTo>
                <a:lnTo>
                  <a:pt x="97" y="45"/>
                </a:lnTo>
                <a:lnTo>
                  <a:pt x="98" y="52"/>
                </a:lnTo>
                <a:lnTo>
                  <a:pt x="99" y="59"/>
                </a:lnTo>
                <a:lnTo>
                  <a:pt x="99" y="66"/>
                </a:lnTo>
                <a:lnTo>
                  <a:pt x="97" y="72"/>
                </a:lnTo>
                <a:lnTo>
                  <a:pt x="96" y="78"/>
                </a:lnTo>
                <a:lnTo>
                  <a:pt x="93" y="82"/>
                </a:lnTo>
                <a:lnTo>
                  <a:pt x="89" y="88"/>
                </a:lnTo>
                <a:lnTo>
                  <a:pt x="85" y="93"/>
                </a:lnTo>
                <a:lnTo>
                  <a:pt x="79" y="98"/>
                </a:lnTo>
                <a:lnTo>
                  <a:pt x="73" y="101"/>
                </a:lnTo>
                <a:lnTo>
                  <a:pt x="58" y="110"/>
                </a:lnTo>
                <a:lnTo>
                  <a:pt x="45" y="119"/>
                </a:lnTo>
                <a:lnTo>
                  <a:pt x="33" y="128"/>
                </a:lnTo>
                <a:lnTo>
                  <a:pt x="22" y="137"/>
                </a:lnTo>
                <a:lnTo>
                  <a:pt x="15" y="148"/>
                </a:lnTo>
                <a:lnTo>
                  <a:pt x="9"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735" name="Freeform 255"/>
          <p:cNvSpPr>
            <a:spLocks noEditPoints="1"/>
          </p:cNvSpPr>
          <p:nvPr/>
        </p:nvSpPr>
        <p:spPr bwMode="auto">
          <a:xfrm>
            <a:off x="1417638" y="4851400"/>
            <a:ext cx="58737" cy="107950"/>
          </a:xfrm>
          <a:custGeom>
            <a:avLst/>
            <a:gdLst>
              <a:gd name="T0" fmla="*/ 0 w 125"/>
              <a:gd name="T1" fmla="*/ 114 h 204"/>
              <a:gd name="T2" fmla="*/ 2 w 125"/>
              <a:gd name="T3" fmla="*/ 136 h 204"/>
              <a:gd name="T4" fmla="*/ 6 w 125"/>
              <a:gd name="T5" fmla="*/ 155 h 204"/>
              <a:gd name="T6" fmla="*/ 12 w 125"/>
              <a:gd name="T7" fmla="*/ 171 h 204"/>
              <a:gd name="T8" fmla="*/ 20 w 125"/>
              <a:gd name="T9" fmla="*/ 184 h 204"/>
              <a:gd name="T10" fmla="*/ 30 w 125"/>
              <a:gd name="T11" fmla="*/ 193 h 204"/>
              <a:gd name="T12" fmla="*/ 42 w 125"/>
              <a:gd name="T13" fmla="*/ 200 h 204"/>
              <a:gd name="T14" fmla="*/ 54 w 125"/>
              <a:gd name="T15" fmla="*/ 204 h 204"/>
              <a:gd name="T16" fmla="*/ 69 w 125"/>
              <a:gd name="T17" fmla="*/ 204 h 204"/>
              <a:gd name="T18" fmla="*/ 83 w 125"/>
              <a:gd name="T19" fmla="*/ 200 h 204"/>
              <a:gd name="T20" fmla="*/ 95 w 125"/>
              <a:gd name="T21" fmla="*/ 193 h 204"/>
              <a:gd name="T22" fmla="*/ 105 w 125"/>
              <a:gd name="T23" fmla="*/ 184 h 204"/>
              <a:gd name="T24" fmla="*/ 112 w 125"/>
              <a:gd name="T25" fmla="*/ 171 h 204"/>
              <a:gd name="T26" fmla="*/ 119 w 125"/>
              <a:gd name="T27" fmla="*/ 155 h 204"/>
              <a:gd name="T28" fmla="*/ 123 w 125"/>
              <a:gd name="T29" fmla="*/ 136 h 204"/>
              <a:gd name="T30" fmla="*/ 125 w 125"/>
              <a:gd name="T31" fmla="*/ 114 h 204"/>
              <a:gd name="T32" fmla="*/ 125 w 125"/>
              <a:gd name="T33" fmla="*/ 89 h 204"/>
              <a:gd name="T34" fmla="*/ 123 w 125"/>
              <a:gd name="T35" fmla="*/ 67 h 204"/>
              <a:gd name="T36" fmla="*/ 119 w 125"/>
              <a:gd name="T37" fmla="*/ 49 h 204"/>
              <a:gd name="T38" fmla="*/ 112 w 125"/>
              <a:gd name="T39" fmla="*/ 32 h 204"/>
              <a:gd name="T40" fmla="*/ 105 w 125"/>
              <a:gd name="T41" fmla="*/ 20 h 204"/>
              <a:gd name="T42" fmla="*/ 95 w 125"/>
              <a:gd name="T43" fmla="*/ 10 h 204"/>
              <a:gd name="T44" fmla="*/ 83 w 125"/>
              <a:gd name="T45" fmla="*/ 3 h 204"/>
              <a:gd name="T46" fmla="*/ 69 w 125"/>
              <a:gd name="T47" fmla="*/ 0 h 204"/>
              <a:gd name="T48" fmla="*/ 54 w 125"/>
              <a:gd name="T49" fmla="*/ 0 h 204"/>
              <a:gd name="T50" fmla="*/ 42 w 125"/>
              <a:gd name="T51" fmla="*/ 3 h 204"/>
              <a:gd name="T52" fmla="*/ 30 w 125"/>
              <a:gd name="T53" fmla="*/ 10 h 204"/>
              <a:gd name="T54" fmla="*/ 20 w 125"/>
              <a:gd name="T55" fmla="*/ 20 h 204"/>
              <a:gd name="T56" fmla="*/ 12 w 125"/>
              <a:gd name="T57" fmla="*/ 32 h 204"/>
              <a:gd name="T58" fmla="*/ 6 w 125"/>
              <a:gd name="T59" fmla="*/ 49 h 204"/>
              <a:gd name="T60" fmla="*/ 2 w 125"/>
              <a:gd name="T61" fmla="*/ 67 h 204"/>
              <a:gd name="T62" fmla="*/ 0 w 125"/>
              <a:gd name="T63" fmla="*/ 89 h 204"/>
              <a:gd name="T64" fmla="*/ 25 w 125"/>
              <a:gd name="T65" fmla="*/ 102 h 204"/>
              <a:gd name="T66" fmla="*/ 27 w 125"/>
              <a:gd name="T67" fmla="*/ 67 h 204"/>
              <a:gd name="T68" fmla="*/ 33 w 125"/>
              <a:gd name="T69" fmla="*/ 43 h 204"/>
              <a:gd name="T70" fmla="*/ 45 w 125"/>
              <a:gd name="T71" fmla="*/ 28 h 204"/>
              <a:gd name="T72" fmla="*/ 63 w 125"/>
              <a:gd name="T73" fmla="*/ 23 h 204"/>
              <a:gd name="T74" fmla="*/ 80 w 125"/>
              <a:gd name="T75" fmla="*/ 28 h 204"/>
              <a:gd name="T76" fmla="*/ 91 w 125"/>
              <a:gd name="T77" fmla="*/ 43 h 204"/>
              <a:gd name="T78" fmla="*/ 98 w 125"/>
              <a:gd name="T79" fmla="*/ 67 h 204"/>
              <a:gd name="T80" fmla="*/ 100 w 125"/>
              <a:gd name="T81" fmla="*/ 102 h 204"/>
              <a:gd name="T82" fmla="*/ 98 w 125"/>
              <a:gd name="T83" fmla="*/ 136 h 204"/>
              <a:gd name="T84" fmla="*/ 91 w 125"/>
              <a:gd name="T85" fmla="*/ 160 h 204"/>
              <a:gd name="T86" fmla="*/ 80 w 125"/>
              <a:gd name="T87" fmla="*/ 176 h 204"/>
              <a:gd name="T88" fmla="*/ 63 w 125"/>
              <a:gd name="T89" fmla="*/ 180 h 204"/>
              <a:gd name="T90" fmla="*/ 45 w 125"/>
              <a:gd name="T91" fmla="*/ 176 h 204"/>
              <a:gd name="T92" fmla="*/ 33 w 125"/>
              <a:gd name="T93" fmla="*/ 160 h 204"/>
              <a:gd name="T94" fmla="*/ 27 w 125"/>
              <a:gd name="T95" fmla="*/ 136 h 204"/>
              <a:gd name="T96" fmla="*/ 25 w 125"/>
              <a:gd name="T97" fmla="*/ 102 h 2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5"/>
              <a:gd name="T148" fmla="*/ 0 h 204"/>
              <a:gd name="T149" fmla="*/ 125 w 125"/>
              <a:gd name="T150" fmla="*/ 204 h 20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5" h="204">
                <a:moveTo>
                  <a:pt x="0" y="102"/>
                </a:moveTo>
                <a:lnTo>
                  <a:pt x="0" y="114"/>
                </a:lnTo>
                <a:lnTo>
                  <a:pt x="1" y="126"/>
                </a:lnTo>
                <a:lnTo>
                  <a:pt x="2" y="136"/>
                </a:lnTo>
                <a:lnTo>
                  <a:pt x="4" y="147"/>
                </a:lnTo>
                <a:lnTo>
                  <a:pt x="6" y="155"/>
                </a:lnTo>
                <a:lnTo>
                  <a:pt x="9" y="164"/>
                </a:lnTo>
                <a:lnTo>
                  <a:pt x="12" y="171"/>
                </a:lnTo>
                <a:lnTo>
                  <a:pt x="15" y="178"/>
                </a:lnTo>
                <a:lnTo>
                  <a:pt x="20" y="184"/>
                </a:lnTo>
                <a:lnTo>
                  <a:pt x="25" y="190"/>
                </a:lnTo>
                <a:lnTo>
                  <a:pt x="30" y="193"/>
                </a:lnTo>
                <a:lnTo>
                  <a:pt x="36" y="197"/>
                </a:lnTo>
                <a:lnTo>
                  <a:pt x="42" y="200"/>
                </a:lnTo>
                <a:lnTo>
                  <a:pt x="48" y="202"/>
                </a:lnTo>
                <a:lnTo>
                  <a:pt x="54" y="204"/>
                </a:lnTo>
                <a:lnTo>
                  <a:pt x="62" y="204"/>
                </a:lnTo>
                <a:lnTo>
                  <a:pt x="69" y="204"/>
                </a:lnTo>
                <a:lnTo>
                  <a:pt x="77" y="202"/>
                </a:lnTo>
                <a:lnTo>
                  <a:pt x="83" y="200"/>
                </a:lnTo>
                <a:lnTo>
                  <a:pt x="89" y="197"/>
                </a:lnTo>
                <a:lnTo>
                  <a:pt x="95" y="193"/>
                </a:lnTo>
                <a:lnTo>
                  <a:pt x="100" y="190"/>
                </a:lnTo>
                <a:lnTo>
                  <a:pt x="105" y="184"/>
                </a:lnTo>
                <a:lnTo>
                  <a:pt x="109" y="178"/>
                </a:lnTo>
                <a:lnTo>
                  <a:pt x="112" y="171"/>
                </a:lnTo>
                <a:lnTo>
                  <a:pt x="116" y="164"/>
                </a:lnTo>
                <a:lnTo>
                  <a:pt x="119" y="155"/>
                </a:lnTo>
                <a:lnTo>
                  <a:pt x="121" y="147"/>
                </a:lnTo>
                <a:lnTo>
                  <a:pt x="123" y="136"/>
                </a:lnTo>
                <a:lnTo>
                  <a:pt x="124" y="126"/>
                </a:lnTo>
                <a:lnTo>
                  <a:pt x="125" y="114"/>
                </a:lnTo>
                <a:lnTo>
                  <a:pt x="125" y="102"/>
                </a:lnTo>
                <a:lnTo>
                  <a:pt x="125" y="89"/>
                </a:lnTo>
                <a:lnTo>
                  <a:pt x="124" y="78"/>
                </a:lnTo>
                <a:lnTo>
                  <a:pt x="123" y="67"/>
                </a:lnTo>
                <a:lnTo>
                  <a:pt x="121" y="58"/>
                </a:lnTo>
                <a:lnTo>
                  <a:pt x="119" y="49"/>
                </a:lnTo>
                <a:lnTo>
                  <a:pt x="116" y="41"/>
                </a:lnTo>
                <a:lnTo>
                  <a:pt x="112" y="32"/>
                </a:lnTo>
                <a:lnTo>
                  <a:pt x="109" y="25"/>
                </a:lnTo>
                <a:lnTo>
                  <a:pt x="105" y="20"/>
                </a:lnTo>
                <a:lnTo>
                  <a:pt x="100" y="15"/>
                </a:lnTo>
                <a:lnTo>
                  <a:pt x="95" y="10"/>
                </a:lnTo>
                <a:lnTo>
                  <a:pt x="89" y="7"/>
                </a:lnTo>
                <a:lnTo>
                  <a:pt x="83" y="3"/>
                </a:lnTo>
                <a:lnTo>
                  <a:pt x="77" y="1"/>
                </a:lnTo>
                <a:lnTo>
                  <a:pt x="69" y="0"/>
                </a:lnTo>
                <a:lnTo>
                  <a:pt x="62" y="0"/>
                </a:lnTo>
                <a:lnTo>
                  <a:pt x="54" y="0"/>
                </a:lnTo>
                <a:lnTo>
                  <a:pt x="48" y="1"/>
                </a:lnTo>
                <a:lnTo>
                  <a:pt x="42" y="3"/>
                </a:lnTo>
                <a:lnTo>
                  <a:pt x="36" y="7"/>
                </a:lnTo>
                <a:lnTo>
                  <a:pt x="30" y="10"/>
                </a:lnTo>
                <a:lnTo>
                  <a:pt x="25" y="15"/>
                </a:lnTo>
                <a:lnTo>
                  <a:pt x="20" y="20"/>
                </a:lnTo>
                <a:lnTo>
                  <a:pt x="15" y="25"/>
                </a:lnTo>
                <a:lnTo>
                  <a:pt x="12" y="32"/>
                </a:lnTo>
                <a:lnTo>
                  <a:pt x="9" y="41"/>
                </a:lnTo>
                <a:lnTo>
                  <a:pt x="6" y="49"/>
                </a:lnTo>
                <a:lnTo>
                  <a:pt x="4" y="58"/>
                </a:lnTo>
                <a:lnTo>
                  <a:pt x="2" y="67"/>
                </a:lnTo>
                <a:lnTo>
                  <a:pt x="1" y="78"/>
                </a:lnTo>
                <a:lnTo>
                  <a:pt x="0" y="89"/>
                </a:lnTo>
                <a:lnTo>
                  <a:pt x="0" y="102"/>
                </a:lnTo>
                <a:close/>
                <a:moveTo>
                  <a:pt x="25" y="102"/>
                </a:moveTo>
                <a:lnTo>
                  <a:pt x="25" y="84"/>
                </a:lnTo>
                <a:lnTo>
                  <a:pt x="27" y="67"/>
                </a:lnTo>
                <a:lnTo>
                  <a:pt x="30" y="53"/>
                </a:lnTo>
                <a:lnTo>
                  <a:pt x="33" y="43"/>
                </a:lnTo>
                <a:lnTo>
                  <a:pt x="39" y="34"/>
                </a:lnTo>
                <a:lnTo>
                  <a:pt x="45" y="28"/>
                </a:lnTo>
                <a:lnTo>
                  <a:pt x="53" y="24"/>
                </a:lnTo>
                <a:lnTo>
                  <a:pt x="63" y="23"/>
                </a:lnTo>
                <a:lnTo>
                  <a:pt x="71" y="24"/>
                </a:lnTo>
                <a:lnTo>
                  <a:pt x="80" y="28"/>
                </a:lnTo>
                <a:lnTo>
                  <a:pt x="86" y="34"/>
                </a:lnTo>
                <a:lnTo>
                  <a:pt x="91" y="43"/>
                </a:lnTo>
                <a:lnTo>
                  <a:pt x="96" y="53"/>
                </a:lnTo>
                <a:lnTo>
                  <a:pt x="98" y="67"/>
                </a:lnTo>
                <a:lnTo>
                  <a:pt x="100" y="84"/>
                </a:lnTo>
                <a:lnTo>
                  <a:pt x="100" y="102"/>
                </a:lnTo>
                <a:lnTo>
                  <a:pt x="100" y="121"/>
                </a:lnTo>
                <a:lnTo>
                  <a:pt x="98" y="136"/>
                </a:lnTo>
                <a:lnTo>
                  <a:pt x="96" y="150"/>
                </a:lnTo>
                <a:lnTo>
                  <a:pt x="91" y="160"/>
                </a:lnTo>
                <a:lnTo>
                  <a:pt x="86" y="170"/>
                </a:lnTo>
                <a:lnTo>
                  <a:pt x="80" y="176"/>
                </a:lnTo>
                <a:lnTo>
                  <a:pt x="71" y="179"/>
                </a:lnTo>
                <a:lnTo>
                  <a:pt x="63" y="180"/>
                </a:lnTo>
                <a:lnTo>
                  <a:pt x="53" y="179"/>
                </a:lnTo>
                <a:lnTo>
                  <a:pt x="45" y="176"/>
                </a:lnTo>
                <a:lnTo>
                  <a:pt x="39" y="170"/>
                </a:lnTo>
                <a:lnTo>
                  <a:pt x="33" y="160"/>
                </a:lnTo>
                <a:lnTo>
                  <a:pt x="30" y="150"/>
                </a:lnTo>
                <a:lnTo>
                  <a:pt x="27" y="136"/>
                </a:lnTo>
                <a:lnTo>
                  <a:pt x="25" y="121"/>
                </a:lnTo>
                <a:lnTo>
                  <a:pt x="25" y="102"/>
                </a:lnTo>
                <a:close/>
              </a:path>
            </a:pathLst>
          </a:custGeom>
          <a:solidFill>
            <a:srgbClr val="000080"/>
          </a:solidFill>
          <a:ln w="9525">
            <a:noFill/>
            <a:round/>
            <a:headEnd/>
            <a:tailEnd/>
          </a:ln>
        </p:spPr>
        <p:txBody>
          <a:bodyPr/>
          <a:lstStyle/>
          <a:p>
            <a:endParaRPr lang="ru-RU"/>
          </a:p>
        </p:txBody>
      </p:sp>
      <p:sp>
        <p:nvSpPr>
          <p:cNvPr id="20736" name="Freeform 256"/>
          <p:cNvSpPr>
            <a:spLocks/>
          </p:cNvSpPr>
          <p:nvPr/>
        </p:nvSpPr>
        <p:spPr bwMode="auto">
          <a:xfrm>
            <a:off x="2036763" y="4848225"/>
            <a:ext cx="68262" cy="109538"/>
          </a:xfrm>
          <a:custGeom>
            <a:avLst/>
            <a:gdLst>
              <a:gd name="T0" fmla="*/ 0 w 148"/>
              <a:gd name="T1" fmla="*/ 207 h 207"/>
              <a:gd name="T2" fmla="*/ 25 w 148"/>
              <a:gd name="T3" fmla="*/ 207 h 207"/>
              <a:gd name="T4" fmla="*/ 25 w 148"/>
              <a:gd name="T5" fmla="*/ 110 h 207"/>
              <a:gd name="T6" fmla="*/ 123 w 148"/>
              <a:gd name="T7" fmla="*/ 110 h 207"/>
              <a:gd name="T8" fmla="*/ 123 w 148"/>
              <a:gd name="T9" fmla="*/ 207 h 207"/>
              <a:gd name="T10" fmla="*/ 148 w 148"/>
              <a:gd name="T11" fmla="*/ 207 h 207"/>
              <a:gd name="T12" fmla="*/ 148 w 148"/>
              <a:gd name="T13" fmla="*/ 0 h 207"/>
              <a:gd name="T14" fmla="*/ 123 w 148"/>
              <a:gd name="T15" fmla="*/ 0 h 207"/>
              <a:gd name="T16" fmla="*/ 123 w 148"/>
              <a:gd name="T17" fmla="*/ 85 h 207"/>
              <a:gd name="T18" fmla="*/ 25 w 148"/>
              <a:gd name="T19" fmla="*/ 85 h 207"/>
              <a:gd name="T20" fmla="*/ 25 w 148"/>
              <a:gd name="T21" fmla="*/ 0 h 207"/>
              <a:gd name="T22" fmla="*/ 0 w 148"/>
              <a:gd name="T23" fmla="*/ 0 h 207"/>
              <a:gd name="T24" fmla="*/ 0 w 148"/>
              <a:gd name="T25" fmla="*/ 207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8"/>
              <a:gd name="T40" fmla="*/ 0 h 207"/>
              <a:gd name="T41" fmla="*/ 148 w 148"/>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8" h="207">
                <a:moveTo>
                  <a:pt x="0" y="207"/>
                </a:moveTo>
                <a:lnTo>
                  <a:pt x="25" y="207"/>
                </a:lnTo>
                <a:lnTo>
                  <a:pt x="25" y="110"/>
                </a:lnTo>
                <a:lnTo>
                  <a:pt x="123" y="110"/>
                </a:lnTo>
                <a:lnTo>
                  <a:pt x="123" y="207"/>
                </a:lnTo>
                <a:lnTo>
                  <a:pt x="148" y="207"/>
                </a:lnTo>
                <a:lnTo>
                  <a:pt x="148" y="0"/>
                </a:lnTo>
                <a:lnTo>
                  <a:pt x="123" y="0"/>
                </a:lnTo>
                <a:lnTo>
                  <a:pt x="123" y="85"/>
                </a:lnTo>
                <a:lnTo>
                  <a:pt x="25" y="85"/>
                </a:lnTo>
                <a:lnTo>
                  <a:pt x="25" y="0"/>
                </a:lnTo>
                <a:lnTo>
                  <a:pt x="0" y="0"/>
                </a:lnTo>
                <a:lnTo>
                  <a:pt x="0" y="207"/>
                </a:lnTo>
                <a:close/>
              </a:path>
            </a:pathLst>
          </a:custGeom>
          <a:solidFill>
            <a:srgbClr val="000080"/>
          </a:solidFill>
          <a:ln w="9525">
            <a:noFill/>
            <a:round/>
            <a:headEnd/>
            <a:tailEnd/>
          </a:ln>
        </p:spPr>
        <p:txBody>
          <a:bodyPr/>
          <a:lstStyle/>
          <a:p>
            <a:endParaRPr lang="ru-RU"/>
          </a:p>
        </p:txBody>
      </p:sp>
      <p:sp>
        <p:nvSpPr>
          <p:cNvPr id="20737" name="Freeform 257"/>
          <p:cNvSpPr>
            <a:spLocks noEditPoints="1"/>
          </p:cNvSpPr>
          <p:nvPr/>
        </p:nvSpPr>
        <p:spPr bwMode="auto">
          <a:xfrm>
            <a:off x="2119313" y="4875213"/>
            <a:ext cx="58737" cy="84137"/>
          </a:xfrm>
          <a:custGeom>
            <a:avLst/>
            <a:gdLst>
              <a:gd name="T0" fmla="*/ 97 w 123"/>
              <a:gd name="T1" fmla="*/ 113 h 158"/>
              <a:gd name="T2" fmla="*/ 91 w 123"/>
              <a:gd name="T3" fmla="*/ 123 h 158"/>
              <a:gd name="T4" fmla="*/ 82 w 123"/>
              <a:gd name="T5" fmla="*/ 130 h 158"/>
              <a:gd name="T6" fmla="*/ 70 w 123"/>
              <a:gd name="T7" fmla="*/ 135 h 158"/>
              <a:gd name="T8" fmla="*/ 55 w 123"/>
              <a:gd name="T9" fmla="*/ 134 h 158"/>
              <a:gd name="T10" fmla="*/ 41 w 123"/>
              <a:gd name="T11" fmla="*/ 128 h 158"/>
              <a:gd name="T12" fmla="*/ 30 w 123"/>
              <a:gd name="T13" fmla="*/ 116 h 158"/>
              <a:gd name="T14" fmla="*/ 25 w 123"/>
              <a:gd name="T15" fmla="*/ 98 h 158"/>
              <a:gd name="T16" fmla="*/ 123 w 123"/>
              <a:gd name="T17" fmla="*/ 87 h 158"/>
              <a:gd name="T18" fmla="*/ 122 w 123"/>
              <a:gd name="T19" fmla="*/ 59 h 158"/>
              <a:gd name="T20" fmla="*/ 114 w 123"/>
              <a:gd name="T21" fmla="*/ 30 h 158"/>
              <a:gd name="T22" fmla="*/ 98 w 123"/>
              <a:gd name="T23" fmla="*/ 12 h 158"/>
              <a:gd name="T24" fmla="*/ 76 w 123"/>
              <a:gd name="T25" fmla="*/ 1 h 158"/>
              <a:gd name="T26" fmla="*/ 48 w 123"/>
              <a:gd name="T27" fmla="*/ 1 h 158"/>
              <a:gd name="T28" fmla="*/ 25 w 123"/>
              <a:gd name="T29" fmla="*/ 12 h 158"/>
              <a:gd name="T30" fmla="*/ 9 w 123"/>
              <a:gd name="T31" fmla="*/ 33 h 158"/>
              <a:gd name="T32" fmla="*/ 1 w 123"/>
              <a:gd name="T33" fmla="*/ 63 h 158"/>
              <a:gd name="T34" fmla="*/ 1 w 123"/>
              <a:gd name="T35" fmla="*/ 98 h 158"/>
              <a:gd name="T36" fmla="*/ 9 w 123"/>
              <a:gd name="T37" fmla="*/ 127 h 158"/>
              <a:gd name="T38" fmla="*/ 25 w 123"/>
              <a:gd name="T39" fmla="*/ 147 h 158"/>
              <a:gd name="T40" fmla="*/ 48 w 123"/>
              <a:gd name="T41" fmla="*/ 157 h 158"/>
              <a:gd name="T42" fmla="*/ 73 w 123"/>
              <a:gd name="T43" fmla="*/ 157 h 158"/>
              <a:gd name="T44" fmla="*/ 94 w 123"/>
              <a:gd name="T45" fmla="*/ 150 h 158"/>
              <a:gd name="T46" fmla="*/ 108 w 123"/>
              <a:gd name="T47" fmla="*/ 137 h 158"/>
              <a:gd name="T48" fmla="*/ 119 w 123"/>
              <a:gd name="T49" fmla="*/ 119 h 158"/>
              <a:gd name="T50" fmla="*/ 99 w 123"/>
              <a:gd name="T51" fmla="*/ 107 h 158"/>
              <a:gd name="T52" fmla="*/ 25 w 123"/>
              <a:gd name="T53" fmla="*/ 56 h 158"/>
              <a:gd name="T54" fmla="*/ 31 w 123"/>
              <a:gd name="T55" fmla="*/ 40 h 158"/>
              <a:gd name="T56" fmla="*/ 41 w 123"/>
              <a:gd name="T57" fmla="*/ 28 h 158"/>
              <a:gd name="T58" fmla="*/ 54 w 123"/>
              <a:gd name="T59" fmla="*/ 23 h 158"/>
              <a:gd name="T60" fmla="*/ 70 w 123"/>
              <a:gd name="T61" fmla="*/ 23 h 158"/>
              <a:gd name="T62" fmla="*/ 84 w 123"/>
              <a:gd name="T63" fmla="*/ 29 h 158"/>
              <a:gd name="T64" fmla="*/ 94 w 123"/>
              <a:gd name="T65" fmla="*/ 40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6" y="128"/>
                </a:lnTo>
                <a:lnTo>
                  <a:pt x="82" y="130"/>
                </a:lnTo>
                <a:lnTo>
                  <a:pt x="77" y="133"/>
                </a:lnTo>
                <a:lnTo>
                  <a:pt x="70" y="135"/>
                </a:lnTo>
                <a:lnTo>
                  <a:pt x="63" y="135"/>
                </a:lnTo>
                <a:lnTo>
                  <a:pt x="55" y="134"/>
                </a:lnTo>
                <a:lnTo>
                  <a:pt x="47" y="132"/>
                </a:lnTo>
                <a:lnTo>
                  <a:pt x="41" y="128"/>
                </a:lnTo>
                <a:lnTo>
                  <a:pt x="35" y="122"/>
                </a:lnTo>
                <a:lnTo>
                  <a:pt x="30" y="116"/>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7"/>
                </a:lnTo>
                <a:lnTo>
                  <a:pt x="25" y="147"/>
                </a:lnTo>
                <a:lnTo>
                  <a:pt x="36" y="153"/>
                </a:lnTo>
                <a:lnTo>
                  <a:pt x="48" y="157"/>
                </a:lnTo>
                <a:lnTo>
                  <a:pt x="61" y="158"/>
                </a:lnTo>
                <a:lnTo>
                  <a:pt x="73"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8"/>
                </a:lnTo>
                <a:lnTo>
                  <a:pt x="31" y="40"/>
                </a:lnTo>
                <a:lnTo>
                  <a:pt x="36" y="34"/>
                </a:lnTo>
                <a:lnTo>
                  <a:pt x="41" y="28"/>
                </a:lnTo>
                <a:lnTo>
                  <a:pt x="47" y="24"/>
                </a:lnTo>
                <a:lnTo>
                  <a:pt x="54" y="23"/>
                </a:lnTo>
                <a:lnTo>
                  <a:pt x="62" y="22"/>
                </a:lnTo>
                <a:lnTo>
                  <a:pt x="70" y="23"/>
                </a:lnTo>
                <a:lnTo>
                  <a:pt x="78" y="24"/>
                </a:lnTo>
                <a:lnTo>
                  <a:pt x="84" y="29"/>
                </a:lnTo>
                <a:lnTo>
                  <a:pt x="89"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738" name="Rectangle 258"/>
          <p:cNvSpPr>
            <a:spLocks noChangeArrowheads="1"/>
          </p:cNvSpPr>
          <p:nvPr/>
        </p:nvSpPr>
        <p:spPr bwMode="auto">
          <a:xfrm>
            <a:off x="2190750" y="4848225"/>
            <a:ext cx="11113" cy="109538"/>
          </a:xfrm>
          <a:prstGeom prst="rect">
            <a:avLst/>
          </a:prstGeom>
          <a:solidFill>
            <a:srgbClr val="000080"/>
          </a:solidFill>
          <a:ln w="9525">
            <a:noFill/>
            <a:miter lim="800000"/>
            <a:headEnd/>
            <a:tailEnd/>
          </a:ln>
        </p:spPr>
        <p:txBody>
          <a:bodyPr/>
          <a:lstStyle/>
          <a:p>
            <a:endParaRPr lang="ru-RU"/>
          </a:p>
        </p:txBody>
      </p:sp>
      <p:sp>
        <p:nvSpPr>
          <p:cNvPr id="20739" name="Rectangle 259"/>
          <p:cNvSpPr>
            <a:spLocks noChangeArrowheads="1"/>
          </p:cNvSpPr>
          <p:nvPr/>
        </p:nvSpPr>
        <p:spPr bwMode="auto">
          <a:xfrm>
            <a:off x="2217738" y="4848225"/>
            <a:ext cx="11112" cy="109538"/>
          </a:xfrm>
          <a:prstGeom prst="rect">
            <a:avLst/>
          </a:prstGeom>
          <a:solidFill>
            <a:srgbClr val="000080"/>
          </a:solidFill>
          <a:ln w="9525">
            <a:noFill/>
            <a:miter lim="800000"/>
            <a:headEnd/>
            <a:tailEnd/>
          </a:ln>
        </p:spPr>
        <p:txBody>
          <a:bodyPr/>
          <a:lstStyle/>
          <a:p>
            <a:endParaRPr lang="ru-RU"/>
          </a:p>
        </p:txBody>
      </p:sp>
      <p:sp>
        <p:nvSpPr>
          <p:cNvPr id="20740" name="Freeform 260"/>
          <p:cNvSpPr>
            <a:spLocks noEditPoints="1"/>
          </p:cNvSpPr>
          <p:nvPr/>
        </p:nvSpPr>
        <p:spPr bwMode="auto">
          <a:xfrm>
            <a:off x="2241550" y="4840288"/>
            <a:ext cx="58738" cy="119062"/>
          </a:xfrm>
          <a:custGeom>
            <a:avLst/>
            <a:gdLst>
              <a:gd name="T0" fmla="*/ 97 w 124"/>
              <a:gd name="T1" fmla="*/ 178 h 223"/>
              <a:gd name="T2" fmla="*/ 91 w 124"/>
              <a:gd name="T3" fmla="*/ 188 h 223"/>
              <a:gd name="T4" fmla="*/ 82 w 124"/>
              <a:gd name="T5" fmla="*/ 195 h 223"/>
              <a:gd name="T6" fmla="*/ 71 w 124"/>
              <a:gd name="T7" fmla="*/ 200 h 223"/>
              <a:gd name="T8" fmla="*/ 55 w 124"/>
              <a:gd name="T9" fmla="*/ 199 h 223"/>
              <a:gd name="T10" fmla="*/ 41 w 124"/>
              <a:gd name="T11" fmla="*/ 193 h 223"/>
              <a:gd name="T12" fmla="*/ 31 w 124"/>
              <a:gd name="T13" fmla="*/ 181 h 223"/>
              <a:gd name="T14" fmla="*/ 25 w 124"/>
              <a:gd name="T15" fmla="*/ 163 h 223"/>
              <a:gd name="T16" fmla="*/ 124 w 124"/>
              <a:gd name="T17" fmla="*/ 152 h 223"/>
              <a:gd name="T18" fmla="*/ 123 w 124"/>
              <a:gd name="T19" fmla="*/ 124 h 223"/>
              <a:gd name="T20" fmla="*/ 114 w 124"/>
              <a:gd name="T21" fmla="*/ 95 h 223"/>
              <a:gd name="T22" fmla="*/ 98 w 124"/>
              <a:gd name="T23" fmla="*/ 77 h 223"/>
              <a:gd name="T24" fmla="*/ 76 w 124"/>
              <a:gd name="T25" fmla="*/ 66 h 223"/>
              <a:gd name="T26" fmla="*/ 49 w 124"/>
              <a:gd name="T27" fmla="*/ 66 h 223"/>
              <a:gd name="T28" fmla="*/ 25 w 124"/>
              <a:gd name="T29" fmla="*/ 77 h 223"/>
              <a:gd name="T30" fmla="*/ 10 w 124"/>
              <a:gd name="T31" fmla="*/ 98 h 223"/>
              <a:gd name="T32" fmla="*/ 1 w 124"/>
              <a:gd name="T33" fmla="*/ 128 h 223"/>
              <a:gd name="T34" fmla="*/ 1 w 124"/>
              <a:gd name="T35" fmla="*/ 163 h 223"/>
              <a:gd name="T36" fmla="*/ 10 w 124"/>
              <a:gd name="T37" fmla="*/ 192 h 223"/>
              <a:gd name="T38" fmla="*/ 25 w 124"/>
              <a:gd name="T39" fmla="*/ 212 h 223"/>
              <a:gd name="T40" fmla="*/ 49 w 124"/>
              <a:gd name="T41" fmla="*/ 222 h 223"/>
              <a:gd name="T42" fmla="*/ 73 w 124"/>
              <a:gd name="T43" fmla="*/ 222 h 223"/>
              <a:gd name="T44" fmla="*/ 94 w 124"/>
              <a:gd name="T45" fmla="*/ 215 h 223"/>
              <a:gd name="T46" fmla="*/ 109 w 124"/>
              <a:gd name="T47" fmla="*/ 202 h 223"/>
              <a:gd name="T48" fmla="*/ 119 w 124"/>
              <a:gd name="T49" fmla="*/ 184 h 223"/>
              <a:gd name="T50" fmla="*/ 99 w 124"/>
              <a:gd name="T51" fmla="*/ 172 h 223"/>
              <a:gd name="T52" fmla="*/ 25 w 124"/>
              <a:gd name="T53" fmla="*/ 121 h 223"/>
              <a:gd name="T54" fmla="*/ 32 w 124"/>
              <a:gd name="T55" fmla="*/ 105 h 223"/>
              <a:gd name="T56" fmla="*/ 41 w 124"/>
              <a:gd name="T57" fmla="*/ 93 h 223"/>
              <a:gd name="T58" fmla="*/ 54 w 124"/>
              <a:gd name="T59" fmla="*/ 88 h 223"/>
              <a:gd name="T60" fmla="*/ 71 w 124"/>
              <a:gd name="T61" fmla="*/ 88 h 223"/>
              <a:gd name="T62" fmla="*/ 85 w 124"/>
              <a:gd name="T63" fmla="*/ 94 h 223"/>
              <a:gd name="T64" fmla="*/ 94 w 124"/>
              <a:gd name="T65" fmla="*/ 105 h 223"/>
              <a:gd name="T66" fmla="*/ 98 w 124"/>
              <a:gd name="T67" fmla="*/ 121 h 223"/>
              <a:gd name="T68" fmla="*/ 24 w 124"/>
              <a:gd name="T69" fmla="*/ 131 h 223"/>
              <a:gd name="T70" fmla="*/ 54 w 124"/>
              <a:gd name="T71" fmla="*/ 0 h 223"/>
              <a:gd name="T72" fmla="*/ 65 w 124"/>
              <a:gd name="T73" fmla="*/ 49 h 2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223"/>
              <a:gd name="T113" fmla="*/ 124 w 124"/>
              <a:gd name="T114" fmla="*/ 223 h 22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223">
                <a:moveTo>
                  <a:pt x="99" y="172"/>
                </a:moveTo>
                <a:lnTo>
                  <a:pt x="97" y="178"/>
                </a:lnTo>
                <a:lnTo>
                  <a:pt x="94" y="184"/>
                </a:lnTo>
                <a:lnTo>
                  <a:pt x="91" y="188"/>
                </a:lnTo>
                <a:lnTo>
                  <a:pt x="87" y="193"/>
                </a:lnTo>
                <a:lnTo>
                  <a:pt x="82" y="195"/>
                </a:lnTo>
                <a:lnTo>
                  <a:pt x="77" y="198"/>
                </a:lnTo>
                <a:lnTo>
                  <a:pt x="71" y="200"/>
                </a:lnTo>
                <a:lnTo>
                  <a:pt x="63" y="200"/>
                </a:lnTo>
                <a:lnTo>
                  <a:pt x="55" y="199"/>
                </a:lnTo>
                <a:lnTo>
                  <a:pt x="48" y="197"/>
                </a:lnTo>
                <a:lnTo>
                  <a:pt x="41" y="193"/>
                </a:lnTo>
                <a:lnTo>
                  <a:pt x="35" y="187"/>
                </a:lnTo>
                <a:lnTo>
                  <a:pt x="31" y="181"/>
                </a:lnTo>
                <a:lnTo>
                  <a:pt x="28" y="173"/>
                </a:lnTo>
                <a:lnTo>
                  <a:pt x="25" y="163"/>
                </a:lnTo>
                <a:lnTo>
                  <a:pt x="24" y="152"/>
                </a:lnTo>
                <a:lnTo>
                  <a:pt x="124" y="152"/>
                </a:lnTo>
                <a:lnTo>
                  <a:pt x="124" y="141"/>
                </a:lnTo>
                <a:lnTo>
                  <a:pt x="123" y="124"/>
                </a:lnTo>
                <a:lnTo>
                  <a:pt x="119" y="108"/>
                </a:lnTo>
                <a:lnTo>
                  <a:pt x="114" y="95"/>
                </a:lnTo>
                <a:lnTo>
                  <a:pt x="108" y="85"/>
                </a:lnTo>
                <a:lnTo>
                  <a:pt x="98" y="77"/>
                </a:lnTo>
                <a:lnTo>
                  <a:pt x="88" y="70"/>
                </a:lnTo>
                <a:lnTo>
                  <a:pt x="76" y="66"/>
                </a:lnTo>
                <a:lnTo>
                  <a:pt x="61" y="65"/>
                </a:lnTo>
                <a:lnTo>
                  <a:pt x="49" y="66"/>
                </a:lnTo>
                <a:lnTo>
                  <a:pt x="36" y="71"/>
                </a:lnTo>
                <a:lnTo>
                  <a:pt x="25" y="77"/>
                </a:lnTo>
                <a:lnTo>
                  <a:pt x="17" y="86"/>
                </a:lnTo>
                <a:lnTo>
                  <a:pt x="10" y="98"/>
                </a:lnTo>
                <a:lnTo>
                  <a:pt x="4" y="112"/>
                </a:lnTo>
                <a:lnTo>
                  <a:pt x="1" y="128"/>
                </a:lnTo>
                <a:lnTo>
                  <a:pt x="0" y="145"/>
                </a:lnTo>
                <a:lnTo>
                  <a:pt x="1" y="163"/>
                </a:lnTo>
                <a:lnTo>
                  <a:pt x="4" y="178"/>
                </a:lnTo>
                <a:lnTo>
                  <a:pt x="10" y="192"/>
                </a:lnTo>
                <a:lnTo>
                  <a:pt x="17" y="202"/>
                </a:lnTo>
                <a:lnTo>
                  <a:pt x="25" y="212"/>
                </a:lnTo>
                <a:lnTo>
                  <a:pt x="36" y="218"/>
                </a:lnTo>
                <a:lnTo>
                  <a:pt x="49" y="222"/>
                </a:lnTo>
                <a:lnTo>
                  <a:pt x="61" y="223"/>
                </a:lnTo>
                <a:lnTo>
                  <a:pt x="73" y="222"/>
                </a:lnTo>
                <a:lnTo>
                  <a:pt x="85" y="220"/>
                </a:lnTo>
                <a:lnTo>
                  <a:pt x="94" y="215"/>
                </a:lnTo>
                <a:lnTo>
                  <a:pt x="102" y="209"/>
                </a:lnTo>
                <a:lnTo>
                  <a:pt x="109" y="202"/>
                </a:lnTo>
                <a:lnTo>
                  <a:pt x="115" y="193"/>
                </a:lnTo>
                <a:lnTo>
                  <a:pt x="119" y="184"/>
                </a:lnTo>
                <a:lnTo>
                  <a:pt x="121" y="172"/>
                </a:lnTo>
                <a:lnTo>
                  <a:pt x="99" y="172"/>
                </a:lnTo>
                <a:close/>
                <a:moveTo>
                  <a:pt x="24" y="131"/>
                </a:moveTo>
                <a:lnTo>
                  <a:pt x="25" y="121"/>
                </a:lnTo>
                <a:lnTo>
                  <a:pt x="28" y="113"/>
                </a:lnTo>
                <a:lnTo>
                  <a:pt x="32" y="105"/>
                </a:lnTo>
                <a:lnTo>
                  <a:pt x="36" y="99"/>
                </a:lnTo>
                <a:lnTo>
                  <a:pt x="41" y="93"/>
                </a:lnTo>
                <a:lnTo>
                  <a:pt x="48" y="89"/>
                </a:lnTo>
                <a:lnTo>
                  <a:pt x="54" y="88"/>
                </a:lnTo>
                <a:lnTo>
                  <a:pt x="62" y="87"/>
                </a:lnTo>
                <a:lnTo>
                  <a:pt x="71" y="88"/>
                </a:lnTo>
                <a:lnTo>
                  <a:pt x="78" y="89"/>
                </a:lnTo>
                <a:lnTo>
                  <a:pt x="85" y="94"/>
                </a:lnTo>
                <a:lnTo>
                  <a:pt x="90" y="99"/>
                </a:lnTo>
                <a:lnTo>
                  <a:pt x="94" y="105"/>
                </a:lnTo>
                <a:lnTo>
                  <a:pt x="97" y="113"/>
                </a:lnTo>
                <a:lnTo>
                  <a:pt x="98" y="121"/>
                </a:lnTo>
                <a:lnTo>
                  <a:pt x="99" y="131"/>
                </a:lnTo>
                <a:lnTo>
                  <a:pt x="24" y="131"/>
                </a:lnTo>
                <a:close/>
                <a:moveTo>
                  <a:pt x="80" y="49"/>
                </a:moveTo>
                <a:lnTo>
                  <a:pt x="54" y="0"/>
                </a:lnTo>
                <a:lnTo>
                  <a:pt x="29" y="0"/>
                </a:lnTo>
                <a:lnTo>
                  <a:pt x="65" y="49"/>
                </a:lnTo>
                <a:lnTo>
                  <a:pt x="80" y="49"/>
                </a:lnTo>
                <a:close/>
              </a:path>
            </a:pathLst>
          </a:custGeom>
          <a:solidFill>
            <a:srgbClr val="000080"/>
          </a:solidFill>
          <a:ln w="9525">
            <a:noFill/>
            <a:round/>
            <a:headEnd/>
            <a:tailEnd/>
          </a:ln>
        </p:spPr>
        <p:txBody>
          <a:bodyPr/>
          <a:lstStyle/>
          <a:p>
            <a:endParaRPr lang="ru-RU"/>
          </a:p>
        </p:txBody>
      </p:sp>
      <p:sp>
        <p:nvSpPr>
          <p:cNvPr id="20741" name="Freeform 261"/>
          <p:cNvSpPr>
            <a:spLocks/>
          </p:cNvSpPr>
          <p:nvPr/>
        </p:nvSpPr>
        <p:spPr bwMode="auto">
          <a:xfrm>
            <a:off x="2311400" y="4875213"/>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7 h 155"/>
              <a:gd name="T12" fmla="*/ 112 w 114"/>
              <a:gd name="T13" fmla="*/ 28 h 155"/>
              <a:gd name="T14" fmla="*/ 107 w 114"/>
              <a:gd name="T15" fmla="*/ 21 h 155"/>
              <a:gd name="T16" fmla="*/ 104 w 114"/>
              <a:gd name="T17" fmla="*/ 15 h 155"/>
              <a:gd name="T18" fmla="*/ 101 w 114"/>
              <a:gd name="T19" fmla="*/ 12 h 155"/>
              <a:gd name="T20" fmla="*/ 97 w 114"/>
              <a:gd name="T21" fmla="*/ 8 h 155"/>
              <a:gd name="T22" fmla="*/ 92 w 114"/>
              <a:gd name="T23" fmla="*/ 5 h 155"/>
              <a:gd name="T24" fmla="*/ 86 w 114"/>
              <a:gd name="T25" fmla="*/ 2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4 h 155"/>
              <a:gd name="T38" fmla="*/ 41 w 114"/>
              <a:gd name="T39" fmla="*/ 6 h 155"/>
              <a:gd name="T40" fmla="*/ 36 w 114"/>
              <a:gd name="T41" fmla="*/ 9 h 155"/>
              <a:gd name="T42" fmla="*/ 31 w 114"/>
              <a:gd name="T43" fmla="*/ 14 h 155"/>
              <a:gd name="T44" fmla="*/ 26 w 114"/>
              <a:gd name="T45" fmla="*/ 20 h 155"/>
              <a:gd name="T46" fmla="*/ 22 w 114"/>
              <a:gd name="T47" fmla="*/ 26 h 155"/>
              <a:gd name="T48" fmla="*/ 22 w 114"/>
              <a:gd name="T49" fmla="*/ 4 h 155"/>
              <a:gd name="T50" fmla="*/ 0 w 114"/>
              <a:gd name="T51" fmla="*/ 4 h 155"/>
              <a:gd name="T52" fmla="*/ 0 w 114"/>
              <a:gd name="T53" fmla="*/ 155 h 155"/>
              <a:gd name="T54" fmla="*/ 23 w 114"/>
              <a:gd name="T55" fmla="*/ 155 h 155"/>
              <a:gd name="T56" fmla="*/ 23 w 114"/>
              <a:gd name="T57" fmla="*/ 69 h 155"/>
              <a:gd name="T58" fmla="*/ 24 w 114"/>
              <a:gd name="T59" fmla="*/ 58 h 155"/>
              <a:gd name="T60" fmla="*/ 26 w 114"/>
              <a:gd name="T61" fmla="*/ 49 h 155"/>
              <a:gd name="T62" fmla="*/ 29 w 114"/>
              <a:gd name="T63" fmla="*/ 41 h 155"/>
              <a:gd name="T64" fmla="*/ 34 w 114"/>
              <a:gd name="T65" fmla="*/ 34 h 155"/>
              <a:gd name="T66" fmla="*/ 40 w 114"/>
              <a:gd name="T67" fmla="*/ 29 h 155"/>
              <a:gd name="T68" fmla="*/ 46 w 114"/>
              <a:gd name="T69" fmla="*/ 26 h 155"/>
              <a:gd name="T70" fmla="*/ 55 w 114"/>
              <a:gd name="T71" fmla="*/ 23 h 155"/>
              <a:gd name="T72" fmla="*/ 63 w 114"/>
              <a:gd name="T73" fmla="*/ 22 h 155"/>
              <a:gd name="T74" fmla="*/ 71 w 114"/>
              <a:gd name="T75" fmla="*/ 23 h 155"/>
              <a:gd name="T76" fmla="*/ 77 w 114"/>
              <a:gd name="T77" fmla="*/ 24 h 155"/>
              <a:gd name="T78" fmla="*/ 81 w 114"/>
              <a:gd name="T79" fmla="*/ 28 h 155"/>
              <a:gd name="T80" fmla="*/ 85 w 114"/>
              <a:gd name="T81" fmla="*/ 31 h 155"/>
              <a:gd name="T82" fmla="*/ 87 w 114"/>
              <a:gd name="T83" fmla="*/ 37 h 155"/>
              <a:gd name="T84" fmla="*/ 90 w 114"/>
              <a:gd name="T85" fmla="*/ 44 h 155"/>
              <a:gd name="T86" fmla="*/ 91 w 114"/>
              <a:gd name="T87" fmla="*/ 52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7" y="21"/>
                </a:lnTo>
                <a:lnTo>
                  <a:pt x="104" y="15"/>
                </a:lnTo>
                <a:lnTo>
                  <a:pt x="101" y="12"/>
                </a:lnTo>
                <a:lnTo>
                  <a:pt x="97" y="8"/>
                </a:lnTo>
                <a:lnTo>
                  <a:pt x="92" y="5"/>
                </a:lnTo>
                <a:lnTo>
                  <a:pt x="86" y="2"/>
                </a:lnTo>
                <a:lnTo>
                  <a:pt x="80" y="1"/>
                </a:lnTo>
                <a:lnTo>
                  <a:pt x="73" y="0"/>
                </a:lnTo>
                <a:lnTo>
                  <a:pt x="65" y="0"/>
                </a:lnTo>
                <a:lnTo>
                  <a:pt x="59" y="0"/>
                </a:lnTo>
                <a:lnTo>
                  <a:pt x="53" y="1"/>
                </a:lnTo>
                <a:lnTo>
                  <a:pt x="46" y="4"/>
                </a:lnTo>
                <a:lnTo>
                  <a:pt x="41" y="6"/>
                </a:lnTo>
                <a:lnTo>
                  <a:pt x="36" y="9"/>
                </a:lnTo>
                <a:lnTo>
                  <a:pt x="31" y="14"/>
                </a:lnTo>
                <a:lnTo>
                  <a:pt x="26" y="20"/>
                </a:lnTo>
                <a:lnTo>
                  <a:pt x="22" y="26"/>
                </a:lnTo>
                <a:lnTo>
                  <a:pt x="22" y="4"/>
                </a:lnTo>
                <a:lnTo>
                  <a:pt x="0" y="4"/>
                </a:lnTo>
                <a:lnTo>
                  <a:pt x="0" y="155"/>
                </a:lnTo>
                <a:lnTo>
                  <a:pt x="23" y="155"/>
                </a:lnTo>
                <a:lnTo>
                  <a:pt x="23" y="69"/>
                </a:lnTo>
                <a:lnTo>
                  <a:pt x="24" y="58"/>
                </a:lnTo>
                <a:lnTo>
                  <a:pt x="26" y="49"/>
                </a:lnTo>
                <a:lnTo>
                  <a:pt x="29" y="41"/>
                </a:lnTo>
                <a:lnTo>
                  <a:pt x="34" y="34"/>
                </a:lnTo>
                <a:lnTo>
                  <a:pt x="40" y="29"/>
                </a:lnTo>
                <a:lnTo>
                  <a:pt x="46" y="26"/>
                </a:lnTo>
                <a:lnTo>
                  <a:pt x="55" y="23"/>
                </a:lnTo>
                <a:lnTo>
                  <a:pt x="63" y="22"/>
                </a:lnTo>
                <a:lnTo>
                  <a:pt x="71" y="23"/>
                </a:lnTo>
                <a:lnTo>
                  <a:pt x="77" y="24"/>
                </a:lnTo>
                <a:lnTo>
                  <a:pt x="81" y="28"/>
                </a:lnTo>
                <a:lnTo>
                  <a:pt x="85" y="31"/>
                </a:lnTo>
                <a:lnTo>
                  <a:pt x="87"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0742" name="Freeform 262"/>
          <p:cNvSpPr>
            <a:spLocks noEditPoints="1"/>
          </p:cNvSpPr>
          <p:nvPr/>
        </p:nvSpPr>
        <p:spPr bwMode="auto">
          <a:xfrm>
            <a:off x="2378075" y="4875213"/>
            <a:ext cx="58738" cy="84137"/>
          </a:xfrm>
          <a:custGeom>
            <a:avLst/>
            <a:gdLst>
              <a:gd name="T0" fmla="*/ 97 w 124"/>
              <a:gd name="T1" fmla="*/ 113 h 158"/>
              <a:gd name="T2" fmla="*/ 91 w 124"/>
              <a:gd name="T3" fmla="*/ 123 h 158"/>
              <a:gd name="T4" fmla="*/ 82 w 124"/>
              <a:gd name="T5" fmla="*/ 130 h 158"/>
              <a:gd name="T6" fmla="*/ 71 w 124"/>
              <a:gd name="T7" fmla="*/ 135 h 158"/>
              <a:gd name="T8" fmla="*/ 55 w 124"/>
              <a:gd name="T9" fmla="*/ 134 h 158"/>
              <a:gd name="T10" fmla="*/ 41 w 124"/>
              <a:gd name="T11" fmla="*/ 128 h 158"/>
              <a:gd name="T12" fmla="*/ 31 w 124"/>
              <a:gd name="T13" fmla="*/ 116 h 158"/>
              <a:gd name="T14" fmla="*/ 26 w 124"/>
              <a:gd name="T15" fmla="*/ 98 h 158"/>
              <a:gd name="T16" fmla="*/ 124 w 124"/>
              <a:gd name="T17" fmla="*/ 87 h 158"/>
              <a:gd name="T18" fmla="*/ 123 w 124"/>
              <a:gd name="T19" fmla="*/ 59 h 158"/>
              <a:gd name="T20" fmla="*/ 114 w 124"/>
              <a:gd name="T21" fmla="*/ 30 h 158"/>
              <a:gd name="T22" fmla="*/ 98 w 124"/>
              <a:gd name="T23" fmla="*/ 12 h 158"/>
              <a:gd name="T24" fmla="*/ 76 w 124"/>
              <a:gd name="T25" fmla="*/ 1 h 158"/>
              <a:gd name="T26" fmla="*/ 49 w 124"/>
              <a:gd name="T27" fmla="*/ 1 h 158"/>
              <a:gd name="T28" fmla="*/ 26 w 124"/>
              <a:gd name="T29" fmla="*/ 12 h 158"/>
              <a:gd name="T30" fmla="*/ 10 w 124"/>
              <a:gd name="T31" fmla="*/ 33 h 158"/>
              <a:gd name="T32" fmla="*/ 1 w 124"/>
              <a:gd name="T33" fmla="*/ 63 h 158"/>
              <a:gd name="T34" fmla="*/ 1 w 124"/>
              <a:gd name="T35" fmla="*/ 98 h 158"/>
              <a:gd name="T36" fmla="*/ 10 w 124"/>
              <a:gd name="T37" fmla="*/ 127 h 158"/>
              <a:gd name="T38" fmla="*/ 26 w 124"/>
              <a:gd name="T39" fmla="*/ 147 h 158"/>
              <a:gd name="T40" fmla="*/ 49 w 124"/>
              <a:gd name="T41" fmla="*/ 157 h 158"/>
              <a:gd name="T42" fmla="*/ 73 w 124"/>
              <a:gd name="T43" fmla="*/ 157 h 158"/>
              <a:gd name="T44" fmla="*/ 94 w 124"/>
              <a:gd name="T45" fmla="*/ 150 h 158"/>
              <a:gd name="T46" fmla="*/ 109 w 124"/>
              <a:gd name="T47" fmla="*/ 137 h 158"/>
              <a:gd name="T48" fmla="*/ 119 w 124"/>
              <a:gd name="T49" fmla="*/ 119 h 158"/>
              <a:gd name="T50" fmla="*/ 99 w 124"/>
              <a:gd name="T51" fmla="*/ 107 h 158"/>
              <a:gd name="T52" fmla="*/ 26 w 124"/>
              <a:gd name="T53" fmla="*/ 56 h 158"/>
              <a:gd name="T54" fmla="*/ 32 w 124"/>
              <a:gd name="T55" fmla="*/ 40 h 158"/>
              <a:gd name="T56" fmla="*/ 41 w 124"/>
              <a:gd name="T57" fmla="*/ 28 h 158"/>
              <a:gd name="T58" fmla="*/ 54 w 124"/>
              <a:gd name="T59" fmla="*/ 23 h 158"/>
              <a:gd name="T60" fmla="*/ 71 w 124"/>
              <a:gd name="T61" fmla="*/ 23 h 158"/>
              <a:gd name="T62" fmla="*/ 85 w 124"/>
              <a:gd name="T63" fmla="*/ 29 h 158"/>
              <a:gd name="T64" fmla="*/ 94 w 124"/>
              <a:gd name="T65" fmla="*/ 40 h 158"/>
              <a:gd name="T66" fmla="*/ 98 w 124"/>
              <a:gd name="T67" fmla="*/ 56 h 158"/>
              <a:gd name="T68" fmla="*/ 24 w 124"/>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9"/>
                </a:lnTo>
                <a:lnTo>
                  <a:pt x="91" y="123"/>
                </a:lnTo>
                <a:lnTo>
                  <a:pt x="87" y="128"/>
                </a:lnTo>
                <a:lnTo>
                  <a:pt x="82" y="130"/>
                </a:lnTo>
                <a:lnTo>
                  <a:pt x="77" y="133"/>
                </a:lnTo>
                <a:lnTo>
                  <a:pt x="71" y="135"/>
                </a:lnTo>
                <a:lnTo>
                  <a:pt x="63" y="135"/>
                </a:lnTo>
                <a:lnTo>
                  <a:pt x="55" y="134"/>
                </a:lnTo>
                <a:lnTo>
                  <a:pt x="48" y="132"/>
                </a:lnTo>
                <a:lnTo>
                  <a:pt x="41" y="128"/>
                </a:lnTo>
                <a:lnTo>
                  <a:pt x="35" y="122"/>
                </a:lnTo>
                <a:lnTo>
                  <a:pt x="31" y="116"/>
                </a:lnTo>
                <a:lnTo>
                  <a:pt x="28" y="108"/>
                </a:lnTo>
                <a:lnTo>
                  <a:pt x="26" y="98"/>
                </a:lnTo>
                <a:lnTo>
                  <a:pt x="24" y="87"/>
                </a:lnTo>
                <a:lnTo>
                  <a:pt x="124" y="87"/>
                </a:lnTo>
                <a:lnTo>
                  <a:pt x="124" y="76"/>
                </a:lnTo>
                <a:lnTo>
                  <a:pt x="123" y="59"/>
                </a:lnTo>
                <a:lnTo>
                  <a:pt x="119" y="43"/>
                </a:lnTo>
                <a:lnTo>
                  <a:pt x="114" y="30"/>
                </a:lnTo>
                <a:lnTo>
                  <a:pt x="108" y="20"/>
                </a:lnTo>
                <a:lnTo>
                  <a:pt x="98" y="12"/>
                </a:lnTo>
                <a:lnTo>
                  <a:pt x="88" y="5"/>
                </a:lnTo>
                <a:lnTo>
                  <a:pt x="76" y="1"/>
                </a:lnTo>
                <a:lnTo>
                  <a:pt x="61" y="0"/>
                </a:lnTo>
                <a:lnTo>
                  <a:pt x="49" y="1"/>
                </a:lnTo>
                <a:lnTo>
                  <a:pt x="36" y="6"/>
                </a:lnTo>
                <a:lnTo>
                  <a:pt x="26" y="12"/>
                </a:lnTo>
                <a:lnTo>
                  <a:pt x="17" y="21"/>
                </a:lnTo>
                <a:lnTo>
                  <a:pt x="10" y="33"/>
                </a:lnTo>
                <a:lnTo>
                  <a:pt x="4" y="47"/>
                </a:lnTo>
                <a:lnTo>
                  <a:pt x="1" y="63"/>
                </a:lnTo>
                <a:lnTo>
                  <a:pt x="0" y="80"/>
                </a:lnTo>
                <a:lnTo>
                  <a:pt x="1" y="98"/>
                </a:lnTo>
                <a:lnTo>
                  <a:pt x="4" y="113"/>
                </a:lnTo>
                <a:lnTo>
                  <a:pt x="10" y="127"/>
                </a:lnTo>
                <a:lnTo>
                  <a:pt x="17" y="137"/>
                </a:lnTo>
                <a:lnTo>
                  <a:pt x="26" y="147"/>
                </a:lnTo>
                <a:lnTo>
                  <a:pt x="36" y="153"/>
                </a:lnTo>
                <a:lnTo>
                  <a:pt x="49" y="157"/>
                </a:lnTo>
                <a:lnTo>
                  <a:pt x="61" y="158"/>
                </a:lnTo>
                <a:lnTo>
                  <a:pt x="73" y="157"/>
                </a:lnTo>
                <a:lnTo>
                  <a:pt x="85" y="155"/>
                </a:lnTo>
                <a:lnTo>
                  <a:pt x="94" y="150"/>
                </a:lnTo>
                <a:lnTo>
                  <a:pt x="103" y="144"/>
                </a:lnTo>
                <a:lnTo>
                  <a:pt x="109" y="137"/>
                </a:lnTo>
                <a:lnTo>
                  <a:pt x="115" y="128"/>
                </a:lnTo>
                <a:lnTo>
                  <a:pt x="119" y="119"/>
                </a:lnTo>
                <a:lnTo>
                  <a:pt x="121" y="107"/>
                </a:lnTo>
                <a:lnTo>
                  <a:pt x="99" y="107"/>
                </a:lnTo>
                <a:close/>
                <a:moveTo>
                  <a:pt x="24" y="66"/>
                </a:moveTo>
                <a:lnTo>
                  <a:pt x="26" y="56"/>
                </a:lnTo>
                <a:lnTo>
                  <a:pt x="28" y="48"/>
                </a:lnTo>
                <a:lnTo>
                  <a:pt x="32" y="40"/>
                </a:lnTo>
                <a:lnTo>
                  <a:pt x="36" y="34"/>
                </a:lnTo>
                <a:lnTo>
                  <a:pt x="41" y="28"/>
                </a:lnTo>
                <a:lnTo>
                  <a:pt x="48" y="24"/>
                </a:lnTo>
                <a:lnTo>
                  <a:pt x="54" y="23"/>
                </a:lnTo>
                <a:lnTo>
                  <a:pt x="62" y="22"/>
                </a:lnTo>
                <a:lnTo>
                  <a:pt x="71" y="23"/>
                </a:lnTo>
                <a:lnTo>
                  <a:pt x="78" y="24"/>
                </a:lnTo>
                <a:lnTo>
                  <a:pt x="85" y="29"/>
                </a:lnTo>
                <a:lnTo>
                  <a:pt x="90"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743" name="Freeform 263"/>
          <p:cNvSpPr>
            <a:spLocks/>
          </p:cNvSpPr>
          <p:nvPr/>
        </p:nvSpPr>
        <p:spPr bwMode="auto">
          <a:xfrm>
            <a:off x="2482850" y="4848225"/>
            <a:ext cx="69850" cy="109538"/>
          </a:xfrm>
          <a:custGeom>
            <a:avLst/>
            <a:gdLst>
              <a:gd name="T0" fmla="*/ 0 w 148"/>
              <a:gd name="T1" fmla="*/ 207 h 207"/>
              <a:gd name="T2" fmla="*/ 25 w 148"/>
              <a:gd name="T3" fmla="*/ 207 h 207"/>
              <a:gd name="T4" fmla="*/ 25 w 148"/>
              <a:gd name="T5" fmla="*/ 110 h 207"/>
              <a:gd name="T6" fmla="*/ 123 w 148"/>
              <a:gd name="T7" fmla="*/ 110 h 207"/>
              <a:gd name="T8" fmla="*/ 123 w 148"/>
              <a:gd name="T9" fmla="*/ 207 h 207"/>
              <a:gd name="T10" fmla="*/ 148 w 148"/>
              <a:gd name="T11" fmla="*/ 207 h 207"/>
              <a:gd name="T12" fmla="*/ 148 w 148"/>
              <a:gd name="T13" fmla="*/ 0 h 207"/>
              <a:gd name="T14" fmla="*/ 123 w 148"/>
              <a:gd name="T15" fmla="*/ 0 h 207"/>
              <a:gd name="T16" fmla="*/ 123 w 148"/>
              <a:gd name="T17" fmla="*/ 85 h 207"/>
              <a:gd name="T18" fmla="*/ 25 w 148"/>
              <a:gd name="T19" fmla="*/ 85 h 207"/>
              <a:gd name="T20" fmla="*/ 25 w 148"/>
              <a:gd name="T21" fmla="*/ 0 h 207"/>
              <a:gd name="T22" fmla="*/ 0 w 148"/>
              <a:gd name="T23" fmla="*/ 0 h 207"/>
              <a:gd name="T24" fmla="*/ 0 w 148"/>
              <a:gd name="T25" fmla="*/ 207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8"/>
              <a:gd name="T40" fmla="*/ 0 h 207"/>
              <a:gd name="T41" fmla="*/ 148 w 148"/>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8" h="207">
                <a:moveTo>
                  <a:pt x="0" y="207"/>
                </a:moveTo>
                <a:lnTo>
                  <a:pt x="25" y="207"/>
                </a:lnTo>
                <a:lnTo>
                  <a:pt x="25" y="110"/>
                </a:lnTo>
                <a:lnTo>
                  <a:pt x="123" y="110"/>
                </a:lnTo>
                <a:lnTo>
                  <a:pt x="123" y="207"/>
                </a:lnTo>
                <a:lnTo>
                  <a:pt x="148" y="207"/>
                </a:lnTo>
                <a:lnTo>
                  <a:pt x="148" y="0"/>
                </a:lnTo>
                <a:lnTo>
                  <a:pt x="123" y="0"/>
                </a:lnTo>
                <a:lnTo>
                  <a:pt x="123" y="85"/>
                </a:lnTo>
                <a:lnTo>
                  <a:pt x="25" y="85"/>
                </a:lnTo>
                <a:lnTo>
                  <a:pt x="25" y="0"/>
                </a:lnTo>
                <a:lnTo>
                  <a:pt x="0" y="0"/>
                </a:lnTo>
                <a:lnTo>
                  <a:pt x="0" y="207"/>
                </a:lnTo>
                <a:close/>
              </a:path>
            </a:pathLst>
          </a:custGeom>
          <a:solidFill>
            <a:srgbClr val="000080"/>
          </a:solidFill>
          <a:ln w="9525">
            <a:noFill/>
            <a:round/>
            <a:headEnd/>
            <a:tailEnd/>
          </a:ln>
        </p:spPr>
        <p:txBody>
          <a:bodyPr/>
          <a:lstStyle/>
          <a:p>
            <a:endParaRPr lang="ru-RU"/>
          </a:p>
        </p:txBody>
      </p:sp>
      <p:sp>
        <p:nvSpPr>
          <p:cNvPr id="20744" name="Rectangle 264"/>
          <p:cNvSpPr>
            <a:spLocks noChangeArrowheads="1"/>
          </p:cNvSpPr>
          <p:nvPr/>
        </p:nvSpPr>
        <p:spPr bwMode="auto">
          <a:xfrm>
            <a:off x="2571750" y="4940300"/>
            <a:ext cx="12700" cy="17463"/>
          </a:xfrm>
          <a:prstGeom prst="rect">
            <a:avLst/>
          </a:prstGeom>
          <a:solidFill>
            <a:srgbClr val="000080"/>
          </a:solidFill>
          <a:ln w="9525">
            <a:noFill/>
            <a:miter lim="800000"/>
            <a:headEnd/>
            <a:tailEnd/>
          </a:ln>
        </p:spPr>
        <p:txBody>
          <a:bodyPr/>
          <a:lstStyle/>
          <a:p>
            <a:endParaRPr lang="ru-RU"/>
          </a:p>
        </p:txBody>
      </p:sp>
      <p:sp>
        <p:nvSpPr>
          <p:cNvPr id="20745" name="Freeform 265"/>
          <p:cNvSpPr>
            <a:spLocks/>
          </p:cNvSpPr>
          <p:nvPr/>
        </p:nvSpPr>
        <p:spPr bwMode="auto">
          <a:xfrm>
            <a:off x="1350963" y="5045075"/>
            <a:ext cx="57150" cy="104775"/>
          </a:xfrm>
          <a:custGeom>
            <a:avLst/>
            <a:gdLst>
              <a:gd name="T0" fmla="*/ 125 w 125"/>
              <a:gd name="T1" fmla="*/ 199 h 199"/>
              <a:gd name="T2" fmla="*/ 27 w 125"/>
              <a:gd name="T3" fmla="*/ 175 h 199"/>
              <a:gd name="T4" fmla="*/ 33 w 125"/>
              <a:gd name="T5" fmla="*/ 162 h 199"/>
              <a:gd name="T6" fmla="*/ 41 w 125"/>
              <a:gd name="T7" fmla="*/ 151 h 199"/>
              <a:gd name="T8" fmla="*/ 54 w 125"/>
              <a:gd name="T9" fmla="*/ 140 h 199"/>
              <a:gd name="T10" fmla="*/ 70 w 125"/>
              <a:gd name="T11" fmla="*/ 131 h 199"/>
              <a:gd name="T12" fmla="*/ 95 w 125"/>
              <a:gd name="T13" fmla="*/ 116 h 199"/>
              <a:gd name="T14" fmla="*/ 110 w 125"/>
              <a:gd name="T15" fmla="*/ 103 h 199"/>
              <a:gd name="T16" fmla="*/ 119 w 125"/>
              <a:gd name="T17" fmla="*/ 88 h 199"/>
              <a:gd name="T18" fmla="*/ 124 w 125"/>
              <a:gd name="T19" fmla="*/ 69 h 199"/>
              <a:gd name="T20" fmla="*/ 124 w 125"/>
              <a:gd name="T21" fmla="*/ 47 h 199"/>
              <a:gd name="T22" fmla="*/ 115 w 125"/>
              <a:gd name="T23" fmla="*/ 25 h 199"/>
              <a:gd name="T24" fmla="*/ 99 w 125"/>
              <a:gd name="T25" fmla="*/ 10 h 199"/>
              <a:gd name="T26" fmla="*/ 78 w 125"/>
              <a:gd name="T27" fmla="*/ 1 h 199"/>
              <a:gd name="T28" fmla="*/ 52 w 125"/>
              <a:gd name="T29" fmla="*/ 1 h 199"/>
              <a:gd name="T30" fmla="*/ 30 w 125"/>
              <a:gd name="T31" fmla="*/ 11 h 199"/>
              <a:gd name="T32" fmla="*/ 14 w 125"/>
              <a:gd name="T33" fmla="*/ 28 h 199"/>
              <a:gd name="T34" fmla="*/ 6 w 125"/>
              <a:gd name="T35" fmla="*/ 54 h 199"/>
              <a:gd name="T36" fmla="*/ 4 w 125"/>
              <a:gd name="T37" fmla="*/ 72 h 199"/>
              <a:gd name="T38" fmla="*/ 29 w 125"/>
              <a:gd name="T39" fmla="*/ 70 h 199"/>
              <a:gd name="T40" fmla="*/ 31 w 125"/>
              <a:gd name="T41" fmla="*/ 52 h 199"/>
              <a:gd name="T42" fmla="*/ 38 w 125"/>
              <a:gd name="T43" fmla="*/ 36 h 199"/>
              <a:gd name="T44" fmla="*/ 50 w 125"/>
              <a:gd name="T45" fmla="*/ 28 h 199"/>
              <a:gd name="T46" fmla="*/ 64 w 125"/>
              <a:gd name="T47" fmla="*/ 25 h 199"/>
              <a:gd name="T48" fmla="*/ 78 w 125"/>
              <a:gd name="T49" fmla="*/ 27 h 199"/>
              <a:gd name="T50" fmla="*/ 90 w 125"/>
              <a:gd name="T51" fmla="*/ 34 h 199"/>
              <a:gd name="T52" fmla="*/ 97 w 125"/>
              <a:gd name="T53" fmla="*/ 46 h 199"/>
              <a:gd name="T54" fmla="*/ 99 w 125"/>
              <a:gd name="T55" fmla="*/ 60 h 199"/>
              <a:gd name="T56" fmla="*/ 97 w 125"/>
              <a:gd name="T57" fmla="*/ 72 h 199"/>
              <a:gd name="T58" fmla="*/ 93 w 125"/>
              <a:gd name="T59" fmla="*/ 83 h 199"/>
              <a:gd name="T60" fmla="*/ 85 w 125"/>
              <a:gd name="T61" fmla="*/ 93 h 199"/>
              <a:gd name="T62" fmla="*/ 73 w 125"/>
              <a:gd name="T63" fmla="*/ 102 h 199"/>
              <a:gd name="T64" fmla="*/ 45 w 125"/>
              <a:gd name="T65" fmla="*/ 119 h 199"/>
              <a:gd name="T66" fmla="*/ 22 w 125"/>
              <a:gd name="T67" fmla="*/ 138 h 199"/>
              <a:gd name="T68" fmla="*/ 9 w 125"/>
              <a:gd name="T69" fmla="*/ 159 h 199"/>
              <a:gd name="T70" fmla="*/ 1 w 125"/>
              <a:gd name="T71" fmla="*/ 183 h 199"/>
              <a:gd name="T72" fmla="*/ 0 w 125"/>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5"/>
                </a:lnTo>
                <a:lnTo>
                  <a:pt x="27" y="175"/>
                </a:lnTo>
                <a:lnTo>
                  <a:pt x="30" y="168"/>
                </a:lnTo>
                <a:lnTo>
                  <a:pt x="33" y="162"/>
                </a:lnTo>
                <a:lnTo>
                  <a:pt x="36" y="156"/>
                </a:lnTo>
                <a:lnTo>
                  <a:pt x="41" y="151"/>
                </a:lnTo>
                <a:lnTo>
                  <a:pt x="48" y="146"/>
                </a:lnTo>
                <a:lnTo>
                  <a:pt x="54" y="140"/>
                </a:lnTo>
                <a:lnTo>
                  <a:pt x="61" y="135"/>
                </a:lnTo>
                <a:lnTo>
                  <a:pt x="70" y="131"/>
                </a:lnTo>
                <a:lnTo>
                  <a:pt x="86" y="123"/>
                </a:lnTo>
                <a:lnTo>
                  <a:pt x="95" y="116"/>
                </a:lnTo>
                <a:lnTo>
                  <a:pt x="103" y="110"/>
                </a:lnTo>
                <a:lnTo>
                  <a:pt x="110" y="103"/>
                </a:lnTo>
                <a:lnTo>
                  <a:pt x="115" y="96"/>
                </a:lnTo>
                <a:lnTo>
                  <a:pt x="119" y="88"/>
                </a:lnTo>
                <a:lnTo>
                  <a:pt x="123" y="78"/>
                </a:lnTo>
                <a:lnTo>
                  <a:pt x="124" y="69"/>
                </a:lnTo>
                <a:lnTo>
                  <a:pt x="125" y="60"/>
                </a:lnTo>
                <a:lnTo>
                  <a:pt x="124" y="47"/>
                </a:lnTo>
                <a:lnTo>
                  <a:pt x="120" y="35"/>
                </a:lnTo>
                <a:lnTo>
                  <a:pt x="115" y="25"/>
                </a:lnTo>
                <a:lnTo>
                  <a:pt x="108" y="17"/>
                </a:lnTo>
                <a:lnTo>
                  <a:pt x="99" y="10"/>
                </a:lnTo>
                <a:lnTo>
                  <a:pt x="90" y="5"/>
                </a:lnTo>
                <a:lnTo>
                  <a:pt x="78" y="1"/>
                </a:lnTo>
                <a:lnTo>
                  <a:pt x="65" y="0"/>
                </a:lnTo>
                <a:lnTo>
                  <a:pt x="52" y="1"/>
                </a:lnTo>
                <a:lnTo>
                  <a:pt x="40" y="5"/>
                </a:lnTo>
                <a:lnTo>
                  <a:pt x="30" y="11"/>
                </a:lnTo>
                <a:lnTo>
                  <a:pt x="21" y="19"/>
                </a:lnTo>
                <a:lnTo>
                  <a:pt x="14" y="28"/>
                </a:lnTo>
                <a:lnTo>
                  <a:pt x="9" y="40"/>
                </a:lnTo>
                <a:lnTo>
                  <a:pt x="6" y="54"/>
                </a:lnTo>
                <a:lnTo>
                  <a:pt x="4" y="69"/>
                </a:lnTo>
                <a:lnTo>
                  <a:pt x="4" y="72"/>
                </a:lnTo>
                <a:lnTo>
                  <a:pt x="29" y="72"/>
                </a:lnTo>
                <a:lnTo>
                  <a:pt x="29" y="70"/>
                </a:lnTo>
                <a:lnTo>
                  <a:pt x="30" y="60"/>
                </a:lnTo>
                <a:lnTo>
                  <a:pt x="31" y="52"/>
                </a:lnTo>
                <a:lnTo>
                  <a:pt x="34" y="43"/>
                </a:lnTo>
                <a:lnTo>
                  <a:pt x="38" y="36"/>
                </a:lnTo>
                <a:lnTo>
                  <a:pt x="43" y="32"/>
                </a:lnTo>
                <a:lnTo>
                  <a:pt x="50" y="28"/>
                </a:lnTo>
                <a:lnTo>
                  <a:pt x="56" y="26"/>
                </a:lnTo>
                <a:lnTo>
                  <a:pt x="64" y="25"/>
                </a:lnTo>
                <a:lnTo>
                  <a:pt x="72" y="26"/>
                </a:lnTo>
                <a:lnTo>
                  <a:pt x="78" y="27"/>
                </a:lnTo>
                <a:lnTo>
                  <a:pt x="85" y="31"/>
                </a:lnTo>
                <a:lnTo>
                  <a:pt x="90" y="34"/>
                </a:lnTo>
                <a:lnTo>
                  <a:pt x="94" y="40"/>
                </a:lnTo>
                <a:lnTo>
                  <a:pt x="97" y="46"/>
                </a:lnTo>
                <a:lnTo>
                  <a:pt x="98" y="53"/>
                </a:lnTo>
                <a:lnTo>
                  <a:pt x="99" y="60"/>
                </a:lnTo>
                <a:lnTo>
                  <a:pt x="99" y="67"/>
                </a:lnTo>
                <a:lnTo>
                  <a:pt x="97" y="72"/>
                </a:lnTo>
                <a:lnTo>
                  <a:pt x="96" y="78"/>
                </a:lnTo>
                <a:lnTo>
                  <a:pt x="93" y="83"/>
                </a:lnTo>
                <a:lnTo>
                  <a:pt x="89" y="89"/>
                </a:lnTo>
                <a:lnTo>
                  <a:pt x="85" y="93"/>
                </a:lnTo>
                <a:lnTo>
                  <a:pt x="79" y="98"/>
                </a:lnTo>
                <a:lnTo>
                  <a:pt x="73" y="102"/>
                </a:lnTo>
                <a:lnTo>
                  <a:pt x="58" y="111"/>
                </a:lnTo>
                <a:lnTo>
                  <a:pt x="45" y="119"/>
                </a:lnTo>
                <a:lnTo>
                  <a:pt x="33" y="128"/>
                </a:lnTo>
                <a:lnTo>
                  <a:pt x="22" y="138"/>
                </a:lnTo>
                <a:lnTo>
                  <a:pt x="15" y="148"/>
                </a:lnTo>
                <a:lnTo>
                  <a:pt x="9" y="159"/>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746" name="Freeform 266"/>
          <p:cNvSpPr>
            <a:spLocks/>
          </p:cNvSpPr>
          <p:nvPr/>
        </p:nvSpPr>
        <p:spPr bwMode="auto">
          <a:xfrm>
            <a:off x="1425575" y="5045075"/>
            <a:ext cx="30163" cy="104775"/>
          </a:xfrm>
          <a:custGeom>
            <a:avLst/>
            <a:gdLst>
              <a:gd name="T0" fmla="*/ 43 w 67"/>
              <a:gd name="T1" fmla="*/ 199 h 199"/>
              <a:gd name="T2" fmla="*/ 67 w 67"/>
              <a:gd name="T3" fmla="*/ 199 h 199"/>
              <a:gd name="T4" fmla="*/ 67 w 67"/>
              <a:gd name="T5" fmla="*/ 0 h 199"/>
              <a:gd name="T6" fmla="*/ 49 w 67"/>
              <a:gd name="T7" fmla="*/ 0 h 199"/>
              <a:gd name="T8" fmla="*/ 47 w 67"/>
              <a:gd name="T9" fmla="*/ 10 h 199"/>
              <a:gd name="T10" fmla="*/ 45 w 67"/>
              <a:gd name="T11" fmla="*/ 18 h 199"/>
              <a:gd name="T12" fmla="*/ 41 w 67"/>
              <a:gd name="T13" fmla="*/ 24 h 199"/>
              <a:gd name="T14" fmla="*/ 35 w 67"/>
              <a:gd name="T15" fmla="*/ 29 h 199"/>
              <a:gd name="T16" fmla="*/ 28 w 67"/>
              <a:gd name="T17" fmla="*/ 34 h 199"/>
              <a:gd name="T18" fmla="*/ 21 w 67"/>
              <a:gd name="T19" fmla="*/ 36 h 199"/>
              <a:gd name="T20" fmla="*/ 11 w 67"/>
              <a:gd name="T21" fmla="*/ 38 h 199"/>
              <a:gd name="T22" fmla="*/ 0 w 67"/>
              <a:gd name="T23" fmla="*/ 39 h 199"/>
              <a:gd name="T24" fmla="*/ 0 w 67"/>
              <a:gd name="T25" fmla="*/ 60 h 199"/>
              <a:gd name="T26" fmla="*/ 43 w 67"/>
              <a:gd name="T27" fmla="*/ 60 h 199"/>
              <a:gd name="T28" fmla="*/ 43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3" y="199"/>
                </a:moveTo>
                <a:lnTo>
                  <a:pt x="67" y="199"/>
                </a:lnTo>
                <a:lnTo>
                  <a:pt x="67" y="0"/>
                </a:lnTo>
                <a:lnTo>
                  <a:pt x="49" y="0"/>
                </a:lnTo>
                <a:lnTo>
                  <a:pt x="47" y="10"/>
                </a:lnTo>
                <a:lnTo>
                  <a:pt x="45" y="18"/>
                </a:lnTo>
                <a:lnTo>
                  <a:pt x="41" y="24"/>
                </a:lnTo>
                <a:lnTo>
                  <a:pt x="35" y="29"/>
                </a:lnTo>
                <a:lnTo>
                  <a:pt x="28" y="34"/>
                </a:lnTo>
                <a:lnTo>
                  <a:pt x="21" y="36"/>
                </a:lnTo>
                <a:lnTo>
                  <a:pt x="11" y="38"/>
                </a:lnTo>
                <a:lnTo>
                  <a:pt x="0" y="39"/>
                </a:lnTo>
                <a:lnTo>
                  <a:pt x="0" y="60"/>
                </a:lnTo>
                <a:lnTo>
                  <a:pt x="43" y="60"/>
                </a:lnTo>
                <a:lnTo>
                  <a:pt x="43" y="199"/>
                </a:lnTo>
                <a:close/>
              </a:path>
            </a:pathLst>
          </a:custGeom>
          <a:solidFill>
            <a:srgbClr val="000080"/>
          </a:solidFill>
          <a:ln w="9525">
            <a:noFill/>
            <a:round/>
            <a:headEnd/>
            <a:tailEnd/>
          </a:ln>
        </p:spPr>
        <p:txBody>
          <a:bodyPr/>
          <a:lstStyle/>
          <a:p>
            <a:endParaRPr lang="ru-RU"/>
          </a:p>
        </p:txBody>
      </p:sp>
      <p:sp>
        <p:nvSpPr>
          <p:cNvPr id="20747" name="Rectangle 267"/>
          <p:cNvSpPr>
            <a:spLocks noChangeArrowheads="1"/>
          </p:cNvSpPr>
          <p:nvPr/>
        </p:nvSpPr>
        <p:spPr bwMode="auto">
          <a:xfrm>
            <a:off x="2036763" y="5040313"/>
            <a:ext cx="12700" cy="109537"/>
          </a:xfrm>
          <a:prstGeom prst="rect">
            <a:avLst/>
          </a:prstGeom>
          <a:solidFill>
            <a:srgbClr val="000080"/>
          </a:solidFill>
          <a:ln w="9525">
            <a:noFill/>
            <a:miter lim="800000"/>
            <a:headEnd/>
            <a:tailEnd/>
          </a:ln>
        </p:spPr>
        <p:txBody>
          <a:bodyPr/>
          <a:lstStyle/>
          <a:p>
            <a:endParaRPr lang="ru-RU"/>
          </a:p>
        </p:txBody>
      </p:sp>
      <p:sp>
        <p:nvSpPr>
          <p:cNvPr id="20748" name="Freeform 268"/>
          <p:cNvSpPr>
            <a:spLocks/>
          </p:cNvSpPr>
          <p:nvPr/>
        </p:nvSpPr>
        <p:spPr bwMode="auto">
          <a:xfrm>
            <a:off x="2063750" y="5068888"/>
            <a:ext cx="50800" cy="82550"/>
          </a:xfrm>
          <a:custGeom>
            <a:avLst/>
            <a:gdLst>
              <a:gd name="T0" fmla="*/ 1 w 111"/>
              <a:gd name="T1" fmla="*/ 117 h 158"/>
              <a:gd name="T2" fmla="*/ 8 w 111"/>
              <a:gd name="T3" fmla="*/ 137 h 158"/>
              <a:gd name="T4" fmla="*/ 22 w 111"/>
              <a:gd name="T5" fmla="*/ 150 h 158"/>
              <a:gd name="T6" fmla="*/ 42 w 111"/>
              <a:gd name="T7" fmla="*/ 157 h 158"/>
              <a:gd name="T8" fmla="*/ 67 w 111"/>
              <a:gd name="T9" fmla="*/ 157 h 158"/>
              <a:gd name="T10" fmla="*/ 88 w 111"/>
              <a:gd name="T11" fmla="*/ 151 h 158"/>
              <a:gd name="T12" fmla="*/ 103 w 111"/>
              <a:gd name="T13" fmla="*/ 138 h 158"/>
              <a:gd name="T14" fmla="*/ 110 w 111"/>
              <a:gd name="T15" fmla="*/ 119 h 158"/>
              <a:gd name="T16" fmla="*/ 110 w 111"/>
              <a:gd name="T17" fmla="*/ 100 h 158"/>
              <a:gd name="T18" fmla="*/ 106 w 111"/>
              <a:gd name="T19" fmla="*/ 86 h 158"/>
              <a:gd name="T20" fmla="*/ 95 w 111"/>
              <a:gd name="T21" fmla="*/ 76 h 158"/>
              <a:gd name="T22" fmla="*/ 80 w 111"/>
              <a:gd name="T23" fmla="*/ 69 h 158"/>
              <a:gd name="T24" fmla="*/ 47 w 111"/>
              <a:gd name="T25" fmla="*/ 61 h 158"/>
              <a:gd name="T26" fmla="*/ 37 w 111"/>
              <a:gd name="T27" fmla="*/ 58 h 158"/>
              <a:gd name="T28" fmla="*/ 30 w 111"/>
              <a:gd name="T29" fmla="*/ 54 h 158"/>
              <a:gd name="T30" fmla="*/ 26 w 111"/>
              <a:gd name="T31" fmla="*/ 50 h 158"/>
              <a:gd name="T32" fmla="*/ 25 w 111"/>
              <a:gd name="T33" fmla="*/ 43 h 158"/>
              <a:gd name="T34" fmla="*/ 27 w 111"/>
              <a:gd name="T35" fmla="*/ 33 h 158"/>
              <a:gd name="T36" fmla="*/ 32 w 111"/>
              <a:gd name="T37" fmla="*/ 27 h 158"/>
              <a:gd name="T38" fmla="*/ 42 w 111"/>
              <a:gd name="T39" fmla="*/ 23 h 158"/>
              <a:gd name="T40" fmla="*/ 54 w 111"/>
              <a:gd name="T41" fmla="*/ 22 h 158"/>
              <a:gd name="T42" fmla="*/ 67 w 111"/>
              <a:gd name="T43" fmla="*/ 23 h 158"/>
              <a:gd name="T44" fmla="*/ 76 w 111"/>
              <a:gd name="T45" fmla="*/ 29 h 158"/>
              <a:gd name="T46" fmla="*/ 83 w 111"/>
              <a:gd name="T47" fmla="*/ 36 h 158"/>
              <a:gd name="T48" fmla="*/ 86 w 111"/>
              <a:gd name="T49" fmla="*/ 46 h 158"/>
              <a:gd name="T50" fmla="*/ 107 w 111"/>
              <a:gd name="T51" fmla="*/ 36 h 158"/>
              <a:gd name="T52" fmla="*/ 100 w 111"/>
              <a:gd name="T53" fmla="*/ 18 h 158"/>
              <a:gd name="T54" fmla="*/ 86 w 111"/>
              <a:gd name="T55" fmla="*/ 7 h 158"/>
              <a:gd name="T56" fmla="*/ 66 w 111"/>
              <a:gd name="T57" fmla="*/ 1 h 158"/>
              <a:gd name="T58" fmla="*/ 43 w 111"/>
              <a:gd name="T59" fmla="*/ 1 h 158"/>
              <a:gd name="T60" fmla="*/ 24 w 111"/>
              <a:gd name="T61" fmla="*/ 7 h 158"/>
              <a:gd name="T62" fmla="*/ 10 w 111"/>
              <a:gd name="T63" fmla="*/ 18 h 158"/>
              <a:gd name="T64" fmla="*/ 4 w 111"/>
              <a:gd name="T65" fmla="*/ 33 h 158"/>
              <a:gd name="T66" fmla="*/ 4 w 111"/>
              <a:gd name="T67" fmla="*/ 52 h 158"/>
              <a:gd name="T68" fmla="*/ 8 w 111"/>
              <a:gd name="T69" fmla="*/ 66 h 158"/>
              <a:gd name="T70" fmla="*/ 17 w 111"/>
              <a:gd name="T71" fmla="*/ 75 h 158"/>
              <a:gd name="T72" fmla="*/ 32 w 111"/>
              <a:gd name="T73" fmla="*/ 82 h 158"/>
              <a:gd name="T74" fmla="*/ 68 w 111"/>
              <a:gd name="T75" fmla="*/ 93 h 158"/>
              <a:gd name="T76" fmla="*/ 78 w 111"/>
              <a:gd name="T77" fmla="*/ 95 h 158"/>
              <a:gd name="T78" fmla="*/ 84 w 111"/>
              <a:gd name="T79" fmla="*/ 99 h 158"/>
              <a:gd name="T80" fmla="*/ 88 w 111"/>
              <a:gd name="T81" fmla="*/ 104 h 158"/>
              <a:gd name="T82" fmla="*/ 89 w 111"/>
              <a:gd name="T83" fmla="*/ 113 h 158"/>
              <a:gd name="T84" fmla="*/ 87 w 111"/>
              <a:gd name="T85" fmla="*/ 122 h 158"/>
              <a:gd name="T86" fmla="*/ 81 w 111"/>
              <a:gd name="T87" fmla="*/ 129 h 158"/>
              <a:gd name="T88" fmla="*/ 70 w 111"/>
              <a:gd name="T89" fmla="*/ 135 h 158"/>
              <a:gd name="T90" fmla="*/ 56 w 111"/>
              <a:gd name="T91" fmla="*/ 136 h 158"/>
              <a:gd name="T92" fmla="*/ 42 w 111"/>
              <a:gd name="T93" fmla="*/ 133 h 158"/>
              <a:gd name="T94" fmla="*/ 31 w 111"/>
              <a:gd name="T95" fmla="*/ 128 h 158"/>
              <a:gd name="T96" fmla="*/ 24 w 111"/>
              <a:gd name="T97" fmla="*/ 118 h 158"/>
              <a:gd name="T98" fmla="*/ 21 w 111"/>
              <a:gd name="T99" fmla="*/ 106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1"/>
              <a:gd name="T151" fmla="*/ 0 h 158"/>
              <a:gd name="T152" fmla="*/ 111 w 111"/>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1" h="158">
                <a:moveTo>
                  <a:pt x="0" y="106"/>
                </a:moveTo>
                <a:lnTo>
                  <a:pt x="1" y="117"/>
                </a:lnTo>
                <a:lnTo>
                  <a:pt x="3" y="128"/>
                </a:lnTo>
                <a:lnTo>
                  <a:pt x="8" y="137"/>
                </a:lnTo>
                <a:lnTo>
                  <a:pt x="13" y="144"/>
                </a:lnTo>
                <a:lnTo>
                  <a:pt x="22" y="150"/>
                </a:lnTo>
                <a:lnTo>
                  <a:pt x="31" y="154"/>
                </a:lnTo>
                <a:lnTo>
                  <a:pt x="42" y="157"/>
                </a:lnTo>
                <a:lnTo>
                  <a:pt x="54" y="158"/>
                </a:lnTo>
                <a:lnTo>
                  <a:pt x="67" y="157"/>
                </a:lnTo>
                <a:lnTo>
                  <a:pt x="79" y="154"/>
                </a:lnTo>
                <a:lnTo>
                  <a:pt x="88" y="151"/>
                </a:lnTo>
                <a:lnTo>
                  <a:pt x="97" y="145"/>
                </a:lnTo>
                <a:lnTo>
                  <a:pt x="103" y="138"/>
                </a:lnTo>
                <a:lnTo>
                  <a:pt x="107" y="130"/>
                </a:lnTo>
                <a:lnTo>
                  <a:pt x="110" y="119"/>
                </a:lnTo>
                <a:lnTo>
                  <a:pt x="111" y="109"/>
                </a:lnTo>
                <a:lnTo>
                  <a:pt x="110" y="100"/>
                </a:lnTo>
                <a:lnTo>
                  <a:pt x="109" y="93"/>
                </a:lnTo>
                <a:lnTo>
                  <a:pt x="106" y="86"/>
                </a:lnTo>
                <a:lnTo>
                  <a:pt x="101" y="81"/>
                </a:lnTo>
                <a:lnTo>
                  <a:pt x="95" y="76"/>
                </a:lnTo>
                <a:lnTo>
                  <a:pt x="88" y="73"/>
                </a:lnTo>
                <a:lnTo>
                  <a:pt x="80" y="69"/>
                </a:lnTo>
                <a:lnTo>
                  <a:pt x="70" y="67"/>
                </a:lnTo>
                <a:lnTo>
                  <a:pt x="47" y="61"/>
                </a:lnTo>
                <a:lnTo>
                  <a:pt x="42" y="59"/>
                </a:lnTo>
                <a:lnTo>
                  <a:pt x="37" y="58"/>
                </a:lnTo>
                <a:lnTo>
                  <a:pt x="33" y="57"/>
                </a:lnTo>
                <a:lnTo>
                  <a:pt x="30" y="54"/>
                </a:lnTo>
                <a:lnTo>
                  <a:pt x="28" y="52"/>
                </a:lnTo>
                <a:lnTo>
                  <a:pt x="26" y="50"/>
                </a:lnTo>
                <a:lnTo>
                  <a:pt x="25" y="46"/>
                </a:lnTo>
                <a:lnTo>
                  <a:pt x="25" y="43"/>
                </a:lnTo>
                <a:lnTo>
                  <a:pt x="25" y="38"/>
                </a:lnTo>
                <a:lnTo>
                  <a:pt x="27" y="33"/>
                </a:lnTo>
                <a:lnTo>
                  <a:pt x="29" y="30"/>
                </a:lnTo>
                <a:lnTo>
                  <a:pt x="32" y="27"/>
                </a:lnTo>
                <a:lnTo>
                  <a:pt x="36" y="25"/>
                </a:lnTo>
                <a:lnTo>
                  <a:pt x="42" y="23"/>
                </a:lnTo>
                <a:lnTo>
                  <a:pt x="47" y="22"/>
                </a:lnTo>
                <a:lnTo>
                  <a:pt x="54" y="22"/>
                </a:lnTo>
                <a:lnTo>
                  <a:pt x="61" y="22"/>
                </a:lnTo>
                <a:lnTo>
                  <a:pt x="67" y="23"/>
                </a:lnTo>
                <a:lnTo>
                  <a:pt x="72" y="25"/>
                </a:lnTo>
                <a:lnTo>
                  <a:pt x="76" y="29"/>
                </a:lnTo>
                <a:lnTo>
                  <a:pt x="81" y="32"/>
                </a:lnTo>
                <a:lnTo>
                  <a:pt x="83" y="36"/>
                </a:lnTo>
                <a:lnTo>
                  <a:pt x="85" y="40"/>
                </a:lnTo>
                <a:lnTo>
                  <a:pt x="86" y="46"/>
                </a:lnTo>
                <a:lnTo>
                  <a:pt x="108" y="46"/>
                </a:lnTo>
                <a:lnTo>
                  <a:pt x="107" y="36"/>
                </a:lnTo>
                <a:lnTo>
                  <a:pt x="104" y="26"/>
                </a:lnTo>
                <a:lnTo>
                  <a:pt x="100" y="18"/>
                </a:lnTo>
                <a:lnTo>
                  <a:pt x="93" y="12"/>
                </a:lnTo>
                <a:lnTo>
                  <a:pt x="86" y="7"/>
                </a:lnTo>
                <a:lnTo>
                  <a:pt x="76" y="3"/>
                </a:lnTo>
                <a:lnTo>
                  <a:pt x="66" y="1"/>
                </a:lnTo>
                <a:lnTo>
                  <a:pt x="54" y="0"/>
                </a:lnTo>
                <a:lnTo>
                  <a:pt x="43" y="1"/>
                </a:lnTo>
                <a:lnTo>
                  <a:pt x="32" y="3"/>
                </a:lnTo>
                <a:lnTo>
                  <a:pt x="24" y="7"/>
                </a:lnTo>
                <a:lnTo>
                  <a:pt x="16" y="11"/>
                </a:lnTo>
                <a:lnTo>
                  <a:pt x="10" y="18"/>
                </a:lnTo>
                <a:lnTo>
                  <a:pt x="6" y="25"/>
                </a:lnTo>
                <a:lnTo>
                  <a:pt x="4" y="33"/>
                </a:lnTo>
                <a:lnTo>
                  <a:pt x="3" y="43"/>
                </a:lnTo>
                <a:lnTo>
                  <a:pt x="4" y="52"/>
                </a:lnTo>
                <a:lnTo>
                  <a:pt x="5" y="59"/>
                </a:lnTo>
                <a:lnTo>
                  <a:pt x="8" y="66"/>
                </a:lnTo>
                <a:lnTo>
                  <a:pt x="12" y="71"/>
                </a:lnTo>
                <a:lnTo>
                  <a:pt x="17" y="75"/>
                </a:lnTo>
                <a:lnTo>
                  <a:pt x="24" y="79"/>
                </a:lnTo>
                <a:lnTo>
                  <a:pt x="32" y="82"/>
                </a:lnTo>
                <a:lnTo>
                  <a:pt x="41" y="85"/>
                </a:lnTo>
                <a:lnTo>
                  <a:pt x="68" y="93"/>
                </a:lnTo>
                <a:lnTo>
                  <a:pt x="72" y="94"/>
                </a:lnTo>
                <a:lnTo>
                  <a:pt x="78" y="95"/>
                </a:lnTo>
                <a:lnTo>
                  <a:pt x="81" y="97"/>
                </a:lnTo>
                <a:lnTo>
                  <a:pt x="84" y="99"/>
                </a:lnTo>
                <a:lnTo>
                  <a:pt x="86" y="102"/>
                </a:lnTo>
                <a:lnTo>
                  <a:pt x="88" y="104"/>
                </a:lnTo>
                <a:lnTo>
                  <a:pt x="89" y="108"/>
                </a:lnTo>
                <a:lnTo>
                  <a:pt x="89" y="113"/>
                </a:lnTo>
                <a:lnTo>
                  <a:pt x="88" y="117"/>
                </a:lnTo>
                <a:lnTo>
                  <a:pt x="87" y="122"/>
                </a:lnTo>
                <a:lnTo>
                  <a:pt x="84" y="126"/>
                </a:lnTo>
                <a:lnTo>
                  <a:pt x="81" y="129"/>
                </a:lnTo>
                <a:lnTo>
                  <a:pt x="75" y="132"/>
                </a:lnTo>
                <a:lnTo>
                  <a:pt x="70" y="135"/>
                </a:lnTo>
                <a:lnTo>
                  <a:pt x="64" y="136"/>
                </a:lnTo>
                <a:lnTo>
                  <a:pt x="56" y="136"/>
                </a:lnTo>
                <a:lnTo>
                  <a:pt x="49" y="136"/>
                </a:lnTo>
                <a:lnTo>
                  <a:pt x="42" y="133"/>
                </a:lnTo>
                <a:lnTo>
                  <a:pt x="35" y="131"/>
                </a:lnTo>
                <a:lnTo>
                  <a:pt x="31" y="128"/>
                </a:lnTo>
                <a:lnTo>
                  <a:pt x="27" y="124"/>
                </a:lnTo>
                <a:lnTo>
                  <a:pt x="24" y="118"/>
                </a:lnTo>
                <a:lnTo>
                  <a:pt x="22" y="113"/>
                </a:lnTo>
                <a:lnTo>
                  <a:pt x="21" y="106"/>
                </a:lnTo>
                <a:lnTo>
                  <a:pt x="0" y="106"/>
                </a:lnTo>
                <a:close/>
              </a:path>
            </a:pathLst>
          </a:custGeom>
          <a:solidFill>
            <a:srgbClr val="000080"/>
          </a:solidFill>
          <a:ln w="9525">
            <a:noFill/>
            <a:round/>
            <a:headEnd/>
            <a:tailEnd/>
          </a:ln>
        </p:spPr>
        <p:txBody>
          <a:bodyPr/>
          <a:lstStyle/>
          <a:p>
            <a:endParaRPr lang="ru-RU"/>
          </a:p>
        </p:txBody>
      </p:sp>
      <p:sp>
        <p:nvSpPr>
          <p:cNvPr id="20749" name="Freeform 269"/>
          <p:cNvSpPr>
            <a:spLocks noEditPoints="1"/>
          </p:cNvSpPr>
          <p:nvPr/>
        </p:nvSpPr>
        <p:spPr bwMode="auto">
          <a:xfrm>
            <a:off x="2124075" y="5068888"/>
            <a:ext cx="60325" cy="82550"/>
          </a:xfrm>
          <a:custGeom>
            <a:avLst/>
            <a:gdLst>
              <a:gd name="T0" fmla="*/ 91 w 129"/>
              <a:gd name="T1" fmla="*/ 99 h 158"/>
              <a:gd name="T2" fmla="*/ 88 w 129"/>
              <a:gd name="T3" fmla="*/ 114 h 158"/>
              <a:gd name="T4" fmla="*/ 79 w 129"/>
              <a:gd name="T5" fmla="*/ 125 h 158"/>
              <a:gd name="T6" fmla="*/ 66 w 129"/>
              <a:gd name="T7" fmla="*/ 133 h 158"/>
              <a:gd name="T8" fmla="*/ 49 w 129"/>
              <a:gd name="T9" fmla="*/ 136 h 158"/>
              <a:gd name="T10" fmla="*/ 38 w 129"/>
              <a:gd name="T11" fmla="*/ 135 h 158"/>
              <a:gd name="T12" fmla="*/ 31 w 129"/>
              <a:gd name="T13" fmla="*/ 130 h 158"/>
              <a:gd name="T14" fmla="*/ 27 w 129"/>
              <a:gd name="T15" fmla="*/ 122 h 158"/>
              <a:gd name="T16" fmla="*/ 25 w 129"/>
              <a:gd name="T17" fmla="*/ 113 h 158"/>
              <a:gd name="T18" fmla="*/ 26 w 129"/>
              <a:gd name="T19" fmla="*/ 102 h 158"/>
              <a:gd name="T20" fmla="*/ 30 w 129"/>
              <a:gd name="T21" fmla="*/ 95 h 158"/>
              <a:gd name="T22" fmla="*/ 37 w 129"/>
              <a:gd name="T23" fmla="*/ 89 h 158"/>
              <a:gd name="T24" fmla="*/ 48 w 129"/>
              <a:gd name="T25" fmla="*/ 87 h 158"/>
              <a:gd name="T26" fmla="*/ 71 w 129"/>
              <a:gd name="T27" fmla="*/ 83 h 158"/>
              <a:gd name="T28" fmla="*/ 91 w 129"/>
              <a:gd name="T29" fmla="*/ 76 h 158"/>
              <a:gd name="T30" fmla="*/ 93 w 129"/>
              <a:gd name="T31" fmla="*/ 139 h 158"/>
              <a:gd name="T32" fmla="*/ 96 w 129"/>
              <a:gd name="T33" fmla="*/ 147 h 158"/>
              <a:gd name="T34" fmla="*/ 101 w 129"/>
              <a:gd name="T35" fmla="*/ 153 h 158"/>
              <a:gd name="T36" fmla="*/ 110 w 129"/>
              <a:gd name="T37" fmla="*/ 157 h 158"/>
              <a:gd name="T38" fmla="*/ 122 w 129"/>
              <a:gd name="T39" fmla="*/ 156 h 158"/>
              <a:gd name="T40" fmla="*/ 129 w 129"/>
              <a:gd name="T41" fmla="*/ 135 h 158"/>
              <a:gd name="T42" fmla="*/ 118 w 129"/>
              <a:gd name="T43" fmla="*/ 135 h 158"/>
              <a:gd name="T44" fmla="*/ 114 w 129"/>
              <a:gd name="T45" fmla="*/ 126 h 158"/>
              <a:gd name="T46" fmla="*/ 114 w 129"/>
              <a:gd name="T47" fmla="*/ 45 h 158"/>
              <a:gd name="T48" fmla="*/ 111 w 129"/>
              <a:gd name="T49" fmla="*/ 25 h 158"/>
              <a:gd name="T50" fmla="*/ 101 w 129"/>
              <a:gd name="T51" fmla="*/ 10 h 158"/>
              <a:gd name="T52" fmla="*/ 85 w 129"/>
              <a:gd name="T53" fmla="*/ 2 h 158"/>
              <a:gd name="T54" fmla="*/ 61 w 129"/>
              <a:gd name="T55" fmla="*/ 0 h 158"/>
              <a:gd name="T56" fmla="*/ 38 w 129"/>
              <a:gd name="T57" fmla="*/ 3 h 158"/>
              <a:gd name="T58" fmla="*/ 21 w 129"/>
              <a:gd name="T59" fmla="*/ 12 h 158"/>
              <a:gd name="T60" fmla="*/ 11 w 129"/>
              <a:gd name="T61" fmla="*/ 27 h 158"/>
              <a:gd name="T62" fmla="*/ 7 w 129"/>
              <a:gd name="T63" fmla="*/ 47 h 158"/>
              <a:gd name="T64" fmla="*/ 29 w 129"/>
              <a:gd name="T65" fmla="*/ 48 h 158"/>
              <a:gd name="T66" fmla="*/ 31 w 129"/>
              <a:gd name="T67" fmla="*/ 37 h 158"/>
              <a:gd name="T68" fmla="*/ 37 w 129"/>
              <a:gd name="T69" fmla="*/ 29 h 158"/>
              <a:gd name="T70" fmla="*/ 47 w 129"/>
              <a:gd name="T71" fmla="*/ 23 h 158"/>
              <a:gd name="T72" fmla="*/ 60 w 129"/>
              <a:gd name="T73" fmla="*/ 22 h 158"/>
              <a:gd name="T74" fmla="*/ 74 w 129"/>
              <a:gd name="T75" fmla="*/ 23 h 158"/>
              <a:gd name="T76" fmla="*/ 84 w 129"/>
              <a:gd name="T77" fmla="*/ 27 h 158"/>
              <a:gd name="T78" fmla="*/ 89 w 129"/>
              <a:gd name="T79" fmla="*/ 34 h 158"/>
              <a:gd name="T80" fmla="*/ 91 w 129"/>
              <a:gd name="T81" fmla="*/ 44 h 158"/>
              <a:gd name="T82" fmla="*/ 90 w 129"/>
              <a:gd name="T83" fmla="*/ 54 h 158"/>
              <a:gd name="T84" fmla="*/ 85 w 129"/>
              <a:gd name="T85" fmla="*/ 59 h 158"/>
              <a:gd name="T86" fmla="*/ 71 w 129"/>
              <a:gd name="T87" fmla="*/ 62 h 158"/>
              <a:gd name="T88" fmla="*/ 48 w 129"/>
              <a:gd name="T89" fmla="*/ 65 h 158"/>
              <a:gd name="T90" fmla="*/ 27 w 129"/>
              <a:gd name="T91" fmla="*/ 71 h 158"/>
              <a:gd name="T92" fmla="*/ 12 w 129"/>
              <a:gd name="T93" fmla="*/ 80 h 158"/>
              <a:gd name="T94" fmla="*/ 3 w 129"/>
              <a:gd name="T95" fmla="*/ 94 h 158"/>
              <a:gd name="T96" fmla="*/ 0 w 129"/>
              <a:gd name="T97" fmla="*/ 113 h 158"/>
              <a:gd name="T98" fmla="*/ 3 w 129"/>
              <a:gd name="T99" fmla="*/ 131 h 158"/>
              <a:gd name="T100" fmla="*/ 12 w 129"/>
              <a:gd name="T101" fmla="*/ 146 h 158"/>
              <a:gd name="T102" fmla="*/ 26 w 129"/>
              <a:gd name="T103" fmla="*/ 154 h 158"/>
              <a:gd name="T104" fmla="*/ 45 w 129"/>
              <a:gd name="T105" fmla="*/ 158 h 158"/>
              <a:gd name="T106" fmla="*/ 71 w 129"/>
              <a:gd name="T107" fmla="*/ 152 h 158"/>
              <a:gd name="T108" fmla="*/ 93 w 129"/>
              <a:gd name="T109" fmla="*/ 133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6"/>
                </a:moveTo>
                <a:lnTo>
                  <a:pt x="91" y="99"/>
                </a:lnTo>
                <a:lnTo>
                  <a:pt x="90" y="107"/>
                </a:lnTo>
                <a:lnTo>
                  <a:pt x="88" y="114"/>
                </a:lnTo>
                <a:lnTo>
                  <a:pt x="85" y="119"/>
                </a:lnTo>
                <a:lnTo>
                  <a:pt x="79" y="125"/>
                </a:lnTo>
                <a:lnTo>
                  <a:pt x="73" y="130"/>
                </a:lnTo>
                <a:lnTo>
                  <a:pt x="66" y="133"/>
                </a:lnTo>
                <a:lnTo>
                  <a:pt x="58" y="135"/>
                </a:lnTo>
                <a:lnTo>
                  <a:pt x="49" y="136"/>
                </a:lnTo>
                <a:lnTo>
                  <a:pt x="43" y="136"/>
                </a:lnTo>
                <a:lnTo>
                  <a:pt x="38" y="135"/>
                </a:lnTo>
                <a:lnTo>
                  <a:pt x="34" y="132"/>
                </a:lnTo>
                <a:lnTo>
                  <a:pt x="31" y="130"/>
                </a:lnTo>
                <a:lnTo>
                  <a:pt x="28" y="126"/>
                </a:lnTo>
                <a:lnTo>
                  <a:pt x="27" y="122"/>
                </a:lnTo>
                <a:lnTo>
                  <a:pt x="25" y="117"/>
                </a:lnTo>
                <a:lnTo>
                  <a:pt x="25" y="113"/>
                </a:lnTo>
                <a:lnTo>
                  <a:pt x="25" y="107"/>
                </a:lnTo>
                <a:lnTo>
                  <a:pt x="26" y="102"/>
                </a:lnTo>
                <a:lnTo>
                  <a:pt x="28" y="99"/>
                </a:lnTo>
                <a:lnTo>
                  <a:pt x="30" y="95"/>
                </a:lnTo>
                <a:lnTo>
                  <a:pt x="33" y="92"/>
                </a:lnTo>
                <a:lnTo>
                  <a:pt x="37" y="89"/>
                </a:lnTo>
                <a:lnTo>
                  <a:pt x="42" y="88"/>
                </a:lnTo>
                <a:lnTo>
                  <a:pt x="48" y="87"/>
                </a:lnTo>
                <a:lnTo>
                  <a:pt x="59" y="85"/>
                </a:lnTo>
                <a:lnTo>
                  <a:pt x="71" y="83"/>
                </a:lnTo>
                <a:lnTo>
                  <a:pt x="81" y="81"/>
                </a:lnTo>
                <a:lnTo>
                  <a:pt x="91" y="76"/>
                </a:lnTo>
                <a:close/>
                <a:moveTo>
                  <a:pt x="93" y="133"/>
                </a:moveTo>
                <a:lnTo>
                  <a:pt x="93" y="139"/>
                </a:lnTo>
                <a:lnTo>
                  <a:pt x="94" y="144"/>
                </a:lnTo>
                <a:lnTo>
                  <a:pt x="96" y="147"/>
                </a:lnTo>
                <a:lnTo>
                  <a:pt x="98" y="151"/>
                </a:lnTo>
                <a:lnTo>
                  <a:pt x="101" y="153"/>
                </a:lnTo>
                <a:lnTo>
                  <a:pt x="106" y="156"/>
                </a:lnTo>
                <a:lnTo>
                  <a:pt x="110" y="157"/>
                </a:lnTo>
                <a:lnTo>
                  <a:pt x="116" y="157"/>
                </a:lnTo>
                <a:lnTo>
                  <a:pt x="122" y="156"/>
                </a:lnTo>
                <a:lnTo>
                  <a:pt x="129" y="154"/>
                </a:lnTo>
                <a:lnTo>
                  <a:pt x="129" y="135"/>
                </a:lnTo>
                <a:lnTo>
                  <a:pt x="123" y="136"/>
                </a:lnTo>
                <a:lnTo>
                  <a:pt x="118" y="135"/>
                </a:lnTo>
                <a:lnTo>
                  <a:pt x="115" y="131"/>
                </a:lnTo>
                <a:lnTo>
                  <a:pt x="114" y="126"/>
                </a:lnTo>
                <a:lnTo>
                  <a:pt x="114" y="119"/>
                </a:lnTo>
                <a:lnTo>
                  <a:pt x="114" y="45"/>
                </a:lnTo>
                <a:lnTo>
                  <a:pt x="113" y="34"/>
                </a:lnTo>
                <a:lnTo>
                  <a:pt x="111" y="25"/>
                </a:lnTo>
                <a:lnTo>
                  <a:pt x="107" y="17"/>
                </a:lnTo>
                <a:lnTo>
                  <a:pt x="101" y="10"/>
                </a:lnTo>
                <a:lnTo>
                  <a:pt x="94" y="5"/>
                </a:lnTo>
                <a:lnTo>
                  <a:pt x="85" y="2"/>
                </a:lnTo>
                <a:lnTo>
                  <a:pt x="74" y="1"/>
                </a:lnTo>
                <a:lnTo>
                  <a:pt x="61" y="0"/>
                </a:lnTo>
                <a:lnTo>
                  <a:pt x="49" y="1"/>
                </a:lnTo>
                <a:lnTo>
                  <a:pt x="38" y="3"/>
                </a:lnTo>
                <a:lnTo>
                  <a:pt x="29" y="7"/>
                </a:lnTo>
                <a:lnTo>
                  <a:pt x="21" y="12"/>
                </a:lnTo>
                <a:lnTo>
                  <a:pt x="15" y="19"/>
                </a:lnTo>
                <a:lnTo>
                  <a:pt x="11" y="27"/>
                </a:lnTo>
                <a:lnTo>
                  <a:pt x="8" y="37"/>
                </a:lnTo>
                <a:lnTo>
                  <a:pt x="7" y="47"/>
                </a:lnTo>
                <a:lnTo>
                  <a:pt x="7" y="48"/>
                </a:lnTo>
                <a:lnTo>
                  <a:pt x="29" y="48"/>
                </a:lnTo>
                <a:lnTo>
                  <a:pt x="29" y="43"/>
                </a:lnTo>
                <a:lnTo>
                  <a:pt x="31" y="37"/>
                </a:lnTo>
                <a:lnTo>
                  <a:pt x="33" y="32"/>
                </a:lnTo>
                <a:lnTo>
                  <a:pt x="37" y="29"/>
                </a:lnTo>
                <a:lnTo>
                  <a:pt x="41" y="25"/>
                </a:lnTo>
                <a:lnTo>
                  <a:pt x="47" y="23"/>
                </a:lnTo>
                <a:lnTo>
                  <a:pt x="53" y="22"/>
                </a:lnTo>
                <a:lnTo>
                  <a:pt x="60" y="22"/>
                </a:lnTo>
                <a:lnTo>
                  <a:pt x="68" y="22"/>
                </a:lnTo>
                <a:lnTo>
                  <a:pt x="74" y="23"/>
                </a:lnTo>
                <a:lnTo>
                  <a:pt x="79" y="25"/>
                </a:lnTo>
                <a:lnTo>
                  <a:pt x="84" y="27"/>
                </a:lnTo>
                <a:lnTo>
                  <a:pt x="87" y="30"/>
                </a:lnTo>
                <a:lnTo>
                  <a:pt x="89" y="34"/>
                </a:lnTo>
                <a:lnTo>
                  <a:pt x="91" y="38"/>
                </a:lnTo>
                <a:lnTo>
                  <a:pt x="91" y="44"/>
                </a:lnTo>
                <a:lnTo>
                  <a:pt x="91" y="50"/>
                </a:lnTo>
                <a:lnTo>
                  <a:pt x="90" y="54"/>
                </a:lnTo>
                <a:lnTo>
                  <a:pt x="89" y="57"/>
                </a:lnTo>
                <a:lnTo>
                  <a:pt x="85" y="59"/>
                </a:lnTo>
                <a:lnTo>
                  <a:pt x="79" y="61"/>
                </a:lnTo>
                <a:lnTo>
                  <a:pt x="71" y="62"/>
                </a:lnTo>
                <a:lnTo>
                  <a:pt x="60" y="64"/>
                </a:lnTo>
                <a:lnTo>
                  <a:pt x="48" y="65"/>
                </a:lnTo>
                <a:lnTo>
                  <a:pt x="36" y="67"/>
                </a:lnTo>
                <a:lnTo>
                  <a:pt x="27" y="71"/>
                </a:lnTo>
                <a:lnTo>
                  <a:pt x="18" y="74"/>
                </a:lnTo>
                <a:lnTo>
                  <a:pt x="12" y="80"/>
                </a:lnTo>
                <a:lnTo>
                  <a:pt x="7" y="86"/>
                </a:lnTo>
                <a:lnTo>
                  <a:pt x="3" y="94"/>
                </a:lnTo>
                <a:lnTo>
                  <a:pt x="1" y="102"/>
                </a:lnTo>
                <a:lnTo>
                  <a:pt x="0" y="113"/>
                </a:lnTo>
                <a:lnTo>
                  <a:pt x="1" y="123"/>
                </a:lnTo>
                <a:lnTo>
                  <a:pt x="3" y="131"/>
                </a:lnTo>
                <a:lnTo>
                  <a:pt x="7" y="139"/>
                </a:lnTo>
                <a:lnTo>
                  <a:pt x="12" y="146"/>
                </a:lnTo>
                <a:lnTo>
                  <a:pt x="18" y="151"/>
                </a:lnTo>
                <a:lnTo>
                  <a:pt x="26" y="154"/>
                </a:lnTo>
                <a:lnTo>
                  <a:pt x="35" y="157"/>
                </a:lnTo>
                <a:lnTo>
                  <a:pt x="45" y="158"/>
                </a:lnTo>
                <a:lnTo>
                  <a:pt x="58" y="157"/>
                </a:lnTo>
                <a:lnTo>
                  <a:pt x="71" y="152"/>
                </a:lnTo>
                <a:lnTo>
                  <a:pt x="83" y="144"/>
                </a:lnTo>
                <a:lnTo>
                  <a:pt x="93" y="133"/>
                </a:lnTo>
                <a:close/>
              </a:path>
            </a:pathLst>
          </a:custGeom>
          <a:solidFill>
            <a:srgbClr val="000080"/>
          </a:solidFill>
          <a:ln w="9525">
            <a:noFill/>
            <a:round/>
            <a:headEnd/>
            <a:tailEnd/>
          </a:ln>
        </p:spPr>
        <p:txBody>
          <a:bodyPr/>
          <a:lstStyle/>
          <a:p>
            <a:endParaRPr lang="ru-RU"/>
          </a:p>
        </p:txBody>
      </p:sp>
      <p:sp>
        <p:nvSpPr>
          <p:cNvPr id="20750" name="Freeform 270"/>
          <p:cNvSpPr>
            <a:spLocks noEditPoints="1"/>
          </p:cNvSpPr>
          <p:nvPr/>
        </p:nvSpPr>
        <p:spPr bwMode="auto">
          <a:xfrm>
            <a:off x="2193925" y="5040313"/>
            <a:ext cx="60325" cy="111125"/>
          </a:xfrm>
          <a:custGeom>
            <a:avLst/>
            <a:gdLst>
              <a:gd name="T0" fmla="*/ 23 w 127"/>
              <a:gd name="T1" fmla="*/ 207 h 211"/>
              <a:gd name="T2" fmla="*/ 32 w 127"/>
              <a:gd name="T3" fmla="*/ 198 h 211"/>
              <a:gd name="T4" fmla="*/ 54 w 127"/>
              <a:gd name="T5" fmla="*/ 210 h 211"/>
              <a:gd name="T6" fmla="*/ 80 w 127"/>
              <a:gd name="T7" fmla="*/ 210 h 211"/>
              <a:gd name="T8" fmla="*/ 101 w 127"/>
              <a:gd name="T9" fmla="*/ 199 h 211"/>
              <a:gd name="T10" fmla="*/ 117 w 127"/>
              <a:gd name="T11" fmla="*/ 178 h 211"/>
              <a:gd name="T12" fmla="*/ 126 w 127"/>
              <a:gd name="T13" fmla="*/ 149 h 211"/>
              <a:gd name="T14" fmla="*/ 126 w 127"/>
              <a:gd name="T15" fmla="*/ 114 h 211"/>
              <a:gd name="T16" fmla="*/ 117 w 127"/>
              <a:gd name="T17" fmla="*/ 85 h 211"/>
              <a:gd name="T18" fmla="*/ 101 w 127"/>
              <a:gd name="T19" fmla="*/ 64 h 211"/>
              <a:gd name="T20" fmla="*/ 79 w 127"/>
              <a:gd name="T21" fmla="*/ 54 h 211"/>
              <a:gd name="T22" fmla="*/ 60 w 127"/>
              <a:gd name="T23" fmla="*/ 53 h 211"/>
              <a:gd name="T24" fmla="*/ 48 w 127"/>
              <a:gd name="T25" fmla="*/ 56 h 211"/>
              <a:gd name="T26" fmla="*/ 37 w 127"/>
              <a:gd name="T27" fmla="*/ 63 h 211"/>
              <a:gd name="T28" fmla="*/ 27 w 127"/>
              <a:gd name="T29" fmla="*/ 72 h 211"/>
              <a:gd name="T30" fmla="*/ 23 w 127"/>
              <a:gd name="T31" fmla="*/ 0 h 211"/>
              <a:gd name="T32" fmla="*/ 0 w 127"/>
              <a:gd name="T33" fmla="*/ 207 h 211"/>
              <a:gd name="T34" fmla="*/ 23 w 127"/>
              <a:gd name="T35" fmla="*/ 118 h 211"/>
              <a:gd name="T36" fmla="*/ 27 w 127"/>
              <a:gd name="T37" fmla="*/ 98 h 211"/>
              <a:gd name="T38" fmla="*/ 38 w 127"/>
              <a:gd name="T39" fmla="*/ 84 h 211"/>
              <a:gd name="T40" fmla="*/ 53 w 127"/>
              <a:gd name="T41" fmla="*/ 77 h 211"/>
              <a:gd name="T42" fmla="*/ 71 w 127"/>
              <a:gd name="T43" fmla="*/ 77 h 211"/>
              <a:gd name="T44" fmla="*/ 85 w 127"/>
              <a:gd name="T45" fmla="*/ 84 h 211"/>
              <a:gd name="T46" fmla="*/ 96 w 127"/>
              <a:gd name="T47" fmla="*/ 99 h 211"/>
              <a:gd name="T48" fmla="*/ 101 w 127"/>
              <a:gd name="T49" fmla="*/ 121 h 211"/>
              <a:gd name="T50" fmla="*/ 101 w 127"/>
              <a:gd name="T51" fmla="*/ 147 h 211"/>
              <a:gd name="T52" fmla="*/ 96 w 127"/>
              <a:gd name="T53" fmla="*/ 167 h 211"/>
              <a:gd name="T54" fmla="*/ 85 w 127"/>
              <a:gd name="T55" fmla="*/ 181 h 211"/>
              <a:gd name="T56" fmla="*/ 71 w 127"/>
              <a:gd name="T57" fmla="*/ 188 h 211"/>
              <a:gd name="T58" fmla="*/ 53 w 127"/>
              <a:gd name="T59" fmla="*/ 188 h 211"/>
              <a:gd name="T60" fmla="*/ 38 w 127"/>
              <a:gd name="T61" fmla="*/ 181 h 211"/>
              <a:gd name="T62" fmla="*/ 29 w 127"/>
              <a:gd name="T63" fmla="*/ 166 h 211"/>
              <a:gd name="T64" fmla="*/ 23 w 127"/>
              <a:gd name="T65" fmla="*/ 145 h 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7"/>
              <a:gd name="T100" fmla="*/ 0 h 211"/>
              <a:gd name="T101" fmla="*/ 127 w 127"/>
              <a:gd name="T102" fmla="*/ 211 h 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7" h="211">
                <a:moveTo>
                  <a:pt x="0" y="207"/>
                </a:moveTo>
                <a:lnTo>
                  <a:pt x="23" y="207"/>
                </a:lnTo>
                <a:lnTo>
                  <a:pt x="23" y="188"/>
                </a:lnTo>
                <a:lnTo>
                  <a:pt x="32" y="198"/>
                </a:lnTo>
                <a:lnTo>
                  <a:pt x="42" y="205"/>
                </a:lnTo>
                <a:lnTo>
                  <a:pt x="54" y="210"/>
                </a:lnTo>
                <a:lnTo>
                  <a:pt x="68" y="211"/>
                </a:lnTo>
                <a:lnTo>
                  <a:pt x="80" y="210"/>
                </a:lnTo>
                <a:lnTo>
                  <a:pt x="92" y="205"/>
                </a:lnTo>
                <a:lnTo>
                  <a:pt x="101" y="199"/>
                </a:lnTo>
                <a:lnTo>
                  <a:pt x="110" y="190"/>
                </a:lnTo>
                <a:lnTo>
                  <a:pt x="117" y="178"/>
                </a:lnTo>
                <a:lnTo>
                  <a:pt x="122" y="166"/>
                </a:lnTo>
                <a:lnTo>
                  <a:pt x="126" y="149"/>
                </a:lnTo>
                <a:lnTo>
                  <a:pt x="127" y="132"/>
                </a:lnTo>
                <a:lnTo>
                  <a:pt x="126" y="114"/>
                </a:lnTo>
                <a:lnTo>
                  <a:pt x="122" y="99"/>
                </a:lnTo>
                <a:lnTo>
                  <a:pt x="117" y="85"/>
                </a:lnTo>
                <a:lnTo>
                  <a:pt x="110" y="74"/>
                </a:lnTo>
                <a:lnTo>
                  <a:pt x="101" y="64"/>
                </a:lnTo>
                <a:lnTo>
                  <a:pt x="91" y="58"/>
                </a:lnTo>
                <a:lnTo>
                  <a:pt x="79" y="54"/>
                </a:lnTo>
                <a:lnTo>
                  <a:pt x="66" y="53"/>
                </a:lnTo>
                <a:lnTo>
                  <a:pt x="60" y="53"/>
                </a:lnTo>
                <a:lnTo>
                  <a:pt x="54" y="54"/>
                </a:lnTo>
                <a:lnTo>
                  <a:pt x="48" y="56"/>
                </a:lnTo>
                <a:lnTo>
                  <a:pt x="42" y="60"/>
                </a:lnTo>
                <a:lnTo>
                  <a:pt x="37" y="63"/>
                </a:lnTo>
                <a:lnTo>
                  <a:pt x="32" y="68"/>
                </a:lnTo>
                <a:lnTo>
                  <a:pt x="27" y="72"/>
                </a:lnTo>
                <a:lnTo>
                  <a:pt x="23" y="79"/>
                </a:lnTo>
                <a:lnTo>
                  <a:pt x="23" y="0"/>
                </a:lnTo>
                <a:lnTo>
                  <a:pt x="0" y="0"/>
                </a:lnTo>
                <a:lnTo>
                  <a:pt x="0" y="207"/>
                </a:lnTo>
                <a:close/>
                <a:moveTo>
                  <a:pt x="22" y="132"/>
                </a:moveTo>
                <a:lnTo>
                  <a:pt x="23" y="118"/>
                </a:lnTo>
                <a:lnTo>
                  <a:pt x="24" y="107"/>
                </a:lnTo>
                <a:lnTo>
                  <a:pt x="27" y="98"/>
                </a:lnTo>
                <a:lnTo>
                  <a:pt x="33" y="90"/>
                </a:lnTo>
                <a:lnTo>
                  <a:pt x="38" y="84"/>
                </a:lnTo>
                <a:lnTo>
                  <a:pt x="44" y="79"/>
                </a:lnTo>
                <a:lnTo>
                  <a:pt x="53" y="77"/>
                </a:lnTo>
                <a:lnTo>
                  <a:pt x="62" y="76"/>
                </a:lnTo>
                <a:lnTo>
                  <a:pt x="71" y="77"/>
                </a:lnTo>
                <a:lnTo>
                  <a:pt x="79" y="79"/>
                </a:lnTo>
                <a:lnTo>
                  <a:pt x="85" y="84"/>
                </a:lnTo>
                <a:lnTo>
                  <a:pt x="92" y="91"/>
                </a:lnTo>
                <a:lnTo>
                  <a:pt x="96" y="99"/>
                </a:lnTo>
                <a:lnTo>
                  <a:pt x="99" y="110"/>
                </a:lnTo>
                <a:lnTo>
                  <a:pt x="101" y="121"/>
                </a:lnTo>
                <a:lnTo>
                  <a:pt x="102" y="134"/>
                </a:lnTo>
                <a:lnTo>
                  <a:pt x="101" y="147"/>
                </a:lnTo>
                <a:lnTo>
                  <a:pt x="99" y="157"/>
                </a:lnTo>
                <a:lnTo>
                  <a:pt x="96" y="167"/>
                </a:lnTo>
                <a:lnTo>
                  <a:pt x="92" y="175"/>
                </a:lnTo>
                <a:lnTo>
                  <a:pt x="85" y="181"/>
                </a:lnTo>
                <a:lnTo>
                  <a:pt x="79" y="185"/>
                </a:lnTo>
                <a:lnTo>
                  <a:pt x="71" y="188"/>
                </a:lnTo>
                <a:lnTo>
                  <a:pt x="62" y="189"/>
                </a:lnTo>
                <a:lnTo>
                  <a:pt x="53" y="188"/>
                </a:lnTo>
                <a:lnTo>
                  <a:pt x="45" y="185"/>
                </a:lnTo>
                <a:lnTo>
                  <a:pt x="38" y="181"/>
                </a:lnTo>
                <a:lnTo>
                  <a:pt x="33" y="174"/>
                </a:lnTo>
                <a:lnTo>
                  <a:pt x="29" y="166"/>
                </a:lnTo>
                <a:lnTo>
                  <a:pt x="25" y="156"/>
                </a:lnTo>
                <a:lnTo>
                  <a:pt x="23" y="145"/>
                </a:lnTo>
                <a:lnTo>
                  <a:pt x="22" y="132"/>
                </a:lnTo>
                <a:close/>
              </a:path>
            </a:pathLst>
          </a:custGeom>
          <a:solidFill>
            <a:srgbClr val="000080"/>
          </a:solidFill>
          <a:ln w="9525">
            <a:noFill/>
            <a:round/>
            <a:headEnd/>
            <a:tailEnd/>
          </a:ln>
        </p:spPr>
        <p:txBody>
          <a:bodyPr/>
          <a:lstStyle/>
          <a:p>
            <a:endParaRPr lang="ru-RU"/>
          </a:p>
        </p:txBody>
      </p:sp>
      <p:sp>
        <p:nvSpPr>
          <p:cNvPr id="20751" name="Freeform 271"/>
          <p:cNvSpPr>
            <a:spLocks noEditPoints="1"/>
          </p:cNvSpPr>
          <p:nvPr/>
        </p:nvSpPr>
        <p:spPr bwMode="auto">
          <a:xfrm>
            <a:off x="2263775" y="5068888"/>
            <a:ext cx="57150" cy="82550"/>
          </a:xfrm>
          <a:custGeom>
            <a:avLst/>
            <a:gdLst>
              <a:gd name="T0" fmla="*/ 97 w 123"/>
              <a:gd name="T1" fmla="*/ 113 h 158"/>
              <a:gd name="T2" fmla="*/ 90 w 123"/>
              <a:gd name="T3" fmla="*/ 123 h 158"/>
              <a:gd name="T4" fmla="*/ 82 w 123"/>
              <a:gd name="T5" fmla="*/ 130 h 158"/>
              <a:gd name="T6" fmla="*/ 70 w 123"/>
              <a:gd name="T7" fmla="*/ 135 h 158"/>
              <a:gd name="T8" fmla="*/ 54 w 123"/>
              <a:gd name="T9" fmla="*/ 133 h 158"/>
              <a:gd name="T10" fmla="*/ 41 w 123"/>
              <a:gd name="T11" fmla="*/ 128 h 158"/>
              <a:gd name="T12" fmla="*/ 30 w 123"/>
              <a:gd name="T13" fmla="*/ 116 h 158"/>
              <a:gd name="T14" fmla="*/ 25 w 123"/>
              <a:gd name="T15" fmla="*/ 97 h 158"/>
              <a:gd name="T16" fmla="*/ 123 w 123"/>
              <a:gd name="T17" fmla="*/ 87 h 158"/>
              <a:gd name="T18" fmla="*/ 122 w 123"/>
              <a:gd name="T19" fmla="*/ 59 h 158"/>
              <a:gd name="T20" fmla="*/ 114 w 123"/>
              <a:gd name="T21" fmla="*/ 30 h 158"/>
              <a:gd name="T22" fmla="*/ 98 w 123"/>
              <a:gd name="T23" fmla="*/ 11 h 158"/>
              <a:gd name="T24" fmla="*/ 76 w 123"/>
              <a:gd name="T25" fmla="*/ 1 h 158"/>
              <a:gd name="T26" fmla="*/ 48 w 123"/>
              <a:gd name="T27" fmla="*/ 1 h 158"/>
              <a:gd name="T28" fmla="*/ 25 w 123"/>
              <a:gd name="T29" fmla="*/ 11 h 158"/>
              <a:gd name="T30" fmla="*/ 9 w 123"/>
              <a:gd name="T31" fmla="*/ 32 h 158"/>
              <a:gd name="T32" fmla="*/ 1 w 123"/>
              <a:gd name="T33" fmla="*/ 62 h 158"/>
              <a:gd name="T34" fmla="*/ 1 w 123"/>
              <a:gd name="T35" fmla="*/ 97 h 158"/>
              <a:gd name="T36" fmla="*/ 9 w 123"/>
              <a:gd name="T37" fmla="*/ 126 h 158"/>
              <a:gd name="T38" fmla="*/ 25 w 123"/>
              <a:gd name="T39" fmla="*/ 146 h 158"/>
              <a:gd name="T40" fmla="*/ 48 w 123"/>
              <a:gd name="T41" fmla="*/ 157 h 158"/>
              <a:gd name="T42" fmla="*/ 72 w 123"/>
              <a:gd name="T43" fmla="*/ 157 h 158"/>
              <a:gd name="T44" fmla="*/ 93 w 123"/>
              <a:gd name="T45" fmla="*/ 150 h 158"/>
              <a:gd name="T46" fmla="*/ 108 w 123"/>
              <a:gd name="T47" fmla="*/ 137 h 158"/>
              <a:gd name="T48" fmla="*/ 119 w 123"/>
              <a:gd name="T49" fmla="*/ 118 h 158"/>
              <a:gd name="T50" fmla="*/ 99 w 123"/>
              <a:gd name="T51" fmla="*/ 107 h 158"/>
              <a:gd name="T52" fmla="*/ 25 w 123"/>
              <a:gd name="T53" fmla="*/ 55 h 158"/>
              <a:gd name="T54" fmla="*/ 31 w 123"/>
              <a:gd name="T55" fmla="*/ 39 h 158"/>
              <a:gd name="T56" fmla="*/ 41 w 123"/>
              <a:gd name="T57" fmla="*/ 27 h 158"/>
              <a:gd name="T58" fmla="*/ 53 w 123"/>
              <a:gd name="T59" fmla="*/ 23 h 158"/>
              <a:gd name="T60" fmla="*/ 70 w 123"/>
              <a:gd name="T61" fmla="*/ 23 h 158"/>
              <a:gd name="T62" fmla="*/ 84 w 123"/>
              <a:gd name="T63" fmla="*/ 29 h 158"/>
              <a:gd name="T64" fmla="*/ 93 w 123"/>
              <a:gd name="T65" fmla="*/ 39 h 158"/>
              <a:gd name="T66" fmla="*/ 98 w 123"/>
              <a:gd name="T67" fmla="*/ 55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3" y="118"/>
                </a:lnTo>
                <a:lnTo>
                  <a:pt x="90" y="123"/>
                </a:lnTo>
                <a:lnTo>
                  <a:pt x="86" y="128"/>
                </a:lnTo>
                <a:lnTo>
                  <a:pt x="82" y="130"/>
                </a:lnTo>
                <a:lnTo>
                  <a:pt x="77" y="132"/>
                </a:lnTo>
                <a:lnTo>
                  <a:pt x="70" y="135"/>
                </a:lnTo>
                <a:lnTo>
                  <a:pt x="63" y="135"/>
                </a:lnTo>
                <a:lnTo>
                  <a:pt x="54" y="133"/>
                </a:lnTo>
                <a:lnTo>
                  <a:pt x="47" y="131"/>
                </a:lnTo>
                <a:lnTo>
                  <a:pt x="41" y="128"/>
                </a:lnTo>
                <a:lnTo>
                  <a:pt x="34" y="122"/>
                </a:lnTo>
                <a:lnTo>
                  <a:pt x="30" y="116"/>
                </a:lnTo>
                <a:lnTo>
                  <a:pt x="27" y="108"/>
                </a:lnTo>
                <a:lnTo>
                  <a:pt x="25" y="97"/>
                </a:lnTo>
                <a:lnTo>
                  <a:pt x="24" y="87"/>
                </a:lnTo>
                <a:lnTo>
                  <a:pt x="123" y="87"/>
                </a:lnTo>
                <a:lnTo>
                  <a:pt x="123" y="75"/>
                </a:lnTo>
                <a:lnTo>
                  <a:pt x="122" y="59"/>
                </a:lnTo>
                <a:lnTo>
                  <a:pt x="119" y="43"/>
                </a:lnTo>
                <a:lnTo>
                  <a:pt x="114" y="30"/>
                </a:lnTo>
                <a:lnTo>
                  <a:pt x="107" y="19"/>
                </a:lnTo>
                <a:lnTo>
                  <a:pt x="98" y="11"/>
                </a:lnTo>
                <a:lnTo>
                  <a:pt x="87" y="4"/>
                </a:lnTo>
                <a:lnTo>
                  <a:pt x="76" y="1"/>
                </a:lnTo>
                <a:lnTo>
                  <a:pt x="61" y="0"/>
                </a:lnTo>
                <a:lnTo>
                  <a:pt x="48" y="1"/>
                </a:lnTo>
                <a:lnTo>
                  <a:pt x="35" y="5"/>
                </a:lnTo>
                <a:lnTo>
                  <a:pt x="25" y="11"/>
                </a:lnTo>
                <a:lnTo>
                  <a:pt x="17" y="21"/>
                </a:lnTo>
                <a:lnTo>
                  <a:pt x="9" y="32"/>
                </a:lnTo>
                <a:lnTo>
                  <a:pt x="4" y="46"/>
                </a:lnTo>
                <a:lnTo>
                  <a:pt x="1" y="62"/>
                </a:lnTo>
                <a:lnTo>
                  <a:pt x="0" y="80"/>
                </a:lnTo>
                <a:lnTo>
                  <a:pt x="1" y="97"/>
                </a:lnTo>
                <a:lnTo>
                  <a:pt x="4" y="113"/>
                </a:lnTo>
                <a:lnTo>
                  <a:pt x="9" y="126"/>
                </a:lnTo>
                <a:lnTo>
                  <a:pt x="17" y="137"/>
                </a:lnTo>
                <a:lnTo>
                  <a:pt x="25" y="146"/>
                </a:lnTo>
                <a:lnTo>
                  <a:pt x="35" y="152"/>
                </a:lnTo>
                <a:lnTo>
                  <a:pt x="48" y="157"/>
                </a:lnTo>
                <a:lnTo>
                  <a:pt x="61" y="158"/>
                </a:lnTo>
                <a:lnTo>
                  <a:pt x="72" y="157"/>
                </a:lnTo>
                <a:lnTo>
                  <a:pt x="84" y="154"/>
                </a:lnTo>
                <a:lnTo>
                  <a:pt x="93" y="150"/>
                </a:lnTo>
                <a:lnTo>
                  <a:pt x="102" y="144"/>
                </a:lnTo>
                <a:lnTo>
                  <a:pt x="108" y="137"/>
                </a:lnTo>
                <a:lnTo>
                  <a:pt x="115" y="128"/>
                </a:lnTo>
                <a:lnTo>
                  <a:pt x="119" y="118"/>
                </a:lnTo>
                <a:lnTo>
                  <a:pt x="121" y="107"/>
                </a:lnTo>
                <a:lnTo>
                  <a:pt x="99" y="107"/>
                </a:lnTo>
                <a:close/>
                <a:moveTo>
                  <a:pt x="24" y="66"/>
                </a:moveTo>
                <a:lnTo>
                  <a:pt x="25" y="55"/>
                </a:lnTo>
                <a:lnTo>
                  <a:pt x="27" y="47"/>
                </a:lnTo>
                <a:lnTo>
                  <a:pt x="31" y="39"/>
                </a:lnTo>
                <a:lnTo>
                  <a:pt x="35" y="33"/>
                </a:lnTo>
                <a:lnTo>
                  <a:pt x="41" y="27"/>
                </a:lnTo>
                <a:lnTo>
                  <a:pt x="47" y="24"/>
                </a:lnTo>
                <a:lnTo>
                  <a:pt x="53" y="23"/>
                </a:lnTo>
                <a:lnTo>
                  <a:pt x="62" y="22"/>
                </a:lnTo>
                <a:lnTo>
                  <a:pt x="70" y="23"/>
                </a:lnTo>
                <a:lnTo>
                  <a:pt x="78" y="24"/>
                </a:lnTo>
                <a:lnTo>
                  <a:pt x="84" y="29"/>
                </a:lnTo>
                <a:lnTo>
                  <a:pt x="89" y="33"/>
                </a:lnTo>
                <a:lnTo>
                  <a:pt x="93" y="39"/>
                </a:lnTo>
                <a:lnTo>
                  <a:pt x="97" y="47"/>
                </a:lnTo>
                <a:lnTo>
                  <a:pt x="98" y="55"/>
                </a:lnTo>
                <a:lnTo>
                  <a:pt x="99" y="66"/>
                </a:lnTo>
                <a:lnTo>
                  <a:pt x="24" y="66"/>
                </a:lnTo>
                <a:close/>
              </a:path>
            </a:pathLst>
          </a:custGeom>
          <a:solidFill>
            <a:srgbClr val="000080"/>
          </a:solidFill>
          <a:ln w="9525">
            <a:noFill/>
            <a:round/>
            <a:headEnd/>
            <a:tailEnd/>
          </a:ln>
        </p:spPr>
        <p:txBody>
          <a:bodyPr/>
          <a:lstStyle/>
          <a:p>
            <a:endParaRPr lang="ru-RU"/>
          </a:p>
        </p:txBody>
      </p:sp>
      <p:sp>
        <p:nvSpPr>
          <p:cNvPr id="20752" name="Rectangle 272"/>
          <p:cNvSpPr>
            <a:spLocks noChangeArrowheads="1"/>
          </p:cNvSpPr>
          <p:nvPr/>
        </p:nvSpPr>
        <p:spPr bwMode="auto">
          <a:xfrm>
            <a:off x="2333625" y="5040313"/>
            <a:ext cx="11113" cy="109537"/>
          </a:xfrm>
          <a:prstGeom prst="rect">
            <a:avLst/>
          </a:prstGeom>
          <a:solidFill>
            <a:srgbClr val="000080"/>
          </a:solidFill>
          <a:ln w="9525">
            <a:noFill/>
            <a:miter lim="800000"/>
            <a:headEnd/>
            <a:tailEnd/>
          </a:ln>
        </p:spPr>
        <p:txBody>
          <a:bodyPr/>
          <a:lstStyle/>
          <a:p>
            <a:endParaRPr lang="ru-RU"/>
          </a:p>
        </p:txBody>
      </p:sp>
      <p:sp>
        <p:nvSpPr>
          <p:cNvPr id="20753" name="Rectangle 273"/>
          <p:cNvSpPr>
            <a:spLocks noChangeArrowheads="1"/>
          </p:cNvSpPr>
          <p:nvPr/>
        </p:nvSpPr>
        <p:spPr bwMode="auto">
          <a:xfrm>
            <a:off x="2360613" y="5040313"/>
            <a:ext cx="11112" cy="109537"/>
          </a:xfrm>
          <a:prstGeom prst="rect">
            <a:avLst/>
          </a:prstGeom>
          <a:solidFill>
            <a:srgbClr val="000080"/>
          </a:solidFill>
          <a:ln w="9525">
            <a:noFill/>
            <a:miter lim="800000"/>
            <a:headEnd/>
            <a:tailEnd/>
          </a:ln>
        </p:spPr>
        <p:txBody>
          <a:bodyPr/>
          <a:lstStyle/>
          <a:p>
            <a:endParaRPr lang="ru-RU"/>
          </a:p>
        </p:txBody>
      </p:sp>
      <p:sp>
        <p:nvSpPr>
          <p:cNvPr id="20754" name="Freeform 274"/>
          <p:cNvSpPr>
            <a:spLocks noEditPoints="1"/>
          </p:cNvSpPr>
          <p:nvPr/>
        </p:nvSpPr>
        <p:spPr bwMode="auto">
          <a:xfrm>
            <a:off x="2384425" y="5068888"/>
            <a:ext cx="58738" cy="82550"/>
          </a:xfrm>
          <a:custGeom>
            <a:avLst/>
            <a:gdLst>
              <a:gd name="T0" fmla="*/ 97 w 123"/>
              <a:gd name="T1" fmla="*/ 113 h 158"/>
              <a:gd name="T2" fmla="*/ 91 w 123"/>
              <a:gd name="T3" fmla="*/ 123 h 158"/>
              <a:gd name="T4" fmla="*/ 82 w 123"/>
              <a:gd name="T5" fmla="*/ 130 h 158"/>
              <a:gd name="T6" fmla="*/ 71 w 123"/>
              <a:gd name="T7" fmla="*/ 135 h 158"/>
              <a:gd name="T8" fmla="*/ 55 w 123"/>
              <a:gd name="T9" fmla="*/ 133 h 158"/>
              <a:gd name="T10" fmla="*/ 41 w 123"/>
              <a:gd name="T11" fmla="*/ 128 h 158"/>
              <a:gd name="T12" fmla="*/ 31 w 123"/>
              <a:gd name="T13" fmla="*/ 116 h 158"/>
              <a:gd name="T14" fmla="*/ 25 w 123"/>
              <a:gd name="T15" fmla="*/ 97 h 158"/>
              <a:gd name="T16" fmla="*/ 123 w 123"/>
              <a:gd name="T17" fmla="*/ 87 h 158"/>
              <a:gd name="T18" fmla="*/ 122 w 123"/>
              <a:gd name="T19" fmla="*/ 59 h 158"/>
              <a:gd name="T20" fmla="*/ 114 w 123"/>
              <a:gd name="T21" fmla="*/ 30 h 158"/>
              <a:gd name="T22" fmla="*/ 98 w 123"/>
              <a:gd name="T23" fmla="*/ 11 h 158"/>
              <a:gd name="T24" fmla="*/ 76 w 123"/>
              <a:gd name="T25" fmla="*/ 1 h 158"/>
              <a:gd name="T26" fmla="*/ 48 w 123"/>
              <a:gd name="T27" fmla="*/ 1 h 158"/>
              <a:gd name="T28" fmla="*/ 25 w 123"/>
              <a:gd name="T29" fmla="*/ 11 h 158"/>
              <a:gd name="T30" fmla="*/ 9 w 123"/>
              <a:gd name="T31" fmla="*/ 32 h 158"/>
              <a:gd name="T32" fmla="*/ 1 w 123"/>
              <a:gd name="T33" fmla="*/ 62 h 158"/>
              <a:gd name="T34" fmla="*/ 1 w 123"/>
              <a:gd name="T35" fmla="*/ 97 h 158"/>
              <a:gd name="T36" fmla="*/ 9 w 123"/>
              <a:gd name="T37" fmla="*/ 126 h 158"/>
              <a:gd name="T38" fmla="*/ 25 w 123"/>
              <a:gd name="T39" fmla="*/ 146 h 158"/>
              <a:gd name="T40" fmla="*/ 48 w 123"/>
              <a:gd name="T41" fmla="*/ 157 h 158"/>
              <a:gd name="T42" fmla="*/ 73 w 123"/>
              <a:gd name="T43" fmla="*/ 157 h 158"/>
              <a:gd name="T44" fmla="*/ 94 w 123"/>
              <a:gd name="T45" fmla="*/ 150 h 158"/>
              <a:gd name="T46" fmla="*/ 109 w 123"/>
              <a:gd name="T47" fmla="*/ 137 h 158"/>
              <a:gd name="T48" fmla="*/ 119 w 123"/>
              <a:gd name="T49" fmla="*/ 118 h 158"/>
              <a:gd name="T50" fmla="*/ 99 w 123"/>
              <a:gd name="T51" fmla="*/ 107 h 158"/>
              <a:gd name="T52" fmla="*/ 25 w 123"/>
              <a:gd name="T53" fmla="*/ 55 h 158"/>
              <a:gd name="T54" fmla="*/ 32 w 123"/>
              <a:gd name="T55" fmla="*/ 39 h 158"/>
              <a:gd name="T56" fmla="*/ 41 w 123"/>
              <a:gd name="T57" fmla="*/ 27 h 158"/>
              <a:gd name="T58" fmla="*/ 54 w 123"/>
              <a:gd name="T59" fmla="*/ 23 h 158"/>
              <a:gd name="T60" fmla="*/ 71 w 123"/>
              <a:gd name="T61" fmla="*/ 23 h 158"/>
              <a:gd name="T62" fmla="*/ 84 w 123"/>
              <a:gd name="T63" fmla="*/ 29 h 158"/>
              <a:gd name="T64" fmla="*/ 94 w 123"/>
              <a:gd name="T65" fmla="*/ 39 h 158"/>
              <a:gd name="T66" fmla="*/ 98 w 123"/>
              <a:gd name="T67" fmla="*/ 55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8"/>
                </a:lnTo>
                <a:lnTo>
                  <a:pt x="91" y="123"/>
                </a:lnTo>
                <a:lnTo>
                  <a:pt x="86" y="128"/>
                </a:lnTo>
                <a:lnTo>
                  <a:pt x="82" y="130"/>
                </a:lnTo>
                <a:lnTo>
                  <a:pt x="77" y="132"/>
                </a:lnTo>
                <a:lnTo>
                  <a:pt x="71" y="135"/>
                </a:lnTo>
                <a:lnTo>
                  <a:pt x="63" y="135"/>
                </a:lnTo>
                <a:lnTo>
                  <a:pt x="55" y="133"/>
                </a:lnTo>
                <a:lnTo>
                  <a:pt x="47" y="131"/>
                </a:lnTo>
                <a:lnTo>
                  <a:pt x="41" y="128"/>
                </a:lnTo>
                <a:lnTo>
                  <a:pt x="35" y="122"/>
                </a:lnTo>
                <a:lnTo>
                  <a:pt x="31" y="116"/>
                </a:lnTo>
                <a:lnTo>
                  <a:pt x="27" y="108"/>
                </a:lnTo>
                <a:lnTo>
                  <a:pt x="25" y="97"/>
                </a:lnTo>
                <a:lnTo>
                  <a:pt x="24" y="87"/>
                </a:lnTo>
                <a:lnTo>
                  <a:pt x="123" y="87"/>
                </a:lnTo>
                <a:lnTo>
                  <a:pt x="123" y="75"/>
                </a:lnTo>
                <a:lnTo>
                  <a:pt x="122" y="59"/>
                </a:lnTo>
                <a:lnTo>
                  <a:pt x="119" y="43"/>
                </a:lnTo>
                <a:lnTo>
                  <a:pt x="114" y="30"/>
                </a:lnTo>
                <a:lnTo>
                  <a:pt x="108" y="19"/>
                </a:lnTo>
                <a:lnTo>
                  <a:pt x="98" y="11"/>
                </a:lnTo>
                <a:lnTo>
                  <a:pt x="88" y="4"/>
                </a:lnTo>
                <a:lnTo>
                  <a:pt x="76" y="1"/>
                </a:lnTo>
                <a:lnTo>
                  <a:pt x="61" y="0"/>
                </a:lnTo>
                <a:lnTo>
                  <a:pt x="48" y="1"/>
                </a:lnTo>
                <a:lnTo>
                  <a:pt x="36" y="5"/>
                </a:lnTo>
                <a:lnTo>
                  <a:pt x="25" y="11"/>
                </a:lnTo>
                <a:lnTo>
                  <a:pt x="17" y="21"/>
                </a:lnTo>
                <a:lnTo>
                  <a:pt x="9" y="32"/>
                </a:lnTo>
                <a:lnTo>
                  <a:pt x="4" y="46"/>
                </a:lnTo>
                <a:lnTo>
                  <a:pt x="1" y="62"/>
                </a:lnTo>
                <a:lnTo>
                  <a:pt x="0" y="80"/>
                </a:lnTo>
                <a:lnTo>
                  <a:pt x="1" y="97"/>
                </a:lnTo>
                <a:lnTo>
                  <a:pt x="4" y="113"/>
                </a:lnTo>
                <a:lnTo>
                  <a:pt x="9" y="126"/>
                </a:lnTo>
                <a:lnTo>
                  <a:pt x="17" y="137"/>
                </a:lnTo>
                <a:lnTo>
                  <a:pt x="25" y="146"/>
                </a:lnTo>
                <a:lnTo>
                  <a:pt x="36" y="152"/>
                </a:lnTo>
                <a:lnTo>
                  <a:pt x="48" y="157"/>
                </a:lnTo>
                <a:lnTo>
                  <a:pt x="61" y="158"/>
                </a:lnTo>
                <a:lnTo>
                  <a:pt x="73" y="157"/>
                </a:lnTo>
                <a:lnTo>
                  <a:pt x="84" y="154"/>
                </a:lnTo>
                <a:lnTo>
                  <a:pt x="94" y="150"/>
                </a:lnTo>
                <a:lnTo>
                  <a:pt x="102" y="144"/>
                </a:lnTo>
                <a:lnTo>
                  <a:pt x="109" y="137"/>
                </a:lnTo>
                <a:lnTo>
                  <a:pt x="115" y="128"/>
                </a:lnTo>
                <a:lnTo>
                  <a:pt x="119" y="118"/>
                </a:lnTo>
                <a:lnTo>
                  <a:pt x="121" y="107"/>
                </a:lnTo>
                <a:lnTo>
                  <a:pt x="99" y="107"/>
                </a:lnTo>
                <a:close/>
                <a:moveTo>
                  <a:pt x="24" y="66"/>
                </a:moveTo>
                <a:lnTo>
                  <a:pt x="25" y="55"/>
                </a:lnTo>
                <a:lnTo>
                  <a:pt x="27" y="47"/>
                </a:lnTo>
                <a:lnTo>
                  <a:pt x="32" y="39"/>
                </a:lnTo>
                <a:lnTo>
                  <a:pt x="36" y="33"/>
                </a:lnTo>
                <a:lnTo>
                  <a:pt x="41" y="27"/>
                </a:lnTo>
                <a:lnTo>
                  <a:pt x="47" y="24"/>
                </a:lnTo>
                <a:lnTo>
                  <a:pt x="54" y="23"/>
                </a:lnTo>
                <a:lnTo>
                  <a:pt x="62" y="22"/>
                </a:lnTo>
                <a:lnTo>
                  <a:pt x="71" y="23"/>
                </a:lnTo>
                <a:lnTo>
                  <a:pt x="78" y="24"/>
                </a:lnTo>
                <a:lnTo>
                  <a:pt x="84" y="29"/>
                </a:lnTo>
                <a:lnTo>
                  <a:pt x="90" y="33"/>
                </a:lnTo>
                <a:lnTo>
                  <a:pt x="94" y="39"/>
                </a:lnTo>
                <a:lnTo>
                  <a:pt x="97" y="47"/>
                </a:lnTo>
                <a:lnTo>
                  <a:pt x="98" y="55"/>
                </a:lnTo>
                <a:lnTo>
                  <a:pt x="99" y="66"/>
                </a:lnTo>
                <a:lnTo>
                  <a:pt x="24" y="66"/>
                </a:lnTo>
                <a:close/>
              </a:path>
            </a:pathLst>
          </a:custGeom>
          <a:solidFill>
            <a:srgbClr val="000080"/>
          </a:solidFill>
          <a:ln w="9525">
            <a:noFill/>
            <a:round/>
            <a:headEnd/>
            <a:tailEnd/>
          </a:ln>
        </p:spPr>
        <p:txBody>
          <a:bodyPr/>
          <a:lstStyle/>
          <a:p>
            <a:endParaRPr lang="ru-RU"/>
          </a:p>
        </p:txBody>
      </p:sp>
      <p:sp>
        <p:nvSpPr>
          <p:cNvPr id="20755" name="Freeform 275"/>
          <p:cNvSpPr>
            <a:spLocks noEditPoints="1"/>
          </p:cNvSpPr>
          <p:nvPr/>
        </p:nvSpPr>
        <p:spPr bwMode="auto">
          <a:xfrm>
            <a:off x="2489200" y="5040313"/>
            <a:ext cx="68263" cy="109537"/>
          </a:xfrm>
          <a:custGeom>
            <a:avLst/>
            <a:gdLst>
              <a:gd name="T0" fmla="*/ 0 w 145"/>
              <a:gd name="T1" fmla="*/ 207 h 207"/>
              <a:gd name="T2" fmla="*/ 26 w 145"/>
              <a:gd name="T3" fmla="*/ 119 h 207"/>
              <a:gd name="T4" fmla="*/ 78 w 145"/>
              <a:gd name="T5" fmla="*/ 119 h 207"/>
              <a:gd name="T6" fmla="*/ 94 w 145"/>
              <a:gd name="T7" fmla="*/ 121 h 207"/>
              <a:gd name="T8" fmla="*/ 104 w 145"/>
              <a:gd name="T9" fmla="*/ 128 h 207"/>
              <a:gd name="T10" fmla="*/ 108 w 145"/>
              <a:gd name="T11" fmla="*/ 142 h 207"/>
              <a:gd name="T12" fmla="*/ 110 w 145"/>
              <a:gd name="T13" fmla="*/ 179 h 207"/>
              <a:gd name="T14" fmla="*/ 112 w 145"/>
              <a:gd name="T15" fmla="*/ 196 h 207"/>
              <a:gd name="T16" fmla="*/ 115 w 145"/>
              <a:gd name="T17" fmla="*/ 207 h 207"/>
              <a:gd name="T18" fmla="*/ 145 w 145"/>
              <a:gd name="T19" fmla="*/ 202 h 207"/>
              <a:gd name="T20" fmla="*/ 139 w 145"/>
              <a:gd name="T21" fmla="*/ 193 h 207"/>
              <a:gd name="T22" fmla="*/ 136 w 145"/>
              <a:gd name="T23" fmla="*/ 177 h 207"/>
              <a:gd name="T24" fmla="*/ 133 w 145"/>
              <a:gd name="T25" fmla="*/ 136 h 207"/>
              <a:gd name="T26" fmla="*/ 131 w 145"/>
              <a:gd name="T27" fmla="*/ 122 h 207"/>
              <a:gd name="T28" fmla="*/ 126 w 145"/>
              <a:gd name="T29" fmla="*/ 113 h 207"/>
              <a:gd name="T30" fmla="*/ 119 w 145"/>
              <a:gd name="T31" fmla="*/ 107 h 207"/>
              <a:gd name="T32" fmla="*/ 119 w 145"/>
              <a:gd name="T33" fmla="*/ 101 h 207"/>
              <a:gd name="T34" fmla="*/ 128 w 145"/>
              <a:gd name="T35" fmla="*/ 92 h 207"/>
              <a:gd name="T36" fmla="*/ 134 w 145"/>
              <a:gd name="T37" fmla="*/ 80 h 207"/>
              <a:gd name="T38" fmla="*/ 139 w 145"/>
              <a:gd name="T39" fmla="*/ 65 h 207"/>
              <a:gd name="T40" fmla="*/ 139 w 145"/>
              <a:gd name="T41" fmla="*/ 49 h 207"/>
              <a:gd name="T42" fmla="*/ 135 w 145"/>
              <a:gd name="T43" fmla="*/ 34 h 207"/>
              <a:gd name="T44" fmla="*/ 129 w 145"/>
              <a:gd name="T45" fmla="*/ 21 h 207"/>
              <a:gd name="T46" fmla="*/ 120 w 145"/>
              <a:gd name="T47" fmla="*/ 12 h 207"/>
              <a:gd name="T48" fmla="*/ 105 w 145"/>
              <a:gd name="T49" fmla="*/ 4 h 207"/>
              <a:gd name="T50" fmla="*/ 85 w 145"/>
              <a:gd name="T51" fmla="*/ 0 h 207"/>
              <a:gd name="T52" fmla="*/ 0 w 145"/>
              <a:gd name="T53" fmla="*/ 0 h 207"/>
              <a:gd name="T54" fmla="*/ 69 w 145"/>
              <a:gd name="T55" fmla="*/ 25 h 207"/>
              <a:gd name="T56" fmla="*/ 88 w 145"/>
              <a:gd name="T57" fmla="*/ 26 h 207"/>
              <a:gd name="T58" fmla="*/ 102 w 145"/>
              <a:gd name="T59" fmla="*/ 30 h 207"/>
              <a:gd name="T60" fmla="*/ 109 w 145"/>
              <a:gd name="T61" fmla="*/ 41 h 207"/>
              <a:gd name="T62" fmla="*/ 112 w 145"/>
              <a:gd name="T63" fmla="*/ 58 h 207"/>
              <a:gd name="T64" fmla="*/ 110 w 145"/>
              <a:gd name="T65" fmla="*/ 76 h 207"/>
              <a:gd name="T66" fmla="*/ 102 w 145"/>
              <a:gd name="T67" fmla="*/ 86 h 207"/>
              <a:gd name="T68" fmla="*/ 88 w 145"/>
              <a:gd name="T69" fmla="*/ 92 h 207"/>
              <a:gd name="T70" fmla="*/ 69 w 145"/>
              <a:gd name="T71" fmla="*/ 94 h 207"/>
              <a:gd name="T72" fmla="*/ 26 w 145"/>
              <a:gd name="T73" fmla="*/ 25 h 2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5"/>
              <a:gd name="T112" fmla="*/ 0 h 207"/>
              <a:gd name="T113" fmla="*/ 145 w 145"/>
              <a:gd name="T114" fmla="*/ 207 h 2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5" h="207">
                <a:moveTo>
                  <a:pt x="0" y="0"/>
                </a:moveTo>
                <a:lnTo>
                  <a:pt x="0" y="207"/>
                </a:lnTo>
                <a:lnTo>
                  <a:pt x="26" y="207"/>
                </a:lnTo>
                <a:lnTo>
                  <a:pt x="26" y="119"/>
                </a:lnTo>
                <a:lnTo>
                  <a:pt x="67" y="119"/>
                </a:lnTo>
                <a:lnTo>
                  <a:pt x="78" y="119"/>
                </a:lnTo>
                <a:lnTo>
                  <a:pt x="87" y="120"/>
                </a:lnTo>
                <a:lnTo>
                  <a:pt x="94" y="121"/>
                </a:lnTo>
                <a:lnTo>
                  <a:pt x="100" y="124"/>
                </a:lnTo>
                <a:lnTo>
                  <a:pt x="104" y="128"/>
                </a:lnTo>
                <a:lnTo>
                  <a:pt x="106" y="134"/>
                </a:lnTo>
                <a:lnTo>
                  <a:pt x="108" y="142"/>
                </a:lnTo>
                <a:lnTo>
                  <a:pt x="109" y="152"/>
                </a:lnTo>
                <a:lnTo>
                  <a:pt x="110" y="179"/>
                </a:lnTo>
                <a:lnTo>
                  <a:pt x="111" y="188"/>
                </a:lnTo>
                <a:lnTo>
                  <a:pt x="112" y="196"/>
                </a:lnTo>
                <a:lnTo>
                  <a:pt x="113" y="202"/>
                </a:lnTo>
                <a:lnTo>
                  <a:pt x="115" y="207"/>
                </a:lnTo>
                <a:lnTo>
                  <a:pt x="145" y="207"/>
                </a:lnTo>
                <a:lnTo>
                  <a:pt x="145" y="202"/>
                </a:lnTo>
                <a:lnTo>
                  <a:pt x="141" y="198"/>
                </a:lnTo>
                <a:lnTo>
                  <a:pt x="139" y="193"/>
                </a:lnTo>
                <a:lnTo>
                  <a:pt x="138" y="186"/>
                </a:lnTo>
                <a:lnTo>
                  <a:pt x="136" y="177"/>
                </a:lnTo>
                <a:lnTo>
                  <a:pt x="134" y="143"/>
                </a:lnTo>
                <a:lnTo>
                  <a:pt x="133" y="136"/>
                </a:lnTo>
                <a:lnTo>
                  <a:pt x="132" y="129"/>
                </a:lnTo>
                <a:lnTo>
                  <a:pt x="131" y="122"/>
                </a:lnTo>
                <a:lnTo>
                  <a:pt x="129" y="118"/>
                </a:lnTo>
                <a:lnTo>
                  <a:pt x="126" y="113"/>
                </a:lnTo>
                <a:lnTo>
                  <a:pt x="123" y="110"/>
                </a:lnTo>
                <a:lnTo>
                  <a:pt x="119" y="107"/>
                </a:lnTo>
                <a:lnTo>
                  <a:pt x="113" y="105"/>
                </a:lnTo>
                <a:lnTo>
                  <a:pt x="119" y="101"/>
                </a:lnTo>
                <a:lnTo>
                  <a:pt x="124" y="97"/>
                </a:lnTo>
                <a:lnTo>
                  <a:pt x="128" y="92"/>
                </a:lnTo>
                <a:lnTo>
                  <a:pt x="132" y="86"/>
                </a:lnTo>
                <a:lnTo>
                  <a:pt x="134" y="80"/>
                </a:lnTo>
                <a:lnTo>
                  <a:pt x="136" y="74"/>
                </a:lnTo>
                <a:lnTo>
                  <a:pt x="139" y="65"/>
                </a:lnTo>
                <a:lnTo>
                  <a:pt x="139" y="57"/>
                </a:lnTo>
                <a:lnTo>
                  <a:pt x="139" y="49"/>
                </a:lnTo>
                <a:lnTo>
                  <a:pt x="138" y="41"/>
                </a:lnTo>
                <a:lnTo>
                  <a:pt x="135" y="34"/>
                </a:lnTo>
                <a:lnTo>
                  <a:pt x="132" y="27"/>
                </a:lnTo>
                <a:lnTo>
                  <a:pt x="129" y="21"/>
                </a:lnTo>
                <a:lnTo>
                  <a:pt x="125" y="16"/>
                </a:lnTo>
                <a:lnTo>
                  <a:pt x="120" y="12"/>
                </a:lnTo>
                <a:lnTo>
                  <a:pt x="114" y="7"/>
                </a:lnTo>
                <a:lnTo>
                  <a:pt x="105" y="4"/>
                </a:lnTo>
                <a:lnTo>
                  <a:pt x="95" y="1"/>
                </a:lnTo>
                <a:lnTo>
                  <a:pt x="85" y="0"/>
                </a:lnTo>
                <a:lnTo>
                  <a:pt x="73" y="0"/>
                </a:lnTo>
                <a:lnTo>
                  <a:pt x="0" y="0"/>
                </a:lnTo>
                <a:close/>
                <a:moveTo>
                  <a:pt x="26" y="25"/>
                </a:moveTo>
                <a:lnTo>
                  <a:pt x="69" y="25"/>
                </a:lnTo>
                <a:lnTo>
                  <a:pt x="80" y="25"/>
                </a:lnTo>
                <a:lnTo>
                  <a:pt x="88" y="26"/>
                </a:lnTo>
                <a:lnTo>
                  <a:pt x="95" y="28"/>
                </a:lnTo>
                <a:lnTo>
                  <a:pt x="102" y="30"/>
                </a:lnTo>
                <a:lnTo>
                  <a:pt x="106" y="35"/>
                </a:lnTo>
                <a:lnTo>
                  <a:pt x="109" y="41"/>
                </a:lnTo>
                <a:lnTo>
                  <a:pt x="111" y="49"/>
                </a:lnTo>
                <a:lnTo>
                  <a:pt x="112" y="58"/>
                </a:lnTo>
                <a:lnTo>
                  <a:pt x="111" y="68"/>
                </a:lnTo>
                <a:lnTo>
                  <a:pt x="110" y="76"/>
                </a:lnTo>
                <a:lnTo>
                  <a:pt x="106" y="82"/>
                </a:lnTo>
                <a:lnTo>
                  <a:pt x="102" y="86"/>
                </a:lnTo>
                <a:lnTo>
                  <a:pt x="95" y="90"/>
                </a:lnTo>
                <a:lnTo>
                  <a:pt x="88" y="92"/>
                </a:lnTo>
                <a:lnTo>
                  <a:pt x="80" y="94"/>
                </a:lnTo>
                <a:lnTo>
                  <a:pt x="69" y="94"/>
                </a:lnTo>
                <a:lnTo>
                  <a:pt x="26" y="94"/>
                </a:lnTo>
                <a:lnTo>
                  <a:pt x="26" y="25"/>
                </a:lnTo>
                <a:close/>
              </a:path>
            </a:pathLst>
          </a:custGeom>
          <a:solidFill>
            <a:srgbClr val="000080"/>
          </a:solidFill>
          <a:ln w="9525">
            <a:noFill/>
            <a:round/>
            <a:headEnd/>
            <a:tailEnd/>
          </a:ln>
        </p:spPr>
        <p:txBody>
          <a:bodyPr/>
          <a:lstStyle/>
          <a:p>
            <a:endParaRPr lang="ru-RU"/>
          </a:p>
        </p:txBody>
      </p:sp>
      <p:sp>
        <p:nvSpPr>
          <p:cNvPr id="20756" name="Rectangle 276"/>
          <p:cNvSpPr>
            <a:spLocks noChangeArrowheads="1"/>
          </p:cNvSpPr>
          <p:nvPr/>
        </p:nvSpPr>
        <p:spPr bwMode="auto">
          <a:xfrm>
            <a:off x="2571750" y="5133975"/>
            <a:ext cx="12700" cy="15875"/>
          </a:xfrm>
          <a:prstGeom prst="rect">
            <a:avLst/>
          </a:prstGeom>
          <a:solidFill>
            <a:srgbClr val="000080"/>
          </a:solidFill>
          <a:ln w="9525">
            <a:noFill/>
            <a:miter lim="800000"/>
            <a:headEnd/>
            <a:tailEnd/>
          </a:ln>
        </p:spPr>
        <p:txBody>
          <a:bodyPr/>
          <a:lstStyle/>
          <a:p>
            <a:endParaRPr lang="ru-RU"/>
          </a:p>
        </p:txBody>
      </p:sp>
      <p:sp>
        <p:nvSpPr>
          <p:cNvPr id="20757" name="Freeform 277"/>
          <p:cNvSpPr>
            <a:spLocks/>
          </p:cNvSpPr>
          <p:nvPr/>
        </p:nvSpPr>
        <p:spPr bwMode="auto">
          <a:xfrm>
            <a:off x="1350963" y="5237163"/>
            <a:ext cx="57150" cy="106362"/>
          </a:xfrm>
          <a:custGeom>
            <a:avLst/>
            <a:gdLst>
              <a:gd name="T0" fmla="*/ 125 w 125"/>
              <a:gd name="T1" fmla="*/ 199 h 199"/>
              <a:gd name="T2" fmla="*/ 27 w 125"/>
              <a:gd name="T3" fmla="*/ 174 h 199"/>
              <a:gd name="T4" fmla="*/ 33 w 125"/>
              <a:gd name="T5" fmla="*/ 162 h 199"/>
              <a:gd name="T6" fmla="*/ 41 w 125"/>
              <a:gd name="T7" fmla="*/ 150 h 199"/>
              <a:gd name="T8" fmla="*/ 54 w 125"/>
              <a:gd name="T9" fmla="*/ 140 h 199"/>
              <a:gd name="T10" fmla="*/ 70 w 125"/>
              <a:gd name="T11" fmla="*/ 130 h 199"/>
              <a:gd name="T12" fmla="*/ 95 w 125"/>
              <a:gd name="T13" fmla="*/ 115 h 199"/>
              <a:gd name="T14" fmla="*/ 110 w 125"/>
              <a:gd name="T15" fmla="*/ 102 h 199"/>
              <a:gd name="T16" fmla="*/ 119 w 125"/>
              <a:gd name="T17" fmla="*/ 87 h 199"/>
              <a:gd name="T18" fmla="*/ 124 w 125"/>
              <a:gd name="T19" fmla="*/ 69 h 199"/>
              <a:gd name="T20" fmla="*/ 124 w 125"/>
              <a:gd name="T21" fmla="*/ 46 h 199"/>
              <a:gd name="T22" fmla="*/ 115 w 125"/>
              <a:gd name="T23" fmla="*/ 24 h 199"/>
              <a:gd name="T24" fmla="*/ 99 w 125"/>
              <a:gd name="T25" fmla="*/ 9 h 199"/>
              <a:gd name="T26" fmla="*/ 78 w 125"/>
              <a:gd name="T27" fmla="*/ 1 h 199"/>
              <a:gd name="T28" fmla="*/ 52 w 125"/>
              <a:gd name="T29" fmla="*/ 1 h 199"/>
              <a:gd name="T30" fmla="*/ 30 w 125"/>
              <a:gd name="T31" fmla="*/ 10 h 199"/>
              <a:gd name="T32" fmla="*/ 14 w 125"/>
              <a:gd name="T33" fmla="*/ 28 h 199"/>
              <a:gd name="T34" fmla="*/ 6 w 125"/>
              <a:gd name="T35" fmla="*/ 53 h 199"/>
              <a:gd name="T36" fmla="*/ 4 w 125"/>
              <a:gd name="T37" fmla="*/ 72 h 199"/>
              <a:gd name="T38" fmla="*/ 29 w 125"/>
              <a:gd name="T39" fmla="*/ 70 h 199"/>
              <a:gd name="T40" fmla="*/ 31 w 125"/>
              <a:gd name="T41" fmla="*/ 51 h 199"/>
              <a:gd name="T42" fmla="*/ 38 w 125"/>
              <a:gd name="T43" fmla="*/ 36 h 199"/>
              <a:gd name="T44" fmla="*/ 50 w 125"/>
              <a:gd name="T45" fmla="*/ 28 h 199"/>
              <a:gd name="T46" fmla="*/ 64 w 125"/>
              <a:gd name="T47" fmla="*/ 24 h 199"/>
              <a:gd name="T48" fmla="*/ 78 w 125"/>
              <a:gd name="T49" fmla="*/ 27 h 199"/>
              <a:gd name="T50" fmla="*/ 90 w 125"/>
              <a:gd name="T51" fmla="*/ 34 h 199"/>
              <a:gd name="T52" fmla="*/ 97 w 125"/>
              <a:gd name="T53" fmla="*/ 45 h 199"/>
              <a:gd name="T54" fmla="*/ 99 w 125"/>
              <a:gd name="T55" fmla="*/ 59 h 199"/>
              <a:gd name="T56" fmla="*/ 97 w 125"/>
              <a:gd name="T57" fmla="*/ 72 h 199"/>
              <a:gd name="T58" fmla="*/ 93 w 125"/>
              <a:gd name="T59" fmla="*/ 82 h 199"/>
              <a:gd name="T60" fmla="*/ 85 w 125"/>
              <a:gd name="T61" fmla="*/ 93 h 199"/>
              <a:gd name="T62" fmla="*/ 73 w 125"/>
              <a:gd name="T63" fmla="*/ 101 h 199"/>
              <a:gd name="T64" fmla="*/ 45 w 125"/>
              <a:gd name="T65" fmla="*/ 119 h 199"/>
              <a:gd name="T66" fmla="*/ 22 w 125"/>
              <a:gd name="T67" fmla="*/ 137 h 199"/>
              <a:gd name="T68" fmla="*/ 9 w 125"/>
              <a:gd name="T69" fmla="*/ 158 h 199"/>
              <a:gd name="T70" fmla="*/ 1 w 125"/>
              <a:gd name="T71" fmla="*/ 183 h 199"/>
              <a:gd name="T72" fmla="*/ 0 w 125"/>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4"/>
                </a:lnTo>
                <a:lnTo>
                  <a:pt x="27" y="174"/>
                </a:lnTo>
                <a:lnTo>
                  <a:pt x="30" y="167"/>
                </a:lnTo>
                <a:lnTo>
                  <a:pt x="33" y="162"/>
                </a:lnTo>
                <a:lnTo>
                  <a:pt x="36" y="156"/>
                </a:lnTo>
                <a:lnTo>
                  <a:pt x="41" y="150"/>
                </a:lnTo>
                <a:lnTo>
                  <a:pt x="48" y="145"/>
                </a:lnTo>
                <a:lnTo>
                  <a:pt x="54" y="140"/>
                </a:lnTo>
                <a:lnTo>
                  <a:pt x="61" y="135"/>
                </a:lnTo>
                <a:lnTo>
                  <a:pt x="70" y="130"/>
                </a:lnTo>
                <a:lnTo>
                  <a:pt x="86" y="122"/>
                </a:lnTo>
                <a:lnTo>
                  <a:pt x="95" y="115"/>
                </a:lnTo>
                <a:lnTo>
                  <a:pt x="103" y="109"/>
                </a:lnTo>
                <a:lnTo>
                  <a:pt x="110" y="102"/>
                </a:lnTo>
                <a:lnTo>
                  <a:pt x="115" y="95"/>
                </a:lnTo>
                <a:lnTo>
                  <a:pt x="119" y="87"/>
                </a:lnTo>
                <a:lnTo>
                  <a:pt x="123" y="78"/>
                </a:lnTo>
                <a:lnTo>
                  <a:pt x="124" y="69"/>
                </a:lnTo>
                <a:lnTo>
                  <a:pt x="125" y="59"/>
                </a:lnTo>
                <a:lnTo>
                  <a:pt x="124" y="46"/>
                </a:lnTo>
                <a:lnTo>
                  <a:pt x="120" y="35"/>
                </a:lnTo>
                <a:lnTo>
                  <a:pt x="115" y="24"/>
                </a:lnTo>
                <a:lnTo>
                  <a:pt x="108" y="16"/>
                </a:lnTo>
                <a:lnTo>
                  <a:pt x="99" y="9"/>
                </a:lnTo>
                <a:lnTo>
                  <a:pt x="90" y="4"/>
                </a:lnTo>
                <a:lnTo>
                  <a:pt x="78" y="1"/>
                </a:lnTo>
                <a:lnTo>
                  <a:pt x="65" y="0"/>
                </a:lnTo>
                <a:lnTo>
                  <a:pt x="52" y="1"/>
                </a:lnTo>
                <a:lnTo>
                  <a:pt x="40" y="4"/>
                </a:lnTo>
                <a:lnTo>
                  <a:pt x="30" y="10"/>
                </a:lnTo>
                <a:lnTo>
                  <a:pt x="21" y="18"/>
                </a:lnTo>
                <a:lnTo>
                  <a:pt x="14" y="28"/>
                </a:lnTo>
                <a:lnTo>
                  <a:pt x="9" y="39"/>
                </a:lnTo>
                <a:lnTo>
                  <a:pt x="6" y="53"/>
                </a:lnTo>
                <a:lnTo>
                  <a:pt x="4" y="69"/>
                </a:lnTo>
                <a:lnTo>
                  <a:pt x="4" y="72"/>
                </a:lnTo>
                <a:lnTo>
                  <a:pt x="29" y="72"/>
                </a:lnTo>
                <a:lnTo>
                  <a:pt x="29" y="70"/>
                </a:lnTo>
                <a:lnTo>
                  <a:pt x="30" y="59"/>
                </a:lnTo>
                <a:lnTo>
                  <a:pt x="31" y="51"/>
                </a:lnTo>
                <a:lnTo>
                  <a:pt x="34" y="43"/>
                </a:lnTo>
                <a:lnTo>
                  <a:pt x="38" y="36"/>
                </a:lnTo>
                <a:lnTo>
                  <a:pt x="43" y="31"/>
                </a:lnTo>
                <a:lnTo>
                  <a:pt x="50" y="28"/>
                </a:lnTo>
                <a:lnTo>
                  <a:pt x="56" y="25"/>
                </a:lnTo>
                <a:lnTo>
                  <a:pt x="64" y="24"/>
                </a:lnTo>
                <a:lnTo>
                  <a:pt x="72" y="25"/>
                </a:lnTo>
                <a:lnTo>
                  <a:pt x="78" y="27"/>
                </a:lnTo>
                <a:lnTo>
                  <a:pt x="85" y="30"/>
                </a:lnTo>
                <a:lnTo>
                  <a:pt x="90" y="34"/>
                </a:lnTo>
                <a:lnTo>
                  <a:pt x="94" y="39"/>
                </a:lnTo>
                <a:lnTo>
                  <a:pt x="97" y="45"/>
                </a:lnTo>
                <a:lnTo>
                  <a:pt x="98" y="52"/>
                </a:lnTo>
                <a:lnTo>
                  <a:pt x="99" y="59"/>
                </a:lnTo>
                <a:lnTo>
                  <a:pt x="99" y="66"/>
                </a:lnTo>
                <a:lnTo>
                  <a:pt x="97" y="72"/>
                </a:lnTo>
                <a:lnTo>
                  <a:pt x="96" y="78"/>
                </a:lnTo>
                <a:lnTo>
                  <a:pt x="93" y="82"/>
                </a:lnTo>
                <a:lnTo>
                  <a:pt x="89" y="88"/>
                </a:lnTo>
                <a:lnTo>
                  <a:pt x="85" y="93"/>
                </a:lnTo>
                <a:lnTo>
                  <a:pt x="79" y="98"/>
                </a:lnTo>
                <a:lnTo>
                  <a:pt x="73" y="101"/>
                </a:lnTo>
                <a:lnTo>
                  <a:pt x="58" y="110"/>
                </a:lnTo>
                <a:lnTo>
                  <a:pt x="45" y="119"/>
                </a:lnTo>
                <a:lnTo>
                  <a:pt x="33" y="128"/>
                </a:lnTo>
                <a:lnTo>
                  <a:pt x="22" y="137"/>
                </a:lnTo>
                <a:lnTo>
                  <a:pt x="15" y="148"/>
                </a:lnTo>
                <a:lnTo>
                  <a:pt x="9"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758" name="Freeform 278"/>
          <p:cNvSpPr>
            <a:spLocks/>
          </p:cNvSpPr>
          <p:nvPr/>
        </p:nvSpPr>
        <p:spPr bwMode="auto">
          <a:xfrm>
            <a:off x="1416050" y="5237163"/>
            <a:ext cx="60325" cy="106362"/>
          </a:xfrm>
          <a:custGeom>
            <a:avLst/>
            <a:gdLst>
              <a:gd name="T0" fmla="*/ 124 w 124"/>
              <a:gd name="T1" fmla="*/ 199 h 199"/>
              <a:gd name="T2" fmla="*/ 26 w 124"/>
              <a:gd name="T3" fmla="*/ 174 h 199"/>
              <a:gd name="T4" fmla="*/ 32 w 124"/>
              <a:gd name="T5" fmla="*/ 162 h 199"/>
              <a:gd name="T6" fmla="*/ 41 w 124"/>
              <a:gd name="T7" fmla="*/ 150 h 199"/>
              <a:gd name="T8" fmla="*/ 53 w 124"/>
              <a:gd name="T9" fmla="*/ 140 h 199"/>
              <a:gd name="T10" fmla="*/ 69 w 124"/>
              <a:gd name="T11" fmla="*/ 130 h 199"/>
              <a:gd name="T12" fmla="*/ 95 w 124"/>
              <a:gd name="T13" fmla="*/ 115 h 199"/>
              <a:gd name="T14" fmla="*/ 109 w 124"/>
              <a:gd name="T15" fmla="*/ 102 h 199"/>
              <a:gd name="T16" fmla="*/ 119 w 124"/>
              <a:gd name="T17" fmla="*/ 87 h 199"/>
              <a:gd name="T18" fmla="*/ 123 w 124"/>
              <a:gd name="T19" fmla="*/ 69 h 199"/>
              <a:gd name="T20" fmla="*/ 123 w 124"/>
              <a:gd name="T21" fmla="*/ 46 h 199"/>
              <a:gd name="T22" fmla="*/ 115 w 124"/>
              <a:gd name="T23" fmla="*/ 24 h 199"/>
              <a:gd name="T24" fmla="*/ 99 w 124"/>
              <a:gd name="T25" fmla="*/ 9 h 199"/>
              <a:gd name="T26" fmla="*/ 78 w 124"/>
              <a:gd name="T27" fmla="*/ 1 h 199"/>
              <a:gd name="T28" fmla="*/ 51 w 124"/>
              <a:gd name="T29" fmla="*/ 1 h 199"/>
              <a:gd name="T30" fmla="*/ 29 w 124"/>
              <a:gd name="T31" fmla="*/ 10 h 199"/>
              <a:gd name="T32" fmla="*/ 13 w 124"/>
              <a:gd name="T33" fmla="*/ 28 h 199"/>
              <a:gd name="T34" fmla="*/ 5 w 124"/>
              <a:gd name="T35" fmla="*/ 53 h 199"/>
              <a:gd name="T36" fmla="*/ 4 w 124"/>
              <a:gd name="T37" fmla="*/ 72 h 199"/>
              <a:gd name="T38" fmla="*/ 28 w 124"/>
              <a:gd name="T39" fmla="*/ 70 h 199"/>
              <a:gd name="T40" fmla="*/ 30 w 124"/>
              <a:gd name="T41" fmla="*/ 51 h 199"/>
              <a:gd name="T42" fmla="*/ 38 w 124"/>
              <a:gd name="T43" fmla="*/ 36 h 199"/>
              <a:gd name="T44" fmla="*/ 49 w 124"/>
              <a:gd name="T45" fmla="*/ 28 h 199"/>
              <a:gd name="T46" fmla="*/ 63 w 124"/>
              <a:gd name="T47" fmla="*/ 24 h 199"/>
              <a:gd name="T48" fmla="*/ 78 w 124"/>
              <a:gd name="T49" fmla="*/ 27 h 199"/>
              <a:gd name="T50" fmla="*/ 89 w 124"/>
              <a:gd name="T51" fmla="*/ 34 h 199"/>
              <a:gd name="T52" fmla="*/ 97 w 124"/>
              <a:gd name="T53" fmla="*/ 45 h 199"/>
              <a:gd name="T54" fmla="*/ 99 w 124"/>
              <a:gd name="T55" fmla="*/ 59 h 199"/>
              <a:gd name="T56" fmla="*/ 97 w 124"/>
              <a:gd name="T57" fmla="*/ 72 h 199"/>
              <a:gd name="T58" fmla="*/ 92 w 124"/>
              <a:gd name="T59" fmla="*/ 82 h 199"/>
              <a:gd name="T60" fmla="*/ 84 w 124"/>
              <a:gd name="T61" fmla="*/ 93 h 199"/>
              <a:gd name="T62" fmla="*/ 72 w 124"/>
              <a:gd name="T63" fmla="*/ 101 h 199"/>
              <a:gd name="T64" fmla="*/ 44 w 124"/>
              <a:gd name="T65" fmla="*/ 119 h 199"/>
              <a:gd name="T66" fmla="*/ 22 w 124"/>
              <a:gd name="T67" fmla="*/ 137 h 199"/>
              <a:gd name="T68" fmla="*/ 8 w 124"/>
              <a:gd name="T69" fmla="*/ 158 h 199"/>
              <a:gd name="T70" fmla="*/ 1 w 124"/>
              <a:gd name="T71" fmla="*/ 183 h 199"/>
              <a:gd name="T72" fmla="*/ 0 w 124"/>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4"/>
                </a:lnTo>
                <a:lnTo>
                  <a:pt x="26" y="174"/>
                </a:lnTo>
                <a:lnTo>
                  <a:pt x="29" y="167"/>
                </a:lnTo>
                <a:lnTo>
                  <a:pt x="32" y="162"/>
                </a:lnTo>
                <a:lnTo>
                  <a:pt x="35" y="156"/>
                </a:lnTo>
                <a:lnTo>
                  <a:pt x="41" y="150"/>
                </a:lnTo>
                <a:lnTo>
                  <a:pt x="47" y="145"/>
                </a:lnTo>
                <a:lnTo>
                  <a:pt x="53" y="140"/>
                </a:lnTo>
                <a:lnTo>
                  <a:pt x="61" y="135"/>
                </a:lnTo>
                <a:lnTo>
                  <a:pt x="69" y="130"/>
                </a:lnTo>
                <a:lnTo>
                  <a:pt x="85" y="122"/>
                </a:lnTo>
                <a:lnTo>
                  <a:pt x="95" y="115"/>
                </a:lnTo>
                <a:lnTo>
                  <a:pt x="102" y="109"/>
                </a:lnTo>
                <a:lnTo>
                  <a:pt x="109" y="102"/>
                </a:lnTo>
                <a:lnTo>
                  <a:pt x="115" y="95"/>
                </a:lnTo>
                <a:lnTo>
                  <a:pt x="119" y="87"/>
                </a:lnTo>
                <a:lnTo>
                  <a:pt x="122" y="78"/>
                </a:lnTo>
                <a:lnTo>
                  <a:pt x="123" y="69"/>
                </a:lnTo>
                <a:lnTo>
                  <a:pt x="124" y="59"/>
                </a:lnTo>
                <a:lnTo>
                  <a:pt x="123" y="46"/>
                </a:lnTo>
                <a:lnTo>
                  <a:pt x="120" y="35"/>
                </a:lnTo>
                <a:lnTo>
                  <a:pt x="115" y="24"/>
                </a:lnTo>
                <a:lnTo>
                  <a:pt x="107" y="16"/>
                </a:lnTo>
                <a:lnTo>
                  <a:pt x="99" y="9"/>
                </a:lnTo>
                <a:lnTo>
                  <a:pt x="89" y="4"/>
                </a:lnTo>
                <a:lnTo>
                  <a:pt x="78" y="1"/>
                </a:lnTo>
                <a:lnTo>
                  <a:pt x="64" y="0"/>
                </a:lnTo>
                <a:lnTo>
                  <a:pt x="51" y="1"/>
                </a:lnTo>
                <a:lnTo>
                  <a:pt x="40" y="4"/>
                </a:lnTo>
                <a:lnTo>
                  <a:pt x="29" y="10"/>
                </a:lnTo>
                <a:lnTo>
                  <a:pt x="21" y="18"/>
                </a:lnTo>
                <a:lnTo>
                  <a:pt x="13" y="28"/>
                </a:lnTo>
                <a:lnTo>
                  <a:pt x="8" y="39"/>
                </a:lnTo>
                <a:lnTo>
                  <a:pt x="5" y="53"/>
                </a:lnTo>
                <a:lnTo>
                  <a:pt x="4" y="69"/>
                </a:lnTo>
                <a:lnTo>
                  <a:pt x="4" y="72"/>
                </a:lnTo>
                <a:lnTo>
                  <a:pt x="28" y="72"/>
                </a:lnTo>
                <a:lnTo>
                  <a:pt x="28" y="70"/>
                </a:lnTo>
                <a:lnTo>
                  <a:pt x="29" y="59"/>
                </a:lnTo>
                <a:lnTo>
                  <a:pt x="30" y="51"/>
                </a:lnTo>
                <a:lnTo>
                  <a:pt x="33" y="43"/>
                </a:lnTo>
                <a:lnTo>
                  <a:pt x="38" y="36"/>
                </a:lnTo>
                <a:lnTo>
                  <a:pt x="43" y="31"/>
                </a:lnTo>
                <a:lnTo>
                  <a:pt x="49" y="28"/>
                </a:lnTo>
                <a:lnTo>
                  <a:pt x="55" y="25"/>
                </a:lnTo>
                <a:lnTo>
                  <a:pt x="63" y="24"/>
                </a:lnTo>
                <a:lnTo>
                  <a:pt x="71" y="25"/>
                </a:lnTo>
                <a:lnTo>
                  <a:pt x="78" y="27"/>
                </a:lnTo>
                <a:lnTo>
                  <a:pt x="84" y="30"/>
                </a:lnTo>
                <a:lnTo>
                  <a:pt x="89" y="34"/>
                </a:lnTo>
                <a:lnTo>
                  <a:pt x="93" y="39"/>
                </a:lnTo>
                <a:lnTo>
                  <a:pt x="97" y="45"/>
                </a:lnTo>
                <a:lnTo>
                  <a:pt x="98" y="52"/>
                </a:lnTo>
                <a:lnTo>
                  <a:pt x="99" y="59"/>
                </a:lnTo>
                <a:lnTo>
                  <a:pt x="99" y="66"/>
                </a:lnTo>
                <a:lnTo>
                  <a:pt x="97" y="72"/>
                </a:lnTo>
                <a:lnTo>
                  <a:pt x="96" y="78"/>
                </a:lnTo>
                <a:lnTo>
                  <a:pt x="92" y="82"/>
                </a:lnTo>
                <a:lnTo>
                  <a:pt x="88" y="88"/>
                </a:lnTo>
                <a:lnTo>
                  <a:pt x="84" y="93"/>
                </a:lnTo>
                <a:lnTo>
                  <a:pt x="79" y="98"/>
                </a:lnTo>
                <a:lnTo>
                  <a:pt x="72" y="101"/>
                </a:lnTo>
                <a:lnTo>
                  <a:pt x="58" y="110"/>
                </a:lnTo>
                <a:lnTo>
                  <a:pt x="44" y="119"/>
                </a:lnTo>
                <a:lnTo>
                  <a:pt x="32" y="128"/>
                </a:lnTo>
                <a:lnTo>
                  <a:pt x="22" y="137"/>
                </a:lnTo>
                <a:lnTo>
                  <a:pt x="14" y="148"/>
                </a:lnTo>
                <a:lnTo>
                  <a:pt x="8"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759" name="Freeform 279"/>
          <p:cNvSpPr>
            <a:spLocks/>
          </p:cNvSpPr>
          <p:nvPr/>
        </p:nvSpPr>
        <p:spPr bwMode="auto">
          <a:xfrm>
            <a:off x="2028825" y="5233988"/>
            <a:ext cx="50800" cy="111125"/>
          </a:xfrm>
          <a:custGeom>
            <a:avLst/>
            <a:gdLst>
              <a:gd name="T0" fmla="*/ 0 w 108"/>
              <a:gd name="T1" fmla="*/ 139 h 212"/>
              <a:gd name="T2" fmla="*/ 0 w 108"/>
              <a:gd name="T3" fmla="*/ 149 h 212"/>
              <a:gd name="T4" fmla="*/ 1 w 108"/>
              <a:gd name="T5" fmla="*/ 163 h 212"/>
              <a:gd name="T6" fmla="*/ 3 w 108"/>
              <a:gd name="T7" fmla="*/ 177 h 212"/>
              <a:gd name="T8" fmla="*/ 7 w 108"/>
              <a:gd name="T9" fmla="*/ 187 h 212"/>
              <a:gd name="T10" fmla="*/ 14 w 108"/>
              <a:gd name="T11" fmla="*/ 195 h 212"/>
              <a:gd name="T12" fmla="*/ 21 w 108"/>
              <a:gd name="T13" fmla="*/ 202 h 212"/>
              <a:gd name="T14" fmla="*/ 30 w 108"/>
              <a:gd name="T15" fmla="*/ 208 h 212"/>
              <a:gd name="T16" fmla="*/ 42 w 108"/>
              <a:gd name="T17" fmla="*/ 210 h 212"/>
              <a:gd name="T18" fmla="*/ 55 w 108"/>
              <a:gd name="T19" fmla="*/ 212 h 212"/>
              <a:gd name="T20" fmla="*/ 67 w 108"/>
              <a:gd name="T21" fmla="*/ 210 h 212"/>
              <a:gd name="T22" fmla="*/ 79 w 108"/>
              <a:gd name="T23" fmla="*/ 208 h 212"/>
              <a:gd name="T24" fmla="*/ 87 w 108"/>
              <a:gd name="T25" fmla="*/ 203 h 212"/>
              <a:gd name="T26" fmla="*/ 96 w 108"/>
              <a:gd name="T27" fmla="*/ 196 h 212"/>
              <a:gd name="T28" fmla="*/ 101 w 108"/>
              <a:gd name="T29" fmla="*/ 187 h 212"/>
              <a:gd name="T30" fmla="*/ 105 w 108"/>
              <a:gd name="T31" fmla="*/ 177 h 212"/>
              <a:gd name="T32" fmla="*/ 107 w 108"/>
              <a:gd name="T33" fmla="*/ 164 h 212"/>
              <a:gd name="T34" fmla="*/ 108 w 108"/>
              <a:gd name="T35" fmla="*/ 149 h 212"/>
              <a:gd name="T36" fmla="*/ 108 w 108"/>
              <a:gd name="T37" fmla="*/ 0 h 212"/>
              <a:gd name="T38" fmla="*/ 83 w 108"/>
              <a:gd name="T39" fmla="*/ 0 h 212"/>
              <a:gd name="T40" fmla="*/ 83 w 108"/>
              <a:gd name="T41" fmla="*/ 138 h 212"/>
              <a:gd name="T42" fmla="*/ 83 w 108"/>
              <a:gd name="T43" fmla="*/ 149 h 212"/>
              <a:gd name="T44" fmla="*/ 83 w 108"/>
              <a:gd name="T45" fmla="*/ 158 h 212"/>
              <a:gd name="T46" fmla="*/ 82 w 108"/>
              <a:gd name="T47" fmla="*/ 165 h 212"/>
              <a:gd name="T48" fmla="*/ 80 w 108"/>
              <a:gd name="T49" fmla="*/ 171 h 212"/>
              <a:gd name="T50" fmla="*/ 76 w 108"/>
              <a:gd name="T51" fmla="*/ 178 h 212"/>
              <a:gd name="T52" fmla="*/ 69 w 108"/>
              <a:gd name="T53" fmla="*/ 182 h 212"/>
              <a:gd name="T54" fmla="*/ 63 w 108"/>
              <a:gd name="T55" fmla="*/ 185 h 212"/>
              <a:gd name="T56" fmla="*/ 54 w 108"/>
              <a:gd name="T57" fmla="*/ 186 h 212"/>
              <a:gd name="T58" fmla="*/ 46 w 108"/>
              <a:gd name="T59" fmla="*/ 186 h 212"/>
              <a:gd name="T60" fmla="*/ 40 w 108"/>
              <a:gd name="T61" fmla="*/ 184 h 212"/>
              <a:gd name="T62" fmla="*/ 35 w 108"/>
              <a:gd name="T63" fmla="*/ 181 h 212"/>
              <a:gd name="T64" fmla="*/ 31 w 108"/>
              <a:gd name="T65" fmla="*/ 177 h 212"/>
              <a:gd name="T66" fmla="*/ 28 w 108"/>
              <a:gd name="T67" fmla="*/ 172 h 212"/>
              <a:gd name="T68" fmla="*/ 26 w 108"/>
              <a:gd name="T69" fmla="*/ 165 h 212"/>
              <a:gd name="T70" fmla="*/ 24 w 108"/>
              <a:gd name="T71" fmla="*/ 157 h 212"/>
              <a:gd name="T72" fmla="*/ 24 w 108"/>
              <a:gd name="T73" fmla="*/ 148 h 212"/>
              <a:gd name="T74" fmla="*/ 24 w 108"/>
              <a:gd name="T75" fmla="*/ 139 h 212"/>
              <a:gd name="T76" fmla="*/ 0 w 108"/>
              <a:gd name="T77" fmla="*/ 139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39"/>
                </a:moveTo>
                <a:lnTo>
                  <a:pt x="0" y="149"/>
                </a:lnTo>
                <a:lnTo>
                  <a:pt x="1" y="163"/>
                </a:lnTo>
                <a:lnTo>
                  <a:pt x="3" y="177"/>
                </a:lnTo>
                <a:lnTo>
                  <a:pt x="7" y="187"/>
                </a:lnTo>
                <a:lnTo>
                  <a:pt x="14" y="195"/>
                </a:lnTo>
                <a:lnTo>
                  <a:pt x="21" y="202"/>
                </a:lnTo>
                <a:lnTo>
                  <a:pt x="30" y="208"/>
                </a:lnTo>
                <a:lnTo>
                  <a:pt x="42" y="210"/>
                </a:lnTo>
                <a:lnTo>
                  <a:pt x="55" y="212"/>
                </a:lnTo>
                <a:lnTo>
                  <a:pt x="67" y="210"/>
                </a:lnTo>
                <a:lnTo>
                  <a:pt x="79" y="208"/>
                </a:lnTo>
                <a:lnTo>
                  <a:pt x="87" y="203"/>
                </a:lnTo>
                <a:lnTo>
                  <a:pt x="96" y="196"/>
                </a:lnTo>
                <a:lnTo>
                  <a:pt x="101" y="187"/>
                </a:lnTo>
                <a:lnTo>
                  <a:pt x="105" y="177"/>
                </a:lnTo>
                <a:lnTo>
                  <a:pt x="107" y="164"/>
                </a:lnTo>
                <a:lnTo>
                  <a:pt x="108" y="149"/>
                </a:lnTo>
                <a:lnTo>
                  <a:pt x="108" y="0"/>
                </a:lnTo>
                <a:lnTo>
                  <a:pt x="83" y="0"/>
                </a:lnTo>
                <a:lnTo>
                  <a:pt x="83" y="138"/>
                </a:lnTo>
                <a:lnTo>
                  <a:pt x="83" y="149"/>
                </a:lnTo>
                <a:lnTo>
                  <a:pt x="83" y="158"/>
                </a:lnTo>
                <a:lnTo>
                  <a:pt x="82" y="165"/>
                </a:lnTo>
                <a:lnTo>
                  <a:pt x="80" y="171"/>
                </a:lnTo>
                <a:lnTo>
                  <a:pt x="76" y="178"/>
                </a:lnTo>
                <a:lnTo>
                  <a:pt x="69" y="182"/>
                </a:lnTo>
                <a:lnTo>
                  <a:pt x="63" y="185"/>
                </a:lnTo>
                <a:lnTo>
                  <a:pt x="54" y="186"/>
                </a:lnTo>
                <a:lnTo>
                  <a:pt x="46" y="186"/>
                </a:lnTo>
                <a:lnTo>
                  <a:pt x="40" y="184"/>
                </a:lnTo>
                <a:lnTo>
                  <a:pt x="35" y="181"/>
                </a:lnTo>
                <a:lnTo>
                  <a:pt x="31" y="177"/>
                </a:lnTo>
                <a:lnTo>
                  <a:pt x="28" y="172"/>
                </a:lnTo>
                <a:lnTo>
                  <a:pt x="26" y="165"/>
                </a:lnTo>
                <a:lnTo>
                  <a:pt x="24" y="157"/>
                </a:lnTo>
                <a:lnTo>
                  <a:pt x="24" y="148"/>
                </a:lnTo>
                <a:lnTo>
                  <a:pt x="24" y="139"/>
                </a:lnTo>
                <a:lnTo>
                  <a:pt x="0" y="139"/>
                </a:lnTo>
                <a:close/>
              </a:path>
            </a:pathLst>
          </a:custGeom>
          <a:solidFill>
            <a:srgbClr val="000080"/>
          </a:solidFill>
          <a:ln w="9525">
            <a:noFill/>
            <a:round/>
            <a:headEnd/>
            <a:tailEnd/>
          </a:ln>
        </p:spPr>
        <p:txBody>
          <a:bodyPr/>
          <a:lstStyle/>
          <a:p>
            <a:endParaRPr lang="ru-RU"/>
          </a:p>
        </p:txBody>
      </p:sp>
      <p:sp>
        <p:nvSpPr>
          <p:cNvPr id="20760" name="Freeform 280"/>
          <p:cNvSpPr>
            <a:spLocks noEditPoints="1"/>
          </p:cNvSpPr>
          <p:nvPr/>
        </p:nvSpPr>
        <p:spPr bwMode="auto">
          <a:xfrm>
            <a:off x="2093913" y="5260975"/>
            <a:ext cx="58737" cy="84138"/>
          </a:xfrm>
          <a:custGeom>
            <a:avLst/>
            <a:gdLst>
              <a:gd name="T0" fmla="*/ 97 w 123"/>
              <a:gd name="T1" fmla="*/ 113 h 158"/>
              <a:gd name="T2" fmla="*/ 91 w 123"/>
              <a:gd name="T3" fmla="*/ 123 h 158"/>
              <a:gd name="T4" fmla="*/ 82 w 123"/>
              <a:gd name="T5" fmla="*/ 130 h 158"/>
              <a:gd name="T6" fmla="*/ 71 w 123"/>
              <a:gd name="T7" fmla="*/ 135 h 158"/>
              <a:gd name="T8" fmla="*/ 55 w 123"/>
              <a:gd name="T9" fmla="*/ 134 h 158"/>
              <a:gd name="T10" fmla="*/ 41 w 123"/>
              <a:gd name="T11" fmla="*/ 128 h 158"/>
              <a:gd name="T12" fmla="*/ 31 w 123"/>
              <a:gd name="T13" fmla="*/ 117 h 158"/>
              <a:gd name="T14" fmla="*/ 25 w 123"/>
              <a:gd name="T15" fmla="*/ 98 h 158"/>
              <a:gd name="T16" fmla="*/ 123 w 123"/>
              <a:gd name="T17" fmla="*/ 87 h 158"/>
              <a:gd name="T18" fmla="*/ 122 w 123"/>
              <a:gd name="T19" fmla="*/ 59 h 158"/>
              <a:gd name="T20" fmla="*/ 114 w 123"/>
              <a:gd name="T21" fmla="*/ 30 h 158"/>
              <a:gd name="T22" fmla="*/ 98 w 123"/>
              <a:gd name="T23" fmla="*/ 12 h 158"/>
              <a:gd name="T24" fmla="*/ 76 w 123"/>
              <a:gd name="T25" fmla="*/ 1 h 158"/>
              <a:gd name="T26" fmla="*/ 48 w 123"/>
              <a:gd name="T27" fmla="*/ 1 h 158"/>
              <a:gd name="T28" fmla="*/ 25 w 123"/>
              <a:gd name="T29" fmla="*/ 12 h 158"/>
              <a:gd name="T30" fmla="*/ 9 w 123"/>
              <a:gd name="T31" fmla="*/ 33 h 158"/>
              <a:gd name="T32" fmla="*/ 1 w 123"/>
              <a:gd name="T33" fmla="*/ 63 h 158"/>
              <a:gd name="T34" fmla="*/ 1 w 123"/>
              <a:gd name="T35" fmla="*/ 98 h 158"/>
              <a:gd name="T36" fmla="*/ 9 w 123"/>
              <a:gd name="T37" fmla="*/ 127 h 158"/>
              <a:gd name="T38" fmla="*/ 25 w 123"/>
              <a:gd name="T39" fmla="*/ 147 h 158"/>
              <a:gd name="T40" fmla="*/ 48 w 123"/>
              <a:gd name="T41" fmla="*/ 157 h 158"/>
              <a:gd name="T42" fmla="*/ 73 w 123"/>
              <a:gd name="T43" fmla="*/ 157 h 158"/>
              <a:gd name="T44" fmla="*/ 94 w 123"/>
              <a:gd name="T45" fmla="*/ 150 h 158"/>
              <a:gd name="T46" fmla="*/ 109 w 123"/>
              <a:gd name="T47" fmla="*/ 137 h 158"/>
              <a:gd name="T48" fmla="*/ 119 w 123"/>
              <a:gd name="T49" fmla="*/ 119 h 158"/>
              <a:gd name="T50" fmla="*/ 99 w 123"/>
              <a:gd name="T51" fmla="*/ 107 h 158"/>
              <a:gd name="T52" fmla="*/ 25 w 123"/>
              <a:gd name="T53" fmla="*/ 56 h 158"/>
              <a:gd name="T54" fmla="*/ 32 w 123"/>
              <a:gd name="T55" fmla="*/ 40 h 158"/>
              <a:gd name="T56" fmla="*/ 41 w 123"/>
              <a:gd name="T57" fmla="*/ 28 h 158"/>
              <a:gd name="T58" fmla="*/ 54 w 123"/>
              <a:gd name="T59" fmla="*/ 23 h 158"/>
              <a:gd name="T60" fmla="*/ 71 w 123"/>
              <a:gd name="T61" fmla="*/ 23 h 158"/>
              <a:gd name="T62" fmla="*/ 84 w 123"/>
              <a:gd name="T63" fmla="*/ 29 h 158"/>
              <a:gd name="T64" fmla="*/ 94 w 123"/>
              <a:gd name="T65" fmla="*/ 40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6" y="128"/>
                </a:lnTo>
                <a:lnTo>
                  <a:pt x="82" y="130"/>
                </a:lnTo>
                <a:lnTo>
                  <a:pt x="77" y="133"/>
                </a:lnTo>
                <a:lnTo>
                  <a:pt x="71" y="135"/>
                </a:lnTo>
                <a:lnTo>
                  <a:pt x="63" y="135"/>
                </a:lnTo>
                <a:lnTo>
                  <a:pt x="55" y="134"/>
                </a:lnTo>
                <a:lnTo>
                  <a:pt x="47" y="132"/>
                </a:lnTo>
                <a:lnTo>
                  <a:pt x="41" y="128"/>
                </a:lnTo>
                <a:lnTo>
                  <a:pt x="35" y="122"/>
                </a:lnTo>
                <a:lnTo>
                  <a:pt x="31" y="117"/>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7"/>
                </a:lnTo>
                <a:lnTo>
                  <a:pt x="25" y="147"/>
                </a:lnTo>
                <a:lnTo>
                  <a:pt x="36" y="153"/>
                </a:lnTo>
                <a:lnTo>
                  <a:pt x="48" y="157"/>
                </a:lnTo>
                <a:lnTo>
                  <a:pt x="61" y="158"/>
                </a:lnTo>
                <a:lnTo>
                  <a:pt x="73" y="157"/>
                </a:lnTo>
                <a:lnTo>
                  <a:pt x="84" y="155"/>
                </a:lnTo>
                <a:lnTo>
                  <a:pt x="94" y="150"/>
                </a:lnTo>
                <a:lnTo>
                  <a:pt x="102" y="144"/>
                </a:lnTo>
                <a:lnTo>
                  <a:pt x="109" y="137"/>
                </a:lnTo>
                <a:lnTo>
                  <a:pt x="115" y="128"/>
                </a:lnTo>
                <a:lnTo>
                  <a:pt x="119" y="119"/>
                </a:lnTo>
                <a:lnTo>
                  <a:pt x="121" y="107"/>
                </a:lnTo>
                <a:lnTo>
                  <a:pt x="99" y="107"/>
                </a:lnTo>
                <a:close/>
                <a:moveTo>
                  <a:pt x="24" y="66"/>
                </a:moveTo>
                <a:lnTo>
                  <a:pt x="25" y="56"/>
                </a:lnTo>
                <a:lnTo>
                  <a:pt x="27" y="48"/>
                </a:lnTo>
                <a:lnTo>
                  <a:pt x="32" y="40"/>
                </a:lnTo>
                <a:lnTo>
                  <a:pt x="36" y="34"/>
                </a:lnTo>
                <a:lnTo>
                  <a:pt x="41" y="28"/>
                </a:lnTo>
                <a:lnTo>
                  <a:pt x="47" y="25"/>
                </a:lnTo>
                <a:lnTo>
                  <a:pt x="54" y="23"/>
                </a:lnTo>
                <a:lnTo>
                  <a:pt x="62" y="22"/>
                </a:lnTo>
                <a:lnTo>
                  <a:pt x="71" y="23"/>
                </a:lnTo>
                <a:lnTo>
                  <a:pt x="78" y="25"/>
                </a:lnTo>
                <a:lnTo>
                  <a:pt x="84" y="29"/>
                </a:lnTo>
                <a:lnTo>
                  <a:pt x="90"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761" name="Freeform 281"/>
          <p:cNvSpPr>
            <a:spLocks noEditPoints="1"/>
          </p:cNvSpPr>
          <p:nvPr/>
        </p:nvSpPr>
        <p:spPr bwMode="auto">
          <a:xfrm>
            <a:off x="2160588" y="5260975"/>
            <a:ext cx="60325" cy="84138"/>
          </a:xfrm>
          <a:custGeom>
            <a:avLst/>
            <a:gdLst>
              <a:gd name="T0" fmla="*/ 91 w 129"/>
              <a:gd name="T1" fmla="*/ 99 h 158"/>
              <a:gd name="T2" fmla="*/ 88 w 129"/>
              <a:gd name="T3" fmla="*/ 114 h 158"/>
              <a:gd name="T4" fmla="*/ 79 w 129"/>
              <a:gd name="T5" fmla="*/ 126 h 158"/>
              <a:gd name="T6" fmla="*/ 66 w 129"/>
              <a:gd name="T7" fmla="*/ 134 h 158"/>
              <a:gd name="T8" fmla="*/ 49 w 129"/>
              <a:gd name="T9" fmla="*/ 136 h 158"/>
              <a:gd name="T10" fmla="*/ 38 w 129"/>
              <a:gd name="T11" fmla="*/ 135 h 158"/>
              <a:gd name="T12" fmla="*/ 31 w 129"/>
              <a:gd name="T13" fmla="*/ 130 h 158"/>
              <a:gd name="T14" fmla="*/ 27 w 129"/>
              <a:gd name="T15" fmla="*/ 122 h 158"/>
              <a:gd name="T16" fmla="*/ 24 w 129"/>
              <a:gd name="T17" fmla="*/ 113 h 158"/>
              <a:gd name="T18" fmla="*/ 26 w 129"/>
              <a:gd name="T19" fmla="*/ 103 h 158"/>
              <a:gd name="T20" fmla="*/ 30 w 129"/>
              <a:gd name="T21" fmla="*/ 96 h 158"/>
              <a:gd name="T22" fmla="*/ 37 w 129"/>
              <a:gd name="T23" fmla="*/ 90 h 158"/>
              <a:gd name="T24" fmla="*/ 48 w 129"/>
              <a:gd name="T25" fmla="*/ 87 h 158"/>
              <a:gd name="T26" fmla="*/ 71 w 129"/>
              <a:gd name="T27" fmla="*/ 84 h 158"/>
              <a:gd name="T28" fmla="*/ 91 w 129"/>
              <a:gd name="T29" fmla="*/ 77 h 158"/>
              <a:gd name="T30" fmla="*/ 93 w 129"/>
              <a:gd name="T31" fmla="*/ 140 h 158"/>
              <a:gd name="T32" fmla="*/ 96 w 129"/>
              <a:gd name="T33" fmla="*/ 148 h 158"/>
              <a:gd name="T34" fmla="*/ 101 w 129"/>
              <a:gd name="T35" fmla="*/ 154 h 158"/>
              <a:gd name="T36" fmla="*/ 110 w 129"/>
              <a:gd name="T37" fmla="*/ 157 h 158"/>
              <a:gd name="T38" fmla="*/ 122 w 129"/>
              <a:gd name="T39" fmla="*/ 156 h 158"/>
              <a:gd name="T40" fmla="*/ 129 w 129"/>
              <a:gd name="T41" fmla="*/ 135 h 158"/>
              <a:gd name="T42" fmla="*/ 118 w 129"/>
              <a:gd name="T43" fmla="*/ 135 h 158"/>
              <a:gd name="T44" fmla="*/ 114 w 129"/>
              <a:gd name="T45" fmla="*/ 127 h 158"/>
              <a:gd name="T46" fmla="*/ 114 w 129"/>
              <a:gd name="T47" fmla="*/ 45 h 158"/>
              <a:gd name="T48" fmla="*/ 111 w 129"/>
              <a:gd name="T49" fmla="*/ 26 h 158"/>
              <a:gd name="T50" fmla="*/ 101 w 129"/>
              <a:gd name="T51" fmla="*/ 11 h 158"/>
              <a:gd name="T52" fmla="*/ 85 w 129"/>
              <a:gd name="T53" fmla="*/ 2 h 158"/>
              <a:gd name="T54" fmla="*/ 61 w 129"/>
              <a:gd name="T55" fmla="*/ 0 h 158"/>
              <a:gd name="T56" fmla="*/ 38 w 129"/>
              <a:gd name="T57" fmla="*/ 4 h 158"/>
              <a:gd name="T58" fmla="*/ 21 w 129"/>
              <a:gd name="T59" fmla="*/ 13 h 158"/>
              <a:gd name="T60" fmla="*/ 11 w 129"/>
              <a:gd name="T61" fmla="*/ 28 h 158"/>
              <a:gd name="T62" fmla="*/ 7 w 129"/>
              <a:gd name="T63" fmla="*/ 48 h 158"/>
              <a:gd name="T64" fmla="*/ 29 w 129"/>
              <a:gd name="T65" fmla="*/ 49 h 158"/>
              <a:gd name="T66" fmla="*/ 31 w 129"/>
              <a:gd name="T67" fmla="*/ 37 h 158"/>
              <a:gd name="T68" fmla="*/ 37 w 129"/>
              <a:gd name="T69" fmla="*/ 29 h 158"/>
              <a:gd name="T70" fmla="*/ 47 w 129"/>
              <a:gd name="T71" fmla="*/ 23 h 158"/>
              <a:gd name="T72" fmla="*/ 60 w 129"/>
              <a:gd name="T73" fmla="*/ 22 h 158"/>
              <a:gd name="T74" fmla="*/ 74 w 129"/>
              <a:gd name="T75" fmla="*/ 23 h 158"/>
              <a:gd name="T76" fmla="*/ 84 w 129"/>
              <a:gd name="T77" fmla="*/ 28 h 158"/>
              <a:gd name="T78" fmla="*/ 89 w 129"/>
              <a:gd name="T79" fmla="*/ 35 h 158"/>
              <a:gd name="T80" fmla="*/ 91 w 129"/>
              <a:gd name="T81" fmla="*/ 44 h 158"/>
              <a:gd name="T82" fmla="*/ 90 w 129"/>
              <a:gd name="T83" fmla="*/ 55 h 158"/>
              <a:gd name="T84" fmla="*/ 85 w 129"/>
              <a:gd name="T85" fmla="*/ 59 h 158"/>
              <a:gd name="T86" fmla="*/ 71 w 129"/>
              <a:gd name="T87" fmla="*/ 63 h 158"/>
              <a:gd name="T88" fmla="*/ 48 w 129"/>
              <a:gd name="T89" fmla="*/ 65 h 158"/>
              <a:gd name="T90" fmla="*/ 27 w 129"/>
              <a:gd name="T91" fmla="*/ 71 h 158"/>
              <a:gd name="T92" fmla="*/ 12 w 129"/>
              <a:gd name="T93" fmla="*/ 80 h 158"/>
              <a:gd name="T94" fmla="*/ 3 w 129"/>
              <a:gd name="T95" fmla="*/ 94 h 158"/>
              <a:gd name="T96" fmla="*/ 0 w 129"/>
              <a:gd name="T97" fmla="*/ 113 h 158"/>
              <a:gd name="T98" fmla="*/ 3 w 129"/>
              <a:gd name="T99" fmla="*/ 132 h 158"/>
              <a:gd name="T100" fmla="*/ 12 w 129"/>
              <a:gd name="T101" fmla="*/ 147 h 158"/>
              <a:gd name="T102" fmla="*/ 26 w 129"/>
              <a:gd name="T103" fmla="*/ 155 h 158"/>
              <a:gd name="T104" fmla="*/ 45 w 129"/>
              <a:gd name="T105" fmla="*/ 158 h 158"/>
              <a:gd name="T106" fmla="*/ 71 w 129"/>
              <a:gd name="T107" fmla="*/ 153 h 158"/>
              <a:gd name="T108" fmla="*/ 93 w 129"/>
              <a:gd name="T109" fmla="*/ 134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7"/>
                </a:moveTo>
                <a:lnTo>
                  <a:pt x="91" y="99"/>
                </a:lnTo>
                <a:lnTo>
                  <a:pt x="90" y="107"/>
                </a:lnTo>
                <a:lnTo>
                  <a:pt x="88" y="114"/>
                </a:lnTo>
                <a:lnTo>
                  <a:pt x="85" y="120"/>
                </a:lnTo>
                <a:lnTo>
                  <a:pt x="79" y="126"/>
                </a:lnTo>
                <a:lnTo>
                  <a:pt x="73" y="130"/>
                </a:lnTo>
                <a:lnTo>
                  <a:pt x="66" y="134"/>
                </a:lnTo>
                <a:lnTo>
                  <a:pt x="58" y="135"/>
                </a:lnTo>
                <a:lnTo>
                  <a:pt x="49" y="136"/>
                </a:lnTo>
                <a:lnTo>
                  <a:pt x="43" y="136"/>
                </a:lnTo>
                <a:lnTo>
                  <a:pt x="38" y="135"/>
                </a:lnTo>
                <a:lnTo>
                  <a:pt x="34" y="133"/>
                </a:lnTo>
                <a:lnTo>
                  <a:pt x="31" y="130"/>
                </a:lnTo>
                <a:lnTo>
                  <a:pt x="28" y="127"/>
                </a:lnTo>
                <a:lnTo>
                  <a:pt x="27" y="122"/>
                </a:lnTo>
                <a:lnTo>
                  <a:pt x="24" y="118"/>
                </a:lnTo>
                <a:lnTo>
                  <a:pt x="24" y="113"/>
                </a:lnTo>
                <a:lnTo>
                  <a:pt x="24" y="107"/>
                </a:lnTo>
                <a:lnTo>
                  <a:pt x="26" y="103"/>
                </a:lnTo>
                <a:lnTo>
                  <a:pt x="28" y="99"/>
                </a:lnTo>
                <a:lnTo>
                  <a:pt x="30" y="96"/>
                </a:lnTo>
                <a:lnTo>
                  <a:pt x="33" y="92"/>
                </a:lnTo>
                <a:lnTo>
                  <a:pt x="37" y="90"/>
                </a:lnTo>
                <a:lnTo>
                  <a:pt x="42" y="89"/>
                </a:lnTo>
                <a:lnTo>
                  <a:pt x="48" y="87"/>
                </a:lnTo>
                <a:lnTo>
                  <a:pt x="59" y="85"/>
                </a:lnTo>
                <a:lnTo>
                  <a:pt x="71" y="84"/>
                </a:lnTo>
                <a:lnTo>
                  <a:pt x="81" y="82"/>
                </a:lnTo>
                <a:lnTo>
                  <a:pt x="91" y="77"/>
                </a:lnTo>
                <a:close/>
                <a:moveTo>
                  <a:pt x="93" y="134"/>
                </a:moveTo>
                <a:lnTo>
                  <a:pt x="93" y="140"/>
                </a:lnTo>
                <a:lnTo>
                  <a:pt x="94" y="144"/>
                </a:lnTo>
                <a:lnTo>
                  <a:pt x="96" y="148"/>
                </a:lnTo>
                <a:lnTo>
                  <a:pt x="98" y="151"/>
                </a:lnTo>
                <a:lnTo>
                  <a:pt x="101" y="154"/>
                </a:lnTo>
                <a:lnTo>
                  <a:pt x="106" y="156"/>
                </a:lnTo>
                <a:lnTo>
                  <a:pt x="110" y="157"/>
                </a:lnTo>
                <a:lnTo>
                  <a:pt x="116" y="157"/>
                </a:lnTo>
                <a:lnTo>
                  <a:pt x="122" y="156"/>
                </a:lnTo>
                <a:lnTo>
                  <a:pt x="129" y="155"/>
                </a:lnTo>
                <a:lnTo>
                  <a:pt x="129" y="135"/>
                </a:lnTo>
                <a:lnTo>
                  <a:pt x="123" y="136"/>
                </a:lnTo>
                <a:lnTo>
                  <a:pt x="118" y="135"/>
                </a:lnTo>
                <a:lnTo>
                  <a:pt x="115" y="132"/>
                </a:lnTo>
                <a:lnTo>
                  <a:pt x="114" y="127"/>
                </a:lnTo>
                <a:lnTo>
                  <a:pt x="114" y="120"/>
                </a:lnTo>
                <a:lnTo>
                  <a:pt x="114" y="45"/>
                </a:lnTo>
                <a:lnTo>
                  <a:pt x="113" y="35"/>
                </a:lnTo>
                <a:lnTo>
                  <a:pt x="111" y="26"/>
                </a:lnTo>
                <a:lnTo>
                  <a:pt x="107" y="18"/>
                </a:lnTo>
                <a:lnTo>
                  <a:pt x="101" y="11"/>
                </a:lnTo>
                <a:lnTo>
                  <a:pt x="94" y="6"/>
                </a:lnTo>
                <a:lnTo>
                  <a:pt x="85" y="2"/>
                </a:lnTo>
                <a:lnTo>
                  <a:pt x="74" y="1"/>
                </a:lnTo>
                <a:lnTo>
                  <a:pt x="61" y="0"/>
                </a:lnTo>
                <a:lnTo>
                  <a:pt x="49" y="1"/>
                </a:lnTo>
                <a:lnTo>
                  <a:pt x="38" y="4"/>
                </a:lnTo>
                <a:lnTo>
                  <a:pt x="29" y="7"/>
                </a:lnTo>
                <a:lnTo>
                  <a:pt x="21" y="13"/>
                </a:lnTo>
                <a:lnTo>
                  <a:pt x="15" y="20"/>
                </a:lnTo>
                <a:lnTo>
                  <a:pt x="11" y="28"/>
                </a:lnTo>
                <a:lnTo>
                  <a:pt x="8" y="37"/>
                </a:lnTo>
                <a:lnTo>
                  <a:pt x="7" y="48"/>
                </a:lnTo>
                <a:lnTo>
                  <a:pt x="7" y="49"/>
                </a:lnTo>
                <a:lnTo>
                  <a:pt x="29" y="49"/>
                </a:lnTo>
                <a:lnTo>
                  <a:pt x="29" y="43"/>
                </a:lnTo>
                <a:lnTo>
                  <a:pt x="31" y="37"/>
                </a:lnTo>
                <a:lnTo>
                  <a:pt x="33" y="33"/>
                </a:lnTo>
                <a:lnTo>
                  <a:pt x="37" y="29"/>
                </a:lnTo>
                <a:lnTo>
                  <a:pt x="41" y="26"/>
                </a:lnTo>
                <a:lnTo>
                  <a:pt x="47" y="23"/>
                </a:lnTo>
                <a:lnTo>
                  <a:pt x="53" y="22"/>
                </a:lnTo>
                <a:lnTo>
                  <a:pt x="60" y="22"/>
                </a:lnTo>
                <a:lnTo>
                  <a:pt x="68" y="22"/>
                </a:lnTo>
                <a:lnTo>
                  <a:pt x="74" y="23"/>
                </a:lnTo>
                <a:lnTo>
                  <a:pt x="79" y="26"/>
                </a:lnTo>
                <a:lnTo>
                  <a:pt x="84" y="28"/>
                </a:lnTo>
                <a:lnTo>
                  <a:pt x="87" y="30"/>
                </a:lnTo>
                <a:lnTo>
                  <a:pt x="89" y="35"/>
                </a:lnTo>
                <a:lnTo>
                  <a:pt x="91" y="38"/>
                </a:lnTo>
                <a:lnTo>
                  <a:pt x="91" y="44"/>
                </a:lnTo>
                <a:lnTo>
                  <a:pt x="91" y="50"/>
                </a:lnTo>
                <a:lnTo>
                  <a:pt x="90" y="55"/>
                </a:lnTo>
                <a:lnTo>
                  <a:pt x="89" y="57"/>
                </a:lnTo>
                <a:lnTo>
                  <a:pt x="85" y="59"/>
                </a:lnTo>
                <a:lnTo>
                  <a:pt x="79" y="62"/>
                </a:lnTo>
                <a:lnTo>
                  <a:pt x="71" y="63"/>
                </a:lnTo>
                <a:lnTo>
                  <a:pt x="60" y="64"/>
                </a:lnTo>
                <a:lnTo>
                  <a:pt x="48" y="65"/>
                </a:lnTo>
                <a:lnTo>
                  <a:pt x="36" y="68"/>
                </a:lnTo>
                <a:lnTo>
                  <a:pt x="27" y="71"/>
                </a:lnTo>
                <a:lnTo>
                  <a:pt x="18" y="75"/>
                </a:lnTo>
                <a:lnTo>
                  <a:pt x="12" y="80"/>
                </a:lnTo>
                <a:lnTo>
                  <a:pt x="7" y="86"/>
                </a:lnTo>
                <a:lnTo>
                  <a:pt x="3" y="94"/>
                </a:lnTo>
                <a:lnTo>
                  <a:pt x="1" y="103"/>
                </a:lnTo>
                <a:lnTo>
                  <a:pt x="0" y="113"/>
                </a:lnTo>
                <a:lnTo>
                  <a:pt x="1" y="123"/>
                </a:lnTo>
                <a:lnTo>
                  <a:pt x="3" y="132"/>
                </a:lnTo>
                <a:lnTo>
                  <a:pt x="7" y="140"/>
                </a:lnTo>
                <a:lnTo>
                  <a:pt x="12" y="147"/>
                </a:lnTo>
                <a:lnTo>
                  <a:pt x="18" y="151"/>
                </a:lnTo>
                <a:lnTo>
                  <a:pt x="26" y="155"/>
                </a:lnTo>
                <a:lnTo>
                  <a:pt x="35" y="157"/>
                </a:lnTo>
                <a:lnTo>
                  <a:pt x="45" y="158"/>
                </a:lnTo>
                <a:lnTo>
                  <a:pt x="58" y="157"/>
                </a:lnTo>
                <a:lnTo>
                  <a:pt x="71" y="153"/>
                </a:lnTo>
                <a:lnTo>
                  <a:pt x="82" y="144"/>
                </a:lnTo>
                <a:lnTo>
                  <a:pt x="93" y="134"/>
                </a:lnTo>
                <a:close/>
              </a:path>
            </a:pathLst>
          </a:custGeom>
          <a:solidFill>
            <a:srgbClr val="000080"/>
          </a:solidFill>
          <a:ln w="9525">
            <a:noFill/>
            <a:round/>
            <a:headEnd/>
            <a:tailEnd/>
          </a:ln>
        </p:spPr>
        <p:txBody>
          <a:bodyPr/>
          <a:lstStyle/>
          <a:p>
            <a:endParaRPr lang="ru-RU"/>
          </a:p>
        </p:txBody>
      </p:sp>
      <p:sp>
        <p:nvSpPr>
          <p:cNvPr id="20762" name="Freeform 282"/>
          <p:cNvSpPr>
            <a:spLocks/>
          </p:cNvSpPr>
          <p:nvPr/>
        </p:nvSpPr>
        <p:spPr bwMode="auto">
          <a:xfrm>
            <a:off x="2230438" y="5260975"/>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7 h 155"/>
              <a:gd name="T12" fmla="*/ 112 w 114"/>
              <a:gd name="T13" fmla="*/ 28 h 155"/>
              <a:gd name="T14" fmla="*/ 108 w 114"/>
              <a:gd name="T15" fmla="*/ 21 h 155"/>
              <a:gd name="T16" fmla="*/ 104 w 114"/>
              <a:gd name="T17" fmla="*/ 15 h 155"/>
              <a:gd name="T18" fmla="*/ 101 w 114"/>
              <a:gd name="T19" fmla="*/ 12 h 155"/>
              <a:gd name="T20" fmla="*/ 97 w 114"/>
              <a:gd name="T21" fmla="*/ 8 h 155"/>
              <a:gd name="T22" fmla="*/ 92 w 114"/>
              <a:gd name="T23" fmla="*/ 5 h 155"/>
              <a:gd name="T24" fmla="*/ 87 w 114"/>
              <a:gd name="T25" fmla="*/ 2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4 h 155"/>
              <a:gd name="T38" fmla="*/ 41 w 114"/>
              <a:gd name="T39" fmla="*/ 6 h 155"/>
              <a:gd name="T40" fmla="*/ 36 w 114"/>
              <a:gd name="T41" fmla="*/ 9 h 155"/>
              <a:gd name="T42" fmla="*/ 31 w 114"/>
              <a:gd name="T43" fmla="*/ 14 h 155"/>
              <a:gd name="T44" fmla="*/ 26 w 114"/>
              <a:gd name="T45" fmla="*/ 20 h 155"/>
              <a:gd name="T46" fmla="*/ 22 w 114"/>
              <a:gd name="T47" fmla="*/ 26 h 155"/>
              <a:gd name="T48" fmla="*/ 22 w 114"/>
              <a:gd name="T49" fmla="*/ 4 h 155"/>
              <a:gd name="T50" fmla="*/ 0 w 114"/>
              <a:gd name="T51" fmla="*/ 4 h 155"/>
              <a:gd name="T52" fmla="*/ 0 w 114"/>
              <a:gd name="T53" fmla="*/ 155 h 155"/>
              <a:gd name="T54" fmla="*/ 23 w 114"/>
              <a:gd name="T55" fmla="*/ 155 h 155"/>
              <a:gd name="T56" fmla="*/ 23 w 114"/>
              <a:gd name="T57" fmla="*/ 69 h 155"/>
              <a:gd name="T58" fmla="*/ 24 w 114"/>
              <a:gd name="T59" fmla="*/ 58 h 155"/>
              <a:gd name="T60" fmla="*/ 26 w 114"/>
              <a:gd name="T61" fmla="*/ 49 h 155"/>
              <a:gd name="T62" fmla="*/ 30 w 114"/>
              <a:gd name="T63" fmla="*/ 41 h 155"/>
              <a:gd name="T64" fmla="*/ 34 w 114"/>
              <a:gd name="T65" fmla="*/ 34 h 155"/>
              <a:gd name="T66" fmla="*/ 40 w 114"/>
              <a:gd name="T67" fmla="*/ 29 h 155"/>
              <a:gd name="T68" fmla="*/ 46 w 114"/>
              <a:gd name="T69" fmla="*/ 26 h 155"/>
              <a:gd name="T70" fmla="*/ 55 w 114"/>
              <a:gd name="T71" fmla="*/ 23 h 155"/>
              <a:gd name="T72" fmla="*/ 63 w 114"/>
              <a:gd name="T73" fmla="*/ 22 h 155"/>
              <a:gd name="T74" fmla="*/ 71 w 114"/>
              <a:gd name="T75" fmla="*/ 23 h 155"/>
              <a:gd name="T76" fmla="*/ 77 w 114"/>
              <a:gd name="T77" fmla="*/ 25 h 155"/>
              <a:gd name="T78" fmla="*/ 81 w 114"/>
              <a:gd name="T79" fmla="*/ 28 h 155"/>
              <a:gd name="T80" fmla="*/ 85 w 114"/>
              <a:gd name="T81" fmla="*/ 31 h 155"/>
              <a:gd name="T82" fmla="*/ 88 w 114"/>
              <a:gd name="T83" fmla="*/ 37 h 155"/>
              <a:gd name="T84" fmla="*/ 90 w 114"/>
              <a:gd name="T85" fmla="*/ 44 h 155"/>
              <a:gd name="T86" fmla="*/ 91 w 114"/>
              <a:gd name="T87" fmla="*/ 52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4" y="15"/>
                </a:lnTo>
                <a:lnTo>
                  <a:pt x="101" y="12"/>
                </a:lnTo>
                <a:lnTo>
                  <a:pt x="97" y="8"/>
                </a:lnTo>
                <a:lnTo>
                  <a:pt x="92" y="5"/>
                </a:lnTo>
                <a:lnTo>
                  <a:pt x="87" y="2"/>
                </a:lnTo>
                <a:lnTo>
                  <a:pt x="80" y="1"/>
                </a:lnTo>
                <a:lnTo>
                  <a:pt x="73" y="0"/>
                </a:lnTo>
                <a:lnTo>
                  <a:pt x="65" y="0"/>
                </a:lnTo>
                <a:lnTo>
                  <a:pt x="59" y="0"/>
                </a:lnTo>
                <a:lnTo>
                  <a:pt x="53" y="1"/>
                </a:lnTo>
                <a:lnTo>
                  <a:pt x="46" y="4"/>
                </a:lnTo>
                <a:lnTo>
                  <a:pt x="41" y="6"/>
                </a:lnTo>
                <a:lnTo>
                  <a:pt x="36" y="9"/>
                </a:lnTo>
                <a:lnTo>
                  <a:pt x="31" y="14"/>
                </a:lnTo>
                <a:lnTo>
                  <a:pt x="26" y="20"/>
                </a:lnTo>
                <a:lnTo>
                  <a:pt x="22" y="26"/>
                </a:lnTo>
                <a:lnTo>
                  <a:pt x="22" y="4"/>
                </a:lnTo>
                <a:lnTo>
                  <a:pt x="0" y="4"/>
                </a:lnTo>
                <a:lnTo>
                  <a:pt x="0" y="155"/>
                </a:lnTo>
                <a:lnTo>
                  <a:pt x="23" y="155"/>
                </a:lnTo>
                <a:lnTo>
                  <a:pt x="23" y="69"/>
                </a:lnTo>
                <a:lnTo>
                  <a:pt x="24" y="58"/>
                </a:lnTo>
                <a:lnTo>
                  <a:pt x="26" y="49"/>
                </a:lnTo>
                <a:lnTo>
                  <a:pt x="30" y="41"/>
                </a:lnTo>
                <a:lnTo>
                  <a:pt x="34" y="34"/>
                </a:lnTo>
                <a:lnTo>
                  <a:pt x="40" y="29"/>
                </a:lnTo>
                <a:lnTo>
                  <a:pt x="46" y="26"/>
                </a:lnTo>
                <a:lnTo>
                  <a:pt x="55" y="23"/>
                </a:lnTo>
                <a:lnTo>
                  <a:pt x="63" y="22"/>
                </a:lnTo>
                <a:lnTo>
                  <a:pt x="71" y="23"/>
                </a:lnTo>
                <a:lnTo>
                  <a:pt x="77" y="25"/>
                </a:lnTo>
                <a:lnTo>
                  <a:pt x="81" y="28"/>
                </a:lnTo>
                <a:lnTo>
                  <a:pt x="85"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0763" name="Freeform 283"/>
          <p:cNvSpPr>
            <a:spLocks/>
          </p:cNvSpPr>
          <p:nvPr/>
        </p:nvSpPr>
        <p:spPr bwMode="auto">
          <a:xfrm>
            <a:off x="2327275" y="5233988"/>
            <a:ext cx="66675" cy="109537"/>
          </a:xfrm>
          <a:custGeom>
            <a:avLst/>
            <a:gdLst>
              <a:gd name="T0" fmla="*/ 59 w 143"/>
              <a:gd name="T1" fmla="*/ 207 h 207"/>
              <a:gd name="T2" fmla="*/ 84 w 143"/>
              <a:gd name="T3" fmla="*/ 207 h 207"/>
              <a:gd name="T4" fmla="*/ 84 w 143"/>
              <a:gd name="T5" fmla="*/ 25 h 207"/>
              <a:gd name="T6" fmla="*/ 143 w 143"/>
              <a:gd name="T7" fmla="*/ 25 h 207"/>
              <a:gd name="T8" fmla="*/ 143 w 143"/>
              <a:gd name="T9" fmla="*/ 0 h 207"/>
              <a:gd name="T10" fmla="*/ 0 w 143"/>
              <a:gd name="T11" fmla="*/ 0 h 207"/>
              <a:gd name="T12" fmla="*/ 0 w 143"/>
              <a:gd name="T13" fmla="*/ 25 h 207"/>
              <a:gd name="T14" fmla="*/ 59 w 143"/>
              <a:gd name="T15" fmla="*/ 25 h 207"/>
              <a:gd name="T16" fmla="*/ 59 w 143"/>
              <a:gd name="T17" fmla="*/ 207 h 20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3"/>
              <a:gd name="T28" fmla="*/ 0 h 207"/>
              <a:gd name="T29" fmla="*/ 143 w 143"/>
              <a:gd name="T30" fmla="*/ 207 h 20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3" h="207">
                <a:moveTo>
                  <a:pt x="59" y="207"/>
                </a:moveTo>
                <a:lnTo>
                  <a:pt x="84" y="207"/>
                </a:lnTo>
                <a:lnTo>
                  <a:pt x="84" y="25"/>
                </a:lnTo>
                <a:lnTo>
                  <a:pt x="143" y="25"/>
                </a:lnTo>
                <a:lnTo>
                  <a:pt x="143" y="0"/>
                </a:lnTo>
                <a:lnTo>
                  <a:pt x="0" y="0"/>
                </a:lnTo>
                <a:lnTo>
                  <a:pt x="0" y="25"/>
                </a:lnTo>
                <a:lnTo>
                  <a:pt x="59" y="25"/>
                </a:lnTo>
                <a:lnTo>
                  <a:pt x="59" y="207"/>
                </a:lnTo>
                <a:close/>
              </a:path>
            </a:pathLst>
          </a:custGeom>
          <a:solidFill>
            <a:srgbClr val="000080"/>
          </a:solidFill>
          <a:ln w="9525">
            <a:noFill/>
            <a:round/>
            <a:headEnd/>
            <a:tailEnd/>
          </a:ln>
        </p:spPr>
        <p:txBody>
          <a:bodyPr/>
          <a:lstStyle/>
          <a:p>
            <a:endParaRPr lang="ru-RU"/>
          </a:p>
        </p:txBody>
      </p:sp>
      <p:sp>
        <p:nvSpPr>
          <p:cNvPr id="20764" name="Rectangle 284"/>
          <p:cNvSpPr>
            <a:spLocks noChangeArrowheads="1"/>
          </p:cNvSpPr>
          <p:nvPr/>
        </p:nvSpPr>
        <p:spPr bwMode="auto">
          <a:xfrm>
            <a:off x="2389188" y="5326063"/>
            <a:ext cx="12700" cy="17462"/>
          </a:xfrm>
          <a:prstGeom prst="rect">
            <a:avLst/>
          </a:prstGeom>
          <a:solidFill>
            <a:srgbClr val="000080"/>
          </a:solidFill>
          <a:ln w="9525">
            <a:noFill/>
            <a:miter lim="800000"/>
            <a:headEnd/>
            <a:tailEnd/>
          </a:ln>
        </p:spPr>
        <p:txBody>
          <a:bodyPr/>
          <a:lstStyle/>
          <a:p>
            <a:endParaRPr lang="ru-RU"/>
          </a:p>
        </p:txBody>
      </p:sp>
      <p:sp>
        <p:nvSpPr>
          <p:cNvPr id="20765" name="Freeform 285"/>
          <p:cNvSpPr>
            <a:spLocks/>
          </p:cNvSpPr>
          <p:nvPr/>
        </p:nvSpPr>
        <p:spPr bwMode="auto">
          <a:xfrm>
            <a:off x="1350963" y="5430838"/>
            <a:ext cx="57150" cy="104775"/>
          </a:xfrm>
          <a:custGeom>
            <a:avLst/>
            <a:gdLst>
              <a:gd name="T0" fmla="*/ 125 w 125"/>
              <a:gd name="T1" fmla="*/ 199 h 199"/>
              <a:gd name="T2" fmla="*/ 27 w 125"/>
              <a:gd name="T3" fmla="*/ 175 h 199"/>
              <a:gd name="T4" fmla="*/ 33 w 125"/>
              <a:gd name="T5" fmla="*/ 162 h 199"/>
              <a:gd name="T6" fmla="*/ 41 w 125"/>
              <a:gd name="T7" fmla="*/ 151 h 199"/>
              <a:gd name="T8" fmla="*/ 54 w 125"/>
              <a:gd name="T9" fmla="*/ 140 h 199"/>
              <a:gd name="T10" fmla="*/ 70 w 125"/>
              <a:gd name="T11" fmla="*/ 131 h 199"/>
              <a:gd name="T12" fmla="*/ 95 w 125"/>
              <a:gd name="T13" fmla="*/ 116 h 199"/>
              <a:gd name="T14" fmla="*/ 110 w 125"/>
              <a:gd name="T15" fmla="*/ 103 h 199"/>
              <a:gd name="T16" fmla="*/ 119 w 125"/>
              <a:gd name="T17" fmla="*/ 88 h 199"/>
              <a:gd name="T18" fmla="*/ 124 w 125"/>
              <a:gd name="T19" fmla="*/ 69 h 199"/>
              <a:gd name="T20" fmla="*/ 124 w 125"/>
              <a:gd name="T21" fmla="*/ 47 h 199"/>
              <a:gd name="T22" fmla="*/ 115 w 125"/>
              <a:gd name="T23" fmla="*/ 25 h 199"/>
              <a:gd name="T24" fmla="*/ 99 w 125"/>
              <a:gd name="T25" fmla="*/ 10 h 199"/>
              <a:gd name="T26" fmla="*/ 78 w 125"/>
              <a:gd name="T27" fmla="*/ 1 h 199"/>
              <a:gd name="T28" fmla="*/ 52 w 125"/>
              <a:gd name="T29" fmla="*/ 1 h 199"/>
              <a:gd name="T30" fmla="*/ 30 w 125"/>
              <a:gd name="T31" fmla="*/ 11 h 199"/>
              <a:gd name="T32" fmla="*/ 14 w 125"/>
              <a:gd name="T33" fmla="*/ 28 h 199"/>
              <a:gd name="T34" fmla="*/ 6 w 125"/>
              <a:gd name="T35" fmla="*/ 54 h 199"/>
              <a:gd name="T36" fmla="*/ 4 w 125"/>
              <a:gd name="T37" fmla="*/ 73 h 199"/>
              <a:gd name="T38" fmla="*/ 29 w 125"/>
              <a:gd name="T39" fmla="*/ 70 h 199"/>
              <a:gd name="T40" fmla="*/ 31 w 125"/>
              <a:gd name="T41" fmla="*/ 52 h 199"/>
              <a:gd name="T42" fmla="*/ 38 w 125"/>
              <a:gd name="T43" fmla="*/ 36 h 199"/>
              <a:gd name="T44" fmla="*/ 50 w 125"/>
              <a:gd name="T45" fmla="*/ 28 h 199"/>
              <a:gd name="T46" fmla="*/ 64 w 125"/>
              <a:gd name="T47" fmla="*/ 25 h 199"/>
              <a:gd name="T48" fmla="*/ 78 w 125"/>
              <a:gd name="T49" fmla="*/ 27 h 199"/>
              <a:gd name="T50" fmla="*/ 90 w 125"/>
              <a:gd name="T51" fmla="*/ 34 h 199"/>
              <a:gd name="T52" fmla="*/ 97 w 125"/>
              <a:gd name="T53" fmla="*/ 46 h 199"/>
              <a:gd name="T54" fmla="*/ 99 w 125"/>
              <a:gd name="T55" fmla="*/ 60 h 199"/>
              <a:gd name="T56" fmla="*/ 97 w 125"/>
              <a:gd name="T57" fmla="*/ 73 h 199"/>
              <a:gd name="T58" fmla="*/ 93 w 125"/>
              <a:gd name="T59" fmla="*/ 83 h 199"/>
              <a:gd name="T60" fmla="*/ 85 w 125"/>
              <a:gd name="T61" fmla="*/ 93 h 199"/>
              <a:gd name="T62" fmla="*/ 73 w 125"/>
              <a:gd name="T63" fmla="*/ 102 h 199"/>
              <a:gd name="T64" fmla="*/ 45 w 125"/>
              <a:gd name="T65" fmla="*/ 119 h 199"/>
              <a:gd name="T66" fmla="*/ 22 w 125"/>
              <a:gd name="T67" fmla="*/ 138 h 199"/>
              <a:gd name="T68" fmla="*/ 9 w 125"/>
              <a:gd name="T69" fmla="*/ 159 h 199"/>
              <a:gd name="T70" fmla="*/ 1 w 125"/>
              <a:gd name="T71" fmla="*/ 183 h 199"/>
              <a:gd name="T72" fmla="*/ 0 w 125"/>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5"/>
                </a:lnTo>
                <a:lnTo>
                  <a:pt x="27" y="175"/>
                </a:lnTo>
                <a:lnTo>
                  <a:pt x="30" y="168"/>
                </a:lnTo>
                <a:lnTo>
                  <a:pt x="33" y="162"/>
                </a:lnTo>
                <a:lnTo>
                  <a:pt x="36" y="156"/>
                </a:lnTo>
                <a:lnTo>
                  <a:pt x="41" y="151"/>
                </a:lnTo>
                <a:lnTo>
                  <a:pt x="48" y="146"/>
                </a:lnTo>
                <a:lnTo>
                  <a:pt x="54" y="140"/>
                </a:lnTo>
                <a:lnTo>
                  <a:pt x="61" y="135"/>
                </a:lnTo>
                <a:lnTo>
                  <a:pt x="70" y="131"/>
                </a:lnTo>
                <a:lnTo>
                  <a:pt x="86" y="123"/>
                </a:lnTo>
                <a:lnTo>
                  <a:pt x="95" y="116"/>
                </a:lnTo>
                <a:lnTo>
                  <a:pt x="103" y="110"/>
                </a:lnTo>
                <a:lnTo>
                  <a:pt x="110" y="103"/>
                </a:lnTo>
                <a:lnTo>
                  <a:pt x="115" y="96"/>
                </a:lnTo>
                <a:lnTo>
                  <a:pt x="119" y="88"/>
                </a:lnTo>
                <a:lnTo>
                  <a:pt x="123" y="78"/>
                </a:lnTo>
                <a:lnTo>
                  <a:pt x="124" y="69"/>
                </a:lnTo>
                <a:lnTo>
                  <a:pt x="125" y="60"/>
                </a:lnTo>
                <a:lnTo>
                  <a:pt x="124" y="47"/>
                </a:lnTo>
                <a:lnTo>
                  <a:pt x="120" y="35"/>
                </a:lnTo>
                <a:lnTo>
                  <a:pt x="115" y="25"/>
                </a:lnTo>
                <a:lnTo>
                  <a:pt x="108" y="17"/>
                </a:lnTo>
                <a:lnTo>
                  <a:pt x="99" y="10"/>
                </a:lnTo>
                <a:lnTo>
                  <a:pt x="90" y="5"/>
                </a:lnTo>
                <a:lnTo>
                  <a:pt x="78" y="1"/>
                </a:lnTo>
                <a:lnTo>
                  <a:pt x="65" y="0"/>
                </a:lnTo>
                <a:lnTo>
                  <a:pt x="52" y="1"/>
                </a:lnTo>
                <a:lnTo>
                  <a:pt x="40" y="5"/>
                </a:lnTo>
                <a:lnTo>
                  <a:pt x="30" y="11"/>
                </a:lnTo>
                <a:lnTo>
                  <a:pt x="21" y="19"/>
                </a:lnTo>
                <a:lnTo>
                  <a:pt x="14" y="28"/>
                </a:lnTo>
                <a:lnTo>
                  <a:pt x="9" y="40"/>
                </a:lnTo>
                <a:lnTo>
                  <a:pt x="6" y="54"/>
                </a:lnTo>
                <a:lnTo>
                  <a:pt x="4" y="69"/>
                </a:lnTo>
                <a:lnTo>
                  <a:pt x="4" y="73"/>
                </a:lnTo>
                <a:lnTo>
                  <a:pt x="29" y="73"/>
                </a:lnTo>
                <a:lnTo>
                  <a:pt x="29" y="70"/>
                </a:lnTo>
                <a:lnTo>
                  <a:pt x="30" y="60"/>
                </a:lnTo>
                <a:lnTo>
                  <a:pt x="31" y="52"/>
                </a:lnTo>
                <a:lnTo>
                  <a:pt x="34" y="43"/>
                </a:lnTo>
                <a:lnTo>
                  <a:pt x="38" y="36"/>
                </a:lnTo>
                <a:lnTo>
                  <a:pt x="43" y="32"/>
                </a:lnTo>
                <a:lnTo>
                  <a:pt x="50" y="28"/>
                </a:lnTo>
                <a:lnTo>
                  <a:pt x="56" y="26"/>
                </a:lnTo>
                <a:lnTo>
                  <a:pt x="64" y="25"/>
                </a:lnTo>
                <a:lnTo>
                  <a:pt x="72" y="26"/>
                </a:lnTo>
                <a:lnTo>
                  <a:pt x="78" y="27"/>
                </a:lnTo>
                <a:lnTo>
                  <a:pt x="85" y="31"/>
                </a:lnTo>
                <a:lnTo>
                  <a:pt x="90" y="34"/>
                </a:lnTo>
                <a:lnTo>
                  <a:pt x="94" y="40"/>
                </a:lnTo>
                <a:lnTo>
                  <a:pt x="97" y="46"/>
                </a:lnTo>
                <a:lnTo>
                  <a:pt x="98" y="53"/>
                </a:lnTo>
                <a:lnTo>
                  <a:pt x="99" y="60"/>
                </a:lnTo>
                <a:lnTo>
                  <a:pt x="99" y="67"/>
                </a:lnTo>
                <a:lnTo>
                  <a:pt x="97" y="73"/>
                </a:lnTo>
                <a:lnTo>
                  <a:pt x="96" y="78"/>
                </a:lnTo>
                <a:lnTo>
                  <a:pt x="93" y="83"/>
                </a:lnTo>
                <a:lnTo>
                  <a:pt x="89" y="89"/>
                </a:lnTo>
                <a:lnTo>
                  <a:pt x="85" y="93"/>
                </a:lnTo>
                <a:lnTo>
                  <a:pt x="79" y="98"/>
                </a:lnTo>
                <a:lnTo>
                  <a:pt x="73" y="102"/>
                </a:lnTo>
                <a:lnTo>
                  <a:pt x="58" y="111"/>
                </a:lnTo>
                <a:lnTo>
                  <a:pt x="45" y="119"/>
                </a:lnTo>
                <a:lnTo>
                  <a:pt x="33" y="128"/>
                </a:lnTo>
                <a:lnTo>
                  <a:pt x="22" y="138"/>
                </a:lnTo>
                <a:lnTo>
                  <a:pt x="15" y="148"/>
                </a:lnTo>
                <a:lnTo>
                  <a:pt x="9" y="159"/>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766" name="Freeform 286"/>
          <p:cNvSpPr>
            <a:spLocks/>
          </p:cNvSpPr>
          <p:nvPr/>
        </p:nvSpPr>
        <p:spPr bwMode="auto">
          <a:xfrm>
            <a:off x="1416050" y="5430838"/>
            <a:ext cx="60325" cy="107950"/>
          </a:xfrm>
          <a:custGeom>
            <a:avLst/>
            <a:gdLst>
              <a:gd name="T0" fmla="*/ 0 w 126"/>
              <a:gd name="T1" fmla="*/ 137 h 204"/>
              <a:gd name="T2" fmla="*/ 4 w 126"/>
              <a:gd name="T3" fmla="*/ 165 h 204"/>
              <a:gd name="T4" fmla="*/ 16 w 126"/>
              <a:gd name="T5" fmla="*/ 185 h 204"/>
              <a:gd name="T6" fmla="*/ 35 w 126"/>
              <a:gd name="T7" fmla="*/ 199 h 204"/>
              <a:gd name="T8" fmla="*/ 61 w 126"/>
              <a:gd name="T9" fmla="*/ 204 h 204"/>
              <a:gd name="T10" fmla="*/ 88 w 126"/>
              <a:gd name="T11" fmla="*/ 199 h 204"/>
              <a:gd name="T12" fmla="*/ 108 w 126"/>
              <a:gd name="T13" fmla="*/ 187 h 204"/>
              <a:gd name="T14" fmla="*/ 122 w 126"/>
              <a:gd name="T15" fmla="*/ 167 h 204"/>
              <a:gd name="T16" fmla="*/ 126 w 126"/>
              <a:gd name="T17" fmla="*/ 141 h 204"/>
              <a:gd name="T18" fmla="*/ 124 w 126"/>
              <a:gd name="T19" fmla="*/ 124 h 204"/>
              <a:gd name="T20" fmla="*/ 119 w 126"/>
              <a:gd name="T21" fmla="*/ 111 h 204"/>
              <a:gd name="T22" fmla="*/ 109 w 126"/>
              <a:gd name="T23" fmla="*/ 99 h 204"/>
              <a:gd name="T24" fmla="*/ 97 w 126"/>
              <a:gd name="T25" fmla="*/ 92 h 204"/>
              <a:gd name="T26" fmla="*/ 107 w 126"/>
              <a:gd name="T27" fmla="*/ 85 h 204"/>
              <a:gd name="T28" fmla="*/ 114 w 126"/>
              <a:gd name="T29" fmla="*/ 77 h 204"/>
              <a:gd name="T30" fmla="*/ 119 w 126"/>
              <a:gd name="T31" fmla="*/ 66 h 204"/>
              <a:gd name="T32" fmla="*/ 120 w 126"/>
              <a:gd name="T33" fmla="*/ 53 h 204"/>
              <a:gd name="T34" fmla="*/ 116 w 126"/>
              <a:gd name="T35" fmla="*/ 31 h 204"/>
              <a:gd name="T36" fmla="*/ 105 w 126"/>
              <a:gd name="T37" fmla="*/ 14 h 204"/>
              <a:gd name="T38" fmla="*/ 86 w 126"/>
              <a:gd name="T39" fmla="*/ 4 h 204"/>
              <a:gd name="T40" fmla="*/ 61 w 126"/>
              <a:gd name="T41" fmla="*/ 0 h 204"/>
              <a:gd name="T42" fmla="*/ 38 w 126"/>
              <a:gd name="T43" fmla="*/ 5 h 204"/>
              <a:gd name="T44" fmla="*/ 20 w 126"/>
              <a:gd name="T45" fmla="*/ 18 h 204"/>
              <a:gd name="T46" fmla="*/ 8 w 126"/>
              <a:gd name="T47" fmla="*/ 39 h 204"/>
              <a:gd name="T48" fmla="*/ 4 w 126"/>
              <a:gd name="T49" fmla="*/ 66 h 204"/>
              <a:gd name="T50" fmla="*/ 27 w 126"/>
              <a:gd name="T51" fmla="*/ 67 h 204"/>
              <a:gd name="T52" fmla="*/ 30 w 126"/>
              <a:gd name="T53" fmla="*/ 48 h 204"/>
              <a:gd name="T54" fmla="*/ 36 w 126"/>
              <a:gd name="T55" fmla="*/ 34 h 204"/>
              <a:gd name="T56" fmla="*/ 47 w 126"/>
              <a:gd name="T57" fmla="*/ 26 h 204"/>
              <a:gd name="T58" fmla="*/ 63 w 126"/>
              <a:gd name="T59" fmla="*/ 24 h 204"/>
              <a:gd name="T60" fmla="*/ 77 w 126"/>
              <a:gd name="T61" fmla="*/ 26 h 204"/>
              <a:gd name="T62" fmla="*/ 86 w 126"/>
              <a:gd name="T63" fmla="*/ 32 h 204"/>
              <a:gd name="T64" fmla="*/ 92 w 126"/>
              <a:gd name="T65" fmla="*/ 41 h 204"/>
              <a:gd name="T66" fmla="*/ 94 w 126"/>
              <a:gd name="T67" fmla="*/ 54 h 204"/>
              <a:gd name="T68" fmla="*/ 92 w 126"/>
              <a:gd name="T69" fmla="*/ 68 h 204"/>
              <a:gd name="T70" fmla="*/ 85 w 126"/>
              <a:gd name="T71" fmla="*/ 77 h 204"/>
              <a:gd name="T72" fmla="*/ 73 w 126"/>
              <a:gd name="T73" fmla="*/ 83 h 204"/>
              <a:gd name="T74" fmla="*/ 58 w 126"/>
              <a:gd name="T75" fmla="*/ 84 h 204"/>
              <a:gd name="T76" fmla="*/ 49 w 126"/>
              <a:gd name="T77" fmla="*/ 106 h 204"/>
              <a:gd name="T78" fmla="*/ 71 w 126"/>
              <a:gd name="T79" fmla="*/ 107 h 204"/>
              <a:gd name="T80" fmla="*/ 86 w 126"/>
              <a:gd name="T81" fmla="*/ 112 h 204"/>
              <a:gd name="T82" fmla="*/ 96 w 126"/>
              <a:gd name="T83" fmla="*/ 120 h 204"/>
              <a:gd name="T84" fmla="*/ 100 w 126"/>
              <a:gd name="T85" fmla="*/ 133 h 204"/>
              <a:gd name="T86" fmla="*/ 100 w 126"/>
              <a:gd name="T87" fmla="*/ 149 h 204"/>
              <a:gd name="T88" fmla="*/ 96 w 126"/>
              <a:gd name="T89" fmla="*/ 163 h 204"/>
              <a:gd name="T90" fmla="*/ 85 w 126"/>
              <a:gd name="T91" fmla="*/ 174 h 204"/>
              <a:gd name="T92" fmla="*/ 71 w 126"/>
              <a:gd name="T93" fmla="*/ 178 h 204"/>
              <a:gd name="T94" fmla="*/ 54 w 126"/>
              <a:gd name="T95" fmla="*/ 178 h 204"/>
              <a:gd name="T96" fmla="*/ 40 w 126"/>
              <a:gd name="T97" fmla="*/ 173 h 204"/>
              <a:gd name="T98" fmla="*/ 30 w 126"/>
              <a:gd name="T99" fmla="*/ 162 h 204"/>
              <a:gd name="T100" fmla="*/ 25 w 126"/>
              <a:gd name="T101" fmla="*/ 146 h 204"/>
              <a:gd name="T102" fmla="*/ 0 w 126"/>
              <a:gd name="T103" fmla="*/ 135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7"/>
                </a:lnTo>
                <a:lnTo>
                  <a:pt x="1" y="152"/>
                </a:lnTo>
                <a:lnTo>
                  <a:pt x="4" y="165"/>
                </a:lnTo>
                <a:lnTo>
                  <a:pt x="9" y="176"/>
                </a:lnTo>
                <a:lnTo>
                  <a:pt x="16" y="185"/>
                </a:lnTo>
                <a:lnTo>
                  <a:pt x="25" y="194"/>
                </a:lnTo>
                <a:lnTo>
                  <a:pt x="35" y="199"/>
                </a:lnTo>
                <a:lnTo>
                  <a:pt x="47" y="203"/>
                </a:lnTo>
                <a:lnTo>
                  <a:pt x="61" y="204"/>
                </a:lnTo>
                <a:lnTo>
                  <a:pt x="75" y="203"/>
                </a:lnTo>
                <a:lnTo>
                  <a:pt x="88" y="199"/>
                </a:lnTo>
                <a:lnTo>
                  <a:pt x="99" y="194"/>
                </a:lnTo>
                <a:lnTo>
                  <a:pt x="108" y="187"/>
                </a:lnTo>
                <a:lnTo>
                  <a:pt x="116" y="177"/>
                </a:lnTo>
                <a:lnTo>
                  <a:pt x="122" y="167"/>
                </a:lnTo>
                <a:lnTo>
                  <a:pt x="125" y="154"/>
                </a:lnTo>
                <a:lnTo>
                  <a:pt x="126" y="141"/>
                </a:lnTo>
                <a:lnTo>
                  <a:pt x="126" y="132"/>
                </a:lnTo>
                <a:lnTo>
                  <a:pt x="124" y="124"/>
                </a:lnTo>
                <a:lnTo>
                  <a:pt x="122" y="117"/>
                </a:lnTo>
                <a:lnTo>
                  <a:pt x="119" y="111"/>
                </a:lnTo>
                <a:lnTo>
                  <a:pt x="114" y="105"/>
                </a:lnTo>
                <a:lnTo>
                  <a:pt x="109" y="99"/>
                </a:lnTo>
                <a:lnTo>
                  <a:pt x="104" y="96"/>
                </a:lnTo>
                <a:lnTo>
                  <a:pt x="97" y="92"/>
                </a:lnTo>
                <a:lnTo>
                  <a:pt x="102" y="89"/>
                </a:lnTo>
                <a:lnTo>
                  <a:pt x="107" y="85"/>
                </a:lnTo>
                <a:lnTo>
                  <a:pt x="110" y="82"/>
                </a:lnTo>
                <a:lnTo>
                  <a:pt x="114" y="77"/>
                </a:lnTo>
                <a:lnTo>
                  <a:pt x="117" y="71"/>
                </a:lnTo>
                <a:lnTo>
                  <a:pt x="119" y="66"/>
                </a:lnTo>
                <a:lnTo>
                  <a:pt x="120" y="60"/>
                </a:lnTo>
                <a:lnTo>
                  <a:pt x="120" y="53"/>
                </a:lnTo>
                <a:lnTo>
                  <a:pt x="119" y="41"/>
                </a:lnTo>
                <a:lnTo>
                  <a:pt x="116" y="31"/>
                </a:lnTo>
                <a:lnTo>
                  <a:pt x="111" y="22"/>
                </a:lnTo>
                <a:lnTo>
                  <a:pt x="105" y="14"/>
                </a:lnTo>
                <a:lnTo>
                  <a:pt x="97" y="8"/>
                </a:lnTo>
                <a:lnTo>
                  <a:pt x="86" y="4"/>
                </a:lnTo>
                <a:lnTo>
                  <a:pt x="74" y="1"/>
                </a:lnTo>
                <a:lnTo>
                  <a:pt x="61" y="0"/>
                </a:lnTo>
                <a:lnTo>
                  <a:pt x="49" y="1"/>
                </a:lnTo>
                <a:lnTo>
                  <a:pt x="38" y="5"/>
                </a:lnTo>
                <a:lnTo>
                  <a:pt x="28" y="11"/>
                </a:lnTo>
                <a:lnTo>
                  <a:pt x="20" y="18"/>
                </a:lnTo>
                <a:lnTo>
                  <a:pt x="13" y="27"/>
                </a:lnTo>
                <a:lnTo>
                  <a:pt x="8" y="39"/>
                </a:lnTo>
                <a:lnTo>
                  <a:pt x="5" y="50"/>
                </a:lnTo>
                <a:lnTo>
                  <a:pt x="4" y="66"/>
                </a:lnTo>
                <a:lnTo>
                  <a:pt x="4" y="67"/>
                </a:lnTo>
                <a:lnTo>
                  <a:pt x="27" y="67"/>
                </a:lnTo>
                <a:lnTo>
                  <a:pt x="28" y="56"/>
                </a:lnTo>
                <a:lnTo>
                  <a:pt x="30" y="48"/>
                </a:lnTo>
                <a:lnTo>
                  <a:pt x="32" y="41"/>
                </a:lnTo>
                <a:lnTo>
                  <a:pt x="36" y="34"/>
                </a:lnTo>
                <a:lnTo>
                  <a:pt x="41" y="29"/>
                </a:lnTo>
                <a:lnTo>
                  <a:pt x="47" y="26"/>
                </a:lnTo>
                <a:lnTo>
                  <a:pt x="54" y="25"/>
                </a:lnTo>
                <a:lnTo>
                  <a:pt x="63" y="24"/>
                </a:lnTo>
                <a:lnTo>
                  <a:pt x="70" y="24"/>
                </a:lnTo>
                <a:lnTo>
                  <a:pt x="77" y="26"/>
                </a:lnTo>
                <a:lnTo>
                  <a:pt x="82" y="28"/>
                </a:lnTo>
                <a:lnTo>
                  <a:pt x="86" y="32"/>
                </a:lnTo>
                <a:lnTo>
                  <a:pt x="90" y="35"/>
                </a:lnTo>
                <a:lnTo>
                  <a:pt x="92" y="41"/>
                </a:lnTo>
                <a:lnTo>
                  <a:pt x="94" y="47"/>
                </a:lnTo>
                <a:lnTo>
                  <a:pt x="94" y="54"/>
                </a:lnTo>
                <a:lnTo>
                  <a:pt x="93" y="62"/>
                </a:lnTo>
                <a:lnTo>
                  <a:pt x="92" y="68"/>
                </a:lnTo>
                <a:lnTo>
                  <a:pt x="89" y="74"/>
                </a:lnTo>
                <a:lnTo>
                  <a:pt x="85" y="77"/>
                </a:lnTo>
                <a:lnTo>
                  <a:pt x="80" y="81"/>
                </a:lnTo>
                <a:lnTo>
                  <a:pt x="73" y="83"/>
                </a:lnTo>
                <a:lnTo>
                  <a:pt x="66" y="84"/>
                </a:lnTo>
                <a:lnTo>
                  <a:pt x="58" y="84"/>
                </a:lnTo>
                <a:lnTo>
                  <a:pt x="49" y="84"/>
                </a:lnTo>
                <a:lnTo>
                  <a:pt x="49" y="106"/>
                </a:lnTo>
                <a:lnTo>
                  <a:pt x="63" y="106"/>
                </a:lnTo>
                <a:lnTo>
                  <a:pt x="71" y="107"/>
                </a:lnTo>
                <a:lnTo>
                  <a:pt x="79" y="109"/>
                </a:lnTo>
                <a:lnTo>
                  <a:pt x="86" y="112"/>
                </a:lnTo>
                <a:lnTo>
                  <a:pt x="91" y="116"/>
                </a:lnTo>
                <a:lnTo>
                  <a:pt x="96" y="120"/>
                </a:lnTo>
                <a:lnTo>
                  <a:pt x="99" y="126"/>
                </a:lnTo>
                <a:lnTo>
                  <a:pt x="100" y="133"/>
                </a:lnTo>
                <a:lnTo>
                  <a:pt x="101" y="141"/>
                </a:lnTo>
                <a:lnTo>
                  <a:pt x="100" y="149"/>
                </a:lnTo>
                <a:lnTo>
                  <a:pt x="99" y="158"/>
                </a:lnTo>
                <a:lnTo>
                  <a:pt x="96" y="163"/>
                </a:lnTo>
                <a:lnTo>
                  <a:pt x="90" y="169"/>
                </a:lnTo>
                <a:lnTo>
                  <a:pt x="85" y="174"/>
                </a:lnTo>
                <a:lnTo>
                  <a:pt x="79" y="177"/>
                </a:lnTo>
                <a:lnTo>
                  <a:pt x="71" y="178"/>
                </a:lnTo>
                <a:lnTo>
                  <a:pt x="63" y="180"/>
                </a:lnTo>
                <a:lnTo>
                  <a:pt x="54" y="178"/>
                </a:lnTo>
                <a:lnTo>
                  <a:pt x="46" y="177"/>
                </a:lnTo>
                <a:lnTo>
                  <a:pt x="40" y="173"/>
                </a:lnTo>
                <a:lnTo>
                  <a:pt x="34" y="168"/>
                </a:lnTo>
                <a:lnTo>
                  <a:pt x="30" y="162"/>
                </a:lnTo>
                <a:lnTo>
                  <a:pt x="27"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0767" name="Freeform 287"/>
          <p:cNvSpPr>
            <a:spLocks/>
          </p:cNvSpPr>
          <p:nvPr/>
        </p:nvSpPr>
        <p:spPr bwMode="auto">
          <a:xfrm>
            <a:off x="2032000" y="5424488"/>
            <a:ext cx="69850" cy="114300"/>
          </a:xfrm>
          <a:custGeom>
            <a:avLst/>
            <a:gdLst>
              <a:gd name="T0" fmla="*/ 2 w 147"/>
              <a:gd name="T1" fmla="*/ 158 h 215"/>
              <a:gd name="T2" fmla="*/ 13 w 147"/>
              <a:gd name="T3" fmla="*/ 186 h 215"/>
              <a:gd name="T4" fmla="*/ 32 w 147"/>
              <a:gd name="T5" fmla="*/ 205 h 215"/>
              <a:gd name="T6" fmla="*/ 58 w 147"/>
              <a:gd name="T7" fmla="*/ 214 h 215"/>
              <a:gd name="T8" fmla="*/ 91 w 147"/>
              <a:gd name="T9" fmla="*/ 214 h 215"/>
              <a:gd name="T10" fmla="*/ 117 w 147"/>
              <a:gd name="T11" fmla="*/ 205 h 215"/>
              <a:gd name="T12" fmla="*/ 136 w 147"/>
              <a:gd name="T13" fmla="*/ 188 h 215"/>
              <a:gd name="T14" fmla="*/ 146 w 147"/>
              <a:gd name="T15" fmla="*/ 165 h 215"/>
              <a:gd name="T16" fmla="*/ 146 w 147"/>
              <a:gd name="T17" fmla="*/ 139 h 215"/>
              <a:gd name="T18" fmla="*/ 138 w 147"/>
              <a:gd name="T19" fmla="*/ 120 h 215"/>
              <a:gd name="T20" fmla="*/ 123 w 147"/>
              <a:gd name="T21" fmla="*/ 106 h 215"/>
              <a:gd name="T22" fmla="*/ 101 w 147"/>
              <a:gd name="T23" fmla="*/ 97 h 215"/>
              <a:gd name="T24" fmla="*/ 74 w 147"/>
              <a:gd name="T25" fmla="*/ 91 h 215"/>
              <a:gd name="T26" fmla="*/ 53 w 147"/>
              <a:gd name="T27" fmla="*/ 85 h 215"/>
              <a:gd name="T28" fmla="*/ 38 w 147"/>
              <a:gd name="T29" fmla="*/ 77 h 215"/>
              <a:gd name="T30" fmla="*/ 32 w 147"/>
              <a:gd name="T31" fmla="*/ 65 h 215"/>
              <a:gd name="T32" fmla="*/ 32 w 147"/>
              <a:gd name="T33" fmla="*/ 49 h 215"/>
              <a:gd name="T34" fmla="*/ 37 w 147"/>
              <a:gd name="T35" fmla="*/ 37 h 215"/>
              <a:gd name="T36" fmla="*/ 48 w 147"/>
              <a:gd name="T37" fmla="*/ 29 h 215"/>
              <a:gd name="T38" fmla="*/ 63 w 147"/>
              <a:gd name="T39" fmla="*/ 24 h 215"/>
              <a:gd name="T40" fmla="*/ 81 w 147"/>
              <a:gd name="T41" fmla="*/ 24 h 215"/>
              <a:gd name="T42" fmla="*/ 98 w 147"/>
              <a:gd name="T43" fmla="*/ 29 h 215"/>
              <a:gd name="T44" fmla="*/ 109 w 147"/>
              <a:gd name="T45" fmla="*/ 40 h 215"/>
              <a:gd name="T46" fmla="*/ 115 w 147"/>
              <a:gd name="T47" fmla="*/ 57 h 215"/>
              <a:gd name="T48" fmla="*/ 141 w 147"/>
              <a:gd name="T49" fmla="*/ 66 h 215"/>
              <a:gd name="T50" fmla="*/ 136 w 147"/>
              <a:gd name="T51" fmla="*/ 38 h 215"/>
              <a:gd name="T52" fmla="*/ 124 w 147"/>
              <a:gd name="T53" fmla="*/ 17 h 215"/>
              <a:gd name="T54" fmla="*/ 102 w 147"/>
              <a:gd name="T55" fmla="*/ 4 h 215"/>
              <a:gd name="T56" fmla="*/ 74 w 147"/>
              <a:gd name="T57" fmla="*/ 0 h 215"/>
              <a:gd name="T58" fmla="*/ 46 w 147"/>
              <a:gd name="T59" fmla="*/ 4 h 215"/>
              <a:gd name="T60" fmla="*/ 24 w 147"/>
              <a:gd name="T61" fmla="*/ 16 h 215"/>
              <a:gd name="T62" fmla="*/ 11 w 147"/>
              <a:gd name="T63" fmla="*/ 36 h 215"/>
              <a:gd name="T64" fmla="*/ 7 w 147"/>
              <a:gd name="T65" fmla="*/ 60 h 215"/>
              <a:gd name="T66" fmla="*/ 11 w 147"/>
              <a:gd name="T67" fmla="*/ 82 h 215"/>
              <a:gd name="T68" fmla="*/ 22 w 147"/>
              <a:gd name="T69" fmla="*/ 97 h 215"/>
              <a:gd name="T70" fmla="*/ 42 w 147"/>
              <a:gd name="T71" fmla="*/ 108 h 215"/>
              <a:gd name="T72" fmla="*/ 70 w 147"/>
              <a:gd name="T73" fmla="*/ 117 h 215"/>
              <a:gd name="T74" fmla="*/ 92 w 147"/>
              <a:gd name="T75" fmla="*/ 123 h 215"/>
              <a:gd name="T76" fmla="*/ 109 w 147"/>
              <a:gd name="T77" fmla="*/ 129 h 215"/>
              <a:gd name="T78" fmla="*/ 118 w 147"/>
              <a:gd name="T79" fmla="*/ 138 h 215"/>
              <a:gd name="T80" fmla="*/ 121 w 147"/>
              <a:gd name="T81" fmla="*/ 153 h 215"/>
              <a:gd name="T82" fmla="*/ 118 w 147"/>
              <a:gd name="T83" fmla="*/ 169 h 215"/>
              <a:gd name="T84" fmla="*/ 109 w 147"/>
              <a:gd name="T85" fmla="*/ 180 h 215"/>
              <a:gd name="T86" fmla="*/ 94 w 147"/>
              <a:gd name="T87" fmla="*/ 188 h 215"/>
              <a:gd name="T88" fmla="*/ 74 w 147"/>
              <a:gd name="T89" fmla="*/ 191 h 215"/>
              <a:gd name="T90" fmla="*/ 54 w 147"/>
              <a:gd name="T91" fmla="*/ 187 h 215"/>
              <a:gd name="T92" fmla="*/ 39 w 147"/>
              <a:gd name="T93" fmla="*/ 178 h 215"/>
              <a:gd name="T94" fmla="*/ 29 w 147"/>
              <a:gd name="T95" fmla="*/ 162 h 215"/>
              <a:gd name="T96" fmla="*/ 25 w 147"/>
              <a:gd name="T97" fmla="*/ 142 h 2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7"/>
              <a:gd name="T148" fmla="*/ 0 h 215"/>
              <a:gd name="T149" fmla="*/ 147 w 147"/>
              <a:gd name="T150" fmla="*/ 215 h 21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7" h="215">
                <a:moveTo>
                  <a:pt x="0" y="142"/>
                </a:moveTo>
                <a:lnTo>
                  <a:pt x="2" y="158"/>
                </a:lnTo>
                <a:lnTo>
                  <a:pt x="7" y="173"/>
                </a:lnTo>
                <a:lnTo>
                  <a:pt x="13" y="186"/>
                </a:lnTo>
                <a:lnTo>
                  <a:pt x="21" y="196"/>
                </a:lnTo>
                <a:lnTo>
                  <a:pt x="32" y="205"/>
                </a:lnTo>
                <a:lnTo>
                  <a:pt x="43" y="210"/>
                </a:lnTo>
                <a:lnTo>
                  <a:pt x="58" y="214"/>
                </a:lnTo>
                <a:lnTo>
                  <a:pt x="74" y="215"/>
                </a:lnTo>
                <a:lnTo>
                  <a:pt x="91" y="214"/>
                </a:lnTo>
                <a:lnTo>
                  <a:pt x="105" y="210"/>
                </a:lnTo>
                <a:lnTo>
                  <a:pt x="117" y="205"/>
                </a:lnTo>
                <a:lnTo>
                  <a:pt x="128" y="198"/>
                </a:lnTo>
                <a:lnTo>
                  <a:pt x="136" y="188"/>
                </a:lnTo>
                <a:lnTo>
                  <a:pt x="141" y="177"/>
                </a:lnTo>
                <a:lnTo>
                  <a:pt x="146" y="165"/>
                </a:lnTo>
                <a:lnTo>
                  <a:pt x="147" y="151"/>
                </a:lnTo>
                <a:lnTo>
                  <a:pt x="146" y="139"/>
                </a:lnTo>
                <a:lnTo>
                  <a:pt x="143" y="129"/>
                </a:lnTo>
                <a:lnTo>
                  <a:pt x="138" y="120"/>
                </a:lnTo>
                <a:lnTo>
                  <a:pt x="131" y="111"/>
                </a:lnTo>
                <a:lnTo>
                  <a:pt x="123" y="106"/>
                </a:lnTo>
                <a:lnTo>
                  <a:pt x="113" y="101"/>
                </a:lnTo>
                <a:lnTo>
                  <a:pt x="101" y="97"/>
                </a:lnTo>
                <a:lnTo>
                  <a:pt x="88" y="94"/>
                </a:lnTo>
                <a:lnTo>
                  <a:pt x="74" y="91"/>
                </a:lnTo>
                <a:lnTo>
                  <a:pt x="62" y="87"/>
                </a:lnTo>
                <a:lnTo>
                  <a:pt x="53" y="85"/>
                </a:lnTo>
                <a:lnTo>
                  <a:pt x="44" y="81"/>
                </a:lnTo>
                <a:lnTo>
                  <a:pt x="38" y="77"/>
                </a:lnTo>
                <a:lnTo>
                  <a:pt x="34" y="71"/>
                </a:lnTo>
                <a:lnTo>
                  <a:pt x="32" y="65"/>
                </a:lnTo>
                <a:lnTo>
                  <a:pt x="31" y="56"/>
                </a:lnTo>
                <a:lnTo>
                  <a:pt x="32" y="49"/>
                </a:lnTo>
                <a:lnTo>
                  <a:pt x="34" y="43"/>
                </a:lnTo>
                <a:lnTo>
                  <a:pt x="37" y="37"/>
                </a:lnTo>
                <a:lnTo>
                  <a:pt x="42" y="32"/>
                </a:lnTo>
                <a:lnTo>
                  <a:pt x="48" y="29"/>
                </a:lnTo>
                <a:lnTo>
                  <a:pt x="55" y="25"/>
                </a:lnTo>
                <a:lnTo>
                  <a:pt x="63" y="24"/>
                </a:lnTo>
                <a:lnTo>
                  <a:pt x="72" y="23"/>
                </a:lnTo>
                <a:lnTo>
                  <a:pt x="81" y="24"/>
                </a:lnTo>
                <a:lnTo>
                  <a:pt x="91" y="25"/>
                </a:lnTo>
                <a:lnTo>
                  <a:pt x="98" y="29"/>
                </a:lnTo>
                <a:lnTo>
                  <a:pt x="104" y="35"/>
                </a:lnTo>
                <a:lnTo>
                  <a:pt x="109" y="40"/>
                </a:lnTo>
                <a:lnTo>
                  <a:pt x="113" y="47"/>
                </a:lnTo>
                <a:lnTo>
                  <a:pt x="115" y="57"/>
                </a:lnTo>
                <a:lnTo>
                  <a:pt x="117" y="66"/>
                </a:lnTo>
                <a:lnTo>
                  <a:pt x="141" y="66"/>
                </a:lnTo>
                <a:lnTo>
                  <a:pt x="140" y="51"/>
                </a:lnTo>
                <a:lnTo>
                  <a:pt x="136" y="38"/>
                </a:lnTo>
                <a:lnTo>
                  <a:pt x="131" y="26"/>
                </a:lnTo>
                <a:lnTo>
                  <a:pt x="124" y="17"/>
                </a:lnTo>
                <a:lnTo>
                  <a:pt x="113" y="10"/>
                </a:lnTo>
                <a:lnTo>
                  <a:pt x="102" y="4"/>
                </a:lnTo>
                <a:lnTo>
                  <a:pt x="89" y="1"/>
                </a:lnTo>
                <a:lnTo>
                  <a:pt x="74" y="0"/>
                </a:lnTo>
                <a:lnTo>
                  <a:pt x="59" y="1"/>
                </a:lnTo>
                <a:lnTo>
                  <a:pt x="46" y="4"/>
                </a:lnTo>
                <a:lnTo>
                  <a:pt x="34" y="9"/>
                </a:lnTo>
                <a:lnTo>
                  <a:pt x="24" y="16"/>
                </a:lnTo>
                <a:lnTo>
                  <a:pt x="17" y="25"/>
                </a:lnTo>
                <a:lnTo>
                  <a:pt x="11" y="36"/>
                </a:lnTo>
                <a:lnTo>
                  <a:pt x="8" y="47"/>
                </a:lnTo>
                <a:lnTo>
                  <a:pt x="7" y="60"/>
                </a:lnTo>
                <a:lnTo>
                  <a:pt x="8" y="73"/>
                </a:lnTo>
                <a:lnTo>
                  <a:pt x="11" y="82"/>
                </a:lnTo>
                <a:lnTo>
                  <a:pt x="16" y="92"/>
                </a:lnTo>
                <a:lnTo>
                  <a:pt x="22" y="97"/>
                </a:lnTo>
                <a:lnTo>
                  <a:pt x="32" y="103"/>
                </a:lnTo>
                <a:lnTo>
                  <a:pt x="42" y="108"/>
                </a:lnTo>
                <a:lnTo>
                  <a:pt x="55" y="113"/>
                </a:lnTo>
                <a:lnTo>
                  <a:pt x="70" y="117"/>
                </a:lnTo>
                <a:lnTo>
                  <a:pt x="81" y="120"/>
                </a:lnTo>
                <a:lnTo>
                  <a:pt x="92" y="123"/>
                </a:lnTo>
                <a:lnTo>
                  <a:pt x="101" y="125"/>
                </a:lnTo>
                <a:lnTo>
                  <a:pt x="109" y="129"/>
                </a:lnTo>
                <a:lnTo>
                  <a:pt x="114" y="134"/>
                </a:lnTo>
                <a:lnTo>
                  <a:pt x="118" y="138"/>
                </a:lnTo>
                <a:lnTo>
                  <a:pt x="120" y="145"/>
                </a:lnTo>
                <a:lnTo>
                  <a:pt x="121" y="153"/>
                </a:lnTo>
                <a:lnTo>
                  <a:pt x="120" y="162"/>
                </a:lnTo>
                <a:lnTo>
                  <a:pt x="118" y="169"/>
                </a:lnTo>
                <a:lnTo>
                  <a:pt x="114" y="176"/>
                </a:lnTo>
                <a:lnTo>
                  <a:pt x="109" y="180"/>
                </a:lnTo>
                <a:lnTo>
                  <a:pt x="102" y="185"/>
                </a:lnTo>
                <a:lnTo>
                  <a:pt x="94" y="188"/>
                </a:lnTo>
                <a:lnTo>
                  <a:pt x="85" y="189"/>
                </a:lnTo>
                <a:lnTo>
                  <a:pt x="74" y="191"/>
                </a:lnTo>
                <a:lnTo>
                  <a:pt x="63" y="189"/>
                </a:lnTo>
                <a:lnTo>
                  <a:pt x="54" y="187"/>
                </a:lnTo>
                <a:lnTo>
                  <a:pt x="46" y="184"/>
                </a:lnTo>
                <a:lnTo>
                  <a:pt x="39" y="178"/>
                </a:lnTo>
                <a:lnTo>
                  <a:pt x="33" y="171"/>
                </a:lnTo>
                <a:lnTo>
                  <a:pt x="29" y="162"/>
                </a:lnTo>
                <a:lnTo>
                  <a:pt x="27" y="152"/>
                </a:lnTo>
                <a:lnTo>
                  <a:pt x="25" y="142"/>
                </a:lnTo>
                <a:lnTo>
                  <a:pt x="0" y="142"/>
                </a:lnTo>
                <a:close/>
              </a:path>
            </a:pathLst>
          </a:custGeom>
          <a:solidFill>
            <a:srgbClr val="000080"/>
          </a:solidFill>
          <a:ln w="9525">
            <a:noFill/>
            <a:round/>
            <a:headEnd/>
            <a:tailEnd/>
          </a:ln>
        </p:spPr>
        <p:txBody>
          <a:bodyPr/>
          <a:lstStyle/>
          <a:p>
            <a:endParaRPr lang="ru-RU"/>
          </a:p>
        </p:txBody>
      </p:sp>
      <p:sp>
        <p:nvSpPr>
          <p:cNvPr id="20768" name="Freeform 288"/>
          <p:cNvSpPr>
            <a:spLocks noEditPoints="1"/>
          </p:cNvSpPr>
          <p:nvPr/>
        </p:nvSpPr>
        <p:spPr bwMode="auto">
          <a:xfrm>
            <a:off x="2111375" y="5454650"/>
            <a:ext cx="58738" cy="82550"/>
          </a:xfrm>
          <a:custGeom>
            <a:avLst/>
            <a:gdLst>
              <a:gd name="T0" fmla="*/ 90 w 128"/>
              <a:gd name="T1" fmla="*/ 99 h 158"/>
              <a:gd name="T2" fmla="*/ 87 w 128"/>
              <a:gd name="T3" fmla="*/ 114 h 158"/>
              <a:gd name="T4" fmla="*/ 79 w 128"/>
              <a:gd name="T5" fmla="*/ 125 h 158"/>
              <a:gd name="T6" fmla="*/ 65 w 128"/>
              <a:gd name="T7" fmla="*/ 133 h 158"/>
              <a:gd name="T8" fmla="*/ 48 w 128"/>
              <a:gd name="T9" fmla="*/ 136 h 158"/>
              <a:gd name="T10" fmla="*/ 38 w 128"/>
              <a:gd name="T11" fmla="*/ 135 h 158"/>
              <a:gd name="T12" fmla="*/ 30 w 128"/>
              <a:gd name="T13" fmla="*/ 130 h 158"/>
              <a:gd name="T14" fmla="*/ 26 w 128"/>
              <a:gd name="T15" fmla="*/ 122 h 158"/>
              <a:gd name="T16" fmla="*/ 24 w 128"/>
              <a:gd name="T17" fmla="*/ 113 h 158"/>
              <a:gd name="T18" fmla="*/ 25 w 128"/>
              <a:gd name="T19" fmla="*/ 102 h 158"/>
              <a:gd name="T20" fmla="*/ 29 w 128"/>
              <a:gd name="T21" fmla="*/ 95 h 158"/>
              <a:gd name="T22" fmla="*/ 37 w 128"/>
              <a:gd name="T23" fmla="*/ 89 h 158"/>
              <a:gd name="T24" fmla="*/ 47 w 128"/>
              <a:gd name="T25" fmla="*/ 87 h 158"/>
              <a:gd name="T26" fmla="*/ 70 w 128"/>
              <a:gd name="T27" fmla="*/ 83 h 158"/>
              <a:gd name="T28" fmla="*/ 90 w 128"/>
              <a:gd name="T29" fmla="*/ 76 h 158"/>
              <a:gd name="T30" fmla="*/ 93 w 128"/>
              <a:gd name="T31" fmla="*/ 139 h 158"/>
              <a:gd name="T32" fmla="*/ 96 w 128"/>
              <a:gd name="T33" fmla="*/ 147 h 158"/>
              <a:gd name="T34" fmla="*/ 101 w 128"/>
              <a:gd name="T35" fmla="*/ 153 h 158"/>
              <a:gd name="T36" fmla="*/ 109 w 128"/>
              <a:gd name="T37" fmla="*/ 157 h 158"/>
              <a:gd name="T38" fmla="*/ 121 w 128"/>
              <a:gd name="T39" fmla="*/ 156 h 158"/>
              <a:gd name="T40" fmla="*/ 128 w 128"/>
              <a:gd name="T41" fmla="*/ 135 h 158"/>
              <a:gd name="T42" fmla="*/ 118 w 128"/>
              <a:gd name="T43" fmla="*/ 135 h 158"/>
              <a:gd name="T44" fmla="*/ 114 w 128"/>
              <a:gd name="T45" fmla="*/ 127 h 158"/>
              <a:gd name="T46" fmla="*/ 114 w 128"/>
              <a:gd name="T47" fmla="*/ 45 h 158"/>
              <a:gd name="T48" fmla="*/ 111 w 128"/>
              <a:gd name="T49" fmla="*/ 25 h 158"/>
              <a:gd name="T50" fmla="*/ 101 w 128"/>
              <a:gd name="T51" fmla="*/ 10 h 158"/>
              <a:gd name="T52" fmla="*/ 84 w 128"/>
              <a:gd name="T53" fmla="*/ 2 h 158"/>
              <a:gd name="T54" fmla="*/ 61 w 128"/>
              <a:gd name="T55" fmla="*/ 0 h 158"/>
              <a:gd name="T56" fmla="*/ 38 w 128"/>
              <a:gd name="T57" fmla="*/ 3 h 158"/>
              <a:gd name="T58" fmla="*/ 21 w 128"/>
              <a:gd name="T59" fmla="*/ 12 h 158"/>
              <a:gd name="T60" fmla="*/ 10 w 128"/>
              <a:gd name="T61" fmla="*/ 28 h 158"/>
              <a:gd name="T62" fmla="*/ 6 w 128"/>
              <a:gd name="T63" fmla="*/ 47 h 158"/>
              <a:gd name="T64" fmla="*/ 28 w 128"/>
              <a:gd name="T65" fmla="*/ 48 h 158"/>
              <a:gd name="T66" fmla="*/ 30 w 128"/>
              <a:gd name="T67" fmla="*/ 37 h 158"/>
              <a:gd name="T68" fmla="*/ 37 w 128"/>
              <a:gd name="T69" fmla="*/ 29 h 158"/>
              <a:gd name="T70" fmla="*/ 46 w 128"/>
              <a:gd name="T71" fmla="*/ 23 h 158"/>
              <a:gd name="T72" fmla="*/ 60 w 128"/>
              <a:gd name="T73" fmla="*/ 22 h 158"/>
              <a:gd name="T74" fmla="*/ 74 w 128"/>
              <a:gd name="T75" fmla="*/ 23 h 158"/>
              <a:gd name="T76" fmla="*/ 83 w 128"/>
              <a:gd name="T77" fmla="*/ 28 h 158"/>
              <a:gd name="T78" fmla="*/ 88 w 128"/>
              <a:gd name="T79" fmla="*/ 35 h 158"/>
              <a:gd name="T80" fmla="*/ 90 w 128"/>
              <a:gd name="T81" fmla="*/ 44 h 158"/>
              <a:gd name="T82" fmla="*/ 89 w 128"/>
              <a:gd name="T83" fmla="*/ 54 h 158"/>
              <a:gd name="T84" fmla="*/ 84 w 128"/>
              <a:gd name="T85" fmla="*/ 59 h 158"/>
              <a:gd name="T86" fmla="*/ 70 w 128"/>
              <a:gd name="T87" fmla="*/ 62 h 158"/>
              <a:gd name="T88" fmla="*/ 47 w 128"/>
              <a:gd name="T89" fmla="*/ 65 h 158"/>
              <a:gd name="T90" fmla="*/ 26 w 128"/>
              <a:gd name="T91" fmla="*/ 71 h 158"/>
              <a:gd name="T92" fmla="*/ 11 w 128"/>
              <a:gd name="T93" fmla="*/ 80 h 158"/>
              <a:gd name="T94" fmla="*/ 3 w 128"/>
              <a:gd name="T95" fmla="*/ 94 h 158"/>
              <a:gd name="T96" fmla="*/ 0 w 128"/>
              <a:gd name="T97" fmla="*/ 113 h 158"/>
              <a:gd name="T98" fmla="*/ 3 w 128"/>
              <a:gd name="T99" fmla="*/ 131 h 158"/>
              <a:gd name="T100" fmla="*/ 11 w 128"/>
              <a:gd name="T101" fmla="*/ 146 h 158"/>
              <a:gd name="T102" fmla="*/ 25 w 128"/>
              <a:gd name="T103" fmla="*/ 154 h 158"/>
              <a:gd name="T104" fmla="*/ 44 w 128"/>
              <a:gd name="T105" fmla="*/ 158 h 158"/>
              <a:gd name="T106" fmla="*/ 70 w 128"/>
              <a:gd name="T107" fmla="*/ 152 h 158"/>
              <a:gd name="T108" fmla="*/ 93 w 128"/>
              <a:gd name="T109" fmla="*/ 133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0" y="76"/>
                </a:moveTo>
                <a:lnTo>
                  <a:pt x="90" y="99"/>
                </a:lnTo>
                <a:lnTo>
                  <a:pt x="89" y="107"/>
                </a:lnTo>
                <a:lnTo>
                  <a:pt x="87" y="114"/>
                </a:lnTo>
                <a:lnTo>
                  <a:pt x="84" y="120"/>
                </a:lnTo>
                <a:lnTo>
                  <a:pt x="79" y="125"/>
                </a:lnTo>
                <a:lnTo>
                  <a:pt x="73" y="130"/>
                </a:lnTo>
                <a:lnTo>
                  <a:pt x="65" y="133"/>
                </a:lnTo>
                <a:lnTo>
                  <a:pt x="58" y="135"/>
                </a:lnTo>
                <a:lnTo>
                  <a:pt x="48" y="136"/>
                </a:lnTo>
                <a:lnTo>
                  <a:pt x="43" y="136"/>
                </a:lnTo>
                <a:lnTo>
                  <a:pt x="38" y="135"/>
                </a:lnTo>
                <a:lnTo>
                  <a:pt x="34" y="132"/>
                </a:lnTo>
                <a:lnTo>
                  <a:pt x="30" y="130"/>
                </a:lnTo>
                <a:lnTo>
                  <a:pt x="27" y="127"/>
                </a:lnTo>
                <a:lnTo>
                  <a:pt x="26" y="122"/>
                </a:lnTo>
                <a:lnTo>
                  <a:pt x="24" y="117"/>
                </a:lnTo>
                <a:lnTo>
                  <a:pt x="24" y="113"/>
                </a:lnTo>
                <a:lnTo>
                  <a:pt x="24" y="107"/>
                </a:lnTo>
                <a:lnTo>
                  <a:pt x="25" y="102"/>
                </a:lnTo>
                <a:lnTo>
                  <a:pt x="27" y="99"/>
                </a:lnTo>
                <a:lnTo>
                  <a:pt x="29" y="95"/>
                </a:lnTo>
                <a:lnTo>
                  <a:pt x="32" y="92"/>
                </a:lnTo>
                <a:lnTo>
                  <a:pt x="37" y="89"/>
                </a:lnTo>
                <a:lnTo>
                  <a:pt x="42" y="88"/>
                </a:lnTo>
                <a:lnTo>
                  <a:pt x="47" y="87"/>
                </a:lnTo>
                <a:lnTo>
                  <a:pt x="59" y="85"/>
                </a:lnTo>
                <a:lnTo>
                  <a:pt x="70" y="83"/>
                </a:lnTo>
                <a:lnTo>
                  <a:pt x="81" y="81"/>
                </a:lnTo>
                <a:lnTo>
                  <a:pt x="90" y="76"/>
                </a:lnTo>
                <a:close/>
                <a:moveTo>
                  <a:pt x="93" y="133"/>
                </a:moveTo>
                <a:lnTo>
                  <a:pt x="93" y="139"/>
                </a:lnTo>
                <a:lnTo>
                  <a:pt x="94" y="144"/>
                </a:lnTo>
                <a:lnTo>
                  <a:pt x="96" y="147"/>
                </a:lnTo>
                <a:lnTo>
                  <a:pt x="98" y="151"/>
                </a:lnTo>
                <a:lnTo>
                  <a:pt x="101" y="153"/>
                </a:lnTo>
                <a:lnTo>
                  <a:pt x="105" y="156"/>
                </a:lnTo>
                <a:lnTo>
                  <a:pt x="109" y="157"/>
                </a:lnTo>
                <a:lnTo>
                  <a:pt x="116" y="157"/>
                </a:lnTo>
                <a:lnTo>
                  <a:pt x="121" y="156"/>
                </a:lnTo>
                <a:lnTo>
                  <a:pt x="128" y="154"/>
                </a:lnTo>
                <a:lnTo>
                  <a:pt x="128" y="135"/>
                </a:lnTo>
                <a:lnTo>
                  <a:pt x="122" y="136"/>
                </a:lnTo>
                <a:lnTo>
                  <a:pt x="118" y="135"/>
                </a:lnTo>
                <a:lnTo>
                  <a:pt x="115" y="131"/>
                </a:lnTo>
                <a:lnTo>
                  <a:pt x="114" y="127"/>
                </a:lnTo>
                <a:lnTo>
                  <a:pt x="114" y="120"/>
                </a:lnTo>
                <a:lnTo>
                  <a:pt x="114" y="45"/>
                </a:lnTo>
                <a:lnTo>
                  <a:pt x="113" y="35"/>
                </a:lnTo>
                <a:lnTo>
                  <a:pt x="111" y="25"/>
                </a:lnTo>
                <a:lnTo>
                  <a:pt x="106" y="17"/>
                </a:lnTo>
                <a:lnTo>
                  <a:pt x="101" y="10"/>
                </a:lnTo>
                <a:lnTo>
                  <a:pt x="94" y="5"/>
                </a:lnTo>
                <a:lnTo>
                  <a:pt x="84" y="2"/>
                </a:lnTo>
                <a:lnTo>
                  <a:pt x="74" y="1"/>
                </a:lnTo>
                <a:lnTo>
                  <a:pt x="61" y="0"/>
                </a:lnTo>
                <a:lnTo>
                  <a:pt x="48" y="1"/>
                </a:lnTo>
                <a:lnTo>
                  <a:pt x="38" y="3"/>
                </a:lnTo>
                <a:lnTo>
                  <a:pt x="28" y="7"/>
                </a:lnTo>
                <a:lnTo>
                  <a:pt x="21" y="12"/>
                </a:lnTo>
                <a:lnTo>
                  <a:pt x="15" y="19"/>
                </a:lnTo>
                <a:lnTo>
                  <a:pt x="10" y="28"/>
                </a:lnTo>
                <a:lnTo>
                  <a:pt x="7" y="37"/>
                </a:lnTo>
                <a:lnTo>
                  <a:pt x="6" y="47"/>
                </a:lnTo>
                <a:lnTo>
                  <a:pt x="6" y="48"/>
                </a:lnTo>
                <a:lnTo>
                  <a:pt x="28" y="48"/>
                </a:lnTo>
                <a:lnTo>
                  <a:pt x="28" y="43"/>
                </a:lnTo>
                <a:lnTo>
                  <a:pt x="30" y="37"/>
                </a:lnTo>
                <a:lnTo>
                  <a:pt x="32" y="32"/>
                </a:lnTo>
                <a:lnTo>
                  <a:pt x="37" y="29"/>
                </a:lnTo>
                <a:lnTo>
                  <a:pt x="41" y="25"/>
                </a:lnTo>
                <a:lnTo>
                  <a:pt x="46" y="23"/>
                </a:lnTo>
                <a:lnTo>
                  <a:pt x="53" y="22"/>
                </a:lnTo>
                <a:lnTo>
                  <a:pt x="60" y="22"/>
                </a:lnTo>
                <a:lnTo>
                  <a:pt x="67" y="22"/>
                </a:lnTo>
                <a:lnTo>
                  <a:pt x="74" y="23"/>
                </a:lnTo>
                <a:lnTo>
                  <a:pt x="79" y="25"/>
                </a:lnTo>
                <a:lnTo>
                  <a:pt x="83" y="28"/>
                </a:lnTo>
                <a:lnTo>
                  <a:pt x="86" y="30"/>
                </a:lnTo>
                <a:lnTo>
                  <a:pt x="88" y="35"/>
                </a:lnTo>
                <a:lnTo>
                  <a:pt x="90" y="38"/>
                </a:lnTo>
                <a:lnTo>
                  <a:pt x="90" y="44"/>
                </a:lnTo>
                <a:lnTo>
                  <a:pt x="90" y="50"/>
                </a:lnTo>
                <a:lnTo>
                  <a:pt x="89" y="54"/>
                </a:lnTo>
                <a:lnTo>
                  <a:pt x="88" y="57"/>
                </a:lnTo>
                <a:lnTo>
                  <a:pt x="84" y="59"/>
                </a:lnTo>
                <a:lnTo>
                  <a:pt x="79" y="61"/>
                </a:lnTo>
                <a:lnTo>
                  <a:pt x="70" y="62"/>
                </a:lnTo>
                <a:lnTo>
                  <a:pt x="60" y="64"/>
                </a:lnTo>
                <a:lnTo>
                  <a:pt x="47" y="65"/>
                </a:lnTo>
                <a:lnTo>
                  <a:pt x="36" y="67"/>
                </a:lnTo>
                <a:lnTo>
                  <a:pt x="26" y="71"/>
                </a:lnTo>
                <a:lnTo>
                  <a:pt x="18" y="74"/>
                </a:lnTo>
                <a:lnTo>
                  <a:pt x="11" y="80"/>
                </a:lnTo>
                <a:lnTo>
                  <a:pt x="6" y="86"/>
                </a:lnTo>
                <a:lnTo>
                  <a:pt x="3" y="94"/>
                </a:lnTo>
                <a:lnTo>
                  <a:pt x="1" y="102"/>
                </a:lnTo>
                <a:lnTo>
                  <a:pt x="0" y="113"/>
                </a:lnTo>
                <a:lnTo>
                  <a:pt x="1" y="123"/>
                </a:lnTo>
                <a:lnTo>
                  <a:pt x="3" y="131"/>
                </a:lnTo>
                <a:lnTo>
                  <a:pt x="6" y="139"/>
                </a:lnTo>
                <a:lnTo>
                  <a:pt x="11" y="146"/>
                </a:lnTo>
                <a:lnTo>
                  <a:pt x="18" y="151"/>
                </a:lnTo>
                <a:lnTo>
                  <a:pt x="25" y="154"/>
                </a:lnTo>
                <a:lnTo>
                  <a:pt x="35" y="157"/>
                </a:lnTo>
                <a:lnTo>
                  <a:pt x="44" y="158"/>
                </a:lnTo>
                <a:lnTo>
                  <a:pt x="58" y="157"/>
                </a:lnTo>
                <a:lnTo>
                  <a:pt x="70" y="152"/>
                </a:lnTo>
                <a:lnTo>
                  <a:pt x="82" y="144"/>
                </a:lnTo>
                <a:lnTo>
                  <a:pt x="93" y="133"/>
                </a:lnTo>
                <a:close/>
              </a:path>
            </a:pathLst>
          </a:custGeom>
          <a:solidFill>
            <a:srgbClr val="000080"/>
          </a:solidFill>
          <a:ln w="9525">
            <a:noFill/>
            <a:round/>
            <a:headEnd/>
            <a:tailEnd/>
          </a:ln>
        </p:spPr>
        <p:txBody>
          <a:bodyPr/>
          <a:lstStyle/>
          <a:p>
            <a:endParaRPr lang="ru-RU"/>
          </a:p>
        </p:txBody>
      </p:sp>
      <p:sp>
        <p:nvSpPr>
          <p:cNvPr id="20769" name="Freeform 289"/>
          <p:cNvSpPr>
            <a:spLocks/>
          </p:cNvSpPr>
          <p:nvPr/>
        </p:nvSpPr>
        <p:spPr bwMode="auto">
          <a:xfrm>
            <a:off x="2181225" y="5454650"/>
            <a:ext cx="88900" cy="80963"/>
          </a:xfrm>
          <a:custGeom>
            <a:avLst/>
            <a:gdLst>
              <a:gd name="T0" fmla="*/ 189 w 189"/>
              <a:gd name="T1" fmla="*/ 154 h 154"/>
              <a:gd name="T2" fmla="*/ 189 w 189"/>
              <a:gd name="T3" fmla="*/ 59 h 154"/>
              <a:gd name="T4" fmla="*/ 188 w 189"/>
              <a:gd name="T5" fmla="*/ 38 h 154"/>
              <a:gd name="T6" fmla="*/ 184 w 189"/>
              <a:gd name="T7" fmla="*/ 21 h 154"/>
              <a:gd name="T8" fmla="*/ 169 w 189"/>
              <a:gd name="T9" fmla="*/ 5 h 154"/>
              <a:gd name="T10" fmla="*/ 146 w 189"/>
              <a:gd name="T11" fmla="*/ 0 h 154"/>
              <a:gd name="T12" fmla="*/ 121 w 189"/>
              <a:gd name="T13" fmla="*/ 5 h 154"/>
              <a:gd name="T14" fmla="*/ 102 w 189"/>
              <a:gd name="T15" fmla="*/ 23 h 154"/>
              <a:gd name="T16" fmla="*/ 94 w 189"/>
              <a:gd name="T17" fmla="*/ 12 h 154"/>
              <a:gd name="T18" fmla="*/ 86 w 189"/>
              <a:gd name="T19" fmla="*/ 5 h 154"/>
              <a:gd name="T20" fmla="*/ 77 w 189"/>
              <a:gd name="T21" fmla="*/ 1 h 154"/>
              <a:gd name="T22" fmla="*/ 64 w 189"/>
              <a:gd name="T23" fmla="*/ 0 h 154"/>
              <a:gd name="T24" fmla="*/ 51 w 189"/>
              <a:gd name="T25" fmla="*/ 1 h 154"/>
              <a:gd name="T26" fmla="*/ 40 w 189"/>
              <a:gd name="T27" fmla="*/ 5 h 154"/>
              <a:gd name="T28" fmla="*/ 30 w 189"/>
              <a:gd name="T29" fmla="*/ 14 h 154"/>
              <a:gd name="T30" fmla="*/ 22 w 189"/>
              <a:gd name="T31" fmla="*/ 24 h 154"/>
              <a:gd name="T32" fmla="*/ 0 w 189"/>
              <a:gd name="T33" fmla="*/ 3 h 154"/>
              <a:gd name="T34" fmla="*/ 23 w 189"/>
              <a:gd name="T35" fmla="*/ 154 h 154"/>
              <a:gd name="T36" fmla="*/ 24 w 189"/>
              <a:gd name="T37" fmla="*/ 55 h 154"/>
              <a:gd name="T38" fmla="*/ 28 w 189"/>
              <a:gd name="T39" fmla="*/ 39 h 154"/>
              <a:gd name="T40" fmla="*/ 38 w 189"/>
              <a:gd name="T41" fmla="*/ 29 h 154"/>
              <a:gd name="T42" fmla="*/ 50 w 189"/>
              <a:gd name="T43" fmla="*/ 23 h 154"/>
              <a:gd name="T44" fmla="*/ 65 w 189"/>
              <a:gd name="T45" fmla="*/ 23 h 154"/>
              <a:gd name="T46" fmla="*/ 74 w 189"/>
              <a:gd name="T47" fmla="*/ 28 h 154"/>
              <a:gd name="T48" fmla="*/ 81 w 189"/>
              <a:gd name="T49" fmla="*/ 37 h 154"/>
              <a:gd name="T50" fmla="*/ 83 w 189"/>
              <a:gd name="T51" fmla="*/ 52 h 154"/>
              <a:gd name="T52" fmla="*/ 83 w 189"/>
              <a:gd name="T53" fmla="*/ 154 h 154"/>
              <a:gd name="T54" fmla="*/ 106 w 189"/>
              <a:gd name="T55" fmla="*/ 65 h 154"/>
              <a:gd name="T56" fmla="*/ 108 w 189"/>
              <a:gd name="T57" fmla="*/ 46 h 154"/>
              <a:gd name="T58" fmla="*/ 116 w 189"/>
              <a:gd name="T59" fmla="*/ 33 h 154"/>
              <a:gd name="T60" fmla="*/ 126 w 189"/>
              <a:gd name="T61" fmla="*/ 24 h 154"/>
              <a:gd name="T62" fmla="*/ 141 w 189"/>
              <a:gd name="T63" fmla="*/ 22 h 154"/>
              <a:gd name="T64" fmla="*/ 154 w 189"/>
              <a:gd name="T65" fmla="*/ 24 h 154"/>
              <a:gd name="T66" fmla="*/ 161 w 189"/>
              <a:gd name="T67" fmla="*/ 31 h 154"/>
              <a:gd name="T68" fmla="*/ 165 w 189"/>
              <a:gd name="T69" fmla="*/ 44 h 154"/>
              <a:gd name="T70" fmla="*/ 166 w 189"/>
              <a:gd name="T71" fmla="*/ 61 h 15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9"/>
              <a:gd name="T109" fmla="*/ 0 h 154"/>
              <a:gd name="T110" fmla="*/ 189 w 189"/>
              <a:gd name="T111" fmla="*/ 154 h 15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9" h="154">
                <a:moveTo>
                  <a:pt x="166" y="154"/>
                </a:moveTo>
                <a:lnTo>
                  <a:pt x="189" y="154"/>
                </a:lnTo>
                <a:lnTo>
                  <a:pt x="189" y="64"/>
                </a:lnTo>
                <a:lnTo>
                  <a:pt x="189" y="59"/>
                </a:lnTo>
                <a:lnTo>
                  <a:pt x="189" y="47"/>
                </a:lnTo>
                <a:lnTo>
                  <a:pt x="188" y="38"/>
                </a:lnTo>
                <a:lnTo>
                  <a:pt x="187" y="29"/>
                </a:lnTo>
                <a:lnTo>
                  <a:pt x="184" y="21"/>
                </a:lnTo>
                <a:lnTo>
                  <a:pt x="178" y="11"/>
                </a:lnTo>
                <a:lnTo>
                  <a:pt x="169" y="5"/>
                </a:lnTo>
                <a:lnTo>
                  <a:pt x="159" y="1"/>
                </a:lnTo>
                <a:lnTo>
                  <a:pt x="146" y="0"/>
                </a:lnTo>
                <a:lnTo>
                  <a:pt x="132" y="1"/>
                </a:lnTo>
                <a:lnTo>
                  <a:pt x="121" y="5"/>
                </a:lnTo>
                <a:lnTo>
                  <a:pt x="111" y="12"/>
                </a:lnTo>
                <a:lnTo>
                  <a:pt x="102" y="23"/>
                </a:lnTo>
                <a:lnTo>
                  <a:pt x="99" y="17"/>
                </a:lnTo>
                <a:lnTo>
                  <a:pt x="94" y="12"/>
                </a:lnTo>
                <a:lnTo>
                  <a:pt x="90" y="9"/>
                </a:lnTo>
                <a:lnTo>
                  <a:pt x="86" y="5"/>
                </a:lnTo>
                <a:lnTo>
                  <a:pt x="82" y="3"/>
                </a:lnTo>
                <a:lnTo>
                  <a:pt x="77" y="1"/>
                </a:lnTo>
                <a:lnTo>
                  <a:pt x="70" y="0"/>
                </a:lnTo>
                <a:lnTo>
                  <a:pt x="64" y="0"/>
                </a:lnTo>
                <a:lnTo>
                  <a:pt x="58" y="0"/>
                </a:lnTo>
                <a:lnTo>
                  <a:pt x="51" y="1"/>
                </a:lnTo>
                <a:lnTo>
                  <a:pt x="45" y="3"/>
                </a:lnTo>
                <a:lnTo>
                  <a:pt x="40" y="5"/>
                </a:lnTo>
                <a:lnTo>
                  <a:pt x="34" y="9"/>
                </a:lnTo>
                <a:lnTo>
                  <a:pt x="30" y="14"/>
                </a:lnTo>
                <a:lnTo>
                  <a:pt x="26" y="18"/>
                </a:lnTo>
                <a:lnTo>
                  <a:pt x="22" y="24"/>
                </a:lnTo>
                <a:lnTo>
                  <a:pt x="22" y="3"/>
                </a:lnTo>
                <a:lnTo>
                  <a:pt x="0" y="3"/>
                </a:lnTo>
                <a:lnTo>
                  <a:pt x="0" y="154"/>
                </a:lnTo>
                <a:lnTo>
                  <a:pt x="23" y="154"/>
                </a:lnTo>
                <a:lnTo>
                  <a:pt x="23" y="65"/>
                </a:lnTo>
                <a:lnTo>
                  <a:pt x="24" y="55"/>
                </a:lnTo>
                <a:lnTo>
                  <a:pt x="25" y="46"/>
                </a:lnTo>
                <a:lnTo>
                  <a:pt x="28" y="39"/>
                </a:lnTo>
                <a:lnTo>
                  <a:pt x="32" y="33"/>
                </a:lnTo>
                <a:lnTo>
                  <a:pt x="38" y="29"/>
                </a:lnTo>
                <a:lnTo>
                  <a:pt x="43" y="25"/>
                </a:lnTo>
                <a:lnTo>
                  <a:pt x="50" y="23"/>
                </a:lnTo>
                <a:lnTo>
                  <a:pt x="58" y="22"/>
                </a:lnTo>
                <a:lnTo>
                  <a:pt x="65" y="23"/>
                </a:lnTo>
                <a:lnTo>
                  <a:pt x="70" y="24"/>
                </a:lnTo>
                <a:lnTo>
                  <a:pt x="74" y="28"/>
                </a:lnTo>
                <a:lnTo>
                  <a:pt x="78" y="31"/>
                </a:lnTo>
                <a:lnTo>
                  <a:pt x="81" y="37"/>
                </a:lnTo>
                <a:lnTo>
                  <a:pt x="82" y="44"/>
                </a:lnTo>
                <a:lnTo>
                  <a:pt x="83" y="52"/>
                </a:lnTo>
                <a:lnTo>
                  <a:pt x="83" y="61"/>
                </a:lnTo>
                <a:lnTo>
                  <a:pt x="83" y="154"/>
                </a:lnTo>
                <a:lnTo>
                  <a:pt x="106" y="154"/>
                </a:lnTo>
                <a:lnTo>
                  <a:pt x="106" y="65"/>
                </a:lnTo>
                <a:lnTo>
                  <a:pt x="107" y="55"/>
                </a:lnTo>
                <a:lnTo>
                  <a:pt x="108" y="46"/>
                </a:lnTo>
                <a:lnTo>
                  <a:pt x="111" y="39"/>
                </a:lnTo>
                <a:lnTo>
                  <a:pt x="116" y="33"/>
                </a:lnTo>
                <a:lnTo>
                  <a:pt x="121" y="29"/>
                </a:lnTo>
                <a:lnTo>
                  <a:pt x="126" y="24"/>
                </a:lnTo>
                <a:lnTo>
                  <a:pt x="134" y="23"/>
                </a:lnTo>
                <a:lnTo>
                  <a:pt x="141" y="22"/>
                </a:lnTo>
                <a:lnTo>
                  <a:pt x="148" y="23"/>
                </a:lnTo>
                <a:lnTo>
                  <a:pt x="154" y="24"/>
                </a:lnTo>
                <a:lnTo>
                  <a:pt x="158" y="28"/>
                </a:lnTo>
                <a:lnTo>
                  <a:pt x="161" y="31"/>
                </a:lnTo>
                <a:lnTo>
                  <a:pt x="164" y="37"/>
                </a:lnTo>
                <a:lnTo>
                  <a:pt x="165" y="44"/>
                </a:lnTo>
                <a:lnTo>
                  <a:pt x="166" y="52"/>
                </a:lnTo>
                <a:lnTo>
                  <a:pt x="166" y="61"/>
                </a:lnTo>
                <a:lnTo>
                  <a:pt x="166" y="154"/>
                </a:lnTo>
                <a:close/>
              </a:path>
            </a:pathLst>
          </a:custGeom>
          <a:solidFill>
            <a:srgbClr val="000080"/>
          </a:solidFill>
          <a:ln w="9525">
            <a:noFill/>
            <a:round/>
            <a:headEnd/>
            <a:tailEnd/>
          </a:ln>
        </p:spPr>
        <p:txBody>
          <a:bodyPr/>
          <a:lstStyle/>
          <a:p>
            <a:endParaRPr lang="ru-RU"/>
          </a:p>
        </p:txBody>
      </p:sp>
      <p:sp>
        <p:nvSpPr>
          <p:cNvPr id="20770" name="Freeform 290"/>
          <p:cNvSpPr>
            <a:spLocks noEditPoints="1"/>
          </p:cNvSpPr>
          <p:nvPr/>
        </p:nvSpPr>
        <p:spPr bwMode="auto">
          <a:xfrm>
            <a:off x="2282825" y="5454650"/>
            <a:ext cx="60325" cy="82550"/>
          </a:xfrm>
          <a:custGeom>
            <a:avLst/>
            <a:gdLst>
              <a:gd name="T0" fmla="*/ 90 w 128"/>
              <a:gd name="T1" fmla="*/ 99 h 158"/>
              <a:gd name="T2" fmla="*/ 87 w 128"/>
              <a:gd name="T3" fmla="*/ 114 h 158"/>
              <a:gd name="T4" fmla="*/ 79 w 128"/>
              <a:gd name="T5" fmla="*/ 125 h 158"/>
              <a:gd name="T6" fmla="*/ 65 w 128"/>
              <a:gd name="T7" fmla="*/ 133 h 158"/>
              <a:gd name="T8" fmla="*/ 48 w 128"/>
              <a:gd name="T9" fmla="*/ 136 h 158"/>
              <a:gd name="T10" fmla="*/ 38 w 128"/>
              <a:gd name="T11" fmla="*/ 135 h 158"/>
              <a:gd name="T12" fmla="*/ 30 w 128"/>
              <a:gd name="T13" fmla="*/ 130 h 158"/>
              <a:gd name="T14" fmla="*/ 26 w 128"/>
              <a:gd name="T15" fmla="*/ 122 h 158"/>
              <a:gd name="T16" fmla="*/ 24 w 128"/>
              <a:gd name="T17" fmla="*/ 113 h 158"/>
              <a:gd name="T18" fmla="*/ 25 w 128"/>
              <a:gd name="T19" fmla="*/ 102 h 158"/>
              <a:gd name="T20" fmla="*/ 29 w 128"/>
              <a:gd name="T21" fmla="*/ 95 h 158"/>
              <a:gd name="T22" fmla="*/ 37 w 128"/>
              <a:gd name="T23" fmla="*/ 89 h 158"/>
              <a:gd name="T24" fmla="*/ 47 w 128"/>
              <a:gd name="T25" fmla="*/ 87 h 158"/>
              <a:gd name="T26" fmla="*/ 70 w 128"/>
              <a:gd name="T27" fmla="*/ 83 h 158"/>
              <a:gd name="T28" fmla="*/ 90 w 128"/>
              <a:gd name="T29" fmla="*/ 76 h 158"/>
              <a:gd name="T30" fmla="*/ 93 w 128"/>
              <a:gd name="T31" fmla="*/ 139 h 158"/>
              <a:gd name="T32" fmla="*/ 96 w 128"/>
              <a:gd name="T33" fmla="*/ 147 h 158"/>
              <a:gd name="T34" fmla="*/ 101 w 128"/>
              <a:gd name="T35" fmla="*/ 153 h 158"/>
              <a:gd name="T36" fmla="*/ 109 w 128"/>
              <a:gd name="T37" fmla="*/ 157 h 158"/>
              <a:gd name="T38" fmla="*/ 121 w 128"/>
              <a:gd name="T39" fmla="*/ 156 h 158"/>
              <a:gd name="T40" fmla="*/ 128 w 128"/>
              <a:gd name="T41" fmla="*/ 135 h 158"/>
              <a:gd name="T42" fmla="*/ 118 w 128"/>
              <a:gd name="T43" fmla="*/ 135 h 158"/>
              <a:gd name="T44" fmla="*/ 114 w 128"/>
              <a:gd name="T45" fmla="*/ 127 h 158"/>
              <a:gd name="T46" fmla="*/ 114 w 128"/>
              <a:gd name="T47" fmla="*/ 45 h 158"/>
              <a:gd name="T48" fmla="*/ 110 w 128"/>
              <a:gd name="T49" fmla="*/ 25 h 158"/>
              <a:gd name="T50" fmla="*/ 101 w 128"/>
              <a:gd name="T51" fmla="*/ 10 h 158"/>
              <a:gd name="T52" fmla="*/ 84 w 128"/>
              <a:gd name="T53" fmla="*/ 2 h 158"/>
              <a:gd name="T54" fmla="*/ 61 w 128"/>
              <a:gd name="T55" fmla="*/ 0 h 158"/>
              <a:gd name="T56" fmla="*/ 38 w 128"/>
              <a:gd name="T57" fmla="*/ 3 h 158"/>
              <a:gd name="T58" fmla="*/ 21 w 128"/>
              <a:gd name="T59" fmla="*/ 12 h 158"/>
              <a:gd name="T60" fmla="*/ 10 w 128"/>
              <a:gd name="T61" fmla="*/ 28 h 158"/>
              <a:gd name="T62" fmla="*/ 6 w 128"/>
              <a:gd name="T63" fmla="*/ 47 h 158"/>
              <a:gd name="T64" fmla="*/ 28 w 128"/>
              <a:gd name="T65" fmla="*/ 48 h 158"/>
              <a:gd name="T66" fmla="*/ 30 w 128"/>
              <a:gd name="T67" fmla="*/ 37 h 158"/>
              <a:gd name="T68" fmla="*/ 37 w 128"/>
              <a:gd name="T69" fmla="*/ 29 h 158"/>
              <a:gd name="T70" fmla="*/ 46 w 128"/>
              <a:gd name="T71" fmla="*/ 23 h 158"/>
              <a:gd name="T72" fmla="*/ 60 w 128"/>
              <a:gd name="T73" fmla="*/ 22 h 158"/>
              <a:gd name="T74" fmla="*/ 74 w 128"/>
              <a:gd name="T75" fmla="*/ 23 h 158"/>
              <a:gd name="T76" fmla="*/ 83 w 128"/>
              <a:gd name="T77" fmla="*/ 28 h 158"/>
              <a:gd name="T78" fmla="*/ 88 w 128"/>
              <a:gd name="T79" fmla="*/ 35 h 158"/>
              <a:gd name="T80" fmla="*/ 90 w 128"/>
              <a:gd name="T81" fmla="*/ 44 h 158"/>
              <a:gd name="T82" fmla="*/ 89 w 128"/>
              <a:gd name="T83" fmla="*/ 54 h 158"/>
              <a:gd name="T84" fmla="*/ 84 w 128"/>
              <a:gd name="T85" fmla="*/ 59 h 158"/>
              <a:gd name="T86" fmla="*/ 70 w 128"/>
              <a:gd name="T87" fmla="*/ 62 h 158"/>
              <a:gd name="T88" fmla="*/ 47 w 128"/>
              <a:gd name="T89" fmla="*/ 65 h 158"/>
              <a:gd name="T90" fmla="*/ 26 w 128"/>
              <a:gd name="T91" fmla="*/ 71 h 158"/>
              <a:gd name="T92" fmla="*/ 11 w 128"/>
              <a:gd name="T93" fmla="*/ 80 h 158"/>
              <a:gd name="T94" fmla="*/ 3 w 128"/>
              <a:gd name="T95" fmla="*/ 94 h 158"/>
              <a:gd name="T96" fmla="*/ 0 w 128"/>
              <a:gd name="T97" fmla="*/ 113 h 158"/>
              <a:gd name="T98" fmla="*/ 3 w 128"/>
              <a:gd name="T99" fmla="*/ 131 h 158"/>
              <a:gd name="T100" fmla="*/ 11 w 128"/>
              <a:gd name="T101" fmla="*/ 146 h 158"/>
              <a:gd name="T102" fmla="*/ 25 w 128"/>
              <a:gd name="T103" fmla="*/ 154 h 158"/>
              <a:gd name="T104" fmla="*/ 44 w 128"/>
              <a:gd name="T105" fmla="*/ 158 h 158"/>
              <a:gd name="T106" fmla="*/ 70 w 128"/>
              <a:gd name="T107" fmla="*/ 152 h 158"/>
              <a:gd name="T108" fmla="*/ 93 w 128"/>
              <a:gd name="T109" fmla="*/ 133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0" y="76"/>
                </a:moveTo>
                <a:lnTo>
                  <a:pt x="90" y="99"/>
                </a:lnTo>
                <a:lnTo>
                  <a:pt x="89" y="107"/>
                </a:lnTo>
                <a:lnTo>
                  <a:pt x="87" y="114"/>
                </a:lnTo>
                <a:lnTo>
                  <a:pt x="84" y="120"/>
                </a:lnTo>
                <a:lnTo>
                  <a:pt x="79" y="125"/>
                </a:lnTo>
                <a:lnTo>
                  <a:pt x="72" y="130"/>
                </a:lnTo>
                <a:lnTo>
                  <a:pt x="65" y="133"/>
                </a:lnTo>
                <a:lnTo>
                  <a:pt x="58" y="135"/>
                </a:lnTo>
                <a:lnTo>
                  <a:pt x="48" y="136"/>
                </a:lnTo>
                <a:lnTo>
                  <a:pt x="43" y="136"/>
                </a:lnTo>
                <a:lnTo>
                  <a:pt x="38" y="135"/>
                </a:lnTo>
                <a:lnTo>
                  <a:pt x="33" y="132"/>
                </a:lnTo>
                <a:lnTo>
                  <a:pt x="30" y="130"/>
                </a:lnTo>
                <a:lnTo>
                  <a:pt x="27" y="127"/>
                </a:lnTo>
                <a:lnTo>
                  <a:pt x="26" y="122"/>
                </a:lnTo>
                <a:lnTo>
                  <a:pt x="24" y="117"/>
                </a:lnTo>
                <a:lnTo>
                  <a:pt x="24" y="113"/>
                </a:lnTo>
                <a:lnTo>
                  <a:pt x="24" y="107"/>
                </a:lnTo>
                <a:lnTo>
                  <a:pt x="25" y="102"/>
                </a:lnTo>
                <a:lnTo>
                  <a:pt x="27" y="99"/>
                </a:lnTo>
                <a:lnTo>
                  <a:pt x="29" y="95"/>
                </a:lnTo>
                <a:lnTo>
                  <a:pt x="32" y="92"/>
                </a:lnTo>
                <a:lnTo>
                  <a:pt x="37" y="89"/>
                </a:lnTo>
                <a:lnTo>
                  <a:pt x="42" y="88"/>
                </a:lnTo>
                <a:lnTo>
                  <a:pt x="47" y="87"/>
                </a:lnTo>
                <a:lnTo>
                  <a:pt x="59" y="85"/>
                </a:lnTo>
                <a:lnTo>
                  <a:pt x="70" y="83"/>
                </a:lnTo>
                <a:lnTo>
                  <a:pt x="81" y="81"/>
                </a:lnTo>
                <a:lnTo>
                  <a:pt x="90" y="76"/>
                </a:lnTo>
                <a:close/>
                <a:moveTo>
                  <a:pt x="93" y="133"/>
                </a:moveTo>
                <a:lnTo>
                  <a:pt x="93" y="139"/>
                </a:lnTo>
                <a:lnTo>
                  <a:pt x="94" y="144"/>
                </a:lnTo>
                <a:lnTo>
                  <a:pt x="96" y="147"/>
                </a:lnTo>
                <a:lnTo>
                  <a:pt x="98" y="151"/>
                </a:lnTo>
                <a:lnTo>
                  <a:pt x="101" y="153"/>
                </a:lnTo>
                <a:lnTo>
                  <a:pt x="105" y="156"/>
                </a:lnTo>
                <a:lnTo>
                  <a:pt x="109" y="157"/>
                </a:lnTo>
                <a:lnTo>
                  <a:pt x="116" y="157"/>
                </a:lnTo>
                <a:lnTo>
                  <a:pt x="121" y="156"/>
                </a:lnTo>
                <a:lnTo>
                  <a:pt x="128" y="154"/>
                </a:lnTo>
                <a:lnTo>
                  <a:pt x="128" y="135"/>
                </a:lnTo>
                <a:lnTo>
                  <a:pt x="122" y="136"/>
                </a:lnTo>
                <a:lnTo>
                  <a:pt x="118" y="135"/>
                </a:lnTo>
                <a:lnTo>
                  <a:pt x="115" y="131"/>
                </a:lnTo>
                <a:lnTo>
                  <a:pt x="114" y="127"/>
                </a:lnTo>
                <a:lnTo>
                  <a:pt x="114" y="120"/>
                </a:lnTo>
                <a:lnTo>
                  <a:pt x="114" y="45"/>
                </a:lnTo>
                <a:lnTo>
                  <a:pt x="113" y="35"/>
                </a:lnTo>
                <a:lnTo>
                  <a:pt x="110" y="25"/>
                </a:lnTo>
                <a:lnTo>
                  <a:pt x="106" y="17"/>
                </a:lnTo>
                <a:lnTo>
                  <a:pt x="101" y="10"/>
                </a:lnTo>
                <a:lnTo>
                  <a:pt x="94" y="5"/>
                </a:lnTo>
                <a:lnTo>
                  <a:pt x="84" y="2"/>
                </a:lnTo>
                <a:lnTo>
                  <a:pt x="74" y="1"/>
                </a:lnTo>
                <a:lnTo>
                  <a:pt x="61" y="0"/>
                </a:lnTo>
                <a:lnTo>
                  <a:pt x="48" y="1"/>
                </a:lnTo>
                <a:lnTo>
                  <a:pt x="38" y="3"/>
                </a:lnTo>
                <a:lnTo>
                  <a:pt x="28" y="7"/>
                </a:lnTo>
                <a:lnTo>
                  <a:pt x="21" y="12"/>
                </a:lnTo>
                <a:lnTo>
                  <a:pt x="14" y="19"/>
                </a:lnTo>
                <a:lnTo>
                  <a:pt x="10" y="28"/>
                </a:lnTo>
                <a:lnTo>
                  <a:pt x="7" y="37"/>
                </a:lnTo>
                <a:lnTo>
                  <a:pt x="6" y="47"/>
                </a:lnTo>
                <a:lnTo>
                  <a:pt x="6" y="48"/>
                </a:lnTo>
                <a:lnTo>
                  <a:pt x="28" y="48"/>
                </a:lnTo>
                <a:lnTo>
                  <a:pt x="28" y="43"/>
                </a:lnTo>
                <a:lnTo>
                  <a:pt x="30" y="37"/>
                </a:lnTo>
                <a:lnTo>
                  <a:pt x="32" y="32"/>
                </a:lnTo>
                <a:lnTo>
                  <a:pt x="37" y="29"/>
                </a:lnTo>
                <a:lnTo>
                  <a:pt x="41" y="25"/>
                </a:lnTo>
                <a:lnTo>
                  <a:pt x="46" y="23"/>
                </a:lnTo>
                <a:lnTo>
                  <a:pt x="52" y="22"/>
                </a:lnTo>
                <a:lnTo>
                  <a:pt x="60" y="22"/>
                </a:lnTo>
                <a:lnTo>
                  <a:pt x="67" y="22"/>
                </a:lnTo>
                <a:lnTo>
                  <a:pt x="74" y="23"/>
                </a:lnTo>
                <a:lnTo>
                  <a:pt x="79" y="25"/>
                </a:lnTo>
                <a:lnTo>
                  <a:pt x="83" y="28"/>
                </a:lnTo>
                <a:lnTo>
                  <a:pt x="86" y="30"/>
                </a:lnTo>
                <a:lnTo>
                  <a:pt x="88" y="35"/>
                </a:lnTo>
                <a:lnTo>
                  <a:pt x="90" y="38"/>
                </a:lnTo>
                <a:lnTo>
                  <a:pt x="90" y="44"/>
                </a:lnTo>
                <a:lnTo>
                  <a:pt x="90" y="50"/>
                </a:lnTo>
                <a:lnTo>
                  <a:pt x="89" y="54"/>
                </a:lnTo>
                <a:lnTo>
                  <a:pt x="88" y="57"/>
                </a:lnTo>
                <a:lnTo>
                  <a:pt x="84" y="59"/>
                </a:lnTo>
                <a:lnTo>
                  <a:pt x="79" y="61"/>
                </a:lnTo>
                <a:lnTo>
                  <a:pt x="70" y="62"/>
                </a:lnTo>
                <a:lnTo>
                  <a:pt x="60" y="64"/>
                </a:lnTo>
                <a:lnTo>
                  <a:pt x="47" y="65"/>
                </a:lnTo>
                <a:lnTo>
                  <a:pt x="36" y="67"/>
                </a:lnTo>
                <a:lnTo>
                  <a:pt x="26" y="71"/>
                </a:lnTo>
                <a:lnTo>
                  <a:pt x="18" y="74"/>
                </a:lnTo>
                <a:lnTo>
                  <a:pt x="11" y="80"/>
                </a:lnTo>
                <a:lnTo>
                  <a:pt x="6" y="86"/>
                </a:lnTo>
                <a:lnTo>
                  <a:pt x="3" y="94"/>
                </a:lnTo>
                <a:lnTo>
                  <a:pt x="1" y="102"/>
                </a:lnTo>
                <a:lnTo>
                  <a:pt x="0" y="113"/>
                </a:lnTo>
                <a:lnTo>
                  <a:pt x="1" y="123"/>
                </a:lnTo>
                <a:lnTo>
                  <a:pt x="3" y="131"/>
                </a:lnTo>
                <a:lnTo>
                  <a:pt x="6" y="139"/>
                </a:lnTo>
                <a:lnTo>
                  <a:pt x="11" y="146"/>
                </a:lnTo>
                <a:lnTo>
                  <a:pt x="18" y="151"/>
                </a:lnTo>
                <a:lnTo>
                  <a:pt x="25" y="154"/>
                </a:lnTo>
                <a:lnTo>
                  <a:pt x="35" y="157"/>
                </a:lnTo>
                <a:lnTo>
                  <a:pt x="44" y="158"/>
                </a:lnTo>
                <a:lnTo>
                  <a:pt x="58" y="157"/>
                </a:lnTo>
                <a:lnTo>
                  <a:pt x="70" y="152"/>
                </a:lnTo>
                <a:lnTo>
                  <a:pt x="82" y="144"/>
                </a:lnTo>
                <a:lnTo>
                  <a:pt x="93" y="133"/>
                </a:lnTo>
                <a:close/>
              </a:path>
            </a:pathLst>
          </a:custGeom>
          <a:solidFill>
            <a:srgbClr val="000080"/>
          </a:solidFill>
          <a:ln w="9525">
            <a:noFill/>
            <a:round/>
            <a:headEnd/>
            <a:tailEnd/>
          </a:ln>
        </p:spPr>
        <p:txBody>
          <a:bodyPr/>
          <a:lstStyle/>
          <a:p>
            <a:endParaRPr lang="ru-RU"/>
          </a:p>
        </p:txBody>
      </p:sp>
      <p:sp>
        <p:nvSpPr>
          <p:cNvPr id="20771" name="Freeform 291"/>
          <p:cNvSpPr>
            <a:spLocks/>
          </p:cNvSpPr>
          <p:nvPr/>
        </p:nvSpPr>
        <p:spPr bwMode="auto">
          <a:xfrm>
            <a:off x="2354263" y="5454650"/>
            <a:ext cx="52387" cy="80963"/>
          </a:xfrm>
          <a:custGeom>
            <a:avLst/>
            <a:gdLst>
              <a:gd name="T0" fmla="*/ 91 w 114"/>
              <a:gd name="T1" fmla="*/ 154 h 154"/>
              <a:gd name="T2" fmla="*/ 114 w 114"/>
              <a:gd name="T3" fmla="*/ 154 h 154"/>
              <a:gd name="T4" fmla="*/ 114 w 114"/>
              <a:gd name="T5" fmla="*/ 64 h 154"/>
              <a:gd name="T6" fmla="*/ 114 w 114"/>
              <a:gd name="T7" fmla="*/ 57 h 154"/>
              <a:gd name="T8" fmla="*/ 114 w 114"/>
              <a:gd name="T9" fmla="*/ 46 h 154"/>
              <a:gd name="T10" fmla="*/ 113 w 114"/>
              <a:gd name="T11" fmla="*/ 37 h 154"/>
              <a:gd name="T12" fmla="*/ 112 w 114"/>
              <a:gd name="T13" fmla="*/ 28 h 154"/>
              <a:gd name="T14" fmla="*/ 108 w 114"/>
              <a:gd name="T15" fmla="*/ 21 h 154"/>
              <a:gd name="T16" fmla="*/ 105 w 114"/>
              <a:gd name="T17" fmla="*/ 15 h 154"/>
              <a:gd name="T18" fmla="*/ 102 w 114"/>
              <a:gd name="T19" fmla="*/ 11 h 154"/>
              <a:gd name="T20" fmla="*/ 98 w 114"/>
              <a:gd name="T21" fmla="*/ 8 h 154"/>
              <a:gd name="T22" fmla="*/ 92 w 114"/>
              <a:gd name="T23" fmla="*/ 4 h 154"/>
              <a:gd name="T24" fmla="*/ 87 w 114"/>
              <a:gd name="T25" fmla="*/ 2 h 154"/>
              <a:gd name="T26" fmla="*/ 81 w 114"/>
              <a:gd name="T27" fmla="*/ 1 h 154"/>
              <a:gd name="T28" fmla="*/ 73 w 114"/>
              <a:gd name="T29" fmla="*/ 0 h 154"/>
              <a:gd name="T30" fmla="*/ 66 w 114"/>
              <a:gd name="T31" fmla="*/ 0 h 154"/>
              <a:gd name="T32" fmla="*/ 60 w 114"/>
              <a:gd name="T33" fmla="*/ 0 h 154"/>
              <a:gd name="T34" fmla="*/ 53 w 114"/>
              <a:gd name="T35" fmla="*/ 1 h 154"/>
              <a:gd name="T36" fmla="*/ 47 w 114"/>
              <a:gd name="T37" fmla="*/ 3 h 154"/>
              <a:gd name="T38" fmla="*/ 42 w 114"/>
              <a:gd name="T39" fmla="*/ 5 h 154"/>
              <a:gd name="T40" fmla="*/ 36 w 114"/>
              <a:gd name="T41" fmla="*/ 9 h 154"/>
              <a:gd name="T42" fmla="*/ 31 w 114"/>
              <a:gd name="T43" fmla="*/ 14 h 154"/>
              <a:gd name="T44" fmla="*/ 27 w 114"/>
              <a:gd name="T45" fmla="*/ 19 h 154"/>
              <a:gd name="T46" fmla="*/ 23 w 114"/>
              <a:gd name="T47" fmla="*/ 25 h 154"/>
              <a:gd name="T48" fmla="*/ 23 w 114"/>
              <a:gd name="T49" fmla="*/ 3 h 154"/>
              <a:gd name="T50" fmla="*/ 0 w 114"/>
              <a:gd name="T51" fmla="*/ 3 h 154"/>
              <a:gd name="T52" fmla="*/ 0 w 114"/>
              <a:gd name="T53" fmla="*/ 154 h 154"/>
              <a:gd name="T54" fmla="*/ 24 w 114"/>
              <a:gd name="T55" fmla="*/ 154 h 154"/>
              <a:gd name="T56" fmla="*/ 24 w 114"/>
              <a:gd name="T57" fmla="*/ 68 h 154"/>
              <a:gd name="T58" fmla="*/ 25 w 114"/>
              <a:gd name="T59" fmla="*/ 58 h 154"/>
              <a:gd name="T60" fmla="*/ 27 w 114"/>
              <a:gd name="T61" fmla="*/ 48 h 154"/>
              <a:gd name="T62" fmla="*/ 30 w 114"/>
              <a:gd name="T63" fmla="*/ 40 h 154"/>
              <a:gd name="T64" fmla="*/ 34 w 114"/>
              <a:gd name="T65" fmla="*/ 33 h 154"/>
              <a:gd name="T66" fmla="*/ 41 w 114"/>
              <a:gd name="T67" fmla="*/ 29 h 154"/>
              <a:gd name="T68" fmla="*/ 47 w 114"/>
              <a:gd name="T69" fmla="*/ 25 h 154"/>
              <a:gd name="T70" fmla="*/ 55 w 114"/>
              <a:gd name="T71" fmla="*/ 23 h 154"/>
              <a:gd name="T72" fmla="*/ 64 w 114"/>
              <a:gd name="T73" fmla="*/ 22 h 154"/>
              <a:gd name="T74" fmla="*/ 71 w 114"/>
              <a:gd name="T75" fmla="*/ 23 h 154"/>
              <a:gd name="T76" fmla="*/ 77 w 114"/>
              <a:gd name="T77" fmla="*/ 24 h 154"/>
              <a:gd name="T78" fmla="*/ 82 w 114"/>
              <a:gd name="T79" fmla="*/ 28 h 154"/>
              <a:gd name="T80" fmla="*/ 86 w 114"/>
              <a:gd name="T81" fmla="*/ 31 h 154"/>
              <a:gd name="T82" fmla="*/ 88 w 114"/>
              <a:gd name="T83" fmla="*/ 37 h 154"/>
              <a:gd name="T84" fmla="*/ 90 w 114"/>
              <a:gd name="T85" fmla="*/ 44 h 154"/>
              <a:gd name="T86" fmla="*/ 91 w 114"/>
              <a:gd name="T87" fmla="*/ 52 h 154"/>
              <a:gd name="T88" fmla="*/ 91 w 114"/>
              <a:gd name="T89" fmla="*/ 61 h 154"/>
              <a:gd name="T90" fmla="*/ 91 w 114"/>
              <a:gd name="T91" fmla="*/ 154 h 15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4"/>
              <a:gd name="T140" fmla="*/ 114 w 114"/>
              <a:gd name="T141" fmla="*/ 154 h 15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4">
                <a:moveTo>
                  <a:pt x="91" y="154"/>
                </a:moveTo>
                <a:lnTo>
                  <a:pt x="114" y="154"/>
                </a:lnTo>
                <a:lnTo>
                  <a:pt x="114" y="64"/>
                </a:lnTo>
                <a:lnTo>
                  <a:pt x="114" y="57"/>
                </a:lnTo>
                <a:lnTo>
                  <a:pt x="114" y="46"/>
                </a:lnTo>
                <a:lnTo>
                  <a:pt x="113" y="37"/>
                </a:lnTo>
                <a:lnTo>
                  <a:pt x="112" y="28"/>
                </a:lnTo>
                <a:lnTo>
                  <a:pt x="108" y="21"/>
                </a:lnTo>
                <a:lnTo>
                  <a:pt x="105" y="15"/>
                </a:lnTo>
                <a:lnTo>
                  <a:pt x="102" y="11"/>
                </a:lnTo>
                <a:lnTo>
                  <a:pt x="98" y="8"/>
                </a:lnTo>
                <a:lnTo>
                  <a:pt x="92" y="4"/>
                </a:lnTo>
                <a:lnTo>
                  <a:pt x="87" y="2"/>
                </a:lnTo>
                <a:lnTo>
                  <a:pt x="81" y="1"/>
                </a:lnTo>
                <a:lnTo>
                  <a:pt x="73" y="0"/>
                </a:lnTo>
                <a:lnTo>
                  <a:pt x="66" y="0"/>
                </a:lnTo>
                <a:lnTo>
                  <a:pt x="60" y="0"/>
                </a:lnTo>
                <a:lnTo>
                  <a:pt x="53" y="1"/>
                </a:lnTo>
                <a:lnTo>
                  <a:pt x="47" y="3"/>
                </a:lnTo>
                <a:lnTo>
                  <a:pt x="42" y="5"/>
                </a:lnTo>
                <a:lnTo>
                  <a:pt x="36" y="9"/>
                </a:lnTo>
                <a:lnTo>
                  <a:pt x="31" y="14"/>
                </a:lnTo>
                <a:lnTo>
                  <a:pt x="27" y="19"/>
                </a:lnTo>
                <a:lnTo>
                  <a:pt x="23" y="25"/>
                </a:lnTo>
                <a:lnTo>
                  <a:pt x="23" y="3"/>
                </a:lnTo>
                <a:lnTo>
                  <a:pt x="0" y="3"/>
                </a:lnTo>
                <a:lnTo>
                  <a:pt x="0" y="154"/>
                </a:lnTo>
                <a:lnTo>
                  <a:pt x="24" y="154"/>
                </a:lnTo>
                <a:lnTo>
                  <a:pt x="24" y="68"/>
                </a:lnTo>
                <a:lnTo>
                  <a:pt x="25" y="58"/>
                </a:lnTo>
                <a:lnTo>
                  <a:pt x="27" y="48"/>
                </a:lnTo>
                <a:lnTo>
                  <a:pt x="30" y="40"/>
                </a:lnTo>
                <a:lnTo>
                  <a:pt x="34" y="33"/>
                </a:lnTo>
                <a:lnTo>
                  <a:pt x="41" y="29"/>
                </a:lnTo>
                <a:lnTo>
                  <a:pt x="47" y="25"/>
                </a:lnTo>
                <a:lnTo>
                  <a:pt x="55" y="23"/>
                </a:lnTo>
                <a:lnTo>
                  <a:pt x="64" y="22"/>
                </a:lnTo>
                <a:lnTo>
                  <a:pt x="71" y="23"/>
                </a:lnTo>
                <a:lnTo>
                  <a:pt x="77" y="24"/>
                </a:lnTo>
                <a:lnTo>
                  <a:pt x="82" y="28"/>
                </a:lnTo>
                <a:lnTo>
                  <a:pt x="86" y="31"/>
                </a:lnTo>
                <a:lnTo>
                  <a:pt x="88" y="37"/>
                </a:lnTo>
                <a:lnTo>
                  <a:pt x="90" y="44"/>
                </a:lnTo>
                <a:lnTo>
                  <a:pt x="91" y="52"/>
                </a:lnTo>
                <a:lnTo>
                  <a:pt x="91" y="61"/>
                </a:lnTo>
                <a:lnTo>
                  <a:pt x="91" y="154"/>
                </a:lnTo>
                <a:close/>
              </a:path>
            </a:pathLst>
          </a:custGeom>
          <a:solidFill>
            <a:srgbClr val="000080"/>
          </a:solidFill>
          <a:ln w="9525">
            <a:noFill/>
            <a:round/>
            <a:headEnd/>
            <a:tailEnd/>
          </a:ln>
        </p:spPr>
        <p:txBody>
          <a:bodyPr/>
          <a:lstStyle/>
          <a:p>
            <a:endParaRPr lang="ru-RU"/>
          </a:p>
        </p:txBody>
      </p:sp>
      <p:sp>
        <p:nvSpPr>
          <p:cNvPr id="20772" name="Freeform 292"/>
          <p:cNvSpPr>
            <a:spLocks/>
          </p:cNvSpPr>
          <p:nvPr/>
        </p:nvSpPr>
        <p:spPr bwMode="auto">
          <a:xfrm>
            <a:off x="2416175" y="5434013"/>
            <a:ext cx="30163" cy="103187"/>
          </a:xfrm>
          <a:custGeom>
            <a:avLst/>
            <a:gdLst>
              <a:gd name="T0" fmla="*/ 44 w 68"/>
              <a:gd name="T1" fmla="*/ 155 h 196"/>
              <a:gd name="T2" fmla="*/ 44 w 68"/>
              <a:gd name="T3" fmla="*/ 62 h 196"/>
              <a:gd name="T4" fmla="*/ 68 w 68"/>
              <a:gd name="T5" fmla="*/ 62 h 196"/>
              <a:gd name="T6" fmla="*/ 68 w 68"/>
              <a:gd name="T7" fmla="*/ 42 h 196"/>
              <a:gd name="T8" fmla="*/ 44 w 68"/>
              <a:gd name="T9" fmla="*/ 42 h 196"/>
              <a:gd name="T10" fmla="*/ 44 w 68"/>
              <a:gd name="T11" fmla="*/ 0 h 196"/>
              <a:gd name="T12" fmla="*/ 20 w 68"/>
              <a:gd name="T13" fmla="*/ 0 h 196"/>
              <a:gd name="T14" fmla="*/ 20 w 68"/>
              <a:gd name="T15" fmla="*/ 42 h 196"/>
              <a:gd name="T16" fmla="*/ 0 w 68"/>
              <a:gd name="T17" fmla="*/ 42 h 196"/>
              <a:gd name="T18" fmla="*/ 0 w 68"/>
              <a:gd name="T19" fmla="*/ 62 h 196"/>
              <a:gd name="T20" fmla="*/ 20 w 68"/>
              <a:gd name="T21" fmla="*/ 62 h 196"/>
              <a:gd name="T22" fmla="*/ 20 w 68"/>
              <a:gd name="T23" fmla="*/ 164 h 196"/>
              <a:gd name="T24" fmla="*/ 20 w 68"/>
              <a:gd name="T25" fmla="*/ 172 h 196"/>
              <a:gd name="T26" fmla="*/ 21 w 68"/>
              <a:gd name="T27" fmla="*/ 178 h 196"/>
              <a:gd name="T28" fmla="*/ 24 w 68"/>
              <a:gd name="T29" fmla="*/ 184 h 196"/>
              <a:gd name="T30" fmla="*/ 27 w 68"/>
              <a:gd name="T31" fmla="*/ 189 h 196"/>
              <a:gd name="T32" fmla="*/ 31 w 68"/>
              <a:gd name="T33" fmla="*/ 192 h 196"/>
              <a:gd name="T34" fmla="*/ 36 w 68"/>
              <a:gd name="T35" fmla="*/ 195 h 196"/>
              <a:gd name="T36" fmla="*/ 42 w 68"/>
              <a:gd name="T37" fmla="*/ 196 h 196"/>
              <a:gd name="T38" fmla="*/ 50 w 68"/>
              <a:gd name="T39" fmla="*/ 196 h 196"/>
              <a:gd name="T40" fmla="*/ 58 w 68"/>
              <a:gd name="T41" fmla="*/ 195 h 196"/>
              <a:gd name="T42" fmla="*/ 68 w 68"/>
              <a:gd name="T43" fmla="*/ 193 h 196"/>
              <a:gd name="T44" fmla="*/ 68 w 68"/>
              <a:gd name="T45" fmla="*/ 171 h 196"/>
              <a:gd name="T46" fmla="*/ 56 w 68"/>
              <a:gd name="T47" fmla="*/ 172 h 196"/>
              <a:gd name="T48" fmla="*/ 50 w 68"/>
              <a:gd name="T49" fmla="*/ 171 h 196"/>
              <a:gd name="T50" fmla="*/ 46 w 68"/>
              <a:gd name="T51" fmla="*/ 169 h 196"/>
              <a:gd name="T52" fmla="*/ 44 w 68"/>
              <a:gd name="T53" fmla="*/ 163 h 196"/>
              <a:gd name="T54" fmla="*/ 44 w 68"/>
              <a:gd name="T55" fmla="*/ 155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8"/>
              <a:gd name="T85" fmla="*/ 0 h 196"/>
              <a:gd name="T86" fmla="*/ 68 w 68"/>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8" h="196">
                <a:moveTo>
                  <a:pt x="44" y="155"/>
                </a:moveTo>
                <a:lnTo>
                  <a:pt x="44" y="62"/>
                </a:lnTo>
                <a:lnTo>
                  <a:pt x="68" y="62"/>
                </a:lnTo>
                <a:lnTo>
                  <a:pt x="68" y="42"/>
                </a:lnTo>
                <a:lnTo>
                  <a:pt x="44" y="42"/>
                </a:lnTo>
                <a:lnTo>
                  <a:pt x="44" y="0"/>
                </a:lnTo>
                <a:lnTo>
                  <a:pt x="20" y="0"/>
                </a:lnTo>
                <a:lnTo>
                  <a:pt x="20" y="42"/>
                </a:lnTo>
                <a:lnTo>
                  <a:pt x="0" y="42"/>
                </a:lnTo>
                <a:lnTo>
                  <a:pt x="0" y="62"/>
                </a:lnTo>
                <a:lnTo>
                  <a:pt x="20" y="62"/>
                </a:lnTo>
                <a:lnTo>
                  <a:pt x="20" y="164"/>
                </a:lnTo>
                <a:lnTo>
                  <a:pt x="20" y="172"/>
                </a:lnTo>
                <a:lnTo>
                  <a:pt x="21" y="178"/>
                </a:lnTo>
                <a:lnTo>
                  <a:pt x="24" y="184"/>
                </a:lnTo>
                <a:lnTo>
                  <a:pt x="27" y="189"/>
                </a:lnTo>
                <a:lnTo>
                  <a:pt x="31" y="192"/>
                </a:lnTo>
                <a:lnTo>
                  <a:pt x="36" y="195"/>
                </a:lnTo>
                <a:lnTo>
                  <a:pt x="42" y="196"/>
                </a:lnTo>
                <a:lnTo>
                  <a:pt x="50" y="196"/>
                </a:lnTo>
                <a:lnTo>
                  <a:pt x="58" y="195"/>
                </a:lnTo>
                <a:lnTo>
                  <a:pt x="68" y="193"/>
                </a:lnTo>
                <a:lnTo>
                  <a:pt x="68" y="171"/>
                </a:lnTo>
                <a:lnTo>
                  <a:pt x="56" y="172"/>
                </a:lnTo>
                <a:lnTo>
                  <a:pt x="50" y="171"/>
                </a:lnTo>
                <a:lnTo>
                  <a:pt x="46" y="169"/>
                </a:lnTo>
                <a:lnTo>
                  <a:pt x="44" y="163"/>
                </a:lnTo>
                <a:lnTo>
                  <a:pt x="44" y="155"/>
                </a:lnTo>
                <a:close/>
              </a:path>
            </a:pathLst>
          </a:custGeom>
          <a:solidFill>
            <a:srgbClr val="000080"/>
          </a:solidFill>
          <a:ln w="9525">
            <a:noFill/>
            <a:round/>
            <a:headEnd/>
            <a:tailEnd/>
          </a:ln>
        </p:spPr>
        <p:txBody>
          <a:bodyPr/>
          <a:lstStyle/>
          <a:p>
            <a:endParaRPr lang="ru-RU"/>
          </a:p>
        </p:txBody>
      </p:sp>
      <p:sp>
        <p:nvSpPr>
          <p:cNvPr id="20773" name="Freeform 293"/>
          <p:cNvSpPr>
            <a:spLocks noEditPoints="1"/>
          </p:cNvSpPr>
          <p:nvPr/>
        </p:nvSpPr>
        <p:spPr bwMode="auto">
          <a:xfrm>
            <a:off x="2452688" y="5454650"/>
            <a:ext cx="60325" cy="82550"/>
          </a:xfrm>
          <a:custGeom>
            <a:avLst/>
            <a:gdLst>
              <a:gd name="T0" fmla="*/ 91 w 129"/>
              <a:gd name="T1" fmla="*/ 99 h 158"/>
              <a:gd name="T2" fmla="*/ 88 w 129"/>
              <a:gd name="T3" fmla="*/ 114 h 158"/>
              <a:gd name="T4" fmla="*/ 80 w 129"/>
              <a:gd name="T5" fmla="*/ 125 h 158"/>
              <a:gd name="T6" fmla="*/ 66 w 129"/>
              <a:gd name="T7" fmla="*/ 133 h 158"/>
              <a:gd name="T8" fmla="*/ 49 w 129"/>
              <a:gd name="T9" fmla="*/ 136 h 158"/>
              <a:gd name="T10" fmla="*/ 38 w 129"/>
              <a:gd name="T11" fmla="*/ 135 h 158"/>
              <a:gd name="T12" fmla="*/ 31 w 129"/>
              <a:gd name="T13" fmla="*/ 130 h 158"/>
              <a:gd name="T14" fmla="*/ 27 w 129"/>
              <a:gd name="T15" fmla="*/ 122 h 158"/>
              <a:gd name="T16" fmla="*/ 25 w 129"/>
              <a:gd name="T17" fmla="*/ 113 h 158"/>
              <a:gd name="T18" fmla="*/ 26 w 129"/>
              <a:gd name="T19" fmla="*/ 102 h 158"/>
              <a:gd name="T20" fmla="*/ 30 w 129"/>
              <a:gd name="T21" fmla="*/ 95 h 158"/>
              <a:gd name="T22" fmla="*/ 37 w 129"/>
              <a:gd name="T23" fmla="*/ 89 h 158"/>
              <a:gd name="T24" fmla="*/ 48 w 129"/>
              <a:gd name="T25" fmla="*/ 87 h 158"/>
              <a:gd name="T26" fmla="*/ 71 w 129"/>
              <a:gd name="T27" fmla="*/ 83 h 158"/>
              <a:gd name="T28" fmla="*/ 91 w 129"/>
              <a:gd name="T29" fmla="*/ 76 h 158"/>
              <a:gd name="T30" fmla="*/ 93 w 129"/>
              <a:gd name="T31" fmla="*/ 139 h 158"/>
              <a:gd name="T32" fmla="*/ 96 w 129"/>
              <a:gd name="T33" fmla="*/ 147 h 158"/>
              <a:gd name="T34" fmla="*/ 102 w 129"/>
              <a:gd name="T35" fmla="*/ 153 h 158"/>
              <a:gd name="T36" fmla="*/ 110 w 129"/>
              <a:gd name="T37" fmla="*/ 157 h 158"/>
              <a:gd name="T38" fmla="*/ 122 w 129"/>
              <a:gd name="T39" fmla="*/ 156 h 158"/>
              <a:gd name="T40" fmla="*/ 129 w 129"/>
              <a:gd name="T41" fmla="*/ 135 h 158"/>
              <a:gd name="T42" fmla="*/ 119 w 129"/>
              <a:gd name="T43" fmla="*/ 135 h 158"/>
              <a:gd name="T44" fmla="*/ 114 w 129"/>
              <a:gd name="T45" fmla="*/ 127 h 158"/>
              <a:gd name="T46" fmla="*/ 114 w 129"/>
              <a:gd name="T47" fmla="*/ 45 h 158"/>
              <a:gd name="T48" fmla="*/ 111 w 129"/>
              <a:gd name="T49" fmla="*/ 25 h 158"/>
              <a:gd name="T50" fmla="*/ 102 w 129"/>
              <a:gd name="T51" fmla="*/ 10 h 158"/>
              <a:gd name="T52" fmla="*/ 85 w 129"/>
              <a:gd name="T53" fmla="*/ 2 h 158"/>
              <a:gd name="T54" fmla="*/ 62 w 129"/>
              <a:gd name="T55" fmla="*/ 0 h 158"/>
              <a:gd name="T56" fmla="*/ 38 w 129"/>
              <a:gd name="T57" fmla="*/ 3 h 158"/>
              <a:gd name="T58" fmla="*/ 22 w 129"/>
              <a:gd name="T59" fmla="*/ 12 h 158"/>
              <a:gd name="T60" fmla="*/ 11 w 129"/>
              <a:gd name="T61" fmla="*/ 28 h 158"/>
              <a:gd name="T62" fmla="*/ 7 w 129"/>
              <a:gd name="T63" fmla="*/ 47 h 158"/>
              <a:gd name="T64" fmla="*/ 29 w 129"/>
              <a:gd name="T65" fmla="*/ 48 h 158"/>
              <a:gd name="T66" fmla="*/ 31 w 129"/>
              <a:gd name="T67" fmla="*/ 37 h 158"/>
              <a:gd name="T68" fmla="*/ 37 w 129"/>
              <a:gd name="T69" fmla="*/ 29 h 158"/>
              <a:gd name="T70" fmla="*/ 47 w 129"/>
              <a:gd name="T71" fmla="*/ 23 h 158"/>
              <a:gd name="T72" fmla="*/ 61 w 129"/>
              <a:gd name="T73" fmla="*/ 22 h 158"/>
              <a:gd name="T74" fmla="*/ 74 w 129"/>
              <a:gd name="T75" fmla="*/ 23 h 158"/>
              <a:gd name="T76" fmla="*/ 84 w 129"/>
              <a:gd name="T77" fmla="*/ 28 h 158"/>
              <a:gd name="T78" fmla="*/ 89 w 129"/>
              <a:gd name="T79" fmla="*/ 35 h 158"/>
              <a:gd name="T80" fmla="*/ 91 w 129"/>
              <a:gd name="T81" fmla="*/ 44 h 158"/>
              <a:gd name="T82" fmla="*/ 90 w 129"/>
              <a:gd name="T83" fmla="*/ 54 h 158"/>
              <a:gd name="T84" fmla="*/ 85 w 129"/>
              <a:gd name="T85" fmla="*/ 59 h 158"/>
              <a:gd name="T86" fmla="*/ 71 w 129"/>
              <a:gd name="T87" fmla="*/ 62 h 158"/>
              <a:gd name="T88" fmla="*/ 48 w 129"/>
              <a:gd name="T89" fmla="*/ 65 h 158"/>
              <a:gd name="T90" fmla="*/ 27 w 129"/>
              <a:gd name="T91" fmla="*/ 71 h 158"/>
              <a:gd name="T92" fmla="*/ 12 w 129"/>
              <a:gd name="T93" fmla="*/ 80 h 158"/>
              <a:gd name="T94" fmla="*/ 4 w 129"/>
              <a:gd name="T95" fmla="*/ 94 h 158"/>
              <a:gd name="T96" fmla="*/ 0 w 129"/>
              <a:gd name="T97" fmla="*/ 113 h 158"/>
              <a:gd name="T98" fmla="*/ 4 w 129"/>
              <a:gd name="T99" fmla="*/ 131 h 158"/>
              <a:gd name="T100" fmla="*/ 12 w 129"/>
              <a:gd name="T101" fmla="*/ 146 h 158"/>
              <a:gd name="T102" fmla="*/ 26 w 129"/>
              <a:gd name="T103" fmla="*/ 154 h 158"/>
              <a:gd name="T104" fmla="*/ 45 w 129"/>
              <a:gd name="T105" fmla="*/ 158 h 158"/>
              <a:gd name="T106" fmla="*/ 71 w 129"/>
              <a:gd name="T107" fmla="*/ 152 h 158"/>
              <a:gd name="T108" fmla="*/ 93 w 129"/>
              <a:gd name="T109" fmla="*/ 133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6"/>
                </a:moveTo>
                <a:lnTo>
                  <a:pt x="91" y="99"/>
                </a:lnTo>
                <a:lnTo>
                  <a:pt x="90" y="107"/>
                </a:lnTo>
                <a:lnTo>
                  <a:pt x="88" y="114"/>
                </a:lnTo>
                <a:lnTo>
                  <a:pt x="85" y="120"/>
                </a:lnTo>
                <a:lnTo>
                  <a:pt x="80" y="125"/>
                </a:lnTo>
                <a:lnTo>
                  <a:pt x="73" y="130"/>
                </a:lnTo>
                <a:lnTo>
                  <a:pt x="66" y="133"/>
                </a:lnTo>
                <a:lnTo>
                  <a:pt x="58" y="135"/>
                </a:lnTo>
                <a:lnTo>
                  <a:pt x="49" y="136"/>
                </a:lnTo>
                <a:lnTo>
                  <a:pt x="44" y="136"/>
                </a:lnTo>
                <a:lnTo>
                  <a:pt x="38" y="135"/>
                </a:lnTo>
                <a:lnTo>
                  <a:pt x="34" y="132"/>
                </a:lnTo>
                <a:lnTo>
                  <a:pt x="31" y="130"/>
                </a:lnTo>
                <a:lnTo>
                  <a:pt x="28" y="127"/>
                </a:lnTo>
                <a:lnTo>
                  <a:pt x="27" y="122"/>
                </a:lnTo>
                <a:lnTo>
                  <a:pt x="25" y="117"/>
                </a:lnTo>
                <a:lnTo>
                  <a:pt x="25" y="113"/>
                </a:lnTo>
                <a:lnTo>
                  <a:pt x="25" y="107"/>
                </a:lnTo>
                <a:lnTo>
                  <a:pt x="26" y="102"/>
                </a:lnTo>
                <a:lnTo>
                  <a:pt x="28" y="99"/>
                </a:lnTo>
                <a:lnTo>
                  <a:pt x="30" y="95"/>
                </a:lnTo>
                <a:lnTo>
                  <a:pt x="33" y="92"/>
                </a:lnTo>
                <a:lnTo>
                  <a:pt x="37" y="89"/>
                </a:lnTo>
                <a:lnTo>
                  <a:pt x="43" y="88"/>
                </a:lnTo>
                <a:lnTo>
                  <a:pt x="48" y="87"/>
                </a:lnTo>
                <a:lnTo>
                  <a:pt x="60" y="85"/>
                </a:lnTo>
                <a:lnTo>
                  <a:pt x="71" y="83"/>
                </a:lnTo>
                <a:lnTo>
                  <a:pt x="82" y="81"/>
                </a:lnTo>
                <a:lnTo>
                  <a:pt x="91" y="76"/>
                </a:lnTo>
                <a:close/>
                <a:moveTo>
                  <a:pt x="93" y="133"/>
                </a:moveTo>
                <a:lnTo>
                  <a:pt x="93" y="139"/>
                </a:lnTo>
                <a:lnTo>
                  <a:pt x="94" y="144"/>
                </a:lnTo>
                <a:lnTo>
                  <a:pt x="96" y="147"/>
                </a:lnTo>
                <a:lnTo>
                  <a:pt x="99" y="151"/>
                </a:lnTo>
                <a:lnTo>
                  <a:pt x="102" y="153"/>
                </a:lnTo>
                <a:lnTo>
                  <a:pt x="106" y="156"/>
                </a:lnTo>
                <a:lnTo>
                  <a:pt x="110" y="157"/>
                </a:lnTo>
                <a:lnTo>
                  <a:pt x="116" y="157"/>
                </a:lnTo>
                <a:lnTo>
                  <a:pt x="122" y="156"/>
                </a:lnTo>
                <a:lnTo>
                  <a:pt x="129" y="154"/>
                </a:lnTo>
                <a:lnTo>
                  <a:pt x="129" y="135"/>
                </a:lnTo>
                <a:lnTo>
                  <a:pt x="123" y="136"/>
                </a:lnTo>
                <a:lnTo>
                  <a:pt x="119" y="135"/>
                </a:lnTo>
                <a:lnTo>
                  <a:pt x="115" y="131"/>
                </a:lnTo>
                <a:lnTo>
                  <a:pt x="114" y="127"/>
                </a:lnTo>
                <a:lnTo>
                  <a:pt x="114" y="120"/>
                </a:lnTo>
                <a:lnTo>
                  <a:pt x="114" y="45"/>
                </a:lnTo>
                <a:lnTo>
                  <a:pt x="113" y="35"/>
                </a:lnTo>
                <a:lnTo>
                  <a:pt x="111" y="25"/>
                </a:lnTo>
                <a:lnTo>
                  <a:pt x="107" y="17"/>
                </a:lnTo>
                <a:lnTo>
                  <a:pt x="102" y="10"/>
                </a:lnTo>
                <a:lnTo>
                  <a:pt x="94" y="5"/>
                </a:lnTo>
                <a:lnTo>
                  <a:pt x="85" y="2"/>
                </a:lnTo>
                <a:lnTo>
                  <a:pt x="74" y="1"/>
                </a:lnTo>
                <a:lnTo>
                  <a:pt x="62" y="0"/>
                </a:lnTo>
                <a:lnTo>
                  <a:pt x="49" y="1"/>
                </a:lnTo>
                <a:lnTo>
                  <a:pt x="38" y="3"/>
                </a:lnTo>
                <a:lnTo>
                  <a:pt x="29" y="7"/>
                </a:lnTo>
                <a:lnTo>
                  <a:pt x="22" y="12"/>
                </a:lnTo>
                <a:lnTo>
                  <a:pt x="15" y="19"/>
                </a:lnTo>
                <a:lnTo>
                  <a:pt x="11" y="28"/>
                </a:lnTo>
                <a:lnTo>
                  <a:pt x="8" y="37"/>
                </a:lnTo>
                <a:lnTo>
                  <a:pt x="7" y="47"/>
                </a:lnTo>
                <a:lnTo>
                  <a:pt x="7" y="48"/>
                </a:lnTo>
                <a:lnTo>
                  <a:pt x="29" y="48"/>
                </a:lnTo>
                <a:lnTo>
                  <a:pt x="29" y="43"/>
                </a:lnTo>
                <a:lnTo>
                  <a:pt x="31" y="37"/>
                </a:lnTo>
                <a:lnTo>
                  <a:pt x="33" y="32"/>
                </a:lnTo>
                <a:lnTo>
                  <a:pt x="37" y="29"/>
                </a:lnTo>
                <a:lnTo>
                  <a:pt x="42" y="25"/>
                </a:lnTo>
                <a:lnTo>
                  <a:pt x="47" y="23"/>
                </a:lnTo>
                <a:lnTo>
                  <a:pt x="53" y="22"/>
                </a:lnTo>
                <a:lnTo>
                  <a:pt x="61" y="22"/>
                </a:lnTo>
                <a:lnTo>
                  <a:pt x="68" y="22"/>
                </a:lnTo>
                <a:lnTo>
                  <a:pt x="74" y="23"/>
                </a:lnTo>
                <a:lnTo>
                  <a:pt x="80" y="25"/>
                </a:lnTo>
                <a:lnTo>
                  <a:pt x="84" y="28"/>
                </a:lnTo>
                <a:lnTo>
                  <a:pt x="87" y="30"/>
                </a:lnTo>
                <a:lnTo>
                  <a:pt x="89" y="35"/>
                </a:lnTo>
                <a:lnTo>
                  <a:pt x="91" y="38"/>
                </a:lnTo>
                <a:lnTo>
                  <a:pt x="91" y="44"/>
                </a:lnTo>
                <a:lnTo>
                  <a:pt x="91" y="50"/>
                </a:lnTo>
                <a:lnTo>
                  <a:pt x="90" y="54"/>
                </a:lnTo>
                <a:lnTo>
                  <a:pt x="89" y="57"/>
                </a:lnTo>
                <a:lnTo>
                  <a:pt x="85" y="59"/>
                </a:lnTo>
                <a:lnTo>
                  <a:pt x="80" y="61"/>
                </a:lnTo>
                <a:lnTo>
                  <a:pt x="71" y="62"/>
                </a:lnTo>
                <a:lnTo>
                  <a:pt x="61" y="64"/>
                </a:lnTo>
                <a:lnTo>
                  <a:pt x="48" y="65"/>
                </a:lnTo>
                <a:lnTo>
                  <a:pt x="36" y="67"/>
                </a:lnTo>
                <a:lnTo>
                  <a:pt x="27" y="71"/>
                </a:lnTo>
                <a:lnTo>
                  <a:pt x="18" y="74"/>
                </a:lnTo>
                <a:lnTo>
                  <a:pt x="12" y="80"/>
                </a:lnTo>
                <a:lnTo>
                  <a:pt x="7" y="86"/>
                </a:lnTo>
                <a:lnTo>
                  <a:pt x="4" y="94"/>
                </a:lnTo>
                <a:lnTo>
                  <a:pt x="2" y="102"/>
                </a:lnTo>
                <a:lnTo>
                  <a:pt x="0" y="113"/>
                </a:lnTo>
                <a:lnTo>
                  <a:pt x="2" y="123"/>
                </a:lnTo>
                <a:lnTo>
                  <a:pt x="4" y="131"/>
                </a:lnTo>
                <a:lnTo>
                  <a:pt x="7" y="139"/>
                </a:lnTo>
                <a:lnTo>
                  <a:pt x="12" y="146"/>
                </a:lnTo>
                <a:lnTo>
                  <a:pt x="18" y="151"/>
                </a:lnTo>
                <a:lnTo>
                  <a:pt x="26" y="154"/>
                </a:lnTo>
                <a:lnTo>
                  <a:pt x="35" y="157"/>
                </a:lnTo>
                <a:lnTo>
                  <a:pt x="45" y="158"/>
                </a:lnTo>
                <a:lnTo>
                  <a:pt x="58" y="157"/>
                </a:lnTo>
                <a:lnTo>
                  <a:pt x="71" y="152"/>
                </a:lnTo>
                <a:lnTo>
                  <a:pt x="83" y="144"/>
                </a:lnTo>
                <a:lnTo>
                  <a:pt x="93" y="133"/>
                </a:lnTo>
                <a:close/>
              </a:path>
            </a:pathLst>
          </a:custGeom>
          <a:solidFill>
            <a:srgbClr val="000080"/>
          </a:solidFill>
          <a:ln w="9525">
            <a:noFill/>
            <a:round/>
            <a:headEnd/>
            <a:tailEnd/>
          </a:ln>
        </p:spPr>
        <p:txBody>
          <a:bodyPr/>
          <a:lstStyle/>
          <a:p>
            <a:endParaRPr lang="ru-RU"/>
          </a:p>
        </p:txBody>
      </p:sp>
      <p:sp>
        <p:nvSpPr>
          <p:cNvPr id="20774" name="Freeform 294"/>
          <p:cNvSpPr>
            <a:spLocks noEditPoints="1"/>
          </p:cNvSpPr>
          <p:nvPr/>
        </p:nvSpPr>
        <p:spPr bwMode="auto">
          <a:xfrm>
            <a:off x="2559050" y="5426075"/>
            <a:ext cx="71438" cy="109538"/>
          </a:xfrm>
          <a:custGeom>
            <a:avLst/>
            <a:gdLst>
              <a:gd name="T0" fmla="*/ 0 w 153"/>
              <a:gd name="T1" fmla="*/ 207 h 207"/>
              <a:gd name="T2" fmla="*/ 71 w 153"/>
              <a:gd name="T3" fmla="*/ 207 h 207"/>
              <a:gd name="T4" fmla="*/ 80 w 153"/>
              <a:gd name="T5" fmla="*/ 207 h 207"/>
              <a:gd name="T6" fmla="*/ 89 w 153"/>
              <a:gd name="T7" fmla="*/ 205 h 207"/>
              <a:gd name="T8" fmla="*/ 97 w 153"/>
              <a:gd name="T9" fmla="*/ 204 h 207"/>
              <a:gd name="T10" fmla="*/ 105 w 153"/>
              <a:gd name="T11" fmla="*/ 200 h 207"/>
              <a:gd name="T12" fmla="*/ 113 w 153"/>
              <a:gd name="T13" fmla="*/ 197 h 207"/>
              <a:gd name="T14" fmla="*/ 119 w 153"/>
              <a:gd name="T15" fmla="*/ 191 h 207"/>
              <a:gd name="T16" fmla="*/ 125 w 153"/>
              <a:gd name="T17" fmla="*/ 186 h 207"/>
              <a:gd name="T18" fmla="*/ 131 w 153"/>
              <a:gd name="T19" fmla="*/ 180 h 207"/>
              <a:gd name="T20" fmla="*/ 136 w 153"/>
              <a:gd name="T21" fmla="*/ 173 h 207"/>
              <a:gd name="T22" fmla="*/ 140 w 153"/>
              <a:gd name="T23" fmla="*/ 164 h 207"/>
              <a:gd name="T24" fmla="*/ 144 w 153"/>
              <a:gd name="T25" fmla="*/ 156 h 207"/>
              <a:gd name="T26" fmla="*/ 148 w 153"/>
              <a:gd name="T27" fmla="*/ 146 h 207"/>
              <a:gd name="T28" fmla="*/ 150 w 153"/>
              <a:gd name="T29" fmla="*/ 136 h 207"/>
              <a:gd name="T30" fmla="*/ 152 w 153"/>
              <a:gd name="T31" fmla="*/ 125 h 207"/>
              <a:gd name="T32" fmla="*/ 153 w 153"/>
              <a:gd name="T33" fmla="*/ 113 h 207"/>
              <a:gd name="T34" fmla="*/ 153 w 153"/>
              <a:gd name="T35" fmla="*/ 100 h 207"/>
              <a:gd name="T36" fmla="*/ 153 w 153"/>
              <a:gd name="T37" fmla="*/ 89 h 207"/>
              <a:gd name="T38" fmla="*/ 152 w 153"/>
              <a:gd name="T39" fmla="*/ 78 h 207"/>
              <a:gd name="T40" fmla="*/ 150 w 153"/>
              <a:gd name="T41" fmla="*/ 68 h 207"/>
              <a:gd name="T42" fmla="*/ 148 w 153"/>
              <a:gd name="T43" fmla="*/ 57 h 207"/>
              <a:gd name="T44" fmla="*/ 144 w 153"/>
              <a:gd name="T45" fmla="*/ 49 h 207"/>
              <a:gd name="T46" fmla="*/ 141 w 153"/>
              <a:gd name="T47" fmla="*/ 40 h 207"/>
              <a:gd name="T48" fmla="*/ 137 w 153"/>
              <a:gd name="T49" fmla="*/ 33 h 207"/>
              <a:gd name="T50" fmla="*/ 132 w 153"/>
              <a:gd name="T51" fmla="*/ 26 h 207"/>
              <a:gd name="T52" fmla="*/ 126 w 153"/>
              <a:gd name="T53" fmla="*/ 20 h 207"/>
              <a:gd name="T54" fmla="*/ 120 w 153"/>
              <a:gd name="T55" fmla="*/ 15 h 207"/>
              <a:gd name="T56" fmla="*/ 114 w 153"/>
              <a:gd name="T57" fmla="*/ 11 h 207"/>
              <a:gd name="T58" fmla="*/ 106 w 153"/>
              <a:gd name="T59" fmla="*/ 7 h 207"/>
              <a:gd name="T60" fmla="*/ 99 w 153"/>
              <a:gd name="T61" fmla="*/ 4 h 207"/>
              <a:gd name="T62" fmla="*/ 91 w 153"/>
              <a:gd name="T63" fmla="*/ 1 h 207"/>
              <a:gd name="T64" fmla="*/ 81 w 153"/>
              <a:gd name="T65" fmla="*/ 0 h 207"/>
              <a:gd name="T66" fmla="*/ 72 w 153"/>
              <a:gd name="T67" fmla="*/ 0 h 207"/>
              <a:gd name="T68" fmla="*/ 0 w 153"/>
              <a:gd name="T69" fmla="*/ 0 h 207"/>
              <a:gd name="T70" fmla="*/ 0 w 153"/>
              <a:gd name="T71" fmla="*/ 207 h 207"/>
              <a:gd name="T72" fmla="*/ 70 w 153"/>
              <a:gd name="T73" fmla="*/ 25 h 207"/>
              <a:gd name="T74" fmla="*/ 82 w 153"/>
              <a:gd name="T75" fmla="*/ 26 h 207"/>
              <a:gd name="T76" fmla="*/ 94 w 153"/>
              <a:gd name="T77" fmla="*/ 29 h 207"/>
              <a:gd name="T78" fmla="*/ 103 w 153"/>
              <a:gd name="T79" fmla="*/ 36 h 207"/>
              <a:gd name="T80" fmla="*/ 112 w 153"/>
              <a:gd name="T81" fmla="*/ 44 h 207"/>
              <a:gd name="T82" fmla="*/ 118 w 153"/>
              <a:gd name="T83" fmla="*/ 56 h 207"/>
              <a:gd name="T84" fmla="*/ 122 w 153"/>
              <a:gd name="T85" fmla="*/ 69 h 207"/>
              <a:gd name="T86" fmla="*/ 125 w 153"/>
              <a:gd name="T87" fmla="*/ 84 h 207"/>
              <a:gd name="T88" fmla="*/ 126 w 153"/>
              <a:gd name="T89" fmla="*/ 103 h 207"/>
              <a:gd name="T90" fmla="*/ 125 w 153"/>
              <a:gd name="T91" fmla="*/ 121 h 207"/>
              <a:gd name="T92" fmla="*/ 123 w 153"/>
              <a:gd name="T93" fmla="*/ 136 h 207"/>
              <a:gd name="T94" fmla="*/ 118 w 153"/>
              <a:gd name="T95" fmla="*/ 150 h 207"/>
              <a:gd name="T96" fmla="*/ 112 w 153"/>
              <a:gd name="T97" fmla="*/ 162 h 207"/>
              <a:gd name="T98" fmla="*/ 104 w 153"/>
              <a:gd name="T99" fmla="*/ 170 h 207"/>
              <a:gd name="T100" fmla="*/ 94 w 153"/>
              <a:gd name="T101" fmla="*/ 177 h 207"/>
              <a:gd name="T102" fmla="*/ 82 w 153"/>
              <a:gd name="T103" fmla="*/ 181 h 207"/>
              <a:gd name="T104" fmla="*/ 70 w 153"/>
              <a:gd name="T105" fmla="*/ 182 h 207"/>
              <a:gd name="T106" fmla="*/ 25 w 153"/>
              <a:gd name="T107" fmla="*/ 182 h 207"/>
              <a:gd name="T108" fmla="*/ 25 w 153"/>
              <a:gd name="T109" fmla="*/ 25 h 207"/>
              <a:gd name="T110" fmla="*/ 70 w 153"/>
              <a:gd name="T111" fmla="*/ 25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1" y="207"/>
                </a:lnTo>
                <a:lnTo>
                  <a:pt x="80" y="207"/>
                </a:lnTo>
                <a:lnTo>
                  <a:pt x="89" y="205"/>
                </a:lnTo>
                <a:lnTo>
                  <a:pt x="97" y="204"/>
                </a:lnTo>
                <a:lnTo>
                  <a:pt x="105" y="200"/>
                </a:lnTo>
                <a:lnTo>
                  <a:pt x="113" y="197"/>
                </a:lnTo>
                <a:lnTo>
                  <a:pt x="119" y="191"/>
                </a:lnTo>
                <a:lnTo>
                  <a:pt x="125" y="186"/>
                </a:lnTo>
                <a:lnTo>
                  <a:pt x="131" y="180"/>
                </a:lnTo>
                <a:lnTo>
                  <a:pt x="136" y="173"/>
                </a:lnTo>
                <a:lnTo>
                  <a:pt x="140" y="164"/>
                </a:lnTo>
                <a:lnTo>
                  <a:pt x="144" y="156"/>
                </a:lnTo>
                <a:lnTo>
                  <a:pt x="148" y="146"/>
                </a:lnTo>
                <a:lnTo>
                  <a:pt x="150" y="136"/>
                </a:lnTo>
                <a:lnTo>
                  <a:pt x="152" y="125"/>
                </a:lnTo>
                <a:lnTo>
                  <a:pt x="153" y="113"/>
                </a:lnTo>
                <a:lnTo>
                  <a:pt x="153" y="100"/>
                </a:lnTo>
                <a:lnTo>
                  <a:pt x="153" y="89"/>
                </a:lnTo>
                <a:lnTo>
                  <a:pt x="152" y="78"/>
                </a:lnTo>
                <a:lnTo>
                  <a:pt x="150" y="68"/>
                </a:lnTo>
                <a:lnTo>
                  <a:pt x="148" y="57"/>
                </a:lnTo>
                <a:lnTo>
                  <a:pt x="144" y="49"/>
                </a:lnTo>
                <a:lnTo>
                  <a:pt x="141" y="40"/>
                </a:lnTo>
                <a:lnTo>
                  <a:pt x="137" y="33"/>
                </a:lnTo>
                <a:lnTo>
                  <a:pt x="132" y="26"/>
                </a:lnTo>
                <a:lnTo>
                  <a:pt x="126" y="20"/>
                </a:lnTo>
                <a:lnTo>
                  <a:pt x="120" y="15"/>
                </a:lnTo>
                <a:lnTo>
                  <a:pt x="114" y="11"/>
                </a:lnTo>
                <a:lnTo>
                  <a:pt x="106" y="7"/>
                </a:lnTo>
                <a:lnTo>
                  <a:pt x="99" y="4"/>
                </a:lnTo>
                <a:lnTo>
                  <a:pt x="91" y="1"/>
                </a:lnTo>
                <a:lnTo>
                  <a:pt x="81" y="0"/>
                </a:lnTo>
                <a:lnTo>
                  <a:pt x="72" y="0"/>
                </a:lnTo>
                <a:lnTo>
                  <a:pt x="0" y="0"/>
                </a:lnTo>
                <a:lnTo>
                  <a:pt x="0" y="207"/>
                </a:lnTo>
                <a:close/>
                <a:moveTo>
                  <a:pt x="70" y="25"/>
                </a:moveTo>
                <a:lnTo>
                  <a:pt x="82" y="26"/>
                </a:lnTo>
                <a:lnTo>
                  <a:pt x="94" y="29"/>
                </a:lnTo>
                <a:lnTo>
                  <a:pt x="103" y="36"/>
                </a:lnTo>
                <a:lnTo>
                  <a:pt x="112" y="44"/>
                </a:lnTo>
                <a:lnTo>
                  <a:pt x="118" y="56"/>
                </a:lnTo>
                <a:lnTo>
                  <a:pt x="122" y="69"/>
                </a:lnTo>
                <a:lnTo>
                  <a:pt x="125" y="84"/>
                </a:lnTo>
                <a:lnTo>
                  <a:pt x="126" y="103"/>
                </a:lnTo>
                <a:lnTo>
                  <a:pt x="125" y="121"/>
                </a:lnTo>
                <a:lnTo>
                  <a:pt x="123" y="136"/>
                </a:lnTo>
                <a:lnTo>
                  <a:pt x="118" y="150"/>
                </a:lnTo>
                <a:lnTo>
                  <a:pt x="112" y="162"/>
                </a:lnTo>
                <a:lnTo>
                  <a:pt x="104" y="170"/>
                </a:lnTo>
                <a:lnTo>
                  <a:pt x="94" y="177"/>
                </a:lnTo>
                <a:lnTo>
                  <a:pt x="82" y="181"/>
                </a:lnTo>
                <a:lnTo>
                  <a:pt x="70" y="182"/>
                </a:lnTo>
                <a:lnTo>
                  <a:pt x="25" y="182"/>
                </a:lnTo>
                <a:lnTo>
                  <a:pt x="25" y="25"/>
                </a:lnTo>
                <a:lnTo>
                  <a:pt x="70" y="25"/>
                </a:lnTo>
                <a:close/>
              </a:path>
            </a:pathLst>
          </a:custGeom>
          <a:solidFill>
            <a:srgbClr val="000080"/>
          </a:solidFill>
          <a:ln w="9525">
            <a:noFill/>
            <a:round/>
            <a:headEnd/>
            <a:tailEnd/>
          </a:ln>
        </p:spPr>
        <p:txBody>
          <a:bodyPr/>
          <a:lstStyle/>
          <a:p>
            <a:endParaRPr lang="ru-RU"/>
          </a:p>
        </p:txBody>
      </p:sp>
      <p:sp>
        <p:nvSpPr>
          <p:cNvPr id="20775" name="Rectangle 295"/>
          <p:cNvSpPr>
            <a:spLocks noChangeArrowheads="1"/>
          </p:cNvSpPr>
          <p:nvPr/>
        </p:nvSpPr>
        <p:spPr bwMode="auto">
          <a:xfrm>
            <a:off x="2643188" y="5519738"/>
            <a:ext cx="12700" cy="15875"/>
          </a:xfrm>
          <a:prstGeom prst="rect">
            <a:avLst/>
          </a:prstGeom>
          <a:solidFill>
            <a:srgbClr val="000080"/>
          </a:solidFill>
          <a:ln w="9525">
            <a:noFill/>
            <a:miter lim="800000"/>
            <a:headEnd/>
            <a:tailEnd/>
          </a:ln>
        </p:spPr>
        <p:txBody>
          <a:bodyPr/>
          <a:lstStyle/>
          <a:p>
            <a:endParaRPr lang="ru-RU"/>
          </a:p>
        </p:txBody>
      </p:sp>
      <p:sp>
        <p:nvSpPr>
          <p:cNvPr id="20776" name="Freeform 296"/>
          <p:cNvSpPr>
            <a:spLocks/>
          </p:cNvSpPr>
          <p:nvPr/>
        </p:nvSpPr>
        <p:spPr bwMode="auto">
          <a:xfrm>
            <a:off x="1350963" y="5622925"/>
            <a:ext cx="57150" cy="106363"/>
          </a:xfrm>
          <a:custGeom>
            <a:avLst/>
            <a:gdLst>
              <a:gd name="T0" fmla="*/ 125 w 125"/>
              <a:gd name="T1" fmla="*/ 199 h 199"/>
              <a:gd name="T2" fmla="*/ 27 w 125"/>
              <a:gd name="T3" fmla="*/ 175 h 199"/>
              <a:gd name="T4" fmla="*/ 33 w 125"/>
              <a:gd name="T5" fmla="*/ 162 h 199"/>
              <a:gd name="T6" fmla="*/ 41 w 125"/>
              <a:gd name="T7" fmla="*/ 150 h 199"/>
              <a:gd name="T8" fmla="*/ 54 w 125"/>
              <a:gd name="T9" fmla="*/ 140 h 199"/>
              <a:gd name="T10" fmla="*/ 70 w 125"/>
              <a:gd name="T11" fmla="*/ 130 h 199"/>
              <a:gd name="T12" fmla="*/ 95 w 125"/>
              <a:gd name="T13" fmla="*/ 115 h 199"/>
              <a:gd name="T14" fmla="*/ 110 w 125"/>
              <a:gd name="T15" fmla="*/ 102 h 199"/>
              <a:gd name="T16" fmla="*/ 119 w 125"/>
              <a:gd name="T17" fmla="*/ 87 h 199"/>
              <a:gd name="T18" fmla="*/ 124 w 125"/>
              <a:gd name="T19" fmla="*/ 69 h 199"/>
              <a:gd name="T20" fmla="*/ 124 w 125"/>
              <a:gd name="T21" fmla="*/ 46 h 199"/>
              <a:gd name="T22" fmla="*/ 115 w 125"/>
              <a:gd name="T23" fmla="*/ 24 h 199"/>
              <a:gd name="T24" fmla="*/ 99 w 125"/>
              <a:gd name="T25" fmla="*/ 9 h 199"/>
              <a:gd name="T26" fmla="*/ 78 w 125"/>
              <a:gd name="T27" fmla="*/ 1 h 199"/>
              <a:gd name="T28" fmla="*/ 52 w 125"/>
              <a:gd name="T29" fmla="*/ 1 h 199"/>
              <a:gd name="T30" fmla="*/ 30 w 125"/>
              <a:gd name="T31" fmla="*/ 10 h 199"/>
              <a:gd name="T32" fmla="*/ 14 w 125"/>
              <a:gd name="T33" fmla="*/ 28 h 199"/>
              <a:gd name="T34" fmla="*/ 6 w 125"/>
              <a:gd name="T35" fmla="*/ 53 h 199"/>
              <a:gd name="T36" fmla="*/ 4 w 125"/>
              <a:gd name="T37" fmla="*/ 72 h 199"/>
              <a:gd name="T38" fmla="*/ 29 w 125"/>
              <a:gd name="T39" fmla="*/ 70 h 199"/>
              <a:gd name="T40" fmla="*/ 31 w 125"/>
              <a:gd name="T41" fmla="*/ 51 h 199"/>
              <a:gd name="T42" fmla="*/ 38 w 125"/>
              <a:gd name="T43" fmla="*/ 36 h 199"/>
              <a:gd name="T44" fmla="*/ 50 w 125"/>
              <a:gd name="T45" fmla="*/ 28 h 199"/>
              <a:gd name="T46" fmla="*/ 64 w 125"/>
              <a:gd name="T47" fmla="*/ 24 h 199"/>
              <a:gd name="T48" fmla="*/ 78 w 125"/>
              <a:gd name="T49" fmla="*/ 27 h 199"/>
              <a:gd name="T50" fmla="*/ 90 w 125"/>
              <a:gd name="T51" fmla="*/ 34 h 199"/>
              <a:gd name="T52" fmla="*/ 97 w 125"/>
              <a:gd name="T53" fmla="*/ 45 h 199"/>
              <a:gd name="T54" fmla="*/ 99 w 125"/>
              <a:gd name="T55" fmla="*/ 59 h 199"/>
              <a:gd name="T56" fmla="*/ 97 w 125"/>
              <a:gd name="T57" fmla="*/ 72 h 199"/>
              <a:gd name="T58" fmla="*/ 93 w 125"/>
              <a:gd name="T59" fmla="*/ 83 h 199"/>
              <a:gd name="T60" fmla="*/ 85 w 125"/>
              <a:gd name="T61" fmla="*/ 93 h 199"/>
              <a:gd name="T62" fmla="*/ 73 w 125"/>
              <a:gd name="T63" fmla="*/ 101 h 199"/>
              <a:gd name="T64" fmla="*/ 45 w 125"/>
              <a:gd name="T65" fmla="*/ 119 h 199"/>
              <a:gd name="T66" fmla="*/ 22 w 125"/>
              <a:gd name="T67" fmla="*/ 137 h 199"/>
              <a:gd name="T68" fmla="*/ 9 w 125"/>
              <a:gd name="T69" fmla="*/ 158 h 199"/>
              <a:gd name="T70" fmla="*/ 1 w 125"/>
              <a:gd name="T71" fmla="*/ 183 h 199"/>
              <a:gd name="T72" fmla="*/ 0 w 125"/>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5"/>
                </a:lnTo>
                <a:lnTo>
                  <a:pt x="27" y="175"/>
                </a:lnTo>
                <a:lnTo>
                  <a:pt x="30" y="168"/>
                </a:lnTo>
                <a:lnTo>
                  <a:pt x="33" y="162"/>
                </a:lnTo>
                <a:lnTo>
                  <a:pt x="36" y="156"/>
                </a:lnTo>
                <a:lnTo>
                  <a:pt x="41" y="150"/>
                </a:lnTo>
                <a:lnTo>
                  <a:pt x="48" y="145"/>
                </a:lnTo>
                <a:lnTo>
                  <a:pt x="54" y="140"/>
                </a:lnTo>
                <a:lnTo>
                  <a:pt x="61" y="135"/>
                </a:lnTo>
                <a:lnTo>
                  <a:pt x="70" y="130"/>
                </a:lnTo>
                <a:lnTo>
                  <a:pt x="86" y="122"/>
                </a:lnTo>
                <a:lnTo>
                  <a:pt x="95" y="115"/>
                </a:lnTo>
                <a:lnTo>
                  <a:pt x="103" y="109"/>
                </a:lnTo>
                <a:lnTo>
                  <a:pt x="110" y="102"/>
                </a:lnTo>
                <a:lnTo>
                  <a:pt x="115" y="95"/>
                </a:lnTo>
                <a:lnTo>
                  <a:pt x="119" y="87"/>
                </a:lnTo>
                <a:lnTo>
                  <a:pt x="123" y="78"/>
                </a:lnTo>
                <a:lnTo>
                  <a:pt x="124" y="69"/>
                </a:lnTo>
                <a:lnTo>
                  <a:pt x="125" y="59"/>
                </a:lnTo>
                <a:lnTo>
                  <a:pt x="124" y="46"/>
                </a:lnTo>
                <a:lnTo>
                  <a:pt x="120" y="35"/>
                </a:lnTo>
                <a:lnTo>
                  <a:pt x="115" y="24"/>
                </a:lnTo>
                <a:lnTo>
                  <a:pt x="108" y="16"/>
                </a:lnTo>
                <a:lnTo>
                  <a:pt x="99" y="9"/>
                </a:lnTo>
                <a:lnTo>
                  <a:pt x="90" y="4"/>
                </a:lnTo>
                <a:lnTo>
                  <a:pt x="78" y="1"/>
                </a:lnTo>
                <a:lnTo>
                  <a:pt x="65" y="0"/>
                </a:lnTo>
                <a:lnTo>
                  <a:pt x="52" y="1"/>
                </a:lnTo>
                <a:lnTo>
                  <a:pt x="40" y="4"/>
                </a:lnTo>
                <a:lnTo>
                  <a:pt x="30" y="10"/>
                </a:lnTo>
                <a:lnTo>
                  <a:pt x="21" y="18"/>
                </a:lnTo>
                <a:lnTo>
                  <a:pt x="14" y="28"/>
                </a:lnTo>
                <a:lnTo>
                  <a:pt x="9" y="39"/>
                </a:lnTo>
                <a:lnTo>
                  <a:pt x="6" y="53"/>
                </a:lnTo>
                <a:lnTo>
                  <a:pt x="4" y="69"/>
                </a:lnTo>
                <a:lnTo>
                  <a:pt x="4" y="72"/>
                </a:lnTo>
                <a:lnTo>
                  <a:pt x="29" y="72"/>
                </a:lnTo>
                <a:lnTo>
                  <a:pt x="29" y="70"/>
                </a:lnTo>
                <a:lnTo>
                  <a:pt x="30" y="59"/>
                </a:lnTo>
                <a:lnTo>
                  <a:pt x="31" y="51"/>
                </a:lnTo>
                <a:lnTo>
                  <a:pt x="34" y="43"/>
                </a:lnTo>
                <a:lnTo>
                  <a:pt x="38" y="36"/>
                </a:lnTo>
                <a:lnTo>
                  <a:pt x="43" y="31"/>
                </a:lnTo>
                <a:lnTo>
                  <a:pt x="50" y="28"/>
                </a:lnTo>
                <a:lnTo>
                  <a:pt x="56" y="25"/>
                </a:lnTo>
                <a:lnTo>
                  <a:pt x="64" y="24"/>
                </a:lnTo>
                <a:lnTo>
                  <a:pt x="72" y="25"/>
                </a:lnTo>
                <a:lnTo>
                  <a:pt x="78" y="27"/>
                </a:lnTo>
                <a:lnTo>
                  <a:pt x="85" y="30"/>
                </a:lnTo>
                <a:lnTo>
                  <a:pt x="90" y="34"/>
                </a:lnTo>
                <a:lnTo>
                  <a:pt x="94" y="39"/>
                </a:lnTo>
                <a:lnTo>
                  <a:pt x="97" y="45"/>
                </a:lnTo>
                <a:lnTo>
                  <a:pt x="98" y="52"/>
                </a:lnTo>
                <a:lnTo>
                  <a:pt x="99" y="59"/>
                </a:lnTo>
                <a:lnTo>
                  <a:pt x="99" y="66"/>
                </a:lnTo>
                <a:lnTo>
                  <a:pt x="97" y="72"/>
                </a:lnTo>
                <a:lnTo>
                  <a:pt x="96" y="78"/>
                </a:lnTo>
                <a:lnTo>
                  <a:pt x="93" y="83"/>
                </a:lnTo>
                <a:lnTo>
                  <a:pt x="89" y="88"/>
                </a:lnTo>
                <a:lnTo>
                  <a:pt x="85" y="93"/>
                </a:lnTo>
                <a:lnTo>
                  <a:pt x="79" y="98"/>
                </a:lnTo>
                <a:lnTo>
                  <a:pt x="73" y="101"/>
                </a:lnTo>
                <a:lnTo>
                  <a:pt x="58" y="110"/>
                </a:lnTo>
                <a:lnTo>
                  <a:pt x="45" y="119"/>
                </a:lnTo>
                <a:lnTo>
                  <a:pt x="33" y="128"/>
                </a:lnTo>
                <a:lnTo>
                  <a:pt x="22" y="137"/>
                </a:lnTo>
                <a:lnTo>
                  <a:pt x="15" y="148"/>
                </a:lnTo>
                <a:lnTo>
                  <a:pt x="9"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777" name="Freeform 297"/>
          <p:cNvSpPr>
            <a:spLocks noEditPoints="1"/>
          </p:cNvSpPr>
          <p:nvPr/>
        </p:nvSpPr>
        <p:spPr bwMode="auto">
          <a:xfrm>
            <a:off x="1416050" y="5624513"/>
            <a:ext cx="61913" cy="104775"/>
          </a:xfrm>
          <a:custGeom>
            <a:avLst/>
            <a:gdLst>
              <a:gd name="T0" fmla="*/ 79 w 128"/>
              <a:gd name="T1" fmla="*/ 196 h 196"/>
              <a:gd name="T2" fmla="*/ 103 w 128"/>
              <a:gd name="T3" fmla="*/ 196 h 196"/>
              <a:gd name="T4" fmla="*/ 103 w 128"/>
              <a:gd name="T5" fmla="*/ 147 h 196"/>
              <a:gd name="T6" fmla="*/ 128 w 128"/>
              <a:gd name="T7" fmla="*/ 147 h 196"/>
              <a:gd name="T8" fmla="*/ 128 w 128"/>
              <a:gd name="T9" fmla="*/ 124 h 196"/>
              <a:gd name="T10" fmla="*/ 103 w 128"/>
              <a:gd name="T11" fmla="*/ 124 h 196"/>
              <a:gd name="T12" fmla="*/ 103 w 128"/>
              <a:gd name="T13" fmla="*/ 0 h 196"/>
              <a:gd name="T14" fmla="*/ 79 w 128"/>
              <a:gd name="T15" fmla="*/ 0 h 196"/>
              <a:gd name="T16" fmla="*/ 0 w 128"/>
              <a:gd name="T17" fmla="*/ 121 h 196"/>
              <a:gd name="T18" fmla="*/ 0 w 128"/>
              <a:gd name="T19" fmla="*/ 147 h 196"/>
              <a:gd name="T20" fmla="*/ 79 w 128"/>
              <a:gd name="T21" fmla="*/ 147 h 196"/>
              <a:gd name="T22" fmla="*/ 79 w 128"/>
              <a:gd name="T23" fmla="*/ 196 h 196"/>
              <a:gd name="T24" fmla="*/ 22 w 128"/>
              <a:gd name="T25" fmla="*/ 124 h 196"/>
              <a:gd name="T26" fmla="*/ 79 w 128"/>
              <a:gd name="T27" fmla="*/ 34 h 196"/>
              <a:gd name="T28" fmla="*/ 79 w 128"/>
              <a:gd name="T29" fmla="*/ 124 h 196"/>
              <a:gd name="T30" fmla="*/ 22 w 128"/>
              <a:gd name="T31" fmla="*/ 124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8"/>
              <a:gd name="T49" fmla="*/ 0 h 196"/>
              <a:gd name="T50" fmla="*/ 128 w 128"/>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8" h="196">
                <a:moveTo>
                  <a:pt x="79" y="196"/>
                </a:moveTo>
                <a:lnTo>
                  <a:pt x="103" y="196"/>
                </a:lnTo>
                <a:lnTo>
                  <a:pt x="103" y="147"/>
                </a:lnTo>
                <a:lnTo>
                  <a:pt x="128" y="147"/>
                </a:lnTo>
                <a:lnTo>
                  <a:pt x="128" y="124"/>
                </a:lnTo>
                <a:lnTo>
                  <a:pt x="103" y="124"/>
                </a:lnTo>
                <a:lnTo>
                  <a:pt x="103" y="0"/>
                </a:lnTo>
                <a:lnTo>
                  <a:pt x="79" y="0"/>
                </a:lnTo>
                <a:lnTo>
                  <a:pt x="0" y="121"/>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0778" name="Freeform 298"/>
          <p:cNvSpPr>
            <a:spLocks noEditPoints="1"/>
          </p:cNvSpPr>
          <p:nvPr/>
        </p:nvSpPr>
        <p:spPr bwMode="auto">
          <a:xfrm>
            <a:off x="2036763" y="5619750"/>
            <a:ext cx="66675" cy="109538"/>
          </a:xfrm>
          <a:custGeom>
            <a:avLst/>
            <a:gdLst>
              <a:gd name="T0" fmla="*/ 25 w 143"/>
              <a:gd name="T1" fmla="*/ 110 h 207"/>
              <a:gd name="T2" fmla="*/ 84 w 143"/>
              <a:gd name="T3" fmla="*/ 110 h 207"/>
              <a:gd name="T4" fmla="*/ 101 w 143"/>
              <a:gd name="T5" fmla="*/ 115 h 207"/>
              <a:gd name="T6" fmla="*/ 110 w 143"/>
              <a:gd name="T7" fmla="*/ 123 h 207"/>
              <a:gd name="T8" fmla="*/ 116 w 143"/>
              <a:gd name="T9" fmla="*/ 136 h 207"/>
              <a:gd name="T10" fmla="*/ 116 w 143"/>
              <a:gd name="T11" fmla="*/ 153 h 207"/>
              <a:gd name="T12" fmla="*/ 111 w 143"/>
              <a:gd name="T13" fmla="*/ 167 h 207"/>
              <a:gd name="T14" fmla="*/ 101 w 143"/>
              <a:gd name="T15" fmla="*/ 176 h 207"/>
              <a:gd name="T16" fmla="*/ 86 w 143"/>
              <a:gd name="T17" fmla="*/ 180 h 207"/>
              <a:gd name="T18" fmla="*/ 25 w 143"/>
              <a:gd name="T19" fmla="*/ 181 h 207"/>
              <a:gd name="T20" fmla="*/ 25 w 143"/>
              <a:gd name="T21" fmla="*/ 23 h 207"/>
              <a:gd name="T22" fmla="*/ 81 w 143"/>
              <a:gd name="T23" fmla="*/ 23 h 207"/>
              <a:gd name="T24" fmla="*/ 96 w 143"/>
              <a:gd name="T25" fmla="*/ 28 h 207"/>
              <a:gd name="T26" fmla="*/ 104 w 143"/>
              <a:gd name="T27" fmla="*/ 35 h 207"/>
              <a:gd name="T28" fmla="*/ 108 w 143"/>
              <a:gd name="T29" fmla="*/ 46 h 207"/>
              <a:gd name="T30" fmla="*/ 108 w 143"/>
              <a:gd name="T31" fmla="*/ 63 h 207"/>
              <a:gd name="T32" fmla="*/ 104 w 143"/>
              <a:gd name="T33" fmla="*/ 74 h 207"/>
              <a:gd name="T34" fmla="*/ 95 w 143"/>
              <a:gd name="T35" fmla="*/ 82 h 207"/>
              <a:gd name="T36" fmla="*/ 80 w 143"/>
              <a:gd name="T37" fmla="*/ 87 h 207"/>
              <a:gd name="T38" fmla="*/ 25 w 143"/>
              <a:gd name="T39" fmla="*/ 87 h 207"/>
              <a:gd name="T40" fmla="*/ 80 w 143"/>
              <a:gd name="T41" fmla="*/ 207 h 207"/>
              <a:gd name="T42" fmla="*/ 106 w 143"/>
              <a:gd name="T43" fmla="*/ 202 h 207"/>
              <a:gd name="T44" fmla="*/ 126 w 143"/>
              <a:gd name="T45" fmla="*/ 189 h 207"/>
              <a:gd name="T46" fmla="*/ 139 w 143"/>
              <a:gd name="T47" fmla="*/ 171 h 207"/>
              <a:gd name="T48" fmla="*/ 143 w 143"/>
              <a:gd name="T49" fmla="*/ 145 h 207"/>
              <a:gd name="T50" fmla="*/ 141 w 143"/>
              <a:gd name="T51" fmla="*/ 127 h 207"/>
              <a:gd name="T52" fmla="*/ 134 w 143"/>
              <a:gd name="T53" fmla="*/ 111 h 207"/>
              <a:gd name="T54" fmla="*/ 123 w 143"/>
              <a:gd name="T55" fmla="*/ 101 h 207"/>
              <a:gd name="T56" fmla="*/ 108 w 143"/>
              <a:gd name="T57" fmla="*/ 95 h 207"/>
              <a:gd name="T58" fmla="*/ 120 w 143"/>
              <a:gd name="T59" fmla="*/ 88 h 207"/>
              <a:gd name="T60" fmla="*/ 128 w 143"/>
              <a:gd name="T61" fmla="*/ 78 h 207"/>
              <a:gd name="T62" fmla="*/ 132 w 143"/>
              <a:gd name="T63" fmla="*/ 65 h 207"/>
              <a:gd name="T64" fmla="*/ 135 w 143"/>
              <a:gd name="T65" fmla="*/ 51 h 207"/>
              <a:gd name="T66" fmla="*/ 131 w 143"/>
              <a:gd name="T67" fmla="*/ 28 h 207"/>
              <a:gd name="T68" fmla="*/ 120 w 143"/>
              <a:gd name="T69" fmla="*/ 12 h 207"/>
              <a:gd name="T70" fmla="*/ 102 w 143"/>
              <a:gd name="T71" fmla="*/ 3 h 207"/>
              <a:gd name="T72" fmla="*/ 76 w 143"/>
              <a:gd name="T73" fmla="*/ 0 h 207"/>
              <a:gd name="T74" fmla="*/ 0 w 143"/>
              <a:gd name="T75" fmla="*/ 207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3"/>
              <a:gd name="T115" fmla="*/ 0 h 207"/>
              <a:gd name="T116" fmla="*/ 143 w 143"/>
              <a:gd name="T117" fmla="*/ 207 h 2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3" h="207">
                <a:moveTo>
                  <a:pt x="25" y="181"/>
                </a:moveTo>
                <a:lnTo>
                  <a:pt x="25" y="110"/>
                </a:lnTo>
                <a:lnTo>
                  <a:pt x="74" y="110"/>
                </a:lnTo>
                <a:lnTo>
                  <a:pt x="84" y="110"/>
                </a:lnTo>
                <a:lnTo>
                  <a:pt x="93" y="113"/>
                </a:lnTo>
                <a:lnTo>
                  <a:pt x="101" y="115"/>
                </a:lnTo>
                <a:lnTo>
                  <a:pt x="106" y="118"/>
                </a:lnTo>
                <a:lnTo>
                  <a:pt x="110" y="123"/>
                </a:lnTo>
                <a:lnTo>
                  <a:pt x="115" y="129"/>
                </a:lnTo>
                <a:lnTo>
                  <a:pt x="116" y="136"/>
                </a:lnTo>
                <a:lnTo>
                  <a:pt x="117" y="145"/>
                </a:lnTo>
                <a:lnTo>
                  <a:pt x="116" y="153"/>
                </a:lnTo>
                <a:lnTo>
                  <a:pt x="115" y="160"/>
                </a:lnTo>
                <a:lnTo>
                  <a:pt x="111" y="167"/>
                </a:lnTo>
                <a:lnTo>
                  <a:pt x="107" y="172"/>
                </a:lnTo>
                <a:lnTo>
                  <a:pt x="101" y="176"/>
                </a:lnTo>
                <a:lnTo>
                  <a:pt x="95" y="179"/>
                </a:lnTo>
                <a:lnTo>
                  <a:pt x="86" y="180"/>
                </a:lnTo>
                <a:lnTo>
                  <a:pt x="78" y="181"/>
                </a:lnTo>
                <a:lnTo>
                  <a:pt x="25" y="181"/>
                </a:lnTo>
                <a:close/>
                <a:moveTo>
                  <a:pt x="25" y="87"/>
                </a:moveTo>
                <a:lnTo>
                  <a:pt x="25" y="23"/>
                </a:lnTo>
                <a:lnTo>
                  <a:pt x="72" y="23"/>
                </a:lnTo>
                <a:lnTo>
                  <a:pt x="81" y="23"/>
                </a:lnTo>
                <a:lnTo>
                  <a:pt x="88" y="25"/>
                </a:lnTo>
                <a:lnTo>
                  <a:pt x="96" y="28"/>
                </a:lnTo>
                <a:lnTo>
                  <a:pt x="100" y="31"/>
                </a:lnTo>
                <a:lnTo>
                  <a:pt x="104" y="35"/>
                </a:lnTo>
                <a:lnTo>
                  <a:pt x="107" y="40"/>
                </a:lnTo>
                <a:lnTo>
                  <a:pt x="108" y="46"/>
                </a:lnTo>
                <a:lnTo>
                  <a:pt x="109" y="54"/>
                </a:lnTo>
                <a:lnTo>
                  <a:pt x="108" y="63"/>
                </a:lnTo>
                <a:lnTo>
                  <a:pt x="107" y="70"/>
                </a:lnTo>
                <a:lnTo>
                  <a:pt x="104" y="74"/>
                </a:lnTo>
                <a:lnTo>
                  <a:pt x="100" y="79"/>
                </a:lnTo>
                <a:lnTo>
                  <a:pt x="95" y="82"/>
                </a:lnTo>
                <a:lnTo>
                  <a:pt x="87" y="85"/>
                </a:lnTo>
                <a:lnTo>
                  <a:pt x="80" y="87"/>
                </a:lnTo>
                <a:lnTo>
                  <a:pt x="70" y="87"/>
                </a:lnTo>
                <a:lnTo>
                  <a:pt x="25" y="87"/>
                </a:lnTo>
                <a:close/>
                <a:moveTo>
                  <a:pt x="0" y="207"/>
                </a:moveTo>
                <a:lnTo>
                  <a:pt x="80" y="207"/>
                </a:lnTo>
                <a:lnTo>
                  <a:pt x="95" y="206"/>
                </a:lnTo>
                <a:lnTo>
                  <a:pt x="106" y="202"/>
                </a:lnTo>
                <a:lnTo>
                  <a:pt x="118" y="198"/>
                </a:lnTo>
                <a:lnTo>
                  <a:pt x="126" y="189"/>
                </a:lnTo>
                <a:lnTo>
                  <a:pt x="134" y="181"/>
                </a:lnTo>
                <a:lnTo>
                  <a:pt x="139" y="171"/>
                </a:lnTo>
                <a:lnTo>
                  <a:pt x="142" y="158"/>
                </a:lnTo>
                <a:lnTo>
                  <a:pt x="143" y="145"/>
                </a:lnTo>
                <a:lnTo>
                  <a:pt x="142" y="136"/>
                </a:lnTo>
                <a:lnTo>
                  <a:pt x="141" y="127"/>
                </a:lnTo>
                <a:lnTo>
                  <a:pt x="138" y="118"/>
                </a:lnTo>
                <a:lnTo>
                  <a:pt x="134" y="111"/>
                </a:lnTo>
                <a:lnTo>
                  <a:pt x="128" y="106"/>
                </a:lnTo>
                <a:lnTo>
                  <a:pt x="123" y="101"/>
                </a:lnTo>
                <a:lnTo>
                  <a:pt x="116" y="97"/>
                </a:lnTo>
                <a:lnTo>
                  <a:pt x="108" y="95"/>
                </a:lnTo>
                <a:lnTo>
                  <a:pt x="115" y="92"/>
                </a:lnTo>
                <a:lnTo>
                  <a:pt x="120" y="88"/>
                </a:lnTo>
                <a:lnTo>
                  <a:pt x="124" y="84"/>
                </a:lnTo>
                <a:lnTo>
                  <a:pt x="128" y="78"/>
                </a:lnTo>
                <a:lnTo>
                  <a:pt x="130" y="72"/>
                </a:lnTo>
                <a:lnTo>
                  <a:pt x="132" y="65"/>
                </a:lnTo>
                <a:lnTo>
                  <a:pt x="135" y="58"/>
                </a:lnTo>
                <a:lnTo>
                  <a:pt x="135" y="51"/>
                </a:lnTo>
                <a:lnTo>
                  <a:pt x="134" y="38"/>
                </a:lnTo>
                <a:lnTo>
                  <a:pt x="131" y="28"/>
                </a:lnTo>
                <a:lnTo>
                  <a:pt x="126" y="19"/>
                </a:lnTo>
                <a:lnTo>
                  <a:pt x="120" y="12"/>
                </a:lnTo>
                <a:lnTo>
                  <a:pt x="111" y="7"/>
                </a:lnTo>
                <a:lnTo>
                  <a:pt x="102" y="3"/>
                </a:lnTo>
                <a:lnTo>
                  <a:pt x="89" y="1"/>
                </a:lnTo>
                <a:lnTo>
                  <a:pt x="76" y="0"/>
                </a:lnTo>
                <a:lnTo>
                  <a:pt x="0" y="0"/>
                </a:lnTo>
                <a:lnTo>
                  <a:pt x="0" y="207"/>
                </a:lnTo>
                <a:close/>
              </a:path>
            </a:pathLst>
          </a:custGeom>
          <a:solidFill>
            <a:srgbClr val="000080"/>
          </a:solidFill>
          <a:ln w="9525">
            <a:noFill/>
            <a:round/>
            <a:headEnd/>
            <a:tailEnd/>
          </a:ln>
        </p:spPr>
        <p:txBody>
          <a:bodyPr/>
          <a:lstStyle/>
          <a:p>
            <a:endParaRPr lang="ru-RU"/>
          </a:p>
        </p:txBody>
      </p:sp>
      <p:sp>
        <p:nvSpPr>
          <p:cNvPr id="20779" name="Freeform 299"/>
          <p:cNvSpPr>
            <a:spLocks noEditPoints="1"/>
          </p:cNvSpPr>
          <p:nvPr/>
        </p:nvSpPr>
        <p:spPr bwMode="auto">
          <a:xfrm>
            <a:off x="2112963" y="5646738"/>
            <a:ext cx="57150" cy="84137"/>
          </a:xfrm>
          <a:custGeom>
            <a:avLst/>
            <a:gdLst>
              <a:gd name="T0" fmla="*/ 97 w 123"/>
              <a:gd name="T1" fmla="*/ 113 h 158"/>
              <a:gd name="T2" fmla="*/ 91 w 123"/>
              <a:gd name="T3" fmla="*/ 124 h 158"/>
              <a:gd name="T4" fmla="*/ 82 w 123"/>
              <a:gd name="T5" fmla="*/ 131 h 158"/>
              <a:gd name="T6" fmla="*/ 71 w 123"/>
              <a:gd name="T7" fmla="*/ 135 h 158"/>
              <a:gd name="T8" fmla="*/ 55 w 123"/>
              <a:gd name="T9" fmla="*/ 134 h 158"/>
              <a:gd name="T10" fmla="*/ 41 w 123"/>
              <a:gd name="T11" fmla="*/ 128 h 158"/>
              <a:gd name="T12" fmla="*/ 31 w 123"/>
              <a:gd name="T13" fmla="*/ 117 h 158"/>
              <a:gd name="T14" fmla="*/ 25 w 123"/>
              <a:gd name="T15" fmla="*/ 98 h 158"/>
              <a:gd name="T16" fmla="*/ 123 w 123"/>
              <a:gd name="T17" fmla="*/ 87 h 158"/>
              <a:gd name="T18" fmla="*/ 122 w 123"/>
              <a:gd name="T19" fmla="*/ 59 h 158"/>
              <a:gd name="T20" fmla="*/ 114 w 123"/>
              <a:gd name="T21" fmla="*/ 30 h 158"/>
              <a:gd name="T22" fmla="*/ 98 w 123"/>
              <a:gd name="T23" fmla="*/ 12 h 158"/>
              <a:gd name="T24" fmla="*/ 76 w 123"/>
              <a:gd name="T25" fmla="*/ 1 h 158"/>
              <a:gd name="T26" fmla="*/ 49 w 123"/>
              <a:gd name="T27" fmla="*/ 1 h 158"/>
              <a:gd name="T28" fmla="*/ 25 w 123"/>
              <a:gd name="T29" fmla="*/ 12 h 158"/>
              <a:gd name="T30" fmla="*/ 10 w 123"/>
              <a:gd name="T31" fmla="*/ 33 h 158"/>
              <a:gd name="T32" fmla="*/ 1 w 123"/>
              <a:gd name="T33" fmla="*/ 63 h 158"/>
              <a:gd name="T34" fmla="*/ 1 w 123"/>
              <a:gd name="T35" fmla="*/ 98 h 158"/>
              <a:gd name="T36" fmla="*/ 10 w 123"/>
              <a:gd name="T37" fmla="*/ 127 h 158"/>
              <a:gd name="T38" fmla="*/ 25 w 123"/>
              <a:gd name="T39" fmla="*/ 147 h 158"/>
              <a:gd name="T40" fmla="*/ 49 w 123"/>
              <a:gd name="T41" fmla="*/ 157 h 158"/>
              <a:gd name="T42" fmla="*/ 73 w 123"/>
              <a:gd name="T43" fmla="*/ 157 h 158"/>
              <a:gd name="T44" fmla="*/ 94 w 123"/>
              <a:gd name="T45" fmla="*/ 150 h 158"/>
              <a:gd name="T46" fmla="*/ 109 w 123"/>
              <a:gd name="T47" fmla="*/ 137 h 158"/>
              <a:gd name="T48" fmla="*/ 119 w 123"/>
              <a:gd name="T49" fmla="*/ 119 h 158"/>
              <a:gd name="T50" fmla="*/ 99 w 123"/>
              <a:gd name="T51" fmla="*/ 107 h 158"/>
              <a:gd name="T52" fmla="*/ 25 w 123"/>
              <a:gd name="T53" fmla="*/ 56 h 158"/>
              <a:gd name="T54" fmla="*/ 32 w 123"/>
              <a:gd name="T55" fmla="*/ 40 h 158"/>
              <a:gd name="T56" fmla="*/ 41 w 123"/>
              <a:gd name="T57" fmla="*/ 28 h 158"/>
              <a:gd name="T58" fmla="*/ 54 w 123"/>
              <a:gd name="T59" fmla="*/ 23 h 158"/>
              <a:gd name="T60" fmla="*/ 71 w 123"/>
              <a:gd name="T61" fmla="*/ 23 h 158"/>
              <a:gd name="T62" fmla="*/ 84 w 123"/>
              <a:gd name="T63" fmla="*/ 29 h 158"/>
              <a:gd name="T64" fmla="*/ 94 w 123"/>
              <a:gd name="T65" fmla="*/ 40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4"/>
                </a:lnTo>
                <a:lnTo>
                  <a:pt x="87" y="128"/>
                </a:lnTo>
                <a:lnTo>
                  <a:pt x="82" y="131"/>
                </a:lnTo>
                <a:lnTo>
                  <a:pt x="77" y="133"/>
                </a:lnTo>
                <a:lnTo>
                  <a:pt x="71" y="135"/>
                </a:lnTo>
                <a:lnTo>
                  <a:pt x="63" y="135"/>
                </a:lnTo>
                <a:lnTo>
                  <a:pt x="55" y="134"/>
                </a:lnTo>
                <a:lnTo>
                  <a:pt x="48" y="132"/>
                </a:lnTo>
                <a:lnTo>
                  <a:pt x="41" y="128"/>
                </a:lnTo>
                <a:lnTo>
                  <a:pt x="35" y="122"/>
                </a:lnTo>
                <a:lnTo>
                  <a:pt x="31" y="117"/>
                </a:lnTo>
                <a:lnTo>
                  <a:pt x="27" y="108"/>
                </a:lnTo>
                <a:lnTo>
                  <a:pt x="25" y="98"/>
                </a:lnTo>
                <a:lnTo>
                  <a:pt x="24" y="87"/>
                </a:lnTo>
                <a:lnTo>
                  <a:pt x="123" y="87"/>
                </a:lnTo>
                <a:lnTo>
                  <a:pt x="123" y="76"/>
                </a:lnTo>
                <a:lnTo>
                  <a:pt x="122" y="59"/>
                </a:lnTo>
                <a:lnTo>
                  <a:pt x="119" y="43"/>
                </a:lnTo>
                <a:lnTo>
                  <a:pt x="114" y="30"/>
                </a:lnTo>
                <a:lnTo>
                  <a:pt x="108" y="20"/>
                </a:lnTo>
                <a:lnTo>
                  <a:pt x="98" y="12"/>
                </a:lnTo>
                <a:lnTo>
                  <a:pt x="88" y="5"/>
                </a:lnTo>
                <a:lnTo>
                  <a:pt x="76" y="1"/>
                </a:lnTo>
                <a:lnTo>
                  <a:pt x="61" y="0"/>
                </a:lnTo>
                <a:lnTo>
                  <a:pt x="49" y="1"/>
                </a:lnTo>
                <a:lnTo>
                  <a:pt x="36" y="6"/>
                </a:lnTo>
                <a:lnTo>
                  <a:pt x="25" y="12"/>
                </a:lnTo>
                <a:lnTo>
                  <a:pt x="17" y="21"/>
                </a:lnTo>
                <a:lnTo>
                  <a:pt x="10" y="33"/>
                </a:lnTo>
                <a:lnTo>
                  <a:pt x="4" y="47"/>
                </a:lnTo>
                <a:lnTo>
                  <a:pt x="1" y="63"/>
                </a:lnTo>
                <a:lnTo>
                  <a:pt x="0" y="80"/>
                </a:lnTo>
                <a:lnTo>
                  <a:pt x="1" y="98"/>
                </a:lnTo>
                <a:lnTo>
                  <a:pt x="4" y="113"/>
                </a:lnTo>
                <a:lnTo>
                  <a:pt x="10" y="127"/>
                </a:lnTo>
                <a:lnTo>
                  <a:pt x="17" y="137"/>
                </a:lnTo>
                <a:lnTo>
                  <a:pt x="25" y="147"/>
                </a:lnTo>
                <a:lnTo>
                  <a:pt x="36" y="153"/>
                </a:lnTo>
                <a:lnTo>
                  <a:pt x="49" y="157"/>
                </a:lnTo>
                <a:lnTo>
                  <a:pt x="61" y="158"/>
                </a:lnTo>
                <a:lnTo>
                  <a:pt x="73" y="157"/>
                </a:lnTo>
                <a:lnTo>
                  <a:pt x="84" y="155"/>
                </a:lnTo>
                <a:lnTo>
                  <a:pt x="94" y="150"/>
                </a:lnTo>
                <a:lnTo>
                  <a:pt x="102" y="144"/>
                </a:lnTo>
                <a:lnTo>
                  <a:pt x="109" y="137"/>
                </a:lnTo>
                <a:lnTo>
                  <a:pt x="115" y="128"/>
                </a:lnTo>
                <a:lnTo>
                  <a:pt x="119" y="119"/>
                </a:lnTo>
                <a:lnTo>
                  <a:pt x="121" y="107"/>
                </a:lnTo>
                <a:lnTo>
                  <a:pt x="99" y="107"/>
                </a:lnTo>
                <a:close/>
                <a:moveTo>
                  <a:pt x="24" y="66"/>
                </a:moveTo>
                <a:lnTo>
                  <a:pt x="25" y="56"/>
                </a:lnTo>
                <a:lnTo>
                  <a:pt x="27" y="48"/>
                </a:lnTo>
                <a:lnTo>
                  <a:pt x="32" y="40"/>
                </a:lnTo>
                <a:lnTo>
                  <a:pt x="36" y="34"/>
                </a:lnTo>
                <a:lnTo>
                  <a:pt x="41" y="28"/>
                </a:lnTo>
                <a:lnTo>
                  <a:pt x="48" y="25"/>
                </a:lnTo>
                <a:lnTo>
                  <a:pt x="54" y="23"/>
                </a:lnTo>
                <a:lnTo>
                  <a:pt x="62" y="22"/>
                </a:lnTo>
                <a:lnTo>
                  <a:pt x="71" y="23"/>
                </a:lnTo>
                <a:lnTo>
                  <a:pt x="78" y="25"/>
                </a:lnTo>
                <a:lnTo>
                  <a:pt x="84" y="29"/>
                </a:lnTo>
                <a:lnTo>
                  <a:pt x="90"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780" name="Freeform 300"/>
          <p:cNvSpPr>
            <a:spLocks/>
          </p:cNvSpPr>
          <p:nvPr/>
        </p:nvSpPr>
        <p:spPr bwMode="auto">
          <a:xfrm>
            <a:off x="2182813" y="5646738"/>
            <a:ext cx="31750" cy="82550"/>
          </a:xfrm>
          <a:custGeom>
            <a:avLst/>
            <a:gdLst>
              <a:gd name="T0" fmla="*/ 0 w 66"/>
              <a:gd name="T1" fmla="*/ 155 h 155"/>
              <a:gd name="T2" fmla="*/ 23 w 66"/>
              <a:gd name="T3" fmla="*/ 155 h 155"/>
              <a:gd name="T4" fmla="*/ 23 w 66"/>
              <a:gd name="T5" fmla="*/ 70 h 155"/>
              <a:gd name="T6" fmla="*/ 24 w 66"/>
              <a:gd name="T7" fmla="*/ 61 h 155"/>
              <a:gd name="T8" fmla="*/ 25 w 66"/>
              <a:gd name="T9" fmla="*/ 51 h 155"/>
              <a:gd name="T10" fmla="*/ 28 w 66"/>
              <a:gd name="T11" fmla="*/ 44 h 155"/>
              <a:gd name="T12" fmla="*/ 32 w 66"/>
              <a:gd name="T13" fmla="*/ 39 h 155"/>
              <a:gd name="T14" fmla="*/ 38 w 66"/>
              <a:gd name="T15" fmla="*/ 33 h 155"/>
              <a:gd name="T16" fmla="*/ 44 w 66"/>
              <a:gd name="T17" fmla="*/ 29 h 155"/>
              <a:gd name="T18" fmla="*/ 53 w 66"/>
              <a:gd name="T19" fmla="*/ 28 h 155"/>
              <a:gd name="T20" fmla="*/ 61 w 66"/>
              <a:gd name="T21" fmla="*/ 27 h 155"/>
              <a:gd name="T22" fmla="*/ 66 w 66"/>
              <a:gd name="T23" fmla="*/ 27 h 155"/>
              <a:gd name="T24" fmla="*/ 66 w 66"/>
              <a:gd name="T25" fmla="*/ 0 h 155"/>
              <a:gd name="T26" fmla="*/ 60 w 66"/>
              <a:gd name="T27" fmla="*/ 0 h 155"/>
              <a:gd name="T28" fmla="*/ 54 w 66"/>
              <a:gd name="T29" fmla="*/ 0 h 155"/>
              <a:gd name="T30" fmla="*/ 47 w 66"/>
              <a:gd name="T31" fmla="*/ 2 h 155"/>
              <a:gd name="T32" fmla="*/ 42 w 66"/>
              <a:gd name="T33" fmla="*/ 5 h 155"/>
              <a:gd name="T34" fmla="*/ 37 w 66"/>
              <a:gd name="T35" fmla="*/ 7 h 155"/>
              <a:gd name="T36" fmla="*/ 32 w 66"/>
              <a:gd name="T37" fmla="*/ 12 h 155"/>
              <a:gd name="T38" fmla="*/ 28 w 66"/>
              <a:gd name="T39" fmla="*/ 18 h 155"/>
              <a:gd name="T40" fmla="*/ 25 w 66"/>
              <a:gd name="T41" fmla="*/ 23 h 155"/>
              <a:gd name="T42" fmla="*/ 22 w 66"/>
              <a:gd name="T43" fmla="*/ 30 h 155"/>
              <a:gd name="T44" fmla="*/ 22 w 66"/>
              <a:gd name="T45" fmla="*/ 4 h 155"/>
              <a:gd name="T46" fmla="*/ 0 w 66"/>
              <a:gd name="T47" fmla="*/ 4 h 155"/>
              <a:gd name="T48" fmla="*/ 0 w 66"/>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1"/>
                </a:lnTo>
                <a:lnTo>
                  <a:pt x="25" y="51"/>
                </a:lnTo>
                <a:lnTo>
                  <a:pt x="28" y="44"/>
                </a:lnTo>
                <a:lnTo>
                  <a:pt x="32" y="39"/>
                </a:lnTo>
                <a:lnTo>
                  <a:pt x="38" y="33"/>
                </a:lnTo>
                <a:lnTo>
                  <a:pt x="44" y="29"/>
                </a:lnTo>
                <a:lnTo>
                  <a:pt x="53" y="28"/>
                </a:lnTo>
                <a:lnTo>
                  <a:pt x="61" y="27"/>
                </a:lnTo>
                <a:lnTo>
                  <a:pt x="66" y="27"/>
                </a:lnTo>
                <a:lnTo>
                  <a:pt x="66" y="0"/>
                </a:lnTo>
                <a:lnTo>
                  <a:pt x="60" y="0"/>
                </a:lnTo>
                <a:lnTo>
                  <a:pt x="54" y="0"/>
                </a:lnTo>
                <a:lnTo>
                  <a:pt x="47" y="2"/>
                </a:lnTo>
                <a:lnTo>
                  <a:pt x="42" y="5"/>
                </a:lnTo>
                <a:lnTo>
                  <a:pt x="37" y="7"/>
                </a:lnTo>
                <a:lnTo>
                  <a:pt x="32" y="12"/>
                </a:lnTo>
                <a:lnTo>
                  <a:pt x="28" y="18"/>
                </a:lnTo>
                <a:lnTo>
                  <a:pt x="25" y="23"/>
                </a:lnTo>
                <a:lnTo>
                  <a:pt x="22" y="30"/>
                </a:lnTo>
                <a:lnTo>
                  <a:pt x="22" y="4"/>
                </a:lnTo>
                <a:lnTo>
                  <a:pt x="0" y="4"/>
                </a:lnTo>
                <a:lnTo>
                  <a:pt x="0" y="155"/>
                </a:lnTo>
                <a:close/>
              </a:path>
            </a:pathLst>
          </a:custGeom>
          <a:solidFill>
            <a:srgbClr val="000080"/>
          </a:solidFill>
          <a:ln w="9525">
            <a:noFill/>
            <a:round/>
            <a:headEnd/>
            <a:tailEnd/>
          </a:ln>
        </p:spPr>
        <p:txBody>
          <a:bodyPr/>
          <a:lstStyle/>
          <a:p>
            <a:endParaRPr lang="ru-RU"/>
          </a:p>
        </p:txBody>
      </p:sp>
      <p:sp>
        <p:nvSpPr>
          <p:cNvPr id="20781" name="Freeform 301"/>
          <p:cNvSpPr>
            <a:spLocks/>
          </p:cNvSpPr>
          <p:nvPr/>
        </p:nvSpPr>
        <p:spPr bwMode="auto">
          <a:xfrm>
            <a:off x="2216150" y="5626100"/>
            <a:ext cx="31750" cy="103188"/>
          </a:xfrm>
          <a:custGeom>
            <a:avLst/>
            <a:gdLst>
              <a:gd name="T0" fmla="*/ 44 w 68"/>
              <a:gd name="T1" fmla="*/ 155 h 195"/>
              <a:gd name="T2" fmla="*/ 44 w 68"/>
              <a:gd name="T3" fmla="*/ 61 h 195"/>
              <a:gd name="T4" fmla="*/ 68 w 68"/>
              <a:gd name="T5" fmla="*/ 61 h 195"/>
              <a:gd name="T6" fmla="*/ 68 w 68"/>
              <a:gd name="T7" fmla="*/ 42 h 195"/>
              <a:gd name="T8" fmla="*/ 44 w 68"/>
              <a:gd name="T9" fmla="*/ 42 h 195"/>
              <a:gd name="T10" fmla="*/ 44 w 68"/>
              <a:gd name="T11" fmla="*/ 0 h 195"/>
              <a:gd name="T12" fmla="*/ 20 w 68"/>
              <a:gd name="T13" fmla="*/ 0 h 195"/>
              <a:gd name="T14" fmla="*/ 20 w 68"/>
              <a:gd name="T15" fmla="*/ 42 h 195"/>
              <a:gd name="T16" fmla="*/ 0 w 68"/>
              <a:gd name="T17" fmla="*/ 42 h 195"/>
              <a:gd name="T18" fmla="*/ 0 w 68"/>
              <a:gd name="T19" fmla="*/ 61 h 195"/>
              <a:gd name="T20" fmla="*/ 20 w 68"/>
              <a:gd name="T21" fmla="*/ 61 h 195"/>
              <a:gd name="T22" fmla="*/ 20 w 68"/>
              <a:gd name="T23" fmla="*/ 164 h 195"/>
              <a:gd name="T24" fmla="*/ 20 w 68"/>
              <a:gd name="T25" fmla="*/ 172 h 195"/>
              <a:gd name="T26" fmla="*/ 21 w 68"/>
              <a:gd name="T27" fmla="*/ 178 h 195"/>
              <a:gd name="T28" fmla="*/ 24 w 68"/>
              <a:gd name="T29" fmla="*/ 184 h 195"/>
              <a:gd name="T30" fmla="*/ 27 w 68"/>
              <a:gd name="T31" fmla="*/ 188 h 195"/>
              <a:gd name="T32" fmla="*/ 31 w 68"/>
              <a:gd name="T33" fmla="*/ 192 h 195"/>
              <a:gd name="T34" fmla="*/ 36 w 68"/>
              <a:gd name="T35" fmla="*/ 194 h 195"/>
              <a:gd name="T36" fmla="*/ 43 w 68"/>
              <a:gd name="T37" fmla="*/ 195 h 195"/>
              <a:gd name="T38" fmla="*/ 50 w 68"/>
              <a:gd name="T39" fmla="*/ 195 h 195"/>
              <a:gd name="T40" fmla="*/ 58 w 68"/>
              <a:gd name="T41" fmla="*/ 194 h 195"/>
              <a:gd name="T42" fmla="*/ 68 w 68"/>
              <a:gd name="T43" fmla="*/ 193 h 195"/>
              <a:gd name="T44" fmla="*/ 68 w 68"/>
              <a:gd name="T45" fmla="*/ 171 h 195"/>
              <a:gd name="T46" fmla="*/ 56 w 68"/>
              <a:gd name="T47" fmla="*/ 172 h 195"/>
              <a:gd name="T48" fmla="*/ 50 w 68"/>
              <a:gd name="T49" fmla="*/ 171 h 195"/>
              <a:gd name="T50" fmla="*/ 46 w 68"/>
              <a:gd name="T51" fmla="*/ 169 h 195"/>
              <a:gd name="T52" fmla="*/ 44 w 68"/>
              <a:gd name="T53" fmla="*/ 163 h 195"/>
              <a:gd name="T54" fmla="*/ 44 w 68"/>
              <a:gd name="T55" fmla="*/ 155 h 19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8"/>
              <a:gd name="T85" fmla="*/ 0 h 195"/>
              <a:gd name="T86" fmla="*/ 68 w 68"/>
              <a:gd name="T87" fmla="*/ 195 h 19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8" h="195">
                <a:moveTo>
                  <a:pt x="44" y="155"/>
                </a:moveTo>
                <a:lnTo>
                  <a:pt x="44" y="61"/>
                </a:lnTo>
                <a:lnTo>
                  <a:pt x="68" y="61"/>
                </a:lnTo>
                <a:lnTo>
                  <a:pt x="68" y="42"/>
                </a:lnTo>
                <a:lnTo>
                  <a:pt x="44" y="42"/>
                </a:lnTo>
                <a:lnTo>
                  <a:pt x="44" y="0"/>
                </a:lnTo>
                <a:lnTo>
                  <a:pt x="20" y="0"/>
                </a:lnTo>
                <a:lnTo>
                  <a:pt x="20" y="42"/>
                </a:lnTo>
                <a:lnTo>
                  <a:pt x="0" y="42"/>
                </a:lnTo>
                <a:lnTo>
                  <a:pt x="0" y="61"/>
                </a:lnTo>
                <a:lnTo>
                  <a:pt x="20" y="61"/>
                </a:lnTo>
                <a:lnTo>
                  <a:pt x="20" y="164"/>
                </a:lnTo>
                <a:lnTo>
                  <a:pt x="20" y="172"/>
                </a:lnTo>
                <a:lnTo>
                  <a:pt x="21" y="178"/>
                </a:lnTo>
                <a:lnTo>
                  <a:pt x="24" y="184"/>
                </a:lnTo>
                <a:lnTo>
                  <a:pt x="27" y="188"/>
                </a:lnTo>
                <a:lnTo>
                  <a:pt x="31" y="192"/>
                </a:lnTo>
                <a:lnTo>
                  <a:pt x="36" y="194"/>
                </a:lnTo>
                <a:lnTo>
                  <a:pt x="43" y="195"/>
                </a:lnTo>
                <a:lnTo>
                  <a:pt x="50" y="195"/>
                </a:lnTo>
                <a:lnTo>
                  <a:pt x="58" y="194"/>
                </a:lnTo>
                <a:lnTo>
                  <a:pt x="68" y="193"/>
                </a:lnTo>
                <a:lnTo>
                  <a:pt x="68" y="171"/>
                </a:lnTo>
                <a:lnTo>
                  <a:pt x="56" y="172"/>
                </a:lnTo>
                <a:lnTo>
                  <a:pt x="50" y="171"/>
                </a:lnTo>
                <a:lnTo>
                  <a:pt x="46" y="169"/>
                </a:lnTo>
                <a:lnTo>
                  <a:pt x="44" y="163"/>
                </a:lnTo>
                <a:lnTo>
                  <a:pt x="44" y="155"/>
                </a:lnTo>
                <a:close/>
              </a:path>
            </a:pathLst>
          </a:custGeom>
          <a:solidFill>
            <a:srgbClr val="000080"/>
          </a:solidFill>
          <a:ln w="9525">
            <a:noFill/>
            <a:round/>
            <a:headEnd/>
            <a:tailEnd/>
          </a:ln>
        </p:spPr>
        <p:txBody>
          <a:bodyPr/>
          <a:lstStyle/>
          <a:p>
            <a:endParaRPr lang="ru-RU"/>
          </a:p>
        </p:txBody>
      </p:sp>
      <p:sp>
        <p:nvSpPr>
          <p:cNvPr id="20782" name="Freeform 302"/>
          <p:cNvSpPr>
            <a:spLocks/>
          </p:cNvSpPr>
          <p:nvPr/>
        </p:nvSpPr>
        <p:spPr bwMode="auto">
          <a:xfrm>
            <a:off x="2257425" y="5619750"/>
            <a:ext cx="53975" cy="109538"/>
          </a:xfrm>
          <a:custGeom>
            <a:avLst/>
            <a:gdLst>
              <a:gd name="T0" fmla="*/ 91 w 114"/>
              <a:gd name="T1" fmla="*/ 207 h 207"/>
              <a:gd name="T2" fmla="*/ 114 w 114"/>
              <a:gd name="T3" fmla="*/ 207 h 207"/>
              <a:gd name="T4" fmla="*/ 114 w 114"/>
              <a:gd name="T5" fmla="*/ 116 h 207"/>
              <a:gd name="T6" fmla="*/ 114 w 114"/>
              <a:gd name="T7" fmla="*/ 109 h 207"/>
              <a:gd name="T8" fmla="*/ 114 w 114"/>
              <a:gd name="T9" fmla="*/ 99 h 207"/>
              <a:gd name="T10" fmla="*/ 113 w 114"/>
              <a:gd name="T11" fmla="*/ 89 h 207"/>
              <a:gd name="T12" fmla="*/ 112 w 114"/>
              <a:gd name="T13" fmla="*/ 80 h 207"/>
              <a:gd name="T14" fmla="*/ 108 w 114"/>
              <a:gd name="T15" fmla="*/ 73 h 207"/>
              <a:gd name="T16" fmla="*/ 104 w 114"/>
              <a:gd name="T17" fmla="*/ 67 h 207"/>
              <a:gd name="T18" fmla="*/ 101 w 114"/>
              <a:gd name="T19" fmla="*/ 64 h 207"/>
              <a:gd name="T20" fmla="*/ 97 w 114"/>
              <a:gd name="T21" fmla="*/ 60 h 207"/>
              <a:gd name="T22" fmla="*/ 92 w 114"/>
              <a:gd name="T23" fmla="*/ 57 h 207"/>
              <a:gd name="T24" fmla="*/ 86 w 114"/>
              <a:gd name="T25" fmla="*/ 54 h 207"/>
              <a:gd name="T26" fmla="*/ 80 w 114"/>
              <a:gd name="T27" fmla="*/ 53 h 207"/>
              <a:gd name="T28" fmla="*/ 73 w 114"/>
              <a:gd name="T29" fmla="*/ 52 h 207"/>
              <a:gd name="T30" fmla="*/ 65 w 114"/>
              <a:gd name="T31" fmla="*/ 52 h 207"/>
              <a:gd name="T32" fmla="*/ 59 w 114"/>
              <a:gd name="T33" fmla="*/ 52 h 207"/>
              <a:gd name="T34" fmla="*/ 52 w 114"/>
              <a:gd name="T35" fmla="*/ 53 h 207"/>
              <a:gd name="T36" fmla="*/ 46 w 114"/>
              <a:gd name="T37" fmla="*/ 56 h 207"/>
              <a:gd name="T38" fmla="*/ 40 w 114"/>
              <a:gd name="T39" fmla="*/ 58 h 207"/>
              <a:gd name="T40" fmla="*/ 35 w 114"/>
              <a:gd name="T41" fmla="*/ 61 h 207"/>
              <a:gd name="T42" fmla="*/ 31 w 114"/>
              <a:gd name="T43" fmla="*/ 66 h 207"/>
              <a:gd name="T44" fmla="*/ 26 w 114"/>
              <a:gd name="T45" fmla="*/ 71 h 207"/>
              <a:gd name="T46" fmla="*/ 23 w 114"/>
              <a:gd name="T47" fmla="*/ 77 h 207"/>
              <a:gd name="T48" fmla="*/ 23 w 114"/>
              <a:gd name="T49" fmla="*/ 0 h 207"/>
              <a:gd name="T50" fmla="*/ 0 w 114"/>
              <a:gd name="T51" fmla="*/ 0 h 207"/>
              <a:gd name="T52" fmla="*/ 0 w 114"/>
              <a:gd name="T53" fmla="*/ 207 h 207"/>
              <a:gd name="T54" fmla="*/ 23 w 114"/>
              <a:gd name="T55" fmla="*/ 207 h 207"/>
              <a:gd name="T56" fmla="*/ 23 w 114"/>
              <a:gd name="T57" fmla="*/ 117 h 207"/>
              <a:gd name="T58" fmla="*/ 24 w 114"/>
              <a:gd name="T59" fmla="*/ 108 h 207"/>
              <a:gd name="T60" fmla="*/ 26 w 114"/>
              <a:gd name="T61" fmla="*/ 100 h 207"/>
              <a:gd name="T62" fmla="*/ 30 w 114"/>
              <a:gd name="T63" fmla="*/ 92 h 207"/>
              <a:gd name="T64" fmla="*/ 34 w 114"/>
              <a:gd name="T65" fmla="*/ 86 h 207"/>
              <a:gd name="T66" fmla="*/ 40 w 114"/>
              <a:gd name="T67" fmla="*/ 81 h 207"/>
              <a:gd name="T68" fmla="*/ 46 w 114"/>
              <a:gd name="T69" fmla="*/ 78 h 207"/>
              <a:gd name="T70" fmla="*/ 55 w 114"/>
              <a:gd name="T71" fmla="*/ 75 h 207"/>
              <a:gd name="T72" fmla="*/ 63 w 114"/>
              <a:gd name="T73" fmla="*/ 74 h 207"/>
              <a:gd name="T74" fmla="*/ 71 w 114"/>
              <a:gd name="T75" fmla="*/ 75 h 207"/>
              <a:gd name="T76" fmla="*/ 77 w 114"/>
              <a:gd name="T77" fmla="*/ 77 h 207"/>
              <a:gd name="T78" fmla="*/ 82 w 114"/>
              <a:gd name="T79" fmla="*/ 80 h 207"/>
              <a:gd name="T80" fmla="*/ 85 w 114"/>
              <a:gd name="T81" fmla="*/ 84 h 207"/>
              <a:gd name="T82" fmla="*/ 88 w 114"/>
              <a:gd name="T83" fmla="*/ 89 h 207"/>
              <a:gd name="T84" fmla="*/ 90 w 114"/>
              <a:gd name="T85" fmla="*/ 96 h 207"/>
              <a:gd name="T86" fmla="*/ 91 w 114"/>
              <a:gd name="T87" fmla="*/ 104 h 207"/>
              <a:gd name="T88" fmla="*/ 91 w 114"/>
              <a:gd name="T89" fmla="*/ 114 h 207"/>
              <a:gd name="T90" fmla="*/ 91 w 114"/>
              <a:gd name="T91" fmla="*/ 207 h 2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207"/>
              <a:gd name="T140" fmla="*/ 114 w 114"/>
              <a:gd name="T141" fmla="*/ 207 h 2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207">
                <a:moveTo>
                  <a:pt x="91" y="207"/>
                </a:moveTo>
                <a:lnTo>
                  <a:pt x="114" y="207"/>
                </a:lnTo>
                <a:lnTo>
                  <a:pt x="114" y="116"/>
                </a:lnTo>
                <a:lnTo>
                  <a:pt x="114" y="109"/>
                </a:lnTo>
                <a:lnTo>
                  <a:pt x="114" y="99"/>
                </a:lnTo>
                <a:lnTo>
                  <a:pt x="113" y="89"/>
                </a:lnTo>
                <a:lnTo>
                  <a:pt x="112" y="80"/>
                </a:lnTo>
                <a:lnTo>
                  <a:pt x="108" y="73"/>
                </a:lnTo>
                <a:lnTo>
                  <a:pt x="104" y="67"/>
                </a:lnTo>
                <a:lnTo>
                  <a:pt x="101" y="64"/>
                </a:lnTo>
                <a:lnTo>
                  <a:pt x="97" y="60"/>
                </a:lnTo>
                <a:lnTo>
                  <a:pt x="92" y="57"/>
                </a:lnTo>
                <a:lnTo>
                  <a:pt x="86" y="54"/>
                </a:lnTo>
                <a:lnTo>
                  <a:pt x="80" y="53"/>
                </a:lnTo>
                <a:lnTo>
                  <a:pt x="73" y="52"/>
                </a:lnTo>
                <a:lnTo>
                  <a:pt x="65" y="52"/>
                </a:lnTo>
                <a:lnTo>
                  <a:pt x="59" y="52"/>
                </a:lnTo>
                <a:lnTo>
                  <a:pt x="52" y="53"/>
                </a:lnTo>
                <a:lnTo>
                  <a:pt x="46" y="56"/>
                </a:lnTo>
                <a:lnTo>
                  <a:pt x="40" y="58"/>
                </a:lnTo>
                <a:lnTo>
                  <a:pt x="35" y="61"/>
                </a:lnTo>
                <a:lnTo>
                  <a:pt x="31" y="66"/>
                </a:lnTo>
                <a:lnTo>
                  <a:pt x="26" y="71"/>
                </a:lnTo>
                <a:lnTo>
                  <a:pt x="23" y="77"/>
                </a:lnTo>
                <a:lnTo>
                  <a:pt x="23" y="0"/>
                </a:lnTo>
                <a:lnTo>
                  <a:pt x="0" y="0"/>
                </a:lnTo>
                <a:lnTo>
                  <a:pt x="0" y="207"/>
                </a:lnTo>
                <a:lnTo>
                  <a:pt x="23" y="207"/>
                </a:lnTo>
                <a:lnTo>
                  <a:pt x="23" y="117"/>
                </a:lnTo>
                <a:lnTo>
                  <a:pt x="24" y="108"/>
                </a:lnTo>
                <a:lnTo>
                  <a:pt x="26" y="100"/>
                </a:lnTo>
                <a:lnTo>
                  <a:pt x="30" y="92"/>
                </a:lnTo>
                <a:lnTo>
                  <a:pt x="34" y="86"/>
                </a:lnTo>
                <a:lnTo>
                  <a:pt x="40" y="81"/>
                </a:lnTo>
                <a:lnTo>
                  <a:pt x="46" y="78"/>
                </a:lnTo>
                <a:lnTo>
                  <a:pt x="55" y="75"/>
                </a:lnTo>
                <a:lnTo>
                  <a:pt x="63" y="74"/>
                </a:lnTo>
                <a:lnTo>
                  <a:pt x="71" y="75"/>
                </a:lnTo>
                <a:lnTo>
                  <a:pt x="77" y="77"/>
                </a:lnTo>
                <a:lnTo>
                  <a:pt x="82" y="80"/>
                </a:lnTo>
                <a:lnTo>
                  <a:pt x="85" y="84"/>
                </a:lnTo>
                <a:lnTo>
                  <a:pt x="88" y="89"/>
                </a:lnTo>
                <a:lnTo>
                  <a:pt x="90" y="96"/>
                </a:lnTo>
                <a:lnTo>
                  <a:pt x="91" y="104"/>
                </a:lnTo>
                <a:lnTo>
                  <a:pt x="91" y="114"/>
                </a:lnTo>
                <a:lnTo>
                  <a:pt x="91" y="207"/>
                </a:lnTo>
                <a:close/>
              </a:path>
            </a:pathLst>
          </a:custGeom>
          <a:solidFill>
            <a:srgbClr val="000080"/>
          </a:solidFill>
          <a:ln w="9525">
            <a:noFill/>
            <a:round/>
            <a:headEnd/>
            <a:tailEnd/>
          </a:ln>
        </p:spPr>
        <p:txBody>
          <a:bodyPr/>
          <a:lstStyle/>
          <a:p>
            <a:endParaRPr lang="ru-RU"/>
          </a:p>
        </p:txBody>
      </p:sp>
      <p:sp>
        <p:nvSpPr>
          <p:cNvPr id="20783" name="Freeform 303"/>
          <p:cNvSpPr>
            <a:spLocks noEditPoints="1"/>
          </p:cNvSpPr>
          <p:nvPr/>
        </p:nvSpPr>
        <p:spPr bwMode="auto">
          <a:xfrm>
            <a:off x="2324100" y="5646738"/>
            <a:ext cx="57150" cy="84137"/>
          </a:xfrm>
          <a:custGeom>
            <a:avLst/>
            <a:gdLst>
              <a:gd name="T0" fmla="*/ 97 w 124"/>
              <a:gd name="T1" fmla="*/ 113 h 158"/>
              <a:gd name="T2" fmla="*/ 91 w 124"/>
              <a:gd name="T3" fmla="*/ 124 h 158"/>
              <a:gd name="T4" fmla="*/ 83 w 124"/>
              <a:gd name="T5" fmla="*/ 131 h 158"/>
              <a:gd name="T6" fmla="*/ 71 w 124"/>
              <a:gd name="T7" fmla="*/ 135 h 158"/>
              <a:gd name="T8" fmla="*/ 55 w 124"/>
              <a:gd name="T9" fmla="*/ 134 h 158"/>
              <a:gd name="T10" fmla="*/ 41 w 124"/>
              <a:gd name="T11" fmla="*/ 128 h 158"/>
              <a:gd name="T12" fmla="*/ 31 w 124"/>
              <a:gd name="T13" fmla="*/ 117 h 158"/>
              <a:gd name="T14" fmla="*/ 26 w 124"/>
              <a:gd name="T15" fmla="*/ 98 h 158"/>
              <a:gd name="T16" fmla="*/ 124 w 124"/>
              <a:gd name="T17" fmla="*/ 87 h 158"/>
              <a:gd name="T18" fmla="*/ 123 w 124"/>
              <a:gd name="T19" fmla="*/ 59 h 158"/>
              <a:gd name="T20" fmla="*/ 114 w 124"/>
              <a:gd name="T21" fmla="*/ 30 h 158"/>
              <a:gd name="T22" fmla="*/ 98 w 124"/>
              <a:gd name="T23" fmla="*/ 12 h 158"/>
              <a:gd name="T24" fmla="*/ 76 w 124"/>
              <a:gd name="T25" fmla="*/ 1 h 158"/>
              <a:gd name="T26" fmla="*/ 49 w 124"/>
              <a:gd name="T27" fmla="*/ 1 h 158"/>
              <a:gd name="T28" fmla="*/ 26 w 124"/>
              <a:gd name="T29" fmla="*/ 12 h 158"/>
              <a:gd name="T30" fmla="*/ 10 w 124"/>
              <a:gd name="T31" fmla="*/ 33 h 158"/>
              <a:gd name="T32" fmla="*/ 1 w 124"/>
              <a:gd name="T33" fmla="*/ 63 h 158"/>
              <a:gd name="T34" fmla="*/ 1 w 124"/>
              <a:gd name="T35" fmla="*/ 98 h 158"/>
              <a:gd name="T36" fmla="*/ 10 w 124"/>
              <a:gd name="T37" fmla="*/ 127 h 158"/>
              <a:gd name="T38" fmla="*/ 26 w 124"/>
              <a:gd name="T39" fmla="*/ 147 h 158"/>
              <a:gd name="T40" fmla="*/ 49 w 124"/>
              <a:gd name="T41" fmla="*/ 157 h 158"/>
              <a:gd name="T42" fmla="*/ 73 w 124"/>
              <a:gd name="T43" fmla="*/ 157 h 158"/>
              <a:gd name="T44" fmla="*/ 94 w 124"/>
              <a:gd name="T45" fmla="*/ 150 h 158"/>
              <a:gd name="T46" fmla="*/ 109 w 124"/>
              <a:gd name="T47" fmla="*/ 137 h 158"/>
              <a:gd name="T48" fmla="*/ 119 w 124"/>
              <a:gd name="T49" fmla="*/ 119 h 158"/>
              <a:gd name="T50" fmla="*/ 99 w 124"/>
              <a:gd name="T51" fmla="*/ 107 h 158"/>
              <a:gd name="T52" fmla="*/ 26 w 124"/>
              <a:gd name="T53" fmla="*/ 56 h 158"/>
              <a:gd name="T54" fmla="*/ 32 w 124"/>
              <a:gd name="T55" fmla="*/ 40 h 158"/>
              <a:gd name="T56" fmla="*/ 41 w 124"/>
              <a:gd name="T57" fmla="*/ 28 h 158"/>
              <a:gd name="T58" fmla="*/ 54 w 124"/>
              <a:gd name="T59" fmla="*/ 23 h 158"/>
              <a:gd name="T60" fmla="*/ 71 w 124"/>
              <a:gd name="T61" fmla="*/ 23 h 158"/>
              <a:gd name="T62" fmla="*/ 85 w 124"/>
              <a:gd name="T63" fmla="*/ 29 h 158"/>
              <a:gd name="T64" fmla="*/ 94 w 124"/>
              <a:gd name="T65" fmla="*/ 40 h 158"/>
              <a:gd name="T66" fmla="*/ 98 w 124"/>
              <a:gd name="T67" fmla="*/ 56 h 158"/>
              <a:gd name="T68" fmla="*/ 25 w 124"/>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9"/>
                </a:lnTo>
                <a:lnTo>
                  <a:pt x="91" y="124"/>
                </a:lnTo>
                <a:lnTo>
                  <a:pt x="87" y="128"/>
                </a:lnTo>
                <a:lnTo>
                  <a:pt x="83" y="131"/>
                </a:lnTo>
                <a:lnTo>
                  <a:pt x="77" y="133"/>
                </a:lnTo>
                <a:lnTo>
                  <a:pt x="71" y="135"/>
                </a:lnTo>
                <a:lnTo>
                  <a:pt x="64" y="135"/>
                </a:lnTo>
                <a:lnTo>
                  <a:pt x="55" y="134"/>
                </a:lnTo>
                <a:lnTo>
                  <a:pt x="48" y="132"/>
                </a:lnTo>
                <a:lnTo>
                  <a:pt x="41" y="128"/>
                </a:lnTo>
                <a:lnTo>
                  <a:pt x="35" y="122"/>
                </a:lnTo>
                <a:lnTo>
                  <a:pt x="31" y="117"/>
                </a:lnTo>
                <a:lnTo>
                  <a:pt x="28" y="108"/>
                </a:lnTo>
                <a:lnTo>
                  <a:pt x="26" y="98"/>
                </a:lnTo>
                <a:lnTo>
                  <a:pt x="25" y="87"/>
                </a:lnTo>
                <a:lnTo>
                  <a:pt x="124" y="87"/>
                </a:lnTo>
                <a:lnTo>
                  <a:pt x="124" y="76"/>
                </a:lnTo>
                <a:lnTo>
                  <a:pt x="123" y="59"/>
                </a:lnTo>
                <a:lnTo>
                  <a:pt x="119" y="43"/>
                </a:lnTo>
                <a:lnTo>
                  <a:pt x="114" y="30"/>
                </a:lnTo>
                <a:lnTo>
                  <a:pt x="108" y="20"/>
                </a:lnTo>
                <a:lnTo>
                  <a:pt x="98" y="12"/>
                </a:lnTo>
                <a:lnTo>
                  <a:pt x="88" y="5"/>
                </a:lnTo>
                <a:lnTo>
                  <a:pt x="76" y="1"/>
                </a:lnTo>
                <a:lnTo>
                  <a:pt x="61" y="0"/>
                </a:lnTo>
                <a:lnTo>
                  <a:pt x="49" y="1"/>
                </a:lnTo>
                <a:lnTo>
                  <a:pt x="36" y="6"/>
                </a:lnTo>
                <a:lnTo>
                  <a:pt x="26" y="12"/>
                </a:lnTo>
                <a:lnTo>
                  <a:pt x="17" y="21"/>
                </a:lnTo>
                <a:lnTo>
                  <a:pt x="10" y="33"/>
                </a:lnTo>
                <a:lnTo>
                  <a:pt x="5" y="47"/>
                </a:lnTo>
                <a:lnTo>
                  <a:pt x="1" y="63"/>
                </a:lnTo>
                <a:lnTo>
                  <a:pt x="0" y="80"/>
                </a:lnTo>
                <a:lnTo>
                  <a:pt x="1" y="98"/>
                </a:lnTo>
                <a:lnTo>
                  <a:pt x="5" y="113"/>
                </a:lnTo>
                <a:lnTo>
                  <a:pt x="10" y="127"/>
                </a:lnTo>
                <a:lnTo>
                  <a:pt x="17" y="137"/>
                </a:lnTo>
                <a:lnTo>
                  <a:pt x="26" y="147"/>
                </a:lnTo>
                <a:lnTo>
                  <a:pt x="36" y="153"/>
                </a:lnTo>
                <a:lnTo>
                  <a:pt x="49" y="157"/>
                </a:lnTo>
                <a:lnTo>
                  <a:pt x="61" y="158"/>
                </a:lnTo>
                <a:lnTo>
                  <a:pt x="73" y="157"/>
                </a:lnTo>
                <a:lnTo>
                  <a:pt x="85" y="155"/>
                </a:lnTo>
                <a:lnTo>
                  <a:pt x="94" y="150"/>
                </a:lnTo>
                <a:lnTo>
                  <a:pt x="103" y="144"/>
                </a:lnTo>
                <a:lnTo>
                  <a:pt x="109" y="137"/>
                </a:lnTo>
                <a:lnTo>
                  <a:pt x="115" y="128"/>
                </a:lnTo>
                <a:lnTo>
                  <a:pt x="119" y="119"/>
                </a:lnTo>
                <a:lnTo>
                  <a:pt x="122" y="107"/>
                </a:lnTo>
                <a:lnTo>
                  <a:pt x="99" y="107"/>
                </a:lnTo>
                <a:close/>
                <a:moveTo>
                  <a:pt x="25" y="66"/>
                </a:moveTo>
                <a:lnTo>
                  <a:pt x="26" y="56"/>
                </a:lnTo>
                <a:lnTo>
                  <a:pt x="28" y="48"/>
                </a:lnTo>
                <a:lnTo>
                  <a:pt x="32" y="40"/>
                </a:lnTo>
                <a:lnTo>
                  <a:pt x="36" y="34"/>
                </a:lnTo>
                <a:lnTo>
                  <a:pt x="41" y="28"/>
                </a:lnTo>
                <a:lnTo>
                  <a:pt x="48" y="25"/>
                </a:lnTo>
                <a:lnTo>
                  <a:pt x="54" y="23"/>
                </a:lnTo>
                <a:lnTo>
                  <a:pt x="62" y="22"/>
                </a:lnTo>
                <a:lnTo>
                  <a:pt x="71" y="23"/>
                </a:lnTo>
                <a:lnTo>
                  <a:pt x="78" y="25"/>
                </a:lnTo>
                <a:lnTo>
                  <a:pt x="85" y="29"/>
                </a:lnTo>
                <a:lnTo>
                  <a:pt x="90" y="34"/>
                </a:lnTo>
                <a:lnTo>
                  <a:pt x="94" y="40"/>
                </a:lnTo>
                <a:lnTo>
                  <a:pt x="97" y="48"/>
                </a:lnTo>
                <a:lnTo>
                  <a:pt x="98" y="56"/>
                </a:lnTo>
                <a:lnTo>
                  <a:pt x="99" y="66"/>
                </a:lnTo>
                <a:lnTo>
                  <a:pt x="25" y="66"/>
                </a:lnTo>
                <a:close/>
              </a:path>
            </a:pathLst>
          </a:custGeom>
          <a:solidFill>
            <a:srgbClr val="000080"/>
          </a:solidFill>
          <a:ln w="9525">
            <a:noFill/>
            <a:round/>
            <a:headEnd/>
            <a:tailEnd/>
          </a:ln>
        </p:spPr>
        <p:txBody>
          <a:bodyPr/>
          <a:lstStyle/>
          <a:p>
            <a:endParaRPr lang="ru-RU"/>
          </a:p>
        </p:txBody>
      </p:sp>
      <p:sp>
        <p:nvSpPr>
          <p:cNvPr id="20784" name="Freeform 304"/>
          <p:cNvSpPr>
            <a:spLocks/>
          </p:cNvSpPr>
          <p:nvPr/>
        </p:nvSpPr>
        <p:spPr bwMode="auto">
          <a:xfrm>
            <a:off x="2428875" y="5619750"/>
            <a:ext cx="55563" cy="109538"/>
          </a:xfrm>
          <a:custGeom>
            <a:avLst/>
            <a:gdLst>
              <a:gd name="T0" fmla="*/ 0 w 119"/>
              <a:gd name="T1" fmla="*/ 207 h 207"/>
              <a:gd name="T2" fmla="*/ 119 w 119"/>
              <a:gd name="T3" fmla="*/ 207 h 207"/>
              <a:gd name="T4" fmla="*/ 119 w 119"/>
              <a:gd name="T5" fmla="*/ 180 h 207"/>
              <a:gd name="T6" fmla="*/ 26 w 119"/>
              <a:gd name="T7" fmla="*/ 180 h 207"/>
              <a:gd name="T8" fmla="*/ 26 w 119"/>
              <a:gd name="T9" fmla="*/ 0 h 207"/>
              <a:gd name="T10" fmla="*/ 0 w 119"/>
              <a:gd name="T11" fmla="*/ 0 h 207"/>
              <a:gd name="T12" fmla="*/ 0 w 119"/>
              <a:gd name="T13" fmla="*/ 207 h 207"/>
              <a:gd name="T14" fmla="*/ 0 60000 65536"/>
              <a:gd name="T15" fmla="*/ 0 60000 65536"/>
              <a:gd name="T16" fmla="*/ 0 60000 65536"/>
              <a:gd name="T17" fmla="*/ 0 60000 65536"/>
              <a:gd name="T18" fmla="*/ 0 60000 65536"/>
              <a:gd name="T19" fmla="*/ 0 60000 65536"/>
              <a:gd name="T20" fmla="*/ 0 60000 65536"/>
              <a:gd name="T21" fmla="*/ 0 w 119"/>
              <a:gd name="T22" fmla="*/ 0 h 207"/>
              <a:gd name="T23" fmla="*/ 119 w 119"/>
              <a:gd name="T24" fmla="*/ 207 h 2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9" h="207">
                <a:moveTo>
                  <a:pt x="0" y="207"/>
                </a:moveTo>
                <a:lnTo>
                  <a:pt x="119" y="207"/>
                </a:lnTo>
                <a:lnTo>
                  <a:pt x="119" y="180"/>
                </a:lnTo>
                <a:lnTo>
                  <a:pt x="26" y="180"/>
                </a:lnTo>
                <a:lnTo>
                  <a:pt x="26" y="0"/>
                </a:lnTo>
                <a:lnTo>
                  <a:pt x="0" y="0"/>
                </a:lnTo>
                <a:lnTo>
                  <a:pt x="0" y="207"/>
                </a:lnTo>
                <a:close/>
              </a:path>
            </a:pathLst>
          </a:custGeom>
          <a:solidFill>
            <a:srgbClr val="000080"/>
          </a:solidFill>
          <a:ln w="9525">
            <a:noFill/>
            <a:round/>
            <a:headEnd/>
            <a:tailEnd/>
          </a:ln>
        </p:spPr>
        <p:txBody>
          <a:bodyPr/>
          <a:lstStyle/>
          <a:p>
            <a:endParaRPr lang="ru-RU"/>
          </a:p>
        </p:txBody>
      </p:sp>
      <p:sp>
        <p:nvSpPr>
          <p:cNvPr id="20785" name="Rectangle 305"/>
          <p:cNvSpPr>
            <a:spLocks noChangeArrowheads="1"/>
          </p:cNvSpPr>
          <p:nvPr/>
        </p:nvSpPr>
        <p:spPr bwMode="auto">
          <a:xfrm>
            <a:off x="2498725" y="5711825"/>
            <a:ext cx="12700" cy="17463"/>
          </a:xfrm>
          <a:prstGeom prst="rect">
            <a:avLst/>
          </a:prstGeom>
          <a:solidFill>
            <a:srgbClr val="000080"/>
          </a:solidFill>
          <a:ln w="9525">
            <a:noFill/>
            <a:miter lim="800000"/>
            <a:headEnd/>
            <a:tailEnd/>
          </a:ln>
        </p:spPr>
        <p:txBody>
          <a:bodyPr/>
          <a:lstStyle/>
          <a:p>
            <a:endParaRPr lang="ru-RU"/>
          </a:p>
        </p:txBody>
      </p:sp>
      <p:sp>
        <p:nvSpPr>
          <p:cNvPr id="20786" name="Freeform 306"/>
          <p:cNvSpPr>
            <a:spLocks/>
          </p:cNvSpPr>
          <p:nvPr/>
        </p:nvSpPr>
        <p:spPr bwMode="auto">
          <a:xfrm>
            <a:off x="4851400" y="1173163"/>
            <a:ext cx="58738" cy="104775"/>
          </a:xfrm>
          <a:custGeom>
            <a:avLst/>
            <a:gdLst>
              <a:gd name="T0" fmla="*/ 124 w 124"/>
              <a:gd name="T1" fmla="*/ 199 h 199"/>
              <a:gd name="T2" fmla="*/ 26 w 124"/>
              <a:gd name="T3" fmla="*/ 175 h 199"/>
              <a:gd name="T4" fmla="*/ 33 w 124"/>
              <a:gd name="T5" fmla="*/ 162 h 199"/>
              <a:gd name="T6" fmla="*/ 41 w 124"/>
              <a:gd name="T7" fmla="*/ 151 h 199"/>
              <a:gd name="T8" fmla="*/ 54 w 124"/>
              <a:gd name="T9" fmla="*/ 140 h 199"/>
              <a:gd name="T10" fmla="*/ 70 w 124"/>
              <a:gd name="T11" fmla="*/ 131 h 199"/>
              <a:gd name="T12" fmla="*/ 95 w 124"/>
              <a:gd name="T13" fmla="*/ 116 h 199"/>
              <a:gd name="T14" fmla="*/ 110 w 124"/>
              <a:gd name="T15" fmla="*/ 103 h 199"/>
              <a:gd name="T16" fmla="*/ 119 w 124"/>
              <a:gd name="T17" fmla="*/ 88 h 199"/>
              <a:gd name="T18" fmla="*/ 123 w 124"/>
              <a:gd name="T19" fmla="*/ 69 h 199"/>
              <a:gd name="T20" fmla="*/ 123 w 124"/>
              <a:gd name="T21" fmla="*/ 47 h 199"/>
              <a:gd name="T22" fmla="*/ 115 w 124"/>
              <a:gd name="T23" fmla="*/ 25 h 199"/>
              <a:gd name="T24" fmla="*/ 99 w 124"/>
              <a:gd name="T25" fmla="*/ 10 h 199"/>
              <a:gd name="T26" fmla="*/ 78 w 124"/>
              <a:gd name="T27" fmla="*/ 1 h 199"/>
              <a:gd name="T28" fmla="*/ 52 w 124"/>
              <a:gd name="T29" fmla="*/ 1 h 199"/>
              <a:gd name="T30" fmla="*/ 30 w 124"/>
              <a:gd name="T31" fmla="*/ 11 h 199"/>
              <a:gd name="T32" fmla="*/ 14 w 124"/>
              <a:gd name="T33" fmla="*/ 28 h 199"/>
              <a:gd name="T34" fmla="*/ 5 w 124"/>
              <a:gd name="T35" fmla="*/ 54 h 199"/>
              <a:gd name="T36" fmla="*/ 4 w 124"/>
              <a:gd name="T37" fmla="*/ 73 h 199"/>
              <a:gd name="T38" fmla="*/ 28 w 124"/>
              <a:gd name="T39" fmla="*/ 70 h 199"/>
              <a:gd name="T40" fmla="*/ 31 w 124"/>
              <a:gd name="T41" fmla="*/ 52 h 199"/>
              <a:gd name="T42" fmla="*/ 38 w 124"/>
              <a:gd name="T43" fmla="*/ 36 h 199"/>
              <a:gd name="T44" fmla="*/ 50 w 124"/>
              <a:gd name="T45" fmla="*/ 28 h 199"/>
              <a:gd name="T46" fmla="*/ 63 w 124"/>
              <a:gd name="T47" fmla="*/ 25 h 199"/>
              <a:gd name="T48" fmla="*/ 78 w 124"/>
              <a:gd name="T49" fmla="*/ 27 h 199"/>
              <a:gd name="T50" fmla="*/ 90 w 124"/>
              <a:gd name="T51" fmla="*/ 34 h 199"/>
              <a:gd name="T52" fmla="*/ 97 w 124"/>
              <a:gd name="T53" fmla="*/ 46 h 199"/>
              <a:gd name="T54" fmla="*/ 99 w 124"/>
              <a:gd name="T55" fmla="*/ 60 h 199"/>
              <a:gd name="T56" fmla="*/ 97 w 124"/>
              <a:gd name="T57" fmla="*/ 73 h 199"/>
              <a:gd name="T58" fmla="*/ 93 w 124"/>
              <a:gd name="T59" fmla="*/ 83 h 199"/>
              <a:gd name="T60" fmla="*/ 84 w 124"/>
              <a:gd name="T61" fmla="*/ 93 h 199"/>
              <a:gd name="T62" fmla="*/ 73 w 124"/>
              <a:gd name="T63" fmla="*/ 102 h 199"/>
              <a:gd name="T64" fmla="*/ 44 w 124"/>
              <a:gd name="T65" fmla="*/ 119 h 199"/>
              <a:gd name="T66" fmla="*/ 22 w 124"/>
              <a:gd name="T67" fmla="*/ 138 h 199"/>
              <a:gd name="T68" fmla="*/ 8 w 124"/>
              <a:gd name="T69" fmla="*/ 159 h 199"/>
              <a:gd name="T70" fmla="*/ 1 w 124"/>
              <a:gd name="T71" fmla="*/ 183 h 199"/>
              <a:gd name="T72" fmla="*/ 0 w 124"/>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5"/>
                </a:lnTo>
                <a:lnTo>
                  <a:pt x="26" y="175"/>
                </a:lnTo>
                <a:lnTo>
                  <a:pt x="30" y="168"/>
                </a:lnTo>
                <a:lnTo>
                  <a:pt x="33" y="162"/>
                </a:lnTo>
                <a:lnTo>
                  <a:pt x="36" y="156"/>
                </a:lnTo>
                <a:lnTo>
                  <a:pt x="41" y="151"/>
                </a:lnTo>
                <a:lnTo>
                  <a:pt x="47" y="146"/>
                </a:lnTo>
                <a:lnTo>
                  <a:pt x="54" y="140"/>
                </a:lnTo>
                <a:lnTo>
                  <a:pt x="61" y="135"/>
                </a:lnTo>
                <a:lnTo>
                  <a:pt x="70" y="131"/>
                </a:lnTo>
                <a:lnTo>
                  <a:pt x="85" y="123"/>
                </a:lnTo>
                <a:lnTo>
                  <a:pt x="95" y="116"/>
                </a:lnTo>
                <a:lnTo>
                  <a:pt x="102" y="110"/>
                </a:lnTo>
                <a:lnTo>
                  <a:pt x="110" y="103"/>
                </a:lnTo>
                <a:lnTo>
                  <a:pt x="115" y="96"/>
                </a:lnTo>
                <a:lnTo>
                  <a:pt x="119" y="88"/>
                </a:lnTo>
                <a:lnTo>
                  <a:pt x="122" y="78"/>
                </a:lnTo>
                <a:lnTo>
                  <a:pt x="123" y="69"/>
                </a:lnTo>
                <a:lnTo>
                  <a:pt x="124" y="60"/>
                </a:lnTo>
                <a:lnTo>
                  <a:pt x="123" y="47"/>
                </a:lnTo>
                <a:lnTo>
                  <a:pt x="120" y="35"/>
                </a:lnTo>
                <a:lnTo>
                  <a:pt x="115" y="25"/>
                </a:lnTo>
                <a:lnTo>
                  <a:pt x="108" y="17"/>
                </a:lnTo>
                <a:lnTo>
                  <a:pt x="99" y="10"/>
                </a:lnTo>
                <a:lnTo>
                  <a:pt x="90" y="5"/>
                </a:lnTo>
                <a:lnTo>
                  <a:pt x="78" y="1"/>
                </a:lnTo>
                <a:lnTo>
                  <a:pt x="64" y="0"/>
                </a:lnTo>
                <a:lnTo>
                  <a:pt x="52" y="1"/>
                </a:lnTo>
                <a:lnTo>
                  <a:pt x="40" y="5"/>
                </a:lnTo>
                <a:lnTo>
                  <a:pt x="30" y="11"/>
                </a:lnTo>
                <a:lnTo>
                  <a:pt x="21" y="19"/>
                </a:lnTo>
                <a:lnTo>
                  <a:pt x="14" y="28"/>
                </a:lnTo>
                <a:lnTo>
                  <a:pt x="8" y="40"/>
                </a:lnTo>
                <a:lnTo>
                  <a:pt x="5" y="54"/>
                </a:lnTo>
                <a:lnTo>
                  <a:pt x="4" y="69"/>
                </a:lnTo>
                <a:lnTo>
                  <a:pt x="4" y="73"/>
                </a:lnTo>
                <a:lnTo>
                  <a:pt x="28" y="73"/>
                </a:lnTo>
                <a:lnTo>
                  <a:pt x="28" y="70"/>
                </a:lnTo>
                <a:lnTo>
                  <a:pt x="30" y="60"/>
                </a:lnTo>
                <a:lnTo>
                  <a:pt x="31" y="52"/>
                </a:lnTo>
                <a:lnTo>
                  <a:pt x="34" y="43"/>
                </a:lnTo>
                <a:lnTo>
                  <a:pt x="38" y="36"/>
                </a:lnTo>
                <a:lnTo>
                  <a:pt x="43" y="32"/>
                </a:lnTo>
                <a:lnTo>
                  <a:pt x="50" y="28"/>
                </a:lnTo>
                <a:lnTo>
                  <a:pt x="56" y="26"/>
                </a:lnTo>
                <a:lnTo>
                  <a:pt x="63" y="25"/>
                </a:lnTo>
                <a:lnTo>
                  <a:pt x="72" y="26"/>
                </a:lnTo>
                <a:lnTo>
                  <a:pt x="78" y="27"/>
                </a:lnTo>
                <a:lnTo>
                  <a:pt x="84" y="31"/>
                </a:lnTo>
                <a:lnTo>
                  <a:pt x="90" y="34"/>
                </a:lnTo>
                <a:lnTo>
                  <a:pt x="94" y="40"/>
                </a:lnTo>
                <a:lnTo>
                  <a:pt x="97" y="46"/>
                </a:lnTo>
                <a:lnTo>
                  <a:pt x="98" y="53"/>
                </a:lnTo>
                <a:lnTo>
                  <a:pt x="99" y="60"/>
                </a:lnTo>
                <a:lnTo>
                  <a:pt x="99" y="67"/>
                </a:lnTo>
                <a:lnTo>
                  <a:pt x="97" y="73"/>
                </a:lnTo>
                <a:lnTo>
                  <a:pt x="96" y="78"/>
                </a:lnTo>
                <a:lnTo>
                  <a:pt x="93" y="83"/>
                </a:lnTo>
                <a:lnTo>
                  <a:pt x="89" y="89"/>
                </a:lnTo>
                <a:lnTo>
                  <a:pt x="84" y="93"/>
                </a:lnTo>
                <a:lnTo>
                  <a:pt x="79" y="98"/>
                </a:lnTo>
                <a:lnTo>
                  <a:pt x="73" y="102"/>
                </a:lnTo>
                <a:lnTo>
                  <a:pt x="58" y="111"/>
                </a:lnTo>
                <a:lnTo>
                  <a:pt x="44" y="119"/>
                </a:lnTo>
                <a:lnTo>
                  <a:pt x="33" y="128"/>
                </a:lnTo>
                <a:lnTo>
                  <a:pt x="22" y="138"/>
                </a:lnTo>
                <a:lnTo>
                  <a:pt x="15" y="148"/>
                </a:lnTo>
                <a:lnTo>
                  <a:pt x="8" y="159"/>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787" name="Freeform 307"/>
          <p:cNvSpPr>
            <a:spLocks/>
          </p:cNvSpPr>
          <p:nvPr/>
        </p:nvSpPr>
        <p:spPr bwMode="auto">
          <a:xfrm>
            <a:off x="4919663" y="1174750"/>
            <a:ext cx="58737" cy="106363"/>
          </a:xfrm>
          <a:custGeom>
            <a:avLst/>
            <a:gdLst>
              <a:gd name="T0" fmla="*/ 2 w 127"/>
              <a:gd name="T1" fmla="*/ 155 h 200"/>
              <a:gd name="T2" fmla="*/ 12 w 127"/>
              <a:gd name="T3" fmla="*/ 176 h 200"/>
              <a:gd name="T4" fmla="*/ 28 w 127"/>
              <a:gd name="T5" fmla="*/ 191 h 200"/>
              <a:gd name="T6" fmla="*/ 50 w 127"/>
              <a:gd name="T7" fmla="*/ 199 h 200"/>
              <a:gd name="T8" fmla="*/ 76 w 127"/>
              <a:gd name="T9" fmla="*/ 199 h 200"/>
              <a:gd name="T10" fmla="*/ 99 w 127"/>
              <a:gd name="T11" fmla="*/ 188 h 200"/>
              <a:gd name="T12" fmla="*/ 116 w 127"/>
              <a:gd name="T13" fmla="*/ 171 h 200"/>
              <a:gd name="T14" fmla="*/ 126 w 127"/>
              <a:gd name="T15" fmla="*/ 145 h 200"/>
              <a:gd name="T16" fmla="*/ 126 w 127"/>
              <a:gd name="T17" fmla="*/ 115 h 200"/>
              <a:gd name="T18" fmla="*/ 117 w 127"/>
              <a:gd name="T19" fmla="*/ 92 h 200"/>
              <a:gd name="T20" fmla="*/ 102 w 127"/>
              <a:gd name="T21" fmla="*/ 74 h 200"/>
              <a:gd name="T22" fmla="*/ 78 w 127"/>
              <a:gd name="T23" fmla="*/ 65 h 200"/>
              <a:gd name="T24" fmla="*/ 55 w 127"/>
              <a:gd name="T25" fmla="*/ 65 h 200"/>
              <a:gd name="T26" fmla="*/ 37 w 127"/>
              <a:gd name="T27" fmla="*/ 71 h 200"/>
              <a:gd name="T28" fmla="*/ 37 w 127"/>
              <a:gd name="T29" fmla="*/ 23 h 200"/>
              <a:gd name="T30" fmla="*/ 117 w 127"/>
              <a:gd name="T31" fmla="*/ 0 h 200"/>
              <a:gd name="T32" fmla="*/ 6 w 127"/>
              <a:gd name="T33" fmla="*/ 106 h 200"/>
              <a:gd name="T34" fmla="*/ 34 w 127"/>
              <a:gd name="T35" fmla="*/ 98 h 200"/>
              <a:gd name="T36" fmla="*/ 51 w 127"/>
              <a:gd name="T37" fmla="*/ 88 h 200"/>
              <a:gd name="T38" fmla="*/ 70 w 127"/>
              <a:gd name="T39" fmla="*/ 88 h 200"/>
              <a:gd name="T40" fmla="*/ 85 w 127"/>
              <a:gd name="T41" fmla="*/ 94 h 200"/>
              <a:gd name="T42" fmla="*/ 95 w 127"/>
              <a:gd name="T43" fmla="*/ 106 h 200"/>
              <a:gd name="T44" fmla="*/ 101 w 127"/>
              <a:gd name="T45" fmla="*/ 122 h 200"/>
              <a:gd name="T46" fmla="*/ 101 w 127"/>
              <a:gd name="T47" fmla="*/ 141 h 200"/>
              <a:gd name="T48" fmla="*/ 95 w 127"/>
              <a:gd name="T49" fmla="*/ 157 h 200"/>
              <a:gd name="T50" fmla="*/ 85 w 127"/>
              <a:gd name="T51" fmla="*/ 169 h 200"/>
              <a:gd name="T52" fmla="*/ 70 w 127"/>
              <a:gd name="T53" fmla="*/ 174 h 200"/>
              <a:gd name="T54" fmla="*/ 54 w 127"/>
              <a:gd name="T55" fmla="*/ 176 h 200"/>
              <a:gd name="T56" fmla="*/ 41 w 127"/>
              <a:gd name="T57" fmla="*/ 171 h 200"/>
              <a:gd name="T58" fmla="*/ 32 w 127"/>
              <a:gd name="T59" fmla="*/ 162 h 200"/>
              <a:gd name="T60" fmla="*/ 26 w 127"/>
              <a:gd name="T61" fmla="*/ 150 h 200"/>
              <a:gd name="T62" fmla="*/ 0 w 127"/>
              <a:gd name="T63" fmla="*/ 143 h 2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7"/>
              <a:gd name="T97" fmla="*/ 0 h 200"/>
              <a:gd name="T98" fmla="*/ 127 w 127"/>
              <a:gd name="T99" fmla="*/ 200 h 2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7" h="200">
                <a:moveTo>
                  <a:pt x="0" y="143"/>
                </a:moveTo>
                <a:lnTo>
                  <a:pt x="2" y="155"/>
                </a:lnTo>
                <a:lnTo>
                  <a:pt x="7" y="166"/>
                </a:lnTo>
                <a:lnTo>
                  <a:pt x="12" y="176"/>
                </a:lnTo>
                <a:lnTo>
                  <a:pt x="19" y="185"/>
                </a:lnTo>
                <a:lnTo>
                  <a:pt x="28" y="191"/>
                </a:lnTo>
                <a:lnTo>
                  <a:pt x="38" y="195"/>
                </a:lnTo>
                <a:lnTo>
                  <a:pt x="50" y="199"/>
                </a:lnTo>
                <a:lnTo>
                  <a:pt x="62" y="200"/>
                </a:lnTo>
                <a:lnTo>
                  <a:pt x="76" y="199"/>
                </a:lnTo>
                <a:lnTo>
                  <a:pt x="89" y="195"/>
                </a:lnTo>
                <a:lnTo>
                  <a:pt x="99" y="188"/>
                </a:lnTo>
                <a:lnTo>
                  <a:pt x="109" y="180"/>
                </a:lnTo>
                <a:lnTo>
                  <a:pt x="116" y="171"/>
                </a:lnTo>
                <a:lnTo>
                  <a:pt x="123" y="158"/>
                </a:lnTo>
                <a:lnTo>
                  <a:pt x="126" y="145"/>
                </a:lnTo>
                <a:lnTo>
                  <a:pt x="127" y="130"/>
                </a:lnTo>
                <a:lnTo>
                  <a:pt x="126" y="115"/>
                </a:lnTo>
                <a:lnTo>
                  <a:pt x="123" y="102"/>
                </a:lnTo>
                <a:lnTo>
                  <a:pt x="117" y="92"/>
                </a:lnTo>
                <a:lnTo>
                  <a:pt x="110" y="82"/>
                </a:lnTo>
                <a:lnTo>
                  <a:pt x="102" y="74"/>
                </a:lnTo>
                <a:lnTo>
                  <a:pt x="91" y="69"/>
                </a:lnTo>
                <a:lnTo>
                  <a:pt x="78" y="65"/>
                </a:lnTo>
                <a:lnTo>
                  <a:pt x="66" y="64"/>
                </a:lnTo>
                <a:lnTo>
                  <a:pt x="55" y="65"/>
                </a:lnTo>
                <a:lnTo>
                  <a:pt x="46" y="67"/>
                </a:lnTo>
                <a:lnTo>
                  <a:pt x="37" y="71"/>
                </a:lnTo>
                <a:lnTo>
                  <a:pt x="30" y="77"/>
                </a:lnTo>
                <a:lnTo>
                  <a:pt x="37" y="23"/>
                </a:lnTo>
                <a:lnTo>
                  <a:pt x="117" y="23"/>
                </a:lnTo>
                <a:lnTo>
                  <a:pt x="117" y="0"/>
                </a:lnTo>
                <a:lnTo>
                  <a:pt x="20" y="0"/>
                </a:lnTo>
                <a:lnTo>
                  <a:pt x="6" y="106"/>
                </a:lnTo>
                <a:lnTo>
                  <a:pt x="27" y="106"/>
                </a:lnTo>
                <a:lnTo>
                  <a:pt x="34" y="98"/>
                </a:lnTo>
                <a:lnTo>
                  <a:pt x="41" y="92"/>
                </a:lnTo>
                <a:lnTo>
                  <a:pt x="51" y="88"/>
                </a:lnTo>
                <a:lnTo>
                  <a:pt x="62" y="87"/>
                </a:lnTo>
                <a:lnTo>
                  <a:pt x="70" y="88"/>
                </a:lnTo>
                <a:lnTo>
                  <a:pt x="78" y="91"/>
                </a:lnTo>
                <a:lnTo>
                  <a:pt x="85" y="94"/>
                </a:lnTo>
                <a:lnTo>
                  <a:pt x="91" y="99"/>
                </a:lnTo>
                <a:lnTo>
                  <a:pt x="95" y="106"/>
                </a:lnTo>
                <a:lnTo>
                  <a:pt x="98" y="113"/>
                </a:lnTo>
                <a:lnTo>
                  <a:pt x="101" y="122"/>
                </a:lnTo>
                <a:lnTo>
                  <a:pt x="102" y="131"/>
                </a:lnTo>
                <a:lnTo>
                  <a:pt x="101" y="141"/>
                </a:lnTo>
                <a:lnTo>
                  <a:pt x="98" y="150"/>
                </a:lnTo>
                <a:lnTo>
                  <a:pt x="95" y="157"/>
                </a:lnTo>
                <a:lnTo>
                  <a:pt x="90" y="164"/>
                </a:lnTo>
                <a:lnTo>
                  <a:pt x="85" y="169"/>
                </a:lnTo>
                <a:lnTo>
                  <a:pt x="77" y="172"/>
                </a:lnTo>
                <a:lnTo>
                  <a:pt x="70" y="174"/>
                </a:lnTo>
                <a:lnTo>
                  <a:pt x="62" y="176"/>
                </a:lnTo>
                <a:lnTo>
                  <a:pt x="54" y="176"/>
                </a:lnTo>
                <a:lnTo>
                  <a:pt x="48" y="173"/>
                </a:lnTo>
                <a:lnTo>
                  <a:pt x="41" y="171"/>
                </a:lnTo>
                <a:lnTo>
                  <a:pt x="36" y="167"/>
                </a:lnTo>
                <a:lnTo>
                  <a:pt x="32" y="162"/>
                </a:lnTo>
                <a:lnTo>
                  <a:pt x="29" y="157"/>
                </a:lnTo>
                <a:lnTo>
                  <a:pt x="26" y="150"/>
                </a:lnTo>
                <a:lnTo>
                  <a:pt x="25" y="143"/>
                </a:lnTo>
                <a:lnTo>
                  <a:pt x="0" y="143"/>
                </a:lnTo>
                <a:close/>
              </a:path>
            </a:pathLst>
          </a:custGeom>
          <a:solidFill>
            <a:srgbClr val="000080"/>
          </a:solidFill>
          <a:ln w="9525">
            <a:noFill/>
            <a:round/>
            <a:headEnd/>
            <a:tailEnd/>
          </a:ln>
        </p:spPr>
        <p:txBody>
          <a:bodyPr/>
          <a:lstStyle/>
          <a:p>
            <a:endParaRPr lang="ru-RU"/>
          </a:p>
        </p:txBody>
      </p:sp>
      <p:sp>
        <p:nvSpPr>
          <p:cNvPr id="20788" name="Freeform 308"/>
          <p:cNvSpPr>
            <a:spLocks/>
          </p:cNvSpPr>
          <p:nvPr/>
        </p:nvSpPr>
        <p:spPr bwMode="auto">
          <a:xfrm>
            <a:off x="5537200" y="1168400"/>
            <a:ext cx="84138" cy="109538"/>
          </a:xfrm>
          <a:custGeom>
            <a:avLst/>
            <a:gdLst>
              <a:gd name="T0" fmla="*/ 24 w 178"/>
              <a:gd name="T1" fmla="*/ 30 h 207"/>
              <a:gd name="T2" fmla="*/ 26 w 178"/>
              <a:gd name="T3" fmla="*/ 40 h 207"/>
              <a:gd name="T4" fmla="*/ 28 w 178"/>
              <a:gd name="T5" fmla="*/ 49 h 207"/>
              <a:gd name="T6" fmla="*/ 75 w 178"/>
              <a:gd name="T7" fmla="*/ 207 h 207"/>
              <a:gd name="T8" fmla="*/ 100 w 178"/>
              <a:gd name="T9" fmla="*/ 207 h 207"/>
              <a:gd name="T10" fmla="*/ 148 w 178"/>
              <a:gd name="T11" fmla="*/ 49 h 207"/>
              <a:gd name="T12" fmla="*/ 152 w 178"/>
              <a:gd name="T13" fmla="*/ 30 h 207"/>
              <a:gd name="T14" fmla="*/ 152 w 178"/>
              <a:gd name="T15" fmla="*/ 207 h 207"/>
              <a:gd name="T16" fmla="*/ 178 w 178"/>
              <a:gd name="T17" fmla="*/ 207 h 207"/>
              <a:gd name="T18" fmla="*/ 178 w 178"/>
              <a:gd name="T19" fmla="*/ 0 h 207"/>
              <a:gd name="T20" fmla="*/ 141 w 178"/>
              <a:gd name="T21" fmla="*/ 0 h 207"/>
              <a:gd name="T22" fmla="*/ 92 w 178"/>
              <a:gd name="T23" fmla="*/ 159 h 207"/>
              <a:gd name="T24" fmla="*/ 88 w 178"/>
              <a:gd name="T25" fmla="*/ 176 h 207"/>
              <a:gd name="T26" fmla="*/ 84 w 178"/>
              <a:gd name="T27" fmla="*/ 159 h 207"/>
              <a:gd name="T28" fmla="*/ 36 w 178"/>
              <a:gd name="T29" fmla="*/ 0 h 207"/>
              <a:gd name="T30" fmla="*/ 0 w 178"/>
              <a:gd name="T31" fmla="*/ 0 h 207"/>
              <a:gd name="T32" fmla="*/ 0 w 178"/>
              <a:gd name="T33" fmla="*/ 207 h 207"/>
              <a:gd name="T34" fmla="*/ 24 w 178"/>
              <a:gd name="T35" fmla="*/ 207 h 207"/>
              <a:gd name="T36" fmla="*/ 24 w 178"/>
              <a:gd name="T37" fmla="*/ 30 h 2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8"/>
              <a:gd name="T58" fmla="*/ 0 h 207"/>
              <a:gd name="T59" fmla="*/ 178 w 178"/>
              <a:gd name="T60" fmla="*/ 207 h 2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8" h="207">
                <a:moveTo>
                  <a:pt x="24" y="30"/>
                </a:moveTo>
                <a:lnTo>
                  <a:pt x="26" y="40"/>
                </a:lnTo>
                <a:lnTo>
                  <a:pt x="28" y="49"/>
                </a:lnTo>
                <a:lnTo>
                  <a:pt x="75" y="207"/>
                </a:lnTo>
                <a:lnTo>
                  <a:pt x="100" y="207"/>
                </a:lnTo>
                <a:lnTo>
                  <a:pt x="148" y="49"/>
                </a:lnTo>
                <a:lnTo>
                  <a:pt x="152" y="30"/>
                </a:lnTo>
                <a:lnTo>
                  <a:pt x="152" y="207"/>
                </a:lnTo>
                <a:lnTo>
                  <a:pt x="178" y="207"/>
                </a:lnTo>
                <a:lnTo>
                  <a:pt x="178" y="0"/>
                </a:lnTo>
                <a:lnTo>
                  <a:pt x="141" y="0"/>
                </a:lnTo>
                <a:lnTo>
                  <a:pt x="92" y="159"/>
                </a:lnTo>
                <a:lnTo>
                  <a:pt x="88" y="176"/>
                </a:lnTo>
                <a:lnTo>
                  <a:pt x="84" y="159"/>
                </a:lnTo>
                <a:lnTo>
                  <a:pt x="36" y="0"/>
                </a:lnTo>
                <a:lnTo>
                  <a:pt x="0" y="0"/>
                </a:lnTo>
                <a:lnTo>
                  <a:pt x="0" y="207"/>
                </a:lnTo>
                <a:lnTo>
                  <a:pt x="24" y="207"/>
                </a:lnTo>
                <a:lnTo>
                  <a:pt x="24" y="30"/>
                </a:lnTo>
                <a:close/>
              </a:path>
            </a:pathLst>
          </a:custGeom>
          <a:solidFill>
            <a:srgbClr val="000080"/>
          </a:solidFill>
          <a:ln w="9525">
            <a:noFill/>
            <a:round/>
            <a:headEnd/>
            <a:tailEnd/>
          </a:ln>
        </p:spPr>
        <p:txBody>
          <a:bodyPr/>
          <a:lstStyle/>
          <a:p>
            <a:endParaRPr lang="ru-RU"/>
          </a:p>
        </p:txBody>
      </p:sp>
      <p:sp>
        <p:nvSpPr>
          <p:cNvPr id="20789" name="Freeform 309"/>
          <p:cNvSpPr>
            <a:spLocks noEditPoints="1"/>
          </p:cNvSpPr>
          <p:nvPr/>
        </p:nvSpPr>
        <p:spPr bwMode="auto">
          <a:xfrm>
            <a:off x="5634038" y="1196975"/>
            <a:ext cx="61912" cy="82550"/>
          </a:xfrm>
          <a:custGeom>
            <a:avLst/>
            <a:gdLst>
              <a:gd name="T0" fmla="*/ 1 w 131"/>
              <a:gd name="T1" fmla="*/ 96 h 158"/>
              <a:gd name="T2" fmla="*/ 10 w 131"/>
              <a:gd name="T3" fmla="*/ 126 h 158"/>
              <a:gd name="T4" fmla="*/ 26 w 131"/>
              <a:gd name="T5" fmla="*/ 146 h 158"/>
              <a:gd name="T6" fmla="*/ 51 w 131"/>
              <a:gd name="T7" fmla="*/ 157 h 158"/>
              <a:gd name="T8" fmla="*/ 80 w 131"/>
              <a:gd name="T9" fmla="*/ 157 h 158"/>
              <a:gd name="T10" fmla="*/ 104 w 131"/>
              <a:gd name="T11" fmla="*/ 146 h 158"/>
              <a:gd name="T12" fmla="*/ 121 w 131"/>
              <a:gd name="T13" fmla="*/ 126 h 158"/>
              <a:gd name="T14" fmla="*/ 130 w 131"/>
              <a:gd name="T15" fmla="*/ 96 h 158"/>
              <a:gd name="T16" fmla="*/ 130 w 131"/>
              <a:gd name="T17" fmla="*/ 61 h 158"/>
              <a:gd name="T18" fmla="*/ 121 w 131"/>
              <a:gd name="T19" fmla="*/ 31 h 158"/>
              <a:gd name="T20" fmla="*/ 104 w 131"/>
              <a:gd name="T21" fmla="*/ 11 h 158"/>
              <a:gd name="T22" fmla="*/ 80 w 131"/>
              <a:gd name="T23" fmla="*/ 1 h 158"/>
              <a:gd name="T24" fmla="*/ 51 w 131"/>
              <a:gd name="T25" fmla="*/ 1 h 158"/>
              <a:gd name="T26" fmla="*/ 26 w 131"/>
              <a:gd name="T27" fmla="*/ 11 h 158"/>
              <a:gd name="T28" fmla="*/ 10 w 131"/>
              <a:gd name="T29" fmla="*/ 31 h 158"/>
              <a:gd name="T30" fmla="*/ 1 w 131"/>
              <a:gd name="T31" fmla="*/ 61 h 158"/>
              <a:gd name="T32" fmla="*/ 23 w 131"/>
              <a:gd name="T33" fmla="*/ 79 h 158"/>
              <a:gd name="T34" fmla="*/ 26 w 131"/>
              <a:gd name="T35" fmla="*/ 54 h 158"/>
              <a:gd name="T36" fmla="*/ 34 w 131"/>
              <a:gd name="T37" fmla="*/ 37 h 158"/>
              <a:gd name="T38" fmla="*/ 48 w 131"/>
              <a:gd name="T39" fmla="*/ 25 h 158"/>
              <a:gd name="T40" fmla="*/ 65 w 131"/>
              <a:gd name="T41" fmla="*/ 22 h 158"/>
              <a:gd name="T42" fmla="*/ 83 w 131"/>
              <a:gd name="T43" fmla="*/ 25 h 158"/>
              <a:gd name="T44" fmla="*/ 96 w 131"/>
              <a:gd name="T45" fmla="*/ 37 h 158"/>
              <a:gd name="T46" fmla="*/ 103 w 131"/>
              <a:gd name="T47" fmla="*/ 54 h 158"/>
              <a:gd name="T48" fmla="*/ 107 w 131"/>
              <a:gd name="T49" fmla="*/ 79 h 158"/>
              <a:gd name="T50" fmla="*/ 103 w 131"/>
              <a:gd name="T51" fmla="*/ 103 h 158"/>
              <a:gd name="T52" fmla="*/ 96 w 131"/>
              <a:gd name="T53" fmla="*/ 121 h 158"/>
              <a:gd name="T54" fmla="*/ 83 w 131"/>
              <a:gd name="T55" fmla="*/ 132 h 158"/>
              <a:gd name="T56" fmla="*/ 65 w 131"/>
              <a:gd name="T57" fmla="*/ 136 h 158"/>
              <a:gd name="T58" fmla="*/ 48 w 131"/>
              <a:gd name="T59" fmla="*/ 132 h 158"/>
              <a:gd name="T60" fmla="*/ 34 w 131"/>
              <a:gd name="T61" fmla="*/ 121 h 158"/>
              <a:gd name="T62" fmla="*/ 26 w 131"/>
              <a:gd name="T63" fmla="*/ 103 h 158"/>
              <a:gd name="T64" fmla="*/ 23 w 131"/>
              <a:gd name="T65" fmla="*/ 79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8"/>
              <a:gd name="T101" fmla="*/ 131 w 13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8">
                <a:moveTo>
                  <a:pt x="0" y="79"/>
                </a:moveTo>
                <a:lnTo>
                  <a:pt x="1" y="96"/>
                </a:lnTo>
                <a:lnTo>
                  <a:pt x="4" y="113"/>
                </a:lnTo>
                <a:lnTo>
                  <a:pt x="10" y="126"/>
                </a:lnTo>
                <a:lnTo>
                  <a:pt x="17" y="137"/>
                </a:lnTo>
                <a:lnTo>
                  <a:pt x="26" y="146"/>
                </a:lnTo>
                <a:lnTo>
                  <a:pt x="38" y="152"/>
                </a:lnTo>
                <a:lnTo>
                  <a:pt x="51" y="157"/>
                </a:lnTo>
                <a:lnTo>
                  <a:pt x="65" y="158"/>
                </a:lnTo>
                <a:lnTo>
                  <a:pt x="80" y="157"/>
                </a:lnTo>
                <a:lnTo>
                  <a:pt x="93" y="152"/>
                </a:lnTo>
                <a:lnTo>
                  <a:pt x="104" y="146"/>
                </a:lnTo>
                <a:lnTo>
                  <a:pt x="114" y="137"/>
                </a:lnTo>
                <a:lnTo>
                  <a:pt x="121" y="126"/>
                </a:lnTo>
                <a:lnTo>
                  <a:pt x="127" y="113"/>
                </a:lnTo>
                <a:lnTo>
                  <a:pt x="130" y="96"/>
                </a:lnTo>
                <a:lnTo>
                  <a:pt x="131" y="79"/>
                </a:lnTo>
                <a:lnTo>
                  <a:pt x="130" y="61"/>
                </a:lnTo>
                <a:lnTo>
                  <a:pt x="127" y="45"/>
                </a:lnTo>
                <a:lnTo>
                  <a:pt x="121" y="31"/>
                </a:lnTo>
                <a:lnTo>
                  <a:pt x="114" y="21"/>
                </a:lnTo>
                <a:lnTo>
                  <a:pt x="104" y="11"/>
                </a:lnTo>
                <a:lnTo>
                  <a:pt x="93" y="5"/>
                </a:lnTo>
                <a:lnTo>
                  <a:pt x="80" y="1"/>
                </a:lnTo>
                <a:lnTo>
                  <a:pt x="65" y="0"/>
                </a:lnTo>
                <a:lnTo>
                  <a:pt x="51" y="1"/>
                </a:lnTo>
                <a:lnTo>
                  <a:pt x="38" y="5"/>
                </a:lnTo>
                <a:lnTo>
                  <a:pt x="26" y="11"/>
                </a:lnTo>
                <a:lnTo>
                  <a:pt x="17" y="21"/>
                </a:lnTo>
                <a:lnTo>
                  <a:pt x="10" y="31"/>
                </a:lnTo>
                <a:lnTo>
                  <a:pt x="4" y="45"/>
                </a:lnTo>
                <a:lnTo>
                  <a:pt x="1" y="61"/>
                </a:lnTo>
                <a:lnTo>
                  <a:pt x="0" y="79"/>
                </a:lnTo>
                <a:close/>
                <a:moveTo>
                  <a:pt x="23" y="79"/>
                </a:moveTo>
                <a:lnTo>
                  <a:pt x="24" y="66"/>
                </a:lnTo>
                <a:lnTo>
                  <a:pt x="26" y="54"/>
                </a:lnTo>
                <a:lnTo>
                  <a:pt x="30" y="45"/>
                </a:lnTo>
                <a:lnTo>
                  <a:pt x="34" y="37"/>
                </a:lnTo>
                <a:lnTo>
                  <a:pt x="40" y="30"/>
                </a:lnTo>
                <a:lnTo>
                  <a:pt x="48" y="25"/>
                </a:lnTo>
                <a:lnTo>
                  <a:pt x="56" y="23"/>
                </a:lnTo>
                <a:lnTo>
                  <a:pt x="65" y="22"/>
                </a:lnTo>
                <a:lnTo>
                  <a:pt x="75" y="23"/>
                </a:lnTo>
                <a:lnTo>
                  <a:pt x="83" y="25"/>
                </a:lnTo>
                <a:lnTo>
                  <a:pt x="90" y="30"/>
                </a:lnTo>
                <a:lnTo>
                  <a:pt x="96" y="37"/>
                </a:lnTo>
                <a:lnTo>
                  <a:pt x="100" y="45"/>
                </a:lnTo>
                <a:lnTo>
                  <a:pt x="103" y="54"/>
                </a:lnTo>
                <a:lnTo>
                  <a:pt x="106" y="66"/>
                </a:lnTo>
                <a:lnTo>
                  <a:pt x="107" y="79"/>
                </a:lnTo>
                <a:lnTo>
                  <a:pt x="106" y="92"/>
                </a:lnTo>
                <a:lnTo>
                  <a:pt x="103" y="103"/>
                </a:lnTo>
                <a:lnTo>
                  <a:pt x="100" y="114"/>
                </a:lnTo>
                <a:lnTo>
                  <a:pt x="96" y="121"/>
                </a:lnTo>
                <a:lnTo>
                  <a:pt x="90" y="128"/>
                </a:lnTo>
                <a:lnTo>
                  <a:pt x="83" y="132"/>
                </a:lnTo>
                <a:lnTo>
                  <a:pt x="75" y="135"/>
                </a:lnTo>
                <a:lnTo>
                  <a:pt x="65" y="136"/>
                </a:lnTo>
                <a:lnTo>
                  <a:pt x="56" y="135"/>
                </a:lnTo>
                <a:lnTo>
                  <a:pt x="48" y="132"/>
                </a:lnTo>
                <a:lnTo>
                  <a:pt x="40" y="128"/>
                </a:lnTo>
                <a:lnTo>
                  <a:pt x="34" y="121"/>
                </a:lnTo>
                <a:lnTo>
                  <a:pt x="30" y="114"/>
                </a:lnTo>
                <a:lnTo>
                  <a:pt x="26" y="103"/>
                </a:lnTo>
                <a:lnTo>
                  <a:pt x="24" y="92"/>
                </a:lnTo>
                <a:lnTo>
                  <a:pt x="23" y="79"/>
                </a:lnTo>
                <a:close/>
              </a:path>
            </a:pathLst>
          </a:custGeom>
          <a:solidFill>
            <a:srgbClr val="000080"/>
          </a:solidFill>
          <a:ln w="9525">
            <a:noFill/>
            <a:round/>
            <a:headEnd/>
            <a:tailEnd/>
          </a:ln>
        </p:spPr>
        <p:txBody>
          <a:bodyPr/>
          <a:lstStyle/>
          <a:p>
            <a:endParaRPr lang="ru-RU"/>
          </a:p>
        </p:txBody>
      </p:sp>
      <p:sp>
        <p:nvSpPr>
          <p:cNvPr id="20790" name="Freeform 310"/>
          <p:cNvSpPr>
            <a:spLocks/>
          </p:cNvSpPr>
          <p:nvPr/>
        </p:nvSpPr>
        <p:spPr bwMode="auto">
          <a:xfrm>
            <a:off x="5708650" y="1196975"/>
            <a:ext cx="53975" cy="80963"/>
          </a:xfrm>
          <a:custGeom>
            <a:avLst/>
            <a:gdLst>
              <a:gd name="T0" fmla="*/ 91 w 114"/>
              <a:gd name="T1" fmla="*/ 154 h 154"/>
              <a:gd name="T2" fmla="*/ 114 w 114"/>
              <a:gd name="T3" fmla="*/ 154 h 154"/>
              <a:gd name="T4" fmla="*/ 114 w 114"/>
              <a:gd name="T5" fmla="*/ 64 h 154"/>
              <a:gd name="T6" fmla="*/ 114 w 114"/>
              <a:gd name="T7" fmla="*/ 57 h 154"/>
              <a:gd name="T8" fmla="*/ 114 w 114"/>
              <a:gd name="T9" fmla="*/ 46 h 154"/>
              <a:gd name="T10" fmla="*/ 113 w 114"/>
              <a:gd name="T11" fmla="*/ 37 h 154"/>
              <a:gd name="T12" fmla="*/ 112 w 114"/>
              <a:gd name="T13" fmla="*/ 28 h 154"/>
              <a:gd name="T14" fmla="*/ 108 w 114"/>
              <a:gd name="T15" fmla="*/ 21 h 154"/>
              <a:gd name="T16" fmla="*/ 105 w 114"/>
              <a:gd name="T17" fmla="*/ 15 h 154"/>
              <a:gd name="T18" fmla="*/ 102 w 114"/>
              <a:gd name="T19" fmla="*/ 11 h 154"/>
              <a:gd name="T20" fmla="*/ 97 w 114"/>
              <a:gd name="T21" fmla="*/ 8 h 154"/>
              <a:gd name="T22" fmla="*/ 92 w 114"/>
              <a:gd name="T23" fmla="*/ 4 h 154"/>
              <a:gd name="T24" fmla="*/ 87 w 114"/>
              <a:gd name="T25" fmla="*/ 2 h 154"/>
              <a:gd name="T26" fmla="*/ 80 w 114"/>
              <a:gd name="T27" fmla="*/ 1 h 154"/>
              <a:gd name="T28" fmla="*/ 73 w 114"/>
              <a:gd name="T29" fmla="*/ 0 h 154"/>
              <a:gd name="T30" fmla="*/ 66 w 114"/>
              <a:gd name="T31" fmla="*/ 0 h 154"/>
              <a:gd name="T32" fmla="*/ 59 w 114"/>
              <a:gd name="T33" fmla="*/ 0 h 154"/>
              <a:gd name="T34" fmla="*/ 53 w 114"/>
              <a:gd name="T35" fmla="*/ 1 h 154"/>
              <a:gd name="T36" fmla="*/ 47 w 114"/>
              <a:gd name="T37" fmla="*/ 3 h 154"/>
              <a:gd name="T38" fmla="*/ 41 w 114"/>
              <a:gd name="T39" fmla="*/ 5 h 154"/>
              <a:gd name="T40" fmla="*/ 36 w 114"/>
              <a:gd name="T41" fmla="*/ 9 h 154"/>
              <a:gd name="T42" fmla="*/ 31 w 114"/>
              <a:gd name="T43" fmla="*/ 14 h 154"/>
              <a:gd name="T44" fmla="*/ 27 w 114"/>
              <a:gd name="T45" fmla="*/ 19 h 154"/>
              <a:gd name="T46" fmla="*/ 22 w 114"/>
              <a:gd name="T47" fmla="*/ 25 h 154"/>
              <a:gd name="T48" fmla="*/ 22 w 114"/>
              <a:gd name="T49" fmla="*/ 3 h 154"/>
              <a:gd name="T50" fmla="*/ 0 w 114"/>
              <a:gd name="T51" fmla="*/ 3 h 154"/>
              <a:gd name="T52" fmla="*/ 0 w 114"/>
              <a:gd name="T53" fmla="*/ 154 h 154"/>
              <a:gd name="T54" fmla="*/ 23 w 114"/>
              <a:gd name="T55" fmla="*/ 154 h 154"/>
              <a:gd name="T56" fmla="*/ 23 w 114"/>
              <a:gd name="T57" fmla="*/ 68 h 154"/>
              <a:gd name="T58" fmla="*/ 25 w 114"/>
              <a:gd name="T59" fmla="*/ 58 h 154"/>
              <a:gd name="T60" fmla="*/ 27 w 114"/>
              <a:gd name="T61" fmla="*/ 48 h 154"/>
              <a:gd name="T62" fmla="*/ 30 w 114"/>
              <a:gd name="T63" fmla="*/ 40 h 154"/>
              <a:gd name="T64" fmla="*/ 34 w 114"/>
              <a:gd name="T65" fmla="*/ 33 h 154"/>
              <a:gd name="T66" fmla="*/ 40 w 114"/>
              <a:gd name="T67" fmla="*/ 29 h 154"/>
              <a:gd name="T68" fmla="*/ 47 w 114"/>
              <a:gd name="T69" fmla="*/ 25 h 154"/>
              <a:gd name="T70" fmla="*/ 55 w 114"/>
              <a:gd name="T71" fmla="*/ 23 h 154"/>
              <a:gd name="T72" fmla="*/ 64 w 114"/>
              <a:gd name="T73" fmla="*/ 22 h 154"/>
              <a:gd name="T74" fmla="*/ 71 w 114"/>
              <a:gd name="T75" fmla="*/ 23 h 154"/>
              <a:gd name="T76" fmla="*/ 77 w 114"/>
              <a:gd name="T77" fmla="*/ 24 h 154"/>
              <a:gd name="T78" fmla="*/ 81 w 114"/>
              <a:gd name="T79" fmla="*/ 28 h 154"/>
              <a:gd name="T80" fmla="*/ 86 w 114"/>
              <a:gd name="T81" fmla="*/ 31 h 154"/>
              <a:gd name="T82" fmla="*/ 88 w 114"/>
              <a:gd name="T83" fmla="*/ 37 h 154"/>
              <a:gd name="T84" fmla="*/ 90 w 114"/>
              <a:gd name="T85" fmla="*/ 44 h 154"/>
              <a:gd name="T86" fmla="*/ 91 w 114"/>
              <a:gd name="T87" fmla="*/ 52 h 154"/>
              <a:gd name="T88" fmla="*/ 91 w 114"/>
              <a:gd name="T89" fmla="*/ 61 h 154"/>
              <a:gd name="T90" fmla="*/ 91 w 114"/>
              <a:gd name="T91" fmla="*/ 154 h 15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4"/>
              <a:gd name="T140" fmla="*/ 114 w 114"/>
              <a:gd name="T141" fmla="*/ 154 h 15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4">
                <a:moveTo>
                  <a:pt x="91" y="154"/>
                </a:moveTo>
                <a:lnTo>
                  <a:pt x="114" y="154"/>
                </a:lnTo>
                <a:lnTo>
                  <a:pt x="114" y="64"/>
                </a:lnTo>
                <a:lnTo>
                  <a:pt x="114" y="57"/>
                </a:lnTo>
                <a:lnTo>
                  <a:pt x="114" y="46"/>
                </a:lnTo>
                <a:lnTo>
                  <a:pt x="113" y="37"/>
                </a:lnTo>
                <a:lnTo>
                  <a:pt x="112" y="28"/>
                </a:lnTo>
                <a:lnTo>
                  <a:pt x="108" y="21"/>
                </a:lnTo>
                <a:lnTo>
                  <a:pt x="105" y="15"/>
                </a:lnTo>
                <a:lnTo>
                  <a:pt x="102" y="11"/>
                </a:lnTo>
                <a:lnTo>
                  <a:pt x="97" y="8"/>
                </a:lnTo>
                <a:lnTo>
                  <a:pt x="92" y="4"/>
                </a:lnTo>
                <a:lnTo>
                  <a:pt x="87" y="2"/>
                </a:lnTo>
                <a:lnTo>
                  <a:pt x="80" y="1"/>
                </a:lnTo>
                <a:lnTo>
                  <a:pt x="73" y="0"/>
                </a:lnTo>
                <a:lnTo>
                  <a:pt x="66" y="0"/>
                </a:lnTo>
                <a:lnTo>
                  <a:pt x="59" y="0"/>
                </a:lnTo>
                <a:lnTo>
                  <a:pt x="53" y="1"/>
                </a:lnTo>
                <a:lnTo>
                  <a:pt x="47" y="3"/>
                </a:lnTo>
                <a:lnTo>
                  <a:pt x="41" y="5"/>
                </a:lnTo>
                <a:lnTo>
                  <a:pt x="36" y="9"/>
                </a:lnTo>
                <a:lnTo>
                  <a:pt x="31" y="14"/>
                </a:lnTo>
                <a:lnTo>
                  <a:pt x="27" y="19"/>
                </a:lnTo>
                <a:lnTo>
                  <a:pt x="22" y="25"/>
                </a:lnTo>
                <a:lnTo>
                  <a:pt x="22" y="3"/>
                </a:lnTo>
                <a:lnTo>
                  <a:pt x="0" y="3"/>
                </a:lnTo>
                <a:lnTo>
                  <a:pt x="0" y="154"/>
                </a:lnTo>
                <a:lnTo>
                  <a:pt x="23" y="154"/>
                </a:lnTo>
                <a:lnTo>
                  <a:pt x="23" y="68"/>
                </a:lnTo>
                <a:lnTo>
                  <a:pt x="25" y="58"/>
                </a:lnTo>
                <a:lnTo>
                  <a:pt x="27" y="48"/>
                </a:lnTo>
                <a:lnTo>
                  <a:pt x="30" y="40"/>
                </a:lnTo>
                <a:lnTo>
                  <a:pt x="34" y="33"/>
                </a:lnTo>
                <a:lnTo>
                  <a:pt x="40" y="29"/>
                </a:lnTo>
                <a:lnTo>
                  <a:pt x="47" y="25"/>
                </a:lnTo>
                <a:lnTo>
                  <a:pt x="55" y="23"/>
                </a:lnTo>
                <a:lnTo>
                  <a:pt x="64" y="22"/>
                </a:lnTo>
                <a:lnTo>
                  <a:pt x="71" y="23"/>
                </a:lnTo>
                <a:lnTo>
                  <a:pt x="77" y="24"/>
                </a:lnTo>
                <a:lnTo>
                  <a:pt x="81" y="28"/>
                </a:lnTo>
                <a:lnTo>
                  <a:pt x="86" y="31"/>
                </a:lnTo>
                <a:lnTo>
                  <a:pt x="88" y="37"/>
                </a:lnTo>
                <a:lnTo>
                  <a:pt x="90" y="44"/>
                </a:lnTo>
                <a:lnTo>
                  <a:pt x="91" y="52"/>
                </a:lnTo>
                <a:lnTo>
                  <a:pt x="91" y="61"/>
                </a:lnTo>
                <a:lnTo>
                  <a:pt x="91" y="154"/>
                </a:lnTo>
                <a:close/>
              </a:path>
            </a:pathLst>
          </a:custGeom>
          <a:solidFill>
            <a:srgbClr val="000080"/>
          </a:solidFill>
          <a:ln w="9525">
            <a:noFill/>
            <a:round/>
            <a:headEnd/>
            <a:tailEnd/>
          </a:ln>
        </p:spPr>
        <p:txBody>
          <a:bodyPr/>
          <a:lstStyle/>
          <a:p>
            <a:endParaRPr lang="ru-RU"/>
          </a:p>
        </p:txBody>
      </p:sp>
      <p:sp>
        <p:nvSpPr>
          <p:cNvPr id="20791" name="Freeform 311"/>
          <p:cNvSpPr>
            <a:spLocks noEditPoints="1"/>
          </p:cNvSpPr>
          <p:nvPr/>
        </p:nvSpPr>
        <p:spPr bwMode="auto">
          <a:xfrm>
            <a:off x="5780088" y="1168400"/>
            <a:ext cx="11112" cy="109538"/>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792" name="Freeform 312"/>
          <p:cNvSpPr>
            <a:spLocks noEditPoints="1"/>
          </p:cNvSpPr>
          <p:nvPr/>
        </p:nvSpPr>
        <p:spPr bwMode="auto">
          <a:xfrm>
            <a:off x="5803900" y="1196975"/>
            <a:ext cx="58738" cy="112713"/>
          </a:xfrm>
          <a:custGeom>
            <a:avLst/>
            <a:gdLst>
              <a:gd name="T0" fmla="*/ 104 w 126"/>
              <a:gd name="T1" fmla="*/ 215 h 215"/>
              <a:gd name="T2" fmla="*/ 126 w 126"/>
              <a:gd name="T3" fmla="*/ 3 h 215"/>
              <a:gd name="T4" fmla="*/ 104 w 126"/>
              <a:gd name="T5" fmla="*/ 25 h 215"/>
              <a:gd name="T6" fmla="*/ 96 w 126"/>
              <a:gd name="T7" fmla="*/ 14 h 215"/>
              <a:gd name="T8" fmla="*/ 85 w 126"/>
              <a:gd name="T9" fmla="*/ 5 h 215"/>
              <a:gd name="T10" fmla="*/ 73 w 126"/>
              <a:gd name="T11" fmla="*/ 1 h 215"/>
              <a:gd name="T12" fmla="*/ 60 w 126"/>
              <a:gd name="T13" fmla="*/ 0 h 215"/>
              <a:gd name="T14" fmla="*/ 35 w 126"/>
              <a:gd name="T15" fmla="*/ 5 h 215"/>
              <a:gd name="T16" fmla="*/ 16 w 126"/>
              <a:gd name="T17" fmla="*/ 21 h 215"/>
              <a:gd name="T18" fmla="*/ 4 w 126"/>
              <a:gd name="T19" fmla="*/ 45 h 215"/>
              <a:gd name="T20" fmla="*/ 0 w 126"/>
              <a:gd name="T21" fmla="*/ 79 h 215"/>
              <a:gd name="T22" fmla="*/ 4 w 126"/>
              <a:gd name="T23" fmla="*/ 111 h 215"/>
              <a:gd name="T24" fmla="*/ 16 w 126"/>
              <a:gd name="T25" fmla="*/ 137 h 215"/>
              <a:gd name="T26" fmla="*/ 35 w 126"/>
              <a:gd name="T27" fmla="*/ 152 h 215"/>
              <a:gd name="T28" fmla="*/ 60 w 126"/>
              <a:gd name="T29" fmla="*/ 158 h 215"/>
              <a:gd name="T30" fmla="*/ 73 w 126"/>
              <a:gd name="T31" fmla="*/ 157 h 215"/>
              <a:gd name="T32" fmla="*/ 86 w 126"/>
              <a:gd name="T33" fmla="*/ 152 h 215"/>
              <a:gd name="T34" fmla="*/ 97 w 126"/>
              <a:gd name="T35" fmla="*/ 144 h 215"/>
              <a:gd name="T36" fmla="*/ 104 w 126"/>
              <a:gd name="T37" fmla="*/ 133 h 215"/>
              <a:gd name="T38" fmla="*/ 25 w 126"/>
              <a:gd name="T39" fmla="*/ 65 h 215"/>
              <a:gd name="T40" fmla="*/ 30 w 126"/>
              <a:gd name="T41" fmla="*/ 45 h 215"/>
              <a:gd name="T42" fmla="*/ 41 w 126"/>
              <a:gd name="T43" fmla="*/ 31 h 215"/>
              <a:gd name="T44" fmla="*/ 55 w 126"/>
              <a:gd name="T45" fmla="*/ 24 h 215"/>
              <a:gd name="T46" fmla="*/ 73 w 126"/>
              <a:gd name="T47" fmla="*/ 24 h 215"/>
              <a:gd name="T48" fmla="*/ 88 w 126"/>
              <a:gd name="T49" fmla="*/ 31 h 215"/>
              <a:gd name="T50" fmla="*/ 99 w 126"/>
              <a:gd name="T51" fmla="*/ 45 h 215"/>
              <a:gd name="T52" fmla="*/ 104 w 126"/>
              <a:gd name="T53" fmla="*/ 66 h 215"/>
              <a:gd name="T54" fmla="*/ 104 w 126"/>
              <a:gd name="T55" fmla="*/ 92 h 215"/>
              <a:gd name="T56" fmla="*/ 99 w 126"/>
              <a:gd name="T57" fmla="*/ 114 h 215"/>
              <a:gd name="T58" fmla="*/ 89 w 126"/>
              <a:gd name="T59" fmla="*/ 128 h 215"/>
              <a:gd name="T60" fmla="*/ 74 w 126"/>
              <a:gd name="T61" fmla="*/ 135 h 215"/>
              <a:gd name="T62" fmla="*/ 57 w 126"/>
              <a:gd name="T63" fmla="*/ 135 h 215"/>
              <a:gd name="T64" fmla="*/ 41 w 126"/>
              <a:gd name="T65" fmla="*/ 128 h 215"/>
              <a:gd name="T66" fmla="*/ 30 w 126"/>
              <a:gd name="T67" fmla="*/ 113 h 215"/>
              <a:gd name="T68" fmla="*/ 25 w 126"/>
              <a:gd name="T69" fmla="*/ 90 h 2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6"/>
              <a:gd name="T106" fmla="*/ 0 h 215"/>
              <a:gd name="T107" fmla="*/ 126 w 126"/>
              <a:gd name="T108" fmla="*/ 215 h 2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6" h="215">
                <a:moveTo>
                  <a:pt x="104" y="133"/>
                </a:moveTo>
                <a:lnTo>
                  <a:pt x="104" y="215"/>
                </a:lnTo>
                <a:lnTo>
                  <a:pt x="126" y="215"/>
                </a:lnTo>
                <a:lnTo>
                  <a:pt x="126" y="3"/>
                </a:lnTo>
                <a:lnTo>
                  <a:pt x="104" y="3"/>
                </a:lnTo>
                <a:lnTo>
                  <a:pt x="104" y="25"/>
                </a:lnTo>
                <a:lnTo>
                  <a:pt x="100" y="19"/>
                </a:lnTo>
                <a:lnTo>
                  <a:pt x="96" y="14"/>
                </a:lnTo>
                <a:lnTo>
                  <a:pt x="90" y="10"/>
                </a:lnTo>
                <a:lnTo>
                  <a:pt x="85" y="5"/>
                </a:lnTo>
                <a:lnTo>
                  <a:pt x="80" y="3"/>
                </a:lnTo>
                <a:lnTo>
                  <a:pt x="73" y="1"/>
                </a:lnTo>
                <a:lnTo>
                  <a:pt x="67" y="0"/>
                </a:lnTo>
                <a:lnTo>
                  <a:pt x="60" y="0"/>
                </a:lnTo>
                <a:lnTo>
                  <a:pt x="47" y="1"/>
                </a:lnTo>
                <a:lnTo>
                  <a:pt x="35" y="5"/>
                </a:lnTo>
                <a:lnTo>
                  <a:pt x="25" y="11"/>
                </a:lnTo>
                <a:lnTo>
                  <a:pt x="16" y="21"/>
                </a:lnTo>
                <a:lnTo>
                  <a:pt x="9" y="32"/>
                </a:lnTo>
                <a:lnTo>
                  <a:pt x="4" y="45"/>
                </a:lnTo>
                <a:lnTo>
                  <a:pt x="1" y="61"/>
                </a:lnTo>
                <a:lnTo>
                  <a:pt x="0" y="79"/>
                </a:lnTo>
                <a:lnTo>
                  <a:pt x="1" y="96"/>
                </a:lnTo>
                <a:lnTo>
                  <a:pt x="4" y="111"/>
                </a:lnTo>
                <a:lnTo>
                  <a:pt x="9" y="125"/>
                </a:lnTo>
                <a:lnTo>
                  <a:pt x="16" y="137"/>
                </a:lnTo>
                <a:lnTo>
                  <a:pt x="25" y="146"/>
                </a:lnTo>
                <a:lnTo>
                  <a:pt x="35" y="152"/>
                </a:lnTo>
                <a:lnTo>
                  <a:pt x="47" y="157"/>
                </a:lnTo>
                <a:lnTo>
                  <a:pt x="60" y="158"/>
                </a:lnTo>
                <a:lnTo>
                  <a:pt x="67" y="158"/>
                </a:lnTo>
                <a:lnTo>
                  <a:pt x="73" y="157"/>
                </a:lnTo>
                <a:lnTo>
                  <a:pt x="80" y="154"/>
                </a:lnTo>
                <a:lnTo>
                  <a:pt x="86" y="152"/>
                </a:lnTo>
                <a:lnTo>
                  <a:pt x="91" y="149"/>
                </a:lnTo>
                <a:lnTo>
                  <a:pt x="97" y="144"/>
                </a:lnTo>
                <a:lnTo>
                  <a:pt x="101" y="139"/>
                </a:lnTo>
                <a:lnTo>
                  <a:pt x="104" y="133"/>
                </a:lnTo>
                <a:close/>
                <a:moveTo>
                  <a:pt x="24" y="78"/>
                </a:moveTo>
                <a:lnTo>
                  <a:pt x="25" y="65"/>
                </a:lnTo>
                <a:lnTo>
                  <a:pt x="27" y="54"/>
                </a:lnTo>
                <a:lnTo>
                  <a:pt x="30" y="45"/>
                </a:lnTo>
                <a:lnTo>
                  <a:pt x="35" y="37"/>
                </a:lnTo>
                <a:lnTo>
                  <a:pt x="41" y="31"/>
                </a:lnTo>
                <a:lnTo>
                  <a:pt x="48" y="26"/>
                </a:lnTo>
                <a:lnTo>
                  <a:pt x="55" y="24"/>
                </a:lnTo>
                <a:lnTo>
                  <a:pt x="65" y="23"/>
                </a:lnTo>
                <a:lnTo>
                  <a:pt x="73" y="24"/>
                </a:lnTo>
                <a:lnTo>
                  <a:pt x="82" y="26"/>
                </a:lnTo>
                <a:lnTo>
                  <a:pt x="88" y="31"/>
                </a:lnTo>
                <a:lnTo>
                  <a:pt x="95" y="38"/>
                </a:lnTo>
                <a:lnTo>
                  <a:pt x="99" y="45"/>
                </a:lnTo>
                <a:lnTo>
                  <a:pt x="102" y="55"/>
                </a:lnTo>
                <a:lnTo>
                  <a:pt x="104" y="66"/>
                </a:lnTo>
                <a:lnTo>
                  <a:pt x="105" y="79"/>
                </a:lnTo>
                <a:lnTo>
                  <a:pt x="104" y="92"/>
                </a:lnTo>
                <a:lnTo>
                  <a:pt x="102" y="103"/>
                </a:lnTo>
                <a:lnTo>
                  <a:pt x="99" y="114"/>
                </a:lnTo>
                <a:lnTo>
                  <a:pt x="95" y="121"/>
                </a:lnTo>
                <a:lnTo>
                  <a:pt x="89" y="128"/>
                </a:lnTo>
                <a:lnTo>
                  <a:pt x="82" y="132"/>
                </a:lnTo>
                <a:lnTo>
                  <a:pt x="74" y="135"/>
                </a:lnTo>
                <a:lnTo>
                  <a:pt x="66" y="136"/>
                </a:lnTo>
                <a:lnTo>
                  <a:pt x="57" y="135"/>
                </a:lnTo>
                <a:lnTo>
                  <a:pt x="48" y="132"/>
                </a:lnTo>
                <a:lnTo>
                  <a:pt x="41" y="128"/>
                </a:lnTo>
                <a:lnTo>
                  <a:pt x="35" y="121"/>
                </a:lnTo>
                <a:lnTo>
                  <a:pt x="30" y="113"/>
                </a:lnTo>
                <a:lnTo>
                  <a:pt x="27" y="102"/>
                </a:lnTo>
                <a:lnTo>
                  <a:pt x="25" y="90"/>
                </a:lnTo>
                <a:lnTo>
                  <a:pt x="24" y="78"/>
                </a:lnTo>
                <a:close/>
              </a:path>
            </a:pathLst>
          </a:custGeom>
          <a:solidFill>
            <a:srgbClr val="000080"/>
          </a:solidFill>
          <a:ln w="9525">
            <a:noFill/>
            <a:round/>
            <a:headEnd/>
            <a:tailEnd/>
          </a:ln>
        </p:spPr>
        <p:txBody>
          <a:bodyPr/>
          <a:lstStyle/>
          <a:p>
            <a:endParaRPr lang="ru-RU"/>
          </a:p>
        </p:txBody>
      </p:sp>
      <p:sp>
        <p:nvSpPr>
          <p:cNvPr id="20793" name="Freeform 313"/>
          <p:cNvSpPr>
            <a:spLocks/>
          </p:cNvSpPr>
          <p:nvPr/>
        </p:nvSpPr>
        <p:spPr bwMode="auto">
          <a:xfrm>
            <a:off x="5878513" y="1198563"/>
            <a:ext cx="53975" cy="80962"/>
          </a:xfrm>
          <a:custGeom>
            <a:avLst/>
            <a:gdLst>
              <a:gd name="T0" fmla="*/ 23 w 114"/>
              <a:gd name="T1" fmla="*/ 0 h 155"/>
              <a:gd name="T2" fmla="*/ 0 w 114"/>
              <a:gd name="T3" fmla="*/ 0 h 155"/>
              <a:gd name="T4" fmla="*/ 0 w 114"/>
              <a:gd name="T5" fmla="*/ 91 h 155"/>
              <a:gd name="T6" fmla="*/ 0 w 114"/>
              <a:gd name="T7" fmla="*/ 98 h 155"/>
              <a:gd name="T8" fmla="*/ 0 w 114"/>
              <a:gd name="T9" fmla="*/ 108 h 155"/>
              <a:gd name="T10" fmla="*/ 1 w 114"/>
              <a:gd name="T11" fmla="*/ 118 h 155"/>
              <a:gd name="T12" fmla="*/ 3 w 114"/>
              <a:gd name="T13" fmla="*/ 127 h 155"/>
              <a:gd name="T14" fmla="*/ 6 w 114"/>
              <a:gd name="T15" fmla="*/ 134 h 155"/>
              <a:gd name="T16" fmla="*/ 9 w 114"/>
              <a:gd name="T17" fmla="*/ 139 h 155"/>
              <a:gd name="T18" fmla="*/ 13 w 114"/>
              <a:gd name="T19" fmla="*/ 143 h 155"/>
              <a:gd name="T20" fmla="*/ 17 w 114"/>
              <a:gd name="T21" fmla="*/ 147 h 155"/>
              <a:gd name="T22" fmla="*/ 22 w 114"/>
              <a:gd name="T23" fmla="*/ 149 h 155"/>
              <a:gd name="T24" fmla="*/ 27 w 114"/>
              <a:gd name="T25" fmla="*/ 151 h 155"/>
              <a:gd name="T26" fmla="*/ 34 w 114"/>
              <a:gd name="T27" fmla="*/ 154 h 155"/>
              <a:gd name="T28" fmla="*/ 40 w 114"/>
              <a:gd name="T29" fmla="*/ 155 h 155"/>
              <a:gd name="T30" fmla="*/ 46 w 114"/>
              <a:gd name="T31" fmla="*/ 155 h 155"/>
              <a:gd name="T32" fmla="*/ 54 w 114"/>
              <a:gd name="T33" fmla="*/ 155 h 155"/>
              <a:gd name="T34" fmla="*/ 61 w 114"/>
              <a:gd name="T35" fmla="*/ 154 h 155"/>
              <a:gd name="T36" fmla="*/ 67 w 114"/>
              <a:gd name="T37" fmla="*/ 151 h 155"/>
              <a:gd name="T38" fmla="*/ 74 w 114"/>
              <a:gd name="T39" fmla="*/ 148 h 155"/>
              <a:gd name="T40" fmla="*/ 79 w 114"/>
              <a:gd name="T41" fmla="*/ 144 h 155"/>
              <a:gd name="T42" fmla="*/ 83 w 114"/>
              <a:gd name="T43" fmla="*/ 140 h 155"/>
              <a:gd name="T44" fmla="*/ 87 w 114"/>
              <a:gd name="T45" fmla="*/ 135 h 155"/>
              <a:gd name="T46" fmla="*/ 92 w 114"/>
              <a:gd name="T47" fmla="*/ 129 h 155"/>
              <a:gd name="T48" fmla="*/ 92 w 114"/>
              <a:gd name="T49" fmla="*/ 151 h 155"/>
              <a:gd name="T50" fmla="*/ 114 w 114"/>
              <a:gd name="T51" fmla="*/ 151 h 155"/>
              <a:gd name="T52" fmla="*/ 114 w 114"/>
              <a:gd name="T53" fmla="*/ 0 h 155"/>
              <a:gd name="T54" fmla="*/ 91 w 114"/>
              <a:gd name="T55" fmla="*/ 0 h 155"/>
              <a:gd name="T56" fmla="*/ 91 w 114"/>
              <a:gd name="T57" fmla="*/ 82 h 155"/>
              <a:gd name="T58" fmla="*/ 90 w 114"/>
              <a:gd name="T59" fmla="*/ 93 h 155"/>
              <a:gd name="T60" fmla="*/ 88 w 114"/>
              <a:gd name="T61" fmla="*/ 104 h 155"/>
              <a:gd name="T62" fmla="*/ 85 w 114"/>
              <a:gd name="T63" fmla="*/ 113 h 155"/>
              <a:gd name="T64" fmla="*/ 80 w 114"/>
              <a:gd name="T65" fmla="*/ 120 h 155"/>
              <a:gd name="T66" fmla="*/ 75 w 114"/>
              <a:gd name="T67" fmla="*/ 126 h 155"/>
              <a:gd name="T68" fmla="*/ 68 w 114"/>
              <a:gd name="T69" fmla="*/ 129 h 155"/>
              <a:gd name="T70" fmla="*/ 60 w 114"/>
              <a:gd name="T71" fmla="*/ 132 h 155"/>
              <a:gd name="T72" fmla="*/ 50 w 114"/>
              <a:gd name="T73" fmla="*/ 133 h 155"/>
              <a:gd name="T74" fmla="*/ 43 w 114"/>
              <a:gd name="T75" fmla="*/ 133 h 155"/>
              <a:gd name="T76" fmla="*/ 37 w 114"/>
              <a:gd name="T77" fmla="*/ 130 h 155"/>
              <a:gd name="T78" fmla="*/ 33 w 114"/>
              <a:gd name="T79" fmla="*/ 127 h 155"/>
              <a:gd name="T80" fmla="*/ 28 w 114"/>
              <a:gd name="T81" fmla="*/ 123 h 155"/>
              <a:gd name="T82" fmla="*/ 26 w 114"/>
              <a:gd name="T83" fmla="*/ 118 h 155"/>
              <a:gd name="T84" fmla="*/ 24 w 114"/>
              <a:gd name="T85" fmla="*/ 111 h 155"/>
              <a:gd name="T86" fmla="*/ 23 w 114"/>
              <a:gd name="T87" fmla="*/ 103 h 155"/>
              <a:gd name="T88" fmla="*/ 23 w 114"/>
              <a:gd name="T89" fmla="*/ 93 h 155"/>
              <a:gd name="T90" fmla="*/ 23 w 114"/>
              <a:gd name="T91" fmla="*/ 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23" y="0"/>
                </a:moveTo>
                <a:lnTo>
                  <a:pt x="0" y="0"/>
                </a:lnTo>
                <a:lnTo>
                  <a:pt x="0" y="91"/>
                </a:lnTo>
                <a:lnTo>
                  <a:pt x="0" y="98"/>
                </a:lnTo>
                <a:lnTo>
                  <a:pt x="0" y="108"/>
                </a:lnTo>
                <a:lnTo>
                  <a:pt x="1" y="118"/>
                </a:lnTo>
                <a:lnTo>
                  <a:pt x="3" y="127"/>
                </a:lnTo>
                <a:lnTo>
                  <a:pt x="6" y="134"/>
                </a:lnTo>
                <a:lnTo>
                  <a:pt x="9" y="139"/>
                </a:lnTo>
                <a:lnTo>
                  <a:pt x="13" y="143"/>
                </a:lnTo>
                <a:lnTo>
                  <a:pt x="17" y="147"/>
                </a:lnTo>
                <a:lnTo>
                  <a:pt x="22" y="149"/>
                </a:lnTo>
                <a:lnTo>
                  <a:pt x="27" y="151"/>
                </a:lnTo>
                <a:lnTo>
                  <a:pt x="34" y="154"/>
                </a:lnTo>
                <a:lnTo>
                  <a:pt x="40" y="155"/>
                </a:lnTo>
                <a:lnTo>
                  <a:pt x="46" y="155"/>
                </a:lnTo>
                <a:lnTo>
                  <a:pt x="54" y="155"/>
                </a:lnTo>
                <a:lnTo>
                  <a:pt x="61" y="154"/>
                </a:lnTo>
                <a:lnTo>
                  <a:pt x="67" y="151"/>
                </a:lnTo>
                <a:lnTo>
                  <a:pt x="74" y="148"/>
                </a:lnTo>
                <a:lnTo>
                  <a:pt x="79" y="144"/>
                </a:lnTo>
                <a:lnTo>
                  <a:pt x="83" y="140"/>
                </a:lnTo>
                <a:lnTo>
                  <a:pt x="87" y="135"/>
                </a:lnTo>
                <a:lnTo>
                  <a:pt x="92" y="129"/>
                </a:lnTo>
                <a:lnTo>
                  <a:pt x="92" y="151"/>
                </a:lnTo>
                <a:lnTo>
                  <a:pt x="114" y="151"/>
                </a:lnTo>
                <a:lnTo>
                  <a:pt x="114" y="0"/>
                </a:lnTo>
                <a:lnTo>
                  <a:pt x="91" y="0"/>
                </a:lnTo>
                <a:lnTo>
                  <a:pt x="91" y="82"/>
                </a:lnTo>
                <a:lnTo>
                  <a:pt x="90" y="93"/>
                </a:lnTo>
                <a:lnTo>
                  <a:pt x="88" y="104"/>
                </a:lnTo>
                <a:lnTo>
                  <a:pt x="85" y="113"/>
                </a:lnTo>
                <a:lnTo>
                  <a:pt x="80" y="120"/>
                </a:lnTo>
                <a:lnTo>
                  <a:pt x="75" y="126"/>
                </a:lnTo>
                <a:lnTo>
                  <a:pt x="68" y="129"/>
                </a:lnTo>
                <a:lnTo>
                  <a:pt x="60" y="132"/>
                </a:lnTo>
                <a:lnTo>
                  <a:pt x="50" y="133"/>
                </a:lnTo>
                <a:lnTo>
                  <a:pt x="43" y="133"/>
                </a:lnTo>
                <a:lnTo>
                  <a:pt x="37" y="130"/>
                </a:lnTo>
                <a:lnTo>
                  <a:pt x="33" y="127"/>
                </a:lnTo>
                <a:lnTo>
                  <a:pt x="28" y="123"/>
                </a:lnTo>
                <a:lnTo>
                  <a:pt x="26" y="118"/>
                </a:lnTo>
                <a:lnTo>
                  <a:pt x="24" y="111"/>
                </a:lnTo>
                <a:lnTo>
                  <a:pt x="23" y="103"/>
                </a:lnTo>
                <a:lnTo>
                  <a:pt x="23" y="93"/>
                </a:lnTo>
                <a:lnTo>
                  <a:pt x="23" y="0"/>
                </a:lnTo>
                <a:close/>
              </a:path>
            </a:pathLst>
          </a:custGeom>
          <a:solidFill>
            <a:srgbClr val="000080"/>
          </a:solidFill>
          <a:ln w="9525">
            <a:noFill/>
            <a:round/>
            <a:headEnd/>
            <a:tailEnd/>
          </a:ln>
        </p:spPr>
        <p:txBody>
          <a:bodyPr/>
          <a:lstStyle/>
          <a:p>
            <a:endParaRPr lang="ru-RU"/>
          </a:p>
        </p:txBody>
      </p:sp>
      <p:sp>
        <p:nvSpPr>
          <p:cNvPr id="20794" name="Freeform 314"/>
          <p:cNvSpPr>
            <a:spLocks noEditPoints="1"/>
          </p:cNvSpPr>
          <p:nvPr/>
        </p:nvSpPr>
        <p:spPr bwMode="auto">
          <a:xfrm>
            <a:off x="5946775" y="1196975"/>
            <a:ext cx="57150" cy="82550"/>
          </a:xfrm>
          <a:custGeom>
            <a:avLst/>
            <a:gdLst>
              <a:gd name="T0" fmla="*/ 97 w 124"/>
              <a:gd name="T1" fmla="*/ 113 h 158"/>
              <a:gd name="T2" fmla="*/ 91 w 124"/>
              <a:gd name="T3" fmla="*/ 123 h 158"/>
              <a:gd name="T4" fmla="*/ 82 w 124"/>
              <a:gd name="T5" fmla="*/ 130 h 158"/>
              <a:gd name="T6" fmla="*/ 71 w 124"/>
              <a:gd name="T7" fmla="*/ 135 h 158"/>
              <a:gd name="T8" fmla="*/ 55 w 124"/>
              <a:gd name="T9" fmla="*/ 133 h 158"/>
              <a:gd name="T10" fmla="*/ 41 w 124"/>
              <a:gd name="T11" fmla="*/ 128 h 158"/>
              <a:gd name="T12" fmla="*/ 31 w 124"/>
              <a:gd name="T13" fmla="*/ 116 h 158"/>
              <a:gd name="T14" fmla="*/ 26 w 124"/>
              <a:gd name="T15" fmla="*/ 97 h 158"/>
              <a:gd name="T16" fmla="*/ 124 w 124"/>
              <a:gd name="T17" fmla="*/ 87 h 158"/>
              <a:gd name="T18" fmla="*/ 123 w 124"/>
              <a:gd name="T19" fmla="*/ 59 h 158"/>
              <a:gd name="T20" fmla="*/ 114 w 124"/>
              <a:gd name="T21" fmla="*/ 30 h 158"/>
              <a:gd name="T22" fmla="*/ 98 w 124"/>
              <a:gd name="T23" fmla="*/ 11 h 158"/>
              <a:gd name="T24" fmla="*/ 76 w 124"/>
              <a:gd name="T25" fmla="*/ 1 h 158"/>
              <a:gd name="T26" fmla="*/ 49 w 124"/>
              <a:gd name="T27" fmla="*/ 1 h 158"/>
              <a:gd name="T28" fmla="*/ 26 w 124"/>
              <a:gd name="T29" fmla="*/ 11 h 158"/>
              <a:gd name="T30" fmla="*/ 10 w 124"/>
              <a:gd name="T31" fmla="*/ 32 h 158"/>
              <a:gd name="T32" fmla="*/ 1 w 124"/>
              <a:gd name="T33" fmla="*/ 62 h 158"/>
              <a:gd name="T34" fmla="*/ 1 w 124"/>
              <a:gd name="T35" fmla="*/ 97 h 158"/>
              <a:gd name="T36" fmla="*/ 10 w 124"/>
              <a:gd name="T37" fmla="*/ 126 h 158"/>
              <a:gd name="T38" fmla="*/ 26 w 124"/>
              <a:gd name="T39" fmla="*/ 146 h 158"/>
              <a:gd name="T40" fmla="*/ 49 w 124"/>
              <a:gd name="T41" fmla="*/ 157 h 158"/>
              <a:gd name="T42" fmla="*/ 73 w 124"/>
              <a:gd name="T43" fmla="*/ 157 h 158"/>
              <a:gd name="T44" fmla="*/ 94 w 124"/>
              <a:gd name="T45" fmla="*/ 150 h 158"/>
              <a:gd name="T46" fmla="*/ 109 w 124"/>
              <a:gd name="T47" fmla="*/ 137 h 158"/>
              <a:gd name="T48" fmla="*/ 119 w 124"/>
              <a:gd name="T49" fmla="*/ 118 h 158"/>
              <a:gd name="T50" fmla="*/ 99 w 124"/>
              <a:gd name="T51" fmla="*/ 107 h 158"/>
              <a:gd name="T52" fmla="*/ 26 w 124"/>
              <a:gd name="T53" fmla="*/ 55 h 158"/>
              <a:gd name="T54" fmla="*/ 32 w 124"/>
              <a:gd name="T55" fmla="*/ 39 h 158"/>
              <a:gd name="T56" fmla="*/ 41 w 124"/>
              <a:gd name="T57" fmla="*/ 28 h 158"/>
              <a:gd name="T58" fmla="*/ 54 w 124"/>
              <a:gd name="T59" fmla="*/ 23 h 158"/>
              <a:gd name="T60" fmla="*/ 71 w 124"/>
              <a:gd name="T61" fmla="*/ 23 h 158"/>
              <a:gd name="T62" fmla="*/ 85 w 124"/>
              <a:gd name="T63" fmla="*/ 29 h 158"/>
              <a:gd name="T64" fmla="*/ 94 w 124"/>
              <a:gd name="T65" fmla="*/ 39 h 158"/>
              <a:gd name="T66" fmla="*/ 98 w 124"/>
              <a:gd name="T67" fmla="*/ 55 h 158"/>
              <a:gd name="T68" fmla="*/ 24 w 124"/>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8"/>
                </a:lnTo>
                <a:lnTo>
                  <a:pt x="91" y="123"/>
                </a:lnTo>
                <a:lnTo>
                  <a:pt x="87" y="128"/>
                </a:lnTo>
                <a:lnTo>
                  <a:pt x="82" y="130"/>
                </a:lnTo>
                <a:lnTo>
                  <a:pt x="77" y="132"/>
                </a:lnTo>
                <a:lnTo>
                  <a:pt x="71" y="135"/>
                </a:lnTo>
                <a:lnTo>
                  <a:pt x="64" y="135"/>
                </a:lnTo>
                <a:lnTo>
                  <a:pt x="55" y="133"/>
                </a:lnTo>
                <a:lnTo>
                  <a:pt x="48" y="131"/>
                </a:lnTo>
                <a:lnTo>
                  <a:pt x="41" y="128"/>
                </a:lnTo>
                <a:lnTo>
                  <a:pt x="35" y="122"/>
                </a:lnTo>
                <a:lnTo>
                  <a:pt x="31" y="116"/>
                </a:lnTo>
                <a:lnTo>
                  <a:pt x="28" y="108"/>
                </a:lnTo>
                <a:lnTo>
                  <a:pt x="26" y="97"/>
                </a:lnTo>
                <a:lnTo>
                  <a:pt x="24" y="87"/>
                </a:lnTo>
                <a:lnTo>
                  <a:pt x="124" y="87"/>
                </a:lnTo>
                <a:lnTo>
                  <a:pt x="124" y="75"/>
                </a:lnTo>
                <a:lnTo>
                  <a:pt x="123" y="59"/>
                </a:lnTo>
                <a:lnTo>
                  <a:pt x="119" y="43"/>
                </a:lnTo>
                <a:lnTo>
                  <a:pt x="114" y="30"/>
                </a:lnTo>
                <a:lnTo>
                  <a:pt x="108" y="19"/>
                </a:lnTo>
                <a:lnTo>
                  <a:pt x="98" y="11"/>
                </a:lnTo>
                <a:lnTo>
                  <a:pt x="88" y="4"/>
                </a:lnTo>
                <a:lnTo>
                  <a:pt x="76" y="1"/>
                </a:lnTo>
                <a:lnTo>
                  <a:pt x="61" y="0"/>
                </a:lnTo>
                <a:lnTo>
                  <a:pt x="49" y="1"/>
                </a:lnTo>
                <a:lnTo>
                  <a:pt x="36" y="5"/>
                </a:lnTo>
                <a:lnTo>
                  <a:pt x="26" y="11"/>
                </a:lnTo>
                <a:lnTo>
                  <a:pt x="17" y="21"/>
                </a:lnTo>
                <a:lnTo>
                  <a:pt x="10" y="32"/>
                </a:lnTo>
                <a:lnTo>
                  <a:pt x="4" y="46"/>
                </a:lnTo>
                <a:lnTo>
                  <a:pt x="1" y="62"/>
                </a:lnTo>
                <a:lnTo>
                  <a:pt x="0" y="80"/>
                </a:lnTo>
                <a:lnTo>
                  <a:pt x="1" y="97"/>
                </a:lnTo>
                <a:lnTo>
                  <a:pt x="4" y="113"/>
                </a:lnTo>
                <a:lnTo>
                  <a:pt x="10" y="126"/>
                </a:lnTo>
                <a:lnTo>
                  <a:pt x="17" y="137"/>
                </a:lnTo>
                <a:lnTo>
                  <a:pt x="26" y="146"/>
                </a:lnTo>
                <a:lnTo>
                  <a:pt x="36" y="152"/>
                </a:lnTo>
                <a:lnTo>
                  <a:pt x="49" y="157"/>
                </a:lnTo>
                <a:lnTo>
                  <a:pt x="61" y="158"/>
                </a:lnTo>
                <a:lnTo>
                  <a:pt x="73" y="157"/>
                </a:lnTo>
                <a:lnTo>
                  <a:pt x="85" y="154"/>
                </a:lnTo>
                <a:lnTo>
                  <a:pt x="94" y="150"/>
                </a:lnTo>
                <a:lnTo>
                  <a:pt x="103" y="144"/>
                </a:lnTo>
                <a:lnTo>
                  <a:pt x="109" y="137"/>
                </a:lnTo>
                <a:lnTo>
                  <a:pt x="115" y="128"/>
                </a:lnTo>
                <a:lnTo>
                  <a:pt x="119" y="118"/>
                </a:lnTo>
                <a:lnTo>
                  <a:pt x="122" y="107"/>
                </a:lnTo>
                <a:lnTo>
                  <a:pt x="99" y="107"/>
                </a:lnTo>
                <a:close/>
                <a:moveTo>
                  <a:pt x="24" y="66"/>
                </a:moveTo>
                <a:lnTo>
                  <a:pt x="26" y="55"/>
                </a:lnTo>
                <a:lnTo>
                  <a:pt x="28" y="47"/>
                </a:lnTo>
                <a:lnTo>
                  <a:pt x="32" y="39"/>
                </a:lnTo>
                <a:lnTo>
                  <a:pt x="36" y="33"/>
                </a:lnTo>
                <a:lnTo>
                  <a:pt x="41" y="28"/>
                </a:lnTo>
                <a:lnTo>
                  <a:pt x="48" y="24"/>
                </a:lnTo>
                <a:lnTo>
                  <a:pt x="54" y="23"/>
                </a:lnTo>
                <a:lnTo>
                  <a:pt x="62" y="22"/>
                </a:lnTo>
                <a:lnTo>
                  <a:pt x="71" y="23"/>
                </a:lnTo>
                <a:lnTo>
                  <a:pt x="78" y="24"/>
                </a:lnTo>
                <a:lnTo>
                  <a:pt x="85" y="29"/>
                </a:lnTo>
                <a:lnTo>
                  <a:pt x="90" y="33"/>
                </a:lnTo>
                <a:lnTo>
                  <a:pt x="94" y="39"/>
                </a:lnTo>
                <a:lnTo>
                  <a:pt x="97" y="47"/>
                </a:lnTo>
                <a:lnTo>
                  <a:pt x="98" y="55"/>
                </a:lnTo>
                <a:lnTo>
                  <a:pt x="99" y="66"/>
                </a:lnTo>
                <a:lnTo>
                  <a:pt x="24" y="66"/>
                </a:lnTo>
                <a:close/>
              </a:path>
            </a:pathLst>
          </a:custGeom>
          <a:solidFill>
            <a:srgbClr val="000080"/>
          </a:solidFill>
          <a:ln w="9525">
            <a:noFill/>
            <a:round/>
            <a:headEnd/>
            <a:tailEnd/>
          </a:ln>
        </p:spPr>
        <p:txBody>
          <a:bodyPr/>
          <a:lstStyle/>
          <a:p>
            <a:endParaRPr lang="ru-RU"/>
          </a:p>
        </p:txBody>
      </p:sp>
      <p:sp>
        <p:nvSpPr>
          <p:cNvPr id="20795" name="Freeform 315"/>
          <p:cNvSpPr>
            <a:spLocks noEditPoints="1"/>
          </p:cNvSpPr>
          <p:nvPr/>
        </p:nvSpPr>
        <p:spPr bwMode="auto">
          <a:xfrm>
            <a:off x="6046788" y="1166813"/>
            <a:ext cx="82550" cy="119062"/>
          </a:xfrm>
          <a:custGeom>
            <a:avLst/>
            <a:gdLst>
              <a:gd name="T0" fmla="*/ 164 w 178"/>
              <a:gd name="T1" fmla="*/ 226 h 226"/>
              <a:gd name="T2" fmla="*/ 154 w 178"/>
              <a:gd name="T3" fmla="*/ 187 h 226"/>
              <a:gd name="T4" fmla="*/ 165 w 178"/>
              <a:gd name="T5" fmla="*/ 171 h 226"/>
              <a:gd name="T6" fmla="*/ 172 w 178"/>
              <a:gd name="T7" fmla="*/ 151 h 226"/>
              <a:gd name="T8" fmla="*/ 177 w 178"/>
              <a:gd name="T9" fmla="*/ 130 h 226"/>
              <a:gd name="T10" fmla="*/ 178 w 178"/>
              <a:gd name="T11" fmla="*/ 107 h 226"/>
              <a:gd name="T12" fmla="*/ 177 w 178"/>
              <a:gd name="T13" fmla="*/ 84 h 226"/>
              <a:gd name="T14" fmla="*/ 172 w 178"/>
              <a:gd name="T15" fmla="*/ 61 h 226"/>
              <a:gd name="T16" fmla="*/ 165 w 178"/>
              <a:gd name="T17" fmla="*/ 44 h 226"/>
              <a:gd name="T18" fmla="*/ 154 w 178"/>
              <a:gd name="T19" fmla="*/ 28 h 226"/>
              <a:gd name="T20" fmla="*/ 142 w 178"/>
              <a:gd name="T21" fmla="*/ 16 h 226"/>
              <a:gd name="T22" fmla="*/ 127 w 178"/>
              <a:gd name="T23" fmla="*/ 7 h 226"/>
              <a:gd name="T24" fmla="*/ 109 w 178"/>
              <a:gd name="T25" fmla="*/ 2 h 226"/>
              <a:gd name="T26" fmla="*/ 90 w 178"/>
              <a:gd name="T27" fmla="*/ 0 h 226"/>
              <a:gd name="T28" fmla="*/ 70 w 178"/>
              <a:gd name="T29" fmla="*/ 2 h 226"/>
              <a:gd name="T30" fmla="*/ 52 w 178"/>
              <a:gd name="T31" fmla="*/ 7 h 226"/>
              <a:gd name="T32" fmla="*/ 37 w 178"/>
              <a:gd name="T33" fmla="*/ 16 h 226"/>
              <a:gd name="T34" fmla="*/ 24 w 178"/>
              <a:gd name="T35" fmla="*/ 28 h 226"/>
              <a:gd name="T36" fmla="*/ 14 w 178"/>
              <a:gd name="T37" fmla="*/ 44 h 226"/>
              <a:gd name="T38" fmla="*/ 7 w 178"/>
              <a:gd name="T39" fmla="*/ 61 h 226"/>
              <a:gd name="T40" fmla="*/ 1 w 178"/>
              <a:gd name="T41" fmla="*/ 84 h 226"/>
              <a:gd name="T42" fmla="*/ 0 w 178"/>
              <a:gd name="T43" fmla="*/ 108 h 226"/>
              <a:gd name="T44" fmla="*/ 1 w 178"/>
              <a:gd name="T45" fmla="*/ 131 h 226"/>
              <a:gd name="T46" fmla="*/ 7 w 178"/>
              <a:gd name="T47" fmla="*/ 153 h 226"/>
              <a:gd name="T48" fmla="*/ 14 w 178"/>
              <a:gd name="T49" fmla="*/ 172 h 226"/>
              <a:gd name="T50" fmla="*/ 24 w 178"/>
              <a:gd name="T51" fmla="*/ 187 h 226"/>
              <a:gd name="T52" fmla="*/ 37 w 178"/>
              <a:gd name="T53" fmla="*/ 199 h 226"/>
              <a:gd name="T54" fmla="*/ 52 w 178"/>
              <a:gd name="T55" fmla="*/ 208 h 226"/>
              <a:gd name="T56" fmla="*/ 70 w 178"/>
              <a:gd name="T57" fmla="*/ 213 h 226"/>
              <a:gd name="T58" fmla="*/ 90 w 178"/>
              <a:gd name="T59" fmla="*/ 215 h 226"/>
              <a:gd name="T60" fmla="*/ 115 w 178"/>
              <a:gd name="T61" fmla="*/ 212 h 226"/>
              <a:gd name="T62" fmla="*/ 137 w 178"/>
              <a:gd name="T63" fmla="*/ 202 h 226"/>
              <a:gd name="T64" fmla="*/ 111 w 178"/>
              <a:gd name="T65" fmla="*/ 187 h 226"/>
              <a:gd name="T66" fmla="*/ 97 w 178"/>
              <a:gd name="T67" fmla="*/ 191 h 226"/>
              <a:gd name="T68" fmla="*/ 76 w 178"/>
              <a:gd name="T69" fmla="*/ 189 h 226"/>
              <a:gd name="T70" fmla="*/ 53 w 178"/>
              <a:gd name="T71" fmla="*/ 178 h 226"/>
              <a:gd name="T72" fmla="*/ 36 w 178"/>
              <a:gd name="T73" fmla="*/ 157 h 226"/>
              <a:gd name="T74" fmla="*/ 28 w 178"/>
              <a:gd name="T75" fmla="*/ 127 h 226"/>
              <a:gd name="T76" fmla="*/ 28 w 178"/>
              <a:gd name="T77" fmla="*/ 88 h 226"/>
              <a:gd name="T78" fmla="*/ 36 w 178"/>
              <a:gd name="T79" fmla="*/ 58 h 226"/>
              <a:gd name="T80" fmla="*/ 53 w 178"/>
              <a:gd name="T81" fmla="*/ 37 h 226"/>
              <a:gd name="T82" fmla="*/ 76 w 178"/>
              <a:gd name="T83" fmla="*/ 25 h 226"/>
              <a:gd name="T84" fmla="*/ 104 w 178"/>
              <a:gd name="T85" fmla="*/ 25 h 226"/>
              <a:gd name="T86" fmla="*/ 127 w 178"/>
              <a:gd name="T87" fmla="*/ 37 h 226"/>
              <a:gd name="T88" fmla="*/ 143 w 178"/>
              <a:gd name="T89" fmla="*/ 58 h 226"/>
              <a:gd name="T90" fmla="*/ 151 w 178"/>
              <a:gd name="T91" fmla="*/ 88 h 226"/>
              <a:gd name="T92" fmla="*/ 152 w 178"/>
              <a:gd name="T93" fmla="*/ 117 h 226"/>
              <a:gd name="T94" fmla="*/ 149 w 178"/>
              <a:gd name="T95" fmla="*/ 136 h 226"/>
              <a:gd name="T96" fmla="*/ 145 w 178"/>
              <a:gd name="T97" fmla="*/ 152 h 226"/>
              <a:gd name="T98" fmla="*/ 138 w 178"/>
              <a:gd name="T99" fmla="*/ 165 h 226"/>
              <a:gd name="T100" fmla="*/ 109 w 178"/>
              <a:gd name="T101" fmla="*/ 149 h 226"/>
              <a:gd name="T102" fmla="*/ 117 w 178"/>
              <a:gd name="T103" fmla="*/ 184 h 22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78"/>
              <a:gd name="T157" fmla="*/ 0 h 226"/>
              <a:gd name="T158" fmla="*/ 178 w 178"/>
              <a:gd name="T159" fmla="*/ 226 h 22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78" h="226">
                <a:moveTo>
                  <a:pt x="137" y="202"/>
                </a:moveTo>
                <a:lnTo>
                  <a:pt x="164" y="226"/>
                </a:lnTo>
                <a:lnTo>
                  <a:pt x="176" y="209"/>
                </a:lnTo>
                <a:lnTo>
                  <a:pt x="154" y="187"/>
                </a:lnTo>
                <a:lnTo>
                  <a:pt x="161" y="179"/>
                </a:lnTo>
                <a:lnTo>
                  <a:pt x="165" y="171"/>
                </a:lnTo>
                <a:lnTo>
                  <a:pt x="169" y="162"/>
                </a:lnTo>
                <a:lnTo>
                  <a:pt x="172" y="151"/>
                </a:lnTo>
                <a:lnTo>
                  <a:pt x="175" y="142"/>
                </a:lnTo>
                <a:lnTo>
                  <a:pt x="177" y="130"/>
                </a:lnTo>
                <a:lnTo>
                  <a:pt x="178" y="120"/>
                </a:lnTo>
                <a:lnTo>
                  <a:pt x="178" y="107"/>
                </a:lnTo>
                <a:lnTo>
                  <a:pt x="178" y="95"/>
                </a:lnTo>
                <a:lnTo>
                  <a:pt x="177" y="84"/>
                </a:lnTo>
                <a:lnTo>
                  <a:pt x="175" y="72"/>
                </a:lnTo>
                <a:lnTo>
                  <a:pt x="172" y="61"/>
                </a:lnTo>
                <a:lnTo>
                  <a:pt x="169" y="52"/>
                </a:lnTo>
                <a:lnTo>
                  <a:pt x="165" y="44"/>
                </a:lnTo>
                <a:lnTo>
                  <a:pt x="161" y="36"/>
                </a:lnTo>
                <a:lnTo>
                  <a:pt x="154" y="28"/>
                </a:lnTo>
                <a:lnTo>
                  <a:pt x="149" y="22"/>
                </a:lnTo>
                <a:lnTo>
                  <a:pt x="142" y="16"/>
                </a:lnTo>
                <a:lnTo>
                  <a:pt x="134" y="11"/>
                </a:lnTo>
                <a:lnTo>
                  <a:pt x="127" y="7"/>
                </a:lnTo>
                <a:lnTo>
                  <a:pt x="118" y="4"/>
                </a:lnTo>
                <a:lnTo>
                  <a:pt x="109" y="2"/>
                </a:lnTo>
                <a:lnTo>
                  <a:pt x="99" y="0"/>
                </a:lnTo>
                <a:lnTo>
                  <a:pt x="90" y="0"/>
                </a:lnTo>
                <a:lnTo>
                  <a:pt x="79" y="0"/>
                </a:lnTo>
                <a:lnTo>
                  <a:pt x="70" y="2"/>
                </a:lnTo>
                <a:lnTo>
                  <a:pt x="60" y="4"/>
                </a:lnTo>
                <a:lnTo>
                  <a:pt x="52" y="7"/>
                </a:lnTo>
                <a:lnTo>
                  <a:pt x="45" y="11"/>
                </a:lnTo>
                <a:lnTo>
                  <a:pt x="37" y="16"/>
                </a:lnTo>
                <a:lnTo>
                  <a:pt x="30" y="22"/>
                </a:lnTo>
                <a:lnTo>
                  <a:pt x="24" y="28"/>
                </a:lnTo>
                <a:lnTo>
                  <a:pt x="19" y="36"/>
                </a:lnTo>
                <a:lnTo>
                  <a:pt x="14" y="44"/>
                </a:lnTo>
                <a:lnTo>
                  <a:pt x="10" y="52"/>
                </a:lnTo>
                <a:lnTo>
                  <a:pt x="7" y="61"/>
                </a:lnTo>
                <a:lnTo>
                  <a:pt x="3" y="72"/>
                </a:lnTo>
                <a:lnTo>
                  <a:pt x="1" y="84"/>
                </a:lnTo>
                <a:lnTo>
                  <a:pt x="0" y="95"/>
                </a:lnTo>
                <a:lnTo>
                  <a:pt x="0" y="108"/>
                </a:lnTo>
                <a:lnTo>
                  <a:pt x="0" y="120"/>
                </a:lnTo>
                <a:lnTo>
                  <a:pt x="1" y="131"/>
                </a:lnTo>
                <a:lnTo>
                  <a:pt x="3" y="143"/>
                </a:lnTo>
                <a:lnTo>
                  <a:pt x="7" y="153"/>
                </a:lnTo>
                <a:lnTo>
                  <a:pt x="10" y="163"/>
                </a:lnTo>
                <a:lnTo>
                  <a:pt x="14" y="172"/>
                </a:lnTo>
                <a:lnTo>
                  <a:pt x="19" y="179"/>
                </a:lnTo>
                <a:lnTo>
                  <a:pt x="24" y="187"/>
                </a:lnTo>
                <a:lnTo>
                  <a:pt x="30" y="193"/>
                </a:lnTo>
                <a:lnTo>
                  <a:pt x="37" y="199"/>
                </a:lnTo>
                <a:lnTo>
                  <a:pt x="45" y="203"/>
                </a:lnTo>
                <a:lnTo>
                  <a:pt x="52" y="208"/>
                </a:lnTo>
                <a:lnTo>
                  <a:pt x="60" y="210"/>
                </a:lnTo>
                <a:lnTo>
                  <a:pt x="70" y="213"/>
                </a:lnTo>
                <a:lnTo>
                  <a:pt x="79" y="215"/>
                </a:lnTo>
                <a:lnTo>
                  <a:pt x="90" y="215"/>
                </a:lnTo>
                <a:lnTo>
                  <a:pt x="103" y="214"/>
                </a:lnTo>
                <a:lnTo>
                  <a:pt x="115" y="212"/>
                </a:lnTo>
                <a:lnTo>
                  <a:pt x="127" y="208"/>
                </a:lnTo>
                <a:lnTo>
                  <a:pt x="137" y="202"/>
                </a:lnTo>
                <a:close/>
                <a:moveTo>
                  <a:pt x="117" y="184"/>
                </a:moveTo>
                <a:lnTo>
                  <a:pt x="111" y="187"/>
                </a:lnTo>
                <a:lnTo>
                  <a:pt x="104" y="189"/>
                </a:lnTo>
                <a:lnTo>
                  <a:pt x="97" y="191"/>
                </a:lnTo>
                <a:lnTo>
                  <a:pt x="90" y="191"/>
                </a:lnTo>
                <a:lnTo>
                  <a:pt x="76" y="189"/>
                </a:lnTo>
                <a:lnTo>
                  <a:pt x="64" y="185"/>
                </a:lnTo>
                <a:lnTo>
                  <a:pt x="53" y="178"/>
                </a:lnTo>
                <a:lnTo>
                  <a:pt x="43" y="169"/>
                </a:lnTo>
                <a:lnTo>
                  <a:pt x="36" y="157"/>
                </a:lnTo>
                <a:lnTo>
                  <a:pt x="31" y="143"/>
                </a:lnTo>
                <a:lnTo>
                  <a:pt x="28" y="127"/>
                </a:lnTo>
                <a:lnTo>
                  <a:pt x="27" y="108"/>
                </a:lnTo>
                <a:lnTo>
                  <a:pt x="28" y="88"/>
                </a:lnTo>
                <a:lnTo>
                  <a:pt x="31" y="72"/>
                </a:lnTo>
                <a:lnTo>
                  <a:pt x="36" y="58"/>
                </a:lnTo>
                <a:lnTo>
                  <a:pt x="43" y="46"/>
                </a:lnTo>
                <a:lnTo>
                  <a:pt x="53" y="37"/>
                </a:lnTo>
                <a:lnTo>
                  <a:pt x="64" y="30"/>
                </a:lnTo>
                <a:lnTo>
                  <a:pt x="76" y="25"/>
                </a:lnTo>
                <a:lnTo>
                  <a:pt x="90" y="24"/>
                </a:lnTo>
                <a:lnTo>
                  <a:pt x="104" y="25"/>
                </a:lnTo>
                <a:lnTo>
                  <a:pt x="115" y="30"/>
                </a:lnTo>
                <a:lnTo>
                  <a:pt x="127" y="37"/>
                </a:lnTo>
                <a:lnTo>
                  <a:pt x="135" y="46"/>
                </a:lnTo>
                <a:lnTo>
                  <a:pt x="143" y="58"/>
                </a:lnTo>
                <a:lnTo>
                  <a:pt x="148" y="72"/>
                </a:lnTo>
                <a:lnTo>
                  <a:pt x="151" y="88"/>
                </a:lnTo>
                <a:lnTo>
                  <a:pt x="152" y="108"/>
                </a:lnTo>
                <a:lnTo>
                  <a:pt x="152" y="117"/>
                </a:lnTo>
                <a:lnTo>
                  <a:pt x="151" y="127"/>
                </a:lnTo>
                <a:lnTo>
                  <a:pt x="149" y="136"/>
                </a:lnTo>
                <a:lnTo>
                  <a:pt x="148" y="144"/>
                </a:lnTo>
                <a:lnTo>
                  <a:pt x="145" y="152"/>
                </a:lnTo>
                <a:lnTo>
                  <a:pt x="142" y="159"/>
                </a:lnTo>
                <a:lnTo>
                  <a:pt x="138" y="165"/>
                </a:lnTo>
                <a:lnTo>
                  <a:pt x="134" y="171"/>
                </a:lnTo>
                <a:lnTo>
                  <a:pt x="109" y="149"/>
                </a:lnTo>
                <a:lnTo>
                  <a:pt x="96" y="165"/>
                </a:lnTo>
                <a:lnTo>
                  <a:pt x="117" y="184"/>
                </a:lnTo>
                <a:close/>
              </a:path>
            </a:pathLst>
          </a:custGeom>
          <a:solidFill>
            <a:srgbClr val="000080"/>
          </a:solidFill>
          <a:ln w="9525">
            <a:noFill/>
            <a:round/>
            <a:headEnd/>
            <a:tailEnd/>
          </a:ln>
        </p:spPr>
        <p:txBody>
          <a:bodyPr/>
          <a:lstStyle/>
          <a:p>
            <a:endParaRPr lang="ru-RU"/>
          </a:p>
        </p:txBody>
      </p:sp>
      <p:sp>
        <p:nvSpPr>
          <p:cNvPr id="20796" name="Rectangle 316"/>
          <p:cNvSpPr>
            <a:spLocks noChangeArrowheads="1"/>
          </p:cNvSpPr>
          <p:nvPr/>
        </p:nvSpPr>
        <p:spPr bwMode="auto">
          <a:xfrm>
            <a:off x="6145213" y="1262063"/>
            <a:ext cx="11112" cy="15875"/>
          </a:xfrm>
          <a:prstGeom prst="rect">
            <a:avLst/>
          </a:prstGeom>
          <a:solidFill>
            <a:srgbClr val="000080"/>
          </a:solidFill>
          <a:ln w="9525">
            <a:noFill/>
            <a:miter lim="800000"/>
            <a:headEnd/>
            <a:tailEnd/>
          </a:ln>
        </p:spPr>
        <p:txBody>
          <a:bodyPr/>
          <a:lstStyle/>
          <a:p>
            <a:endParaRPr lang="ru-RU"/>
          </a:p>
        </p:txBody>
      </p:sp>
      <p:sp>
        <p:nvSpPr>
          <p:cNvPr id="20797" name="Freeform 317"/>
          <p:cNvSpPr>
            <a:spLocks/>
          </p:cNvSpPr>
          <p:nvPr/>
        </p:nvSpPr>
        <p:spPr bwMode="auto">
          <a:xfrm>
            <a:off x="4851400" y="1365250"/>
            <a:ext cx="58738" cy="106363"/>
          </a:xfrm>
          <a:custGeom>
            <a:avLst/>
            <a:gdLst>
              <a:gd name="T0" fmla="*/ 124 w 124"/>
              <a:gd name="T1" fmla="*/ 199 h 199"/>
              <a:gd name="T2" fmla="*/ 26 w 124"/>
              <a:gd name="T3" fmla="*/ 175 h 199"/>
              <a:gd name="T4" fmla="*/ 33 w 124"/>
              <a:gd name="T5" fmla="*/ 162 h 199"/>
              <a:gd name="T6" fmla="*/ 41 w 124"/>
              <a:gd name="T7" fmla="*/ 150 h 199"/>
              <a:gd name="T8" fmla="*/ 54 w 124"/>
              <a:gd name="T9" fmla="*/ 140 h 199"/>
              <a:gd name="T10" fmla="*/ 70 w 124"/>
              <a:gd name="T11" fmla="*/ 130 h 199"/>
              <a:gd name="T12" fmla="*/ 95 w 124"/>
              <a:gd name="T13" fmla="*/ 115 h 199"/>
              <a:gd name="T14" fmla="*/ 110 w 124"/>
              <a:gd name="T15" fmla="*/ 102 h 199"/>
              <a:gd name="T16" fmla="*/ 119 w 124"/>
              <a:gd name="T17" fmla="*/ 87 h 199"/>
              <a:gd name="T18" fmla="*/ 123 w 124"/>
              <a:gd name="T19" fmla="*/ 69 h 199"/>
              <a:gd name="T20" fmla="*/ 123 w 124"/>
              <a:gd name="T21" fmla="*/ 46 h 199"/>
              <a:gd name="T22" fmla="*/ 115 w 124"/>
              <a:gd name="T23" fmla="*/ 24 h 199"/>
              <a:gd name="T24" fmla="*/ 99 w 124"/>
              <a:gd name="T25" fmla="*/ 9 h 199"/>
              <a:gd name="T26" fmla="*/ 78 w 124"/>
              <a:gd name="T27" fmla="*/ 1 h 199"/>
              <a:gd name="T28" fmla="*/ 52 w 124"/>
              <a:gd name="T29" fmla="*/ 1 h 199"/>
              <a:gd name="T30" fmla="*/ 30 w 124"/>
              <a:gd name="T31" fmla="*/ 10 h 199"/>
              <a:gd name="T32" fmla="*/ 14 w 124"/>
              <a:gd name="T33" fmla="*/ 28 h 199"/>
              <a:gd name="T34" fmla="*/ 5 w 124"/>
              <a:gd name="T35" fmla="*/ 53 h 199"/>
              <a:gd name="T36" fmla="*/ 4 w 124"/>
              <a:gd name="T37" fmla="*/ 72 h 199"/>
              <a:gd name="T38" fmla="*/ 28 w 124"/>
              <a:gd name="T39" fmla="*/ 70 h 199"/>
              <a:gd name="T40" fmla="*/ 31 w 124"/>
              <a:gd name="T41" fmla="*/ 51 h 199"/>
              <a:gd name="T42" fmla="*/ 38 w 124"/>
              <a:gd name="T43" fmla="*/ 36 h 199"/>
              <a:gd name="T44" fmla="*/ 50 w 124"/>
              <a:gd name="T45" fmla="*/ 28 h 199"/>
              <a:gd name="T46" fmla="*/ 63 w 124"/>
              <a:gd name="T47" fmla="*/ 24 h 199"/>
              <a:gd name="T48" fmla="*/ 78 w 124"/>
              <a:gd name="T49" fmla="*/ 27 h 199"/>
              <a:gd name="T50" fmla="*/ 90 w 124"/>
              <a:gd name="T51" fmla="*/ 34 h 199"/>
              <a:gd name="T52" fmla="*/ 97 w 124"/>
              <a:gd name="T53" fmla="*/ 45 h 199"/>
              <a:gd name="T54" fmla="*/ 99 w 124"/>
              <a:gd name="T55" fmla="*/ 59 h 199"/>
              <a:gd name="T56" fmla="*/ 97 w 124"/>
              <a:gd name="T57" fmla="*/ 72 h 199"/>
              <a:gd name="T58" fmla="*/ 93 w 124"/>
              <a:gd name="T59" fmla="*/ 83 h 199"/>
              <a:gd name="T60" fmla="*/ 84 w 124"/>
              <a:gd name="T61" fmla="*/ 93 h 199"/>
              <a:gd name="T62" fmla="*/ 73 w 124"/>
              <a:gd name="T63" fmla="*/ 101 h 199"/>
              <a:gd name="T64" fmla="*/ 44 w 124"/>
              <a:gd name="T65" fmla="*/ 119 h 199"/>
              <a:gd name="T66" fmla="*/ 22 w 124"/>
              <a:gd name="T67" fmla="*/ 137 h 199"/>
              <a:gd name="T68" fmla="*/ 8 w 124"/>
              <a:gd name="T69" fmla="*/ 158 h 199"/>
              <a:gd name="T70" fmla="*/ 1 w 124"/>
              <a:gd name="T71" fmla="*/ 183 h 199"/>
              <a:gd name="T72" fmla="*/ 0 w 124"/>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5"/>
                </a:lnTo>
                <a:lnTo>
                  <a:pt x="26" y="175"/>
                </a:lnTo>
                <a:lnTo>
                  <a:pt x="30" y="168"/>
                </a:lnTo>
                <a:lnTo>
                  <a:pt x="33" y="162"/>
                </a:lnTo>
                <a:lnTo>
                  <a:pt x="36" y="156"/>
                </a:lnTo>
                <a:lnTo>
                  <a:pt x="41" y="150"/>
                </a:lnTo>
                <a:lnTo>
                  <a:pt x="47" y="145"/>
                </a:lnTo>
                <a:lnTo>
                  <a:pt x="54" y="140"/>
                </a:lnTo>
                <a:lnTo>
                  <a:pt x="61" y="135"/>
                </a:lnTo>
                <a:lnTo>
                  <a:pt x="70" y="130"/>
                </a:lnTo>
                <a:lnTo>
                  <a:pt x="85" y="122"/>
                </a:lnTo>
                <a:lnTo>
                  <a:pt x="95" y="115"/>
                </a:lnTo>
                <a:lnTo>
                  <a:pt x="102" y="109"/>
                </a:lnTo>
                <a:lnTo>
                  <a:pt x="110" y="102"/>
                </a:lnTo>
                <a:lnTo>
                  <a:pt x="115" y="95"/>
                </a:lnTo>
                <a:lnTo>
                  <a:pt x="119" y="87"/>
                </a:lnTo>
                <a:lnTo>
                  <a:pt x="122" y="78"/>
                </a:lnTo>
                <a:lnTo>
                  <a:pt x="123" y="69"/>
                </a:lnTo>
                <a:lnTo>
                  <a:pt x="124" y="59"/>
                </a:lnTo>
                <a:lnTo>
                  <a:pt x="123" y="46"/>
                </a:lnTo>
                <a:lnTo>
                  <a:pt x="120" y="35"/>
                </a:lnTo>
                <a:lnTo>
                  <a:pt x="115" y="24"/>
                </a:lnTo>
                <a:lnTo>
                  <a:pt x="108" y="16"/>
                </a:lnTo>
                <a:lnTo>
                  <a:pt x="99" y="9"/>
                </a:lnTo>
                <a:lnTo>
                  <a:pt x="90" y="4"/>
                </a:lnTo>
                <a:lnTo>
                  <a:pt x="78" y="1"/>
                </a:lnTo>
                <a:lnTo>
                  <a:pt x="64" y="0"/>
                </a:lnTo>
                <a:lnTo>
                  <a:pt x="52" y="1"/>
                </a:lnTo>
                <a:lnTo>
                  <a:pt x="40" y="4"/>
                </a:lnTo>
                <a:lnTo>
                  <a:pt x="30" y="10"/>
                </a:lnTo>
                <a:lnTo>
                  <a:pt x="21" y="18"/>
                </a:lnTo>
                <a:lnTo>
                  <a:pt x="14" y="28"/>
                </a:lnTo>
                <a:lnTo>
                  <a:pt x="8" y="39"/>
                </a:lnTo>
                <a:lnTo>
                  <a:pt x="5" y="53"/>
                </a:lnTo>
                <a:lnTo>
                  <a:pt x="4" y="69"/>
                </a:lnTo>
                <a:lnTo>
                  <a:pt x="4" y="72"/>
                </a:lnTo>
                <a:lnTo>
                  <a:pt x="28" y="72"/>
                </a:lnTo>
                <a:lnTo>
                  <a:pt x="28" y="70"/>
                </a:lnTo>
                <a:lnTo>
                  <a:pt x="30" y="59"/>
                </a:lnTo>
                <a:lnTo>
                  <a:pt x="31" y="51"/>
                </a:lnTo>
                <a:lnTo>
                  <a:pt x="34" y="43"/>
                </a:lnTo>
                <a:lnTo>
                  <a:pt x="38" y="36"/>
                </a:lnTo>
                <a:lnTo>
                  <a:pt x="43" y="31"/>
                </a:lnTo>
                <a:lnTo>
                  <a:pt x="50" y="28"/>
                </a:lnTo>
                <a:lnTo>
                  <a:pt x="56" y="25"/>
                </a:lnTo>
                <a:lnTo>
                  <a:pt x="63" y="24"/>
                </a:lnTo>
                <a:lnTo>
                  <a:pt x="72" y="25"/>
                </a:lnTo>
                <a:lnTo>
                  <a:pt x="78" y="27"/>
                </a:lnTo>
                <a:lnTo>
                  <a:pt x="84" y="30"/>
                </a:lnTo>
                <a:lnTo>
                  <a:pt x="90" y="34"/>
                </a:lnTo>
                <a:lnTo>
                  <a:pt x="94" y="39"/>
                </a:lnTo>
                <a:lnTo>
                  <a:pt x="97" y="45"/>
                </a:lnTo>
                <a:lnTo>
                  <a:pt x="98" y="52"/>
                </a:lnTo>
                <a:lnTo>
                  <a:pt x="99" y="59"/>
                </a:lnTo>
                <a:lnTo>
                  <a:pt x="99" y="66"/>
                </a:lnTo>
                <a:lnTo>
                  <a:pt x="97" y="72"/>
                </a:lnTo>
                <a:lnTo>
                  <a:pt x="96" y="78"/>
                </a:lnTo>
                <a:lnTo>
                  <a:pt x="93" y="83"/>
                </a:lnTo>
                <a:lnTo>
                  <a:pt x="89" y="88"/>
                </a:lnTo>
                <a:lnTo>
                  <a:pt x="84" y="93"/>
                </a:lnTo>
                <a:lnTo>
                  <a:pt x="79" y="98"/>
                </a:lnTo>
                <a:lnTo>
                  <a:pt x="73" y="101"/>
                </a:lnTo>
                <a:lnTo>
                  <a:pt x="58" y="110"/>
                </a:lnTo>
                <a:lnTo>
                  <a:pt x="44" y="119"/>
                </a:lnTo>
                <a:lnTo>
                  <a:pt x="33" y="128"/>
                </a:lnTo>
                <a:lnTo>
                  <a:pt x="22" y="137"/>
                </a:lnTo>
                <a:lnTo>
                  <a:pt x="15" y="148"/>
                </a:lnTo>
                <a:lnTo>
                  <a:pt x="8"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798" name="Freeform 318"/>
          <p:cNvSpPr>
            <a:spLocks noEditPoints="1"/>
          </p:cNvSpPr>
          <p:nvPr/>
        </p:nvSpPr>
        <p:spPr bwMode="auto">
          <a:xfrm>
            <a:off x="4919663" y="1365250"/>
            <a:ext cx="60325" cy="107950"/>
          </a:xfrm>
          <a:custGeom>
            <a:avLst/>
            <a:gdLst>
              <a:gd name="T0" fmla="*/ 125 w 128"/>
              <a:gd name="T1" fmla="*/ 41 h 204"/>
              <a:gd name="T2" fmla="*/ 116 w 128"/>
              <a:gd name="T3" fmla="*/ 21 h 204"/>
              <a:gd name="T4" fmla="*/ 102 w 128"/>
              <a:gd name="T5" fmla="*/ 8 h 204"/>
              <a:gd name="T6" fmla="*/ 82 w 128"/>
              <a:gd name="T7" fmla="*/ 1 h 204"/>
              <a:gd name="T8" fmla="*/ 62 w 128"/>
              <a:gd name="T9" fmla="*/ 0 h 204"/>
              <a:gd name="T10" fmla="*/ 47 w 128"/>
              <a:gd name="T11" fmla="*/ 4 h 204"/>
              <a:gd name="T12" fmla="*/ 34 w 128"/>
              <a:gd name="T13" fmla="*/ 11 h 204"/>
              <a:gd name="T14" fmla="*/ 24 w 128"/>
              <a:gd name="T15" fmla="*/ 22 h 204"/>
              <a:gd name="T16" fmla="*/ 14 w 128"/>
              <a:gd name="T17" fmla="*/ 36 h 204"/>
              <a:gd name="T18" fmla="*/ 8 w 128"/>
              <a:gd name="T19" fmla="*/ 53 h 204"/>
              <a:gd name="T20" fmla="*/ 4 w 128"/>
              <a:gd name="T21" fmla="*/ 73 h 204"/>
              <a:gd name="T22" fmla="*/ 0 w 128"/>
              <a:gd name="T23" fmla="*/ 98 h 204"/>
              <a:gd name="T24" fmla="*/ 0 w 128"/>
              <a:gd name="T25" fmla="*/ 122 h 204"/>
              <a:gd name="T26" fmla="*/ 3 w 128"/>
              <a:gd name="T27" fmla="*/ 142 h 204"/>
              <a:gd name="T28" fmla="*/ 7 w 128"/>
              <a:gd name="T29" fmla="*/ 159 h 204"/>
              <a:gd name="T30" fmla="*/ 13 w 128"/>
              <a:gd name="T31" fmla="*/ 173 h 204"/>
              <a:gd name="T32" fmla="*/ 22 w 128"/>
              <a:gd name="T33" fmla="*/ 185 h 204"/>
              <a:gd name="T34" fmla="*/ 32 w 128"/>
              <a:gd name="T35" fmla="*/ 194 h 204"/>
              <a:gd name="T36" fmla="*/ 45 w 128"/>
              <a:gd name="T37" fmla="*/ 200 h 204"/>
              <a:gd name="T38" fmla="*/ 58 w 128"/>
              <a:gd name="T39" fmla="*/ 204 h 204"/>
              <a:gd name="T40" fmla="*/ 80 w 128"/>
              <a:gd name="T41" fmla="*/ 202 h 204"/>
              <a:gd name="T42" fmla="*/ 102 w 128"/>
              <a:gd name="T43" fmla="*/ 193 h 204"/>
              <a:gd name="T44" fmla="*/ 119 w 128"/>
              <a:gd name="T45" fmla="*/ 176 h 204"/>
              <a:gd name="T46" fmla="*/ 127 w 128"/>
              <a:gd name="T47" fmla="*/ 150 h 204"/>
              <a:gd name="T48" fmla="*/ 127 w 128"/>
              <a:gd name="T49" fmla="*/ 122 h 204"/>
              <a:gd name="T50" fmla="*/ 119 w 128"/>
              <a:gd name="T51" fmla="*/ 98 h 204"/>
              <a:gd name="T52" fmla="*/ 104 w 128"/>
              <a:gd name="T53" fmla="*/ 80 h 204"/>
              <a:gd name="T54" fmla="*/ 83 w 128"/>
              <a:gd name="T55" fmla="*/ 71 h 204"/>
              <a:gd name="T56" fmla="*/ 57 w 128"/>
              <a:gd name="T57" fmla="*/ 71 h 204"/>
              <a:gd name="T58" fmla="*/ 35 w 128"/>
              <a:gd name="T59" fmla="*/ 83 h 204"/>
              <a:gd name="T60" fmla="*/ 28 w 128"/>
              <a:gd name="T61" fmla="*/ 76 h 204"/>
              <a:gd name="T62" fmla="*/ 34 w 128"/>
              <a:gd name="T63" fmla="*/ 50 h 204"/>
              <a:gd name="T64" fmla="*/ 45 w 128"/>
              <a:gd name="T65" fmla="*/ 32 h 204"/>
              <a:gd name="T66" fmla="*/ 61 w 128"/>
              <a:gd name="T67" fmla="*/ 24 h 204"/>
              <a:gd name="T68" fmla="*/ 76 w 128"/>
              <a:gd name="T69" fmla="*/ 23 h 204"/>
              <a:gd name="T70" fmla="*/ 88 w 128"/>
              <a:gd name="T71" fmla="*/ 28 h 204"/>
              <a:gd name="T72" fmla="*/ 96 w 128"/>
              <a:gd name="T73" fmla="*/ 35 h 204"/>
              <a:gd name="T74" fmla="*/ 102 w 128"/>
              <a:gd name="T75" fmla="*/ 46 h 204"/>
              <a:gd name="T76" fmla="*/ 127 w 128"/>
              <a:gd name="T77" fmla="*/ 52 h 204"/>
              <a:gd name="T78" fmla="*/ 102 w 128"/>
              <a:gd name="T79" fmla="*/ 145 h 204"/>
              <a:gd name="T80" fmla="*/ 97 w 128"/>
              <a:gd name="T81" fmla="*/ 162 h 204"/>
              <a:gd name="T82" fmla="*/ 87 w 128"/>
              <a:gd name="T83" fmla="*/ 173 h 204"/>
              <a:gd name="T84" fmla="*/ 74 w 128"/>
              <a:gd name="T85" fmla="*/ 179 h 204"/>
              <a:gd name="T86" fmla="*/ 58 w 128"/>
              <a:gd name="T87" fmla="*/ 179 h 204"/>
              <a:gd name="T88" fmla="*/ 45 w 128"/>
              <a:gd name="T89" fmla="*/ 173 h 204"/>
              <a:gd name="T90" fmla="*/ 35 w 128"/>
              <a:gd name="T91" fmla="*/ 162 h 204"/>
              <a:gd name="T92" fmla="*/ 30 w 128"/>
              <a:gd name="T93" fmla="*/ 147 h 204"/>
              <a:gd name="T94" fmla="*/ 30 w 128"/>
              <a:gd name="T95" fmla="*/ 127 h 204"/>
              <a:gd name="T96" fmla="*/ 35 w 128"/>
              <a:gd name="T97" fmla="*/ 110 h 204"/>
              <a:gd name="T98" fmla="*/ 45 w 128"/>
              <a:gd name="T99" fmla="*/ 100 h 204"/>
              <a:gd name="T100" fmla="*/ 58 w 128"/>
              <a:gd name="T101" fmla="*/ 94 h 204"/>
              <a:gd name="T102" fmla="*/ 74 w 128"/>
              <a:gd name="T103" fmla="*/ 94 h 204"/>
              <a:gd name="T104" fmla="*/ 88 w 128"/>
              <a:gd name="T105" fmla="*/ 100 h 204"/>
              <a:gd name="T106" fmla="*/ 97 w 128"/>
              <a:gd name="T107" fmla="*/ 110 h 204"/>
              <a:gd name="T108" fmla="*/ 102 w 128"/>
              <a:gd name="T109" fmla="*/ 127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4"/>
              <a:gd name="T167" fmla="*/ 128 w 128"/>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4">
                <a:moveTo>
                  <a:pt x="127" y="52"/>
                </a:moveTo>
                <a:lnTo>
                  <a:pt x="125" y="41"/>
                </a:lnTo>
                <a:lnTo>
                  <a:pt x="122" y="30"/>
                </a:lnTo>
                <a:lnTo>
                  <a:pt x="116" y="21"/>
                </a:lnTo>
                <a:lnTo>
                  <a:pt x="110" y="14"/>
                </a:lnTo>
                <a:lnTo>
                  <a:pt x="102" y="8"/>
                </a:lnTo>
                <a:lnTo>
                  <a:pt x="92" y="3"/>
                </a:lnTo>
                <a:lnTo>
                  <a:pt x="82" y="1"/>
                </a:lnTo>
                <a:lnTo>
                  <a:pt x="69" y="0"/>
                </a:lnTo>
                <a:lnTo>
                  <a:pt x="62" y="0"/>
                </a:lnTo>
                <a:lnTo>
                  <a:pt x="54" y="2"/>
                </a:lnTo>
                <a:lnTo>
                  <a:pt x="47" y="4"/>
                </a:lnTo>
                <a:lnTo>
                  <a:pt x="40" y="7"/>
                </a:lnTo>
                <a:lnTo>
                  <a:pt x="34" y="11"/>
                </a:lnTo>
                <a:lnTo>
                  <a:pt x="29" y="16"/>
                </a:lnTo>
                <a:lnTo>
                  <a:pt x="24" y="22"/>
                </a:lnTo>
                <a:lnTo>
                  <a:pt x="18" y="28"/>
                </a:lnTo>
                <a:lnTo>
                  <a:pt x="14" y="36"/>
                </a:lnTo>
                <a:lnTo>
                  <a:pt x="11" y="44"/>
                </a:lnTo>
                <a:lnTo>
                  <a:pt x="8" y="53"/>
                </a:lnTo>
                <a:lnTo>
                  <a:pt x="5" y="63"/>
                </a:lnTo>
                <a:lnTo>
                  <a:pt x="4" y="73"/>
                </a:lnTo>
                <a:lnTo>
                  <a:pt x="1" y="85"/>
                </a:lnTo>
                <a:lnTo>
                  <a:pt x="0" y="98"/>
                </a:lnTo>
                <a:lnTo>
                  <a:pt x="0" y="110"/>
                </a:lnTo>
                <a:lnTo>
                  <a:pt x="0" y="122"/>
                </a:lnTo>
                <a:lnTo>
                  <a:pt x="1" y="133"/>
                </a:lnTo>
                <a:lnTo>
                  <a:pt x="3" y="142"/>
                </a:lnTo>
                <a:lnTo>
                  <a:pt x="5" y="151"/>
                </a:lnTo>
                <a:lnTo>
                  <a:pt x="7" y="159"/>
                </a:lnTo>
                <a:lnTo>
                  <a:pt x="10" y="166"/>
                </a:lnTo>
                <a:lnTo>
                  <a:pt x="13" y="173"/>
                </a:lnTo>
                <a:lnTo>
                  <a:pt x="17" y="180"/>
                </a:lnTo>
                <a:lnTo>
                  <a:pt x="22" y="185"/>
                </a:lnTo>
                <a:lnTo>
                  <a:pt x="27" y="190"/>
                </a:lnTo>
                <a:lnTo>
                  <a:pt x="32" y="194"/>
                </a:lnTo>
                <a:lnTo>
                  <a:pt x="38" y="198"/>
                </a:lnTo>
                <a:lnTo>
                  <a:pt x="45" y="200"/>
                </a:lnTo>
                <a:lnTo>
                  <a:pt x="51" y="202"/>
                </a:lnTo>
                <a:lnTo>
                  <a:pt x="58" y="204"/>
                </a:lnTo>
                <a:lnTo>
                  <a:pt x="66" y="204"/>
                </a:lnTo>
                <a:lnTo>
                  <a:pt x="80" y="202"/>
                </a:lnTo>
                <a:lnTo>
                  <a:pt x="91" y="199"/>
                </a:lnTo>
                <a:lnTo>
                  <a:pt x="102" y="193"/>
                </a:lnTo>
                <a:lnTo>
                  <a:pt x="111" y="185"/>
                </a:lnTo>
                <a:lnTo>
                  <a:pt x="119" y="176"/>
                </a:lnTo>
                <a:lnTo>
                  <a:pt x="124" y="164"/>
                </a:lnTo>
                <a:lnTo>
                  <a:pt x="127" y="150"/>
                </a:lnTo>
                <a:lnTo>
                  <a:pt x="128" y="136"/>
                </a:lnTo>
                <a:lnTo>
                  <a:pt x="127" y="122"/>
                </a:lnTo>
                <a:lnTo>
                  <a:pt x="124" y="109"/>
                </a:lnTo>
                <a:lnTo>
                  <a:pt x="119" y="98"/>
                </a:lnTo>
                <a:lnTo>
                  <a:pt x="112" y="88"/>
                </a:lnTo>
                <a:lnTo>
                  <a:pt x="104" y="80"/>
                </a:lnTo>
                <a:lnTo>
                  <a:pt x="93" y="74"/>
                </a:lnTo>
                <a:lnTo>
                  <a:pt x="83" y="71"/>
                </a:lnTo>
                <a:lnTo>
                  <a:pt x="70" y="70"/>
                </a:lnTo>
                <a:lnTo>
                  <a:pt x="57" y="71"/>
                </a:lnTo>
                <a:lnTo>
                  <a:pt x="46" y="76"/>
                </a:lnTo>
                <a:lnTo>
                  <a:pt x="35" y="83"/>
                </a:lnTo>
                <a:lnTo>
                  <a:pt x="27" y="92"/>
                </a:lnTo>
                <a:lnTo>
                  <a:pt x="28" y="76"/>
                </a:lnTo>
                <a:lnTo>
                  <a:pt x="31" y="62"/>
                </a:lnTo>
                <a:lnTo>
                  <a:pt x="34" y="50"/>
                </a:lnTo>
                <a:lnTo>
                  <a:pt x="39" y="41"/>
                </a:lnTo>
                <a:lnTo>
                  <a:pt x="45" y="32"/>
                </a:lnTo>
                <a:lnTo>
                  <a:pt x="52" y="28"/>
                </a:lnTo>
                <a:lnTo>
                  <a:pt x="61" y="24"/>
                </a:lnTo>
                <a:lnTo>
                  <a:pt x="70" y="23"/>
                </a:lnTo>
                <a:lnTo>
                  <a:pt x="76" y="23"/>
                </a:lnTo>
                <a:lnTo>
                  <a:pt x="83" y="25"/>
                </a:lnTo>
                <a:lnTo>
                  <a:pt x="88" y="28"/>
                </a:lnTo>
                <a:lnTo>
                  <a:pt x="93" y="30"/>
                </a:lnTo>
                <a:lnTo>
                  <a:pt x="96" y="35"/>
                </a:lnTo>
                <a:lnTo>
                  <a:pt x="100" y="39"/>
                </a:lnTo>
                <a:lnTo>
                  <a:pt x="102" y="46"/>
                </a:lnTo>
                <a:lnTo>
                  <a:pt x="103" y="52"/>
                </a:lnTo>
                <a:lnTo>
                  <a:pt x="127" y="52"/>
                </a:lnTo>
                <a:close/>
                <a:moveTo>
                  <a:pt x="103" y="136"/>
                </a:moveTo>
                <a:lnTo>
                  <a:pt x="102" y="145"/>
                </a:lnTo>
                <a:lnTo>
                  <a:pt x="101" y="155"/>
                </a:lnTo>
                <a:lnTo>
                  <a:pt x="97" y="162"/>
                </a:lnTo>
                <a:lnTo>
                  <a:pt x="92" y="169"/>
                </a:lnTo>
                <a:lnTo>
                  <a:pt x="87" y="173"/>
                </a:lnTo>
                <a:lnTo>
                  <a:pt x="82" y="177"/>
                </a:lnTo>
                <a:lnTo>
                  <a:pt x="74" y="179"/>
                </a:lnTo>
                <a:lnTo>
                  <a:pt x="66" y="180"/>
                </a:lnTo>
                <a:lnTo>
                  <a:pt x="58" y="179"/>
                </a:lnTo>
                <a:lnTo>
                  <a:pt x="51" y="177"/>
                </a:lnTo>
                <a:lnTo>
                  <a:pt x="45" y="173"/>
                </a:lnTo>
                <a:lnTo>
                  <a:pt x="39" y="169"/>
                </a:lnTo>
                <a:lnTo>
                  <a:pt x="35" y="162"/>
                </a:lnTo>
                <a:lnTo>
                  <a:pt x="32" y="155"/>
                </a:lnTo>
                <a:lnTo>
                  <a:pt x="30" y="147"/>
                </a:lnTo>
                <a:lnTo>
                  <a:pt x="29" y="136"/>
                </a:lnTo>
                <a:lnTo>
                  <a:pt x="30" y="127"/>
                </a:lnTo>
                <a:lnTo>
                  <a:pt x="31" y="119"/>
                </a:lnTo>
                <a:lnTo>
                  <a:pt x="35" y="110"/>
                </a:lnTo>
                <a:lnTo>
                  <a:pt x="39" y="105"/>
                </a:lnTo>
                <a:lnTo>
                  <a:pt x="45" y="100"/>
                </a:lnTo>
                <a:lnTo>
                  <a:pt x="51" y="96"/>
                </a:lnTo>
                <a:lnTo>
                  <a:pt x="58" y="94"/>
                </a:lnTo>
                <a:lnTo>
                  <a:pt x="67" y="93"/>
                </a:lnTo>
                <a:lnTo>
                  <a:pt x="74" y="94"/>
                </a:lnTo>
                <a:lnTo>
                  <a:pt x="82" y="96"/>
                </a:lnTo>
                <a:lnTo>
                  <a:pt x="88" y="100"/>
                </a:lnTo>
                <a:lnTo>
                  <a:pt x="93" y="105"/>
                </a:lnTo>
                <a:lnTo>
                  <a:pt x="97" y="110"/>
                </a:lnTo>
                <a:lnTo>
                  <a:pt x="101" y="119"/>
                </a:lnTo>
                <a:lnTo>
                  <a:pt x="102" y="127"/>
                </a:lnTo>
                <a:lnTo>
                  <a:pt x="103" y="136"/>
                </a:lnTo>
                <a:close/>
              </a:path>
            </a:pathLst>
          </a:custGeom>
          <a:solidFill>
            <a:srgbClr val="000080"/>
          </a:solidFill>
          <a:ln w="9525">
            <a:noFill/>
            <a:round/>
            <a:headEnd/>
            <a:tailEnd/>
          </a:ln>
        </p:spPr>
        <p:txBody>
          <a:bodyPr/>
          <a:lstStyle/>
          <a:p>
            <a:endParaRPr lang="ru-RU"/>
          </a:p>
        </p:txBody>
      </p:sp>
      <p:sp>
        <p:nvSpPr>
          <p:cNvPr id="20799" name="Freeform 319"/>
          <p:cNvSpPr>
            <a:spLocks noEditPoints="1"/>
          </p:cNvSpPr>
          <p:nvPr/>
        </p:nvSpPr>
        <p:spPr bwMode="auto">
          <a:xfrm>
            <a:off x="5537200" y="1362075"/>
            <a:ext cx="69850" cy="109538"/>
          </a:xfrm>
          <a:custGeom>
            <a:avLst/>
            <a:gdLst>
              <a:gd name="T0" fmla="*/ 0 w 145"/>
              <a:gd name="T1" fmla="*/ 207 h 207"/>
              <a:gd name="T2" fmla="*/ 26 w 145"/>
              <a:gd name="T3" fmla="*/ 118 h 207"/>
              <a:gd name="T4" fmla="*/ 78 w 145"/>
              <a:gd name="T5" fmla="*/ 118 h 207"/>
              <a:gd name="T6" fmla="*/ 94 w 145"/>
              <a:gd name="T7" fmla="*/ 121 h 207"/>
              <a:gd name="T8" fmla="*/ 104 w 145"/>
              <a:gd name="T9" fmla="*/ 128 h 207"/>
              <a:gd name="T10" fmla="*/ 108 w 145"/>
              <a:gd name="T11" fmla="*/ 142 h 207"/>
              <a:gd name="T12" fmla="*/ 110 w 145"/>
              <a:gd name="T13" fmla="*/ 179 h 207"/>
              <a:gd name="T14" fmla="*/ 112 w 145"/>
              <a:gd name="T15" fmla="*/ 195 h 207"/>
              <a:gd name="T16" fmla="*/ 115 w 145"/>
              <a:gd name="T17" fmla="*/ 207 h 207"/>
              <a:gd name="T18" fmla="*/ 145 w 145"/>
              <a:gd name="T19" fmla="*/ 201 h 207"/>
              <a:gd name="T20" fmla="*/ 139 w 145"/>
              <a:gd name="T21" fmla="*/ 193 h 207"/>
              <a:gd name="T22" fmla="*/ 136 w 145"/>
              <a:gd name="T23" fmla="*/ 177 h 207"/>
              <a:gd name="T24" fmla="*/ 133 w 145"/>
              <a:gd name="T25" fmla="*/ 136 h 207"/>
              <a:gd name="T26" fmla="*/ 131 w 145"/>
              <a:gd name="T27" fmla="*/ 122 h 207"/>
              <a:gd name="T28" fmla="*/ 126 w 145"/>
              <a:gd name="T29" fmla="*/ 113 h 207"/>
              <a:gd name="T30" fmla="*/ 118 w 145"/>
              <a:gd name="T31" fmla="*/ 107 h 207"/>
              <a:gd name="T32" fmla="*/ 118 w 145"/>
              <a:gd name="T33" fmla="*/ 101 h 207"/>
              <a:gd name="T34" fmla="*/ 128 w 145"/>
              <a:gd name="T35" fmla="*/ 92 h 207"/>
              <a:gd name="T36" fmla="*/ 134 w 145"/>
              <a:gd name="T37" fmla="*/ 80 h 207"/>
              <a:gd name="T38" fmla="*/ 139 w 145"/>
              <a:gd name="T39" fmla="*/ 65 h 207"/>
              <a:gd name="T40" fmla="*/ 139 w 145"/>
              <a:gd name="T41" fmla="*/ 49 h 207"/>
              <a:gd name="T42" fmla="*/ 135 w 145"/>
              <a:gd name="T43" fmla="*/ 33 h 207"/>
              <a:gd name="T44" fmla="*/ 129 w 145"/>
              <a:gd name="T45" fmla="*/ 21 h 207"/>
              <a:gd name="T46" fmla="*/ 120 w 145"/>
              <a:gd name="T47" fmla="*/ 11 h 207"/>
              <a:gd name="T48" fmla="*/ 105 w 145"/>
              <a:gd name="T49" fmla="*/ 3 h 207"/>
              <a:gd name="T50" fmla="*/ 85 w 145"/>
              <a:gd name="T51" fmla="*/ 0 h 207"/>
              <a:gd name="T52" fmla="*/ 0 w 145"/>
              <a:gd name="T53" fmla="*/ 0 h 207"/>
              <a:gd name="T54" fmla="*/ 69 w 145"/>
              <a:gd name="T55" fmla="*/ 24 h 207"/>
              <a:gd name="T56" fmla="*/ 88 w 145"/>
              <a:gd name="T57" fmla="*/ 25 h 207"/>
              <a:gd name="T58" fmla="*/ 102 w 145"/>
              <a:gd name="T59" fmla="*/ 30 h 207"/>
              <a:gd name="T60" fmla="*/ 109 w 145"/>
              <a:gd name="T61" fmla="*/ 40 h 207"/>
              <a:gd name="T62" fmla="*/ 112 w 145"/>
              <a:gd name="T63" fmla="*/ 58 h 207"/>
              <a:gd name="T64" fmla="*/ 110 w 145"/>
              <a:gd name="T65" fmla="*/ 75 h 207"/>
              <a:gd name="T66" fmla="*/ 102 w 145"/>
              <a:gd name="T67" fmla="*/ 86 h 207"/>
              <a:gd name="T68" fmla="*/ 88 w 145"/>
              <a:gd name="T69" fmla="*/ 92 h 207"/>
              <a:gd name="T70" fmla="*/ 69 w 145"/>
              <a:gd name="T71" fmla="*/ 94 h 207"/>
              <a:gd name="T72" fmla="*/ 26 w 145"/>
              <a:gd name="T73" fmla="*/ 24 h 2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5"/>
              <a:gd name="T112" fmla="*/ 0 h 207"/>
              <a:gd name="T113" fmla="*/ 145 w 145"/>
              <a:gd name="T114" fmla="*/ 207 h 2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5" h="207">
                <a:moveTo>
                  <a:pt x="0" y="0"/>
                </a:moveTo>
                <a:lnTo>
                  <a:pt x="0" y="207"/>
                </a:lnTo>
                <a:lnTo>
                  <a:pt x="26" y="207"/>
                </a:lnTo>
                <a:lnTo>
                  <a:pt x="26" y="118"/>
                </a:lnTo>
                <a:lnTo>
                  <a:pt x="67" y="118"/>
                </a:lnTo>
                <a:lnTo>
                  <a:pt x="78" y="118"/>
                </a:lnTo>
                <a:lnTo>
                  <a:pt x="87" y="120"/>
                </a:lnTo>
                <a:lnTo>
                  <a:pt x="94" y="121"/>
                </a:lnTo>
                <a:lnTo>
                  <a:pt x="100" y="123"/>
                </a:lnTo>
                <a:lnTo>
                  <a:pt x="104" y="128"/>
                </a:lnTo>
                <a:lnTo>
                  <a:pt x="106" y="134"/>
                </a:lnTo>
                <a:lnTo>
                  <a:pt x="108" y="142"/>
                </a:lnTo>
                <a:lnTo>
                  <a:pt x="109" y="151"/>
                </a:lnTo>
                <a:lnTo>
                  <a:pt x="110" y="179"/>
                </a:lnTo>
                <a:lnTo>
                  <a:pt x="111" y="187"/>
                </a:lnTo>
                <a:lnTo>
                  <a:pt x="112" y="195"/>
                </a:lnTo>
                <a:lnTo>
                  <a:pt x="113" y="201"/>
                </a:lnTo>
                <a:lnTo>
                  <a:pt x="115" y="207"/>
                </a:lnTo>
                <a:lnTo>
                  <a:pt x="145" y="207"/>
                </a:lnTo>
                <a:lnTo>
                  <a:pt x="145" y="201"/>
                </a:lnTo>
                <a:lnTo>
                  <a:pt x="141" y="198"/>
                </a:lnTo>
                <a:lnTo>
                  <a:pt x="139" y="193"/>
                </a:lnTo>
                <a:lnTo>
                  <a:pt x="137" y="186"/>
                </a:lnTo>
                <a:lnTo>
                  <a:pt x="136" y="177"/>
                </a:lnTo>
                <a:lnTo>
                  <a:pt x="134" y="143"/>
                </a:lnTo>
                <a:lnTo>
                  <a:pt x="133" y="136"/>
                </a:lnTo>
                <a:lnTo>
                  <a:pt x="132" y="129"/>
                </a:lnTo>
                <a:lnTo>
                  <a:pt x="131" y="122"/>
                </a:lnTo>
                <a:lnTo>
                  <a:pt x="129" y="117"/>
                </a:lnTo>
                <a:lnTo>
                  <a:pt x="126" y="113"/>
                </a:lnTo>
                <a:lnTo>
                  <a:pt x="123" y="109"/>
                </a:lnTo>
                <a:lnTo>
                  <a:pt x="118" y="107"/>
                </a:lnTo>
                <a:lnTo>
                  <a:pt x="113" y="104"/>
                </a:lnTo>
                <a:lnTo>
                  <a:pt x="118" y="101"/>
                </a:lnTo>
                <a:lnTo>
                  <a:pt x="124" y="96"/>
                </a:lnTo>
                <a:lnTo>
                  <a:pt x="128" y="92"/>
                </a:lnTo>
                <a:lnTo>
                  <a:pt x="132" y="86"/>
                </a:lnTo>
                <a:lnTo>
                  <a:pt x="134" y="80"/>
                </a:lnTo>
                <a:lnTo>
                  <a:pt x="136" y="73"/>
                </a:lnTo>
                <a:lnTo>
                  <a:pt x="139" y="65"/>
                </a:lnTo>
                <a:lnTo>
                  <a:pt x="139" y="57"/>
                </a:lnTo>
                <a:lnTo>
                  <a:pt x="139" y="49"/>
                </a:lnTo>
                <a:lnTo>
                  <a:pt x="137" y="40"/>
                </a:lnTo>
                <a:lnTo>
                  <a:pt x="135" y="33"/>
                </a:lnTo>
                <a:lnTo>
                  <a:pt x="132" y="26"/>
                </a:lnTo>
                <a:lnTo>
                  <a:pt x="129" y="21"/>
                </a:lnTo>
                <a:lnTo>
                  <a:pt x="125" y="16"/>
                </a:lnTo>
                <a:lnTo>
                  <a:pt x="120" y="11"/>
                </a:lnTo>
                <a:lnTo>
                  <a:pt x="114" y="7"/>
                </a:lnTo>
                <a:lnTo>
                  <a:pt x="105" y="3"/>
                </a:lnTo>
                <a:lnTo>
                  <a:pt x="95" y="1"/>
                </a:lnTo>
                <a:lnTo>
                  <a:pt x="85" y="0"/>
                </a:lnTo>
                <a:lnTo>
                  <a:pt x="73" y="0"/>
                </a:lnTo>
                <a:lnTo>
                  <a:pt x="0" y="0"/>
                </a:lnTo>
                <a:close/>
                <a:moveTo>
                  <a:pt x="26" y="24"/>
                </a:moveTo>
                <a:lnTo>
                  <a:pt x="69" y="24"/>
                </a:lnTo>
                <a:lnTo>
                  <a:pt x="79" y="24"/>
                </a:lnTo>
                <a:lnTo>
                  <a:pt x="88" y="25"/>
                </a:lnTo>
                <a:lnTo>
                  <a:pt x="95" y="28"/>
                </a:lnTo>
                <a:lnTo>
                  <a:pt x="102" y="30"/>
                </a:lnTo>
                <a:lnTo>
                  <a:pt x="106" y="35"/>
                </a:lnTo>
                <a:lnTo>
                  <a:pt x="109" y="40"/>
                </a:lnTo>
                <a:lnTo>
                  <a:pt x="111" y="49"/>
                </a:lnTo>
                <a:lnTo>
                  <a:pt x="112" y="58"/>
                </a:lnTo>
                <a:lnTo>
                  <a:pt x="111" y="67"/>
                </a:lnTo>
                <a:lnTo>
                  <a:pt x="110" y="75"/>
                </a:lnTo>
                <a:lnTo>
                  <a:pt x="106" y="81"/>
                </a:lnTo>
                <a:lnTo>
                  <a:pt x="102" y="86"/>
                </a:lnTo>
                <a:lnTo>
                  <a:pt x="95" y="89"/>
                </a:lnTo>
                <a:lnTo>
                  <a:pt x="88" y="92"/>
                </a:lnTo>
                <a:lnTo>
                  <a:pt x="79" y="94"/>
                </a:lnTo>
                <a:lnTo>
                  <a:pt x="69" y="94"/>
                </a:lnTo>
                <a:lnTo>
                  <a:pt x="26" y="94"/>
                </a:lnTo>
                <a:lnTo>
                  <a:pt x="26" y="24"/>
                </a:lnTo>
                <a:close/>
              </a:path>
            </a:pathLst>
          </a:custGeom>
          <a:solidFill>
            <a:srgbClr val="000080"/>
          </a:solidFill>
          <a:ln w="9525">
            <a:noFill/>
            <a:round/>
            <a:headEnd/>
            <a:tailEnd/>
          </a:ln>
        </p:spPr>
        <p:txBody>
          <a:bodyPr/>
          <a:lstStyle/>
          <a:p>
            <a:endParaRPr lang="ru-RU"/>
          </a:p>
        </p:txBody>
      </p:sp>
      <p:sp>
        <p:nvSpPr>
          <p:cNvPr id="20800" name="Freeform 320"/>
          <p:cNvSpPr>
            <a:spLocks noEditPoints="1"/>
          </p:cNvSpPr>
          <p:nvPr/>
        </p:nvSpPr>
        <p:spPr bwMode="auto">
          <a:xfrm>
            <a:off x="5614988" y="1354138"/>
            <a:ext cx="57150" cy="119062"/>
          </a:xfrm>
          <a:custGeom>
            <a:avLst/>
            <a:gdLst>
              <a:gd name="T0" fmla="*/ 97 w 123"/>
              <a:gd name="T1" fmla="*/ 178 h 223"/>
              <a:gd name="T2" fmla="*/ 91 w 123"/>
              <a:gd name="T3" fmla="*/ 189 h 223"/>
              <a:gd name="T4" fmla="*/ 82 w 123"/>
              <a:gd name="T5" fmla="*/ 196 h 223"/>
              <a:gd name="T6" fmla="*/ 70 w 123"/>
              <a:gd name="T7" fmla="*/ 200 h 223"/>
              <a:gd name="T8" fmla="*/ 55 w 123"/>
              <a:gd name="T9" fmla="*/ 199 h 223"/>
              <a:gd name="T10" fmla="*/ 41 w 123"/>
              <a:gd name="T11" fmla="*/ 193 h 223"/>
              <a:gd name="T12" fmla="*/ 30 w 123"/>
              <a:gd name="T13" fmla="*/ 182 h 223"/>
              <a:gd name="T14" fmla="*/ 25 w 123"/>
              <a:gd name="T15" fmla="*/ 163 h 223"/>
              <a:gd name="T16" fmla="*/ 123 w 123"/>
              <a:gd name="T17" fmla="*/ 152 h 223"/>
              <a:gd name="T18" fmla="*/ 122 w 123"/>
              <a:gd name="T19" fmla="*/ 124 h 223"/>
              <a:gd name="T20" fmla="*/ 114 w 123"/>
              <a:gd name="T21" fmla="*/ 95 h 223"/>
              <a:gd name="T22" fmla="*/ 98 w 123"/>
              <a:gd name="T23" fmla="*/ 77 h 223"/>
              <a:gd name="T24" fmla="*/ 76 w 123"/>
              <a:gd name="T25" fmla="*/ 66 h 223"/>
              <a:gd name="T26" fmla="*/ 48 w 123"/>
              <a:gd name="T27" fmla="*/ 66 h 223"/>
              <a:gd name="T28" fmla="*/ 25 w 123"/>
              <a:gd name="T29" fmla="*/ 77 h 223"/>
              <a:gd name="T30" fmla="*/ 9 w 123"/>
              <a:gd name="T31" fmla="*/ 98 h 223"/>
              <a:gd name="T32" fmla="*/ 1 w 123"/>
              <a:gd name="T33" fmla="*/ 128 h 223"/>
              <a:gd name="T34" fmla="*/ 1 w 123"/>
              <a:gd name="T35" fmla="*/ 163 h 223"/>
              <a:gd name="T36" fmla="*/ 9 w 123"/>
              <a:gd name="T37" fmla="*/ 192 h 223"/>
              <a:gd name="T38" fmla="*/ 25 w 123"/>
              <a:gd name="T39" fmla="*/ 212 h 223"/>
              <a:gd name="T40" fmla="*/ 48 w 123"/>
              <a:gd name="T41" fmla="*/ 222 h 223"/>
              <a:gd name="T42" fmla="*/ 73 w 123"/>
              <a:gd name="T43" fmla="*/ 222 h 223"/>
              <a:gd name="T44" fmla="*/ 94 w 123"/>
              <a:gd name="T45" fmla="*/ 215 h 223"/>
              <a:gd name="T46" fmla="*/ 108 w 123"/>
              <a:gd name="T47" fmla="*/ 202 h 223"/>
              <a:gd name="T48" fmla="*/ 119 w 123"/>
              <a:gd name="T49" fmla="*/ 184 h 223"/>
              <a:gd name="T50" fmla="*/ 99 w 123"/>
              <a:gd name="T51" fmla="*/ 172 h 223"/>
              <a:gd name="T52" fmla="*/ 25 w 123"/>
              <a:gd name="T53" fmla="*/ 121 h 223"/>
              <a:gd name="T54" fmla="*/ 31 w 123"/>
              <a:gd name="T55" fmla="*/ 105 h 223"/>
              <a:gd name="T56" fmla="*/ 41 w 123"/>
              <a:gd name="T57" fmla="*/ 93 h 223"/>
              <a:gd name="T58" fmla="*/ 54 w 123"/>
              <a:gd name="T59" fmla="*/ 88 h 223"/>
              <a:gd name="T60" fmla="*/ 70 w 123"/>
              <a:gd name="T61" fmla="*/ 88 h 223"/>
              <a:gd name="T62" fmla="*/ 84 w 123"/>
              <a:gd name="T63" fmla="*/ 94 h 223"/>
              <a:gd name="T64" fmla="*/ 94 w 123"/>
              <a:gd name="T65" fmla="*/ 105 h 223"/>
              <a:gd name="T66" fmla="*/ 98 w 123"/>
              <a:gd name="T67" fmla="*/ 121 h 223"/>
              <a:gd name="T68" fmla="*/ 24 w 123"/>
              <a:gd name="T69" fmla="*/ 131 h 223"/>
              <a:gd name="T70" fmla="*/ 60 w 123"/>
              <a:gd name="T71" fmla="*/ 49 h 223"/>
              <a:gd name="T72" fmla="*/ 70 w 123"/>
              <a:gd name="T73" fmla="*/ 0 h 2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3"/>
              <a:gd name="T113" fmla="*/ 123 w 123"/>
              <a:gd name="T114" fmla="*/ 223 h 22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3">
                <a:moveTo>
                  <a:pt x="99" y="172"/>
                </a:moveTo>
                <a:lnTo>
                  <a:pt x="97" y="178"/>
                </a:lnTo>
                <a:lnTo>
                  <a:pt x="94" y="184"/>
                </a:lnTo>
                <a:lnTo>
                  <a:pt x="91" y="189"/>
                </a:lnTo>
                <a:lnTo>
                  <a:pt x="86" y="193"/>
                </a:lnTo>
                <a:lnTo>
                  <a:pt x="82" y="196"/>
                </a:lnTo>
                <a:lnTo>
                  <a:pt x="77" y="198"/>
                </a:lnTo>
                <a:lnTo>
                  <a:pt x="70" y="200"/>
                </a:lnTo>
                <a:lnTo>
                  <a:pt x="63" y="200"/>
                </a:lnTo>
                <a:lnTo>
                  <a:pt x="55" y="199"/>
                </a:lnTo>
                <a:lnTo>
                  <a:pt x="47" y="197"/>
                </a:lnTo>
                <a:lnTo>
                  <a:pt x="41" y="193"/>
                </a:lnTo>
                <a:lnTo>
                  <a:pt x="35" y="187"/>
                </a:lnTo>
                <a:lnTo>
                  <a:pt x="30" y="182"/>
                </a:lnTo>
                <a:lnTo>
                  <a:pt x="27" y="173"/>
                </a:lnTo>
                <a:lnTo>
                  <a:pt x="25" y="163"/>
                </a:lnTo>
                <a:lnTo>
                  <a:pt x="24" y="152"/>
                </a:lnTo>
                <a:lnTo>
                  <a:pt x="123" y="152"/>
                </a:lnTo>
                <a:lnTo>
                  <a:pt x="123" y="141"/>
                </a:lnTo>
                <a:lnTo>
                  <a:pt x="122" y="124"/>
                </a:lnTo>
                <a:lnTo>
                  <a:pt x="119" y="108"/>
                </a:lnTo>
                <a:lnTo>
                  <a:pt x="114" y="95"/>
                </a:lnTo>
                <a:lnTo>
                  <a:pt x="107" y="85"/>
                </a:lnTo>
                <a:lnTo>
                  <a:pt x="98" y="77"/>
                </a:lnTo>
                <a:lnTo>
                  <a:pt x="87" y="70"/>
                </a:lnTo>
                <a:lnTo>
                  <a:pt x="76" y="66"/>
                </a:lnTo>
                <a:lnTo>
                  <a:pt x="61" y="65"/>
                </a:lnTo>
                <a:lnTo>
                  <a:pt x="48" y="66"/>
                </a:lnTo>
                <a:lnTo>
                  <a:pt x="36" y="71"/>
                </a:lnTo>
                <a:lnTo>
                  <a:pt x="25" y="77"/>
                </a:lnTo>
                <a:lnTo>
                  <a:pt x="17" y="86"/>
                </a:lnTo>
                <a:lnTo>
                  <a:pt x="9" y="98"/>
                </a:lnTo>
                <a:lnTo>
                  <a:pt x="4" y="112"/>
                </a:lnTo>
                <a:lnTo>
                  <a:pt x="1" y="128"/>
                </a:lnTo>
                <a:lnTo>
                  <a:pt x="0" y="145"/>
                </a:lnTo>
                <a:lnTo>
                  <a:pt x="1" y="163"/>
                </a:lnTo>
                <a:lnTo>
                  <a:pt x="4" y="178"/>
                </a:lnTo>
                <a:lnTo>
                  <a:pt x="9" y="192"/>
                </a:lnTo>
                <a:lnTo>
                  <a:pt x="17" y="202"/>
                </a:lnTo>
                <a:lnTo>
                  <a:pt x="25" y="212"/>
                </a:lnTo>
                <a:lnTo>
                  <a:pt x="36" y="218"/>
                </a:lnTo>
                <a:lnTo>
                  <a:pt x="48" y="222"/>
                </a:lnTo>
                <a:lnTo>
                  <a:pt x="61" y="223"/>
                </a:lnTo>
                <a:lnTo>
                  <a:pt x="73" y="222"/>
                </a:lnTo>
                <a:lnTo>
                  <a:pt x="84" y="220"/>
                </a:lnTo>
                <a:lnTo>
                  <a:pt x="94" y="215"/>
                </a:lnTo>
                <a:lnTo>
                  <a:pt x="102" y="209"/>
                </a:lnTo>
                <a:lnTo>
                  <a:pt x="108" y="202"/>
                </a:lnTo>
                <a:lnTo>
                  <a:pt x="115" y="193"/>
                </a:lnTo>
                <a:lnTo>
                  <a:pt x="119" y="184"/>
                </a:lnTo>
                <a:lnTo>
                  <a:pt x="121" y="172"/>
                </a:lnTo>
                <a:lnTo>
                  <a:pt x="99" y="172"/>
                </a:lnTo>
                <a:close/>
                <a:moveTo>
                  <a:pt x="24" y="131"/>
                </a:moveTo>
                <a:lnTo>
                  <a:pt x="25" y="121"/>
                </a:lnTo>
                <a:lnTo>
                  <a:pt x="27" y="113"/>
                </a:lnTo>
                <a:lnTo>
                  <a:pt x="31" y="105"/>
                </a:lnTo>
                <a:lnTo>
                  <a:pt x="36" y="99"/>
                </a:lnTo>
                <a:lnTo>
                  <a:pt x="41" y="93"/>
                </a:lnTo>
                <a:lnTo>
                  <a:pt x="47" y="90"/>
                </a:lnTo>
                <a:lnTo>
                  <a:pt x="54" y="88"/>
                </a:lnTo>
                <a:lnTo>
                  <a:pt x="62" y="87"/>
                </a:lnTo>
                <a:lnTo>
                  <a:pt x="70" y="88"/>
                </a:lnTo>
                <a:lnTo>
                  <a:pt x="78" y="90"/>
                </a:lnTo>
                <a:lnTo>
                  <a:pt x="84" y="94"/>
                </a:lnTo>
                <a:lnTo>
                  <a:pt x="89" y="99"/>
                </a:lnTo>
                <a:lnTo>
                  <a:pt x="94" y="105"/>
                </a:lnTo>
                <a:lnTo>
                  <a:pt x="97" y="113"/>
                </a:lnTo>
                <a:lnTo>
                  <a:pt x="98" y="121"/>
                </a:lnTo>
                <a:lnTo>
                  <a:pt x="99" y="131"/>
                </a:lnTo>
                <a:lnTo>
                  <a:pt x="24" y="131"/>
                </a:lnTo>
                <a:close/>
                <a:moveTo>
                  <a:pt x="44" y="49"/>
                </a:moveTo>
                <a:lnTo>
                  <a:pt x="60" y="49"/>
                </a:lnTo>
                <a:lnTo>
                  <a:pt x="96" y="0"/>
                </a:lnTo>
                <a:lnTo>
                  <a:pt x="70" y="0"/>
                </a:lnTo>
                <a:lnTo>
                  <a:pt x="44" y="49"/>
                </a:lnTo>
                <a:close/>
              </a:path>
            </a:pathLst>
          </a:custGeom>
          <a:solidFill>
            <a:srgbClr val="000080"/>
          </a:solidFill>
          <a:ln w="9525">
            <a:noFill/>
            <a:round/>
            <a:headEnd/>
            <a:tailEnd/>
          </a:ln>
        </p:spPr>
        <p:txBody>
          <a:bodyPr/>
          <a:lstStyle/>
          <a:p>
            <a:endParaRPr lang="ru-RU"/>
          </a:p>
        </p:txBody>
      </p:sp>
      <p:sp>
        <p:nvSpPr>
          <p:cNvPr id="20801" name="Freeform 321"/>
          <p:cNvSpPr>
            <a:spLocks noEditPoints="1"/>
          </p:cNvSpPr>
          <p:nvPr/>
        </p:nvSpPr>
        <p:spPr bwMode="auto">
          <a:xfrm>
            <a:off x="5681663" y="1389063"/>
            <a:ext cx="60325" cy="115887"/>
          </a:xfrm>
          <a:custGeom>
            <a:avLst/>
            <a:gdLst>
              <a:gd name="T0" fmla="*/ 105 w 127"/>
              <a:gd name="T1" fmla="*/ 156 h 218"/>
              <a:gd name="T2" fmla="*/ 102 w 127"/>
              <a:gd name="T3" fmla="*/ 175 h 218"/>
              <a:gd name="T4" fmla="*/ 95 w 127"/>
              <a:gd name="T5" fmla="*/ 188 h 218"/>
              <a:gd name="T6" fmla="*/ 83 w 127"/>
              <a:gd name="T7" fmla="*/ 195 h 218"/>
              <a:gd name="T8" fmla="*/ 65 w 127"/>
              <a:gd name="T9" fmla="*/ 197 h 218"/>
              <a:gd name="T10" fmla="*/ 49 w 127"/>
              <a:gd name="T11" fmla="*/ 196 h 218"/>
              <a:gd name="T12" fmla="*/ 37 w 127"/>
              <a:gd name="T13" fmla="*/ 191 h 218"/>
              <a:gd name="T14" fmla="*/ 31 w 127"/>
              <a:gd name="T15" fmla="*/ 183 h 218"/>
              <a:gd name="T16" fmla="*/ 29 w 127"/>
              <a:gd name="T17" fmla="*/ 172 h 218"/>
              <a:gd name="T18" fmla="*/ 5 w 127"/>
              <a:gd name="T19" fmla="*/ 171 h 218"/>
              <a:gd name="T20" fmla="*/ 7 w 127"/>
              <a:gd name="T21" fmla="*/ 183 h 218"/>
              <a:gd name="T22" fmla="*/ 14 w 127"/>
              <a:gd name="T23" fmla="*/ 199 h 218"/>
              <a:gd name="T24" fmla="*/ 29 w 127"/>
              <a:gd name="T25" fmla="*/ 211 h 218"/>
              <a:gd name="T26" fmla="*/ 50 w 127"/>
              <a:gd name="T27" fmla="*/ 217 h 218"/>
              <a:gd name="T28" fmla="*/ 79 w 127"/>
              <a:gd name="T29" fmla="*/ 217 h 218"/>
              <a:gd name="T30" fmla="*/ 104 w 127"/>
              <a:gd name="T31" fmla="*/ 209 h 218"/>
              <a:gd name="T32" fmla="*/ 118 w 127"/>
              <a:gd name="T33" fmla="*/ 192 h 218"/>
              <a:gd name="T34" fmla="*/ 126 w 127"/>
              <a:gd name="T35" fmla="*/ 168 h 218"/>
              <a:gd name="T36" fmla="*/ 127 w 127"/>
              <a:gd name="T37" fmla="*/ 4 h 218"/>
              <a:gd name="T38" fmla="*/ 105 w 127"/>
              <a:gd name="T39" fmla="*/ 25 h 218"/>
              <a:gd name="T40" fmla="*/ 97 w 127"/>
              <a:gd name="T41" fmla="*/ 14 h 218"/>
              <a:gd name="T42" fmla="*/ 88 w 127"/>
              <a:gd name="T43" fmla="*/ 7 h 218"/>
              <a:gd name="T44" fmla="*/ 76 w 127"/>
              <a:gd name="T45" fmla="*/ 2 h 218"/>
              <a:gd name="T46" fmla="*/ 61 w 127"/>
              <a:gd name="T47" fmla="*/ 0 h 218"/>
              <a:gd name="T48" fmla="*/ 37 w 127"/>
              <a:gd name="T49" fmla="*/ 6 h 218"/>
              <a:gd name="T50" fmla="*/ 17 w 127"/>
              <a:gd name="T51" fmla="*/ 22 h 218"/>
              <a:gd name="T52" fmla="*/ 4 w 127"/>
              <a:gd name="T53" fmla="*/ 47 h 218"/>
              <a:gd name="T54" fmla="*/ 0 w 127"/>
              <a:gd name="T55" fmla="*/ 79 h 218"/>
              <a:gd name="T56" fmla="*/ 4 w 127"/>
              <a:gd name="T57" fmla="*/ 112 h 218"/>
              <a:gd name="T58" fmla="*/ 17 w 127"/>
              <a:gd name="T59" fmla="*/ 136 h 218"/>
              <a:gd name="T60" fmla="*/ 36 w 127"/>
              <a:gd name="T61" fmla="*/ 153 h 218"/>
              <a:gd name="T62" fmla="*/ 61 w 127"/>
              <a:gd name="T63" fmla="*/ 158 h 218"/>
              <a:gd name="T64" fmla="*/ 86 w 127"/>
              <a:gd name="T65" fmla="*/ 153 h 218"/>
              <a:gd name="T66" fmla="*/ 105 w 127"/>
              <a:gd name="T67" fmla="*/ 135 h 218"/>
              <a:gd name="T68" fmla="*/ 74 w 127"/>
              <a:gd name="T69" fmla="*/ 25 h 218"/>
              <a:gd name="T70" fmla="*/ 90 w 127"/>
              <a:gd name="T71" fmla="*/ 32 h 218"/>
              <a:gd name="T72" fmla="*/ 99 w 127"/>
              <a:gd name="T73" fmla="*/ 45 h 218"/>
              <a:gd name="T74" fmla="*/ 105 w 127"/>
              <a:gd name="T75" fmla="*/ 68 h 218"/>
              <a:gd name="T76" fmla="*/ 105 w 127"/>
              <a:gd name="T77" fmla="*/ 93 h 218"/>
              <a:gd name="T78" fmla="*/ 100 w 127"/>
              <a:gd name="T79" fmla="*/ 114 h 218"/>
              <a:gd name="T80" fmla="*/ 90 w 127"/>
              <a:gd name="T81" fmla="*/ 128 h 218"/>
              <a:gd name="T82" fmla="*/ 75 w 127"/>
              <a:gd name="T83" fmla="*/ 134 h 218"/>
              <a:gd name="T84" fmla="*/ 56 w 127"/>
              <a:gd name="T85" fmla="*/ 134 h 218"/>
              <a:gd name="T86" fmla="*/ 41 w 127"/>
              <a:gd name="T87" fmla="*/ 127 h 218"/>
              <a:gd name="T88" fmla="*/ 31 w 127"/>
              <a:gd name="T89" fmla="*/ 113 h 218"/>
              <a:gd name="T90" fmla="*/ 25 w 127"/>
              <a:gd name="T91" fmla="*/ 92 h 218"/>
              <a:gd name="T92" fmla="*/ 25 w 127"/>
              <a:gd name="T93" fmla="*/ 66 h 218"/>
              <a:gd name="T94" fmla="*/ 31 w 127"/>
              <a:gd name="T95" fmla="*/ 45 h 218"/>
              <a:gd name="T96" fmla="*/ 40 w 127"/>
              <a:gd name="T97" fmla="*/ 32 h 218"/>
              <a:gd name="T98" fmla="*/ 55 w 127"/>
              <a:gd name="T99" fmla="*/ 25 h 21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27"/>
              <a:gd name="T151" fmla="*/ 0 h 218"/>
              <a:gd name="T152" fmla="*/ 127 w 127"/>
              <a:gd name="T153" fmla="*/ 218 h 21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27" h="218">
                <a:moveTo>
                  <a:pt x="105" y="135"/>
                </a:moveTo>
                <a:lnTo>
                  <a:pt x="105" y="156"/>
                </a:lnTo>
                <a:lnTo>
                  <a:pt x="105" y="167"/>
                </a:lnTo>
                <a:lnTo>
                  <a:pt x="102" y="175"/>
                </a:lnTo>
                <a:lnTo>
                  <a:pt x="99" y="182"/>
                </a:lnTo>
                <a:lnTo>
                  <a:pt x="95" y="188"/>
                </a:lnTo>
                <a:lnTo>
                  <a:pt x="90" y="191"/>
                </a:lnTo>
                <a:lnTo>
                  <a:pt x="83" y="195"/>
                </a:lnTo>
                <a:lnTo>
                  <a:pt x="74" y="197"/>
                </a:lnTo>
                <a:lnTo>
                  <a:pt x="65" y="197"/>
                </a:lnTo>
                <a:lnTo>
                  <a:pt x="56" y="197"/>
                </a:lnTo>
                <a:lnTo>
                  <a:pt x="49" y="196"/>
                </a:lnTo>
                <a:lnTo>
                  <a:pt x="42" y="193"/>
                </a:lnTo>
                <a:lnTo>
                  <a:pt x="37" y="191"/>
                </a:lnTo>
                <a:lnTo>
                  <a:pt x="34" y="188"/>
                </a:lnTo>
                <a:lnTo>
                  <a:pt x="31" y="183"/>
                </a:lnTo>
                <a:lnTo>
                  <a:pt x="29" y="178"/>
                </a:lnTo>
                <a:lnTo>
                  <a:pt x="29" y="172"/>
                </a:lnTo>
                <a:lnTo>
                  <a:pt x="29" y="171"/>
                </a:lnTo>
                <a:lnTo>
                  <a:pt x="5" y="171"/>
                </a:lnTo>
                <a:lnTo>
                  <a:pt x="5" y="172"/>
                </a:lnTo>
                <a:lnTo>
                  <a:pt x="7" y="183"/>
                </a:lnTo>
                <a:lnTo>
                  <a:pt x="10" y="191"/>
                </a:lnTo>
                <a:lnTo>
                  <a:pt x="14" y="199"/>
                </a:lnTo>
                <a:lnTo>
                  <a:pt x="20" y="205"/>
                </a:lnTo>
                <a:lnTo>
                  <a:pt x="29" y="211"/>
                </a:lnTo>
                <a:lnTo>
                  <a:pt x="39" y="214"/>
                </a:lnTo>
                <a:lnTo>
                  <a:pt x="50" y="217"/>
                </a:lnTo>
                <a:lnTo>
                  <a:pt x="63" y="218"/>
                </a:lnTo>
                <a:lnTo>
                  <a:pt x="79" y="217"/>
                </a:lnTo>
                <a:lnTo>
                  <a:pt x="92" y="214"/>
                </a:lnTo>
                <a:lnTo>
                  <a:pt x="104" y="209"/>
                </a:lnTo>
                <a:lnTo>
                  <a:pt x="112" y="202"/>
                </a:lnTo>
                <a:lnTo>
                  <a:pt x="118" y="192"/>
                </a:lnTo>
                <a:lnTo>
                  <a:pt x="124" y="182"/>
                </a:lnTo>
                <a:lnTo>
                  <a:pt x="126" y="168"/>
                </a:lnTo>
                <a:lnTo>
                  <a:pt x="127" y="151"/>
                </a:lnTo>
                <a:lnTo>
                  <a:pt x="127" y="4"/>
                </a:lnTo>
                <a:lnTo>
                  <a:pt x="105" y="4"/>
                </a:lnTo>
                <a:lnTo>
                  <a:pt x="105" y="25"/>
                </a:lnTo>
                <a:lnTo>
                  <a:pt x="100" y="19"/>
                </a:lnTo>
                <a:lnTo>
                  <a:pt x="97" y="14"/>
                </a:lnTo>
                <a:lnTo>
                  <a:pt x="92" y="11"/>
                </a:lnTo>
                <a:lnTo>
                  <a:pt x="88" y="7"/>
                </a:lnTo>
                <a:lnTo>
                  <a:pt x="81" y="4"/>
                </a:lnTo>
                <a:lnTo>
                  <a:pt x="76" y="2"/>
                </a:lnTo>
                <a:lnTo>
                  <a:pt x="69" y="0"/>
                </a:lnTo>
                <a:lnTo>
                  <a:pt x="61" y="0"/>
                </a:lnTo>
                <a:lnTo>
                  <a:pt x="49" y="1"/>
                </a:lnTo>
                <a:lnTo>
                  <a:pt x="37" y="6"/>
                </a:lnTo>
                <a:lnTo>
                  <a:pt x="27" y="13"/>
                </a:lnTo>
                <a:lnTo>
                  <a:pt x="17" y="22"/>
                </a:lnTo>
                <a:lnTo>
                  <a:pt x="10" y="33"/>
                </a:lnTo>
                <a:lnTo>
                  <a:pt x="4" y="47"/>
                </a:lnTo>
                <a:lnTo>
                  <a:pt x="1" y="62"/>
                </a:lnTo>
                <a:lnTo>
                  <a:pt x="0" y="79"/>
                </a:lnTo>
                <a:lnTo>
                  <a:pt x="1" y="97"/>
                </a:lnTo>
                <a:lnTo>
                  <a:pt x="4" y="112"/>
                </a:lnTo>
                <a:lnTo>
                  <a:pt x="10" y="126"/>
                </a:lnTo>
                <a:lnTo>
                  <a:pt x="17" y="136"/>
                </a:lnTo>
                <a:lnTo>
                  <a:pt x="27" y="146"/>
                </a:lnTo>
                <a:lnTo>
                  <a:pt x="36" y="153"/>
                </a:lnTo>
                <a:lnTo>
                  <a:pt x="49" y="157"/>
                </a:lnTo>
                <a:lnTo>
                  <a:pt x="61" y="158"/>
                </a:lnTo>
                <a:lnTo>
                  <a:pt x="74" y="157"/>
                </a:lnTo>
                <a:lnTo>
                  <a:pt x="86" y="153"/>
                </a:lnTo>
                <a:lnTo>
                  <a:pt x="96" y="146"/>
                </a:lnTo>
                <a:lnTo>
                  <a:pt x="105" y="135"/>
                </a:lnTo>
                <a:close/>
                <a:moveTo>
                  <a:pt x="65" y="23"/>
                </a:moveTo>
                <a:lnTo>
                  <a:pt x="74" y="25"/>
                </a:lnTo>
                <a:lnTo>
                  <a:pt x="82" y="27"/>
                </a:lnTo>
                <a:lnTo>
                  <a:pt x="90" y="32"/>
                </a:lnTo>
                <a:lnTo>
                  <a:pt x="95" y="37"/>
                </a:lnTo>
                <a:lnTo>
                  <a:pt x="99" y="45"/>
                </a:lnTo>
                <a:lnTo>
                  <a:pt x="104" y="56"/>
                </a:lnTo>
                <a:lnTo>
                  <a:pt x="105" y="68"/>
                </a:lnTo>
                <a:lnTo>
                  <a:pt x="106" y="80"/>
                </a:lnTo>
                <a:lnTo>
                  <a:pt x="105" y="93"/>
                </a:lnTo>
                <a:lnTo>
                  <a:pt x="104" y="105"/>
                </a:lnTo>
                <a:lnTo>
                  <a:pt x="100" y="114"/>
                </a:lnTo>
                <a:lnTo>
                  <a:pt x="96" y="121"/>
                </a:lnTo>
                <a:lnTo>
                  <a:pt x="90" y="128"/>
                </a:lnTo>
                <a:lnTo>
                  <a:pt x="82" y="132"/>
                </a:lnTo>
                <a:lnTo>
                  <a:pt x="75" y="134"/>
                </a:lnTo>
                <a:lnTo>
                  <a:pt x="65" y="135"/>
                </a:lnTo>
                <a:lnTo>
                  <a:pt x="56" y="134"/>
                </a:lnTo>
                <a:lnTo>
                  <a:pt x="48" y="132"/>
                </a:lnTo>
                <a:lnTo>
                  <a:pt x="41" y="127"/>
                </a:lnTo>
                <a:lnTo>
                  <a:pt x="35" y="121"/>
                </a:lnTo>
                <a:lnTo>
                  <a:pt x="31" y="113"/>
                </a:lnTo>
                <a:lnTo>
                  <a:pt x="28" y="104"/>
                </a:lnTo>
                <a:lnTo>
                  <a:pt x="25" y="92"/>
                </a:lnTo>
                <a:lnTo>
                  <a:pt x="24" y="79"/>
                </a:lnTo>
                <a:lnTo>
                  <a:pt x="25" y="66"/>
                </a:lnTo>
                <a:lnTo>
                  <a:pt x="28" y="55"/>
                </a:lnTo>
                <a:lnTo>
                  <a:pt x="31" y="45"/>
                </a:lnTo>
                <a:lnTo>
                  <a:pt x="35" y="37"/>
                </a:lnTo>
                <a:lnTo>
                  <a:pt x="40" y="32"/>
                </a:lnTo>
                <a:lnTo>
                  <a:pt x="48" y="27"/>
                </a:lnTo>
                <a:lnTo>
                  <a:pt x="55" y="25"/>
                </a:lnTo>
                <a:lnTo>
                  <a:pt x="65" y="23"/>
                </a:lnTo>
                <a:close/>
              </a:path>
            </a:pathLst>
          </a:custGeom>
          <a:solidFill>
            <a:srgbClr val="000080"/>
          </a:solidFill>
          <a:ln w="9525">
            <a:noFill/>
            <a:round/>
            <a:headEnd/>
            <a:tailEnd/>
          </a:ln>
        </p:spPr>
        <p:txBody>
          <a:bodyPr/>
          <a:lstStyle/>
          <a:p>
            <a:endParaRPr lang="ru-RU"/>
          </a:p>
        </p:txBody>
      </p:sp>
      <p:sp>
        <p:nvSpPr>
          <p:cNvPr id="20802" name="Freeform 322"/>
          <p:cNvSpPr>
            <a:spLocks noEditPoints="1"/>
          </p:cNvSpPr>
          <p:nvPr/>
        </p:nvSpPr>
        <p:spPr bwMode="auto">
          <a:xfrm>
            <a:off x="5757863" y="1362075"/>
            <a:ext cx="11112" cy="109538"/>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803" name="Freeform 323"/>
          <p:cNvSpPr>
            <a:spLocks/>
          </p:cNvSpPr>
          <p:nvPr/>
        </p:nvSpPr>
        <p:spPr bwMode="auto">
          <a:xfrm>
            <a:off x="5784850" y="1389063"/>
            <a:ext cx="52388" cy="82550"/>
          </a:xfrm>
          <a:custGeom>
            <a:avLst/>
            <a:gdLst>
              <a:gd name="T0" fmla="*/ 90 w 113"/>
              <a:gd name="T1" fmla="*/ 155 h 155"/>
              <a:gd name="T2" fmla="*/ 113 w 113"/>
              <a:gd name="T3" fmla="*/ 155 h 155"/>
              <a:gd name="T4" fmla="*/ 113 w 113"/>
              <a:gd name="T5" fmla="*/ 64 h 155"/>
              <a:gd name="T6" fmla="*/ 113 w 113"/>
              <a:gd name="T7" fmla="*/ 57 h 155"/>
              <a:gd name="T8" fmla="*/ 113 w 113"/>
              <a:gd name="T9" fmla="*/ 47 h 155"/>
              <a:gd name="T10" fmla="*/ 112 w 113"/>
              <a:gd name="T11" fmla="*/ 37 h 155"/>
              <a:gd name="T12" fmla="*/ 111 w 113"/>
              <a:gd name="T13" fmla="*/ 28 h 155"/>
              <a:gd name="T14" fmla="*/ 107 w 113"/>
              <a:gd name="T15" fmla="*/ 21 h 155"/>
              <a:gd name="T16" fmla="*/ 104 w 113"/>
              <a:gd name="T17" fmla="*/ 15 h 155"/>
              <a:gd name="T18" fmla="*/ 101 w 113"/>
              <a:gd name="T19" fmla="*/ 12 h 155"/>
              <a:gd name="T20" fmla="*/ 97 w 113"/>
              <a:gd name="T21" fmla="*/ 8 h 155"/>
              <a:gd name="T22" fmla="*/ 91 w 113"/>
              <a:gd name="T23" fmla="*/ 5 h 155"/>
              <a:gd name="T24" fmla="*/ 86 w 113"/>
              <a:gd name="T25" fmla="*/ 2 h 155"/>
              <a:gd name="T26" fmla="*/ 80 w 113"/>
              <a:gd name="T27" fmla="*/ 1 h 155"/>
              <a:gd name="T28" fmla="*/ 72 w 113"/>
              <a:gd name="T29" fmla="*/ 0 h 155"/>
              <a:gd name="T30" fmla="*/ 65 w 113"/>
              <a:gd name="T31" fmla="*/ 0 h 155"/>
              <a:gd name="T32" fmla="*/ 59 w 113"/>
              <a:gd name="T33" fmla="*/ 0 h 155"/>
              <a:gd name="T34" fmla="*/ 52 w 113"/>
              <a:gd name="T35" fmla="*/ 1 h 155"/>
              <a:gd name="T36" fmla="*/ 46 w 113"/>
              <a:gd name="T37" fmla="*/ 4 h 155"/>
              <a:gd name="T38" fmla="*/ 41 w 113"/>
              <a:gd name="T39" fmla="*/ 6 h 155"/>
              <a:gd name="T40" fmla="*/ 35 w 113"/>
              <a:gd name="T41" fmla="*/ 9 h 155"/>
              <a:gd name="T42" fmla="*/ 30 w 113"/>
              <a:gd name="T43" fmla="*/ 14 h 155"/>
              <a:gd name="T44" fmla="*/ 26 w 113"/>
              <a:gd name="T45" fmla="*/ 20 h 155"/>
              <a:gd name="T46" fmla="*/ 22 w 113"/>
              <a:gd name="T47" fmla="*/ 26 h 155"/>
              <a:gd name="T48" fmla="*/ 22 w 113"/>
              <a:gd name="T49" fmla="*/ 4 h 155"/>
              <a:gd name="T50" fmla="*/ 0 w 113"/>
              <a:gd name="T51" fmla="*/ 4 h 155"/>
              <a:gd name="T52" fmla="*/ 0 w 113"/>
              <a:gd name="T53" fmla="*/ 155 h 155"/>
              <a:gd name="T54" fmla="*/ 23 w 113"/>
              <a:gd name="T55" fmla="*/ 155 h 155"/>
              <a:gd name="T56" fmla="*/ 23 w 113"/>
              <a:gd name="T57" fmla="*/ 69 h 155"/>
              <a:gd name="T58" fmla="*/ 24 w 113"/>
              <a:gd name="T59" fmla="*/ 58 h 155"/>
              <a:gd name="T60" fmla="*/ 26 w 113"/>
              <a:gd name="T61" fmla="*/ 49 h 155"/>
              <a:gd name="T62" fmla="*/ 29 w 113"/>
              <a:gd name="T63" fmla="*/ 41 h 155"/>
              <a:gd name="T64" fmla="*/ 33 w 113"/>
              <a:gd name="T65" fmla="*/ 34 h 155"/>
              <a:gd name="T66" fmla="*/ 40 w 113"/>
              <a:gd name="T67" fmla="*/ 29 h 155"/>
              <a:gd name="T68" fmla="*/ 46 w 113"/>
              <a:gd name="T69" fmla="*/ 26 h 155"/>
              <a:gd name="T70" fmla="*/ 54 w 113"/>
              <a:gd name="T71" fmla="*/ 23 h 155"/>
              <a:gd name="T72" fmla="*/ 63 w 113"/>
              <a:gd name="T73" fmla="*/ 22 h 155"/>
              <a:gd name="T74" fmla="*/ 70 w 113"/>
              <a:gd name="T75" fmla="*/ 23 h 155"/>
              <a:gd name="T76" fmla="*/ 77 w 113"/>
              <a:gd name="T77" fmla="*/ 25 h 155"/>
              <a:gd name="T78" fmla="*/ 81 w 113"/>
              <a:gd name="T79" fmla="*/ 28 h 155"/>
              <a:gd name="T80" fmla="*/ 85 w 113"/>
              <a:gd name="T81" fmla="*/ 32 h 155"/>
              <a:gd name="T82" fmla="*/ 87 w 113"/>
              <a:gd name="T83" fmla="*/ 37 h 155"/>
              <a:gd name="T84" fmla="*/ 89 w 113"/>
              <a:gd name="T85" fmla="*/ 44 h 155"/>
              <a:gd name="T86" fmla="*/ 90 w 113"/>
              <a:gd name="T87" fmla="*/ 52 h 155"/>
              <a:gd name="T88" fmla="*/ 90 w 113"/>
              <a:gd name="T89" fmla="*/ 62 h 155"/>
              <a:gd name="T90" fmla="*/ 90 w 113"/>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155"/>
              <a:gd name="T140" fmla="*/ 113 w 113"/>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155">
                <a:moveTo>
                  <a:pt x="90" y="155"/>
                </a:moveTo>
                <a:lnTo>
                  <a:pt x="113" y="155"/>
                </a:lnTo>
                <a:lnTo>
                  <a:pt x="113" y="64"/>
                </a:lnTo>
                <a:lnTo>
                  <a:pt x="113" y="57"/>
                </a:lnTo>
                <a:lnTo>
                  <a:pt x="113" y="47"/>
                </a:lnTo>
                <a:lnTo>
                  <a:pt x="112" y="37"/>
                </a:lnTo>
                <a:lnTo>
                  <a:pt x="111" y="28"/>
                </a:lnTo>
                <a:lnTo>
                  <a:pt x="107" y="21"/>
                </a:lnTo>
                <a:lnTo>
                  <a:pt x="104" y="15"/>
                </a:lnTo>
                <a:lnTo>
                  <a:pt x="101" y="12"/>
                </a:lnTo>
                <a:lnTo>
                  <a:pt x="97" y="8"/>
                </a:lnTo>
                <a:lnTo>
                  <a:pt x="91" y="5"/>
                </a:lnTo>
                <a:lnTo>
                  <a:pt x="86" y="2"/>
                </a:lnTo>
                <a:lnTo>
                  <a:pt x="80" y="1"/>
                </a:lnTo>
                <a:lnTo>
                  <a:pt x="72" y="0"/>
                </a:lnTo>
                <a:lnTo>
                  <a:pt x="65" y="0"/>
                </a:lnTo>
                <a:lnTo>
                  <a:pt x="59" y="0"/>
                </a:lnTo>
                <a:lnTo>
                  <a:pt x="52" y="1"/>
                </a:lnTo>
                <a:lnTo>
                  <a:pt x="46" y="4"/>
                </a:lnTo>
                <a:lnTo>
                  <a:pt x="41" y="6"/>
                </a:lnTo>
                <a:lnTo>
                  <a:pt x="35" y="9"/>
                </a:lnTo>
                <a:lnTo>
                  <a:pt x="30" y="14"/>
                </a:lnTo>
                <a:lnTo>
                  <a:pt x="26" y="20"/>
                </a:lnTo>
                <a:lnTo>
                  <a:pt x="22" y="26"/>
                </a:lnTo>
                <a:lnTo>
                  <a:pt x="22" y="4"/>
                </a:lnTo>
                <a:lnTo>
                  <a:pt x="0" y="4"/>
                </a:lnTo>
                <a:lnTo>
                  <a:pt x="0" y="155"/>
                </a:lnTo>
                <a:lnTo>
                  <a:pt x="23" y="155"/>
                </a:lnTo>
                <a:lnTo>
                  <a:pt x="23" y="69"/>
                </a:lnTo>
                <a:lnTo>
                  <a:pt x="24" y="58"/>
                </a:lnTo>
                <a:lnTo>
                  <a:pt x="26" y="49"/>
                </a:lnTo>
                <a:lnTo>
                  <a:pt x="29" y="41"/>
                </a:lnTo>
                <a:lnTo>
                  <a:pt x="33" y="34"/>
                </a:lnTo>
                <a:lnTo>
                  <a:pt x="40" y="29"/>
                </a:lnTo>
                <a:lnTo>
                  <a:pt x="46" y="26"/>
                </a:lnTo>
                <a:lnTo>
                  <a:pt x="54" y="23"/>
                </a:lnTo>
                <a:lnTo>
                  <a:pt x="63" y="22"/>
                </a:lnTo>
                <a:lnTo>
                  <a:pt x="70" y="23"/>
                </a:lnTo>
                <a:lnTo>
                  <a:pt x="77" y="25"/>
                </a:lnTo>
                <a:lnTo>
                  <a:pt x="81" y="28"/>
                </a:lnTo>
                <a:lnTo>
                  <a:pt x="85" y="32"/>
                </a:lnTo>
                <a:lnTo>
                  <a:pt x="87" y="37"/>
                </a:lnTo>
                <a:lnTo>
                  <a:pt x="89" y="44"/>
                </a:lnTo>
                <a:lnTo>
                  <a:pt x="90" y="52"/>
                </a:lnTo>
                <a:lnTo>
                  <a:pt x="90" y="62"/>
                </a:lnTo>
                <a:lnTo>
                  <a:pt x="90" y="155"/>
                </a:lnTo>
                <a:close/>
              </a:path>
            </a:pathLst>
          </a:custGeom>
          <a:solidFill>
            <a:srgbClr val="000080"/>
          </a:solidFill>
          <a:ln w="9525">
            <a:noFill/>
            <a:round/>
            <a:headEnd/>
            <a:tailEnd/>
          </a:ln>
        </p:spPr>
        <p:txBody>
          <a:bodyPr/>
          <a:lstStyle/>
          <a:p>
            <a:endParaRPr lang="ru-RU"/>
          </a:p>
        </p:txBody>
      </p:sp>
      <p:sp>
        <p:nvSpPr>
          <p:cNvPr id="20804" name="Freeform 324"/>
          <p:cNvSpPr>
            <a:spLocks noEditPoints="1"/>
          </p:cNvSpPr>
          <p:nvPr/>
        </p:nvSpPr>
        <p:spPr bwMode="auto">
          <a:xfrm>
            <a:off x="5851525" y="1389063"/>
            <a:ext cx="58738" cy="84137"/>
          </a:xfrm>
          <a:custGeom>
            <a:avLst/>
            <a:gdLst>
              <a:gd name="T0" fmla="*/ 97 w 123"/>
              <a:gd name="T1" fmla="*/ 113 h 158"/>
              <a:gd name="T2" fmla="*/ 91 w 123"/>
              <a:gd name="T3" fmla="*/ 124 h 158"/>
              <a:gd name="T4" fmla="*/ 82 w 123"/>
              <a:gd name="T5" fmla="*/ 131 h 158"/>
              <a:gd name="T6" fmla="*/ 70 w 123"/>
              <a:gd name="T7" fmla="*/ 135 h 158"/>
              <a:gd name="T8" fmla="*/ 55 w 123"/>
              <a:gd name="T9" fmla="*/ 134 h 158"/>
              <a:gd name="T10" fmla="*/ 41 w 123"/>
              <a:gd name="T11" fmla="*/ 128 h 158"/>
              <a:gd name="T12" fmla="*/ 30 w 123"/>
              <a:gd name="T13" fmla="*/ 117 h 158"/>
              <a:gd name="T14" fmla="*/ 25 w 123"/>
              <a:gd name="T15" fmla="*/ 98 h 158"/>
              <a:gd name="T16" fmla="*/ 123 w 123"/>
              <a:gd name="T17" fmla="*/ 87 h 158"/>
              <a:gd name="T18" fmla="*/ 122 w 123"/>
              <a:gd name="T19" fmla="*/ 59 h 158"/>
              <a:gd name="T20" fmla="*/ 114 w 123"/>
              <a:gd name="T21" fmla="*/ 30 h 158"/>
              <a:gd name="T22" fmla="*/ 98 w 123"/>
              <a:gd name="T23" fmla="*/ 12 h 158"/>
              <a:gd name="T24" fmla="*/ 76 w 123"/>
              <a:gd name="T25" fmla="*/ 1 h 158"/>
              <a:gd name="T26" fmla="*/ 48 w 123"/>
              <a:gd name="T27" fmla="*/ 1 h 158"/>
              <a:gd name="T28" fmla="*/ 25 w 123"/>
              <a:gd name="T29" fmla="*/ 12 h 158"/>
              <a:gd name="T30" fmla="*/ 9 w 123"/>
              <a:gd name="T31" fmla="*/ 33 h 158"/>
              <a:gd name="T32" fmla="*/ 1 w 123"/>
              <a:gd name="T33" fmla="*/ 63 h 158"/>
              <a:gd name="T34" fmla="*/ 1 w 123"/>
              <a:gd name="T35" fmla="*/ 98 h 158"/>
              <a:gd name="T36" fmla="*/ 9 w 123"/>
              <a:gd name="T37" fmla="*/ 127 h 158"/>
              <a:gd name="T38" fmla="*/ 25 w 123"/>
              <a:gd name="T39" fmla="*/ 147 h 158"/>
              <a:gd name="T40" fmla="*/ 48 w 123"/>
              <a:gd name="T41" fmla="*/ 157 h 158"/>
              <a:gd name="T42" fmla="*/ 73 w 123"/>
              <a:gd name="T43" fmla="*/ 157 h 158"/>
              <a:gd name="T44" fmla="*/ 94 w 123"/>
              <a:gd name="T45" fmla="*/ 150 h 158"/>
              <a:gd name="T46" fmla="*/ 108 w 123"/>
              <a:gd name="T47" fmla="*/ 137 h 158"/>
              <a:gd name="T48" fmla="*/ 119 w 123"/>
              <a:gd name="T49" fmla="*/ 119 h 158"/>
              <a:gd name="T50" fmla="*/ 99 w 123"/>
              <a:gd name="T51" fmla="*/ 107 h 158"/>
              <a:gd name="T52" fmla="*/ 25 w 123"/>
              <a:gd name="T53" fmla="*/ 56 h 158"/>
              <a:gd name="T54" fmla="*/ 31 w 123"/>
              <a:gd name="T55" fmla="*/ 40 h 158"/>
              <a:gd name="T56" fmla="*/ 41 w 123"/>
              <a:gd name="T57" fmla="*/ 28 h 158"/>
              <a:gd name="T58" fmla="*/ 54 w 123"/>
              <a:gd name="T59" fmla="*/ 23 h 158"/>
              <a:gd name="T60" fmla="*/ 70 w 123"/>
              <a:gd name="T61" fmla="*/ 23 h 158"/>
              <a:gd name="T62" fmla="*/ 84 w 123"/>
              <a:gd name="T63" fmla="*/ 29 h 158"/>
              <a:gd name="T64" fmla="*/ 94 w 123"/>
              <a:gd name="T65" fmla="*/ 40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4"/>
                </a:lnTo>
                <a:lnTo>
                  <a:pt x="86" y="128"/>
                </a:lnTo>
                <a:lnTo>
                  <a:pt x="82" y="131"/>
                </a:lnTo>
                <a:lnTo>
                  <a:pt x="77" y="133"/>
                </a:lnTo>
                <a:lnTo>
                  <a:pt x="70" y="135"/>
                </a:lnTo>
                <a:lnTo>
                  <a:pt x="63" y="135"/>
                </a:lnTo>
                <a:lnTo>
                  <a:pt x="55" y="134"/>
                </a:lnTo>
                <a:lnTo>
                  <a:pt x="47" y="132"/>
                </a:lnTo>
                <a:lnTo>
                  <a:pt x="41" y="128"/>
                </a:lnTo>
                <a:lnTo>
                  <a:pt x="35" y="122"/>
                </a:lnTo>
                <a:lnTo>
                  <a:pt x="30" y="117"/>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7"/>
                </a:lnTo>
                <a:lnTo>
                  <a:pt x="25" y="147"/>
                </a:lnTo>
                <a:lnTo>
                  <a:pt x="36" y="153"/>
                </a:lnTo>
                <a:lnTo>
                  <a:pt x="48" y="157"/>
                </a:lnTo>
                <a:lnTo>
                  <a:pt x="61" y="158"/>
                </a:lnTo>
                <a:lnTo>
                  <a:pt x="73"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8"/>
                </a:lnTo>
                <a:lnTo>
                  <a:pt x="31" y="40"/>
                </a:lnTo>
                <a:lnTo>
                  <a:pt x="36" y="34"/>
                </a:lnTo>
                <a:lnTo>
                  <a:pt x="41" y="28"/>
                </a:lnTo>
                <a:lnTo>
                  <a:pt x="47" y="25"/>
                </a:lnTo>
                <a:lnTo>
                  <a:pt x="54" y="23"/>
                </a:lnTo>
                <a:lnTo>
                  <a:pt x="62" y="22"/>
                </a:lnTo>
                <a:lnTo>
                  <a:pt x="70" y="23"/>
                </a:lnTo>
                <a:lnTo>
                  <a:pt x="78" y="25"/>
                </a:lnTo>
                <a:lnTo>
                  <a:pt x="84" y="29"/>
                </a:lnTo>
                <a:lnTo>
                  <a:pt x="89"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805" name="Freeform 325"/>
          <p:cNvSpPr>
            <a:spLocks noEditPoints="1"/>
          </p:cNvSpPr>
          <p:nvPr/>
        </p:nvSpPr>
        <p:spPr bwMode="auto">
          <a:xfrm>
            <a:off x="5954713" y="1362075"/>
            <a:ext cx="71437" cy="109538"/>
          </a:xfrm>
          <a:custGeom>
            <a:avLst/>
            <a:gdLst>
              <a:gd name="T0" fmla="*/ 0 w 153"/>
              <a:gd name="T1" fmla="*/ 207 h 207"/>
              <a:gd name="T2" fmla="*/ 71 w 153"/>
              <a:gd name="T3" fmla="*/ 207 h 207"/>
              <a:gd name="T4" fmla="*/ 80 w 153"/>
              <a:gd name="T5" fmla="*/ 207 h 207"/>
              <a:gd name="T6" fmla="*/ 89 w 153"/>
              <a:gd name="T7" fmla="*/ 205 h 207"/>
              <a:gd name="T8" fmla="*/ 97 w 153"/>
              <a:gd name="T9" fmla="*/ 203 h 207"/>
              <a:gd name="T10" fmla="*/ 106 w 153"/>
              <a:gd name="T11" fmla="*/ 200 h 207"/>
              <a:gd name="T12" fmla="*/ 113 w 153"/>
              <a:gd name="T13" fmla="*/ 196 h 207"/>
              <a:gd name="T14" fmla="*/ 119 w 153"/>
              <a:gd name="T15" fmla="*/ 191 h 207"/>
              <a:gd name="T16" fmla="*/ 126 w 153"/>
              <a:gd name="T17" fmla="*/ 186 h 207"/>
              <a:gd name="T18" fmla="*/ 131 w 153"/>
              <a:gd name="T19" fmla="*/ 179 h 207"/>
              <a:gd name="T20" fmla="*/ 136 w 153"/>
              <a:gd name="T21" fmla="*/ 172 h 207"/>
              <a:gd name="T22" fmla="*/ 141 w 153"/>
              <a:gd name="T23" fmla="*/ 164 h 207"/>
              <a:gd name="T24" fmla="*/ 145 w 153"/>
              <a:gd name="T25" fmla="*/ 156 h 207"/>
              <a:gd name="T26" fmla="*/ 148 w 153"/>
              <a:gd name="T27" fmla="*/ 145 h 207"/>
              <a:gd name="T28" fmla="*/ 150 w 153"/>
              <a:gd name="T29" fmla="*/ 136 h 207"/>
              <a:gd name="T30" fmla="*/ 152 w 153"/>
              <a:gd name="T31" fmla="*/ 124 h 207"/>
              <a:gd name="T32" fmla="*/ 153 w 153"/>
              <a:gd name="T33" fmla="*/ 113 h 207"/>
              <a:gd name="T34" fmla="*/ 153 w 153"/>
              <a:gd name="T35" fmla="*/ 100 h 207"/>
              <a:gd name="T36" fmla="*/ 153 w 153"/>
              <a:gd name="T37" fmla="*/ 88 h 207"/>
              <a:gd name="T38" fmla="*/ 152 w 153"/>
              <a:gd name="T39" fmla="*/ 78 h 207"/>
              <a:gd name="T40" fmla="*/ 150 w 153"/>
              <a:gd name="T41" fmla="*/ 67 h 207"/>
              <a:gd name="T42" fmla="*/ 148 w 153"/>
              <a:gd name="T43" fmla="*/ 57 h 207"/>
              <a:gd name="T44" fmla="*/ 145 w 153"/>
              <a:gd name="T45" fmla="*/ 49 h 207"/>
              <a:gd name="T46" fmla="*/ 142 w 153"/>
              <a:gd name="T47" fmla="*/ 39 h 207"/>
              <a:gd name="T48" fmla="*/ 137 w 153"/>
              <a:gd name="T49" fmla="*/ 32 h 207"/>
              <a:gd name="T50" fmla="*/ 132 w 153"/>
              <a:gd name="T51" fmla="*/ 25 h 207"/>
              <a:gd name="T52" fmla="*/ 127 w 153"/>
              <a:gd name="T53" fmla="*/ 19 h 207"/>
              <a:gd name="T54" fmla="*/ 120 w 153"/>
              <a:gd name="T55" fmla="*/ 15 h 207"/>
              <a:gd name="T56" fmla="*/ 114 w 153"/>
              <a:gd name="T57" fmla="*/ 10 h 207"/>
              <a:gd name="T58" fmla="*/ 107 w 153"/>
              <a:gd name="T59" fmla="*/ 7 h 207"/>
              <a:gd name="T60" fmla="*/ 99 w 153"/>
              <a:gd name="T61" fmla="*/ 3 h 207"/>
              <a:gd name="T62" fmla="*/ 91 w 153"/>
              <a:gd name="T63" fmla="*/ 1 h 207"/>
              <a:gd name="T64" fmla="*/ 81 w 153"/>
              <a:gd name="T65" fmla="*/ 0 h 207"/>
              <a:gd name="T66" fmla="*/ 72 w 153"/>
              <a:gd name="T67" fmla="*/ 0 h 207"/>
              <a:gd name="T68" fmla="*/ 0 w 153"/>
              <a:gd name="T69" fmla="*/ 0 h 207"/>
              <a:gd name="T70" fmla="*/ 0 w 153"/>
              <a:gd name="T71" fmla="*/ 207 h 207"/>
              <a:gd name="T72" fmla="*/ 70 w 153"/>
              <a:gd name="T73" fmla="*/ 24 h 207"/>
              <a:gd name="T74" fmla="*/ 83 w 153"/>
              <a:gd name="T75" fmla="*/ 25 h 207"/>
              <a:gd name="T76" fmla="*/ 94 w 153"/>
              <a:gd name="T77" fmla="*/ 29 h 207"/>
              <a:gd name="T78" fmla="*/ 104 w 153"/>
              <a:gd name="T79" fmla="*/ 36 h 207"/>
              <a:gd name="T80" fmla="*/ 112 w 153"/>
              <a:gd name="T81" fmla="*/ 44 h 207"/>
              <a:gd name="T82" fmla="*/ 118 w 153"/>
              <a:gd name="T83" fmla="*/ 56 h 207"/>
              <a:gd name="T84" fmla="*/ 123 w 153"/>
              <a:gd name="T85" fmla="*/ 68 h 207"/>
              <a:gd name="T86" fmla="*/ 126 w 153"/>
              <a:gd name="T87" fmla="*/ 84 h 207"/>
              <a:gd name="T88" fmla="*/ 127 w 153"/>
              <a:gd name="T89" fmla="*/ 102 h 207"/>
              <a:gd name="T90" fmla="*/ 126 w 153"/>
              <a:gd name="T91" fmla="*/ 121 h 207"/>
              <a:gd name="T92" fmla="*/ 124 w 153"/>
              <a:gd name="T93" fmla="*/ 136 h 207"/>
              <a:gd name="T94" fmla="*/ 118 w 153"/>
              <a:gd name="T95" fmla="*/ 150 h 207"/>
              <a:gd name="T96" fmla="*/ 112 w 153"/>
              <a:gd name="T97" fmla="*/ 162 h 207"/>
              <a:gd name="T98" fmla="*/ 105 w 153"/>
              <a:gd name="T99" fmla="*/ 170 h 207"/>
              <a:gd name="T100" fmla="*/ 94 w 153"/>
              <a:gd name="T101" fmla="*/ 177 h 207"/>
              <a:gd name="T102" fmla="*/ 83 w 153"/>
              <a:gd name="T103" fmla="*/ 180 h 207"/>
              <a:gd name="T104" fmla="*/ 70 w 153"/>
              <a:gd name="T105" fmla="*/ 181 h 207"/>
              <a:gd name="T106" fmla="*/ 26 w 153"/>
              <a:gd name="T107" fmla="*/ 181 h 207"/>
              <a:gd name="T108" fmla="*/ 26 w 153"/>
              <a:gd name="T109" fmla="*/ 24 h 207"/>
              <a:gd name="T110" fmla="*/ 70 w 153"/>
              <a:gd name="T111" fmla="*/ 24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1" y="207"/>
                </a:lnTo>
                <a:lnTo>
                  <a:pt x="80" y="207"/>
                </a:lnTo>
                <a:lnTo>
                  <a:pt x="89" y="205"/>
                </a:lnTo>
                <a:lnTo>
                  <a:pt x="97" y="203"/>
                </a:lnTo>
                <a:lnTo>
                  <a:pt x="106" y="200"/>
                </a:lnTo>
                <a:lnTo>
                  <a:pt x="113" y="196"/>
                </a:lnTo>
                <a:lnTo>
                  <a:pt x="119" y="191"/>
                </a:lnTo>
                <a:lnTo>
                  <a:pt x="126" y="186"/>
                </a:lnTo>
                <a:lnTo>
                  <a:pt x="131" y="179"/>
                </a:lnTo>
                <a:lnTo>
                  <a:pt x="136" y="172"/>
                </a:lnTo>
                <a:lnTo>
                  <a:pt x="141" y="164"/>
                </a:lnTo>
                <a:lnTo>
                  <a:pt x="145" y="156"/>
                </a:lnTo>
                <a:lnTo>
                  <a:pt x="148" y="145"/>
                </a:lnTo>
                <a:lnTo>
                  <a:pt x="150" y="136"/>
                </a:lnTo>
                <a:lnTo>
                  <a:pt x="152" y="124"/>
                </a:lnTo>
                <a:lnTo>
                  <a:pt x="153" y="113"/>
                </a:lnTo>
                <a:lnTo>
                  <a:pt x="153" y="100"/>
                </a:lnTo>
                <a:lnTo>
                  <a:pt x="153" y="88"/>
                </a:lnTo>
                <a:lnTo>
                  <a:pt x="152" y="78"/>
                </a:lnTo>
                <a:lnTo>
                  <a:pt x="150" y="67"/>
                </a:lnTo>
                <a:lnTo>
                  <a:pt x="148" y="57"/>
                </a:lnTo>
                <a:lnTo>
                  <a:pt x="145" y="49"/>
                </a:lnTo>
                <a:lnTo>
                  <a:pt x="142" y="39"/>
                </a:lnTo>
                <a:lnTo>
                  <a:pt x="137" y="32"/>
                </a:lnTo>
                <a:lnTo>
                  <a:pt x="132" y="25"/>
                </a:lnTo>
                <a:lnTo>
                  <a:pt x="127" y="19"/>
                </a:lnTo>
                <a:lnTo>
                  <a:pt x="120" y="15"/>
                </a:lnTo>
                <a:lnTo>
                  <a:pt x="114" y="10"/>
                </a:lnTo>
                <a:lnTo>
                  <a:pt x="107" y="7"/>
                </a:lnTo>
                <a:lnTo>
                  <a:pt x="99" y="3"/>
                </a:lnTo>
                <a:lnTo>
                  <a:pt x="91" y="1"/>
                </a:lnTo>
                <a:lnTo>
                  <a:pt x="81" y="0"/>
                </a:lnTo>
                <a:lnTo>
                  <a:pt x="72" y="0"/>
                </a:lnTo>
                <a:lnTo>
                  <a:pt x="0" y="0"/>
                </a:lnTo>
                <a:lnTo>
                  <a:pt x="0" y="207"/>
                </a:lnTo>
                <a:close/>
                <a:moveTo>
                  <a:pt x="70" y="24"/>
                </a:moveTo>
                <a:lnTo>
                  <a:pt x="83" y="25"/>
                </a:lnTo>
                <a:lnTo>
                  <a:pt x="94" y="29"/>
                </a:lnTo>
                <a:lnTo>
                  <a:pt x="104" y="36"/>
                </a:lnTo>
                <a:lnTo>
                  <a:pt x="112" y="44"/>
                </a:lnTo>
                <a:lnTo>
                  <a:pt x="118" y="56"/>
                </a:lnTo>
                <a:lnTo>
                  <a:pt x="123" y="68"/>
                </a:lnTo>
                <a:lnTo>
                  <a:pt x="126" y="84"/>
                </a:lnTo>
                <a:lnTo>
                  <a:pt x="127" y="102"/>
                </a:lnTo>
                <a:lnTo>
                  <a:pt x="126" y="121"/>
                </a:lnTo>
                <a:lnTo>
                  <a:pt x="124" y="136"/>
                </a:lnTo>
                <a:lnTo>
                  <a:pt x="118" y="150"/>
                </a:lnTo>
                <a:lnTo>
                  <a:pt x="112" y="162"/>
                </a:lnTo>
                <a:lnTo>
                  <a:pt x="105" y="170"/>
                </a:lnTo>
                <a:lnTo>
                  <a:pt x="94" y="177"/>
                </a:lnTo>
                <a:lnTo>
                  <a:pt x="83" y="180"/>
                </a:lnTo>
                <a:lnTo>
                  <a:pt x="70" y="181"/>
                </a:lnTo>
                <a:lnTo>
                  <a:pt x="26" y="181"/>
                </a:lnTo>
                <a:lnTo>
                  <a:pt x="26" y="24"/>
                </a:lnTo>
                <a:lnTo>
                  <a:pt x="70" y="24"/>
                </a:lnTo>
                <a:close/>
              </a:path>
            </a:pathLst>
          </a:custGeom>
          <a:solidFill>
            <a:srgbClr val="000080"/>
          </a:solidFill>
          <a:ln w="9525">
            <a:noFill/>
            <a:round/>
            <a:headEnd/>
            <a:tailEnd/>
          </a:ln>
        </p:spPr>
        <p:txBody>
          <a:bodyPr/>
          <a:lstStyle/>
          <a:p>
            <a:endParaRPr lang="ru-RU"/>
          </a:p>
        </p:txBody>
      </p:sp>
      <p:sp>
        <p:nvSpPr>
          <p:cNvPr id="20806" name="Rectangle 326"/>
          <p:cNvSpPr>
            <a:spLocks noChangeArrowheads="1"/>
          </p:cNvSpPr>
          <p:nvPr/>
        </p:nvSpPr>
        <p:spPr bwMode="auto">
          <a:xfrm>
            <a:off x="6040438" y="1454150"/>
            <a:ext cx="12700" cy="17463"/>
          </a:xfrm>
          <a:prstGeom prst="rect">
            <a:avLst/>
          </a:prstGeom>
          <a:solidFill>
            <a:srgbClr val="000080"/>
          </a:solidFill>
          <a:ln w="9525">
            <a:noFill/>
            <a:miter lim="800000"/>
            <a:headEnd/>
            <a:tailEnd/>
          </a:ln>
        </p:spPr>
        <p:txBody>
          <a:bodyPr/>
          <a:lstStyle/>
          <a:p>
            <a:endParaRPr lang="ru-RU"/>
          </a:p>
        </p:txBody>
      </p:sp>
      <p:sp>
        <p:nvSpPr>
          <p:cNvPr id="20807" name="Freeform 327"/>
          <p:cNvSpPr>
            <a:spLocks/>
          </p:cNvSpPr>
          <p:nvPr/>
        </p:nvSpPr>
        <p:spPr bwMode="auto">
          <a:xfrm>
            <a:off x="4851400" y="1558925"/>
            <a:ext cx="58738" cy="104775"/>
          </a:xfrm>
          <a:custGeom>
            <a:avLst/>
            <a:gdLst>
              <a:gd name="T0" fmla="*/ 124 w 124"/>
              <a:gd name="T1" fmla="*/ 199 h 199"/>
              <a:gd name="T2" fmla="*/ 26 w 124"/>
              <a:gd name="T3" fmla="*/ 175 h 199"/>
              <a:gd name="T4" fmla="*/ 33 w 124"/>
              <a:gd name="T5" fmla="*/ 162 h 199"/>
              <a:gd name="T6" fmla="*/ 41 w 124"/>
              <a:gd name="T7" fmla="*/ 151 h 199"/>
              <a:gd name="T8" fmla="*/ 54 w 124"/>
              <a:gd name="T9" fmla="*/ 140 h 199"/>
              <a:gd name="T10" fmla="*/ 70 w 124"/>
              <a:gd name="T11" fmla="*/ 131 h 199"/>
              <a:gd name="T12" fmla="*/ 95 w 124"/>
              <a:gd name="T13" fmla="*/ 116 h 199"/>
              <a:gd name="T14" fmla="*/ 110 w 124"/>
              <a:gd name="T15" fmla="*/ 103 h 199"/>
              <a:gd name="T16" fmla="*/ 119 w 124"/>
              <a:gd name="T17" fmla="*/ 88 h 199"/>
              <a:gd name="T18" fmla="*/ 123 w 124"/>
              <a:gd name="T19" fmla="*/ 69 h 199"/>
              <a:gd name="T20" fmla="*/ 123 w 124"/>
              <a:gd name="T21" fmla="*/ 47 h 199"/>
              <a:gd name="T22" fmla="*/ 115 w 124"/>
              <a:gd name="T23" fmla="*/ 25 h 199"/>
              <a:gd name="T24" fmla="*/ 99 w 124"/>
              <a:gd name="T25" fmla="*/ 10 h 199"/>
              <a:gd name="T26" fmla="*/ 78 w 124"/>
              <a:gd name="T27" fmla="*/ 1 h 199"/>
              <a:gd name="T28" fmla="*/ 52 w 124"/>
              <a:gd name="T29" fmla="*/ 1 h 199"/>
              <a:gd name="T30" fmla="*/ 30 w 124"/>
              <a:gd name="T31" fmla="*/ 11 h 199"/>
              <a:gd name="T32" fmla="*/ 14 w 124"/>
              <a:gd name="T33" fmla="*/ 28 h 199"/>
              <a:gd name="T34" fmla="*/ 5 w 124"/>
              <a:gd name="T35" fmla="*/ 54 h 199"/>
              <a:gd name="T36" fmla="*/ 4 w 124"/>
              <a:gd name="T37" fmla="*/ 73 h 199"/>
              <a:gd name="T38" fmla="*/ 28 w 124"/>
              <a:gd name="T39" fmla="*/ 70 h 199"/>
              <a:gd name="T40" fmla="*/ 31 w 124"/>
              <a:gd name="T41" fmla="*/ 52 h 199"/>
              <a:gd name="T42" fmla="*/ 38 w 124"/>
              <a:gd name="T43" fmla="*/ 36 h 199"/>
              <a:gd name="T44" fmla="*/ 50 w 124"/>
              <a:gd name="T45" fmla="*/ 28 h 199"/>
              <a:gd name="T46" fmla="*/ 63 w 124"/>
              <a:gd name="T47" fmla="*/ 25 h 199"/>
              <a:gd name="T48" fmla="*/ 78 w 124"/>
              <a:gd name="T49" fmla="*/ 27 h 199"/>
              <a:gd name="T50" fmla="*/ 90 w 124"/>
              <a:gd name="T51" fmla="*/ 34 h 199"/>
              <a:gd name="T52" fmla="*/ 97 w 124"/>
              <a:gd name="T53" fmla="*/ 46 h 199"/>
              <a:gd name="T54" fmla="*/ 99 w 124"/>
              <a:gd name="T55" fmla="*/ 60 h 199"/>
              <a:gd name="T56" fmla="*/ 97 w 124"/>
              <a:gd name="T57" fmla="*/ 73 h 199"/>
              <a:gd name="T58" fmla="*/ 93 w 124"/>
              <a:gd name="T59" fmla="*/ 83 h 199"/>
              <a:gd name="T60" fmla="*/ 84 w 124"/>
              <a:gd name="T61" fmla="*/ 93 h 199"/>
              <a:gd name="T62" fmla="*/ 73 w 124"/>
              <a:gd name="T63" fmla="*/ 102 h 199"/>
              <a:gd name="T64" fmla="*/ 44 w 124"/>
              <a:gd name="T65" fmla="*/ 119 h 199"/>
              <a:gd name="T66" fmla="*/ 22 w 124"/>
              <a:gd name="T67" fmla="*/ 138 h 199"/>
              <a:gd name="T68" fmla="*/ 8 w 124"/>
              <a:gd name="T69" fmla="*/ 159 h 199"/>
              <a:gd name="T70" fmla="*/ 1 w 124"/>
              <a:gd name="T71" fmla="*/ 183 h 199"/>
              <a:gd name="T72" fmla="*/ 0 w 124"/>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5"/>
                </a:lnTo>
                <a:lnTo>
                  <a:pt x="26" y="175"/>
                </a:lnTo>
                <a:lnTo>
                  <a:pt x="30" y="168"/>
                </a:lnTo>
                <a:lnTo>
                  <a:pt x="33" y="162"/>
                </a:lnTo>
                <a:lnTo>
                  <a:pt x="36" y="156"/>
                </a:lnTo>
                <a:lnTo>
                  <a:pt x="41" y="151"/>
                </a:lnTo>
                <a:lnTo>
                  <a:pt x="47" y="146"/>
                </a:lnTo>
                <a:lnTo>
                  <a:pt x="54" y="140"/>
                </a:lnTo>
                <a:lnTo>
                  <a:pt x="61" y="135"/>
                </a:lnTo>
                <a:lnTo>
                  <a:pt x="70" y="131"/>
                </a:lnTo>
                <a:lnTo>
                  <a:pt x="85" y="123"/>
                </a:lnTo>
                <a:lnTo>
                  <a:pt x="95" y="116"/>
                </a:lnTo>
                <a:lnTo>
                  <a:pt x="102" y="110"/>
                </a:lnTo>
                <a:lnTo>
                  <a:pt x="110" y="103"/>
                </a:lnTo>
                <a:lnTo>
                  <a:pt x="115" y="96"/>
                </a:lnTo>
                <a:lnTo>
                  <a:pt x="119" y="88"/>
                </a:lnTo>
                <a:lnTo>
                  <a:pt x="122" y="78"/>
                </a:lnTo>
                <a:lnTo>
                  <a:pt x="123" y="69"/>
                </a:lnTo>
                <a:lnTo>
                  <a:pt x="124" y="60"/>
                </a:lnTo>
                <a:lnTo>
                  <a:pt x="123" y="47"/>
                </a:lnTo>
                <a:lnTo>
                  <a:pt x="120" y="35"/>
                </a:lnTo>
                <a:lnTo>
                  <a:pt x="115" y="25"/>
                </a:lnTo>
                <a:lnTo>
                  <a:pt x="108" y="17"/>
                </a:lnTo>
                <a:lnTo>
                  <a:pt x="99" y="10"/>
                </a:lnTo>
                <a:lnTo>
                  <a:pt x="90" y="5"/>
                </a:lnTo>
                <a:lnTo>
                  <a:pt x="78" y="1"/>
                </a:lnTo>
                <a:lnTo>
                  <a:pt x="64" y="0"/>
                </a:lnTo>
                <a:lnTo>
                  <a:pt x="52" y="1"/>
                </a:lnTo>
                <a:lnTo>
                  <a:pt x="40" y="5"/>
                </a:lnTo>
                <a:lnTo>
                  <a:pt x="30" y="11"/>
                </a:lnTo>
                <a:lnTo>
                  <a:pt x="21" y="19"/>
                </a:lnTo>
                <a:lnTo>
                  <a:pt x="14" y="28"/>
                </a:lnTo>
                <a:lnTo>
                  <a:pt x="8" y="40"/>
                </a:lnTo>
                <a:lnTo>
                  <a:pt x="5" y="54"/>
                </a:lnTo>
                <a:lnTo>
                  <a:pt x="4" y="69"/>
                </a:lnTo>
                <a:lnTo>
                  <a:pt x="4" y="73"/>
                </a:lnTo>
                <a:lnTo>
                  <a:pt x="28" y="73"/>
                </a:lnTo>
                <a:lnTo>
                  <a:pt x="28" y="70"/>
                </a:lnTo>
                <a:lnTo>
                  <a:pt x="30" y="60"/>
                </a:lnTo>
                <a:lnTo>
                  <a:pt x="31" y="52"/>
                </a:lnTo>
                <a:lnTo>
                  <a:pt x="34" y="43"/>
                </a:lnTo>
                <a:lnTo>
                  <a:pt x="38" y="36"/>
                </a:lnTo>
                <a:lnTo>
                  <a:pt x="43" y="32"/>
                </a:lnTo>
                <a:lnTo>
                  <a:pt x="50" y="28"/>
                </a:lnTo>
                <a:lnTo>
                  <a:pt x="56" y="26"/>
                </a:lnTo>
                <a:lnTo>
                  <a:pt x="63" y="25"/>
                </a:lnTo>
                <a:lnTo>
                  <a:pt x="72" y="26"/>
                </a:lnTo>
                <a:lnTo>
                  <a:pt x="78" y="27"/>
                </a:lnTo>
                <a:lnTo>
                  <a:pt x="84" y="31"/>
                </a:lnTo>
                <a:lnTo>
                  <a:pt x="90" y="34"/>
                </a:lnTo>
                <a:lnTo>
                  <a:pt x="94" y="40"/>
                </a:lnTo>
                <a:lnTo>
                  <a:pt x="97" y="46"/>
                </a:lnTo>
                <a:lnTo>
                  <a:pt x="98" y="53"/>
                </a:lnTo>
                <a:lnTo>
                  <a:pt x="99" y="60"/>
                </a:lnTo>
                <a:lnTo>
                  <a:pt x="99" y="67"/>
                </a:lnTo>
                <a:lnTo>
                  <a:pt x="97" y="73"/>
                </a:lnTo>
                <a:lnTo>
                  <a:pt x="96" y="78"/>
                </a:lnTo>
                <a:lnTo>
                  <a:pt x="93" y="83"/>
                </a:lnTo>
                <a:lnTo>
                  <a:pt x="89" y="89"/>
                </a:lnTo>
                <a:lnTo>
                  <a:pt x="84" y="93"/>
                </a:lnTo>
                <a:lnTo>
                  <a:pt x="79" y="98"/>
                </a:lnTo>
                <a:lnTo>
                  <a:pt x="73" y="102"/>
                </a:lnTo>
                <a:lnTo>
                  <a:pt x="58" y="111"/>
                </a:lnTo>
                <a:lnTo>
                  <a:pt x="44" y="119"/>
                </a:lnTo>
                <a:lnTo>
                  <a:pt x="33" y="128"/>
                </a:lnTo>
                <a:lnTo>
                  <a:pt x="22" y="138"/>
                </a:lnTo>
                <a:lnTo>
                  <a:pt x="15" y="148"/>
                </a:lnTo>
                <a:lnTo>
                  <a:pt x="8" y="159"/>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808" name="Freeform 328"/>
          <p:cNvSpPr>
            <a:spLocks/>
          </p:cNvSpPr>
          <p:nvPr/>
        </p:nvSpPr>
        <p:spPr bwMode="auto">
          <a:xfrm>
            <a:off x="4921250" y="1560513"/>
            <a:ext cx="57150" cy="103187"/>
          </a:xfrm>
          <a:custGeom>
            <a:avLst/>
            <a:gdLst>
              <a:gd name="T0" fmla="*/ 25 w 124"/>
              <a:gd name="T1" fmla="*/ 195 h 195"/>
              <a:gd name="T2" fmla="*/ 51 w 124"/>
              <a:gd name="T3" fmla="*/ 195 h 195"/>
              <a:gd name="T4" fmla="*/ 54 w 124"/>
              <a:gd name="T5" fmla="*/ 171 h 195"/>
              <a:gd name="T6" fmla="*/ 60 w 124"/>
              <a:gd name="T7" fmla="*/ 148 h 195"/>
              <a:gd name="T8" fmla="*/ 67 w 124"/>
              <a:gd name="T9" fmla="*/ 126 h 195"/>
              <a:gd name="T10" fmla="*/ 74 w 124"/>
              <a:gd name="T11" fmla="*/ 103 h 195"/>
              <a:gd name="T12" fmla="*/ 85 w 124"/>
              <a:gd name="T13" fmla="*/ 83 h 195"/>
              <a:gd name="T14" fmla="*/ 97 w 124"/>
              <a:gd name="T15" fmla="*/ 63 h 195"/>
              <a:gd name="T16" fmla="*/ 109 w 124"/>
              <a:gd name="T17" fmla="*/ 43 h 195"/>
              <a:gd name="T18" fmla="*/ 124 w 124"/>
              <a:gd name="T19" fmla="*/ 24 h 195"/>
              <a:gd name="T20" fmla="*/ 124 w 124"/>
              <a:gd name="T21" fmla="*/ 0 h 195"/>
              <a:gd name="T22" fmla="*/ 0 w 124"/>
              <a:gd name="T23" fmla="*/ 0 h 195"/>
              <a:gd name="T24" fmla="*/ 0 w 124"/>
              <a:gd name="T25" fmla="*/ 27 h 195"/>
              <a:gd name="T26" fmla="*/ 99 w 124"/>
              <a:gd name="T27" fmla="*/ 27 h 195"/>
              <a:gd name="T28" fmla="*/ 84 w 124"/>
              <a:gd name="T29" fmla="*/ 45 h 195"/>
              <a:gd name="T30" fmla="*/ 70 w 124"/>
              <a:gd name="T31" fmla="*/ 65 h 195"/>
              <a:gd name="T32" fmla="*/ 59 w 124"/>
              <a:gd name="T33" fmla="*/ 85 h 195"/>
              <a:gd name="T34" fmla="*/ 48 w 124"/>
              <a:gd name="T35" fmla="*/ 106 h 195"/>
              <a:gd name="T36" fmla="*/ 40 w 124"/>
              <a:gd name="T37" fmla="*/ 127 h 195"/>
              <a:gd name="T38" fmla="*/ 33 w 124"/>
              <a:gd name="T39" fmla="*/ 149 h 195"/>
              <a:gd name="T40" fmla="*/ 28 w 124"/>
              <a:gd name="T41" fmla="*/ 172 h 195"/>
              <a:gd name="T42" fmla="*/ 25 w 124"/>
              <a:gd name="T43" fmla="*/ 195 h 19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4"/>
              <a:gd name="T67" fmla="*/ 0 h 195"/>
              <a:gd name="T68" fmla="*/ 124 w 124"/>
              <a:gd name="T69" fmla="*/ 195 h 19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4" h="195">
                <a:moveTo>
                  <a:pt x="25" y="195"/>
                </a:moveTo>
                <a:lnTo>
                  <a:pt x="51" y="195"/>
                </a:lnTo>
                <a:lnTo>
                  <a:pt x="54" y="171"/>
                </a:lnTo>
                <a:lnTo>
                  <a:pt x="60" y="148"/>
                </a:lnTo>
                <a:lnTo>
                  <a:pt x="67" y="126"/>
                </a:lnTo>
                <a:lnTo>
                  <a:pt x="74" y="103"/>
                </a:lnTo>
                <a:lnTo>
                  <a:pt x="85" y="83"/>
                </a:lnTo>
                <a:lnTo>
                  <a:pt x="97" y="63"/>
                </a:lnTo>
                <a:lnTo>
                  <a:pt x="109" y="43"/>
                </a:lnTo>
                <a:lnTo>
                  <a:pt x="124" y="24"/>
                </a:lnTo>
                <a:lnTo>
                  <a:pt x="124" y="0"/>
                </a:lnTo>
                <a:lnTo>
                  <a:pt x="0" y="0"/>
                </a:lnTo>
                <a:lnTo>
                  <a:pt x="0" y="27"/>
                </a:lnTo>
                <a:lnTo>
                  <a:pt x="99" y="27"/>
                </a:lnTo>
                <a:lnTo>
                  <a:pt x="84" y="45"/>
                </a:lnTo>
                <a:lnTo>
                  <a:pt x="70" y="65"/>
                </a:lnTo>
                <a:lnTo>
                  <a:pt x="59" y="85"/>
                </a:lnTo>
                <a:lnTo>
                  <a:pt x="48" y="106"/>
                </a:lnTo>
                <a:lnTo>
                  <a:pt x="40" y="127"/>
                </a:lnTo>
                <a:lnTo>
                  <a:pt x="33" y="149"/>
                </a:lnTo>
                <a:lnTo>
                  <a:pt x="28" y="172"/>
                </a:lnTo>
                <a:lnTo>
                  <a:pt x="25" y="195"/>
                </a:lnTo>
                <a:close/>
              </a:path>
            </a:pathLst>
          </a:custGeom>
          <a:solidFill>
            <a:srgbClr val="000080"/>
          </a:solidFill>
          <a:ln w="9525">
            <a:noFill/>
            <a:round/>
            <a:headEnd/>
            <a:tailEnd/>
          </a:ln>
        </p:spPr>
        <p:txBody>
          <a:bodyPr/>
          <a:lstStyle/>
          <a:p>
            <a:endParaRPr lang="ru-RU"/>
          </a:p>
        </p:txBody>
      </p:sp>
      <p:sp>
        <p:nvSpPr>
          <p:cNvPr id="20809" name="Freeform 329"/>
          <p:cNvSpPr>
            <a:spLocks/>
          </p:cNvSpPr>
          <p:nvPr/>
        </p:nvSpPr>
        <p:spPr bwMode="auto">
          <a:xfrm>
            <a:off x="5537200" y="1554163"/>
            <a:ext cx="57150" cy="109537"/>
          </a:xfrm>
          <a:custGeom>
            <a:avLst/>
            <a:gdLst>
              <a:gd name="T0" fmla="*/ 0 w 120"/>
              <a:gd name="T1" fmla="*/ 207 h 207"/>
              <a:gd name="T2" fmla="*/ 120 w 120"/>
              <a:gd name="T3" fmla="*/ 207 h 207"/>
              <a:gd name="T4" fmla="*/ 120 w 120"/>
              <a:gd name="T5" fmla="*/ 181 h 207"/>
              <a:gd name="T6" fmla="*/ 27 w 120"/>
              <a:gd name="T7" fmla="*/ 181 h 207"/>
              <a:gd name="T8" fmla="*/ 27 w 120"/>
              <a:gd name="T9" fmla="*/ 0 h 207"/>
              <a:gd name="T10" fmla="*/ 0 w 120"/>
              <a:gd name="T11" fmla="*/ 0 h 207"/>
              <a:gd name="T12" fmla="*/ 0 w 120"/>
              <a:gd name="T13" fmla="*/ 207 h 207"/>
              <a:gd name="T14" fmla="*/ 0 60000 65536"/>
              <a:gd name="T15" fmla="*/ 0 60000 65536"/>
              <a:gd name="T16" fmla="*/ 0 60000 65536"/>
              <a:gd name="T17" fmla="*/ 0 60000 65536"/>
              <a:gd name="T18" fmla="*/ 0 60000 65536"/>
              <a:gd name="T19" fmla="*/ 0 60000 65536"/>
              <a:gd name="T20" fmla="*/ 0 60000 65536"/>
              <a:gd name="T21" fmla="*/ 0 w 120"/>
              <a:gd name="T22" fmla="*/ 0 h 207"/>
              <a:gd name="T23" fmla="*/ 120 w 120"/>
              <a:gd name="T24" fmla="*/ 207 h 2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 h="207">
                <a:moveTo>
                  <a:pt x="0" y="207"/>
                </a:moveTo>
                <a:lnTo>
                  <a:pt x="120" y="207"/>
                </a:lnTo>
                <a:lnTo>
                  <a:pt x="120" y="181"/>
                </a:lnTo>
                <a:lnTo>
                  <a:pt x="27" y="181"/>
                </a:lnTo>
                <a:lnTo>
                  <a:pt x="27" y="0"/>
                </a:lnTo>
                <a:lnTo>
                  <a:pt x="0" y="0"/>
                </a:lnTo>
                <a:lnTo>
                  <a:pt x="0" y="207"/>
                </a:lnTo>
                <a:close/>
              </a:path>
            </a:pathLst>
          </a:custGeom>
          <a:solidFill>
            <a:srgbClr val="000080"/>
          </a:solidFill>
          <a:ln w="9525">
            <a:noFill/>
            <a:round/>
            <a:headEnd/>
            <a:tailEnd/>
          </a:ln>
        </p:spPr>
        <p:txBody>
          <a:bodyPr/>
          <a:lstStyle/>
          <a:p>
            <a:endParaRPr lang="ru-RU"/>
          </a:p>
        </p:txBody>
      </p:sp>
      <p:sp>
        <p:nvSpPr>
          <p:cNvPr id="20810" name="Freeform 330"/>
          <p:cNvSpPr>
            <a:spLocks/>
          </p:cNvSpPr>
          <p:nvPr/>
        </p:nvSpPr>
        <p:spPr bwMode="auto">
          <a:xfrm>
            <a:off x="5602288" y="1584325"/>
            <a:ext cx="53975" cy="80963"/>
          </a:xfrm>
          <a:custGeom>
            <a:avLst/>
            <a:gdLst>
              <a:gd name="T0" fmla="*/ 24 w 114"/>
              <a:gd name="T1" fmla="*/ 0 h 155"/>
              <a:gd name="T2" fmla="*/ 0 w 114"/>
              <a:gd name="T3" fmla="*/ 0 h 155"/>
              <a:gd name="T4" fmla="*/ 0 w 114"/>
              <a:gd name="T5" fmla="*/ 91 h 155"/>
              <a:gd name="T6" fmla="*/ 0 w 114"/>
              <a:gd name="T7" fmla="*/ 98 h 155"/>
              <a:gd name="T8" fmla="*/ 0 w 114"/>
              <a:gd name="T9" fmla="*/ 108 h 155"/>
              <a:gd name="T10" fmla="*/ 1 w 114"/>
              <a:gd name="T11" fmla="*/ 118 h 155"/>
              <a:gd name="T12" fmla="*/ 4 w 114"/>
              <a:gd name="T13" fmla="*/ 127 h 155"/>
              <a:gd name="T14" fmla="*/ 7 w 114"/>
              <a:gd name="T15" fmla="*/ 134 h 155"/>
              <a:gd name="T16" fmla="*/ 10 w 114"/>
              <a:gd name="T17" fmla="*/ 139 h 155"/>
              <a:gd name="T18" fmla="*/ 13 w 114"/>
              <a:gd name="T19" fmla="*/ 143 h 155"/>
              <a:gd name="T20" fmla="*/ 17 w 114"/>
              <a:gd name="T21" fmla="*/ 147 h 155"/>
              <a:gd name="T22" fmla="*/ 23 w 114"/>
              <a:gd name="T23" fmla="*/ 149 h 155"/>
              <a:gd name="T24" fmla="*/ 28 w 114"/>
              <a:gd name="T25" fmla="*/ 151 h 155"/>
              <a:gd name="T26" fmla="*/ 34 w 114"/>
              <a:gd name="T27" fmla="*/ 154 h 155"/>
              <a:gd name="T28" fmla="*/ 40 w 114"/>
              <a:gd name="T29" fmla="*/ 155 h 155"/>
              <a:gd name="T30" fmla="*/ 47 w 114"/>
              <a:gd name="T31" fmla="*/ 155 h 155"/>
              <a:gd name="T32" fmla="*/ 54 w 114"/>
              <a:gd name="T33" fmla="*/ 155 h 155"/>
              <a:gd name="T34" fmla="*/ 62 w 114"/>
              <a:gd name="T35" fmla="*/ 154 h 155"/>
              <a:gd name="T36" fmla="*/ 68 w 114"/>
              <a:gd name="T37" fmla="*/ 151 h 155"/>
              <a:gd name="T38" fmla="*/ 74 w 114"/>
              <a:gd name="T39" fmla="*/ 148 h 155"/>
              <a:gd name="T40" fmla="*/ 80 w 114"/>
              <a:gd name="T41" fmla="*/ 144 h 155"/>
              <a:gd name="T42" fmla="*/ 84 w 114"/>
              <a:gd name="T43" fmla="*/ 140 h 155"/>
              <a:gd name="T44" fmla="*/ 88 w 114"/>
              <a:gd name="T45" fmla="*/ 135 h 155"/>
              <a:gd name="T46" fmla="*/ 92 w 114"/>
              <a:gd name="T47" fmla="*/ 129 h 155"/>
              <a:gd name="T48" fmla="*/ 92 w 114"/>
              <a:gd name="T49" fmla="*/ 151 h 155"/>
              <a:gd name="T50" fmla="*/ 114 w 114"/>
              <a:gd name="T51" fmla="*/ 151 h 155"/>
              <a:gd name="T52" fmla="*/ 114 w 114"/>
              <a:gd name="T53" fmla="*/ 0 h 155"/>
              <a:gd name="T54" fmla="*/ 91 w 114"/>
              <a:gd name="T55" fmla="*/ 0 h 155"/>
              <a:gd name="T56" fmla="*/ 91 w 114"/>
              <a:gd name="T57" fmla="*/ 82 h 155"/>
              <a:gd name="T58" fmla="*/ 90 w 114"/>
              <a:gd name="T59" fmla="*/ 93 h 155"/>
              <a:gd name="T60" fmla="*/ 89 w 114"/>
              <a:gd name="T61" fmla="*/ 104 h 155"/>
              <a:gd name="T62" fmla="*/ 86 w 114"/>
              <a:gd name="T63" fmla="*/ 113 h 155"/>
              <a:gd name="T64" fmla="*/ 81 w 114"/>
              <a:gd name="T65" fmla="*/ 120 h 155"/>
              <a:gd name="T66" fmla="*/ 75 w 114"/>
              <a:gd name="T67" fmla="*/ 126 h 155"/>
              <a:gd name="T68" fmla="*/ 69 w 114"/>
              <a:gd name="T69" fmla="*/ 129 h 155"/>
              <a:gd name="T70" fmla="*/ 61 w 114"/>
              <a:gd name="T71" fmla="*/ 132 h 155"/>
              <a:gd name="T72" fmla="*/ 51 w 114"/>
              <a:gd name="T73" fmla="*/ 133 h 155"/>
              <a:gd name="T74" fmla="*/ 44 w 114"/>
              <a:gd name="T75" fmla="*/ 133 h 155"/>
              <a:gd name="T76" fmla="*/ 37 w 114"/>
              <a:gd name="T77" fmla="*/ 131 h 155"/>
              <a:gd name="T78" fmla="*/ 33 w 114"/>
              <a:gd name="T79" fmla="*/ 127 h 155"/>
              <a:gd name="T80" fmla="*/ 29 w 114"/>
              <a:gd name="T81" fmla="*/ 124 h 155"/>
              <a:gd name="T82" fmla="*/ 27 w 114"/>
              <a:gd name="T83" fmla="*/ 118 h 155"/>
              <a:gd name="T84" fmla="*/ 25 w 114"/>
              <a:gd name="T85" fmla="*/ 111 h 155"/>
              <a:gd name="T86" fmla="*/ 24 w 114"/>
              <a:gd name="T87" fmla="*/ 103 h 155"/>
              <a:gd name="T88" fmla="*/ 24 w 114"/>
              <a:gd name="T89" fmla="*/ 93 h 155"/>
              <a:gd name="T90" fmla="*/ 24 w 114"/>
              <a:gd name="T91" fmla="*/ 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24" y="0"/>
                </a:moveTo>
                <a:lnTo>
                  <a:pt x="0" y="0"/>
                </a:lnTo>
                <a:lnTo>
                  <a:pt x="0" y="91"/>
                </a:lnTo>
                <a:lnTo>
                  <a:pt x="0" y="98"/>
                </a:lnTo>
                <a:lnTo>
                  <a:pt x="0" y="108"/>
                </a:lnTo>
                <a:lnTo>
                  <a:pt x="1" y="118"/>
                </a:lnTo>
                <a:lnTo>
                  <a:pt x="4" y="127"/>
                </a:lnTo>
                <a:lnTo>
                  <a:pt x="7" y="134"/>
                </a:lnTo>
                <a:lnTo>
                  <a:pt x="10" y="139"/>
                </a:lnTo>
                <a:lnTo>
                  <a:pt x="13" y="143"/>
                </a:lnTo>
                <a:lnTo>
                  <a:pt x="17" y="147"/>
                </a:lnTo>
                <a:lnTo>
                  <a:pt x="23" y="149"/>
                </a:lnTo>
                <a:lnTo>
                  <a:pt x="28" y="151"/>
                </a:lnTo>
                <a:lnTo>
                  <a:pt x="34" y="154"/>
                </a:lnTo>
                <a:lnTo>
                  <a:pt x="40" y="155"/>
                </a:lnTo>
                <a:lnTo>
                  <a:pt x="47" y="155"/>
                </a:lnTo>
                <a:lnTo>
                  <a:pt x="54" y="155"/>
                </a:lnTo>
                <a:lnTo>
                  <a:pt x="62" y="154"/>
                </a:lnTo>
                <a:lnTo>
                  <a:pt x="68" y="151"/>
                </a:lnTo>
                <a:lnTo>
                  <a:pt x="74" y="148"/>
                </a:lnTo>
                <a:lnTo>
                  <a:pt x="80" y="144"/>
                </a:lnTo>
                <a:lnTo>
                  <a:pt x="84" y="140"/>
                </a:lnTo>
                <a:lnTo>
                  <a:pt x="88" y="135"/>
                </a:lnTo>
                <a:lnTo>
                  <a:pt x="92" y="129"/>
                </a:lnTo>
                <a:lnTo>
                  <a:pt x="92" y="151"/>
                </a:lnTo>
                <a:lnTo>
                  <a:pt x="114" y="151"/>
                </a:lnTo>
                <a:lnTo>
                  <a:pt x="114" y="0"/>
                </a:lnTo>
                <a:lnTo>
                  <a:pt x="91" y="0"/>
                </a:lnTo>
                <a:lnTo>
                  <a:pt x="91" y="82"/>
                </a:lnTo>
                <a:lnTo>
                  <a:pt x="90" y="93"/>
                </a:lnTo>
                <a:lnTo>
                  <a:pt x="89" y="104"/>
                </a:lnTo>
                <a:lnTo>
                  <a:pt x="86" y="113"/>
                </a:lnTo>
                <a:lnTo>
                  <a:pt x="81" y="120"/>
                </a:lnTo>
                <a:lnTo>
                  <a:pt x="75" y="126"/>
                </a:lnTo>
                <a:lnTo>
                  <a:pt x="69" y="129"/>
                </a:lnTo>
                <a:lnTo>
                  <a:pt x="61" y="132"/>
                </a:lnTo>
                <a:lnTo>
                  <a:pt x="51" y="133"/>
                </a:lnTo>
                <a:lnTo>
                  <a:pt x="44" y="133"/>
                </a:lnTo>
                <a:lnTo>
                  <a:pt x="37" y="131"/>
                </a:lnTo>
                <a:lnTo>
                  <a:pt x="33" y="127"/>
                </a:lnTo>
                <a:lnTo>
                  <a:pt x="29" y="124"/>
                </a:lnTo>
                <a:lnTo>
                  <a:pt x="27" y="118"/>
                </a:lnTo>
                <a:lnTo>
                  <a:pt x="25" y="111"/>
                </a:lnTo>
                <a:lnTo>
                  <a:pt x="24" y="103"/>
                </a:lnTo>
                <a:lnTo>
                  <a:pt x="24" y="93"/>
                </a:lnTo>
                <a:lnTo>
                  <a:pt x="24" y="0"/>
                </a:lnTo>
                <a:close/>
              </a:path>
            </a:pathLst>
          </a:custGeom>
          <a:solidFill>
            <a:srgbClr val="000080"/>
          </a:solidFill>
          <a:ln w="9525">
            <a:noFill/>
            <a:round/>
            <a:headEnd/>
            <a:tailEnd/>
          </a:ln>
        </p:spPr>
        <p:txBody>
          <a:bodyPr/>
          <a:lstStyle/>
          <a:p>
            <a:endParaRPr lang="ru-RU"/>
          </a:p>
        </p:txBody>
      </p:sp>
      <p:sp>
        <p:nvSpPr>
          <p:cNvPr id="20811" name="Freeform 331"/>
          <p:cNvSpPr>
            <a:spLocks/>
          </p:cNvSpPr>
          <p:nvPr/>
        </p:nvSpPr>
        <p:spPr bwMode="auto">
          <a:xfrm>
            <a:off x="5668963" y="1582738"/>
            <a:ext cx="57150" cy="82550"/>
          </a:xfrm>
          <a:custGeom>
            <a:avLst/>
            <a:gdLst>
              <a:gd name="T0" fmla="*/ 121 w 121"/>
              <a:gd name="T1" fmla="*/ 54 h 158"/>
              <a:gd name="T2" fmla="*/ 116 w 121"/>
              <a:gd name="T3" fmla="*/ 32 h 158"/>
              <a:gd name="T4" fmla="*/ 104 w 121"/>
              <a:gd name="T5" fmla="*/ 15 h 158"/>
              <a:gd name="T6" fmla="*/ 86 w 121"/>
              <a:gd name="T7" fmla="*/ 3 h 158"/>
              <a:gd name="T8" fmla="*/ 63 w 121"/>
              <a:gd name="T9" fmla="*/ 0 h 158"/>
              <a:gd name="T10" fmla="*/ 37 w 121"/>
              <a:gd name="T11" fmla="*/ 5 h 158"/>
              <a:gd name="T12" fmla="*/ 17 w 121"/>
              <a:gd name="T13" fmla="*/ 21 h 158"/>
              <a:gd name="T14" fmla="*/ 4 w 121"/>
              <a:gd name="T15" fmla="*/ 46 h 158"/>
              <a:gd name="T16" fmla="*/ 0 w 121"/>
              <a:gd name="T17" fmla="*/ 79 h 158"/>
              <a:gd name="T18" fmla="*/ 4 w 121"/>
              <a:gd name="T19" fmla="*/ 113 h 158"/>
              <a:gd name="T20" fmla="*/ 16 w 121"/>
              <a:gd name="T21" fmla="*/ 137 h 158"/>
              <a:gd name="T22" fmla="*/ 35 w 121"/>
              <a:gd name="T23" fmla="*/ 152 h 158"/>
              <a:gd name="T24" fmla="*/ 60 w 121"/>
              <a:gd name="T25" fmla="*/ 158 h 158"/>
              <a:gd name="T26" fmla="*/ 84 w 121"/>
              <a:gd name="T27" fmla="*/ 154 h 158"/>
              <a:gd name="T28" fmla="*/ 103 w 121"/>
              <a:gd name="T29" fmla="*/ 143 h 158"/>
              <a:gd name="T30" fmla="*/ 116 w 121"/>
              <a:gd name="T31" fmla="*/ 124 h 158"/>
              <a:gd name="T32" fmla="*/ 121 w 121"/>
              <a:gd name="T33" fmla="*/ 100 h 158"/>
              <a:gd name="T34" fmla="*/ 97 w 121"/>
              <a:gd name="T35" fmla="*/ 108 h 158"/>
              <a:gd name="T36" fmla="*/ 92 w 121"/>
              <a:gd name="T37" fmla="*/ 121 h 158"/>
              <a:gd name="T38" fmla="*/ 82 w 121"/>
              <a:gd name="T39" fmla="*/ 130 h 158"/>
              <a:gd name="T40" fmla="*/ 69 w 121"/>
              <a:gd name="T41" fmla="*/ 135 h 158"/>
              <a:gd name="T42" fmla="*/ 52 w 121"/>
              <a:gd name="T43" fmla="*/ 134 h 158"/>
              <a:gd name="T44" fmla="*/ 39 w 121"/>
              <a:gd name="T45" fmla="*/ 127 h 158"/>
              <a:gd name="T46" fmla="*/ 29 w 121"/>
              <a:gd name="T47" fmla="*/ 113 h 158"/>
              <a:gd name="T48" fmla="*/ 25 w 121"/>
              <a:gd name="T49" fmla="*/ 92 h 158"/>
              <a:gd name="T50" fmla="*/ 25 w 121"/>
              <a:gd name="T51" fmla="*/ 66 h 158"/>
              <a:gd name="T52" fmla="*/ 30 w 121"/>
              <a:gd name="T53" fmla="*/ 45 h 158"/>
              <a:gd name="T54" fmla="*/ 40 w 121"/>
              <a:gd name="T55" fmla="*/ 31 h 158"/>
              <a:gd name="T56" fmla="*/ 55 w 121"/>
              <a:gd name="T57" fmla="*/ 24 h 158"/>
              <a:gd name="T58" fmla="*/ 70 w 121"/>
              <a:gd name="T59" fmla="*/ 23 h 158"/>
              <a:gd name="T60" fmla="*/ 83 w 121"/>
              <a:gd name="T61" fmla="*/ 28 h 158"/>
              <a:gd name="T62" fmla="*/ 92 w 121"/>
              <a:gd name="T63" fmla="*/ 36 h 158"/>
              <a:gd name="T64" fmla="*/ 97 w 121"/>
              <a:gd name="T65" fmla="*/ 47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158"/>
              <a:gd name="T101" fmla="*/ 121 w 12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158">
                <a:moveTo>
                  <a:pt x="98" y="54"/>
                </a:moveTo>
                <a:lnTo>
                  <a:pt x="121" y="54"/>
                </a:lnTo>
                <a:lnTo>
                  <a:pt x="119" y="43"/>
                </a:lnTo>
                <a:lnTo>
                  <a:pt x="116" y="32"/>
                </a:lnTo>
                <a:lnTo>
                  <a:pt x="112" y="23"/>
                </a:lnTo>
                <a:lnTo>
                  <a:pt x="104" y="15"/>
                </a:lnTo>
                <a:lnTo>
                  <a:pt x="96" y="8"/>
                </a:lnTo>
                <a:lnTo>
                  <a:pt x="86" y="3"/>
                </a:lnTo>
                <a:lnTo>
                  <a:pt x="76" y="1"/>
                </a:lnTo>
                <a:lnTo>
                  <a:pt x="63" y="0"/>
                </a:lnTo>
                <a:lnTo>
                  <a:pt x="49" y="1"/>
                </a:lnTo>
                <a:lnTo>
                  <a:pt x="37" y="5"/>
                </a:lnTo>
                <a:lnTo>
                  <a:pt x="26" y="11"/>
                </a:lnTo>
                <a:lnTo>
                  <a:pt x="17" y="21"/>
                </a:lnTo>
                <a:lnTo>
                  <a:pt x="9" y="32"/>
                </a:lnTo>
                <a:lnTo>
                  <a:pt x="4" y="46"/>
                </a:lnTo>
                <a:lnTo>
                  <a:pt x="1" y="61"/>
                </a:lnTo>
                <a:lnTo>
                  <a:pt x="0" y="79"/>
                </a:lnTo>
                <a:lnTo>
                  <a:pt x="1" y="97"/>
                </a:lnTo>
                <a:lnTo>
                  <a:pt x="4" y="113"/>
                </a:lnTo>
                <a:lnTo>
                  <a:pt x="9" y="125"/>
                </a:lnTo>
                <a:lnTo>
                  <a:pt x="16" y="137"/>
                </a:lnTo>
                <a:lnTo>
                  <a:pt x="25" y="146"/>
                </a:lnTo>
                <a:lnTo>
                  <a:pt x="35" y="152"/>
                </a:lnTo>
                <a:lnTo>
                  <a:pt x="47" y="157"/>
                </a:lnTo>
                <a:lnTo>
                  <a:pt x="60" y="158"/>
                </a:lnTo>
                <a:lnTo>
                  <a:pt x="74" y="157"/>
                </a:lnTo>
                <a:lnTo>
                  <a:pt x="84" y="154"/>
                </a:lnTo>
                <a:lnTo>
                  <a:pt x="95" y="149"/>
                </a:lnTo>
                <a:lnTo>
                  <a:pt x="103" y="143"/>
                </a:lnTo>
                <a:lnTo>
                  <a:pt x="110" y="135"/>
                </a:lnTo>
                <a:lnTo>
                  <a:pt x="116" y="124"/>
                </a:lnTo>
                <a:lnTo>
                  <a:pt x="119" y="113"/>
                </a:lnTo>
                <a:lnTo>
                  <a:pt x="121" y="100"/>
                </a:lnTo>
                <a:lnTo>
                  <a:pt x="99" y="100"/>
                </a:lnTo>
                <a:lnTo>
                  <a:pt x="97" y="108"/>
                </a:lnTo>
                <a:lnTo>
                  <a:pt x="95" y="115"/>
                </a:lnTo>
                <a:lnTo>
                  <a:pt x="92" y="121"/>
                </a:lnTo>
                <a:lnTo>
                  <a:pt x="87" y="125"/>
                </a:lnTo>
                <a:lnTo>
                  <a:pt x="82" y="130"/>
                </a:lnTo>
                <a:lnTo>
                  <a:pt x="76" y="132"/>
                </a:lnTo>
                <a:lnTo>
                  <a:pt x="69" y="135"/>
                </a:lnTo>
                <a:lnTo>
                  <a:pt x="61" y="135"/>
                </a:lnTo>
                <a:lnTo>
                  <a:pt x="52" y="134"/>
                </a:lnTo>
                <a:lnTo>
                  <a:pt x="45" y="131"/>
                </a:lnTo>
                <a:lnTo>
                  <a:pt x="39" y="127"/>
                </a:lnTo>
                <a:lnTo>
                  <a:pt x="34" y="121"/>
                </a:lnTo>
                <a:lnTo>
                  <a:pt x="29" y="113"/>
                </a:lnTo>
                <a:lnTo>
                  <a:pt x="26" y="103"/>
                </a:lnTo>
                <a:lnTo>
                  <a:pt x="25" y="92"/>
                </a:lnTo>
                <a:lnTo>
                  <a:pt x="24" y="79"/>
                </a:lnTo>
                <a:lnTo>
                  <a:pt x="25" y="66"/>
                </a:lnTo>
                <a:lnTo>
                  <a:pt x="27" y="54"/>
                </a:lnTo>
                <a:lnTo>
                  <a:pt x="30" y="45"/>
                </a:lnTo>
                <a:lnTo>
                  <a:pt x="35" y="37"/>
                </a:lnTo>
                <a:lnTo>
                  <a:pt x="40" y="31"/>
                </a:lnTo>
                <a:lnTo>
                  <a:pt x="46" y="26"/>
                </a:lnTo>
                <a:lnTo>
                  <a:pt x="55" y="24"/>
                </a:lnTo>
                <a:lnTo>
                  <a:pt x="63" y="23"/>
                </a:lnTo>
                <a:lnTo>
                  <a:pt x="70" y="23"/>
                </a:lnTo>
                <a:lnTo>
                  <a:pt x="77" y="25"/>
                </a:lnTo>
                <a:lnTo>
                  <a:pt x="83" y="28"/>
                </a:lnTo>
                <a:lnTo>
                  <a:pt x="87" y="31"/>
                </a:lnTo>
                <a:lnTo>
                  <a:pt x="92" y="36"/>
                </a:lnTo>
                <a:lnTo>
                  <a:pt x="95" y="42"/>
                </a:lnTo>
                <a:lnTo>
                  <a:pt x="97" y="47"/>
                </a:lnTo>
                <a:lnTo>
                  <a:pt x="98" y="54"/>
                </a:lnTo>
                <a:close/>
              </a:path>
            </a:pathLst>
          </a:custGeom>
          <a:solidFill>
            <a:srgbClr val="000080"/>
          </a:solidFill>
          <a:ln w="9525">
            <a:noFill/>
            <a:round/>
            <a:headEnd/>
            <a:tailEnd/>
          </a:ln>
        </p:spPr>
        <p:txBody>
          <a:bodyPr/>
          <a:lstStyle/>
          <a:p>
            <a:endParaRPr lang="ru-RU"/>
          </a:p>
        </p:txBody>
      </p:sp>
      <p:sp>
        <p:nvSpPr>
          <p:cNvPr id="20812" name="Freeform 332"/>
          <p:cNvSpPr>
            <a:spLocks noEditPoints="1"/>
          </p:cNvSpPr>
          <p:nvPr/>
        </p:nvSpPr>
        <p:spPr bwMode="auto">
          <a:xfrm>
            <a:off x="5735638" y="1554163"/>
            <a:ext cx="11112" cy="109537"/>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813" name="Rectangle 333"/>
          <p:cNvSpPr>
            <a:spLocks noChangeArrowheads="1"/>
          </p:cNvSpPr>
          <p:nvPr/>
        </p:nvSpPr>
        <p:spPr bwMode="auto">
          <a:xfrm>
            <a:off x="5764213" y="1554163"/>
            <a:ext cx="9525" cy="109537"/>
          </a:xfrm>
          <a:prstGeom prst="rect">
            <a:avLst/>
          </a:prstGeom>
          <a:solidFill>
            <a:srgbClr val="000080"/>
          </a:solidFill>
          <a:ln w="9525">
            <a:noFill/>
            <a:miter lim="800000"/>
            <a:headEnd/>
            <a:tailEnd/>
          </a:ln>
        </p:spPr>
        <p:txBody>
          <a:bodyPr/>
          <a:lstStyle/>
          <a:p>
            <a:endParaRPr lang="ru-RU"/>
          </a:p>
        </p:txBody>
      </p:sp>
      <p:sp>
        <p:nvSpPr>
          <p:cNvPr id="20814" name="Rectangle 334"/>
          <p:cNvSpPr>
            <a:spLocks noChangeArrowheads="1"/>
          </p:cNvSpPr>
          <p:nvPr/>
        </p:nvSpPr>
        <p:spPr bwMode="auto">
          <a:xfrm>
            <a:off x="5791200" y="1554163"/>
            <a:ext cx="11113" cy="109537"/>
          </a:xfrm>
          <a:prstGeom prst="rect">
            <a:avLst/>
          </a:prstGeom>
          <a:solidFill>
            <a:srgbClr val="000080"/>
          </a:solidFill>
          <a:ln w="9525">
            <a:noFill/>
            <a:miter lim="800000"/>
            <a:headEnd/>
            <a:tailEnd/>
          </a:ln>
        </p:spPr>
        <p:txBody>
          <a:bodyPr/>
          <a:lstStyle/>
          <a:p>
            <a:endParaRPr lang="ru-RU"/>
          </a:p>
        </p:txBody>
      </p:sp>
      <p:sp>
        <p:nvSpPr>
          <p:cNvPr id="20815" name="Freeform 335"/>
          <p:cNvSpPr>
            <a:spLocks noEditPoints="1"/>
          </p:cNvSpPr>
          <p:nvPr/>
        </p:nvSpPr>
        <p:spPr bwMode="auto">
          <a:xfrm>
            <a:off x="5815013" y="1582738"/>
            <a:ext cx="58737" cy="82550"/>
          </a:xfrm>
          <a:custGeom>
            <a:avLst/>
            <a:gdLst>
              <a:gd name="T0" fmla="*/ 97 w 123"/>
              <a:gd name="T1" fmla="*/ 113 h 158"/>
              <a:gd name="T2" fmla="*/ 91 w 123"/>
              <a:gd name="T3" fmla="*/ 123 h 158"/>
              <a:gd name="T4" fmla="*/ 82 w 123"/>
              <a:gd name="T5" fmla="*/ 130 h 158"/>
              <a:gd name="T6" fmla="*/ 71 w 123"/>
              <a:gd name="T7" fmla="*/ 135 h 158"/>
              <a:gd name="T8" fmla="*/ 55 w 123"/>
              <a:gd name="T9" fmla="*/ 134 h 158"/>
              <a:gd name="T10" fmla="*/ 41 w 123"/>
              <a:gd name="T11" fmla="*/ 128 h 158"/>
              <a:gd name="T12" fmla="*/ 30 w 123"/>
              <a:gd name="T13" fmla="*/ 116 h 158"/>
              <a:gd name="T14" fmla="*/ 25 w 123"/>
              <a:gd name="T15" fmla="*/ 97 h 158"/>
              <a:gd name="T16" fmla="*/ 123 w 123"/>
              <a:gd name="T17" fmla="*/ 87 h 158"/>
              <a:gd name="T18" fmla="*/ 122 w 123"/>
              <a:gd name="T19" fmla="*/ 59 h 158"/>
              <a:gd name="T20" fmla="*/ 114 w 123"/>
              <a:gd name="T21" fmla="*/ 30 h 158"/>
              <a:gd name="T22" fmla="*/ 98 w 123"/>
              <a:gd name="T23" fmla="*/ 11 h 158"/>
              <a:gd name="T24" fmla="*/ 76 w 123"/>
              <a:gd name="T25" fmla="*/ 1 h 158"/>
              <a:gd name="T26" fmla="*/ 48 w 123"/>
              <a:gd name="T27" fmla="*/ 1 h 158"/>
              <a:gd name="T28" fmla="*/ 25 w 123"/>
              <a:gd name="T29" fmla="*/ 11 h 158"/>
              <a:gd name="T30" fmla="*/ 9 w 123"/>
              <a:gd name="T31" fmla="*/ 32 h 158"/>
              <a:gd name="T32" fmla="*/ 1 w 123"/>
              <a:gd name="T33" fmla="*/ 62 h 158"/>
              <a:gd name="T34" fmla="*/ 1 w 123"/>
              <a:gd name="T35" fmla="*/ 97 h 158"/>
              <a:gd name="T36" fmla="*/ 9 w 123"/>
              <a:gd name="T37" fmla="*/ 127 h 158"/>
              <a:gd name="T38" fmla="*/ 25 w 123"/>
              <a:gd name="T39" fmla="*/ 146 h 158"/>
              <a:gd name="T40" fmla="*/ 48 w 123"/>
              <a:gd name="T41" fmla="*/ 157 h 158"/>
              <a:gd name="T42" fmla="*/ 73 w 123"/>
              <a:gd name="T43" fmla="*/ 157 h 158"/>
              <a:gd name="T44" fmla="*/ 94 w 123"/>
              <a:gd name="T45" fmla="*/ 150 h 158"/>
              <a:gd name="T46" fmla="*/ 108 w 123"/>
              <a:gd name="T47" fmla="*/ 137 h 158"/>
              <a:gd name="T48" fmla="*/ 119 w 123"/>
              <a:gd name="T49" fmla="*/ 118 h 158"/>
              <a:gd name="T50" fmla="*/ 99 w 123"/>
              <a:gd name="T51" fmla="*/ 107 h 158"/>
              <a:gd name="T52" fmla="*/ 25 w 123"/>
              <a:gd name="T53" fmla="*/ 55 h 158"/>
              <a:gd name="T54" fmla="*/ 31 w 123"/>
              <a:gd name="T55" fmla="*/ 39 h 158"/>
              <a:gd name="T56" fmla="*/ 41 w 123"/>
              <a:gd name="T57" fmla="*/ 28 h 158"/>
              <a:gd name="T58" fmla="*/ 54 w 123"/>
              <a:gd name="T59" fmla="*/ 23 h 158"/>
              <a:gd name="T60" fmla="*/ 71 w 123"/>
              <a:gd name="T61" fmla="*/ 23 h 158"/>
              <a:gd name="T62" fmla="*/ 84 w 123"/>
              <a:gd name="T63" fmla="*/ 29 h 158"/>
              <a:gd name="T64" fmla="*/ 94 w 123"/>
              <a:gd name="T65" fmla="*/ 39 h 158"/>
              <a:gd name="T66" fmla="*/ 98 w 123"/>
              <a:gd name="T67" fmla="*/ 55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8"/>
                </a:lnTo>
                <a:lnTo>
                  <a:pt x="91" y="123"/>
                </a:lnTo>
                <a:lnTo>
                  <a:pt x="86" y="128"/>
                </a:lnTo>
                <a:lnTo>
                  <a:pt x="82" y="130"/>
                </a:lnTo>
                <a:lnTo>
                  <a:pt x="77" y="132"/>
                </a:lnTo>
                <a:lnTo>
                  <a:pt x="71" y="135"/>
                </a:lnTo>
                <a:lnTo>
                  <a:pt x="63" y="135"/>
                </a:lnTo>
                <a:lnTo>
                  <a:pt x="55" y="134"/>
                </a:lnTo>
                <a:lnTo>
                  <a:pt x="47" y="131"/>
                </a:lnTo>
                <a:lnTo>
                  <a:pt x="41" y="128"/>
                </a:lnTo>
                <a:lnTo>
                  <a:pt x="35" y="122"/>
                </a:lnTo>
                <a:lnTo>
                  <a:pt x="30" y="116"/>
                </a:lnTo>
                <a:lnTo>
                  <a:pt x="27" y="108"/>
                </a:lnTo>
                <a:lnTo>
                  <a:pt x="25" y="97"/>
                </a:lnTo>
                <a:lnTo>
                  <a:pt x="24" y="87"/>
                </a:lnTo>
                <a:lnTo>
                  <a:pt x="123" y="87"/>
                </a:lnTo>
                <a:lnTo>
                  <a:pt x="123" y="75"/>
                </a:lnTo>
                <a:lnTo>
                  <a:pt x="122" y="59"/>
                </a:lnTo>
                <a:lnTo>
                  <a:pt x="119" y="43"/>
                </a:lnTo>
                <a:lnTo>
                  <a:pt x="114" y="30"/>
                </a:lnTo>
                <a:lnTo>
                  <a:pt x="107" y="19"/>
                </a:lnTo>
                <a:lnTo>
                  <a:pt x="98" y="11"/>
                </a:lnTo>
                <a:lnTo>
                  <a:pt x="87" y="4"/>
                </a:lnTo>
                <a:lnTo>
                  <a:pt x="76" y="1"/>
                </a:lnTo>
                <a:lnTo>
                  <a:pt x="61" y="0"/>
                </a:lnTo>
                <a:lnTo>
                  <a:pt x="48" y="1"/>
                </a:lnTo>
                <a:lnTo>
                  <a:pt x="36" y="5"/>
                </a:lnTo>
                <a:lnTo>
                  <a:pt x="25" y="11"/>
                </a:lnTo>
                <a:lnTo>
                  <a:pt x="17" y="21"/>
                </a:lnTo>
                <a:lnTo>
                  <a:pt x="9" y="32"/>
                </a:lnTo>
                <a:lnTo>
                  <a:pt x="4" y="46"/>
                </a:lnTo>
                <a:lnTo>
                  <a:pt x="1" y="62"/>
                </a:lnTo>
                <a:lnTo>
                  <a:pt x="0" y="80"/>
                </a:lnTo>
                <a:lnTo>
                  <a:pt x="1" y="97"/>
                </a:lnTo>
                <a:lnTo>
                  <a:pt x="4" y="113"/>
                </a:lnTo>
                <a:lnTo>
                  <a:pt x="9" y="127"/>
                </a:lnTo>
                <a:lnTo>
                  <a:pt x="17" y="137"/>
                </a:lnTo>
                <a:lnTo>
                  <a:pt x="25" y="146"/>
                </a:lnTo>
                <a:lnTo>
                  <a:pt x="36" y="152"/>
                </a:lnTo>
                <a:lnTo>
                  <a:pt x="48" y="157"/>
                </a:lnTo>
                <a:lnTo>
                  <a:pt x="61" y="158"/>
                </a:lnTo>
                <a:lnTo>
                  <a:pt x="73" y="157"/>
                </a:lnTo>
                <a:lnTo>
                  <a:pt x="84" y="154"/>
                </a:lnTo>
                <a:lnTo>
                  <a:pt x="94" y="150"/>
                </a:lnTo>
                <a:lnTo>
                  <a:pt x="102" y="144"/>
                </a:lnTo>
                <a:lnTo>
                  <a:pt x="108" y="137"/>
                </a:lnTo>
                <a:lnTo>
                  <a:pt x="115" y="128"/>
                </a:lnTo>
                <a:lnTo>
                  <a:pt x="119" y="118"/>
                </a:lnTo>
                <a:lnTo>
                  <a:pt x="121" y="107"/>
                </a:lnTo>
                <a:lnTo>
                  <a:pt x="99" y="107"/>
                </a:lnTo>
                <a:close/>
                <a:moveTo>
                  <a:pt x="24" y="66"/>
                </a:moveTo>
                <a:lnTo>
                  <a:pt x="25" y="55"/>
                </a:lnTo>
                <a:lnTo>
                  <a:pt x="27" y="47"/>
                </a:lnTo>
                <a:lnTo>
                  <a:pt x="31" y="39"/>
                </a:lnTo>
                <a:lnTo>
                  <a:pt x="36" y="33"/>
                </a:lnTo>
                <a:lnTo>
                  <a:pt x="41" y="28"/>
                </a:lnTo>
                <a:lnTo>
                  <a:pt x="47" y="24"/>
                </a:lnTo>
                <a:lnTo>
                  <a:pt x="54" y="23"/>
                </a:lnTo>
                <a:lnTo>
                  <a:pt x="62" y="22"/>
                </a:lnTo>
                <a:lnTo>
                  <a:pt x="71" y="23"/>
                </a:lnTo>
                <a:lnTo>
                  <a:pt x="78" y="24"/>
                </a:lnTo>
                <a:lnTo>
                  <a:pt x="84" y="29"/>
                </a:lnTo>
                <a:lnTo>
                  <a:pt x="89" y="33"/>
                </a:lnTo>
                <a:lnTo>
                  <a:pt x="94" y="39"/>
                </a:lnTo>
                <a:lnTo>
                  <a:pt x="97" y="47"/>
                </a:lnTo>
                <a:lnTo>
                  <a:pt x="98" y="55"/>
                </a:lnTo>
                <a:lnTo>
                  <a:pt x="99" y="66"/>
                </a:lnTo>
                <a:lnTo>
                  <a:pt x="24" y="66"/>
                </a:lnTo>
                <a:close/>
              </a:path>
            </a:pathLst>
          </a:custGeom>
          <a:solidFill>
            <a:srgbClr val="000080"/>
          </a:solidFill>
          <a:ln w="9525">
            <a:noFill/>
            <a:round/>
            <a:headEnd/>
            <a:tailEnd/>
          </a:ln>
        </p:spPr>
        <p:txBody>
          <a:bodyPr/>
          <a:lstStyle/>
          <a:p>
            <a:endParaRPr lang="ru-RU"/>
          </a:p>
        </p:txBody>
      </p:sp>
      <p:sp>
        <p:nvSpPr>
          <p:cNvPr id="20816" name="Freeform 336"/>
          <p:cNvSpPr>
            <a:spLocks/>
          </p:cNvSpPr>
          <p:nvPr/>
        </p:nvSpPr>
        <p:spPr bwMode="auto">
          <a:xfrm>
            <a:off x="5919788" y="1554163"/>
            <a:ext cx="55562" cy="109537"/>
          </a:xfrm>
          <a:custGeom>
            <a:avLst/>
            <a:gdLst>
              <a:gd name="T0" fmla="*/ 0 w 119"/>
              <a:gd name="T1" fmla="*/ 207 h 207"/>
              <a:gd name="T2" fmla="*/ 119 w 119"/>
              <a:gd name="T3" fmla="*/ 207 h 207"/>
              <a:gd name="T4" fmla="*/ 119 w 119"/>
              <a:gd name="T5" fmla="*/ 181 h 207"/>
              <a:gd name="T6" fmla="*/ 27 w 119"/>
              <a:gd name="T7" fmla="*/ 181 h 207"/>
              <a:gd name="T8" fmla="*/ 27 w 119"/>
              <a:gd name="T9" fmla="*/ 0 h 207"/>
              <a:gd name="T10" fmla="*/ 0 w 119"/>
              <a:gd name="T11" fmla="*/ 0 h 207"/>
              <a:gd name="T12" fmla="*/ 0 w 119"/>
              <a:gd name="T13" fmla="*/ 207 h 207"/>
              <a:gd name="T14" fmla="*/ 0 60000 65536"/>
              <a:gd name="T15" fmla="*/ 0 60000 65536"/>
              <a:gd name="T16" fmla="*/ 0 60000 65536"/>
              <a:gd name="T17" fmla="*/ 0 60000 65536"/>
              <a:gd name="T18" fmla="*/ 0 60000 65536"/>
              <a:gd name="T19" fmla="*/ 0 60000 65536"/>
              <a:gd name="T20" fmla="*/ 0 60000 65536"/>
              <a:gd name="T21" fmla="*/ 0 w 119"/>
              <a:gd name="T22" fmla="*/ 0 h 207"/>
              <a:gd name="T23" fmla="*/ 119 w 119"/>
              <a:gd name="T24" fmla="*/ 207 h 2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9" h="207">
                <a:moveTo>
                  <a:pt x="0" y="207"/>
                </a:moveTo>
                <a:lnTo>
                  <a:pt x="119" y="207"/>
                </a:lnTo>
                <a:lnTo>
                  <a:pt x="119" y="181"/>
                </a:lnTo>
                <a:lnTo>
                  <a:pt x="27" y="181"/>
                </a:lnTo>
                <a:lnTo>
                  <a:pt x="27" y="0"/>
                </a:lnTo>
                <a:lnTo>
                  <a:pt x="0" y="0"/>
                </a:lnTo>
                <a:lnTo>
                  <a:pt x="0" y="207"/>
                </a:lnTo>
                <a:close/>
              </a:path>
            </a:pathLst>
          </a:custGeom>
          <a:solidFill>
            <a:srgbClr val="000080"/>
          </a:solidFill>
          <a:ln w="9525">
            <a:noFill/>
            <a:round/>
            <a:headEnd/>
            <a:tailEnd/>
          </a:ln>
        </p:spPr>
        <p:txBody>
          <a:bodyPr/>
          <a:lstStyle/>
          <a:p>
            <a:endParaRPr lang="ru-RU"/>
          </a:p>
        </p:txBody>
      </p:sp>
      <p:sp>
        <p:nvSpPr>
          <p:cNvPr id="20817" name="Rectangle 337"/>
          <p:cNvSpPr>
            <a:spLocks noChangeArrowheads="1"/>
          </p:cNvSpPr>
          <p:nvPr/>
        </p:nvSpPr>
        <p:spPr bwMode="auto">
          <a:xfrm>
            <a:off x="5989638" y="1647825"/>
            <a:ext cx="11112" cy="15875"/>
          </a:xfrm>
          <a:prstGeom prst="rect">
            <a:avLst/>
          </a:prstGeom>
          <a:solidFill>
            <a:srgbClr val="000080"/>
          </a:solidFill>
          <a:ln w="9525">
            <a:noFill/>
            <a:miter lim="800000"/>
            <a:headEnd/>
            <a:tailEnd/>
          </a:ln>
        </p:spPr>
        <p:txBody>
          <a:bodyPr/>
          <a:lstStyle/>
          <a:p>
            <a:endParaRPr lang="ru-RU"/>
          </a:p>
        </p:txBody>
      </p:sp>
      <p:sp>
        <p:nvSpPr>
          <p:cNvPr id="20818" name="Freeform 338"/>
          <p:cNvSpPr>
            <a:spLocks/>
          </p:cNvSpPr>
          <p:nvPr/>
        </p:nvSpPr>
        <p:spPr bwMode="auto">
          <a:xfrm>
            <a:off x="4851400" y="1751013"/>
            <a:ext cx="58738" cy="106362"/>
          </a:xfrm>
          <a:custGeom>
            <a:avLst/>
            <a:gdLst>
              <a:gd name="T0" fmla="*/ 124 w 124"/>
              <a:gd name="T1" fmla="*/ 199 h 199"/>
              <a:gd name="T2" fmla="*/ 26 w 124"/>
              <a:gd name="T3" fmla="*/ 175 h 199"/>
              <a:gd name="T4" fmla="*/ 33 w 124"/>
              <a:gd name="T5" fmla="*/ 162 h 199"/>
              <a:gd name="T6" fmla="*/ 41 w 124"/>
              <a:gd name="T7" fmla="*/ 150 h 199"/>
              <a:gd name="T8" fmla="*/ 54 w 124"/>
              <a:gd name="T9" fmla="*/ 140 h 199"/>
              <a:gd name="T10" fmla="*/ 70 w 124"/>
              <a:gd name="T11" fmla="*/ 130 h 199"/>
              <a:gd name="T12" fmla="*/ 95 w 124"/>
              <a:gd name="T13" fmla="*/ 115 h 199"/>
              <a:gd name="T14" fmla="*/ 110 w 124"/>
              <a:gd name="T15" fmla="*/ 102 h 199"/>
              <a:gd name="T16" fmla="*/ 119 w 124"/>
              <a:gd name="T17" fmla="*/ 87 h 199"/>
              <a:gd name="T18" fmla="*/ 123 w 124"/>
              <a:gd name="T19" fmla="*/ 69 h 199"/>
              <a:gd name="T20" fmla="*/ 123 w 124"/>
              <a:gd name="T21" fmla="*/ 46 h 199"/>
              <a:gd name="T22" fmla="*/ 115 w 124"/>
              <a:gd name="T23" fmla="*/ 24 h 199"/>
              <a:gd name="T24" fmla="*/ 99 w 124"/>
              <a:gd name="T25" fmla="*/ 9 h 199"/>
              <a:gd name="T26" fmla="*/ 78 w 124"/>
              <a:gd name="T27" fmla="*/ 1 h 199"/>
              <a:gd name="T28" fmla="*/ 52 w 124"/>
              <a:gd name="T29" fmla="*/ 1 h 199"/>
              <a:gd name="T30" fmla="*/ 30 w 124"/>
              <a:gd name="T31" fmla="*/ 10 h 199"/>
              <a:gd name="T32" fmla="*/ 14 w 124"/>
              <a:gd name="T33" fmla="*/ 28 h 199"/>
              <a:gd name="T34" fmla="*/ 5 w 124"/>
              <a:gd name="T35" fmla="*/ 53 h 199"/>
              <a:gd name="T36" fmla="*/ 4 w 124"/>
              <a:gd name="T37" fmla="*/ 72 h 199"/>
              <a:gd name="T38" fmla="*/ 28 w 124"/>
              <a:gd name="T39" fmla="*/ 70 h 199"/>
              <a:gd name="T40" fmla="*/ 31 w 124"/>
              <a:gd name="T41" fmla="*/ 51 h 199"/>
              <a:gd name="T42" fmla="*/ 38 w 124"/>
              <a:gd name="T43" fmla="*/ 36 h 199"/>
              <a:gd name="T44" fmla="*/ 50 w 124"/>
              <a:gd name="T45" fmla="*/ 28 h 199"/>
              <a:gd name="T46" fmla="*/ 63 w 124"/>
              <a:gd name="T47" fmla="*/ 24 h 199"/>
              <a:gd name="T48" fmla="*/ 78 w 124"/>
              <a:gd name="T49" fmla="*/ 27 h 199"/>
              <a:gd name="T50" fmla="*/ 90 w 124"/>
              <a:gd name="T51" fmla="*/ 34 h 199"/>
              <a:gd name="T52" fmla="*/ 97 w 124"/>
              <a:gd name="T53" fmla="*/ 45 h 199"/>
              <a:gd name="T54" fmla="*/ 99 w 124"/>
              <a:gd name="T55" fmla="*/ 59 h 199"/>
              <a:gd name="T56" fmla="*/ 97 w 124"/>
              <a:gd name="T57" fmla="*/ 72 h 199"/>
              <a:gd name="T58" fmla="*/ 93 w 124"/>
              <a:gd name="T59" fmla="*/ 83 h 199"/>
              <a:gd name="T60" fmla="*/ 84 w 124"/>
              <a:gd name="T61" fmla="*/ 93 h 199"/>
              <a:gd name="T62" fmla="*/ 73 w 124"/>
              <a:gd name="T63" fmla="*/ 101 h 199"/>
              <a:gd name="T64" fmla="*/ 44 w 124"/>
              <a:gd name="T65" fmla="*/ 119 h 199"/>
              <a:gd name="T66" fmla="*/ 22 w 124"/>
              <a:gd name="T67" fmla="*/ 137 h 199"/>
              <a:gd name="T68" fmla="*/ 8 w 124"/>
              <a:gd name="T69" fmla="*/ 158 h 199"/>
              <a:gd name="T70" fmla="*/ 1 w 124"/>
              <a:gd name="T71" fmla="*/ 183 h 199"/>
              <a:gd name="T72" fmla="*/ 0 w 124"/>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5"/>
                </a:lnTo>
                <a:lnTo>
                  <a:pt x="26" y="175"/>
                </a:lnTo>
                <a:lnTo>
                  <a:pt x="30" y="168"/>
                </a:lnTo>
                <a:lnTo>
                  <a:pt x="33" y="162"/>
                </a:lnTo>
                <a:lnTo>
                  <a:pt x="36" y="156"/>
                </a:lnTo>
                <a:lnTo>
                  <a:pt x="41" y="150"/>
                </a:lnTo>
                <a:lnTo>
                  <a:pt x="47" y="145"/>
                </a:lnTo>
                <a:lnTo>
                  <a:pt x="54" y="140"/>
                </a:lnTo>
                <a:lnTo>
                  <a:pt x="61" y="135"/>
                </a:lnTo>
                <a:lnTo>
                  <a:pt x="70" y="130"/>
                </a:lnTo>
                <a:lnTo>
                  <a:pt x="85" y="122"/>
                </a:lnTo>
                <a:lnTo>
                  <a:pt x="95" y="115"/>
                </a:lnTo>
                <a:lnTo>
                  <a:pt x="102" y="109"/>
                </a:lnTo>
                <a:lnTo>
                  <a:pt x="110" y="102"/>
                </a:lnTo>
                <a:lnTo>
                  <a:pt x="115" y="95"/>
                </a:lnTo>
                <a:lnTo>
                  <a:pt x="119" y="87"/>
                </a:lnTo>
                <a:lnTo>
                  <a:pt x="122" y="78"/>
                </a:lnTo>
                <a:lnTo>
                  <a:pt x="123" y="69"/>
                </a:lnTo>
                <a:lnTo>
                  <a:pt x="124" y="59"/>
                </a:lnTo>
                <a:lnTo>
                  <a:pt x="123" y="46"/>
                </a:lnTo>
                <a:lnTo>
                  <a:pt x="120" y="35"/>
                </a:lnTo>
                <a:lnTo>
                  <a:pt x="115" y="24"/>
                </a:lnTo>
                <a:lnTo>
                  <a:pt x="108" y="16"/>
                </a:lnTo>
                <a:lnTo>
                  <a:pt x="99" y="9"/>
                </a:lnTo>
                <a:lnTo>
                  <a:pt x="90" y="4"/>
                </a:lnTo>
                <a:lnTo>
                  <a:pt x="78" y="1"/>
                </a:lnTo>
                <a:lnTo>
                  <a:pt x="64" y="0"/>
                </a:lnTo>
                <a:lnTo>
                  <a:pt x="52" y="1"/>
                </a:lnTo>
                <a:lnTo>
                  <a:pt x="40" y="4"/>
                </a:lnTo>
                <a:lnTo>
                  <a:pt x="30" y="10"/>
                </a:lnTo>
                <a:lnTo>
                  <a:pt x="21" y="18"/>
                </a:lnTo>
                <a:lnTo>
                  <a:pt x="14" y="28"/>
                </a:lnTo>
                <a:lnTo>
                  <a:pt x="8" y="39"/>
                </a:lnTo>
                <a:lnTo>
                  <a:pt x="5" y="53"/>
                </a:lnTo>
                <a:lnTo>
                  <a:pt x="4" y="69"/>
                </a:lnTo>
                <a:lnTo>
                  <a:pt x="4" y="72"/>
                </a:lnTo>
                <a:lnTo>
                  <a:pt x="28" y="72"/>
                </a:lnTo>
                <a:lnTo>
                  <a:pt x="28" y="70"/>
                </a:lnTo>
                <a:lnTo>
                  <a:pt x="30" y="59"/>
                </a:lnTo>
                <a:lnTo>
                  <a:pt x="31" y="51"/>
                </a:lnTo>
                <a:lnTo>
                  <a:pt x="34" y="43"/>
                </a:lnTo>
                <a:lnTo>
                  <a:pt x="38" y="36"/>
                </a:lnTo>
                <a:lnTo>
                  <a:pt x="43" y="31"/>
                </a:lnTo>
                <a:lnTo>
                  <a:pt x="50" y="28"/>
                </a:lnTo>
                <a:lnTo>
                  <a:pt x="56" y="25"/>
                </a:lnTo>
                <a:lnTo>
                  <a:pt x="63" y="24"/>
                </a:lnTo>
                <a:lnTo>
                  <a:pt x="72" y="25"/>
                </a:lnTo>
                <a:lnTo>
                  <a:pt x="78" y="27"/>
                </a:lnTo>
                <a:lnTo>
                  <a:pt x="84" y="30"/>
                </a:lnTo>
                <a:lnTo>
                  <a:pt x="90" y="34"/>
                </a:lnTo>
                <a:lnTo>
                  <a:pt x="94" y="39"/>
                </a:lnTo>
                <a:lnTo>
                  <a:pt x="97" y="45"/>
                </a:lnTo>
                <a:lnTo>
                  <a:pt x="98" y="52"/>
                </a:lnTo>
                <a:lnTo>
                  <a:pt x="99" y="59"/>
                </a:lnTo>
                <a:lnTo>
                  <a:pt x="99" y="66"/>
                </a:lnTo>
                <a:lnTo>
                  <a:pt x="97" y="72"/>
                </a:lnTo>
                <a:lnTo>
                  <a:pt x="96" y="78"/>
                </a:lnTo>
                <a:lnTo>
                  <a:pt x="93" y="83"/>
                </a:lnTo>
                <a:lnTo>
                  <a:pt x="89" y="88"/>
                </a:lnTo>
                <a:lnTo>
                  <a:pt x="84" y="93"/>
                </a:lnTo>
                <a:lnTo>
                  <a:pt x="79" y="98"/>
                </a:lnTo>
                <a:lnTo>
                  <a:pt x="73" y="101"/>
                </a:lnTo>
                <a:lnTo>
                  <a:pt x="58" y="110"/>
                </a:lnTo>
                <a:lnTo>
                  <a:pt x="44" y="119"/>
                </a:lnTo>
                <a:lnTo>
                  <a:pt x="33" y="128"/>
                </a:lnTo>
                <a:lnTo>
                  <a:pt x="22" y="137"/>
                </a:lnTo>
                <a:lnTo>
                  <a:pt x="15" y="148"/>
                </a:lnTo>
                <a:lnTo>
                  <a:pt x="8"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819" name="Freeform 339"/>
          <p:cNvSpPr>
            <a:spLocks noEditPoints="1"/>
          </p:cNvSpPr>
          <p:nvPr/>
        </p:nvSpPr>
        <p:spPr bwMode="auto">
          <a:xfrm>
            <a:off x="4919663" y="1751013"/>
            <a:ext cx="58737" cy="107950"/>
          </a:xfrm>
          <a:custGeom>
            <a:avLst/>
            <a:gdLst>
              <a:gd name="T0" fmla="*/ 17 w 126"/>
              <a:gd name="T1" fmla="*/ 98 h 204"/>
              <a:gd name="T2" fmla="*/ 5 w 126"/>
              <a:gd name="T3" fmla="*/ 115 h 204"/>
              <a:gd name="T4" fmla="*/ 0 w 126"/>
              <a:gd name="T5" fmla="*/ 140 h 204"/>
              <a:gd name="T6" fmla="*/ 10 w 126"/>
              <a:gd name="T7" fmla="*/ 177 h 204"/>
              <a:gd name="T8" fmla="*/ 36 w 126"/>
              <a:gd name="T9" fmla="*/ 199 h 204"/>
              <a:gd name="T10" fmla="*/ 77 w 126"/>
              <a:gd name="T11" fmla="*/ 202 h 204"/>
              <a:gd name="T12" fmla="*/ 109 w 126"/>
              <a:gd name="T13" fmla="*/ 186 h 204"/>
              <a:gd name="T14" fmla="*/ 125 w 126"/>
              <a:gd name="T15" fmla="*/ 154 h 204"/>
              <a:gd name="T16" fmla="*/ 124 w 126"/>
              <a:gd name="T17" fmla="*/ 123 h 204"/>
              <a:gd name="T18" fmla="*/ 113 w 126"/>
              <a:gd name="T19" fmla="*/ 102 h 204"/>
              <a:gd name="T20" fmla="*/ 95 w 126"/>
              <a:gd name="T21" fmla="*/ 90 h 204"/>
              <a:gd name="T22" fmla="*/ 110 w 126"/>
              <a:gd name="T23" fmla="*/ 78 h 204"/>
              <a:gd name="T24" fmla="*/ 119 w 126"/>
              <a:gd name="T25" fmla="*/ 63 h 204"/>
              <a:gd name="T26" fmla="*/ 119 w 126"/>
              <a:gd name="T27" fmla="*/ 38 h 204"/>
              <a:gd name="T28" fmla="*/ 104 w 126"/>
              <a:gd name="T29" fmla="*/ 14 h 204"/>
              <a:gd name="T30" fmla="*/ 75 w 126"/>
              <a:gd name="T31" fmla="*/ 1 h 204"/>
              <a:gd name="T32" fmla="*/ 39 w 126"/>
              <a:gd name="T33" fmla="*/ 3 h 204"/>
              <a:gd name="T34" fmla="*/ 15 w 126"/>
              <a:gd name="T35" fmla="*/ 21 h 204"/>
              <a:gd name="T36" fmla="*/ 7 w 126"/>
              <a:gd name="T37" fmla="*/ 49 h 204"/>
              <a:gd name="T38" fmla="*/ 10 w 126"/>
              <a:gd name="T39" fmla="*/ 69 h 204"/>
              <a:gd name="T40" fmla="*/ 21 w 126"/>
              <a:gd name="T41" fmla="*/ 83 h 204"/>
              <a:gd name="T42" fmla="*/ 31 w 126"/>
              <a:gd name="T43" fmla="*/ 52 h 204"/>
              <a:gd name="T44" fmla="*/ 36 w 126"/>
              <a:gd name="T45" fmla="*/ 35 h 204"/>
              <a:gd name="T46" fmla="*/ 49 w 126"/>
              <a:gd name="T47" fmla="*/ 25 h 204"/>
              <a:gd name="T48" fmla="*/ 70 w 126"/>
              <a:gd name="T49" fmla="*/ 23 h 204"/>
              <a:gd name="T50" fmla="*/ 86 w 126"/>
              <a:gd name="T51" fmla="*/ 31 h 204"/>
              <a:gd name="T52" fmla="*/ 93 w 126"/>
              <a:gd name="T53" fmla="*/ 45 h 204"/>
              <a:gd name="T54" fmla="*/ 92 w 126"/>
              <a:gd name="T55" fmla="*/ 64 h 204"/>
              <a:gd name="T56" fmla="*/ 82 w 126"/>
              <a:gd name="T57" fmla="*/ 77 h 204"/>
              <a:gd name="T58" fmla="*/ 63 w 126"/>
              <a:gd name="T59" fmla="*/ 81 h 204"/>
              <a:gd name="T60" fmla="*/ 44 w 126"/>
              <a:gd name="T61" fmla="*/ 77 h 204"/>
              <a:gd name="T62" fmla="*/ 33 w 126"/>
              <a:gd name="T63" fmla="*/ 64 h 204"/>
              <a:gd name="T64" fmla="*/ 26 w 126"/>
              <a:gd name="T65" fmla="*/ 140 h 204"/>
              <a:gd name="T66" fmla="*/ 31 w 126"/>
              <a:gd name="T67" fmla="*/ 117 h 204"/>
              <a:gd name="T68" fmla="*/ 48 w 126"/>
              <a:gd name="T69" fmla="*/ 105 h 204"/>
              <a:gd name="T70" fmla="*/ 71 w 126"/>
              <a:gd name="T71" fmla="*/ 103 h 204"/>
              <a:gd name="T72" fmla="*/ 91 w 126"/>
              <a:gd name="T73" fmla="*/ 113 h 204"/>
              <a:gd name="T74" fmla="*/ 100 w 126"/>
              <a:gd name="T75" fmla="*/ 131 h 204"/>
              <a:gd name="T76" fmla="*/ 99 w 126"/>
              <a:gd name="T77" fmla="*/ 156 h 204"/>
              <a:gd name="T78" fmla="*/ 85 w 126"/>
              <a:gd name="T79" fmla="*/ 173 h 204"/>
              <a:gd name="T80" fmla="*/ 63 w 126"/>
              <a:gd name="T81" fmla="*/ 179 h 204"/>
              <a:gd name="T82" fmla="*/ 41 w 126"/>
              <a:gd name="T83" fmla="*/ 173 h 204"/>
              <a:gd name="T84" fmla="*/ 28 w 126"/>
              <a:gd name="T85" fmla="*/ 156 h 20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6"/>
              <a:gd name="T130" fmla="*/ 0 h 204"/>
              <a:gd name="T131" fmla="*/ 126 w 126"/>
              <a:gd name="T132" fmla="*/ 204 h 20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6" h="204">
                <a:moveTo>
                  <a:pt x="31" y="90"/>
                </a:moveTo>
                <a:lnTo>
                  <a:pt x="24" y="93"/>
                </a:lnTo>
                <a:lnTo>
                  <a:pt x="17" y="98"/>
                </a:lnTo>
                <a:lnTo>
                  <a:pt x="12" y="102"/>
                </a:lnTo>
                <a:lnTo>
                  <a:pt x="8" y="108"/>
                </a:lnTo>
                <a:lnTo>
                  <a:pt x="5" y="115"/>
                </a:lnTo>
                <a:lnTo>
                  <a:pt x="3" y="123"/>
                </a:lnTo>
                <a:lnTo>
                  <a:pt x="0" y="131"/>
                </a:lnTo>
                <a:lnTo>
                  <a:pt x="0" y="140"/>
                </a:lnTo>
                <a:lnTo>
                  <a:pt x="2" y="154"/>
                </a:lnTo>
                <a:lnTo>
                  <a:pt x="5" y="166"/>
                </a:lnTo>
                <a:lnTo>
                  <a:pt x="10" y="177"/>
                </a:lnTo>
                <a:lnTo>
                  <a:pt x="17" y="186"/>
                </a:lnTo>
                <a:lnTo>
                  <a:pt x="26" y="193"/>
                </a:lnTo>
                <a:lnTo>
                  <a:pt x="36" y="199"/>
                </a:lnTo>
                <a:lnTo>
                  <a:pt x="49" y="202"/>
                </a:lnTo>
                <a:lnTo>
                  <a:pt x="63" y="204"/>
                </a:lnTo>
                <a:lnTo>
                  <a:pt x="77" y="202"/>
                </a:lnTo>
                <a:lnTo>
                  <a:pt x="89" y="199"/>
                </a:lnTo>
                <a:lnTo>
                  <a:pt x="101" y="193"/>
                </a:lnTo>
                <a:lnTo>
                  <a:pt x="109" y="186"/>
                </a:lnTo>
                <a:lnTo>
                  <a:pt x="116" y="177"/>
                </a:lnTo>
                <a:lnTo>
                  <a:pt x="122" y="166"/>
                </a:lnTo>
                <a:lnTo>
                  <a:pt x="125" y="154"/>
                </a:lnTo>
                <a:lnTo>
                  <a:pt x="126" y="140"/>
                </a:lnTo>
                <a:lnTo>
                  <a:pt x="126" y="131"/>
                </a:lnTo>
                <a:lnTo>
                  <a:pt x="124" y="123"/>
                </a:lnTo>
                <a:lnTo>
                  <a:pt x="122" y="115"/>
                </a:lnTo>
                <a:lnTo>
                  <a:pt x="119" y="108"/>
                </a:lnTo>
                <a:lnTo>
                  <a:pt x="113" y="102"/>
                </a:lnTo>
                <a:lnTo>
                  <a:pt x="108" y="98"/>
                </a:lnTo>
                <a:lnTo>
                  <a:pt x="103" y="93"/>
                </a:lnTo>
                <a:lnTo>
                  <a:pt x="95" y="90"/>
                </a:lnTo>
                <a:lnTo>
                  <a:pt x="101" y="86"/>
                </a:lnTo>
                <a:lnTo>
                  <a:pt x="106" y="83"/>
                </a:lnTo>
                <a:lnTo>
                  <a:pt x="110" y="78"/>
                </a:lnTo>
                <a:lnTo>
                  <a:pt x="113" y="73"/>
                </a:lnTo>
                <a:lnTo>
                  <a:pt x="116" y="69"/>
                </a:lnTo>
                <a:lnTo>
                  <a:pt x="119" y="63"/>
                </a:lnTo>
                <a:lnTo>
                  <a:pt x="120" y="56"/>
                </a:lnTo>
                <a:lnTo>
                  <a:pt x="120" y="49"/>
                </a:lnTo>
                <a:lnTo>
                  <a:pt x="119" y="38"/>
                </a:lnTo>
                <a:lnTo>
                  <a:pt x="115" y="29"/>
                </a:lnTo>
                <a:lnTo>
                  <a:pt x="111" y="21"/>
                </a:lnTo>
                <a:lnTo>
                  <a:pt x="104" y="14"/>
                </a:lnTo>
                <a:lnTo>
                  <a:pt x="96" y="8"/>
                </a:lnTo>
                <a:lnTo>
                  <a:pt x="87" y="3"/>
                </a:lnTo>
                <a:lnTo>
                  <a:pt x="75" y="1"/>
                </a:lnTo>
                <a:lnTo>
                  <a:pt x="63" y="0"/>
                </a:lnTo>
                <a:lnTo>
                  <a:pt x="51" y="1"/>
                </a:lnTo>
                <a:lnTo>
                  <a:pt x="39" y="3"/>
                </a:lnTo>
                <a:lnTo>
                  <a:pt x="30" y="8"/>
                </a:lnTo>
                <a:lnTo>
                  <a:pt x="22" y="14"/>
                </a:lnTo>
                <a:lnTo>
                  <a:pt x="15" y="21"/>
                </a:lnTo>
                <a:lnTo>
                  <a:pt x="11" y="29"/>
                </a:lnTo>
                <a:lnTo>
                  <a:pt x="8" y="38"/>
                </a:lnTo>
                <a:lnTo>
                  <a:pt x="7" y="49"/>
                </a:lnTo>
                <a:lnTo>
                  <a:pt x="7" y="56"/>
                </a:lnTo>
                <a:lnTo>
                  <a:pt x="8" y="63"/>
                </a:lnTo>
                <a:lnTo>
                  <a:pt x="10" y="69"/>
                </a:lnTo>
                <a:lnTo>
                  <a:pt x="13" y="73"/>
                </a:lnTo>
                <a:lnTo>
                  <a:pt x="16" y="78"/>
                </a:lnTo>
                <a:lnTo>
                  <a:pt x="21" y="83"/>
                </a:lnTo>
                <a:lnTo>
                  <a:pt x="25" y="86"/>
                </a:lnTo>
                <a:lnTo>
                  <a:pt x="31" y="90"/>
                </a:lnTo>
                <a:close/>
                <a:moveTo>
                  <a:pt x="31" y="52"/>
                </a:moveTo>
                <a:lnTo>
                  <a:pt x="32" y="45"/>
                </a:lnTo>
                <a:lnTo>
                  <a:pt x="33" y="39"/>
                </a:lnTo>
                <a:lnTo>
                  <a:pt x="36" y="35"/>
                </a:lnTo>
                <a:lnTo>
                  <a:pt x="39" y="31"/>
                </a:lnTo>
                <a:lnTo>
                  <a:pt x="44" y="28"/>
                </a:lnTo>
                <a:lnTo>
                  <a:pt x="49" y="25"/>
                </a:lnTo>
                <a:lnTo>
                  <a:pt x="55" y="23"/>
                </a:lnTo>
                <a:lnTo>
                  <a:pt x="63" y="23"/>
                </a:lnTo>
                <a:lnTo>
                  <a:pt x="70" y="23"/>
                </a:lnTo>
                <a:lnTo>
                  <a:pt x="76" y="25"/>
                </a:lnTo>
                <a:lnTo>
                  <a:pt x="82" y="28"/>
                </a:lnTo>
                <a:lnTo>
                  <a:pt x="86" y="31"/>
                </a:lnTo>
                <a:lnTo>
                  <a:pt x="89" y="35"/>
                </a:lnTo>
                <a:lnTo>
                  <a:pt x="92" y="39"/>
                </a:lnTo>
                <a:lnTo>
                  <a:pt x="93" y="45"/>
                </a:lnTo>
                <a:lnTo>
                  <a:pt x="94" y="52"/>
                </a:lnTo>
                <a:lnTo>
                  <a:pt x="93" y="58"/>
                </a:lnTo>
                <a:lnTo>
                  <a:pt x="92" y="64"/>
                </a:lnTo>
                <a:lnTo>
                  <a:pt x="89" y="69"/>
                </a:lnTo>
                <a:lnTo>
                  <a:pt x="86" y="73"/>
                </a:lnTo>
                <a:lnTo>
                  <a:pt x="82" y="77"/>
                </a:lnTo>
                <a:lnTo>
                  <a:pt x="75" y="79"/>
                </a:lnTo>
                <a:lnTo>
                  <a:pt x="70" y="81"/>
                </a:lnTo>
                <a:lnTo>
                  <a:pt x="63" y="81"/>
                </a:lnTo>
                <a:lnTo>
                  <a:pt x="55" y="81"/>
                </a:lnTo>
                <a:lnTo>
                  <a:pt x="50" y="79"/>
                </a:lnTo>
                <a:lnTo>
                  <a:pt x="44" y="77"/>
                </a:lnTo>
                <a:lnTo>
                  <a:pt x="39" y="73"/>
                </a:lnTo>
                <a:lnTo>
                  <a:pt x="36" y="69"/>
                </a:lnTo>
                <a:lnTo>
                  <a:pt x="33" y="64"/>
                </a:lnTo>
                <a:lnTo>
                  <a:pt x="32" y="58"/>
                </a:lnTo>
                <a:lnTo>
                  <a:pt x="31" y="52"/>
                </a:lnTo>
                <a:close/>
                <a:moveTo>
                  <a:pt x="26" y="140"/>
                </a:moveTo>
                <a:lnTo>
                  <a:pt x="27" y="131"/>
                </a:lnTo>
                <a:lnTo>
                  <a:pt x="28" y="124"/>
                </a:lnTo>
                <a:lnTo>
                  <a:pt x="31" y="117"/>
                </a:lnTo>
                <a:lnTo>
                  <a:pt x="35" y="113"/>
                </a:lnTo>
                <a:lnTo>
                  <a:pt x="41" y="108"/>
                </a:lnTo>
                <a:lnTo>
                  <a:pt x="48" y="105"/>
                </a:lnTo>
                <a:lnTo>
                  <a:pt x="55" y="103"/>
                </a:lnTo>
                <a:lnTo>
                  <a:pt x="63" y="102"/>
                </a:lnTo>
                <a:lnTo>
                  <a:pt x="71" y="103"/>
                </a:lnTo>
                <a:lnTo>
                  <a:pt x="79" y="105"/>
                </a:lnTo>
                <a:lnTo>
                  <a:pt x="85" y="108"/>
                </a:lnTo>
                <a:lnTo>
                  <a:pt x="91" y="113"/>
                </a:lnTo>
                <a:lnTo>
                  <a:pt x="95" y="117"/>
                </a:lnTo>
                <a:lnTo>
                  <a:pt x="99" y="124"/>
                </a:lnTo>
                <a:lnTo>
                  <a:pt x="100" y="131"/>
                </a:lnTo>
                <a:lnTo>
                  <a:pt x="101" y="140"/>
                </a:lnTo>
                <a:lnTo>
                  <a:pt x="100" y="148"/>
                </a:lnTo>
                <a:lnTo>
                  <a:pt x="99" y="156"/>
                </a:lnTo>
                <a:lnTo>
                  <a:pt x="95" y="163"/>
                </a:lnTo>
                <a:lnTo>
                  <a:pt x="91" y="169"/>
                </a:lnTo>
                <a:lnTo>
                  <a:pt x="85" y="173"/>
                </a:lnTo>
                <a:lnTo>
                  <a:pt x="79" y="177"/>
                </a:lnTo>
                <a:lnTo>
                  <a:pt x="71" y="178"/>
                </a:lnTo>
                <a:lnTo>
                  <a:pt x="63" y="179"/>
                </a:lnTo>
                <a:lnTo>
                  <a:pt x="55" y="178"/>
                </a:lnTo>
                <a:lnTo>
                  <a:pt x="48" y="177"/>
                </a:lnTo>
                <a:lnTo>
                  <a:pt x="41" y="173"/>
                </a:lnTo>
                <a:lnTo>
                  <a:pt x="35" y="169"/>
                </a:lnTo>
                <a:lnTo>
                  <a:pt x="31" y="163"/>
                </a:lnTo>
                <a:lnTo>
                  <a:pt x="28" y="156"/>
                </a:lnTo>
                <a:lnTo>
                  <a:pt x="27" y="148"/>
                </a:lnTo>
                <a:lnTo>
                  <a:pt x="26" y="140"/>
                </a:lnTo>
                <a:close/>
              </a:path>
            </a:pathLst>
          </a:custGeom>
          <a:solidFill>
            <a:srgbClr val="000080"/>
          </a:solidFill>
          <a:ln w="9525">
            <a:noFill/>
            <a:round/>
            <a:headEnd/>
            <a:tailEnd/>
          </a:ln>
        </p:spPr>
        <p:txBody>
          <a:bodyPr/>
          <a:lstStyle/>
          <a:p>
            <a:endParaRPr lang="ru-RU"/>
          </a:p>
        </p:txBody>
      </p:sp>
      <p:sp>
        <p:nvSpPr>
          <p:cNvPr id="20820" name="Freeform 340"/>
          <p:cNvSpPr>
            <a:spLocks/>
          </p:cNvSpPr>
          <p:nvPr/>
        </p:nvSpPr>
        <p:spPr bwMode="auto">
          <a:xfrm>
            <a:off x="5530850" y="1747838"/>
            <a:ext cx="50800" cy="111125"/>
          </a:xfrm>
          <a:custGeom>
            <a:avLst/>
            <a:gdLst>
              <a:gd name="T0" fmla="*/ 0 w 108"/>
              <a:gd name="T1" fmla="*/ 139 h 212"/>
              <a:gd name="T2" fmla="*/ 0 w 108"/>
              <a:gd name="T3" fmla="*/ 149 h 212"/>
              <a:gd name="T4" fmla="*/ 1 w 108"/>
              <a:gd name="T5" fmla="*/ 163 h 212"/>
              <a:gd name="T6" fmla="*/ 3 w 108"/>
              <a:gd name="T7" fmla="*/ 177 h 212"/>
              <a:gd name="T8" fmla="*/ 7 w 108"/>
              <a:gd name="T9" fmla="*/ 187 h 212"/>
              <a:gd name="T10" fmla="*/ 13 w 108"/>
              <a:gd name="T11" fmla="*/ 195 h 212"/>
              <a:gd name="T12" fmla="*/ 21 w 108"/>
              <a:gd name="T13" fmla="*/ 202 h 212"/>
              <a:gd name="T14" fmla="*/ 30 w 108"/>
              <a:gd name="T15" fmla="*/ 208 h 212"/>
              <a:gd name="T16" fmla="*/ 42 w 108"/>
              <a:gd name="T17" fmla="*/ 210 h 212"/>
              <a:gd name="T18" fmla="*/ 54 w 108"/>
              <a:gd name="T19" fmla="*/ 212 h 212"/>
              <a:gd name="T20" fmla="*/ 67 w 108"/>
              <a:gd name="T21" fmla="*/ 210 h 212"/>
              <a:gd name="T22" fmla="*/ 79 w 108"/>
              <a:gd name="T23" fmla="*/ 208 h 212"/>
              <a:gd name="T24" fmla="*/ 87 w 108"/>
              <a:gd name="T25" fmla="*/ 203 h 212"/>
              <a:gd name="T26" fmla="*/ 96 w 108"/>
              <a:gd name="T27" fmla="*/ 196 h 212"/>
              <a:gd name="T28" fmla="*/ 101 w 108"/>
              <a:gd name="T29" fmla="*/ 187 h 212"/>
              <a:gd name="T30" fmla="*/ 105 w 108"/>
              <a:gd name="T31" fmla="*/ 177 h 212"/>
              <a:gd name="T32" fmla="*/ 107 w 108"/>
              <a:gd name="T33" fmla="*/ 164 h 212"/>
              <a:gd name="T34" fmla="*/ 108 w 108"/>
              <a:gd name="T35" fmla="*/ 149 h 212"/>
              <a:gd name="T36" fmla="*/ 108 w 108"/>
              <a:gd name="T37" fmla="*/ 0 h 212"/>
              <a:gd name="T38" fmla="*/ 83 w 108"/>
              <a:gd name="T39" fmla="*/ 0 h 212"/>
              <a:gd name="T40" fmla="*/ 83 w 108"/>
              <a:gd name="T41" fmla="*/ 138 h 212"/>
              <a:gd name="T42" fmla="*/ 83 w 108"/>
              <a:gd name="T43" fmla="*/ 149 h 212"/>
              <a:gd name="T44" fmla="*/ 83 w 108"/>
              <a:gd name="T45" fmla="*/ 158 h 212"/>
              <a:gd name="T46" fmla="*/ 82 w 108"/>
              <a:gd name="T47" fmla="*/ 165 h 212"/>
              <a:gd name="T48" fmla="*/ 80 w 108"/>
              <a:gd name="T49" fmla="*/ 171 h 212"/>
              <a:gd name="T50" fmla="*/ 75 w 108"/>
              <a:gd name="T51" fmla="*/ 178 h 212"/>
              <a:gd name="T52" fmla="*/ 69 w 108"/>
              <a:gd name="T53" fmla="*/ 183 h 212"/>
              <a:gd name="T54" fmla="*/ 63 w 108"/>
              <a:gd name="T55" fmla="*/ 185 h 212"/>
              <a:gd name="T56" fmla="*/ 53 w 108"/>
              <a:gd name="T57" fmla="*/ 186 h 212"/>
              <a:gd name="T58" fmla="*/ 46 w 108"/>
              <a:gd name="T59" fmla="*/ 186 h 212"/>
              <a:gd name="T60" fmla="*/ 40 w 108"/>
              <a:gd name="T61" fmla="*/ 184 h 212"/>
              <a:gd name="T62" fmla="*/ 34 w 108"/>
              <a:gd name="T63" fmla="*/ 181 h 212"/>
              <a:gd name="T64" fmla="*/ 31 w 108"/>
              <a:gd name="T65" fmla="*/ 177 h 212"/>
              <a:gd name="T66" fmla="*/ 28 w 108"/>
              <a:gd name="T67" fmla="*/ 172 h 212"/>
              <a:gd name="T68" fmla="*/ 26 w 108"/>
              <a:gd name="T69" fmla="*/ 165 h 212"/>
              <a:gd name="T70" fmla="*/ 24 w 108"/>
              <a:gd name="T71" fmla="*/ 157 h 212"/>
              <a:gd name="T72" fmla="*/ 24 w 108"/>
              <a:gd name="T73" fmla="*/ 148 h 212"/>
              <a:gd name="T74" fmla="*/ 24 w 108"/>
              <a:gd name="T75" fmla="*/ 139 h 212"/>
              <a:gd name="T76" fmla="*/ 0 w 108"/>
              <a:gd name="T77" fmla="*/ 139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39"/>
                </a:moveTo>
                <a:lnTo>
                  <a:pt x="0" y="149"/>
                </a:lnTo>
                <a:lnTo>
                  <a:pt x="1" y="163"/>
                </a:lnTo>
                <a:lnTo>
                  <a:pt x="3" y="177"/>
                </a:lnTo>
                <a:lnTo>
                  <a:pt x="7" y="187"/>
                </a:lnTo>
                <a:lnTo>
                  <a:pt x="13" y="195"/>
                </a:lnTo>
                <a:lnTo>
                  <a:pt x="21" y="202"/>
                </a:lnTo>
                <a:lnTo>
                  <a:pt x="30" y="208"/>
                </a:lnTo>
                <a:lnTo>
                  <a:pt x="42" y="210"/>
                </a:lnTo>
                <a:lnTo>
                  <a:pt x="54" y="212"/>
                </a:lnTo>
                <a:lnTo>
                  <a:pt x="67" y="210"/>
                </a:lnTo>
                <a:lnTo>
                  <a:pt x="79" y="208"/>
                </a:lnTo>
                <a:lnTo>
                  <a:pt x="87" y="203"/>
                </a:lnTo>
                <a:lnTo>
                  <a:pt x="96" y="196"/>
                </a:lnTo>
                <a:lnTo>
                  <a:pt x="101" y="187"/>
                </a:lnTo>
                <a:lnTo>
                  <a:pt x="105" y="177"/>
                </a:lnTo>
                <a:lnTo>
                  <a:pt x="107" y="164"/>
                </a:lnTo>
                <a:lnTo>
                  <a:pt x="108" y="149"/>
                </a:lnTo>
                <a:lnTo>
                  <a:pt x="108" y="0"/>
                </a:lnTo>
                <a:lnTo>
                  <a:pt x="83" y="0"/>
                </a:lnTo>
                <a:lnTo>
                  <a:pt x="83" y="138"/>
                </a:lnTo>
                <a:lnTo>
                  <a:pt x="83" y="149"/>
                </a:lnTo>
                <a:lnTo>
                  <a:pt x="83" y="158"/>
                </a:lnTo>
                <a:lnTo>
                  <a:pt x="82" y="165"/>
                </a:lnTo>
                <a:lnTo>
                  <a:pt x="80" y="171"/>
                </a:lnTo>
                <a:lnTo>
                  <a:pt x="75" y="178"/>
                </a:lnTo>
                <a:lnTo>
                  <a:pt x="69" y="183"/>
                </a:lnTo>
                <a:lnTo>
                  <a:pt x="63" y="185"/>
                </a:lnTo>
                <a:lnTo>
                  <a:pt x="53" y="186"/>
                </a:lnTo>
                <a:lnTo>
                  <a:pt x="46" y="186"/>
                </a:lnTo>
                <a:lnTo>
                  <a:pt x="40" y="184"/>
                </a:lnTo>
                <a:lnTo>
                  <a:pt x="34" y="181"/>
                </a:lnTo>
                <a:lnTo>
                  <a:pt x="31" y="177"/>
                </a:lnTo>
                <a:lnTo>
                  <a:pt x="28" y="172"/>
                </a:lnTo>
                <a:lnTo>
                  <a:pt x="26" y="165"/>
                </a:lnTo>
                <a:lnTo>
                  <a:pt x="24" y="157"/>
                </a:lnTo>
                <a:lnTo>
                  <a:pt x="24" y="148"/>
                </a:lnTo>
                <a:lnTo>
                  <a:pt x="24" y="139"/>
                </a:lnTo>
                <a:lnTo>
                  <a:pt x="0" y="139"/>
                </a:lnTo>
                <a:close/>
              </a:path>
            </a:pathLst>
          </a:custGeom>
          <a:solidFill>
            <a:srgbClr val="000080"/>
          </a:solidFill>
          <a:ln w="9525">
            <a:noFill/>
            <a:round/>
            <a:headEnd/>
            <a:tailEnd/>
          </a:ln>
        </p:spPr>
        <p:txBody>
          <a:bodyPr/>
          <a:lstStyle/>
          <a:p>
            <a:endParaRPr lang="ru-RU"/>
          </a:p>
        </p:txBody>
      </p:sp>
      <p:sp>
        <p:nvSpPr>
          <p:cNvPr id="20821" name="Freeform 341"/>
          <p:cNvSpPr>
            <a:spLocks noEditPoints="1"/>
          </p:cNvSpPr>
          <p:nvPr/>
        </p:nvSpPr>
        <p:spPr bwMode="auto">
          <a:xfrm>
            <a:off x="5594350" y="1739900"/>
            <a:ext cx="58738" cy="119063"/>
          </a:xfrm>
          <a:custGeom>
            <a:avLst/>
            <a:gdLst>
              <a:gd name="T0" fmla="*/ 97 w 123"/>
              <a:gd name="T1" fmla="*/ 178 h 223"/>
              <a:gd name="T2" fmla="*/ 90 w 123"/>
              <a:gd name="T3" fmla="*/ 189 h 223"/>
              <a:gd name="T4" fmla="*/ 82 w 123"/>
              <a:gd name="T5" fmla="*/ 196 h 223"/>
              <a:gd name="T6" fmla="*/ 70 w 123"/>
              <a:gd name="T7" fmla="*/ 200 h 223"/>
              <a:gd name="T8" fmla="*/ 55 w 123"/>
              <a:gd name="T9" fmla="*/ 199 h 223"/>
              <a:gd name="T10" fmla="*/ 41 w 123"/>
              <a:gd name="T11" fmla="*/ 193 h 223"/>
              <a:gd name="T12" fmla="*/ 30 w 123"/>
              <a:gd name="T13" fmla="*/ 182 h 223"/>
              <a:gd name="T14" fmla="*/ 25 w 123"/>
              <a:gd name="T15" fmla="*/ 163 h 223"/>
              <a:gd name="T16" fmla="*/ 123 w 123"/>
              <a:gd name="T17" fmla="*/ 152 h 223"/>
              <a:gd name="T18" fmla="*/ 122 w 123"/>
              <a:gd name="T19" fmla="*/ 124 h 223"/>
              <a:gd name="T20" fmla="*/ 114 w 123"/>
              <a:gd name="T21" fmla="*/ 95 h 223"/>
              <a:gd name="T22" fmla="*/ 98 w 123"/>
              <a:gd name="T23" fmla="*/ 77 h 223"/>
              <a:gd name="T24" fmla="*/ 76 w 123"/>
              <a:gd name="T25" fmla="*/ 66 h 223"/>
              <a:gd name="T26" fmla="*/ 48 w 123"/>
              <a:gd name="T27" fmla="*/ 66 h 223"/>
              <a:gd name="T28" fmla="*/ 25 w 123"/>
              <a:gd name="T29" fmla="*/ 77 h 223"/>
              <a:gd name="T30" fmla="*/ 9 w 123"/>
              <a:gd name="T31" fmla="*/ 98 h 223"/>
              <a:gd name="T32" fmla="*/ 1 w 123"/>
              <a:gd name="T33" fmla="*/ 128 h 223"/>
              <a:gd name="T34" fmla="*/ 1 w 123"/>
              <a:gd name="T35" fmla="*/ 163 h 223"/>
              <a:gd name="T36" fmla="*/ 9 w 123"/>
              <a:gd name="T37" fmla="*/ 192 h 223"/>
              <a:gd name="T38" fmla="*/ 25 w 123"/>
              <a:gd name="T39" fmla="*/ 212 h 223"/>
              <a:gd name="T40" fmla="*/ 48 w 123"/>
              <a:gd name="T41" fmla="*/ 222 h 223"/>
              <a:gd name="T42" fmla="*/ 72 w 123"/>
              <a:gd name="T43" fmla="*/ 222 h 223"/>
              <a:gd name="T44" fmla="*/ 94 w 123"/>
              <a:gd name="T45" fmla="*/ 215 h 223"/>
              <a:gd name="T46" fmla="*/ 108 w 123"/>
              <a:gd name="T47" fmla="*/ 203 h 223"/>
              <a:gd name="T48" fmla="*/ 119 w 123"/>
              <a:gd name="T49" fmla="*/ 184 h 223"/>
              <a:gd name="T50" fmla="*/ 99 w 123"/>
              <a:gd name="T51" fmla="*/ 172 h 223"/>
              <a:gd name="T52" fmla="*/ 25 w 123"/>
              <a:gd name="T53" fmla="*/ 121 h 223"/>
              <a:gd name="T54" fmla="*/ 31 w 123"/>
              <a:gd name="T55" fmla="*/ 105 h 223"/>
              <a:gd name="T56" fmla="*/ 41 w 123"/>
              <a:gd name="T57" fmla="*/ 93 h 223"/>
              <a:gd name="T58" fmla="*/ 53 w 123"/>
              <a:gd name="T59" fmla="*/ 88 h 223"/>
              <a:gd name="T60" fmla="*/ 70 w 123"/>
              <a:gd name="T61" fmla="*/ 88 h 223"/>
              <a:gd name="T62" fmla="*/ 84 w 123"/>
              <a:gd name="T63" fmla="*/ 94 h 223"/>
              <a:gd name="T64" fmla="*/ 94 w 123"/>
              <a:gd name="T65" fmla="*/ 105 h 223"/>
              <a:gd name="T66" fmla="*/ 98 w 123"/>
              <a:gd name="T67" fmla="*/ 121 h 223"/>
              <a:gd name="T68" fmla="*/ 24 w 123"/>
              <a:gd name="T69" fmla="*/ 131 h 223"/>
              <a:gd name="T70" fmla="*/ 60 w 123"/>
              <a:gd name="T71" fmla="*/ 49 h 223"/>
              <a:gd name="T72" fmla="*/ 70 w 123"/>
              <a:gd name="T73" fmla="*/ 0 h 2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3"/>
              <a:gd name="T113" fmla="*/ 123 w 123"/>
              <a:gd name="T114" fmla="*/ 223 h 22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3">
                <a:moveTo>
                  <a:pt x="99" y="172"/>
                </a:moveTo>
                <a:lnTo>
                  <a:pt x="97" y="178"/>
                </a:lnTo>
                <a:lnTo>
                  <a:pt x="94" y="184"/>
                </a:lnTo>
                <a:lnTo>
                  <a:pt x="90" y="189"/>
                </a:lnTo>
                <a:lnTo>
                  <a:pt x="86" y="193"/>
                </a:lnTo>
                <a:lnTo>
                  <a:pt x="82" y="196"/>
                </a:lnTo>
                <a:lnTo>
                  <a:pt x="77" y="198"/>
                </a:lnTo>
                <a:lnTo>
                  <a:pt x="70" y="200"/>
                </a:lnTo>
                <a:lnTo>
                  <a:pt x="63" y="200"/>
                </a:lnTo>
                <a:lnTo>
                  <a:pt x="55" y="199"/>
                </a:lnTo>
                <a:lnTo>
                  <a:pt x="47" y="197"/>
                </a:lnTo>
                <a:lnTo>
                  <a:pt x="41" y="193"/>
                </a:lnTo>
                <a:lnTo>
                  <a:pt x="35" y="187"/>
                </a:lnTo>
                <a:lnTo>
                  <a:pt x="30" y="182"/>
                </a:lnTo>
                <a:lnTo>
                  <a:pt x="27" y="173"/>
                </a:lnTo>
                <a:lnTo>
                  <a:pt x="25" y="163"/>
                </a:lnTo>
                <a:lnTo>
                  <a:pt x="24" y="152"/>
                </a:lnTo>
                <a:lnTo>
                  <a:pt x="123" y="152"/>
                </a:lnTo>
                <a:lnTo>
                  <a:pt x="123" y="141"/>
                </a:lnTo>
                <a:lnTo>
                  <a:pt x="122" y="124"/>
                </a:lnTo>
                <a:lnTo>
                  <a:pt x="119" y="108"/>
                </a:lnTo>
                <a:lnTo>
                  <a:pt x="114" y="95"/>
                </a:lnTo>
                <a:lnTo>
                  <a:pt x="107" y="85"/>
                </a:lnTo>
                <a:lnTo>
                  <a:pt x="98" y="77"/>
                </a:lnTo>
                <a:lnTo>
                  <a:pt x="87" y="70"/>
                </a:lnTo>
                <a:lnTo>
                  <a:pt x="76" y="66"/>
                </a:lnTo>
                <a:lnTo>
                  <a:pt x="61" y="65"/>
                </a:lnTo>
                <a:lnTo>
                  <a:pt x="48" y="66"/>
                </a:lnTo>
                <a:lnTo>
                  <a:pt x="36" y="71"/>
                </a:lnTo>
                <a:lnTo>
                  <a:pt x="25" y="77"/>
                </a:lnTo>
                <a:lnTo>
                  <a:pt x="17" y="86"/>
                </a:lnTo>
                <a:lnTo>
                  <a:pt x="9" y="98"/>
                </a:lnTo>
                <a:lnTo>
                  <a:pt x="4" y="112"/>
                </a:lnTo>
                <a:lnTo>
                  <a:pt x="1" y="128"/>
                </a:lnTo>
                <a:lnTo>
                  <a:pt x="0" y="145"/>
                </a:lnTo>
                <a:lnTo>
                  <a:pt x="1" y="163"/>
                </a:lnTo>
                <a:lnTo>
                  <a:pt x="4" y="178"/>
                </a:lnTo>
                <a:lnTo>
                  <a:pt x="9" y="192"/>
                </a:lnTo>
                <a:lnTo>
                  <a:pt x="17" y="203"/>
                </a:lnTo>
                <a:lnTo>
                  <a:pt x="25" y="212"/>
                </a:lnTo>
                <a:lnTo>
                  <a:pt x="36" y="218"/>
                </a:lnTo>
                <a:lnTo>
                  <a:pt x="48" y="222"/>
                </a:lnTo>
                <a:lnTo>
                  <a:pt x="61" y="223"/>
                </a:lnTo>
                <a:lnTo>
                  <a:pt x="72" y="222"/>
                </a:lnTo>
                <a:lnTo>
                  <a:pt x="84" y="220"/>
                </a:lnTo>
                <a:lnTo>
                  <a:pt x="94" y="215"/>
                </a:lnTo>
                <a:lnTo>
                  <a:pt x="102" y="209"/>
                </a:lnTo>
                <a:lnTo>
                  <a:pt x="108" y="203"/>
                </a:lnTo>
                <a:lnTo>
                  <a:pt x="115" y="193"/>
                </a:lnTo>
                <a:lnTo>
                  <a:pt x="119" y="184"/>
                </a:lnTo>
                <a:lnTo>
                  <a:pt x="121" y="172"/>
                </a:lnTo>
                <a:lnTo>
                  <a:pt x="99" y="172"/>
                </a:lnTo>
                <a:close/>
                <a:moveTo>
                  <a:pt x="24" y="131"/>
                </a:moveTo>
                <a:lnTo>
                  <a:pt x="25" y="121"/>
                </a:lnTo>
                <a:lnTo>
                  <a:pt x="27" y="113"/>
                </a:lnTo>
                <a:lnTo>
                  <a:pt x="31" y="105"/>
                </a:lnTo>
                <a:lnTo>
                  <a:pt x="36" y="99"/>
                </a:lnTo>
                <a:lnTo>
                  <a:pt x="41" y="93"/>
                </a:lnTo>
                <a:lnTo>
                  <a:pt x="47" y="90"/>
                </a:lnTo>
                <a:lnTo>
                  <a:pt x="53" y="88"/>
                </a:lnTo>
                <a:lnTo>
                  <a:pt x="62" y="87"/>
                </a:lnTo>
                <a:lnTo>
                  <a:pt x="70" y="88"/>
                </a:lnTo>
                <a:lnTo>
                  <a:pt x="78" y="90"/>
                </a:lnTo>
                <a:lnTo>
                  <a:pt x="84" y="94"/>
                </a:lnTo>
                <a:lnTo>
                  <a:pt x="89" y="99"/>
                </a:lnTo>
                <a:lnTo>
                  <a:pt x="94" y="105"/>
                </a:lnTo>
                <a:lnTo>
                  <a:pt x="97" y="113"/>
                </a:lnTo>
                <a:lnTo>
                  <a:pt x="98" y="121"/>
                </a:lnTo>
                <a:lnTo>
                  <a:pt x="99" y="131"/>
                </a:lnTo>
                <a:lnTo>
                  <a:pt x="24" y="131"/>
                </a:lnTo>
                <a:close/>
                <a:moveTo>
                  <a:pt x="44" y="49"/>
                </a:moveTo>
                <a:lnTo>
                  <a:pt x="60" y="49"/>
                </a:lnTo>
                <a:lnTo>
                  <a:pt x="96" y="0"/>
                </a:lnTo>
                <a:lnTo>
                  <a:pt x="70" y="0"/>
                </a:lnTo>
                <a:lnTo>
                  <a:pt x="44" y="49"/>
                </a:lnTo>
                <a:close/>
              </a:path>
            </a:pathLst>
          </a:custGeom>
          <a:solidFill>
            <a:srgbClr val="000080"/>
          </a:solidFill>
          <a:ln w="9525">
            <a:noFill/>
            <a:round/>
            <a:headEnd/>
            <a:tailEnd/>
          </a:ln>
        </p:spPr>
        <p:txBody>
          <a:bodyPr/>
          <a:lstStyle/>
          <a:p>
            <a:endParaRPr lang="ru-RU"/>
          </a:p>
        </p:txBody>
      </p:sp>
      <p:sp>
        <p:nvSpPr>
          <p:cNvPr id="20822" name="Freeform 342"/>
          <p:cNvSpPr>
            <a:spLocks/>
          </p:cNvSpPr>
          <p:nvPr/>
        </p:nvSpPr>
        <p:spPr bwMode="auto">
          <a:xfrm>
            <a:off x="5665788" y="1774825"/>
            <a:ext cx="30162" cy="82550"/>
          </a:xfrm>
          <a:custGeom>
            <a:avLst/>
            <a:gdLst>
              <a:gd name="T0" fmla="*/ 0 w 67"/>
              <a:gd name="T1" fmla="*/ 155 h 155"/>
              <a:gd name="T2" fmla="*/ 24 w 67"/>
              <a:gd name="T3" fmla="*/ 155 h 155"/>
              <a:gd name="T4" fmla="*/ 24 w 67"/>
              <a:gd name="T5" fmla="*/ 70 h 155"/>
              <a:gd name="T6" fmla="*/ 25 w 67"/>
              <a:gd name="T7" fmla="*/ 61 h 155"/>
              <a:gd name="T8" fmla="*/ 26 w 67"/>
              <a:gd name="T9" fmla="*/ 51 h 155"/>
              <a:gd name="T10" fmla="*/ 29 w 67"/>
              <a:gd name="T11" fmla="*/ 44 h 155"/>
              <a:gd name="T12" fmla="*/ 33 w 67"/>
              <a:gd name="T13" fmla="*/ 39 h 155"/>
              <a:gd name="T14" fmla="*/ 38 w 67"/>
              <a:gd name="T15" fmla="*/ 33 h 155"/>
              <a:gd name="T16" fmla="*/ 45 w 67"/>
              <a:gd name="T17" fmla="*/ 29 h 155"/>
              <a:gd name="T18" fmla="*/ 53 w 67"/>
              <a:gd name="T19" fmla="*/ 28 h 155"/>
              <a:gd name="T20" fmla="*/ 62 w 67"/>
              <a:gd name="T21" fmla="*/ 27 h 155"/>
              <a:gd name="T22" fmla="*/ 67 w 67"/>
              <a:gd name="T23" fmla="*/ 27 h 155"/>
              <a:gd name="T24" fmla="*/ 67 w 67"/>
              <a:gd name="T25" fmla="*/ 0 h 155"/>
              <a:gd name="T26" fmla="*/ 61 w 67"/>
              <a:gd name="T27" fmla="*/ 0 h 155"/>
              <a:gd name="T28" fmla="*/ 54 w 67"/>
              <a:gd name="T29" fmla="*/ 0 h 155"/>
              <a:gd name="T30" fmla="*/ 48 w 67"/>
              <a:gd name="T31" fmla="*/ 2 h 155"/>
              <a:gd name="T32" fmla="*/ 43 w 67"/>
              <a:gd name="T33" fmla="*/ 5 h 155"/>
              <a:gd name="T34" fmla="*/ 37 w 67"/>
              <a:gd name="T35" fmla="*/ 7 h 155"/>
              <a:gd name="T36" fmla="*/ 33 w 67"/>
              <a:gd name="T37" fmla="*/ 12 h 155"/>
              <a:gd name="T38" fmla="*/ 29 w 67"/>
              <a:gd name="T39" fmla="*/ 18 h 155"/>
              <a:gd name="T40" fmla="*/ 26 w 67"/>
              <a:gd name="T41" fmla="*/ 23 h 155"/>
              <a:gd name="T42" fmla="*/ 23 w 67"/>
              <a:gd name="T43" fmla="*/ 30 h 155"/>
              <a:gd name="T44" fmla="*/ 23 w 67"/>
              <a:gd name="T45" fmla="*/ 4 h 155"/>
              <a:gd name="T46" fmla="*/ 0 w 67"/>
              <a:gd name="T47" fmla="*/ 4 h 155"/>
              <a:gd name="T48" fmla="*/ 0 w 67"/>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4" y="155"/>
                </a:lnTo>
                <a:lnTo>
                  <a:pt x="24" y="70"/>
                </a:lnTo>
                <a:lnTo>
                  <a:pt x="25" y="61"/>
                </a:lnTo>
                <a:lnTo>
                  <a:pt x="26" y="51"/>
                </a:lnTo>
                <a:lnTo>
                  <a:pt x="29" y="44"/>
                </a:lnTo>
                <a:lnTo>
                  <a:pt x="33" y="39"/>
                </a:lnTo>
                <a:lnTo>
                  <a:pt x="38" y="33"/>
                </a:lnTo>
                <a:lnTo>
                  <a:pt x="45" y="29"/>
                </a:lnTo>
                <a:lnTo>
                  <a:pt x="53" y="28"/>
                </a:lnTo>
                <a:lnTo>
                  <a:pt x="62" y="27"/>
                </a:lnTo>
                <a:lnTo>
                  <a:pt x="67" y="27"/>
                </a:lnTo>
                <a:lnTo>
                  <a:pt x="67" y="0"/>
                </a:lnTo>
                <a:lnTo>
                  <a:pt x="61" y="0"/>
                </a:lnTo>
                <a:lnTo>
                  <a:pt x="54" y="0"/>
                </a:lnTo>
                <a:lnTo>
                  <a:pt x="48" y="2"/>
                </a:lnTo>
                <a:lnTo>
                  <a:pt x="43" y="5"/>
                </a:lnTo>
                <a:lnTo>
                  <a:pt x="37" y="7"/>
                </a:lnTo>
                <a:lnTo>
                  <a:pt x="33" y="12"/>
                </a:lnTo>
                <a:lnTo>
                  <a:pt x="29" y="18"/>
                </a:lnTo>
                <a:lnTo>
                  <a:pt x="26" y="23"/>
                </a:lnTo>
                <a:lnTo>
                  <a:pt x="23" y="30"/>
                </a:lnTo>
                <a:lnTo>
                  <a:pt x="23" y="4"/>
                </a:lnTo>
                <a:lnTo>
                  <a:pt x="0" y="4"/>
                </a:lnTo>
                <a:lnTo>
                  <a:pt x="0" y="155"/>
                </a:lnTo>
                <a:close/>
              </a:path>
            </a:pathLst>
          </a:custGeom>
          <a:solidFill>
            <a:srgbClr val="000080"/>
          </a:solidFill>
          <a:ln w="9525">
            <a:noFill/>
            <a:round/>
            <a:headEnd/>
            <a:tailEnd/>
          </a:ln>
        </p:spPr>
        <p:txBody>
          <a:bodyPr/>
          <a:lstStyle/>
          <a:p>
            <a:endParaRPr lang="ru-RU"/>
          </a:p>
        </p:txBody>
      </p:sp>
      <p:sp>
        <p:nvSpPr>
          <p:cNvPr id="20823" name="Freeform 343"/>
          <p:cNvSpPr>
            <a:spLocks noEditPoints="1"/>
          </p:cNvSpPr>
          <p:nvPr/>
        </p:nvSpPr>
        <p:spPr bwMode="auto">
          <a:xfrm>
            <a:off x="5703888" y="1739900"/>
            <a:ext cx="57150" cy="119063"/>
          </a:xfrm>
          <a:custGeom>
            <a:avLst/>
            <a:gdLst>
              <a:gd name="T0" fmla="*/ 97 w 123"/>
              <a:gd name="T1" fmla="*/ 178 h 223"/>
              <a:gd name="T2" fmla="*/ 90 w 123"/>
              <a:gd name="T3" fmla="*/ 189 h 223"/>
              <a:gd name="T4" fmla="*/ 82 w 123"/>
              <a:gd name="T5" fmla="*/ 196 h 223"/>
              <a:gd name="T6" fmla="*/ 70 w 123"/>
              <a:gd name="T7" fmla="*/ 200 h 223"/>
              <a:gd name="T8" fmla="*/ 54 w 123"/>
              <a:gd name="T9" fmla="*/ 199 h 223"/>
              <a:gd name="T10" fmla="*/ 41 w 123"/>
              <a:gd name="T11" fmla="*/ 193 h 223"/>
              <a:gd name="T12" fmla="*/ 30 w 123"/>
              <a:gd name="T13" fmla="*/ 182 h 223"/>
              <a:gd name="T14" fmla="*/ 25 w 123"/>
              <a:gd name="T15" fmla="*/ 163 h 223"/>
              <a:gd name="T16" fmla="*/ 123 w 123"/>
              <a:gd name="T17" fmla="*/ 152 h 223"/>
              <a:gd name="T18" fmla="*/ 122 w 123"/>
              <a:gd name="T19" fmla="*/ 124 h 223"/>
              <a:gd name="T20" fmla="*/ 113 w 123"/>
              <a:gd name="T21" fmla="*/ 95 h 223"/>
              <a:gd name="T22" fmla="*/ 98 w 123"/>
              <a:gd name="T23" fmla="*/ 77 h 223"/>
              <a:gd name="T24" fmla="*/ 75 w 123"/>
              <a:gd name="T25" fmla="*/ 66 h 223"/>
              <a:gd name="T26" fmla="*/ 48 w 123"/>
              <a:gd name="T27" fmla="*/ 66 h 223"/>
              <a:gd name="T28" fmla="*/ 25 w 123"/>
              <a:gd name="T29" fmla="*/ 77 h 223"/>
              <a:gd name="T30" fmla="*/ 9 w 123"/>
              <a:gd name="T31" fmla="*/ 98 h 223"/>
              <a:gd name="T32" fmla="*/ 1 w 123"/>
              <a:gd name="T33" fmla="*/ 128 h 223"/>
              <a:gd name="T34" fmla="*/ 1 w 123"/>
              <a:gd name="T35" fmla="*/ 163 h 223"/>
              <a:gd name="T36" fmla="*/ 9 w 123"/>
              <a:gd name="T37" fmla="*/ 192 h 223"/>
              <a:gd name="T38" fmla="*/ 25 w 123"/>
              <a:gd name="T39" fmla="*/ 212 h 223"/>
              <a:gd name="T40" fmla="*/ 48 w 123"/>
              <a:gd name="T41" fmla="*/ 222 h 223"/>
              <a:gd name="T42" fmla="*/ 72 w 123"/>
              <a:gd name="T43" fmla="*/ 222 h 223"/>
              <a:gd name="T44" fmla="*/ 93 w 123"/>
              <a:gd name="T45" fmla="*/ 215 h 223"/>
              <a:gd name="T46" fmla="*/ 108 w 123"/>
              <a:gd name="T47" fmla="*/ 203 h 223"/>
              <a:gd name="T48" fmla="*/ 119 w 123"/>
              <a:gd name="T49" fmla="*/ 184 h 223"/>
              <a:gd name="T50" fmla="*/ 99 w 123"/>
              <a:gd name="T51" fmla="*/ 172 h 223"/>
              <a:gd name="T52" fmla="*/ 25 w 123"/>
              <a:gd name="T53" fmla="*/ 121 h 223"/>
              <a:gd name="T54" fmla="*/ 31 w 123"/>
              <a:gd name="T55" fmla="*/ 105 h 223"/>
              <a:gd name="T56" fmla="*/ 41 w 123"/>
              <a:gd name="T57" fmla="*/ 93 h 223"/>
              <a:gd name="T58" fmla="*/ 53 w 123"/>
              <a:gd name="T59" fmla="*/ 88 h 223"/>
              <a:gd name="T60" fmla="*/ 70 w 123"/>
              <a:gd name="T61" fmla="*/ 88 h 223"/>
              <a:gd name="T62" fmla="*/ 84 w 123"/>
              <a:gd name="T63" fmla="*/ 94 h 223"/>
              <a:gd name="T64" fmla="*/ 93 w 123"/>
              <a:gd name="T65" fmla="*/ 105 h 223"/>
              <a:gd name="T66" fmla="*/ 98 w 123"/>
              <a:gd name="T67" fmla="*/ 121 h 223"/>
              <a:gd name="T68" fmla="*/ 24 w 123"/>
              <a:gd name="T69" fmla="*/ 131 h 223"/>
              <a:gd name="T70" fmla="*/ 60 w 123"/>
              <a:gd name="T71" fmla="*/ 49 h 223"/>
              <a:gd name="T72" fmla="*/ 70 w 123"/>
              <a:gd name="T73" fmla="*/ 0 h 2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3"/>
              <a:gd name="T113" fmla="*/ 123 w 123"/>
              <a:gd name="T114" fmla="*/ 223 h 22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3">
                <a:moveTo>
                  <a:pt x="99" y="172"/>
                </a:moveTo>
                <a:lnTo>
                  <a:pt x="97" y="178"/>
                </a:lnTo>
                <a:lnTo>
                  <a:pt x="93" y="184"/>
                </a:lnTo>
                <a:lnTo>
                  <a:pt x="90" y="189"/>
                </a:lnTo>
                <a:lnTo>
                  <a:pt x="86" y="193"/>
                </a:lnTo>
                <a:lnTo>
                  <a:pt x="82" y="196"/>
                </a:lnTo>
                <a:lnTo>
                  <a:pt x="77" y="198"/>
                </a:lnTo>
                <a:lnTo>
                  <a:pt x="70" y="200"/>
                </a:lnTo>
                <a:lnTo>
                  <a:pt x="63" y="200"/>
                </a:lnTo>
                <a:lnTo>
                  <a:pt x="54" y="199"/>
                </a:lnTo>
                <a:lnTo>
                  <a:pt x="47" y="197"/>
                </a:lnTo>
                <a:lnTo>
                  <a:pt x="41" y="193"/>
                </a:lnTo>
                <a:lnTo>
                  <a:pt x="34" y="187"/>
                </a:lnTo>
                <a:lnTo>
                  <a:pt x="30" y="182"/>
                </a:lnTo>
                <a:lnTo>
                  <a:pt x="27" y="173"/>
                </a:lnTo>
                <a:lnTo>
                  <a:pt x="25" y="163"/>
                </a:lnTo>
                <a:lnTo>
                  <a:pt x="24" y="152"/>
                </a:lnTo>
                <a:lnTo>
                  <a:pt x="123" y="152"/>
                </a:lnTo>
                <a:lnTo>
                  <a:pt x="123" y="141"/>
                </a:lnTo>
                <a:lnTo>
                  <a:pt x="122" y="124"/>
                </a:lnTo>
                <a:lnTo>
                  <a:pt x="119" y="108"/>
                </a:lnTo>
                <a:lnTo>
                  <a:pt x="113" y="95"/>
                </a:lnTo>
                <a:lnTo>
                  <a:pt x="107" y="85"/>
                </a:lnTo>
                <a:lnTo>
                  <a:pt x="98" y="77"/>
                </a:lnTo>
                <a:lnTo>
                  <a:pt x="87" y="70"/>
                </a:lnTo>
                <a:lnTo>
                  <a:pt x="75" y="66"/>
                </a:lnTo>
                <a:lnTo>
                  <a:pt x="61" y="65"/>
                </a:lnTo>
                <a:lnTo>
                  <a:pt x="48" y="66"/>
                </a:lnTo>
                <a:lnTo>
                  <a:pt x="35" y="71"/>
                </a:lnTo>
                <a:lnTo>
                  <a:pt x="25" y="77"/>
                </a:lnTo>
                <a:lnTo>
                  <a:pt x="16" y="86"/>
                </a:lnTo>
                <a:lnTo>
                  <a:pt x="9" y="98"/>
                </a:lnTo>
                <a:lnTo>
                  <a:pt x="4" y="112"/>
                </a:lnTo>
                <a:lnTo>
                  <a:pt x="1" y="128"/>
                </a:lnTo>
                <a:lnTo>
                  <a:pt x="0" y="145"/>
                </a:lnTo>
                <a:lnTo>
                  <a:pt x="1" y="163"/>
                </a:lnTo>
                <a:lnTo>
                  <a:pt x="4" y="178"/>
                </a:lnTo>
                <a:lnTo>
                  <a:pt x="9" y="192"/>
                </a:lnTo>
                <a:lnTo>
                  <a:pt x="16" y="203"/>
                </a:lnTo>
                <a:lnTo>
                  <a:pt x="25" y="212"/>
                </a:lnTo>
                <a:lnTo>
                  <a:pt x="35" y="218"/>
                </a:lnTo>
                <a:lnTo>
                  <a:pt x="48" y="222"/>
                </a:lnTo>
                <a:lnTo>
                  <a:pt x="61" y="223"/>
                </a:lnTo>
                <a:lnTo>
                  <a:pt x="72" y="222"/>
                </a:lnTo>
                <a:lnTo>
                  <a:pt x="84" y="220"/>
                </a:lnTo>
                <a:lnTo>
                  <a:pt x="93" y="215"/>
                </a:lnTo>
                <a:lnTo>
                  <a:pt x="102" y="209"/>
                </a:lnTo>
                <a:lnTo>
                  <a:pt x="108" y="203"/>
                </a:lnTo>
                <a:lnTo>
                  <a:pt x="114" y="193"/>
                </a:lnTo>
                <a:lnTo>
                  <a:pt x="119" y="184"/>
                </a:lnTo>
                <a:lnTo>
                  <a:pt x="121" y="172"/>
                </a:lnTo>
                <a:lnTo>
                  <a:pt x="99" y="172"/>
                </a:lnTo>
                <a:close/>
                <a:moveTo>
                  <a:pt x="24" y="131"/>
                </a:moveTo>
                <a:lnTo>
                  <a:pt x="25" y="121"/>
                </a:lnTo>
                <a:lnTo>
                  <a:pt x="27" y="113"/>
                </a:lnTo>
                <a:lnTo>
                  <a:pt x="31" y="105"/>
                </a:lnTo>
                <a:lnTo>
                  <a:pt x="35" y="99"/>
                </a:lnTo>
                <a:lnTo>
                  <a:pt x="41" y="93"/>
                </a:lnTo>
                <a:lnTo>
                  <a:pt x="47" y="90"/>
                </a:lnTo>
                <a:lnTo>
                  <a:pt x="53" y="88"/>
                </a:lnTo>
                <a:lnTo>
                  <a:pt x="62" y="87"/>
                </a:lnTo>
                <a:lnTo>
                  <a:pt x="70" y="88"/>
                </a:lnTo>
                <a:lnTo>
                  <a:pt x="78" y="90"/>
                </a:lnTo>
                <a:lnTo>
                  <a:pt x="84" y="94"/>
                </a:lnTo>
                <a:lnTo>
                  <a:pt x="89" y="99"/>
                </a:lnTo>
                <a:lnTo>
                  <a:pt x="93" y="105"/>
                </a:lnTo>
                <a:lnTo>
                  <a:pt x="97" y="113"/>
                </a:lnTo>
                <a:lnTo>
                  <a:pt x="98" y="121"/>
                </a:lnTo>
                <a:lnTo>
                  <a:pt x="99" y="131"/>
                </a:lnTo>
                <a:lnTo>
                  <a:pt x="24" y="131"/>
                </a:lnTo>
                <a:close/>
                <a:moveTo>
                  <a:pt x="44" y="49"/>
                </a:moveTo>
                <a:lnTo>
                  <a:pt x="60" y="49"/>
                </a:lnTo>
                <a:lnTo>
                  <a:pt x="95" y="0"/>
                </a:lnTo>
                <a:lnTo>
                  <a:pt x="70" y="0"/>
                </a:lnTo>
                <a:lnTo>
                  <a:pt x="44" y="49"/>
                </a:lnTo>
                <a:close/>
              </a:path>
            </a:pathLst>
          </a:custGeom>
          <a:solidFill>
            <a:srgbClr val="000080"/>
          </a:solidFill>
          <a:ln w="9525">
            <a:noFill/>
            <a:round/>
            <a:headEnd/>
            <a:tailEnd/>
          </a:ln>
        </p:spPr>
        <p:txBody>
          <a:bodyPr/>
          <a:lstStyle/>
          <a:p>
            <a:endParaRPr lang="ru-RU"/>
          </a:p>
        </p:txBody>
      </p:sp>
      <p:sp>
        <p:nvSpPr>
          <p:cNvPr id="20824" name="Freeform 344"/>
          <p:cNvSpPr>
            <a:spLocks/>
          </p:cNvSpPr>
          <p:nvPr/>
        </p:nvSpPr>
        <p:spPr bwMode="auto">
          <a:xfrm>
            <a:off x="5772150" y="1774825"/>
            <a:ext cx="90488" cy="82550"/>
          </a:xfrm>
          <a:custGeom>
            <a:avLst/>
            <a:gdLst>
              <a:gd name="T0" fmla="*/ 190 w 190"/>
              <a:gd name="T1" fmla="*/ 155 h 155"/>
              <a:gd name="T2" fmla="*/ 190 w 190"/>
              <a:gd name="T3" fmla="*/ 59 h 155"/>
              <a:gd name="T4" fmla="*/ 189 w 190"/>
              <a:gd name="T5" fmla="*/ 39 h 155"/>
              <a:gd name="T6" fmla="*/ 185 w 190"/>
              <a:gd name="T7" fmla="*/ 21 h 155"/>
              <a:gd name="T8" fmla="*/ 170 w 190"/>
              <a:gd name="T9" fmla="*/ 6 h 155"/>
              <a:gd name="T10" fmla="*/ 147 w 190"/>
              <a:gd name="T11" fmla="*/ 0 h 155"/>
              <a:gd name="T12" fmla="*/ 122 w 190"/>
              <a:gd name="T13" fmla="*/ 6 h 155"/>
              <a:gd name="T14" fmla="*/ 103 w 190"/>
              <a:gd name="T15" fmla="*/ 23 h 155"/>
              <a:gd name="T16" fmla="*/ 95 w 190"/>
              <a:gd name="T17" fmla="*/ 13 h 155"/>
              <a:gd name="T18" fmla="*/ 87 w 190"/>
              <a:gd name="T19" fmla="*/ 6 h 155"/>
              <a:gd name="T20" fmla="*/ 77 w 190"/>
              <a:gd name="T21" fmla="*/ 1 h 155"/>
              <a:gd name="T22" fmla="*/ 65 w 190"/>
              <a:gd name="T23" fmla="*/ 0 h 155"/>
              <a:gd name="T24" fmla="*/ 52 w 190"/>
              <a:gd name="T25" fmla="*/ 1 h 155"/>
              <a:gd name="T26" fmla="*/ 40 w 190"/>
              <a:gd name="T27" fmla="*/ 6 h 155"/>
              <a:gd name="T28" fmla="*/ 31 w 190"/>
              <a:gd name="T29" fmla="*/ 14 h 155"/>
              <a:gd name="T30" fmla="*/ 22 w 190"/>
              <a:gd name="T31" fmla="*/ 25 h 155"/>
              <a:gd name="T32" fmla="*/ 0 w 190"/>
              <a:gd name="T33" fmla="*/ 4 h 155"/>
              <a:gd name="T34" fmla="*/ 23 w 190"/>
              <a:gd name="T35" fmla="*/ 155 h 155"/>
              <a:gd name="T36" fmla="*/ 25 w 190"/>
              <a:gd name="T37" fmla="*/ 56 h 155"/>
              <a:gd name="T38" fmla="*/ 29 w 190"/>
              <a:gd name="T39" fmla="*/ 40 h 155"/>
              <a:gd name="T40" fmla="*/ 38 w 190"/>
              <a:gd name="T41" fmla="*/ 29 h 155"/>
              <a:gd name="T42" fmla="*/ 51 w 190"/>
              <a:gd name="T43" fmla="*/ 23 h 155"/>
              <a:gd name="T44" fmla="*/ 66 w 190"/>
              <a:gd name="T45" fmla="*/ 23 h 155"/>
              <a:gd name="T46" fmla="*/ 75 w 190"/>
              <a:gd name="T47" fmla="*/ 28 h 155"/>
              <a:gd name="T48" fmla="*/ 81 w 190"/>
              <a:gd name="T49" fmla="*/ 37 h 155"/>
              <a:gd name="T50" fmla="*/ 84 w 190"/>
              <a:gd name="T51" fmla="*/ 52 h 155"/>
              <a:gd name="T52" fmla="*/ 84 w 190"/>
              <a:gd name="T53" fmla="*/ 155 h 155"/>
              <a:gd name="T54" fmla="*/ 107 w 190"/>
              <a:gd name="T55" fmla="*/ 65 h 155"/>
              <a:gd name="T56" fmla="*/ 109 w 190"/>
              <a:gd name="T57" fmla="*/ 47 h 155"/>
              <a:gd name="T58" fmla="*/ 116 w 190"/>
              <a:gd name="T59" fmla="*/ 34 h 155"/>
              <a:gd name="T60" fmla="*/ 127 w 190"/>
              <a:gd name="T61" fmla="*/ 25 h 155"/>
              <a:gd name="T62" fmla="*/ 142 w 190"/>
              <a:gd name="T63" fmla="*/ 22 h 155"/>
              <a:gd name="T64" fmla="*/ 154 w 190"/>
              <a:gd name="T65" fmla="*/ 25 h 155"/>
              <a:gd name="T66" fmla="*/ 162 w 190"/>
              <a:gd name="T67" fmla="*/ 32 h 155"/>
              <a:gd name="T68" fmla="*/ 166 w 190"/>
              <a:gd name="T69" fmla="*/ 44 h 155"/>
              <a:gd name="T70" fmla="*/ 167 w 190"/>
              <a:gd name="T71" fmla="*/ 62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0"/>
              <a:gd name="T109" fmla="*/ 0 h 155"/>
              <a:gd name="T110" fmla="*/ 190 w 190"/>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0" h="155">
                <a:moveTo>
                  <a:pt x="167" y="155"/>
                </a:moveTo>
                <a:lnTo>
                  <a:pt x="190" y="155"/>
                </a:lnTo>
                <a:lnTo>
                  <a:pt x="190" y="64"/>
                </a:lnTo>
                <a:lnTo>
                  <a:pt x="190" y="59"/>
                </a:lnTo>
                <a:lnTo>
                  <a:pt x="190" y="48"/>
                </a:lnTo>
                <a:lnTo>
                  <a:pt x="189" y="39"/>
                </a:lnTo>
                <a:lnTo>
                  <a:pt x="188" y="29"/>
                </a:lnTo>
                <a:lnTo>
                  <a:pt x="185" y="21"/>
                </a:lnTo>
                <a:lnTo>
                  <a:pt x="178" y="12"/>
                </a:lnTo>
                <a:lnTo>
                  <a:pt x="170" y="6"/>
                </a:lnTo>
                <a:lnTo>
                  <a:pt x="160" y="1"/>
                </a:lnTo>
                <a:lnTo>
                  <a:pt x="147" y="0"/>
                </a:lnTo>
                <a:lnTo>
                  <a:pt x="133" y="1"/>
                </a:lnTo>
                <a:lnTo>
                  <a:pt x="122" y="6"/>
                </a:lnTo>
                <a:lnTo>
                  <a:pt x="112" y="13"/>
                </a:lnTo>
                <a:lnTo>
                  <a:pt x="103" y="23"/>
                </a:lnTo>
                <a:lnTo>
                  <a:pt x="99" y="18"/>
                </a:lnTo>
                <a:lnTo>
                  <a:pt x="95" y="13"/>
                </a:lnTo>
                <a:lnTo>
                  <a:pt x="91" y="9"/>
                </a:lnTo>
                <a:lnTo>
                  <a:pt x="87" y="6"/>
                </a:lnTo>
                <a:lnTo>
                  <a:pt x="83" y="4"/>
                </a:lnTo>
                <a:lnTo>
                  <a:pt x="77" y="1"/>
                </a:lnTo>
                <a:lnTo>
                  <a:pt x="71" y="0"/>
                </a:lnTo>
                <a:lnTo>
                  <a:pt x="65" y="0"/>
                </a:lnTo>
                <a:lnTo>
                  <a:pt x="58" y="0"/>
                </a:lnTo>
                <a:lnTo>
                  <a:pt x="52" y="1"/>
                </a:lnTo>
                <a:lnTo>
                  <a:pt x="46" y="4"/>
                </a:lnTo>
                <a:lnTo>
                  <a:pt x="40" y="6"/>
                </a:lnTo>
                <a:lnTo>
                  <a:pt x="35" y="9"/>
                </a:lnTo>
                <a:lnTo>
                  <a:pt x="31" y="14"/>
                </a:lnTo>
                <a:lnTo>
                  <a:pt x="27" y="19"/>
                </a:lnTo>
                <a:lnTo>
                  <a:pt x="22" y="25"/>
                </a:lnTo>
                <a:lnTo>
                  <a:pt x="22" y="4"/>
                </a:lnTo>
                <a:lnTo>
                  <a:pt x="0" y="4"/>
                </a:lnTo>
                <a:lnTo>
                  <a:pt x="0" y="155"/>
                </a:lnTo>
                <a:lnTo>
                  <a:pt x="23" y="155"/>
                </a:lnTo>
                <a:lnTo>
                  <a:pt x="23" y="65"/>
                </a:lnTo>
                <a:lnTo>
                  <a:pt x="25" y="56"/>
                </a:lnTo>
                <a:lnTo>
                  <a:pt x="26" y="47"/>
                </a:lnTo>
                <a:lnTo>
                  <a:pt x="29" y="40"/>
                </a:lnTo>
                <a:lnTo>
                  <a:pt x="33" y="34"/>
                </a:lnTo>
                <a:lnTo>
                  <a:pt x="38" y="29"/>
                </a:lnTo>
                <a:lnTo>
                  <a:pt x="44" y="26"/>
                </a:lnTo>
                <a:lnTo>
                  <a:pt x="51" y="23"/>
                </a:lnTo>
                <a:lnTo>
                  <a:pt x="58" y="22"/>
                </a:lnTo>
                <a:lnTo>
                  <a:pt x="66" y="23"/>
                </a:lnTo>
                <a:lnTo>
                  <a:pt x="71" y="25"/>
                </a:lnTo>
                <a:lnTo>
                  <a:pt x="75" y="28"/>
                </a:lnTo>
                <a:lnTo>
                  <a:pt x="78" y="32"/>
                </a:lnTo>
                <a:lnTo>
                  <a:pt x="81" y="37"/>
                </a:lnTo>
                <a:lnTo>
                  <a:pt x="83" y="44"/>
                </a:lnTo>
                <a:lnTo>
                  <a:pt x="84" y="52"/>
                </a:lnTo>
                <a:lnTo>
                  <a:pt x="84" y="62"/>
                </a:lnTo>
                <a:lnTo>
                  <a:pt x="84" y="155"/>
                </a:lnTo>
                <a:lnTo>
                  <a:pt x="107" y="155"/>
                </a:lnTo>
                <a:lnTo>
                  <a:pt x="107" y="65"/>
                </a:lnTo>
                <a:lnTo>
                  <a:pt x="108" y="56"/>
                </a:lnTo>
                <a:lnTo>
                  <a:pt x="109" y="47"/>
                </a:lnTo>
                <a:lnTo>
                  <a:pt x="112" y="40"/>
                </a:lnTo>
                <a:lnTo>
                  <a:pt x="116" y="34"/>
                </a:lnTo>
                <a:lnTo>
                  <a:pt x="122" y="29"/>
                </a:lnTo>
                <a:lnTo>
                  <a:pt x="127" y="25"/>
                </a:lnTo>
                <a:lnTo>
                  <a:pt x="134" y="23"/>
                </a:lnTo>
                <a:lnTo>
                  <a:pt x="142" y="22"/>
                </a:lnTo>
                <a:lnTo>
                  <a:pt x="149" y="23"/>
                </a:lnTo>
                <a:lnTo>
                  <a:pt x="154" y="25"/>
                </a:lnTo>
                <a:lnTo>
                  <a:pt x="158" y="28"/>
                </a:lnTo>
                <a:lnTo>
                  <a:pt x="162" y="32"/>
                </a:lnTo>
                <a:lnTo>
                  <a:pt x="165" y="37"/>
                </a:lnTo>
                <a:lnTo>
                  <a:pt x="166" y="44"/>
                </a:lnTo>
                <a:lnTo>
                  <a:pt x="167" y="52"/>
                </a:lnTo>
                <a:lnTo>
                  <a:pt x="167" y="62"/>
                </a:lnTo>
                <a:lnTo>
                  <a:pt x="167" y="155"/>
                </a:lnTo>
                <a:close/>
              </a:path>
            </a:pathLst>
          </a:custGeom>
          <a:solidFill>
            <a:srgbClr val="000080"/>
          </a:solidFill>
          <a:ln w="9525">
            <a:noFill/>
            <a:round/>
            <a:headEnd/>
            <a:tailEnd/>
          </a:ln>
        </p:spPr>
        <p:txBody>
          <a:bodyPr/>
          <a:lstStyle/>
          <a:p>
            <a:endParaRPr lang="ru-RU"/>
          </a:p>
        </p:txBody>
      </p:sp>
      <p:sp>
        <p:nvSpPr>
          <p:cNvPr id="20825" name="Freeform 345"/>
          <p:cNvSpPr>
            <a:spLocks/>
          </p:cNvSpPr>
          <p:nvPr/>
        </p:nvSpPr>
        <p:spPr bwMode="auto">
          <a:xfrm>
            <a:off x="5872163" y="1776413"/>
            <a:ext cx="58737" cy="114300"/>
          </a:xfrm>
          <a:custGeom>
            <a:avLst/>
            <a:gdLst>
              <a:gd name="T0" fmla="*/ 102 w 128"/>
              <a:gd name="T1" fmla="*/ 0 h 214"/>
              <a:gd name="T2" fmla="*/ 64 w 128"/>
              <a:gd name="T3" fmla="*/ 122 h 214"/>
              <a:gd name="T4" fmla="*/ 25 w 128"/>
              <a:gd name="T5" fmla="*/ 0 h 214"/>
              <a:gd name="T6" fmla="*/ 0 w 128"/>
              <a:gd name="T7" fmla="*/ 0 h 214"/>
              <a:gd name="T8" fmla="*/ 52 w 128"/>
              <a:gd name="T9" fmla="*/ 159 h 214"/>
              <a:gd name="T10" fmla="*/ 46 w 128"/>
              <a:gd name="T11" fmla="*/ 177 h 214"/>
              <a:gd name="T12" fmla="*/ 43 w 128"/>
              <a:gd name="T13" fmla="*/ 182 h 214"/>
              <a:gd name="T14" fmla="*/ 40 w 128"/>
              <a:gd name="T15" fmla="*/ 187 h 214"/>
              <a:gd name="T16" fmla="*/ 35 w 128"/>
              <a:gd name="T17" fmla="*/ 188 h 214"/>
              <a:gd name="T18" fmla="*/ 28 w 128"/>
              <a:gd name="T19" fmla="*/ 189 h 214"/>
              <a:gd name="T20" fmla="*/ 22 w 128"/>
              <a:gd name="T21" fmla="*/ 188 h 214"/>
              <a:gd name="T22" fmla="*/ 16 w 128"/>
              <a:gd name="T23" fmla="*/ 187 h 214"/>
              <a:gd name="T24" fmla="*/ 16 w 128"/>
              <a:gd name="T25" fmla="*/ 212 h 214"/>
              <a:gd name="T26" fmla="*/ 22 w 128"/>
              <a:gd name="T27" fmla="*/ 213 h 214"/>
              <a:gd name="T28" fmla="*/ 30 w 128"/>
              <a:gd name="T29" fmla="*/ 214 h 214"/>
              <a:gd name="T30" fmla="*/ 38 w 128"/>
              <a:gd name="T31" fmla="*/ 214 h 214"/>
              <a:gd name="T32" fmla="*/ 44 w 128"/>
              <a:gd name="T33" fmla="*/ 212 h 214"/>
              <a:gd name="T34" fmla="*/ 51 w 128"/>
              <a:gd name="T35" fmla="*/ 209 h 214"/>
              <a:gd name="T36" fmla="*/ 55 w 128"/>
              <a:gd name="T37" fmla="*/ 205 h 214"/>
              <a:gd name="T38" fmla="*/ 59 w 128"/>
              <a:gd name="T39" fmla="*/ 199 h 214"/>
              <a:gd name="T40" fmla="*/ 63 w 128"/>
              <a:gd name="T41" fmla="*/ 192 h 214"/>
              <a:gd name="T42" fmla="*/ 66 w 128"/>
              <a:gd name="T43" fmla="*/ 184 h 214"/>
              <a:gd name="T44" fmla="*/ 70 w 128"/>
              <a:gd name="T45" fmla="*/ 174 h 214"/>
              <a:gd name="T46" fmla="*/ 128 w 128"/>
              <a:gd name="T47" fmla="*/ 0 h 214"/>
              <a:gd name="T48" fmla="*/ 102 w 128"/>
              <a:gd name="T49" fmla="*/ 0 h 21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8"/>
              <a:gd name="T76" fmla="*/ 0 h 214"/>
              <a:gd name="T77" fmla="*/ 128 w 128"/>
              <a:gd name="T78" fmla="*/ 214 h 21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8" h="214">
                <a:moveTo>
                  <a:pt x="102" y="0"/>
                </a:moveTo>
                <a:lnTo>
                  <a:pt x="64" y="122"/>
                </a:lnTo>
                <a:lnTo>
                  <a:pt x="25" y="0"/>
                </a:lnTo>
                <a:lnTo>
                  <a:pt x="0" y="0"/>
                </a:lnTo>
                <a:lnTo>
                  <a:pt x="52" y="159"/>
                </a:lnTo>
                <a:lnTo>
                  <a:pt x="46" y="177"/>
                </a:lnTo>
                <a:lnTo>
                  <a:pt x="43" y="182"/>
                </a:lnTo>
                <a:lnTo>
                  <a:pt x="40" y="187"/>
                </a:lnTo>
                <a:lnTo>
                  <a:pt x="35" y="188"/>
                </a:lnTo>
                <a:lnTo>
                  <a:pt x="28" y="189"/>
                </a:lnTo>
                <a:lnTo>
                  <a:pt x="22" y="188"/>
                </a:lnTo>
                <a:lnTo>
                  <a:pt x="16" y="187"/>
                </a:lnTo>
                <a:lnTo>
                  <a:pt x="16" y="212"/>
                </a:lnTo>
                <a:lnTo>
                  <a:pt x="22" y="213"/>
                </a:lnTo>
                <a:lnTo>
                  <a:pt x="30" y="214"/>
                </a:lnTo>
                <a:lnTo>
                  <a:pt x="38" y="214"/>
                </a:lnTo>
                <a:lnTo>
                  <a:pt x="44" y="212"/>
                </a:lnTo>
                <a:lnTo>
                  <a:pt x="51" y="209"/>
                </a:lnTo>
                <a:lnTo>
                  <a:pt x="55" y="205"/>
                </a:lnTo>
                <a:lnTo>
                  <a:pt x="59" y="199"/>
                </a:lnTo>
                <a:lnTo>
                  <a:pt x="63" y="192"/>
                </a:lnTo>
                <a:lnTo>
                  <a:pt x="66" y="184"/>
                </a:lnTo>
                <a:lnTo>
                  <a:pt x="70" y="174"/>
                </a:lnTo>
                <a:lnTo>
                  <a:pt x="128" y="0"/>
                </a:lnTo>
                <a:lnTo>
                  <a:pt x="102" y="0"/>
                </a:lnTo>
                <a:close/>
              </a:path>
            </a:pathLst>
          </a:custGeom>
          <a:solidFill>
            <a:srgbClr val="000080"/>
          </a:solidFill>
          <a:ln w="9525">
            <a:noFill/>
            <a:round/>
            <a:headEnd/>
            <a:tailEnd/>
          </a:ln>
        </p:spPr>
        <p:txBody>
          <a:bodyPr/>
          <a:lstStyle/>
          <a:p>
            <a:endParaRPr lang="ru-RU"/>
          </a:p>
        </p:txBody>
      </p:sp>
      <p:sp>
        <p:nvSpPr>
          <p:cNvPr id="20826" name="Freeform 346"/>
          <p:cNvSpPr>
            <a:spLocks/>
          </p:cNvSpPr>
          <p:nvPr/>
        </p:nvSpPr>
        <p:spPr bwMode="auto">
          <a:xfrm>
            <a:off x="5965825" y="1747838"/>
            <a:ext cx="109538" cy="109537"/>
          </a:xfrm>
          <a:custGeom>
            <a:avLst/>
            <a:gdLst>
              <a:gd name="T0" fmla="*/ 49 w 233"/>
              <a:gd name="T1" fmla="*/ 207 h 207"/>
              <a:gd name="T2" fmla="*/ 75 w 233"/>
              <a:gd name="T3" fmla="*/ 207 h 207"/>
              <a:gd name="T4" fmla="*/ 116 w 233"/>
              <a:gd name="T5" fmla="*/ 36 h 207"/>
              <a:gd name="T6" fmla="*/ 159 w 233"/>
              <a:gd name="T7" fmla="*/ 207 h 207"/>
              <a:gd name="T8" fmla="*/ 184 w 233"/>
              <a:gd name="T9" fmla="*/ 207 h 207"/>
              <a:gd name="T10" fmla="*/ 233 w 233"/>
              <a:gd name="T11" fmla="*/ 0 h 207"/>
              <a:gd name="T12" fmla="*/ 209 w 233"/>
              <a:gd name="T13" fmla="*/ 0 h 207"/>
              <a:gd name="T14" fmla="*/ 170 w 233"/>
              <a:gd name="T15" fmla="*/ 164 h 207"/>
              <a:gd name="T16" fmla="*/ 129 w 233"/>
              <a:gd name="T17" fmla="*/ 0 h 207"/>
              <a:gd name="T18" fmla="*/ 103 w 233"/>
              <a:gd name="T19" fmla="*/ 0 h 207"/>
              <a:gd name="T20" fmla="*/ 64 w 233"/>
              <a:gd name="T21" fmla="*/ 165 h 207"/>
              <a:gd name="T22" fmla="*/ 25 w 233"/>
              <a:gd name="T23" fmla="*/ 0 h 207"/>
              <a:gd name="T24" fmla="*/ 0 w 233"/>
              <a:gd name="T25" fmla="*/ 0 h 207"/>
              <a:gd name="T26" fmla="*/ 49 w 233"/>
              <a:gd name="T27" fmla="*/ 207 h 20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3"/>
              <a:gd name="T43" fmla="*/ 0 h 207"/>
              <a:gd name="T44" fmla="*/ 233 w 233"/>
              <a:gd name="T45" fmla="*/ 207 h 20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3" h="207">
                <a:moveTo>
                  <a:pt x="49" y="207"/>
                </a:moveTo>
                <a:lnTo>
                  <a:pt x="75" y="207"/>
                </a:lnTo>
                <a:lnTo>
                  <a:pt x="116" y="36"/>
                </a:lnTo>
                <a:lnTo>
                  <a:pt x="159" y="207"/>
                </a:lnTo>
                <a:lnTo>
                  <a:pt x="184" y="207"/>
                </a:lnTo>
                <a:lnTo>
                  <a:pt x="233" y="0"/>
                </a:lnTo>
                <a:lnTo>
                  <a:pt x="209" y="0"/>
                </a:lnTo>
                <a:lnTo>
                  <a:pt x="170" y="164"/>
                </a:lnTo>
                <a:lnTo>
                  <a:pt x="129" y="0"/>
                </a:lnTo>
                <a:lnTo>
                  <a:pt x="103" y="0"/>
                </a:lnTo>
                <a:lnTo>
                  <a:pt x="64" y="165"/>
                </a:lnTo>
                <a:lnTo>
                  <a:pt x="25" y="0"/>
                </a:lnTo>
                <a:lnTo>
                  <a:pt x="0" y="0"/>
                </a:lnTo>
                <a:lnTo>
                  <a:pt x="49" y="207"/>
                </a:lnTo>
                <a:close/>
              </a:path>
            </a:pathLst>
          </a:custGeom>
          <a:solidFill>
            <a:srgbClr val="000080"/>
          </a:solidFill>
          <a:ln w="9525">
            <a:noFill/>
            <a:round/>
            <a:headEnd/>
            <a:tailEnd/>
          </a:ln>
        </p:spPr>
        <p:txBody>
          <a:bodyPr/>
          <a:lstStyle/>
          <a:p>
            <a:endParaRPr lang="ru-RU"/>
          </a:p>
        </p:txBody>
      </p:sp>
      <p:sp>
        <p:nvSpPr>
          <p:cNvPr id="20827" name="Rectangle 347"/>
          <p:cNvSpPr>
            <a:spLocks noChangeArrowheads="1"/>
          </p:cNvSpPr>
          <p:nvPr/>
        </p:nvSpPr>
        <p:spPr bwMode="auto">
          <a:xfrm>
            <a:off x="6078538" y="1839913"/>
            <a:ext cx="11112" cy="17462"/>
          </a:xfrm>
          <a:prstGeom prst="rect">
            <a:avLst/>
          </a:prstGeom>
          <a:solidFill>
            <a:srgbClr val="000080"/>
          </a:solidFill>
          <a:ln w="9525">
            <a:noFill/>
            <a:miter lim="800000"/>
            <a:headEnd/>
            <a:tailEnd/>
          </a:ln>
        </p:spPr>
        <p:txBody>
          <a:bodyPr/>
          <a:lstStyle/>
          <a:p>
            <a:endParaRPr lang="ru-RU"/>
          </a:p>
        </p:txBody>
      </p:sp>
      <p:sp>
        <p:nvSpPr>
          <p:cNvPr id="20828" name="Freeform 348"/>
          <p:cNvSpPr>
            <a:spLocks/>
          </p:cNvSpPr>
          <p:nvPr/>
        </p:nvSpPr>
        <p:spPr bwMode="auto">
          <a:xfrm>
            <a:off x="4851400" y="1944688"/>
            <a:ext cx="58738" cy="104775"/>
          </a:xfrm>
          <a:custGeom>
            <a:avLst/>
            <a:gdLst>
              <a:gd name="T0" fmla="*/ 124 w 124"/>
              <a:gd name="T1" fmla="*/ 199 h 199"/>
              <a:gd name="T2" fmla="*/ 26 w 124"/>
              <a:gd name="T3" fmla="*/ 175 h 199"/>
              <a:gd name="T4" fmla="*/ 33 w 124"/>
              <a:gd name="T5" fmla="*/ 162 h 199"/>
              <a:gd name="T6" fmla="*/ 41 w 124"/>
              <a:gd name="T7" fmla="*/ 151 h 199"/>
              <a:gd name="T8" fmla="*/ 54 w 124"/>
              <a:gd name="T9" fmla="*/ 140 h 199"/>
              <a:gd name="T10" fmla="*/ 70 w 124"/>
              <a:gd name="T11" fmla="*/ 131 h 199"/>
              <a:gd name="T12" fmla="*/ 95 w 124"/>
              <a:gd name="T13" fmla="*/ 116 h 199"/>
              <a:gd name="T14" fmla="*/ 110 w 124"/>
              <a:gd name="T15" fmla="*/ 103 h 199"/>
              <a:gd name="T16" fmla="*/ 119 w 124"/>
              <a:gd name="T17" fmla="*/ 88 h 199"/>
              <a:gd name="T18" fmla="*/ 123 w 124"/>
              <a:gd name="T19" fmla="*/ 69 h 199"/>
              <a:gd name="T20" fmla="*/ 123 w 124"/>
              <a:gd name="T21" fmla="*/ 47 h 199"/>
              <a:gd name="T22" fmla="*/ 115 w 124"/>
              <a:gd name="T23" fmla="*/ 25 h 199"/>
              <a:gd name="T24" fmla="*/ 99 w 124"/>
              <a:gd name="T25" fmla="*/ 10 h 199"/>
              <a:gd name="T26" fmla="*/ 78 w 124"/>
              <a:gd name="T27" fmla="*/ 2 h 199"/>
              <a:gd name="T28" fmla="*/ 52 w 124"/>
              <a:gd name="T29" fmla="*/ 2 h 199"/>
              <a:gd name="T30" fmla="*/ 30 w 124"/>
              <a:gd name="T31" fmla="*/ 11 h 199"/>
              <a:gd name="T32" fmla="*/ 14 w 124"/>
              <a:gd name="T33" fmla="*/ 28 h 199"/>
              <a:gd name="T34" fmla="*/ 5 w 124"/>
              <a:gd name="T35" fmla="*/ 54 h 199"/>
              <a:gd name="T36" fmla="*/ 4 w 124"/>
              <a:gd name="T37" fmla="*/ 73 h 199"/>
              <a:gd name="T38" fmla="*/ 28 w 124"/>
              <a:gd name="T39" fmla="*/ 70 h 199"/>
              <a:gd name="T40" fmla="*/ 31 w 124"/>
              <a:gd name="T41" fmla="*/ 52 h 199"/>
              <a:gd name="T42" fmla="*/ 38 w 124"/>
              <a:gd name="T43" fmla="*/ 36 h 199"/>
              <a:gd name="T44" fmla="*/ 50 w 124"/>
              <a:gd name="T45" fmla="*/ 28 h 199"/>
              <a:gd name="T46" fmla="*/ 63 w 124"/>
              <a:gd name="T47" fmla="*/ 25 h 199"/>
              <a:gd name="T48" fmla="*/ 78 w 124"/>
              <a:gd name="T49" fmla="*/ 27 h 199"/>
              <a:gd name="T50" fmla="*/ 90 w 124"/>
              <a:gd name="T51" fmla="*/ 34 h 199"/>
              <a:gd name="T52" fmla="*/ 97 w 124"/>
              <a:gd name="T53" fmla="*/ 46 h 199"/>
              <a:gd name="T54" fmla="*/ 99 w 124"/>
              <a:gd name="T55" fmla="*/ 60 h 199"/>
              <a:gd name="T56" fmla="*/ 97 w 124"/>
              <a:gd name="T57" fmla="*/ 73 h 199"/>
              <a:gd name="T58" fmla="*/ 93 w 124"/>
              <a:gd name="T59" fmla="*/ 83 h 199"/>
              <a:gd name="T60" fmla="*/ 84 w 124"/>
              <a:gd name="T61" fmla="*/ 94 h 199"/>
              <a:gd name="T62" fmla="*/ 73 w 124"/>
              <a:gd name="T63" fmla="*/ 102 h 199"/>
              <a:gd name="T64" fmla="*/ 44 w 124"/>
              <a:gd name="T65" fmla="*/ 119 h 199"/>
              <a:gd name="T66" fmla="*/ 22 w 124"/>
              <a:gd name="T67" fmla="*/ 138 h 199"/>
              <a:gd name="T68" fmla="*/ 8 w 124"/>
              <a:gd name="T69" fmla="*/ 159 h 199"/>
              <a:gd name="T70" fmla="*/ 1 w 124"/>
              <a:gd name="T71" fmla="*/ 183 h 199"/>
              <a:gd name="T72" fmla="*/ 0 w 124"/>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5"/>
                </a:lnTo>
                <a:lnTo>
                  <a:pt x="26" y="175"/>
                </a:lnTo>
                <a:lnTo>
                  <a:pt x="30" y="168"/>
                </a:lnTo>
                <a:lnTo>
                  <a:pt x="33" y="162"/>
                </a:lnTo>
                <a:lnTo>
                  <a:pt x="36" y="156"/>
                </a:lnTo>
                <a:lnTo>
                  <a:pt x="41" y="151"/>
                </a:lnTo>
                <a:lnTo>
                  <a:pt x="47" y="146"/>
                </a:lnTo>
                <a:lnTo>
                  <a:pt x="54" y="140"/>
                </a:lnTo>
                <a:lnTo>
                  <a:pt x="61" y="135"/>
                </a:lnTo>
                <a:lnTo>
                  <a:pt x="70" y="131"/>
                </a:lnTo>
                <a:lnTo>
                  <a:pt x="85" y="123"/>
                </a:lnTo>
                <a:lnTo>
                  <a:pt x="95" y="116"/>
                </a:lnTo>
                <a:lnTo>
                  <a:pt x="102" y="110"/>
                </a:lnTo>
                <a:lnTo>
                  <a:pt x="110" y="103"/>
                </a:lnTo>
                <a:lnTo>
                  <a:pt x="115" y="96"/>
                </a:lnTo>
                <a:lnTo>
                  <a:pt x="119" y="88"/>
                </a:lnTo>
                <a:lnTo>
                  <a:pt x="122" y="78"/>
                </a:lnTo>
                <a:lnTo>
                  <a:pt x="123" y="69"/>
                </a:lnTo>
                <a:lnTo>
                  <a:pt x="124" y="60"/>
                </a:lnTo>
                <a:lnTo>
                  <a:pt x="123" y="47"/>
                </a:lnTo>
                <a:lnTo>
                  <a:pt x="120" y="35"/>
                </a:lnTo>
                <a:lnTo>
                  <a:pt x="115" y="25"/>
                </a:lnTo>
                <a:lnTo>
                  <a:pt x="108" y="17"/>
                </a:lnTo>
                <a:lnTo>
                  <a:pt x="99" y="10"/>
                </a:lnTo>
                <a:lnTo>
                  <a:pt x="90" y="5"/>
                </a:lnTo>
                <a:lnTo>
                  <a:pt x="78" y="2"/>
                </a:lnTo>
                <a:lnTo>
                  <a:pt x="64" y="0"/>
                </a:lnTo>
                <a:lnTo>
                  <a:pt x="52" y="2"/>
                </a:lnTo>
                <a:lnTo>
                  <a:pt x="40" y="5"/>
                </a:lnTo>
                <a:lnTo>
                  <a:pt x="30" y="11"/>
                </a:lnTo>
                <a:lnTo>
                  <a:pt x="21" y="19"/>
                </a:lnTo>
                <a:lnTo>
                  <a:pt x="14" y="28"/>
                </a:lnTo>
                <a:lnTo>
                  <a:pt x="8" y="40"/>
                </a:lnTo>
                <a:lnTo>
                  <a:pt x="5" y="54"/>
                </a:lnTo>
                <a:lnTo>
                  <a:pt x="4" y="69"/>
                </a:lnTo>
                <a:lnTo>
                  <a:pt x="4" y="73"/>
                </a:lnTo>
                <a:lnTo>
                  <a:pt x="28" y="73"/>
                </a:lnTo>
                <a:lnTo>
                  <a:pt x="28" y="70"/>
                </a:lnTo>
                <a:lnTo>
                  <a:pt x="30" y="60"/>
                </a:lnTo>
                <a:lnTo>
                  <a:pt x="31" y="52"/>
                </a:lnTo>
                <a:lnTo>
                  <a:pt x="34" y="43"/>
                </a:lnTo>
                <a:lnTo>
                  <a:pt x="38" y="36"/>
                </a:lnTo>
                <a:lnTo>
                  <a:pt x="43" y="32"/>
                </a:lnTo>
                <a:lnTo>
                  <a:pt x="50" y="28"/>
                </a:lnTo>
                <a:lnTo>
                  <a:pt x="56" y="26"/>
                </a:lnTo>
                <a:lnTo>
                  <a:pt x="63" y="25"/>
                </a:lnTo>
                <a:lnTo>
                  <a:pt x="72" y="26"/>
                </a:lnTo>
                <a:lnTo>
                  <a:pt x="78" y="27"/>
                </a:lnTo>
                <a:lnTo>
                  <a:pt x="84" y="31"/>
                </a:lnTo>
                <a:lnTo>
                  <a:pt x="90" y="34"/>
                </a:lnTo>
                <a:lnTo>
                  <a:pt x="94" y="40"/>
                </a:lnTo>
                <a:lnTo>
                  <a:pt x="97" y="46"/>
                </a:lnTo>
                <a:lnTo>
                  <a:pt x="98" y="53"/>
                </a:lnTo>
                <a:lnTo>
                  <a:pt x="99" y="60"/>
                </a:lnTo>
                <a:lnTo>
                  <a:pt x="99" y="67"/>
                </a:lnTo>
                <a:lnTo>
                  <a:pt x="97" y="73"/>
                </a:lnTo>
                <a:lnTo>
                  <a:pt x="96" y="78"/>
                </a:lnTo>
                <a:lnTo>
                  <a:pt x="93" y="83"/>
                </a:lnTo>
                <a:lnTo>
                  <a:pt x="89" y="89"/>
                </a:lnTo>
                <a:lnTo>
                  <a:pt x="84" y="94"/>
                </a:lnTo>
                <a:lnTo>
                  <a:pt x="79" y="98"/>
                </a:lnTo>
                <a:lnTo>
                  <a:pt x="73" y="102"/>
                </a:lnTo>
                <a:lnTo>
                  <a:pt x="58" y="111"/>
                </a:lnTo>
                <a:lnTo>
                  <a:pt x="44" y="119"/>
                </a:lnTo>
                <a:lnTo>
                  <a:pt x="33" y="128"/>
                </a:lnTo>
                <a:lnTo>
                  <a:pt x="22" y="138"/>
                </a:lnTo>
                <a:lnTo>
                  <a:pt x="15" y="148"/>
                </a:lnTo>
                <a:lnTo>
                  <a:pt x="8" y="159"/>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829" name="Freeform 349"/>
          <p:cNvSpPr>
            <a:spLocks noEditPoints="1"/>
          </p:cNvSpPr>
          <p:nvPr/>
        </p:nvSpPr>
        <p:spPr bwMode="auto">
          <a:xfrm>
            <a:off x="4919663" y="1944688"/>
            <a:ext cx="58737" cy="107950"/>
          </a:xfrm>
          <a:custGeom>
            <a:avLst/>
            <a:gdLst>
              <a:gd name="T0" fmla="*/ 4 w 128"/>
              <a:gd name="T1" fmla="*/ 163 h 204"/>
              <a:gd name="T2" fmla="*/ 11 w 128"/>
              <a:gd name="T3" fmla="*/ 182 h 204"/>
              <a:gd name="T4" fmla="*/ 26 w 128"/>
              <a:gd name="T5" fmla="*/ 196 h 204"/>
              <a:gd name="T6" fmla="*/ 46 w 128"/>
              <a:gd name="T7" fmla="*/ 203 h 204"/>
              <a:gd name="T8" fmla="*/ 67 w 128"/>
              <a:gd name="T9" fmla="*/ 204 h 204"/>
              <a:gd name="T10" fmla="*/ 82 w 128"/>
              <a:gd name="T11" fmla="*/ 201 h 204"/>
              <a:gd name="T12" fmla="*/ 94 w 128"/>
              <a:gd name="T13" fmla="*/ 192 h 204"/>
              <a:gd name="T14" fmla="*/ 105 w 128"/>
              <a:gd name="T15" fmla="*/ 182 h 204"/>
              <a:gd name="T16" fmla="*/ 114 w 128"/>
              <a:gd name="T17" fmla="*/ 168 h 204"/>
              <a:gd name="T18" fmla="*/ 121 w 128"/>
              <a:gd name="T19" fmla="*/ 151 h 204"/>
              <a:gd name="T20" fmla="*/ 126 w 128"/>
              <a:gd name="T21" fmla="*/ 131 h 204"/>
              <a:gd name="T22" fmla="*/ 128 w 128"/>
              <a:gd name="T23" fmla="*/ 106 h 204"/>
              <a:gd name="T24" fmla="*/ 128 w 128"/>
              <a:gd name="T25" fmla="*/ 82 h 204"/>
              <a:gd name="T26" fmla="*/ 126 w 128"/>
              <a:gd name="T27" fmla="*/ 62 h 204"/>
              <a:gd name="T28" fmla="*/ 122 w 128"/>
              <a:gd name="T29" fmla="*/ 45 h 204"/>
              <a:gd name="T30" fmla="*/ 114 w 128"/>
              <a:gd name="T31" fmla="*/ 31 h 204"/>
              <a:gd name="T32" fmla="*/ 106 w 128"/>
              <a:gd name="T33" fmla="*/ 19 h 204"/>
              <a:gd name="T34" fmla="*/ 96 w 128"/>
              <a:gd name="T35" fmla="*/ 10 h 204"/>
              <a:gd name="T36" fmla="*/ 84 w 128"/>
              <a:gd name="T37" fmla="*/ 4 h 204"/>
              <a:gd name="T38" fmla="*/ 70 w 128"/>
              <a:gd name="T39" fmla="*/ 0 h 204"/>
              <a:gd name="T40" fmla="*/ 49 w 128"/>
              <a:gd name="T41" fmla="*/ 2 h 204"/>
              <a:gd name="T42" fmla="*/ 26 w 128"/>
              <a:gd name="T43" fmla="*/ 11 h 204"/>
              <a:gd name="T44" fmla="*/ 10 w 128"/>
              <a:gd name="T45" fmla="*/ 29 h 204"/>
              <a:gd name="T46" fmla="*/ 1 w 128"/>
              <a:gd name="T47" fmla="*/ 54 h 204"/>
              <a:gd name="T48" fmla="*/ 1 w 128"/>
              <a:gd name="T49" fmla="*/ 82 h 204"/>
              <a:gd name="T50" fmla="*/ 10 w 128"/>
              <a:gd name="T51" fmla="*/ 106 h 204"/>
              <a:gd name="T52" fmla="*/ 25 w 128"/>
              <a:gd name="T53" fmla="*/ 124 h 204"/>
              <a:gd name="T54" fmla="*/ 46 w 128"/>
              <a:gd name="T55" fmla="*/ 133 h 204"/>
              <a:gd name="T56" fmla="*/ 71 w 128"/>
              <a:gd name="T57" fmla="*/ 133 h 204"/>
              <a:gd name="T58" fmla="*/ 93 w 128"/>
              <a:gd name="T59" fmla="*/ 121 h 204"/>
              <a:gd name="T60" fmla="*/ 101 w 128"/>
              <a:gd name="T61" fmla="*/ 128 h 204"/>
              <a:gd name="T62" fmla="*/ 94 w 128"/>
              <a:gd name="T63" fmla="*/ 154 h 204"/>
              <a:gd name="T64" fmla="*/ 84 w 128"/>
              <a:gd name="T65" fmla="*/ 172 h 204"/>
              <a:gd name="T66" fmla="*/ 68 w 128"/>
              <a:gd name="T67" fmla="*/ 180 h 204"/>
              <a:gd name="T68" fmla="*/ 52 w 128"/>
              <a:gd name="T69" fmla="*/ 181 h 204"/>
              <a:gd name="T70" fmla="*/ 39 w 128"/>
              <a:gd name="T71" fmla="*/ 176 h 204"/>
              <a:gd name="T72" fmla="*/ 31 w 128"/>
              <a:gd name="T73" fmla="*/ 169 h 204"/>
              <a:gd name="T74" fmla="*/ 27 w 128"/>
              <a:gd name="T75" fmla="*/ 158 h 204"/>
              <a:gd name="T76" fmla="*/ 2 w 128"/>
              <a:gd name="T77" fmla="*/ 152 h 204"/>
              <a:gd name="T78" fmla="*/ 27 w 128"/>
              <a:gd name="T79" fmla="*/ 57 h 204"/>
              <a:gd name="T80" fmla="*/ 32 w 128"/>
              <a:gd name="T81" fmla="*/ 42 h 204"/>
              <a:gd name="T82" fmla="*/ 41 w 128"/>
              <a:gd name="T83" fmla="*/ 31 h 204"/>
              <a:gd name="T84" fmla="*/ 54 w 128"/>
              <a:gd name="T85" fmla="*/ 25 h 204"/>
              <a:gd name="T86" fmla="*/ 70 w 128"/>
              <a:gd name="T87" fmla="*/ 25 h 204"/>
              <a:gd name="T88" fmla="*/ 84 w 128"/>
              <a:gd name="T89" fmla="*/ 31 h 204"/>
              <a:gd name="T90" fmla="*/ 93 w 128"/>
              <a:gd name="T91" fmla="*/ 42 h 204"/>
              <a:gd name="T92" fmla="*/ 98 w 128"/>
              <a:gd name="T93" fmla="*/ 57 h 204"/>
              <a:gd name="T94" fmla="*/ 98 w 128"/>
              <a:gd name="T95" fmla="*/ 77 h 204"/>
              <a:gd name="T96" fmla="*/ 93 w 128"/>
              <a:gd name="T97" fmla="*/ 92 h 204"/>
              <a:gd name="T98" fmla="*/ 84 w 128"/>
              <a:gd name="T99" fmla="*/ 103 h 204"/>
              <a:gd name="T100" fmla="*/ 70 w 128"/>
              <a:gd name="T101" fmla="*/ 109 h 204"/>
              <a:gd name="T102" fmla="*/ 53 w 128"/>
              <a:gd name="T103" fmla="*/ 109 h 204"/>
              <a:gd name="T104" fmla="*/ 40 w 128"/>
              <a:gd name="T105" fmla="*/ 103 h 204"/>
              <a:gd name="T106" fmla="*/ 31 w 128"/>
              <a:gd name="T107" fmla="*/ 92 h 204"/>
              <a:gd name="T108" fmla="*/ 27 w 128"/>
              <a:gd name="T109" fmla="*/ 77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4"/>
              <a:gd name="T167" fmla="*/ 128 w 128"/>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4">
                <a:moveTo>
                  <a:pt x="2" y="152"/>
                </a:moveTo>
                <a:lnTo>
                  <a:pt x="4" y="163"/>
                </a:lnTo>
                <a:lnTo>
                  <a:pt x="6" y="173"/>
                </a:lnTo>
                <a:lnTo>
                  <a:pt x="11" y="182"/>
                </a:lnTo>
                <a:lnTo>
                  <a:pt x="17" y="190"/>
                </a:lnTo>
                <a:lnTo>
                  <a:pt x="26" y="196"/>
                </a:lnTo>
                <a:lnTo>
                  <a:pt x="35" y="201"/>
                </a:lnTo>
                <a:lnTo>
                  <a:pt x="46" y="203"/>
                </a:lnTo>
                <a:lnTo>
                  <a:pt x="58" y="204"/>
                </a:lnTo>
                <a:lnTo>
                  <a:pt x="67" y="204"/>
                </a:lnTo>
                <a:lnTo>
                  <a:pt x="74" y="202"/>
                </a:lnTo>
                <a:lnTo>
                  <a:pt x="82" y="201"/>
                </a:lnTo>
                <a:lnTo>
                  <a:pt x="88" y="197"/>
                </a:lnTo>
                <a:lnTo>
                  <a:pt x="94" y="192"/>
                </a:lnTo>
                <a:lnTo>
                  <a:pt x="99" y="188"/>
                </a:lnTo>
                <a:lnTo>
                  <a:pt x="105" y="182"/>
                </a:lnTo>
                <a:lnTo>
                  <a:pt x="110" y="176"/>
                </a:lnTo>
                <a:lnTo>
                  <a:pt x="114" y="168"/>
                </a:lnTo>
                <a:lnTo>
                  <a:pt x="117" y="160"/>
                </a:lnTo>
                <a:lnTo>
                  <a:pt x="121" y="151"/>
                </a:lnTo>
                <a:lnTo>
                  <a:pt x="124" y="141"/>
                </a:lnTo>
                <a:lnTo>
                  <a:pt x="126" y="131"/>
                </a:lnTo>
                <a:lnTo>
                  <a:pt x="127" y="119"/>
                </a:lnTo>
                <a:lnTo>
                  <a:pt x="128" y="106"/>
                </a:lnTo>
                <a:lnTo>
                  <a:pt x="128" y="94"/>
                </a:lnTo>
                <a:lnTo>
                  <a:pt x="128" y="82"/>
                </a:lnTo>
                <a:lnTo>
                  <a:pt x="127" y="71"/>
                </a:lnTo>
                <a:lnTo>
                  <a:pt x="126" y="62"/>
                </a:lnTo>
                <a:lnTo>
                  <a:pt x="124" y="53"/>
                </a:lnTo>
                <a:lnTo>
                  <a:pt x="122" y="45"/>
                </a:lnTo>
                <a:lnTo>
                  <a:pt x="118" y="38"/>
                </a:lnTo>
                <a:lnTo>
                  <a:pt x="114" y="31"/>
                </a:lnTo>
                <a:lnTo>
                  <a:pt x="111" y="24"/>
                </a:lnTo>
                <a:lnTo>
                  <a:pt x="106" y="19"/>
                </a:lnTo>
                <a:lnTo>
                  <a:pt x="102" y="14"/>
                </a:lnTo>
                <a:lnTo>
                  <a:pt x="96" y="10"/>
                </a:lnTo>
                <a:lnTo>
                  <a:pt x="90" y="6"/>
                </a:lnTo>
                <a:lnTo>
                  <a:pt x="84" y="4"/>
                </a:lnTo>
                <a:lnTo>
                  <a:pt x="77" y="2"/>
                </a:lnTo>
                <a:lnTo>
                  <a:pt x="70" y="0"/>
                </a:lnTo>
                <a:lnTo>
                  <a:pt x="62" y="0"/>
                </a:lnTo>
                <a:lnTo>
                  <a:pt x="49" y="2"/>
                </a:lnTo>
                <a:lnTo>
                  <a:pt x="36" y="5"/>
                </a:lnTo>
                <a:lnTo>
                  <a:pt x="26" y="11"/>
                </a:lnTo>
                <a:lnTo>
                  <a:pt x="17" y="19"/>
                </a:lnTo>
                <a:lnTo>
                  <a:pt x="10" y="29"/>
                </a:lnTo>
                <a:lnTo>
                  <a:pt x="5" y="40"/>
                </a:lnTo>
                <a:lnTo>
                  <a:pt x="1" y="54"/>
                </a:lnTo>
                <a:lnTo>
                  <a:pt x="0" y="68"/>
                </a:lnTo>
                <a:lnTo>
                  <a:pt x="1" y="82"/>
                </a:lnTo>
                <a:lnTo>
                  <a:pt x="5" y="95"/>
                </a:lnTo>
                <a:lnTo>
                  <a:pt x="10" y="106"/>
                </a:lnTo>
                <a:lnTo>
                  <a:pt x="16" y="116"/>
                </a:lnTo>
                <a:lnTo>
                  <a:pt x="25" y="124"/>
                </a:lnTo>
                <a:lnTo>
                  <a:pt x="35" y="130"/>
                </a:lnTo>
                <a:lnTo>
                  <a:pt x="46" y="133"/>
                </a:lnTo>
                <a:lnTo>
                  <a:pt x="58" y="134"/>
                </a:lnTo>
                <a:lnTo>
                  <a:pt x="71" y="133"/>
                </a:lnTo>
                <a:lnTo>
                  <a:pt x="83" y="128"/>
                </a:lnTo>
                <a:lnTo>
                  <a:pt x="93" y="121"/>
                </a:lnTo>
                <a:lnTo>
                  <a:pt x="102" y="112"/>
                </a:lnTo>
                <a:lnTo>
                  <a:pt x="101" y="128"/>
                </a:lnTo>
                <a:lnTo>
                  <a:pt x="97" y="142"/>
                </a:lnTo>
                <a:lnTo>
                  <a:pt x="94" y="154"/>
                </a:lnTo>
                <a:lnTo>
                  <a:pt x="89" y="163"/>
                </a:lnTo>
                <a:lnTo>
                  <a:pt x="84" y="172"/>
                </a:lnTo>
                <a:lnTo>
                  <a:pt x="76" y="176"/>
                </a:lnTo>
                <a:lnTo>
                  <a:pt x="68" y="180"/>
                </a:lnTo>
                <a:lnTo>
                  <a:pt x="58" y="181"/>
                </a:lnTo>
                <a:lnTo>
                  <a:pt x="52" y="181"/>
                </a:lnTo>
                <a:lnTo>
                  <a:pt x="46" y="179"/>
                </a:lnTo>
                <a:lnTo>
                  <a:pt x="39" y="176"/>
                </a:lnTo>
                <a:lnTo>
                  <a:pt x="35" y="173"/>
                </a:lnTo>
                <a:lnTo>
                  <a:pt x="31" y="169"/>
                </a:lnTo>
                <a:lnTo>
                  <a:pt x="29" y="163"/>
                </a:lnTo>
                <a:lnTo>
                  <a:pt x="27" y="158"/>
                </a:lnTo>
                <a:lnTo>
                  <a:pt x="26" y="152"/>
                </a:lnTo>
                <a:lnTo>
                  <a:pt x="2" y="152"/>
                </a:lnTo>
                <a:close/>
                <a:moveTo>
                  <a:pt x="26" y="68"/>
                </a:moveTo>
                <a:lnTo>
                  <a:pt x="27" y="57"/>
                </a:lnTo>
                <a:lnTo>
                  <a:pt x="29" y="49"/>
                </a:lnTo>
                <a:lnTo>
                  <a:pt x="32" y="42"/>
                </a:lnTo>
                <a:lnTo>
                  <a:pt x="36" y="35"/>
                </a:lnTo>
                <a:lnTo>
                  <a:pt x="41" y="31"/>
                </a:lnTo>
                <a:lnTo>
                  <a:pt x="47" y="27"/>
                </a:lnTo>
                <a:lnTo>
                  <a:pt x="54" y="25"/>
                </a:lnTo>
                <a:lnTo>
                  <a:pt x="63" y="24"/>
                </a:lnTo>
                <a:lnTo>
                  <a:pt x="70" y="25"/>
                </a:lnTo>
                <a:lnTo>
                  <a:pt x="77" y="27"/>
                </a:lnTo>
                <a:lnTo>
                  <a:pt x="84" y="31"/>
                </a:lnTo>
                <a:lnTo>
                  <a:pt x="89" y="35"/>
                </a:lnTo>
                <a:lnTo>
                  <a:pt x="93" y="42"/>
                </a:lnTo>
                <a:lnTo>
                  <a:pt x="96" y="49"/>
                </a:lnTo>
                <a:lnTo>
                  <a:pt x="98" y="57"/>
                </a:lnTo>
                <a:lnTo>
                  <a:pt x="99" y="67"/>
                </a:lnTo>
                <a:lnTo>
                  <a:pt x="98" y="77"/>
                </a:lnTo>
                <a:lnTo>
                  <a:pt x="96" y="85"/>
                </a:lnTo>
                <a:lnTo>
                  <a:pt x="93" y="92"/>
                </a:lnTo>
                <a:lnTo>
                  <a:pt x="89" y="98"/>
                </a:lnTo>
                <a:lnTo>
                  <a:pt x="84" y="103"/>
                </a:lnTo>
                <a:lnTo>
                  <a:pt x="77" y="107"/>
                </a:lnTo>
                <a:lnTo>
                  <a:pt x="70" y="109"/>
                </a:lnTo>
                <a:lnTo>
                  <a:pt x="62" y="110"/>
                </a:lnTo>
                <a:lnTo>
                  <a:pt x="53" y="109"/>
                </a:lnTo>
                <a:lnTo>
                  <a:pt x="47" y="107"/>
                </a:lnTo>
                <a:lnTo>
                  <a:pt x="40" y="103"/>
                </a:lnTo>
                <a:lnTo>
                  <a:pt x="35" y="98"/>
                </a:lnTo>
                <a:lnTo>
                  <a:pt x="31" y="92"/>
                </a:lnTo>
                <a:lnTo>
                  <a:pt x="28" y="85"/>
                </a:lnTo>
                <a:lnTo>
                  <a:pt x="27" y="77"/>
                </a:lnTo>
                <a:lnTo>
                  <a:pt x="26" y="68"/>
                </a:lnTo>
                <a:close/>
              </a:path>
            </a:pathLst>
          </a:custGeom>
          <a:solidFill>
            <a:srgbClr val="000080"/>
          </a:solidFill>
          <a:ln w="9525">
            <a:noFill/>
            <a:round/>
            <a:headEnd/>
            <a:tailEnd/>
          </a:ln>
        </p:spPr>
        <p:txBody>
          <a:bodyPr/>
          <a:lstStyle/>
          <a:p>
            <a:endParaRPr lang="ru-RU"/>
          </a:p>
        </p:txBody>
      </p:sp>
      <p:sp>
        <p:nvSpPr>
          <p:cNvPr id="20830" name="Freeform 350"/>
          <p:cNvSpPr>
            <a:spLocks/>
          </p:cNvSpPr>
          <p:nvPr/>
        </p:nvSpPr>
        <p:spPr bwMode="auto">
          <a:xfrm>
            <a:off x="5534025" y="1938338"/>
            <a:ext cx="80963" cy="114300"/>
          </a:xfrm>
          <a:custGeom>
            <a:avLst/>
            <a:gdLst>
              <a:gd name="T0" fmla="*/ 154 w 171"/>
              <a:gd name="T1" fmla="*/ 210 h 215"/>
              <a:gd name="T2" fmla="*/ 171 w 171"/>
              <a:gd name="T3" fmla="*/ 99 h 215"/>
              <a:gd name="T4" fmla="*/ 89 w 171"/>
              <a:gd name="T5" fmla="*/ 122 h 215"/>
              <a:gd name="T6" fmla="*/ 148 w 171"/>
              <a:gd name="T7" fmla="*/ 124 h 215"/>
              <a:gd name="T8" fmla="*/ 143 w 171"/>
              <a:gd name="T9" fmla="*/ 152 h 215"/>
              <a:gd name="T10" fmla="*/ 132 w 171"/>
              <a:gd name="T11" fmla="*/ 172 h 215"/>
              <a:gd name="T12" fmla="*/ 113 w 171"/>
              <a:gd name="T13" fmla="*/ 185 h 215"/>
              <a:gd name="T14" fmla="*/ 90 w 171"/>
              <a:gd name="T15" fmla="*/ 190 h 215"/>
              <a:gd name="T16" fmla="*/ 63 w 171"/>
              <a:gd name="T17" fmla="*/ 184 h 215"/>
              <a:gd name="T18" fmla="*/ 43 w 171"/>
              <a:gd name="T19" fmla="*/ 167 h 215"/>
              <a:gd name="T20" fmla="*/ 31 w 171"/>
              <a:gd name="T21" fmla="*/ 142 h 215"/>
              <a:gd name="T22" fmla="*/ 26 w 171"/>
              <a:gd name="T23" fmla="*/ 107 h 215"/>
              <a:gd name="T24" fmla="*/ 31 w 171"/>
              <a:gd name="T25" fmla="*/ 72 h 215"/>
              <a:gd name="T26" fmla="*/ 43 w 171"/>
              <a:gd name="T27" fmla="*/ 46 h 215"/>
              <a:gd name="T28" fmla="*/ 63 w 171"/>
              <a:gd name="T29" fmla="*/ 30 h 215"/>
              <a:gd name="T30" fmla="*/ 91 w 171"/>
              <a:gd name="T31" fmla="*/ 24 h 215"/>
              <a:gd name="T32" fmla="*/ 110 w 171"/>
              <a:gd name="T33" fmla="*/ 26 h 215"/>
              <a:gd name="T34" fmla="*/ 125 w 171"/>
              <a:gd name="T35" fmla="*/ 35 h 215"/>
              <a:gd name="T36" fmla="*/ 136 w 171"/>
              <a:gd name="T37" fmla="*/ 49 h 215"/>
              <a:gd name="T38" fmla="*/ 142 w 171"/>
              <a:gd name="T39" fmla="*/ 66 h 215"/>
              <a:gd name="T40" fmla="*/ 164 w 171"/>
              <a:gd name="T41" fmla="*/ 51 h 215"/>
              <a:gd name="T42" fmla="*/ 152 w 171"/>
              <a:gd name="T43" fmla="*/ 26 h 215"/>
              <a:gd name="T44" fmla="*/ 133 w 171"/>
              <a:gd name="T45" fmla="*/ 10 h 215"/>
              <a:gd name="T46" fmla="*/ 106 w 171"/>
              <a:gd name="T47" fmla="*/ 1 h 215"/>
              <a:gd name="T48" fmla="*/ 80 w 171"/>
              <a:gd name="T49" fmla="*/ 0 h 215"/>
              <a:gd name="T50" fmla="*/ 62 w 171"/>
              <a:gd name="T51" fmla="*/ 4 h 215"/>
              <a:gd name="T52" fmla="*/ 45 w 171"/>
              <a:gd name="T53" fmla="*/ 11 h 215"/>
              <a:gd name="T54" fmla="*/ 31 w 171"/>
              <a:gd name="T55" fmla="*/ 22 h 215"/>
              <a:gd name="T56" fmla="*/ 19 w 171"/>
              <a:gd name="T57" fmla="*/ 36 h 215"/>
              <a:gd name="T58" fmla="*/ 9 w 171"/>
              <a:gd name="T59" fmla="*/ 53 h 215"/>
              <a:gd name="T60" fmla="*/ 3 w 171"/>
              <a:gd name="T61" fmla="*/ 73 h 215"/>
              <a:gd name="T62" fmla="*/ 0 w 171"/>
              <a:gd name="T63" fmla="*/ 95 h 215"/>
              <a:gd name="T64" fmla="*/ 0 w 171"/>
              <a:gd name="T65" fmla="*/ 120 h 215"/>
              <a:gd name="T66" fmla="*/ 3 w 171"/>
              <a:gd name="T67" fmla="*/ 142 h 215"/>
              <a:gd name="T68" fmla="*/ 9 w 171"/>
              <a:gd name="T69" fmla="*/ 162 h 215"/>
              <a:gd name="T70" fmla="*/ 19 w 171"/>
              <a:gd name="T71" fmla="*/ 179 h 215"/>
              <a:gd name="T72" fmla="*/ 31 w 171"/>
              <a:gd name="T73" fmla="*/ 193 h 215"/>
              <a:gd name="T74" fmla="*/ 43 w 171"/>
              <a:gd name="T75" fmla="*/ 203 h 215"/>
              <a:gd name="T76" fmla="*/ 59 w 171"/>
              <a:gd name="T77" fmla="*/ 210 h 215"/>
              <a:gd name="T78" fmla="*/ 76 w 171"/>
              <a:gd name="T79" fmla="*/ 215 h 215"/>
              <a:gd name="T80" fmla="*/ 95 w 171"/>
              <a:gd name="T81" fmla="*/ 215 h 215"/>
              <a:gd name="T82" fmla="*/ 114 w 171"/>
              <a:gd name="T83" fmla="*/ 210 h 215"/>
              <a:gd name="T84" fmla="*/ 130 w 171"/>
              <a:gd name="T85" fmla="*/ 202 h 215"/>
              <a:gd name="T86" fmla="*/ 143 w 171"/>
              <a:gd name="T87" fmla="*/ 190 h 21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1"/>
              <a:gd name="T133" fmla="*/ 0 h 215"/>
              <a:gd name="T134" fmla="*/ 171 w 171"/>
              <a:gd name="T135" fmla="*/ 215 h 21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1" h="215">
                <a:moveTo>
                  <a:pt x="149" y="181"/>
                </a:moveTo>
                <a:lnTo>
                  <a:pt x="154" y="210"/>
                </a:lnTo>
                <a:lnTo>
                  <a:pt x="171" y="210"/>
                </a:lnTo>
                <a:lnTo>
                  <a:pt x="171" y="99"/>
                </a:lnTo>
                <a:lnTo>
                  <a:pt x="89" y="99"/>
                </a:lnTo>
                <a:lnTo>
                  <a:pt x="89" y="122"/>
                </a:lnTo>
                <a:lnTo>
                  <a:pt x="148" y="122"/>
                </a:lnTo>
                <a:lnTo>
                  <a:pt x="148" y="124"/>
                </a:lnTo>
                <a:lnTo>
                  <a:pt x="147" y="139"/>
                </a:lnTo>
                <a:lnTo>
                  <a:pt x="143" y="152"/>
                </a:lnTo>
                <a:lnTo>
                  <a:pt x="138" y="163"/>
                </a:lnTo>
                <a:lnTo>
                  <a:pt x="132" y="172"/>
                </a:lnTo>
                <a:lnTo>
                  <a:pt x="123" y="179"/>
                </a:lnTo>
                <a:lnTo>
                  <a:pt x="113" y="185"/>
                </a:lnTo>
                <a:lnTo>
                  <a:pt x="102" y="188"/>
                </a:lnTo>
                <a:lnTo>
                  <a:pt x="90" y="190"/>
                </a:lnTo>
                <a:lnTo>
                  <a:pt x="76" y="188"/>
                </a:lnTo>
                <a:lnTo>
                  <a:pt x="63" y="184"/>
                </a:lnTo>
                <a:lnTo>
                  <a:pt x="53" y="177"/>
                </a:lnTo>
                <a:lnTo>
                  <a:pt x="43" y="167"/>
                </a:lnTo>
                <a:lnTo>
                  <a:pt x="36" y="156"/>
                </a:lnTo>
                <a:lnTo>
                  <a:pt x="31" y="142"/>
                </a:lnTo>
                <a:lnTo>
                  <a:pt x="27" y="125"/>
                </a:lnTo>
                <a:lnTo>
                  <a:pt x="26" y="107"/>
                </a:lnTo>
                <a:lnTo>
                  <a:pt x="27" y="88"/>
                </a:lnTo>
                <a:lnTo>
                  <a:pt x="31" y="72"/>
                </a:lnTo>
                <a:lnTo>
                  <a:pt x="36" y="58"/>
                </a:lnTo>
                <a:lnTo>
                  <a:pt x="43" y="46"/>
                </a:lnTo>
                <a:lnTo>
                  <a:pt x="53" y="37"/>
                </a:lnTo>
                <a:lnTo>
                  <a:pt x="63" y="30"/>
                </a:lnTo>
                <a:lnTo>
                  <a:pt x="76" y="25"/>
                </a:lnTo>
                <a:lnTo>
                  <a:pt x="91" y="24"/>
                </a:lnTo>
                <a:lnTo>
                  <a:pt x="101" y="25"/>
                </a:lnTo>
                <a:lnTo>
                  <a:pt x="110" y="26"/>
                </a:lnTo>
                <a:lnTo>
                  <a:pt x="118" y="30"/>
                </a:lnTo>
                <a:lnTo>
                  <a:pt x="125" y="35"/>
                </a:lnTo>
                <a:lnTo>
                  <a:pt x="132" y="42"/>
                </a:lnTo>
                <a:lnTo>
                  <a:pt x="136" y="49"/>
                </a:lnTo>
                <a:lnTo>
                  <a:pt x="140" y="57"/>
                </a:lnTo>
                <a:lnTo>
                  <a:pt x="142" y="66"/>
                </a:lnTo>
                <a:lnTo>
                  <a:pt x="168" y="66"/>
                </a:lnTo>
                <a:lnTo>
                  <a:pt x="164" y="51"/>
                </a:lnTo>
                <a:lnTo>
                  <a:pt x="159" y="38"/>
                </a:lnTo>
                <a:lnTo>
                  <a:pt x="152" y="26"/>
                </a:lnTo>
                <a:lnTo>
                  <a:pt x="143" y="17"/>
                </a:lnTo>
                <a:lnTo>
                  <a:pt x="133" y="10"/>
                </a:lnTo>
                <a:lnTo>
                  <a:pt x="120" y="4"/>
                </a:lnTo>
                <a:lnTo>
                  <a:pt x="106" y="1"/>
                </a:lnTo>
                <a:lnTo>
                  <a:pt x="91" y="0"/>
                </a:lnTo>
                <a:lnTo>
                  <a:pt x="80" y="0"/>
                </a:lnTo>
                <a:lnTo>
                  <a:pt x="71" y="2"/>
                </a:lnTo>
                <a:lnTo>
                  <a:pt x="62" y="4"/>
                </a:lnTo>
                <a:lnTo>
                  <a:pt x="53" y="7"/>
                </a:lnTo>
                <a:lnTo>
                  <a:pt x="45" y="11"/>
                </a:lnTo>
                <a:lnTo>
                  <a:pt x="38" y="16"/>
                </a:lnTo>
                <a:lnTo>
                  <a:pt x="31" y="22"/>
                </a:lnTo>
                <a:lnTo>
                  <a:pt x="24" y="29"/>
                </a:lnTo>
                <a:lnTo>
                  <a:pt x="19" y="36"/>
                </a:lnTo>
                <a:lnTo>
                  <a:pt x="14" y="44"/>
                </a:lnTo>
                <a:lnTo>
                  <a:pt x="9" y="53"/>
                </a:lnTo>
                <a:lnTo>
                  <a:pt x="6" y="63"/>
                </a:lnTo>
                <a:lnTo>
                  <a:pt x="3" y="73"/>
                </a:lnTo>
                <a:lnTo>
                  <a:pt x="2" y="84"/>
                </a:lnTo>
                <a:lnTo>
                  <a:pt x="0" y="95"/>
                </a:lnTo>
                <a:lnTo>
                  <a:pt x="0" y="108"/>
                </a:lnTo>
                <a:lnTo>
                  <a:pt x="0" y="120"/>
                </a:lnTo>
                <a:lnTo>
                  <a:pt x="2" y="131"/>
                </a:lnTo>
                <a:lnTo>
                  <a:pt x="3" y="142"/>
                </a:lnTo>
                <a:lnTo>
                  <a:pt x="6" y="152"/>
                </a:lnTo>
                <a:lnTo>
                  <a:pt x="9" y="162"/>
                </a:lnTo>
                <a:lnTo>
                  <a:pt x="14" y="171"/>
                </a:lnTo>
                <a:lnTo>
                  <a:pt x="19" y="179"/>
                </a:lnTo>
                <a:lnTo>
                  <a:pt x="24" y="186"/>
                </a:lnTo>
                <a:lnTo>
                  <a:pt x="31" y="193"/>
                </a:lnTo>
                <a:lnTo>
                  <a:pt x="37" y="199"/>
                </a:lnTo>
                <a:lnTo>
                  <a:pt x="43" y="203"/>
                </a:lnTo>
                <a:lnTo>
                  <a:pt x="52" y="208"/>
                </a:lnTo>
                <a:lnTo>
                  <a:pt x="59" y="210"/>
                </a:lnTo>
                <a:lnTo>
                  <a:pt x="67" y="213"/>
                </a:lnTo>
                <a:lnTo>
                  <a:pt x="76" y="215"/>
                </a:lnTo>
                <a:lnTo>
                  <a:pt x="85" y="215"/>
                </a:lnTo>
                <a:lnTo>
                  <a:pt x="95" y="215"/>
                </a:lnTo>
                <a:lnTo>
                  <a:pt x="104" y="213"/>
                </a:lnTo>
                <a:lnTo>
                  <a:pt x="114" y="210"/>
                </a:lnTo>
                <a:lnTo>
                  <a:pt x="121" y="207"/>
                </a:lnTo>
                <a:lnTo>
                  <a:pt x="130" y="202"/>
                </a:lnTo>
                <a:lnTo>
                  <a:pt x="136" y="197"/>
                </a:lnTo>
                <a:lnTo>
                  <a:pt x="143" y="190"/>
                </a:lnTo>
                <a:lnTo>
                  <a:pt x="149" y="181"/>
                </a:lnTo>
                <a:close/>
              </a:path>
            </a:pathLst>
          </a:custGeom>
          <a:solidFill>
            <a:srgbClr val="000080"/>
          </a:solidFill>
          <a:ln w="9525">
            <a:noFill/>
            <a:round/>
            <a:headEnd/>
            <a:tailEnd/>
          </a:ln>
        </p:spPr>
        <p:txBody>
          <a:bodyPr/>
          <a:lstStyle/>
          <a:p>
            <a:endParaRPr lang="ru-RU"/>
          </a:p>
        </p:txBody>
      </p:sp>
      <p:sp>
        <p:nvSpPr>
          <p:cNvPr id="20831" name="Freeform 351"/>
          <p:cNvSpPr>
            <a:spLocks noEditPoints="1"/>
          </p:cNvSpPr>
          <p:nvPr/>
        </p:nvSpPr>
        <p:spPr bwMode="auto">
          <a:xfrm>
            <a:off x="5630863" y="1939925"/>
            <a:ext cx="11112" cy="109538"/>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832" name="Rectangle 352"/>
          <p:cNvSpPr>
            <a:spLocks noChangeArrowheads="1"/>
          </p:cNvSpPr>
          <p:nvPr/>
        </p:nvSpPr>
        <p:spPr bwMode="auto">
          <a:xfrm>
            <a:off x="5657850" y="1939925"/>
            <a:ext cx="11113" cy="109538"/>
          </a:xfrm>
          <a:prstGeom prst="rect">
            <a:avLst/>
          </a:prstGeom>
          <a:solidFill>
            <a:srgbClr val="000080"/>
          </a:solidFill>
          <a:ln w="9525">
            <a:noFill/>
            <a:miter lim="800000"/>
            <a:headEnd/>
            <a:tailEnd/>
          </a:ln>
        </p:spPr>
        <p:txBody>
          <a:bodyPr/>
          <a:lstStyle/>
          <a:p>
            <a:endParaRPr lang="ru-RU"/>
          </a:p>
        </p:txBody>
      </p:sp>
      <p:sp>
        <p:nvSpPr>
          <p:cNvPr id="20833" name="Rectangle 353"/>
          <p:cNvSpPr>
            <a:spLocks noChangeArrowheads="1"/>
          </p:cNvSpPr>
          <p:nvPr/>
        </p:nvSpPr>
        <p:spPr bwMode="auto">
          <a:xfrm>
            <a:off x="5684838" y="1939925"/>
            <a:ext cx="11112" cy="109538"/>
          </a:xfrm>
          <a:prstGeom prst="rect">
            <a:avLst/>
          </a:prstGeom>
          <a:solidFill>
            <a:srgbClr val="000080"/>
          </a:solidFill>
          <a:ln w="9525">
            <a:noFill/>
            <a:miter lim="800000"/>
            <a:headEnd/>
            <a:tailEnd/>
          </a:ln>
        </p:spPr>
        <p:txBody>
          <a:bodyPr/>
          <a:lstStyle/>
          <a:p>
            <a:endParaRPr lang="ru-RU"/>
          </a:p>
        </p:txBody>
      </p:sp>
      <p:sp>
        <p:nvSpPr>
          <p:cNvPr id="20834" name="Freeform 354"/>
          <p:cNvSpPr>
            <a:spLocks noEditPoints="1"/>
          </p:cNvSpPr>
          <p:nvPr/>
        </p:nvSpPr>
        <p:spPr bwMode="auto">
          <a:xfrm>
            <a:off x="5708650" y="1968500"/>
            <a:ext cx="58738" cy="82550"/>
          </a:xfrm>
          <a:custGeom>
            <a:avLst/>
            <a:gdLst>
              <a:gd name="T0" fmla="*/ 97 w 124"/>
              <a:gd name="T1" fmla="*/ 113 h 158"/>
              <a:gd name="T2" fmla="*/ 91 w 124"/>
              <a:gd name="T3" fmla="*/ 123 h 158"/>
              <a:gd name="T4" fmla="*/ 82 w 124"/>
              <a:gd name="T5" fmla="*/ 130 h 158"/>
              <a:gd name="T6" fmla="*/ 71 w 124"/>
              <a:gd name="T7" fmla="*/ 135 h 158"/>
              <a:gd name="T8" fmla="*/ 55 w 124"/>
              <a:gd name="T9" fmla="*/ 134 h 158"/>
              <a:gd name="T10" fmla="*/ 41 w 124"/>
              <a:gd name="T11" fmla="*/ 128 h 158"/>
              <a:gd name="T12" fmla="*/ 31 w 124"/>
              <a:gd name="T13" fmla="*/ 116 h 158"/>
              <a:gd name="T14" fmla="*/ 25 w 124"/>
              <a:gd name="T15" fmla="*/ 97 h 158"/>
              <a:gd name="T16" fmla="*/ 124 w 124"/>
              <a:gd name="T17" fmla="*/ 87 h 158"/>
              <a:gd name="T18" fmla="*/ 123 w 124"/>
              <a:gd name="T19" fmla="*/ 59 h 158"/>
              <a:gd name="T20" fmla="*/ 114 w 124"/>
              <a:gd name="T21" fmla="*/ 30 h 158"/>
              <a:gd name="T22" fmla="*/ 98 w 124"/>
              <a:gd name="T23" fmla="*/ 11 h 158"/>
              <a:gd name="T24" fmla="*/ 76 w 124"/>
              <a:gd name="T25" fmla="*/ 1 h 158"/>
              <a:gd name="T26" fmla="*/ 49 w 124"/>
              <a:gd name="T27" fmla="*/ 1 h 158"/>
              <a:gd name="T28" fmla="*/ 25 w 124"/>
              <a:gd name="T29" fmla="*/ 11 h 158"/>
              <a:gd name="T30" fmla="*/ 10 w 124"/>
              <a:gd name="T31" fmla="*/ 32 h 158"/>
              <a:gd name="T32" fmla="*/ 1 w 124"/>
              <a:gd name="T33" fmla="*/ 62 h 158"/>
              <a:gd name="T34" fmla="*/ 1 w 124"/>
              <a:gd name="T35" fmla="*/ 97 h 158"/>
              <a:gd name="T36" fmla="*/ 10 w 124"/>
              <a:gd name="T37" fmla="*/ 127 h 158"/>
              <a:gd name="T38" fmla="*/ 25 w 124"/>
              <a:gd name="T39" fmla="*/ 146 h 158"/>
              <a:gd name="T40" fmla="*/ 49 w 124"/>
              <a:gd name="T41" fmla="*/ 157 h 158"/>
              <a:gd name="T42" fmla="*/ 73 w 124"/>
              <a:gd name="T43" fmla="*/ 157 h 158"/>
              <a:gd name="T44" fmla="*/ 94 w 124"/>
              <a:gd name="T45" fmla="*/ 150 h 158"/>
              <a:gd name="T46" fmla="*/ 109 w 124"/>
              <a:gd name="T47" fmla="*/ 137 h 158"/>
              <a:gd name="T48" fmla="*/ 119 w 124"/>
              <a:gd name="T49" fmla="*/ 118 h 158"/>
              <a:gd name="T50" fmla="*/ 99 w 124"/>
              <a:gd name="T51" fmla="*/ 107 h 158"/>
              <a:gd name="T52" fmla="*/ 25 w 124"/>
              <a:gd name="T53" fmla="*/ 55 h 158"/>
              <a:gd name="T54" fmla="*/ 32 w 124"/>
              <a:gd name="T55" fmla="*/ 39 h 158"/>
              <a:gd name="T56" fmla="*/ 41 w 124"/>
              <a:gd name="T57" fmla="*/ 28 h 158"/>
              <a:gd name="T58" fmla="*/ 54 w 124"/>
              <a:gd name="T59" fmla="*/ 23 h 158"/>
              <a:gd name="T60" fmla="*/ 71 w 124"/>
              <a:gd name="T61" fmla="*/ 23 h 158"/>
              <a:gd name="T62" fmla="*/ 85 w 124"/>
              <a:gd name="T63" fmla="*/ 29 h 158"/>
              <a:gd name="T64" fmla="*/ 94 w 124"/>
              <a:gd name="T65" fmla="*/ 39 h 158"/>
              <a:gd name="T66" fmla="*/ 98 w 124"/>
              <a:gd name="T67" fmla="*/ 55 h 158"/>
              <a:gd name="T68" fmla="*/ 24 w 124"/>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8"/>
                </a:lnTo>
                <a:lnTo>
                  <a:pt x="91" y="123"/>
                </a:lnTo>
                <a:lnTo>
                  <a:pt x="87" y="128"/>
                </a:lnTo>
                <a:lnTo>
                  <a:pt x="82" y="130"/>
                </a:lnTo>
                <a:lnTo>
                  <a:pt x="77" y="132"/>
                </a:lnTo>
                <a:lnTo>
                  <a:pt x="71" y="135"/>
                </a:lnTo>
                <a:lnTo>
                  <a:pt x="63" y="135"/>
                </a:lnTo>
                <a:lnTo>
                  <a:pt x="55" y="134"/>
                </a:lnTo>
                <a:lnTo>
                  <a:pt x="48" y="131"/>
                </a:lnTo>
                <a:lnTo>
                  <a:pt x="41" y="128"/>
                </a:lnTo>
                <a:lnTo>
                  <a:pt x="35" y="122"/>
                </a:lnTo>
                <a:lnTo>
                  <a:pt x="31" y="116"/>
                </a:lnTo>
                <a:lnTo>
                  <a:pt x="28" y="108"/>
                </a:lnTo>
                <a:lnTo>
                  <a:pt x="25" y="97"/>
                </a:lnTo>
                <a:lnTo>
                  <a:pt x="24" y="87"/>
                </a:lnTo>
                <a:lnTo>
                  <a:pt x="124" y="87"/>
                </a:lnTo>
                <a:lnTo>
                  <a:pt x="124" y="75"/>
                </a:lnTo>
                <a:lnTo>
                  <a:pt x="123" y="59"/>
                </a:lnTo>
                <a:lnTo>
                  <a:pt x="119" y="43"/>
                </a:lnTo>
                <a:lnTo>
                  <a:pt x="114" y="30"/>
                </a:lnTo>
                <a:lnTo>
                  <a:pt x="108" y="19"/>
                </a:lnTo>
                <a:lnTo>
                  <a:pt x="98" y="11"/>
                </a:lnTo>
                <a:lnTo>
                  <a:pt x="88" y="4"/>
                </a:lnTo>
                <a:lnTo>
                  <a:pt x="76" y="1"/>
                </a:lnTo>
                <a:lnTo>
                  <a:pt x="61" y="0"/>
                </a:lnTo>
                <a:lnTo>
                  <a:pt x="49" y="1"/>
                </a:lnTo>
                <a:lnTo>
                  <a:pt x="36" y="5"/>
                </a:lnTo>
                <a:lnTo>
                  <a:pt x="25" y="11"/>
                </a:lnTo>
                <a:lnTo>
                  <a:pt x="17" y="21"/>
                </a:lnTo>
                <a:lnTo>
                  <a:pt x="10" y="32"/>
                </a:lnTo>
                <a:lnTo>
                  <a:pt x="4" y="46"/>
                </a:lnTo>
                <a:lnTo>
                  <a:pt x="1" y="62"/>
                </a:lnTo>
                <a:lnTo>
                  <a:pt x="0" y="80"/>
                </a:lnTo>
                <a:lnTo>
                  <a:pt x="1" y="97"/>
                </a:lnTo>
                <a:lnTo>
                  <a:pt x="4" y="113"/>
                </a:lnTo>
                <a:lnTo>
                  <a:pt x="10" y="127"/>
                </a:lnTo>
                <a:lnTo>
                  <a:pt x="17" y="137"/>
                </a:lnTo>
                <a:lnTo>
                  <a:pt x="25" y="146"/>
                </a:lnTo>
                <a:lnTo>
                  <a:pt x="36" y="152"/>
                </a:lnTo>
                <a:lnTo>
                  <a:pt x="49" y="157"/>
                </a:lnTo>
                <a:lnTo>
                  <a:pt x="61" y="158"/>
                </a:lnTo>
                <a:lnTo>
                  <a:pt x="73" y="157"/>
                </a:lnTo>
                <a:lnTo>
                  <a:pt x="85" y="154"/>
                </a:lnTo>
                <a:lnTo>
                  <a:pt x="94" y="150"/>
                </a:lnTo>
                <a:lnTo>
                  <a:pt x="102" y="144"/>
                </a:lnTo>
                <a:lnTo>
                  <a:pt x="109" y="137"/>
                </a:lnTo>
                <a:lnTo>
                  <a:pt x="115" y="128"/>
                </a:lnTo>
                <a:lnTo>
                  <a:pt x="119" y="118"/>
                </a:lnTo>
                <a:lnTo>
                  <a:pt x="121" y="107"/>
                </a:lnTo>
                <a:lnTo>
                  <a:pt x="99" y="107"/>
                </a:lnTo>
                <a:close/>
                <a:moveTo>
                  <a:pt x="24" y="66"/>
                </a:moveTo>
                <a:lnTo>
                  <a:pt x="25" y="55"/>
                </a:lnTo>
                <a:lnTo>
                  <a:pt x="28" y="47"/>
                </a:lnTo>
                <a:lnTo>
                  <a:pt x="32" y="39"/>
                </a:lnTo>
                <a:lnTo>
                  <a:pt x="36" y="33"/>
                </a:lnTo>
                <a:lnTo>
                  <a:pt x="41" y="28"/>
                </a:lnTo>
                <a:lnTo>
                  <a:pt x="48" y="24"/>
                </a:lnTo>
                <a:lnTo>
                  <a:pt x="54" y="23"/>
                </a:lnTo>
                <a:lnTo>
                  <a:pt x="62" y="22"/>
                </a:lnTo>
                <a:lnTo>
                  <a:pt x="71" y="23"/>
                </a:lnTo>
                <a:lnTo>
                  <a:pt x="78" y="24"/>
                </a:lnTo>
                <a:lnTo>
                  <a:pt x="85" y="29"/>
                </a:lnTo>
                <a:lnTo>
                  <a:pt x="90" y="33"/>
                </a:lnTo>
                <a:lnTo>
                  <a:pt x="94" y="39"/>
                </a:lnTo>
                <a:lnTo>
                  <a:pt x="97" y="47"/>
                </a:lnTo>
                <a:lnTo>
                  <a:pt x="98" y="55"/>
                </a:lnTo>
                <a:lnTo>
                  <a:pt x="99" y="66"/>
                </a:lnTo>
                <a:lnTo>
                  <a:pt x="24" y="66"/>
                </a:lnTo>
                <a:close/>
              </a:path>
            </a:pathLst>
          </a:custGeom>
          <a:solidFill>
            <a:srgbClr val="000080"/>
          </a:solidFill>
          <a:ln w="9525">
            <a:noFill/>
            <a:round/>
            <a:headEnd/>
            <a:tailEnd/>
          </a:ln>
        </p:spPr>
        <p:txBody>
          <a:bodyPr/>
          <a:lstStyle/>
          <a:p>
            <a:endParaRPr lang="ru-RU"/>
          </a:p>
        </p:txBody>
      </p:sp>
      <p:sp>
        <p:nvSpPr>
          <p:cNvPr id="20835" name="Freeform 355"/>
          <p:cNvSpPr>
            <a:spLocks/>
          </p:cNvSpPr>
          <p:nvPr/>
        </p:nvSpPr>
        <p:spPr bwMode="auto">
          <a:xfrm>
            <a:off x="5773738" y="1968500"/>
            <a:ext cx="53975" cy="82550"/>
          </a:xfrm>
          <a:custGeom>
            <a:avLst/>
            <a:gdLst>
              <a:gd name="T0" fmla="*/ 1 w 112"/>
              <a:gd name="T1" fmla="*/ 117 h 158"/>
              <a:gd name="T2" fmla="*/ 9 w 112"/>
              <a:gd name="T3" fmla="*/ 137 h 158"/>
              <a:gd name="T4" fmla="*/ 23 w 112"/>
              <a:gd name="T5" fmla="*/ 150 h 158"/>
              <a:gd name="T6" fmla="*/ 43 w 112"/>
              <a:gd name="T7" fmla="*/ 157 h 158"/>
              <a:gd name="T8" fmla="*/ 68 w 112"/>
              <a:gd name="T9" fmla="*/ 157 h 158"/>
              <a:gd name="T10" fmla="*/ 89 w 112"/>
              <a:gd name="T11" fmla="*/ 151 h 158"/>
              <a:gd name="T12" fmla="*/ 104 w 112"/>
              <a:gd name="T13" fmla="*/ 138 h 158"/>
              <a:gd name="T14" fmla="*/ 111 w 112"/>
              <a:gd name="T15" fmla="*/ 120 h 158"/>
              <a:gd name="T16" fmla="*/ 111 w 112"/>
              <a:gd name="T17" fmla="*/ 100 h 158"/>
              <a:gd name="T18" fmla="*/ 107 w 112"/>
              <a:gd name="T19" fmla="*/ 86 h 158"/>
              <a:gd name="T20" fmla="*/ 96 w 112"/>
              <a:gd name="T21" fmla="*/ 76 h 158"/>
              <a:gd name="T22" fmla="*/ 81 w 112"/>
              <a:gd name="T23" fmla="*/ 69 h 158"/>
              <a:gd name="T24" fmla="*/ 48 w 112"/>
              <a:gd name="T25" fmla="*/ 61 h 158"/>
              <a:gd name="T26" fmla="*/ 38 w 112"/>
              <a:gd name="T27" fmla="*/ 58 h 158"/>
              <a:gd name="T28" fmla="*/ 31 w 112"/>
              <a:gd name="T29" fmla="*/ 54 h 158"/>
              <a:gd name="T30" fmla="*/ 27 w 112"/>
              <a:gd name="T31" fmla="*/ 50 h 158"/>
              <a:gd name="T32" fmla="*/ 26 w 112"/>
              <a:gd name="T33" fmla="*/ 43 h 158"/>
              <a:gd name="T34" fmla="*/ 28 w 112"/>
              <a:gd name="T35" fmla="*/ 33 h 158"/>
              <a:gd name="T36" fmla="*/ 33 w 112"/>
              <a:gd name="T37" fmla="*/ 28 h 158"/>
              <a:gd name="T38" fmla="*/ 43 w 112"/>
              <a:gd name="T39" fmla="*/ 23 h 158"/>
              <a:gd name="T40" fmla="*/ 55 w 112"/>
              <a:gd name="T41" fmla="*/ 22 h 158"/>
              <a:gd name="T42" fmla="*/ 68 w 112"/>
              <a:gd name="T43" fmla="*/ 23 h 158"/>
              <a:gd name="T44" fmla="*/ 77 w 112"/>
              <a:gd name="T45" fmla="*/ 29 h 158"/>
              <a:gd name="T46" fmla="*/ 84 w 112"/>
              <a:gd name="T47" fmla="*/ 36 h 158"/>
              <a:gd name="T48" fmla="*/ 87 w 112"/>
              <a:gd name="T49" fmla="*/ 46 h 158"/>
              <a:gd name="T50" fmla="*/ 108 w 112"/>
              <a:gd name="T51" fmla="*/ 36 h 158"/>
              <a:gd name="T52" fmla="*/ 101 w 112"/>
              <a:gd name="T53" fmla="*/ 18 h 158"/>
              <a:gd name="T54" fmla="*/ 87 w 112"/>
              <a:gd name="T55" fmla="*/ 7 h 158"/>
              <a:gd name="T56" fmla="*/ 67 w 112"/>
              <a:gd name="T57" fmla="*/ 1 h 158"/>
              <a:gd name="T58" fmla="*/ 44 w 112"/>
              <a:gd name="T59" fmla="*/ 1 h 158"/>
              <a:gd name="T60" fmla="*/ 25 w 112"/>
              <a:gd name="T61" fmla="*/ 7 h 158"/>
              <a:gd name="T62" fmla="*/ 11 w 112"/>
              <a:gd name="T63" fmla="*/ 18 h 158"/>
              <a:gd name="T64" fmla="*/ 5 w 112"/>
              <a:gd name="T65" fmla="*/ 33 h 158"/>
              <a:gd name="T66" fmla="*/ 5 w 112"/>
              <a:gd name="T67" fmla="*/ 52 h 158"/>
              <a:gd name="T68" fmla="*/ 9 w 112"/>
              <a:gd name="T69" fmla="*/ 66 h 158"/>
              <a:gd name="T70" fmla="*/ 18 w 112"/>
              <a:gd name="T71" fmla="*/ 75 h 158"/>
              <a:gd name="T72" fmla="*/ 33 w 112"/>
              <a:gd name="T73" fmla="*/ 82 h 158"/>
              <a:gd name="T74" fmla="*/ 69 w 112"/>
              <a:gd name="T75" fmla="*/ 93 h 158"/>
              <a:gd name="T76" fmla="*/ 78 w 112"/>
              <a:gd name="T77" fmla="*/ 95 h 158"/>
              <a:gd name="T78" fmla="*/ 85 w 112"/>
              <a:gd name="T79" fmla="*/ 99 h 158"/>
              <a:gd name="T80" fmla="*/ 89 w 112"/>
              <a:gd name="T81" fmla="*/ 104 h 158"/>
              <a:gd name="T82" fmla="*/ 90 w 112"/>
              <a:gd name="T83" fmla="*/ 113 h 158"/>
              <a:gd name="T84" fmla="*/ 88 w 112"/>
              <a:gd name="T85" fmla="*/ 122 h 158"/>
              <a:gd name="T86" fmla="*/ 82 w 112"/>
              <a:gd name="T87" fmla="*/ 129 h 158"/>
              <a:gd name="T88" fmla="*/ 71 w 112"/>
              <a:gd name="T89" fmla="*/ 135 h 158"/>
              <a:gd name="T90" fmla="*/ 57 w 112"/>
              <a:gd name="T91" fmla="*/ 136 h 158"/>
              <a:gd name="T92" fmla="*/ 43 w 112"/>
              <a:gd name="T93" fmla="*/ 134 h 158"/>
              <a:gd name="T94" fmla="*/ 32 w 112"/>
              <a:gd name="T95" fmla="*/ 128 h 158"/>
              <a:gd name="T96" fmla="*/ 25 w 112"/>
              <a:gd name="T97" fmla="*/ 118 h 158"/>
              <a:gd name="T98" fmla="*/ 22 w 112"/>
              <a:gd name="T99" fmla="*/ 106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2"/>
              <a:gd name="T151" fmla="*/ 0 h 158"/>
              <a:gd name="T152" fmla="*/ 112 w 112"/>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2" h="158">
                <a:moveTo>
                  <a:pt x="0" y="106"/>
                </a:moveTo>
                <a:lnTo>
                  <a:pt x="1" y="117"/>
                </a:lnTo>
                <a:lnTo>
                  <a:pt x="4" y="128"/>
                </a:lnTo>
                <a:lnTo>
                  <a:pt x="9" y="137"/>
                </a:lnTo>
                <a:lnTo>
                  <a:pt x="14" y="144"/>
                </a:lnTo>
                <a:lnTo>
                  <a:pt x="23" y="150"/>
                </a:lnTo>
                <a:lnTo>
                  <a:pt x="32" y="154"/>
                </a:lnTo>
                <a:lnTo>
                  <a:pt x="43" y="157"/>
                </a:lnTo>
                <a:lnTo>
                  <a:pt x="55" y="158"/>
                </a:lnTo>
                <a:lnTo>
                  <a:pt x="68" y="157"/>
                </a:lnTo>
                <a:lnTo>
                  <a:pt x="80" y="154"/>
                </a:lnTo>
                <a:lnTo>
                  <a:pt x="89" y="151"/>
                </a:lnTo>
                <a:lnTo>
                  <a:pt x="97" y="145"/>
                </a:lnTo>
                <a:lnTo>
                  <a:pt x="104" y="138"/>
                </a:lnTo>
                <a:lnTo>
                  <a:pt x="108" y="130"/>
                </a:lnTo>
                <a:lnTo>
                  <a:pt x="111" y="120"/>
                </a:lnTo>
                <a:lnTo>
                  <a:pt x="112" y="109"/>
                </a:lnTo>
                <a:lnTo>
                  <a:pt x="111" y="100"/>
                </a:lnTo>
                <a:lnTo>
                  <a:pt x="110" y="93"/>
                </a:lnTo>
                <a:lnTo>
                  <a:pt x="107" y="86"/>
                </a:lnTo>
                <a:lnTo>
                  <a:pt x="102" y="81"/>
                </a:lnTo>
                <a:lnTo>
                  <a:pt x="96" y="76"/>
                </a:lnTo>
                <a:lnTo>
                  <a:pt x="89" y="73"/>
                </a:lnTo>
                <a:lnTo>
                  <a:pt x="81" y="69"/>
                </a:lnTo>
                <a:lnTo>
                  <a:pt x="71" y="67"/>
                </a:lnTo>
                <a:lnTo>
                  <a:pt x="48" y="61"/>
                </a:lnTo>
                <a:lnTo>
                  <a:pt x="43" y="59"/>
                </a:lnTo>
                <a:lnTo>
                  <a:pt x="38" y="58"/>
                </a:lnTo>
                <a:lnTo>
                  <a:pt x="34" y="57"/>
                </a:lnTo>
                <a:lnTo>
                  <a:pt x="31" y="54"/>
                </a:lnTo>
                <a:lnTo>
                  <a:pt x="29" y="52"/>
                </a:lnTo>
                <a:lnTo>
                  <a:pt x="27" y="50"/>
                </a:lnTo>
                <a:lnTo>
                  <a:pt x="26" y="46"/>
                </a:lnTo>
                <a:lnTo>
                  <a:pt x="26" y="43"/>
                </a:lnTo>
                <a:lnTo>
                  <a:pt x="26" y="38"/>
                </a:lnTo>
                <a:lnTo>
                  <a:pt x="28" y="33"/>
                </a:lnTo>
                <a:lnTo>
                  <a:pt x="30" y="30"/>
                </a:lnTo>
                <a:lnTo>
                  <a:pt x="33" y="28"/>
                </a:lnTo>
                <a:lnTo>
                  <a:pt x="37" y="25"/>
                </a:lnTo>
                <a:lnTo>
                  <a:pt x="43" y="23"/>
                </a:lnTo>
                <a:lnTo>
                  <a:pt x="48" y="22"/>
                </a:lnTo>
                <a:lnTo>
                  <a:pt x="55" y="22"/>
                </a:lnTo>
                <a:lnTo>
                  <a:pt x="62" y="22"/>
                </a:lnTo>
                <a:lnTo>
                  <a:pt x="68" y="23"/>
                </a:lnTo>
                <a:lnTo>
                  <a:pt x="73" y="25"/>
                </a:lnTo>
                <a:lnTo>
                  <a:pt x="77" y="29"/>
                </a:lnTo>
                <a:lnTo>
                  <a:pt x="82" y="32"/>
                </a:lnTo>
                <a:lnTo>
                  <a:pt x="84" y="36"/>
                </a:lnTo>
                <a:lnTo>
                  <a:pt x="86" y="40"/>
                </a:lnTo>
                <a:lnTo>
                  <a:pt x="87" y="46"/>
                </a:lnTo>
                <a:lnTo>
                  <a:pt x="109" y="46"/>
                </a:lnTo>
                <a:lnTo>
                  <a:pt x="108" y="36"/>
                </a:lnTo>
                <a:lnTo>
                  <a:pt x="105" y="26"/>
                </a:lnTo>
                <a:lnTo>
                  <a:pt x="101" y="18"/>
                </a:lnTo>
                <a:lnTo>
                  <a:pt x="94" y="12"/>
                </a:lnTo>
                <a:lnTo>
                  <a:pt x="87" y="7"/>
                </a:lnTo>
                <a:lnTo>
                  <a:pt x="77" y="3"/>
                </a:lnTo>
                <a:lnTo>
                  <a:pt x="67" y="1"/>
                </a:lnTo>
                <a:lnTo>
                  <a:pt x="55" y="0"/>
                </a:lnTo>
                <a:lnTo>
                  <a:pt x="44" y="1"/>
                </a:lnTo>
                <a:lnTo>
                  <a:pt x="33" y="3"/>
                </a:lnTo>
                <a:lnTo>
                  <a:pt x="25" y="7"/>
                </a:lnTo>
                <a:lnTo>
                  <a:pt x="17" y="11"/>
                </a:lnTo>
                <a:lnTo>
                  <a:pt x="11" y="18"/>
                </a:lnTo>
                <a:lnTo>
                  <a:pt x="7" y="25"/>
                </a:lnTo>
                <a:lnTo>
                  <a:pt x="5" y="33"/>
                </a:lnTo>
                <a:lnTo>
                  <a:pt x="4" y="43"/>
                </a:lnTo>
                <a:lnTo>
                  <a:pt x="5" y="52"/>
                </a:lnTo>
                <a:lnTo>
                  <a:pt x="6" y="59"/>
                </a:lnTo>
                <a:lnTo>
                  <a:pt x="9" y="66"/>
                </a:lnTo>
                <a:lnTo>
                  <a:pt x="13" y="71"/>
                </a:lnTo>
                <a:lnTo>
                  <a:pt x="18" y="75"/>
                </a:lnTo>
                <a:lnTo>
                  <a:pt x="25" y="79"/>
                </a:lnTo>
                <a:lnTo>
                  <a:pt x="33" y="82"/>
                </a:lnTo>
                <a:lnTo>
                  <a:pt x="42" y="85"/>
                </a:lnTo>
                <a:lnTo>
                  <a:pt x="69" y="93"/>
                </a:lnTo>
                <a:lnTo>
                  <a:pt x="73" y="94"/>
                </a:lnTo>
                <a:lnTo>
                  <a:pt x="78" y="95"/>
                </a:lnTo>
                <a:lnTo>
                  <a:pt x="82" y="97"/>
                </a:lnTo>
                <a:lnTo>
                  <a:pt x="85" y="99"/>
                </a:lnTo>
                <a:lnTo>
                  <a:pt x="87" y="102"/>
                </a:lnTo>
                <a:lnTo>
                  <a:pt x="89" y="104"/>
                </a:lnTo>
                <a:lnTo>
                  <a:pt x="90" y="108"/>
                </a:lnTo>
                <a:lnTo>
                  <a:pt x="90" y="113"/>
                </a:lnTo>
                <a:lnTo>
                  <a:pt x="89" y="117"/>
                </a:lnTo>
                <a:lnTo>
                  <a:pt x="88" y="122"/>
                </a:lnTo>
                <a:lnTo>
                  <a:pt x="85" y="127"/>
                </a:lnTo>
                <a:lnTo>
                  <a:pt x="82" y="129"/>
                </a:lnTo>
                <a:lnTo>
                  <a:pt x="76" y="132"/>
                </a:lnTo>
                <a:lnTo>
                  <a:pt x="71" y="135"/>
                </a:lnTo>
                <a:lnTo>
                  <a:pt x="65" y="136"/>
                </a:lnTo>
                <a:lnTo>
                  <a:pt x="57" y="136"/>
                </a:lnTo>
                <a:lnTo>
                  <a:pt x="50" y="136"/>
                </a:lnTo>
                <a:lnTo>
                  <a:pt x="43" y="134"/>
                </a:lnTo>
                <a:lnTo>
                  <a:pt x="36" y="131"/>
                </a:lnTo>
                <a:lnTo>
                  <a:pt x="32" y="128"/>
                </a:lnTo>
                <a:lnTo>
                  <a:pt x="28" y="124"/>
                </a:lnTo>
                <a:lnTo>
                  <a:pt x="25" y="118"/>
                </a:lnTo>
                <a:lnTo>
                  <a:pt x="23" y="113"/>
                </a:lnTo>
                <a:lnTo>
                  <a:pt x="22" y="106"/>
                </a:lnTo>
                <a:lnTo>
                  <a:pt x="0" y="106"/>
                </a:lnTo>
                <a:close/>
              </a:path>
            </a:pathLst>
          </a:custGeom>
          <a:solidFill>
            <a:srgbClr val="000080"/>
          </a:solidFill>
          <a:ln w="9525">
            <a:noFill/>
            <a:round/>
            <a:headEnd/>
            <a:tailEnd/>
          </a:ln>
        </p:spPr>
        <p:txBody>
          <a:bodyPr/>
          <a:lstStyle/>
          <a:p>
            <a:endParaRPr lang="ru-RU"/>
          </a:p>
        </p:txBody>
      </p:sp>
      <p:sp>
        <p:nvSpPr>
          <p:cNvPr id="20836" name="Freeform 356"/>
          <p:cNvSpPr>
            <a:spLocks noEditPoints="1"/>
          </p:cNvSpPr>
          <p:nvPr/>
        </p:nvSpPr>
        <p:spPr bwMode="auto">
          <a:xfrm>
            <a:off x="5873750" y="1939925"/>
            <a:ext cx="73025" cy="109538"/>
          </a:xfrm>
          <a:custGeom>
            <a:avLst/>
            <a:gdLst>
              <a:gd name="T0" fmla="*/ 0 w 153"/>
              <a:gd name="T1" fmla="*/ 207 h 207"/>
              <a:gd name="T2" fmla="*/ 71 w 153"/>
              <a:gd name="T3" fmla="*/ 207 h 207"/>
              <a:gd name="T4" fmla="*/ 80 w 153"/>
              <a:gd name="T5" fmla="*/ 207 h 207"/>
              <a:gd name="T6" fmla="*/ 89 w 153"/>
              <a:gd name="T7" fmla="*/ 205 h 207"/>
              <a:gd name="T8" fmla="*/ 97 w 153"/>
              <a:gd name="T9" fmla="*/ 204 h 207"/>
              <a:gd name="T10" fmla="*/ 106 w 153"/>
              <a:gd name="T11" fmla="*/ 200 h 207"/>
              <a:gd name="T12" fmla="*/ 113 w 153"/>
              <a:gd name="T13" fmla="*/ 197 h 207"/>
              <a:gd name="T14" fmla="*/ 119 w 153"/>
              <a:gd name="T15" fmla="*/ 191 h 207"/>
              <a:gd name="T16" fmla="*/ 126 w 153"/>
              <a:gd name="T17" fmla="*/ 187 h 207"/>
              <a:gd name="T18" fmla="*/ 131 w 153"/>
              <a:gd name="T19" fmla="*/ 180 h 207"/>
              <a:gd name="T20" fmla="*/ 136 w 153"/>
              <a:gd name="T21" fmla="*/ 173 h 207"/>
              <a:gd name="T22" fmla="*/ 141 w 153"/>
              <a:gd name="T23" fmla="*/ 164 h 207"/>
              <a:gd name="T24" fmla="*/ 145 w 153"/>
              <a:gd name="T25" fmla="*/ 156 h 207"/>
              <a:gd name="T26" fmla="*/ 148 w 153"/>
              <a:gd name="T27" fmla="*/ 146 h 207"/>
              <a:gd name="T28" fmla="*/ 150 w 153"/>
              <a:gd name="T29" fmla="*/ 136 h 207"/>
              <a:gd name="T30" fmla="*/ 152 w 153"/>
              <a:gd name="T31" fmla="*/ 125 h 207"/>
              <a:gd name="T32" fmla="*/ 153 w 153"/>
              <a:gd name="T33" fmla="*/ 113 h 207"/>
              <a:gd name="T34" fmla="*/ 153 w 153"/>
              <a:gd name="T35" fmla="*/ 100 h 207"/>
              <a:gd name="T36" fmla="*/ 153 w 153"/>
              <a:gd name="T37" fmla="*/ 89 h 207"/>
              <a:gd name="T38" fmla="*/ 152 w 153"/>
              <a:gd name="T39" fmla="*/ 78 h 207"/>
              <a:gd name="T40" fmla="*/ 150 w 153"/>
              <a:gd name="T41" fmla="*/ 68 h 207"/>
              <a:gd name="T42" fmla="*/ 148 w 153"/>
              <a:gd name="T43" fmla="*/ 57 h 207"/>
              <a:gd name="T44" fmla="*/ 145 w 153"/>
              <a:gd name="T45" fmla="*/ 49 h 207"/>
              <a:gd name="T46" fmla="*/ 142 w 153"/>
              <a:gd name="T47" fmla="*/ 40 h 207"/>
              <a:gd name="T48" fmla="*/ 137 w 153"/>
              <a:gd name="T49" fmla="*/ 33 h 207"/>
              <a:gd name="T50" fmla="*/ 132 w 153"/>
              <a:gd name="T51" fmla="*/ 26 h 207"/>
              <a:gd name="T52" fmla="*/ 127 w 153"/>
              <a:gd name="T53" fmla="*/ 20 h 207"/>
              <a:gd name="T54" fmla="*/ 121 w 153"/>
              <a:gd name="T55" fmla="*/ 15 h 207"/>
              <a:gd name="T56" fmla="*/ 114 w 153"/>
              <a:gd name="T57" fmla="*/ 11 h 207"/>
              <a:gd name="T58" fmla="*/ 107 w 153"/>
              <a:gd name="T59" fmla="*/ 7 h 207"/>
              <a:gd name="T60" fmla="*/ 99 w 153"/>
              <a:gd name="T61" fmla="*/ 4 h 207"/>
              <a:gd name="T62" fmla="*/ 91 w 153"/>
              <a:gd name="T63" fmla="*/ 1 h 207"/>
              <a:gd name="T64" fmla="*/ 82 w 153"/>
              <a:gd name="T65" fmla="*/ 0 h 207"/>
              <a:gd name="T66" fmla="*/ 72 w 153"/>
              <a:gd name="T67" fmla="*/ 0 h 207"/>
              <a:gd name="T68" fmla="*/ 0 w 153"/>
              <a:gd name="T69" fmla="*/ 0 h 207"/>
              <a:gd name="T70" fmla="*/ 0 w 153"/>
              <a:gd name="T71" fmla="*/ 207 h 207"/>
              <a:gd name="T72" fmla="*/ 70 w 153"/>
              <a:gd name="T73" fmla="*/ 25 h 207"/>
              <a:gd name="T74" fmla="*/ 83 w 153"/>
              <a:gd name="T75" fmla="*/ 26 h 207"/>
              <a:gd name="T76" fmla="*/ 94 w 153"/>
              <a:gd name="T77" fmla="*/ 29 h 207"/>
              <a:gd name="T78" fmla="*/ 104 w 153"/>
              <a:gd name="T79" fmla="*/ 36 h 207"/>
              <a:gd name="T80" fmla="*/ 112 w 153"/>
              <a:gd name="T81" fmla="*/ 44 h 207"/>
              <a:gd name="T82" fmla="*/ 118 w 153"/>
              <a:gd name="T83" fmla="*/ 56 h 207"/>
              <a:gd name="T84" fmla="*/ 123 w 153"/>
              <a:gd name="T85" fmla="*/ 69 h 207"/>
              <a:gd name="T86" fmla="*/ 126 w 153"/>
              <a:gd name="T87" fmla="*/ 84 h 207"/>
              <a:gd name="T88" fmla="*/ 127 w 153"/>
              <a:gd name="T89" fmla="*/ 103 h 207"/>
              <a:gd name="T90" fmla="*/ 126 w 153"/>
              <a:gd name="T91" fmla="*/ 121 h 207"/>
              <a:gd name="T92" fmla="*/ 124 w 153"/>
              <a:gd name="T93" fmla="*/ 136 h 207"/>
              <a:gd name="T94" fmla="*/ 118 w 153"/>
              <a:gd name="T95" fmla="*/ 150 h 207"/>
              <a:gd name="T96" fmla="*/ 112 w 153"/>
              <a:gd name="T97" fmla="*/ 162 h 207"/>
              <a:gd name="T98" fmla="*/ 105 w 153"/>
              <a:gd name="T99" fmla="*/ 170 h 207"/>
              <a:gd name="T100" fmla="*/ 94 w 153"/>
              <a:gd name="T101" fmla="*/ 177 h 207"/>
              <a:gd name="T102" fmla="*/ 83 w 153"/>
              <a:gd name="T103" fmla="*/ 181 h 207"/>
              <a:gd name="T104" fmla="*/ 70 w 153"/>
              <a:gd name="T105" fmla="*/ 182 h 207"/>
              <a:gd name="T106" fmla="*/ 26 w 153"/>
              <a:gd name="T107" fmla="*/ 182 h 207"/>
              <a:gd name="T108" fmla="*/ 26 w 153"/>
              <a:gd name="T109" fmla="*/ 25 h 207"/>
              <a:gd name="T110" fmla="*/ 70 w 153"/>
              <a:gd name="T111" fmla="*/ 25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1" y="207"/>
                </a:lnTo>
                <a:lnTo>
                  <a:pt x="80" y="207"/>
                </a:lnTo>
                <a:lnTo>
                  <a:pt x="89" y="205"/>
                </a:lnTo>
                <a:lnTo>
                  <a:pt x="97" y="204"/>
                </a:lnTo>
                <a:lnTo>
                  <a:pt x="106" y="200"/>
                </a:lnTo>
                <a:lnTo>
                  <a:pt x="113" y="197"/>
                </a:lnTo>
                <a:lnTo>
                  <a:pt x="119" y="191"/>
                </a:lnTo>
                <a:lnTo>
                  <a:pt x="126" y="187"/>
                </a:lnTo>
                <a:lnTo>
                  <a:pt x="131" y="180"/>
                </a:lnTo>
                <a:lnTo>
                  <a:pt x="136" y="173"/>
                </a:lnTo>
                <a:lnTo>
                  <a:pt x="141" y="164"/>
                </a:lnTo>
                <a:lnTo>
                  <a:pt x="145" y="156"/>
                </a:lnTo>
                <a:lnTo>
                  <a:pt x="148" y="146"/>
                </a:lnTo>
                <a:lnTo>
                  <a:pt x="150" y="136"/>
                </a:lnTo>
                <a:lnTo>
                  <a:pt x="152" y="125"/>
                </a:lnTo>
                <a:lnTo>
                  <a:pt x="153" y="113"/>
                </a:lnTo>
                <a:lnTo>
                  <a:pt x="153" y="100"/>
                </a:lnTo>
                <a:lnTo>
                  <a:pt x="153" y="89"/>
                </a:lnTo>
                <a:lnTo>
                  <a:pt x="152" y="78"/>
                </a:lnTo>
                <a:lnTo>
                  <a:pt x="150" y="68"/>
                </a:lnTo>
                <a:lnTo>
                  <a:pt x="148" y="57"/>
                </a:lnTo>
                <a:lnTo>
                  <a:pt x="145" y="49"/>
                </a:lnTo>
                <a:lnTo>
                  <a:pt x="142" y="40"/>
                </a:lnTo>
                <a:lnTo>
                  <a:pt x="137" y="33"/>
                </a:lnTo>
                <a:lnTo>
                  <a:pt x="132" y="26"/>
                </a:lnTo>
                <a:lnTo>
                  <a:pt x="127" y="20"/>
                </a:lnTo>
                <a:lnTo>
                  <a:pt x="121" y="15"/>
                </a:lnTo>
                <a:lnTo>
                  <a:pt x="114" y="11"/>
                </a:lnTo>
                <a:lnTo>
                  <a:pt x="107" y="7"/>
                </a:lnTo>
                <a:lnTo>
                  <a:pt x="99" y="4"/>
                </a:lnTo>
                <a:lnTo>
                  <a:pt x="91" y="1"/>
                </a:lnTo>
                <a:lnTo>
                  <a:pt x="82" y="0"/>
                </a:lnTo>
                <a:lnTo>
                  <a:pt x="72" y="0"/>
                </a:lnTo>
                <a:lnTo>
                  <a:pt x="0" y="0"/>
                </a:lnTo>
                <a:lnTo>
                  <a:pt x="0" y="207"/>
                </a:lnTo>
                <a:close/>
                <a:moveTo>
                  <a:pt x="70" y="25"/>
                </a:moveTo>
                <a:lnTo>
                  <a:pt x="83" y="26"/>
                </a:lnTo>
                <a:lnTo>
                  <a:pt x="94" y="29"/>
                </a:lnTo>
                <a:lnTo>
                  <a:pt x="104" y="36"/>
                </a:lnTo>
                <a:lnTo>
                  <a:pt x="112" y="44"/>
                </a:lnTo>
                <a:lnTo>
                  <a:pt x="118" y="56"/>
                </a:lnTo>
                <a:lnTo>
                  <a:pt x="123" y="69"/>
                </a:lnTo>
                <a:lnTo>
                  <a:pt x="126" y="84"/>
                </a:lnTo>
                <a:lnTo>
                  <a:pt x="127" y="103"/>
                </a:lnTo>
                <a:lnTo>
                  <a:pt x="126" y="121"/>
                </a:lnTo>
                <a:lnTo>
                  <a:pt x="124" y="136"/>
                </a:lnTo>
                <a:lnTo>
                  <a:pt x="118" y="150"/>
                </a:lnTo>
                <a:lnTo>
                  <a:pt x="112" y="162"/>
                </a:lnTo>
                <a:lnTo>
                  <a:pt x="105" y="170"/>
                </a:lnTo>
                <a:lnTo>
                  <a:pt x="94" y="177"/>
                </a:lnTo>
                <a:lnTo>
                  <a:pt x="83" y="181"/>
                </a:lnTo>
                <a:lnTo>
                  <a:pt x="70" y="182"/>
                </a:lnTo>
                <a:lnTo>
                  <a:pt x="26" y="182"/>
                </a:lnTo>
                <a:lnTo>
                  <a:pt x="26" y="25"/>
                </a:lnTo>
                <a:lnTo>
                  <a:pt x="70" y="25"/>
                </a:lnTo>
                <a:close/>
              </a:path>
            </a:pathLst>
          </a:custGeom>
          <a:solidFill>
            <a:srgbClr val="000080"/>
          </a:solidFill>
          <a:ln w="9525">
            <a:noFill/>
            <a:round/>
            <a:headEnd/>
            <a:tailEnd/>
          </a:ln>
        </p:spPr>
        <p:txBody>
          <a:bodyPr/>
          <a:lstStyle/>
          <a:p>
            <a:endParaRPr lang="ru-RU"/>
          </a:p>
        </p:txBody>
      </p:sp>
      <p:sp>
        <p:nvSpPr>
          <p:cNvPr id="20837" name="Rectangle 357"/>
          <p:cNvSpPr>
            <a:spLocks noChangeArrowheads="1"/>
          </p:cNvSpPr>
          <p:nvPr/>
        </p:nvSpPr>
        <p:spPr bwMode="auto">
          <a:xfrm>
            <a:off x="5961063" y="2033588"/>
            <a:ext cx="11112" cy="15875"/>
          </a:xfrm>
          <a:prstGeom prst="rect">
            <a:avLst/>
          </a:prstGeom>
          <a:solidFill>
            <a:srgbClr val="000080"/>
          </a:solidFill>
          <a:ln w="9525">
            <a:noFill/>
            <a:miter lim="800000"/>
            <a:headEnd/>
            <a:tailEnd/>
          </a:ln>
        </p:spPr>
        <p:txBody>
          <a:bodyPr/>
          <a:lstStyle/>
          <a:p>
            <a:endParaRPr lang="ru-RU"/>
          </a:p>
        </p:txBody>
      </p:sp>
      <p:sp>
        <p:nvSpPr>
          <p:cNvPr id="20838" name="Freeform 358"/>
          <p:cNvSpPr>
            <a:spLocks/>
          </p:cNvSpPr>
          <p:nvPr/>
        </p:nvSpPr>
        <p:spPr bwMode="auto">
          <a:xfrm>
            <a:off x="4851400" y="2136775"/>
            <a:ext cx="58738" cy="107950"/>
          </a:xfrm>
          <a:custGeom>
            <a:avLst/>
            <a:gdLst>
              <a:gd name="T0" fmla="*/ 0 w 126"/>
              <a:gd name="T1" fmla="*/ 136 h 204"/>
              <a:gd name="T2" fmla="*/ 4 w 126"/>
              <a:gd name="T3" fmla="*/ 164 h 204"/>
              <a:gd name="T4" fmla="*/ 17 w 126"/>
              <a:gd name="T5" fmla="*/ 185 h 204"/>
              <a:gd name="T6" fmla="*/ 36 w 126"/>
              <a:gd name="T7" fmla="*/ 199 h 204"/>
              <a:gd name="T8" fmla="*/ 61 w 126"/>
              <a:gd name="T9" fmla="*/ 204 h 204"/>
              <a:gd name="T10" fmla="*/ 89 w 126"/>
              <a:gd name="T11" fmla="*/ 199 h 204"/>
              <a:gd name="T12" fmla="*/ 109 w 126"/>
              <a:gd name="T13" fmla="*/ 186 h 204"/>
              <a:gd name="T14" fmla="*/ 122 w 126"/>
              <a:gd name="T15" fmla="*/ 166 h 204"/>
              <a:gd name="T16" fmla="*/ 126 w 126"/>
              <a:gd name="T17" fmla="*/ 141 h 204"/>
              <a:gd name="T18" fmla="*/ 124 w 126"/>
              <a:gd name="T19" fmla="*/ 123 h 204"/>
              <a:gd name="T20" fmla="*/ 119 w 126"/>
              <a:gd name="T21" fmla="*/ 110 h 204"/>
              <a:gd name="T22" fmla="*/ 110 w 126"/>
              <a:gd name="T23" fmla="*/ 99 h 204"/>
              <a:gd name="T24" fmla="*/ 97 w 126"/>
              <a:gd name="T25" fmla="*/ 92 h 204"/>
              <a:gd name="T26" fmla="*/ 108 w 126"/>
              <a:gd name="T27" fmla="*/ 85 h 204"/>
              <a:gd name="T28" fmla="*/ 115 w 126"/>
              <a:gd name="T29" fmla="*/ 77 h 204"/>
              <a:gd name="T30" fmla="*/ 119 w 126"/>
              <a:gd name="T31" fmla="*/ 65 h 204"/>
              <a:gd name="T32" fmla="*/ 120 w 126"/>
              <a:gd name="T33" fmla="*/ 52 h 204"/>
              <a:gd name="T34" fmla="*/ 116 w 126"/>
              <a:gd name="T35" fmla="*/ 30 h 204"/>
              <a:gd name="T36" fmla="*/ 105 w 126"/>
              <a:gd name="T37" fmla="*/ 14 h 204"/>
              <a:gd name="T38" fmla="*/ 86 w 126"/>
              <a:gd name="T39" fmla="*/ 3 h 204"/>
              <a:gd name="T40" fmla="*/ 61 w 126"/>
              <a:gd name="T41" fmla="*/ 0 h 204"/>
              <a:gd name="T42" fmla="*/ 38 w 126"/>
              <a:gd name="T43" fmla="*/ 5 h 204"/>
              <a:gd name="T44" fmla="*/ 20 w 126"/>
              <a:gd name="T45" fmla="*/ 17 h 204"/>
              <a:gd name="T46" fmla="*/ 8 w 126"/>
              <a:gd name="T47" fmla="*/ 38 h 204"/>
              <a:gd name="T48" fmla="*/ 4 w 126"/>
              <a:gd name="T49" fmla="*/ 65 h 204"/>
              <a:gd name="T50" fmla="*/ 27 w 126"/>
              <a:gd name="T51" fmla="*/ 66 h 204"/>
              <a:gd name="T52" fmla="*/ 31 w 126"/>
              <a:gd name="T53" fmla="*/ 48 h 204"/>
              <a:gd name="T54" fmla="*/ 37 w 126"/>
              <a:gd name="T55" fmla="*/ 34 h 204"/>
              <a:gd name="T56" fmla="*/ 47 w 126"/>
              <a:gd name="T57" fmla="*/ 25 h 204"/>
              <a:gd name="T58" fmla="*/ 63 w 126"/>
              <a:gd name="T59" fmla="*/ 23 h 204"/>
              <a:gd name="T60" fmla="*/ 77 w 126"/>
              <a:gd name="T61" fmla="*/ 25 h 204"/>
              <a:gd name="T62" fmla="*/ 86 w 126"/>
              <a:gd name="T63" fmla="*/ 31 h 204"/>
              <a:gd name="T64" fmla="*/ 93 w 126"/>
              <a:gd name="T65" fmla="*/ 41 h 204"/>
              <a:gd name="T66" fmla="*/ 95 w 126"/>
              <a:gd name="T67" fmla="*/ 53 h 204"/>
              <a:gd name="T68" fmla="*/ 93 w 126"/>
              <a:gd name="T69" fmla="*/ 67 h 204"/>
              <a:gd name="T70" fmla="*/ 85 w 126"/>
              <a:gd name="T71" fmla="*/ 77 h 204"/>
              <a:gd name="T72" fmla="*/ 74 w 126"/>
              <a:gd name="T73" fmla="*/ 83 h 204"/>
              <a:gd name="T74" fmla="*/ 58 w 126"/>
              <a:gd name="T75" fmla="*/ 84 h 204"/>
              <a:gd name="T76" fmla="*/ 50 w 126"/>
              <a:gd name="T77" fmla="*/ 106 h 204"/>
              <a:gd name="T78" fmla="*/ 72 w 126"/>
              <a:gd name="T79" fmla="*/ 107 h 204"/>
              <a:gd name="T80" fmla="*/ 86 w 126"/>
              <a:gd name="T81" fmla="*/ 112 h 204"/>
              <a:gd name="T82" fmla="*/ 96 w 126"/>
              <a:gd name="T83" fmla="*/ 120 h 204"/>
              <a:gd name="T84" fmla="*/ 100 w 126"/>
              <a:gd name="T85" fmla="*/ 133 h 204"/>
              <a:gd name="T86" fmla="*/ 100 w 126"/>
              <a:gd name="T87" fmla="*/ 149 h 204"/>
              <a:gd name="T88" fmla="*/ 96 w 126"/>
              <a:gd name="T89" fmla="*/ 163 h 204"/>
              <a:gd name="T90" fmla="*/ 85 w 126"/>
              <a:gd name="T91" fmla="*/ 173 h 204"/>
              <a:gd name="T92" fmla="*/ 72 w 126"/>
              <a:gd name="T93" fmla="*/ 178 h 204"/>
              <a:gd name="T94" fmla="*/ 55 w 126"/>
              <a:gd name="T95" fmla="*/ 178 h 204"/>
              <a:gd name="T96" fmla="*/ 40 w 126"/>
              <a:gd name="T97" fmla="*/ 172 h 204"/>
              <a:gd name="T98" fmla="*/ 31 w 126"/>
              <a:gd name="T99" fmla="*/ 162 h 204"/>
              <a:gd name="T100" fmla="*/ 25 w 126"/>
              <a:gd name="T101" fmla="*/ 145 h 204"/>
              <a:gd name="T102" fmla="*/ 0 w 126"/>
              <a:gd name="T103" fmla="*/ 135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6"/>
                </a:lnTo>
                <a:lnTo>
                  <a:pt x="1" y="151"/>
                </a:lnTo>
                <a:lnTo>
                  <a:pt x="4" y="164"/>
                </a:lnTo>
                <a:lnTo>
                  <a:pt x="9" y="176"/>
                </a:lnTo>
                <a:lnTo>
                  <a:pt x="17" y="185"/>
                </a:lnTo>
                <a:lnTo>
                  <a:pt x="25" y="193"/>
                </a:lnTo>
                <a:lnTo>
                  <a:pt x="36" y="199"/>
                </a:lnTo>
                <a:lnTo>
                  <a:pt x="47" y="202"/>
                </a:lnTo>
                <a:lnTo>
                  <a:pt x="61" y="204"/>
                </a:lnTo>
                <a:lnTo>
                  <a:pt x="76" y="202"/>
                </a:lnTo>
                <a:lnTo>
                  <a:pt x="89" y="199"/>
                </a:lnTo>
                <a:lnTo>
                  <a:pt x="99" y="193"/>
                </a:lnTo>
                <a:lnTo>
                  <a:pt x="109" y="186"/>
                </a:lnTo>
                <a:lnTo>
                  <a:pt x="116" y="177"/>
                </a:lnTo>
                <a:lnTo>
                  <a:pt x="122" y="166"/>
                </a:lnTo>
                <a:lnTo>
                  <a:pt x="125" y="154"/>
                </a:lnTo>
                <a:lnTo>
                  <a:pt x="126" y="141"/>
                </a:lnTo>
                <a:lnTo>
                  <a:pt x="126" y="131"/>
                </a:lnTo>
                <a:lnTo>
                  <a:pt x="124" y="123"/>
                </a:lnTo>
                <a:lnTo>
                  <a:pt x="122" y="116"/>
                </a:lnTo>
                <a:lnTo>
                  <a:pt x="119" y="110"/>
                </a:lnTo>
                <a:lnTo>
                  <a:pt x="115" y="105"/>
                </a:lnTo>
                <a:lnTo>
                  <a:pt x="110" y="99"/>
                </a:lnTo>
                <a:lnTo>
                  <a:pt x="104" y="95"/>
                </a:lnTo>
                <a:lnTo>
                  <a:pt x="97" y="92"/>
                </a:lnTo>
                <a:lnTo>
                  <a:pt x="102" y="88"/>
                </a:lnTo>
                <a:lnTo>
                  <a:pt x="108" y="85"/>
                </a:lnTo>
                <a:lnTo>
                  <a:pt x="111" y="81"/>
                </a:lnTo>
                <a:lnTo>
                  <a:pt x="115" y="77"/>
                </a:lnTo>
                <a:lnTo>
                  <a:pt x="117" y="71"/>
                </a:lnTo>
                <a:lnTo>
                  <a:pt x="119" y="65"/>
                </a:lnTo>
                <a:lnTo>
                  <a:pt x="120" y="59"/>
                </a:lnTo>
                <a:lnTo>
                  <a:pt x="120" y="52"/>
                </a:lnTo>
                <a:lnTo>
                  <a:pt x="119" y="41"/>
                </a:lnTo>
                <a:lnTo>
                  <a:pt x="116" y="30"/>
                </a:lnTo>
                <a:lnTo>
                  <a:pt x="112" y="22"/>
                </a:lnTo>
                <a:lnTo>
                  <a:pt x="105" y="14"/>
                </a:lnTo>
                <a:lnTo>
                  <a:pt x="97" y="8"/>
                </a:lnTo>
                <a:lnTo>
                  <a:pt x="86" y="3"/>
                </a:lnTo>
                <a:lnTo>
                  <a:pt x="75" y="1"/>
                </a:lnTo>
                <a:lnTo>
                  <a:pt x="61" y="0"/>
                </a:lnTo>
                <a:lnTo>
                  <a:pt x="50" y="1"/>
                </a:lnTo>
                <a:lnTo>
                  <a:pt x="38" y="5"/>
                </a:lnTo>
                <a:lnTo>
                  <a:pt x="28" y="10"/>
                </a:lnTo>
                <a:lnTo>
                  <a:pt x="20" y="17"/>
                </a:lnTo>
                <a:lnTo>
                  <a:pt x="14" y="27"/>
                </a:lnTo>
                <a:lnTo>
                  <a:pt x="8" y="38"/>
                </a:lnTo>
                <a:lnTo>
                  <a:pt x="5" y="50"/>
                </a:lnTo>
                <a:lnTo>
                  <a:pt x="4" y="65"/>
                </a:lnTo>
                <a:lnTo>
                  <a:pt x="4" y="66"/>
                </a:lnTo>
                <a:lnTo>
                  <a:pt x="27" y="66"/>
                </a:lnTo>
                <a:lnTo>
                  <a:pt x="28" y="56"/>
                </a:lnTo>
                <a:lnTo>
                  <a:pt x="31" y="48"/>
                </a:lnTo>
                <a:lnTo>
                  <a:pt x="33" y="41"/>
                </a:lnTo>
                <a:lnTo>
                  <a:pt x="37" y="34"/>
                </a:lnTo>
                <a:lnTo>
                  <a:pt x="41" y="29"/>
                </a:lnTo>
                <a:lnTo>
                  <a:pt x="47" y="25"/>
                </a:lnTo>
                <a:lnTo>
                  <a:pt x="55" y="24"/>
                </a:lnTo>
                <a:lnTo>
                  <a:pt x="63" y="23"/>
                </a:lnTo>
                <a:lnTo>
                  <a:pt x="71" y="23"/>
                </a:lnTo>
                <a:lnTo>
                  <a:pt x="77" y="25"/>
                </a:lnTo>
                <a:lnTo>
                  <a:pt x="82" y="28"/>
                </a:lnTo>
                <a:lnTo>
                  <a:pt x="86" y="31"/>
                </a:lnTo>
                <a:lnTo>
                  <a:pt x="91" y="35"/>
                </a:lnTo>
                <a:lnTo>
                  <a:pt x="93" y="41"/>
                </a:lnTo>
                <a:lnTo>
                  <a:pt x="95" y="46"/>
                </a:lnTo>
                <a:lnTo>
                  <a:pt x="95" y="53"/>
                </a:lnTo>
                <a:lnTo>
                  <a:pt x="94" y="62"/>
                </a:lnTo>
                <a:lnTo>
                  <a:pt x="93" y="67"/>
                </a:lnTo>
                <a:lnTo>
                  <a:pt x="90" y="73"/>
                </a:lnTo>
                <a:lnTo>
                  <a:pt x="85" y="77"/>
                </a:lnTo>
                <a:lnTo>
                  <a:pt x="80" y="80"/>
                </a:lnTo>
                <a:lnTo>
                  <a:pt x="74" y="83"/>
                </a:lnTo>
                <a:lnTo>
                  <a:pt x="66" y="84"/>
                </a:lnTo>
                <a:lnTo>
                  <a:pt x="58" y="84"/>
                </a:lnTo>
                <a:lnTo>
                  <a:pt x="50" y="84"/>
                </a:lnTo>
                <a:lnTo>
                  <a:pt x="50" y="106"/>
                </a:lnTo>
                <a:lnTo>
                  <a:pt x="63" y="106"/>
                </a:lnTo>
                <a:lnTo>
                  <a:pt x="72" y="107"/>
                </a:lnTo>
                <a:lnTo>
                  <a:pt x="79" y="108"/>
                </a:lnTo>
                <a:lnTo>
                  <a:pt x="86" y="112"/>
                </a:lnTo>
                <a:lnTo>
                  <a:pt x="92" y="115"/>
                </a:lnTo>
                <a:lnTo>
                  <a:pt x="96" y="120"/>
                </a:lnTo>
                <a:lnTo>
                  <a:pt x="99" y="126"/>
                </a:lnTo>
                <a:lnTo>
                  <a:pt x="100" y="133"/>
                </a:lnTo>
                <a:lnTo>
                  <a:pt x="101" y="141"/>
                </a:lnTo>
                <a:lnTo>
                  <a:pt x="100" y="149"/>
                </a:lnTo>
                <a:lnTo>
                  <a:pt x="99" y="157"/>
                </a:lnTo>
                <a:lnTo>
                  <a:pt x="96" y="163"/>
                </a:lnTo>
                <a:lnTo>
                  <a:pt x="91" y="169"/>
                </a:lnTo>
                <a:lnTo>
                  <a:pt x="85" y="173"/>
                </a:lnTo>
                <a:lnTo>
                  <a:pt x="79" y="177"/>
                </a:lnTo>
                <a:lnTo>
                  <a:pt x="72" y="178"/>
                </a:lnTo>
                <a:lnTo>
                  <a:pt x="63" y="179"/>
                </a:lnTo>
                <a:lnTo>
                  <a:pt x="55" y="178"/>
                </a:lnTo>
                <a:lnTo>
                  <a:pt x="46" y="177"/>
                </a:lnTo>
                <a:lnTo>
                  <a:pt x="40" y="172"/>
                </a:lnTo>
                <a:lnTo>
                  <a:pt x="35" y="168"/>
                </a:lnTo>
                <a:lnTo>
                  <a:pt x="31" y="162"/>
                </a:lnTo>
                <a:lnTo>
                  <a:pt x="27" y="154"/>
                </a:lnTo>
                <a:lnTo>
                  <a:pt x="25" y="145"/>
                </a:lnTo>
                <a:lnTo>
                  <a:pt x="24" y="135"/>
                </a:lnTo>
                <a:lnTo>
                  <a:pt x="0" y="135"/>
                </a:lnTo>
                <a:close/>
              </a:path>
            </a:pathLst>
          </a:custGeom>
          <a:solidFill>
            <a:srgbClr val="000080"/>
          </a:solidFill>
          <a:ln w="9525">
            <a:noFill/>
            <a:round/>
            <a:headEnd/>
            <a:tailEnd/>
          </a:ln>
        </p:spPr>
        <p:txBody>
          <a:bodyPr/>
          <a:lstStyle/>
          <a:p>
            <a:endParaRPr lang="ru-RU"/>
          </a:p>
        </p:txBody>
      </p:sp>
      <p:sp>
        <p:nvSpPr>
          <p:cNvPr id="20839" name="Freeform 359"/>
          <p:cNvSpPr>
            <a:spLocks noEditPoints="1"/>
          </p:cNvSpPr>
          <p:nvPr/>
        </p:nvSpPr>
        <p:spPr bwMode="auto">
          <a:xfrm>
            <a:off x="4919663" y="2136775"/>
            <a:ext cx="58737" cy="107950"/>
          </a:xfrm>
          <a:custGeom>
            <a:avLst/>
            <a:gdLst>
              <a:gd name="T0" fmla="*/ 0 w 126"/>
              <a:gd name="T1" fmla="*/ 114 h 204"/>
              <a:gd name="T2" fmla="*/ 3 w 126"/>
              <a:gd name="T3" fmla="*/ 136 h 204"/>
              <a:gd name="T4" fmla="*/ 7 w 126"/>
              <a:gd name="T5" fmla="*/ 155 h 204"/>
              <a:gd name="T6" fmla="*/ 13 w 126"/>
              <a:gd name="T7" fmla="*/ 171 h 204"/>
              <a:gd name="T8" fmla="*/ 20 w 126"/>
              <a:gd name="T9" fmla="*/ 184 h 204"/>
              <a:gd name="T10" fmla="*/ 31 w 126"/>
              <a:gd name="T11" fmla="*/ 193 h 204"/>
              <a:gd name="T12" fmla="*/ 43 w 126"/>
              <a:gd name="T13" fmla="*/ 200 h 204"/>
              <a:gd name="T14" fmla="*/ 55 w 126"/>
              <a:gd name="T15" fmla="*/ 204 h 204"/>
              <a:gd name="T16" fmla="*/ 70 w 126"/>
              <a:gd name="T17" fmla="*/ 204 h 204"/>
              <a:gd name="T18" fmla="*/ 84 w 126"/>
              <a:gd name="T19" fmla="*/ 200 h 204"/>
              <a:gd name="T20" fmla="*/ 95 w 126"/>
              <a:gd name="T21" fmla="*/ 193 h 204"/>
              <a:gd name="T22" fmla="*/ 106 w 126"/>
              <a:gd name="T23" fmla="*/ 184 h 204"/>
              <a:gd name="T24" fmla="*/ 113 w 126"/>
              <a:gd name="T25" fmla="*/ 171 h 204"/>
              <a:gd name="T26" fmla="*/ 120 w 126"/>
              <a:gd name="T27" fmla="*/ 155 h 204"/>
              <a:gd name="T28" fmla="*/ 124 w 126"/>
              <a:gd name="T29" fmla="*/ 136 h 204"/>
              <a:gd name="T30" fmla="*/ 126 w 126"/>
              <a:gd name="T31" fmla="*/ 114 h 204"/>
              <a:gd name="T32" fmla="*/ 126 w 126"/>
              <a:gd name="T33" fmla="*/ 90 h 204"/>
              <a:gd name="T34" fmla="*/ 124 w 126"/>
              <a:gd name="T35" fmla="*/ 67 h 204"/>
              <a:gd name="T36" fmla="*/ 120 w 126"/>
              <a:gd name="T37" fmla="*/ 49 h 204"/>
              <a:gd name="T38" fmla="*/ 113 w 126"/>
              <a:gd name="T39" fmla="*/ 32 h 204"/>
              <a:gd name="T40" fmla="*/ 106 w 126"/>
              <a:gd name="T41" fmla="*/ 20 h 204"/>
              <a:gd name="T42" fmla="*/ 95 w 126"/>
              <a:gd name="T43" fmla="*/ 10 h 204"/>
              <a:gd name="T44" fmla="*/ 84 w 126"/>
              <a:gd name="T45" fmla="*/ 3 h 204"/>
              <a:gd name="T46" fmla="*/ 70 w 126"/>
              <a:gd name="T47" fmla="*/ 0 h 204"/>
              <a:gd name="T48" fmla="*/ 55 w 126"/>
              <a:gd name="T49" fmla="*/ 0 h 204"/>
              <a:gd name="T50" fmla="*/ 43 w 126"/>
              <a:gd name="T51" fmla="*/ 3 h 204"/>
              <a:gd name="T52" fmla="*/ 31 w 126"/>
              <a:gd name="T53" fmla="*/ 10 h 204"/>
              <a:gd name="T54" fmla="*/ 20 w 126"/>
              <a:gd name="T55" fmla="*/ 20 h 204"/>
              <a:gd name="T56" fmla="*/ 13 w 126"/>
              <a:gd name="T57" fmla="*/ 32 h 204"/>
              <a:gd name="T58" fmla="*/ 7 w 126"/>
              <a:gd name="T59" fmla="*/ 49 h 204"/>
              <a:gd name="T60" fmla="*/ 3 w 126"/>
              <a:gd name="T61" fmla="*/ 67 h 204"/>
              <a:gd name="T62" fmla="*/ 0 w 126"/>
              <a:gd name="T63" fmla="*/ 90 h 204"/>
              <a:gd name="T64" fmla="*/ 26 w 126"/>
              <a:gd name="T65" fmla="*/ 102 h 204"/>
              <a:gd name="T66" fmla="*/ 28 w 126"/>
              <a:gd name="T67" fmla="*/ 67 h 204"/>
              <a:gd name="T68" fmla="*/ 34 w 126"/>
              <a:gd name="T69" fmla="*/ 43 h 204"/>
              <a:gd name="T70" fmla="*/ 46 w 126"/>
              <a:gd name="T71" fmla="*/ 28 h 204"/>
              <a:gd name="T72" fmla="*/ 64 w 126"/>
              <a:gd name="T73" fmla="*/ 23 h 204"/>
              <a:gd name="T74" fmla="*/ 81 w 126"/>
              <a:gd name="T75" fmla="*/ 28 h 204"/>
              <a:gd name="T76" fmla="*/ 92 w 126"/>
              <a:gd name="T77" fmla="*/ 43 h 204"/>
              <a:gd name="T78" fmla="*/ 98 w 126"/>
              <a:gd name="T79" fmla="*/ 67 h 204"/>
              <a:gd name="T80" fmla="*/ 101 w 126"/>
              <a:gd name="T81" fmla="*/ 102 h 204"/>
              <a:gd name="T82" fmla="*/ 98 w 126"/>
              <a:gd name="T83" fmla="*/ 136 h 204"/>
              <a:gd name="T84" fmla="*/ 92 w 126"/>
              <a:gd name="T85" fmla="*/ 161 h 204"/>
              <a:gd name="T86" fmla="*/ 81 w 126"/>
              <a:gd name="T87" fmla="*/ 176 h 204"/>
              <a:gd name="T88" fmla="*/ 64 w 126"/>
              <a:gd name="T89" fmla="*/ 180 h 204"/>
              <a:gd name="T90" fmla="*/ 46 w 126"/>
              <a:gd name="T91" fmla="*/ 176 h 204"/>
              <a:gd name="T92" fmla="*/ 34 w 126"/>
              <a:gd name="T93" fmla="*/ 161 h 204"/>
              <a:gd name="T94" fmla="*/ 28 w 126"/>
              <a:gd name="T95" fmla="*/ 136 h 204"/>
              <a:gd name="T96" fmla="*/ 26 w 126"/>
              <a:gd name="T97" fmla="*/ 102 h 2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6"/>
              <a:gd name="T148" fmla="*/ 0 h 204"/>
              <a:gd name="T149" fmla="*/ 126 w 126"/>
              <a:gd name="T150" fmla="*/ 204 h 20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6" h="204">
                <a:moveTo>
                  <a:pt x="0" y="102"/>
                </a:moveTo>
                <a:lnTo>
                  <a:pt x="0" y="114"/>
                </a:lnTo>
                <a:lnTo>
                  <a:pt x="1" y="126"/>
                </a:lnTo>
                <a:lnTo>
                  <a:pt x="3" y="136"/>
                </a:lnTo>
                <a:lnTo>
                  <a:pt x="5" y="147"/>
                </a:lnTo>
                <a:lnTo>
                  <a:pt x="7" y="155"/>
                </a:lnTo>
                <a:lnTo>
                  <a:pt x="10" y="164"/>
                </a:lnTo>
                <a:lnTo>
                  <a:pt x="13" y="171"/>
                </a:lnTo>
                <a:lnTo>
                  <a:pt x="16" y="178"/>
                </a:lnTo>
                <a:lnTo>
                  <a:pt x="20" y="184"/>
                </a:lnTo>
                <a:lnTo>
                  <a:pt x="26" y="190"/>
                </a:lnTo>
                <a:lnTo>
                  <a:pt x="31" y="193"/>
                </a:lnTo>
                <a:lnTo>
                  <a:pt x="36" y="197"/>
                </a:lnTo>
                <a:lnTo>
                  <a:pt x="43" y="200"/>
                </a:lnTo>
                <a:lnTo>
                  <a:pt x="49" y="202"/>
                </a:lnTo>
                <a:lnTo>
                  <a:pt x="55" y="204"/>
                </a:lnTo>
                <a:lnTo>
                  <a:pt x="63" y="204"/>
                </a:lnTo>
                <a:lnTo>
                  <a:pt x="70" y="204"/>
                </a:lnTo>
                <a:lnTo>
                  <a:pt x="77" y="202"/>
                </a:lnTo>
                <a:lnTo>
                  <a:pt x="84" y="200"/>
                </a:lnTo>
                <a:lnTo>
                  <a:pt x="90" y="197"/>
                </a:lnTo>
                <a:lnTo>
                  <a:pt x="95" y="193"/>
                </a:lnTo>
                <a:lnTo>
                  <a:pt x="101" y="190"/>
                </a:lnTo>
                <a:lnTo>
                  <a:pt x="106" y="184"/>
                </a:lnTo>
                <a:lnTo>
                  <a:pt x="110" y="178"/>
                </a:lnTo>
                <a:lnTo>
                  <a:pt x="113" y="171"/>
                </a:lnTo>
                <a:lnTo>
                  <a:pt x="116" y="164"/>
                </a:lnTo>
                <a:lnTo>
                  <a:pt x="120" y="155"/>
                </a:lnTo>
                <a:lnTo>
                  <a:pt x="122" y="147"/>
                </a:lnTo>
                <a:lnTo>
                  <a:pt x="124" y="136"/>
                </a:lnTo>
                <a:lnTo>
                  <a:pt x="125" y="126"/>
                </a:lnTo>
                <a:lnTo>
                  <a:pt x="126" y="114"/>
                </a:lnTo>
                <a:lnTo>
                  <a:pt x="126" y="102"/>
                </a:lnTo>
                <a:lnTo>
                  <a:pt x="126" y="90"/>
                </a:lnTo>
                <a:lnTo>
                  <a:pt x="125" y="78"/>
                </a:lnTo>
                <a:lnTo>
                  <a:pt x="124" y="67"/>
                </a:lnTo>
                <a:lnTo>
                  <a:pt x="122" y="58"/>
                </a:lnTo>
                <a:lnTo>
                  <a:pt x="120" y="49"/>
                </a:lnTo>
                <a:lnTo>
                  <a:pt x="116" y="41"/>
                </a:lnTo>
                <a:lnTo>
                  <a:pt x="113" y="32"/>
                </a:lnTo>
                <a:lnTo>
                  <a:pt x="110" y="25"/>
                </a:lnTo>
                <a:lnTo>
                  <a:pt x="106" y="20"/>
                </a:lnTo>
                <a:lnTo>
                  <a:pt x="101" y="15"/>
                </a:lnTo>
                <a:lnTo>
                  <a:pt x="95" y="10"/>
                </a:lnTo>
                <a:lnTo>
                  <a:pt x="90" y="7"/>
                </a:lnTo>
                <a:lnTo>
                  <a:pt x="84" y="3"/>
                </a:lnTo>
                <a:lnTo>
                  <a:pt x="77" y="1"/>
                </a:lnTo>
                <a:lnTo>
                  <a:pt x="70" y="0"/>
                </a:lnTo>
                <a:lnTo>
                  <a:pt x="63" y="0"/>
                </a:lnTo>
                <a:lnTo>
                  <a:pt x="55" y="0"/>
                </a:lnTo>
                <a:lnTo>
                  <a:pt x="49" y="1"/>
                </a:lnTo>
                <a:lnTo>
                  <a:pt x="43" y="3"/>
                </a:lnTo>
                <a:lnTo>
                  <a:pt x="36" y="7"/>
                </a:lnTo>
                <a:lnTo>
                  <a:pt x="31" y="10"/>
                </a:lnTo>
                <a:lnTo>
                  <a:pt x="26" y="15"/>
                </a:lnTo>
                <a:lnTo>
                  <a:pt x="20" y="20"/>
                </a:lnTo>
                <a:lnTo>
                  <a:pt x="16" y="25"/>
                </a:lnTo>
                <a:lnTo>
                  <a:pt x="13" y="32"/>
                </a:lnTo>
                <a:lnTo>
                  <a:pt x="10" y="41"/>
                </a:lnTo>
                <a:lnTo>
                  <a:pt x="7" y="49"/>
                </a:lnTo>
                <a:lnTo>
                  <a:pt x="5" y="58"/>
                </a:lnTo>
                <a:lnTo>
                  <a:pt x="3" y="67"/>
                </a:lnTo>
                <a:lnTo>
                  <a:pt x="1" y="78"/>
                </a:lnTo>
                <a:lnTo>
                  <a:pt x="0" y="90"/>
                </a:lnTo>
                <a:lnTo>
                  <a:pt x="0" y="102"/>
                </a:lnTo>
                <a:close/>
                <a:moveTo>
                  <a:pt x="26" y="102"/>
                </a:moveTo>
                <a:lnTo>
                  <a:pt x="26" y="84"/>
                </a:lnTo>
                <a:lnTo>
                  <a:pt x="28" y="67"/>
                </a:lnTo>
                <a:lnTo>
                  <a:pt x="31" y="53"/>
                </a:lnTo>
                <a:lnTo>
                  <a:pt x="34" y="43"/>
                </a:lnTo>
                <a:lnTo>
                  <a:pt x="39" y="34"/>
                </a:lnTo>
                <a:lnTo>
                  <a:pt x="46" y="28"/>
                </a:lnTo>
                <a:lnTo>
                  <a:pt x="54" y="24"/>
                </a:lnTo>
                <a:lnTo>
                  <a:pt x="64" y="23"/>
                </a:lnTo>
                <a:lnTo>
                  <a:pt x="72" y="24"/>
                </a:lnTo>
                <a:lnTo>
                  <a:pt x="81" y="28"/>
                </a:lnTo>
                <a:lnTo>
                  <a:pt x="87" y="34"/>
                </a:lnTo>
                <a:lnTo>
                  <a:pt x="92" y="43"/>
                </a:lnTo>
                <a:lnTo>
                  <a:pt x="96" y="53"/>
                </a:lnTo>
                <a:lnTo>
                  <a:pt x="98" y="67"/>
                </a:lnTo>
                <a:lnTo>
                  <a:pt x="101" y="84"/>
                </a:lnTo>
                <a:lnTo>
                  <a:pt x="101" y="102"/>
                </a:lnTo>
                <a:lnTo>
                  <a:pt x="101" y="121"/>
                </a:lnTo>
                <a:lnTo>
                  <a:pt x="98" y="136"/>
                </a:lnTo>
                <a:lnTo>
                  <a:pt x="96" y="150"/>
                </a:lnTo>
                <a:lnTo>
                  <a:pt x="92" y="161"/>
                </a:lnTo>
                <a:lnTo>
                  <a:pt x="87" y="170"/>
                </a:lnTo>
                <a:lnTo>
                  <a:pt x="81" y="176"/>
                </a:lnTo>
                <a:lnTo>
                  <a:pt x="72" y="179"/>
                </a:lnTo>
                <a:lnTo>
                  <a:pt x="64" y="180"/>
                </a:lnTo>
                <a:lnTo>
                  <a:pt x="54" y="179"/>
                </a:lnTo>
                <a:lnTo>
                  <a:pt x="46" y="176"/>
                </a:lnTo>
                <a:lnTo>
                  <a:pt x="39" y="170"/>
                </a:lnTo>
                <a:lnTo>
                  <a:pt x="34" y="161"/>
                </a:lnTo>
                <a:lnTo>
                  <a:pt x="31" y="150"/>
                </a:lnTo>
                <a:lnTo>
                  <a:pt x="28" y="136"/>
                </a:lnTo>
                <a:lnTo>
                  <a:pt x="26" y="121"/>
                </a:lnTo>
                <a:lnTo>
                  <a:pt x="26" y="102"/>
                </a:lnTo>
                <a:close/>
              </a:path>
            </a:pathLst>
          </a:custGeom>
          <a:solidFill>
            <a:srgbClr val="000080"/>
          </a:solidFill>
          <a:ln w="9525">
            <a:noFill/>
            <a:round/>
            <a:headEnd/>
            <a:tailEnd/>
          </a:ln>
        </p:spPr>
        <p:txBody>
          <a:bodyPr/>
          <a:lstStyle/>
          <a:p>
            <a:endParaRPr lang="ru-RU"/>
          </a:p>
        </p:txBody>
      </p:sp>
      <p:sp>
        <p:nvSpPr>
          <p:cNvPr id="20840" name="Freeform 360"/>
          <p:cNvSpPr>
            <a:spLocks noEditPoints="1"/>
          </p:cNvSpPr>
          <p:nvPr/>
        </p:nvSpPr>
        <p:spPr bwMode="auto">
          <a:xfrm>
            <a:off x="5537200" y="2133600"/>
            <a:ext cx="69850" cy="109538"/>
          </a:xfrm>
          <a:custGeom>
            <a:avLst/>
            <a:gdLst>
              <a:gd name="T0" fmla="*/ 0 w 145"/>
              <a:gd name="T1" fmla="*/ 207 h 207"/>
              <a:gd name="T2" fmla="*/ 26 w 145"/>
              <a:gd name="T3" fmla="*/ 118 h 207"/>
              <a:gd name="T4" fmla="*/ 78 w 145"/>
              <a:gd name="T5" fmla="*/ 118 h 207"/>
              <a:gd name="T6" fmla="*/ 94 w 145"/>
              <a:gd name="T7" fmla="*/ 121 h 207"/>
              <a:gd name="T8" fmla="*/ 104 w 145"/>
              <a:gd name="T9" fmla="*/ 128 h 207"/>
              <a:gd name="T10" fmla="*/ 108 w 145"/>
              <a:gd name="T11" fmla="*/ 142 h 207"/>
              <a:gd name="T12" fmla="*/ 110 w 145"/>
              <a:gd name="T13" fmla="*/ 179 h 207"/>
              <a:gd name="T14" fmla="*/ 112 w 145"/>
              <a:gd name="T15" fmla="*/ 195 h 207"/>
              <a:gd name="T16" fmla="*/ 115 w 145"/>
              <a:gd name="T17" fmla="*/ 207 h 207"/>
              <a:gd name="T18" fmla="*/ 145 w 145"/>
              <a:gd name="T19" fmla="*/ 201 h 207"/>
              <a:gd name="T20" fmla="*/ 139 w 145"/>
              <a:gd name="T21" fmla="*/ 193 h 207"/>
              <a:gd name="T22" fmla="*/ 136 w 145"/>
              <a:gd name="T23" fmla="*/ 177 h 207"/>
              <a:gd name="T24" fmla="*/ 133 w 145"/>
              <a:gd name="T25" fmla="*/ 136 h 207"/>
              <a:gd name="T26" fmla="*/ 131 w 145"/>
              <a:gd name="T27" fmla="*/ 122 h 207"/>
              <a:gd name="T28" fmla="*/ 126 w 145"/>
              <a:gd name="T29" fmla="*/ 113 h 207"/>
              <a:gd name="T30" fmla="*/ 118 w 145"/>
              <a:gd name="T31" fmla="*/ 107 h 207"/>
              <a:gd name="T32" fmla="*/ 118 w 145"/>
              <a:gd name="T33" fmla="*/ 101 h 207"/>
              <a:gd name="T34" fmla="*/ 128 w 145"/>
              <a:gd name="T35" fmla="*/ 92 h 207"/>
              <a:gd name="T36" fmla="*/ 134 w 145"/>
              <a:gd name="T37" fmla="*/ 80 h 207"/>
              <a:gd name="T38" fmla="*/ 139 w 145"/>
              <a:gd name="T39" fmla="*/ 65 h 207"/>
              <a:gd name="T40" fmla="*/ 139 w 145"/>
              <a:gd name="T41" fmla="*/ 49 h 207"/>
              <a:gd name="T42" fmla="*/ 135 w 145"/>
              <a:gd name="T43" fmla="*/ 33 h 207"/>
              <a:gd name="T44" fmla="*/ 129 w 145"/>
              <a:gd name="T45" fmla="*/ 21 h 207"/>
              <a:gd name="T46" fmla="*/ 120 w 145"/>
              <a:gd name="T47" fmla="*/ 11 h 207"/>
              <a:gd name="T48" fmla="*/ 105 w 145"/>
              <a:gd name="T49" fmla="*/ 3 h 207"/>
              <a:gd name="T50" fmla="*/ 85 w 145"/>
              <a:gd name="T51" fmla="*/ 0 h 207"/>
              <a:gd name="T52" fmla="*/ 0 w 145"/>
              <a:gd name="T53" fmla="*/ 0 h 207"/>
              <a:gd name="T54" fmla="*/ 69 w 145"/>
              <a:gd name="T55" fmla="*/ 24 h 207"/>
              <a:gd name="T56" fmla="*/ 88 w 145"/>
              <a:gd name="T57" fmla="*/ 25 h 207"/>
              <a:gd name="T58" fmla="*/ 102 w 145"/>
              <a:gd name="T59" fmla="*/ 30 h 207"/>
              <a:gd name="T60" fmla="*/ 109 w 145"/>
              <a:gd name="T61" fmla="*/ 40 h 207"/>
              <a:gd name="T62" fmla="*/ 112 w 145"/>
              <a:gd name="T63" fmla="*/ 58 h 207"/>
              <a:gd name="T64" fmla="*/ 110 w 145"/>
              <a:gd name="T65" fmla="*/ 75 h 207"/>
              <a:gd name="T66" fmla="*/ 102 w 145"/>
              <a:gd name="T67" fmla="*/ 86 h 207"/>
              <a:gd name="T68" fmla="*/ 88 w 145"/>
              <a:gd name="T69" fmla="*/ 92 h 207"/>
              <a:gd name="T70" fmla="*/ 69 w 145"/>
              <a:gd name="T71" fmla="*/ 94 h 207"/>
              <a:gd name="T72" fmla="*/ 26 w 145"/>
              <a:gd name="T73" fmla="*/ 24 h 2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5"/>
              <a:gd name="T112" fmla="*/ 0 h 207"/>
              <a:gd name="T113" fmla="*/ 145 w 145"/>
              <a:gd name="T114" fmla="*/ 207 h 2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5" h="207">
                <a:moveTo>
                  <a:pt x="0" y="0"/>
                </a:moveTo>
                <a:lnTo>
                  <a:pt x="0" y="207"/>
                </a:lnTo>
                <a:lnTo>
                  <a:pt x="26" y="207"/>
                </a:lnTo>
                <a:lnTo>
                  <a:pt x="26" y="118"/>
                </a:lnTo>
                <a:lnTo>
                  <a:pt x="67" y="118"/>
                </a:lnTo>
                <a:lnTo>
                  <a:pt x="78" y="118"/>
                </a:lnTo>
                <a:lnTo>
                  <a:pt x="87" y="120"/>
                </a:lnTo>
                <a:lnTo>
                  <a:pt x="94" y="121"/>
                </a:lnTo>
                <a:lnTo>
                  <a:pt x="100" y="123"/>
                </a:lnTo>
                <a:lnTo>
                  <a:pt x="104" y="128"/>
                </a:lnTo>
                <a:lnTo>
                  <a:pt x="106" y="134"/>
                </a:lnTo>
                <a:lnTo>
                  <a:pt x="108" y="142"/>
                </a:lnTo>
                <a:lnTo>
                  <a:pt x="109" y="151"/>
                </a:lnTo>
                <a:lnTo>
                  <a:pt x="110" y="179"/>
                </a:lnTo>
                <a:lnTo>
                  <a:pt x="111" y="187"/>
                </a:lnTo>
                <a:lnTo>
                  <a:pt x="112" y="195"/>
                </a:lnTo>
                <a:lnTo>
                  <a:pt x="113" y="201"/>
                </a:lnTo>
                <a:lnTo>
                  <a:pt x="115" y="207"/>
                </a:lnTo>
                <a:lnTo>
                  <a:pt x="145" y="207"/>
                </a:lnTo>
                <a:lnTo>
                  <a:pt x="145" y="201"/>
                </a:lnTo>
                <a:lnTo>
                  <a:pt x="141" y="198"/>
                </a:lnTo>
                <a:lnTo>
                  <a:pt x="139" y="193"/>
                </a:lnTo>
                <a:lnTo>
                  <a:pt x="137" y="186"/>
                </a:lnTo>
                <a:lnTo>
                  <a:pt x="136" y="177"/>
                </a:lnTo>
                <a:lnTo>
                  <a:pt x="134" y="143"/>
                </a:lnTo>
                <a:lnTo>
                  <a:pt x="133" y="136"/>
                </a:lnTo>
                <a:lnTo>
                  <a:pt x="132" y="129"/>
                </a:lnTo>
                <a:lnTo>
                  <a:pt x="131" y="122"/>
                </a:lnTo>
                <a:lnTo>
                  <a:pt x="129" y="117"/>
                </a:lnTo>
                <a:lnTo>
                  <a:pt x="126" y="113"/>
                </a:lnTo>
                <a:lnTo>
                  <a:pt x="123" y="109"/>
                </a:lnTo>
                <a:lnTo>
                  <a:pt x="118" y="107"/>
                </a:lnTo>
                <a:lnTo>
                  <a:pt x="113" y="105"/>
                </a:lnTo>
                <a:lnTo>
                  <a:pt x="118" y="101"/>
                </a:lnTo>
                <a:lnTo>
                  <a:pt x="124" y="96"/>
                </a:lnTo>
                <a:lnTo>
                  <a:pt x="128" y="92"/>
                </a:lnTo>
                <a:lnTo>
                  <a:pt x="132" y="86"/>
                </a:lnTo>
                <a:lnTo>
                  <a:pt x="134" y="80"/>
                </a:lnTo>
                <a:lnTo>
                  <a:pt x="136" y="73"/>
                </a:lnTo>
                <a:lnTo>
                  <a:pt x="139" y="65"/>
                </a:lnTo>
                <a:lnTo>
                  <a:pt x="139" y="57"/>
                </a:lnTo>
                <a:lnTo>
                  <a:pt x="139" y="49"/>
                </a:lnTo>
                <a:lnTo>
                  <a:pt x="137" y="40"/>
                </a:lnTo>
                <a:lnTo>
                  <a:pt x="135" y="33"/>
                </a:lnTo>
                <a:lnTo>
                  <a:pt x="132" y="26"/>
                </a:lnTo>
                <a:lnTo>
                  <a:pt x="129" y="21"/>
                </a:lnTo>
                <a:lnTo>
                  <a:pt x="125" y="16"/>
                </a:lnTo>
                <a:lnTo>
                  <a:pt x="120" y="11"/>
                </a:lnTo>
                <a:lnTo>
                  <a:pt x="114" y="7"/>
                </a:lnTo>
                <a:lnTo>
                  <a:pt x="105" y="3"/>
                </a:lnTo>
                <a:lnTo>
                  <a:pt x="95" y="1"/>
                </a:lnTo>
                <a:lnTo>
                  <a:pt x="85" y="0"/>
                </a:lnTo>
                <a:lnTo>
                  <a:pt x="73" y="0"/>
                </a:lnTo>
                <a:lnTo>
                  <a:pt x="0" y="0"/>
                </a:lnTo>
                <a:close/>
                <a:moveTo>
                  <a:pt x="26" y="24"/>
                </a:moveTo>
                <a:lnTo>
                  <a:pt x="69" y="24"/>
                </a:lnTo>
                <a:lnTo>
                  <a:pt x="79" y="24"/>
                </a:lnTo>
                <a:lnTo>
                  <a:pt x="88" y="25"/>
                </a:lnTo>
                <a:lnTo>
                  <a:pt x="95" y="28"/>
                </a:lnTo>
                <a:lnTo>
                  <a:pt x="102" y="30"/>
                </a:lnTo>
                <a:lnTo>
                  <a:pt x="106" y="35"/>
                </a:lnTo>
                <a:lnTo>
                  <a:pt x="109" y="40"/>
                </a:lnTo>
                <a:lnTo>
                  <a:pt x="111" y="49"/>
                </a:lnTo>
                <a:lnTo>
                  <a:pt x="112" y="58"/>
                </a:lnTo>
                <a:lnTo>
                  <a:pt x="111" y="67"/>
                </a:lnTo>
                <a:lnTo>
                  <a:pt x="110" y="75"/>
                </a:lnTo>
                <a:lnTo>
                  <a:pt x="106" y="81"/>
                </a:lnTo>
                <a:lnTo>
                  <a:pt x="102" y="86"/>
                </a:lnTo>
                <a:lnTo>
                  <a:pt x="95" y="89"/>
                </a:lnTo>
                <a:lnTo>
                  <a:pt x="88" y="92"/>
                </a:lnTo>
                <a:lnTo>
                  <a:pt x="79" y="94"/>
                </a:lnTo>
                <a:lnTo>
                  <a:pt x="69" y="94"/>
                </a:lnTo>
                <a:lnTo>
                  <a:pt x="26" y="94"/>
                </a:lnTo>
                <a:lnTo>
                  <a:pt x="26" y="24"/>
                </a:lnTo>
                <a:close/>
              </a:path>
            </a:pathLst>
          </a:custGeom>
          <a:solidFill>
            <a:srgbClr val="000080"/>
          </a:solidFill>
          <a:ln w="9525">
            <a:noFill/>
            <a:round/>
            <a:headEnd/>
            <a:tailEnd/>
          </a:ln>
        </p:spPr>
        <p:txBody>
          <a:bodyPr/>
          <a:lstStyle/>
          <a:p>
            <a:endParaRPr lang="ru-RU"/>
          </a:p>
        </p:txBody>
      </p:sp>
      <p:sp>
        <p:nvSpPr>
          <p:cNvPr id="20841" name="Freeform 361"/>
          <p:cNvSpPr>
            <a:spLocks noEditPoints="1"/>
          </p:cNvSpPr>
          <p:nvPr/>
        </p:nvSpPr>
        <p:spPr bwMode="auto">
          <a:xfrm>
            <a:off x="5614988" y="2160588"/>
            <a:ext cx="57150" cy="84137"/>
          </a:xfrm>
          <a:custGeom>
            <a:avLst/>
            <a:gdLst>
              <a:gd name="T0" fmla="*/ 97 w 123"/>
              <a:gd name="T1" fmla="*/ 113 h 158"/>
              <a:gd name="T2" fmla="*/ 91 w 123"/>
              <a:gd name="T3" fmla="*/ 124 h 158"/>
              <a:gd name="T4" fmla="*/ 82 w 123"/>
              <a:gd name="T5" fmla="*/ 131 h 158"/>
              <a:gd name="T6" fmla="*/ 70 w 123"/>
              <a:gd name="T7" fmla="*/ 135 h 158"/>
              <a:gd name="T8" fmla="*/ 55 w 123"/>
              <a:gd name="T9" fmla="*/ 134 h 158"/>
              <a:gd name="T10" fmla="*/ 41 w 123"/>
              <a:gd name="T11" fmla="*/ 128 h 158"/>
              <a:gd name="T12" fmla="*/ 30 w 123"/>
              <a:gd name="T13" fmla="*/ 117 h 158"/>
              <a:gd name="T14" fmla="*/ 25 w 123"/>
              <a:gd name="T15" fmla="*/ 98 h 158"/>
              <a:gd name="T16" fmla="*/ 123 w 123"/>
              <a:gd name="T17" fmla="*/ 87 h 158"/>
              <a:gd name="T18" fmla="*/ 122 w 123"/>
              <a:gd name="T19" fmla="*/ 60 h 158"/>
              <a:gd name="T20" fmla="*/ 114 w 123"/>
              <a:gd name="T21" fmla="*/ 30 h 158"/>
              <a:gd name="T22" fmla="*/ 98 w 123"/>
              <a:gd name="T23" fmla="*/ 12 h 158"/>
              <a:gd name="T24" fmla="*/ 76 w 123"/>
              <a:gd name="T25" fmla="*/ 1 h 158"/>
              <a:gd name="T26" fmla="*/ 48 w 123"/>
              <a:gd name="T27" fmla="*/ 1 h 158"/>
              <a:gd name="T28" fmla="*/ 25 w 123"/>
              <a:gd name="T29" fmla="*/ 12 h 158"/>
              <a:gd name="T30" fmla="*/ 9 w 123"/>
              <a:gd name="T31" fmla="*/ 33 h 158"/>
              <a:gd name="T32" fmla="*/ 1 w 123"/>
              <a:gd name="T33" fmla="*/ 63 h 158"/>
              <a:gd name="T34" fmla="*/ 1 w 123"/>
              <a:gd name="T35" fmla="*/ 98 h 158"/>
              <a:gd name="T36" fmla="*/ 9 w 123"/>
              <a:gd name="T37" fmla="*/ 127 h 158"/>
              <a:gd name="T38" fmla="*/ 25 w 123"/>
              <a:gd name="T39" fmla="*/ 147 h 158"/>
              <a:gd name="T40" fmla="*/ 48 w 123"/>
              <a:gd name="T41" fmla="*/ 157 h 158"/>
              <a:gd name="T42" fmla="*/ 73 w 123"/>
              <a:gd name="T43" fmla="*/ 157 h 158"/>
              <a:gd name="T44" fmla="*/ 94 w 123"/>
              <a:gd name="T45" fmla="*/ 150 h 158"/>
              <a:gd name="T46" fmla="*/ 108 w 123"/>
              <a:gd name="T47" fmla="*/ 138 h 158"/>
              <a:gd name="T48" fmla="*/ 119 w 123"/>
              <a:gd name="T49" fmla="*/ 119 h 158"/>
              <a:gd name="T50" fmla="*/ 99 w 123"/>
              <a:gd name="T51" fmla="*/ 107 h 158"/>
              <a:gd name="T52" fmla="*/ 25 w 123"/>
              <a:gd name="T53" fmla="*/ 56 h 158"/>
              <a:gd name="T54" fmla="*/ 31 w 123"/>
              <a:gd name="T55" fmla="*/ 40 h 158"/>
              <a:gd name="T56" fmla="*/ 41 w 123"/>
              <a:gd name="T57" fmla="*/ 28 h 158"/>
              <a:gd name="T58" fmla="*/ 54 w 123"/>
              <a:gd name="T59" fmla="*/ 23 h 158"/>
              <a:gd name="T60" fmla="*/ 70 w 123"/>
              <a:gd name="T61" fmla="*/ 23 h 158"/>
              <a:gd name="T62" fmla="*/ 84 w 123"/>
              <a:gd name="T63" fmla="*/ 29 h 158"/>
              <a:gd name="T64" fmla="*/ 94 w 123"/>
              <a:gd name="T65" fmla="*/ 40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4"/>
                </a:lnTo>
                <a:lnTo>
                  <a:pt x="86" y="128"/>
                </a:lnTo>
                <a:lnTo>
                  <a:pt x="82" y="131"/>
                </a:lnTo>
                <a:lnTo>
                  <a:pt x="77" y="133"/>
                </a:lnTo>
                <a:lnTo>
                  <a:pt x="70" y="135"/>
                </a:lnTo>
                <a:lnTo>
                  <a:pt x="63" y="135"/>
                </a:lnTo>
                <a:lnTo>
                  <a:pt x="55" y="134"/>
                </a:lnTo>
                <a:lnTo>
                  <a:pt x="47" y="132"/>
                </a:lnTo>
                <a:lnTo>
                  <a:pt x="41" y="128"/>
                </a:lnTo>
                <a:lnTo>
                  <a:pt x="35" y="122"/>
                </a:lnTo>
                <a:lnTo>
                  <a:pt x="30" y="117"/>
                </a:lnTo>
                <a:lnTo>
                  <a:pt x="27" y="108"/>
                </a:lnTo>
                <a:lnTo>
                  <a:pt x="25" y="98"/>
                </a:lnTo>
                <a:lnTo>
                  <a:pt x="24" y="87"/>
                </a:lnTo>
                <a:lnTo>
                  <a:pt x="123" y="87"/>
                </a:lnTo>
                <a:lnTo>
                  <a:pt x="123" y="76"/>
                </a:lnTo>
                <a:lnTo>
                  <a:pt x="122" y="60"/>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8"/>
                </a:lnTo>
                <a:lnTo>
                  <a:pt x="25" y="147"/>
                </a:lnTo>
                <a:lnTo>
                  <a:pt x="36" y="153"/>
                </a:lnTo>
                <a:lnTo>
                  <a:pt x="48" y="157"/>
                </a:lnTo>
                <a:lnTo>
                  <a:pt x="61" y="158"/>
                </a:lnTo>
                <a:lnTo>
                  <a:pt x="73" y="157"/>
                </a:lnTo>
                <a:lnTo>
                  <a:pt x="84" y="155"/>
                </a:lnTo>
                <a:lnTo>
                  <a:pt x="94" y="150"/>
                </a:lnTo>
                <a:lnTo>
                  <a:pt x="102" y="145"/>
                </a:lnTo>
                <a:lnTo>
                  <a:pt x="108" y="138"/>
                </a:lnTo>
                <a:lnTo>
                  <a:pt x="115" y="128"/>
                </a:lnTo>
                <a:lnTo>
                  <a:pt x="119" y="119"/>
                </a:lnTo>
                <a:lnTo>
                  <a:pt x="121" y="107"/>
                </a:lnTo>
                <a:lnTo>
                  <a:pt x="99" y="107"/>
                </a:lnTo>
                <a:close/>
                <a:moveTo>
                  <a:pt x="24" y="66"/>
                </a:moveTo>
                <a:lnTo>
                  <a:pt x="25" y="56"/>
                </a:lnTo>
                <a:lnTo>
                  <a:pt x="27" y="48"/>
                </a:lnTo>
                <a:lnTo>
                  <a:pt x="31" y="40"/>
                </a:lnTo>
                <a:lnTo>
                  <a:pt x="36" y="34"/>
                </a:lnTo>
                <a:lnTo>
                  <a:pt x="41" y="28"/>
                </a:lnTo>
                <a:lnTo>
                  <a:pt x="47" y="25"/>
                </a:lnTo>
                <a:lnTo>
                  <a:pt x="54" y="23"/>
                </a:lnTo>
                <a:lnTo>
                  <a:pt x="62" y="22"/>
                </a:lnTo>
                <a:lnTo>
                  <a:pt x="70" y="23"/>
                </a:lnTo>
                <a:lnTo>
                  <a:pt x="78" y="25"/>
                </a:lnTo>
                <a:lnTo>
                  <a:pt x="84" y="29"/>
                </a:lnTo>
                <a:lnTo>
                  <a:pt x="89"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842" name="Freeform 362"/>
          <p:cNvSpPr>
            <a:spLocks/>
          </p:cNvSpPr>
          <p:nvPr/>
        </p:nvSpPr>
        <p:spPr bwMode="auto">
          <a:xfrm>
            <a:off x="5684838" y="2160588"/>
            <a:ext cx="53975" cy="82550"/>
          </a:xfrm>
          <a:custGeom>
            <a:avLst/>
            <a:gdLst>
              <a:gd name="T0" fmla="*/ 90 w 113"/>
              <a:gd name="T1" fmla="*/ 155 h 155"/>
              <a:gd name="T2" fmla="*/ 113 w 113"/>
              <a:gd name="T3" fmla="*/ 155 h 155"/>
              <a:gd name="T4" fmla="*/ 113 w 113"/>
              <a:gd name="T5" fmla="*/ 64 h 155"/>
              <a:gd name="T6" fmla="*/ 113 w 113"/>
              <a:gd name="T7" fmla="*/ 57 h 155"/>
              <a:gd name="T8" fmla="*/ 113 w 113"/>
              <a:gd name="T9" fmla="*/ 47 h 155"/>
              <a:gd name="T10" fmla="*/ 112 w 113"/>
              <a:gd name="T11" fmla="*/ 37 h 155"/>
              <a:gd name="T12" fmla="*/ 111 w 113"/>
              <a:gd name="T13" fmla="*/ 28 h 155"/>
              <a:gd name="T14" fmla="*/ 107 w 113"/>
              <a:gd name="T15" fmla="*/ 21 h 155"/>
              <a:gd name="T16" fmla="*/ 104 w 113"/>
              <a:gd name="T17" fmla="*/ 15 h 155"/>
              <a:gd name="T18" fmla="*/ 101 w 113"/>
              <a:gd name="T19" fmla="*/ 12 h 155"/>
              <a:gd name="T20" fmla="*/ 97 w 113"/>
              <a:gd name="T21" fmla="*/ 8 h 155"/>
              <a:gd name="T22" fmla="*/ 91 w 113"/>
              <a:gd name="T23" fmla="*/ 5 h 155"/>
              <a:gd name="T24" fmla="*/ 86 w 113"/>
              <a:gd name="T25" fmla="*/ 2 h 155"/>
              <a:gd name="T26" fmla="*/ 80 w 113"/>
              <a:gd name="T27" fmla="*/ 1 h 155"/>
              <a:gd name="T28" fmla="*/ 72 w 113"/>
              <a:gd name="T29" fmla="*/ 0 h 155"/>
              <a:gd name="T30" fmla="*/ 65 w 113"/>
              <a:gd name="T31" fmla="*/ 0 h 155"/>
              <a:gd name="T32" fmla="*/ 59 w 113"/>
              <a:gd name="T33" fmla="*/ 0 h 155"/>
              <a:gd name="T34" fmla="*/ 52 w 113"/>
              <a:gd name="T35" fmla="*/ 1 h 155"/>
              <a:gd name="T36" fmla="*/ 46 w 113"/>
              <a:gd name="T37" fmla="*/ 4 h 155"/>
              <a:gd name="T38" fmla="*/ 41 w 113"/>
              <a:gd name="T39" fmla="*/ 6 h 155"/>
              <a:gd name="T40" fmla="*/ 35 w 113"/>
              <a:gd name="T41" fmla="*/ 9 h 155"/>
              <a:gd name="T42" fmla="*/ 30 w 113"/>
              <a:gd name="T43" fmla="*/ 14 h 155"/>
              <a:gd name="T44" fmla="*/ 26 w 113"/>
              <a:gd name="T45" fmla="*/ 20 h 155"/>
              <a:gd name="T46" fmla="*/ 22 w 113"/>
              <a:gd name="T47" fmla="*/ 26 h 155"/>
              <a:gd name="T48" fmla="*/ 22 w 113"/>
              <a:gd name="T49" fmla="*/ 4 h 155"/>
              <a:gd name="T50" fmla="*/ 0 w 113"/>
              <a:gd name="T51" fmla="*/ 4 h 155"/>
              <a:gd name="T52" fmla="*/ 0 w 113"/>
              <a:gd name="T53" fmla="*/ 155 h 155"/>
              <a:gd name="T54" fmla="*/ 23 w 113"/>
              <a:gd name="T55" fmla="*/ 155 h 155"/>
              <a:gd name="T56" fmla="*/ 23 w 113"/>
              <a:gd name="T57" fmla="*/ 69 h 155"/>
              <a:gd name="T58" fmla="*/ 24 w 113"/>
              <a:gd name="T59" fmla="*/ 58 h 155"/>
              <a:gd name="T60" fmla="*/ 26 w 113"/>
              <a:gd name="T61" fmla="*/ 49 h 155"/>
              <a:gd name="T62" fmla="*/ 29 w 113"/>
              <a:gd name="T63" fmla="*/ 41 h 155"/>
              <a:gd name="T64" fmla="*/ 33 w 113"/>
              <a:gd name="T65" fmla="*/ 34 h 155"/>
              <a:gd name="T66" fmla="*/ 40 w 113"/>
              <a:gd name="T67" fmla="*/ 29 h 155"/>
              <a:gd name="T68" fmla="*/ 46 w 113"/>
              <a:gd name="T69" fmla="*/ 26 h 155"/>
              <a:gd name="T70" fmla="*/ 54 w 113"/>
              <a:gd name="T71" fmla="*/ 23 h 155"/>
              <a:gd name="T72" fmla="*/ 63 w 113"/>
              <a:gd name="T73" fmla="*/ 22 h 155"/>
              <a:gd name="T74" fmla="*/ 70 w 113"/>
              <a:gd name="T75" fmla="*/ 23 h 155"/>
              <a:gd name="T76" fmla="*/ 77 w 113"/>
              <a:gd name="T77" fmla="*/ 25 h 155"/>
              <a:gd name="T78" fmla="*/ 81 w 113"/>
              <a:gd name="T79" fmla="*/ 28 h 155"/>
              <a:gd name="T80" fmla="*/ 85 w 113"/>
              <a:gd name="T81" fmla="*/ 32 h 155"/>
              <a:gd name="T82" fmla="*/ 87 w 113"/>
              <a:gd name="T83" fmla="*/ 37 h 155"/>
              <a:gd name="T84" fmla="*/ 89 w 113"/>
              <a:gd name="T85" fmla="*/ 44 h 155"/>
              <a:gd name="T86" fmla="*/ 90 w 113"/>
              <a:gd name="T87" fmla="*/ 53 h 155"/>
              <a:gd name="T88" fmla="*/ 90 w 113"/>
              <a:gd name="T89" fmla="*/ 62 h 155"/>
              <a:gd name="T90" fmla="*/ 90 w 113"/>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155"/>
              <a:gd name="T140" fmla="*/ 113 w 113"/>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155">
                <a:moveTo>
                  <a:pt x="90" y="155"/>
                </a:moveTo>
                <a:lnTo>
                  <a:pt x="113" y="155"/>
                </a:lnTo>
                <a:lnTo>
                  <a:pt x="113" y="64"/>
                </a:lnTo>
                <a:lnTo>
                  <a:pt x="113" y="57"/>
                </a:lnTo>
                <a:lnTo>
                  <a:pt x="113" y="47"/>
                </a:lnTo>
                <a:lnTo>
                  <a:pt x="112" y="37"/>
                </a:lnTo>
                <a:lnTo>
                  <a:pt x="111" y="28"/>
                </a:lnTo>
                <a:lnTo>
                  <a:pt x="107" y="21"/>
                </a:lnTo>
                <a:lnTo>
                  <a:pt x="104" y="15"/>
                </a:lnTo>
                <a:lnTo>
                  <a:pt x="101" y="12"/>
                </a:lnTo>
                <a:lnTo>
                  <a:pt x="97" y="8"/>
                </a:lnTo>
                <a:lnTo>
                  <a:pt x="91" y="5"/>
                </a:lnTo>
                <a:lnTo>
                  <a:pt x="86" y="2"/>
                </a:lnTo>
                <a:lnTo>
                  <a:pt x="80" y="1"/>
                </a:lnTo>
                <a:lnTo>
                  <a:pt x="72" y="0"/>
                </a:lnTo>
                <a:lnTo>
                  <a:pt x="65" y="0"/>
                </a:lnTo>
                <a:lnTo>
                  <a:pt x="59" y="0"/>
                </a:lnTo>
                <a:lnTo>
                  <a:pt x="52" y="1"/>
                </a:lnTo>
                <a:lnTo>
                  <a:pt x="46" y="4"/>
                </a:lnTo>
                <a:lnTo>
                  <a:pt x="41" y="6"/>
                </a:lnTo>
                <a:lnTo>
                  <a:pt x="35" y="9"/>
                </a:lnTo>
                <a:lnTo>
                  <a:pt x="30" y="14"/>
                </a:lnTo>
                <a:lnTo>
                  <a:pt x="26" y="20"/>
                </a:lnTo>
                <a:lnTo>
                  <a:pt x="22" y="26"/>
                </a:lnTo>
                <a:lnTo>
                  <a:pt x="22" y="4"/>
                </a:lnTo>
                <a:lnTo>
                  <a:pt x="0" y="4"/>
                </a:lnTo>
                <a:lnTo>
                  <a:pt x="0" y="155"/>
                </a:lnTo>
                <a:lnTo>
                  <a:pt x="23" y="155"/>
                </a:lnTo>
                <a:lnTo>
                  <a:pt x="23" y="69"/>
                </a:lnTo>
                <a:lnTo>
                  <a:pt x="24" y="58"/>
                </a:lnTo>
                <a:lnTo>
                  <a:pt x="26" y="49"/>
                </a:lnTo>
                <a:lnTo>
                  <a:pt x="29" y="41"/>
                </a:lnTo>
                <a:lnTo>
                  <a:pt x="33" y="34"/>
                </a:lnTo>
                <a:lnTo>
                  <a:pt x="40" y="29"/>
                </a:lnTo>
                <a:lnTo>
                  <a:pt x="46" y="26"/>
                </a:lnTo>
                <a:lnTo>
                  <a:pt x="54" y="23"/>
                </a:lnTo>
                <a:lnTo>
                  <a:pt x="63" y="22"/>
                </a:lnTo>
                <a:lnTo>
                  <a:pt x="70" y="23"/>
                </a:lnTo>
                <a:lnTo>
                  <a:pt x="77" y="25"/>
                </a:lnTo>
                <a:lnTo>
                  <a:pt x="81" y="28"/>
                </a:lnTo>
                <a:lnTo>
                  <a:pt x="85" y="32"/>
                </a:lnTo>
                <a:lnTo>
                  <a:pt x="87" y="37"/>
                </a:lnTo>
                <a:lnTo>
                  <a:pt x="89" y="44"/>
                </a:lnTo>
                <a:lnTo>
                  <a:pt x="90" y="53"/>
                </a:lnTo>
                <a:lnTo>
                  <a:pt x="90" y="62"/>
                </a:lnTo>
                <a:lnTo>
                  <a:pt x="90" y="155"/>
                </a:lnTo>
                <a:close/>
              </a:path>
            </a:pathLst>
          </a:custGeom>
          <a:solidFill>
            <a:srgbClr val="000080"/>
          </a:solidFill>
          <a:ln w="9525">
            <a:noFill/>
            <a:round/>
            <a:headEnd/>
            <a:tailEnd/>
          </a:ln>
        </p:spPr>
        <p:txBody>
          <a:bodyPr/>
          <a:lstStyle/>
          <a:p>
            <a:endParaRPr lang="ru-RU"/>
          </a:p>
        </p:txBody>
      </p:sp>
      <p:sp>
        <p:nvSpPr>
          <p:cNvPr id="20843" name="Freeform 363"/>
          <p:cNvSpPr>
            <a:spLocks noEditPoints="1"/>
          </p:cNvSpPr>
          <p:nvPr/>
        </p:nvSpPr>
        <p:spPr bwMode="auto">
          <a:xfrm>
            <a:off x="5751513" y="2160588"/>
            <a:ext cx="58737" cy="84137"/>
          </a:xfrm>
          <a:custGeom>
            <a:avLst/>
            <a:gdLst>
              <a:gd name="T0" fmla="*/ 91 w 128"/>
              <a:gd name="T1" fmla="*/ 99 h 158"/>
              <a:gd name="T2" fmla="*/ 87 w 128"/>
              <a:gd name="T3" fmla="*/ 114 h 158"/>
              <a:gd name="T4" fmla="*/ 79 w 128"/>
              <a:gd name="T5" fmla="*/ 126 h 158"/>
              <a:gd name="T6" fmla="*/ 65 w 128"/>
              <a:gd name="T7" fmla="*/ 134 h 158"/>
              <a:gd name="T8" fmla="*/ 48 w 128"/>
              <a:gd name="T9" fmla="*/ 136 h 158"/>
              <a:gd name="T10" fmla="*/ 38 w 128"/>
              <a:gd name="T11" fmla="*/ 135 h 158"/>
              <a:gd name="T12" fmla="*/ 30 w 128"/>
              <a:gd name="T13" fmla="*/ 131 h 158"/>
              <a:gd name="T14" fmla="*/ 26 w 128"/>
              <a:gd name="T15" fmla="*/ 122 h 158"/>
              <a:gd name="T16" fmla="*/ 24 w 128"/>
              <a:gd name="T17" fmla="*/ 113 h 158"/>
              <a:gd name="T18" fmla="*/ 25 w 128"/>
              <a:gd name="T19" fmla="*/ 103 h 158"/>
              <a:gd name="T20" fmla="*/ 29 w 128"/>
              <a:gd name="T21" fmla="*/ 96 h 158"/>
              <a:gd name="T22" fmla="*/ 37 w 128"/>
              <a:gd name="T23" fmla="*/ 90 h 158"/>
              <a:gd name="T24" fmla="*/ 47 w 128"/>
              <a:gd name="T25" fmla="*/ 87 h 158"/>
              <a:gd name="T26" fmla="*/ 70 w 128"/>
              <a:gd name="T27" fmla="*/ 84 h 158"/>
              <a:gd name="T28" fmla="*/ 91 w 128"/>
              <a:gd name="T29" fmla="*/ 77 h 158"/>
              <a:gd name="T30" fmla="*/ 93 w 128"/>
              <a:gd name="T31" fmla="*/ 140 h 158"/>
              <a:gd name="T32" fmla="*/ 96 w 128"/>
              <a:gd name="T33" fmla="*/ 148 h 158"/>
              <a:gd name="T34" fmla="*/ 101 w 128"/>
              <a:gd name="T35" fmla="*/ 154 h 158"/>
              <a:gd name="T36" fmla="*/ 109 w 128"/>
              <a:gd name="T37" fmla="*/ 157 h 158"/>
              <a:gd name="T38" fmla="*/ 121 w 128"/>
              <a:gd name="T39" fmla="*/ 156 h 158"/>
              <a:gd name="T40" fmla="*/ 128 w 128"/>
              <a:gd name="T41" fmla="*/ 135 h 158"/>
              <a:gd name="T42" fmla="*/ 118 w 128"/>
              <a:gd name="T43" fmla="*/ 135 h 158"/>
              <a:gd name="T44" fmla="*/ 114 w 128"/>
              <a:gd name="T45" fmla="*/ 127 h 158"/>
              <a:gd name="T46" fmla="*/ 114 w 128"/>
              <a:gd name="T47" fmla="*/ 46 h 158"/>
              <a:gd name="T48" fmla="*/ 111 w 128"/>
              <a:gd name="T49" fmla="*/ 26 h 158"/>
              <a:gd name="T50" fmla="*/ 101 w 128"/>
              <a:gd name="T51" fmla="*/ 11 h 158"/>
              <a:gd name="T52" fmla="*/ 84 w 128"/>
              <a:gd name="T53" fmla="*/ 2 h 158"/>
              <a:gd name="T54" fmla="*/ 61 w 128"/>
              <a:gd name="T55" fmla="*/ 0 h 158"/>
              <a:gd name="T56" fmla="*/ 38 w 128"/>
              <a:gd name="T57" fmla="*/ 4 h 158"/>
              <a:gd name="T58" fmla="*/ 21 w 128"/>
              <a:gd name="T59" fmla="*/ 13 h 158"/>
              <a:gd name="T60" fmla="*/ 10 w 128"/>
              <a:gd name="T61" fmla="*/ 28 h 158"/>
              <a:gd name="T62" fmla="*/ 6 w 128"/>
              <a:gd name="T63" fmla="*/ 48 h 158"/>
              <a:gd name="T64" fmla="*/ 28 w 128"/>
              <a:gd name="T65" fmla="*/ 49 h 158"/>
              <a:gd name="T66" fmla="*/ 30 w 128"/>
              <a:gd name="T67" fmla="*/ 37 h 158"/>
              <a:gd name="T68" fmla="*/ 37 w 128"/>
              <a:gd name="T69" fmla="*/ 29 h 158"/>
              <a:gd name="T70" fmla="*/ 46 w 128"/>
              <a:gd name="T71" fmla="*/ 23 h 158"/>
              <a:gd name="T72" fmla="*/ 60 w 128"/>
              <a:gd name="T73" fmla="*/ 22 h 158"/>
              <a:gd name="T74" fmla="*/ 74 w 128"/>
              <a:gd name="T75" fmla="*/ 23 h 158"/>
              <a:gd name="T76" fmla="*/ 83 w 128"/>
              <a:gd name="T77" fmla="*/ 28 h 158"/>
              <a:gd name="T78" fmla="*/ 88 w 128"/>
              <a:gd name="T79" fmla="*/ 35 h 158"/>
              <a:gd name="T80" fmla="*/ 91 w 128"/>
              <a:gd name="T81" fmla="*/ 44 h 158"/>
              <a:gd name="T82" fmla="*/ 89 w 128"/>
              <a:gd name="T83" fmla="*/ 55 h 158"/>
              <a:gd name="T84" fmla="*/ 84 w 128"/>
              <a:gd name="T85" fmla="*/ 60 h 158"/>
              <a:gd name="T86" fmla="*/ 70 w 128"/>
              <a:gd name="T87" fmla="*/ 63 h 158"/>
              <a:gd name="T88" fmla="*/ 47 w 128"/>
              <a:gd name="T89" fmla="*/ 65 h 158"/>
              <a:gd name="T90" fmla="*/ 26 w 128"/>
              <a:gd name="T91" fmla="*/ 71 h 158"/>
              <a:gd name="T92" fmla="*/ 11 w 128"/>
              <a:gd name="T93" fmla="*/ 80 h 158"/>
              <a:gd name="T94" fmla="*/ 3 w 128"/>
              <a:gd name="T95" fmla="*/ 94 h 158"/>
              <a:gd name="T96" fmla="*/ 0 w 128"/>
              <a:gd name="T97" fmla="*/ 113 h 158"/>
              <a:gd name="T98" fmla="*/ 3 w 128"/>
              <a:gd name="T99" fmla="*/ 132 h 158"/>
              <a:gd name="T100" fmla="*/ 11 w 128"/>
              <a:gd name="T101" fmla="*/ 147 h 158"/>
              <a:gd name="T102" fmla="*/ 25 w 128"/>
              <a:gd name="T103" fmla="*/ 155 h 158"/>
              <a:gd name="T104" fmla="*/ 44 w 128"/>
              <a:gd name="T105" fmla="*/ 158 h 158"/>
              <a:gd name="T106" fmla="*/ 70 w 128"/>
              <a:gd name="T107" fmla="*/ 153 h 158"/>
              <a:gd name="T108" fmla="*/ 93 w 128"/>
              <a:gd name="T109" fmla="*/ 134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1" y="77"/>
                </a:moveTo>
                <a:lnTo>
                  <a:pt x="91" y="99"/>
                </a:lnTo>
                <a:lnTo>
                  <a:pt x="89" y="107"/>
                </a:lnTo>
                <a:lnTo>
                  <a:pt x="87" y="114"/>
                </a:lnTo>
                <a:lnTo>
                  <a:pt x="84" y="120"/>
                </a:lnTo>
                <a:lnTo>
                  <a:pt x="79" y="126"/>
                </a:lnTo>
                <a:lnTo>
                  <a:pt x="73" y="131"/>
                </a:lnTo>
                <a:lnTo>
                  <a:pt x="65" y="134"/>
                </a:lnTo>
                <a:lnTo>
                  <a:pt x="58" y="135"/>
                </a:lnTo>
                <a:lnTo>
                  <a:pt x="48" y="136"/>
                </a:lnTo>
                <a:lnTo>
                  <a:pt x="43" y="136"/>
                </a:lnTo>
                <a:lnTo>
                  <a:pt x="38" y="135"/>
                </a:lnTo>
                <a:lnTo>
                  <a:pt x="34" y="133"/>
                </a:lnTo>
                <a:lnTo>
                  <a:pt x="30" y="131"/>
                </a:lnTo>
                <a:lnTo>
                  <a:pt x="27" y="127"/>
                </a:lnTo>
                <a:lnTo>
                  <a:pt x="26" y="122"/>
                </a:lnTo>
                <a:lnTo>
                  <a:pt x="24" y="118"/>
                </a:lnTo>
                <a:lnTo>
                  <a:pt x="24" y="113"/>
                </a:lnTo>
                <a:lnTo>
                  <a:pt x="24" y="107"/>
                </a:lnTo>
                <a:lnTo>
                  <a:pt x="25" y="103"/>
                </a:lnTo>
                <a:lnTo>
                  <a:pt x="27" y="99"/>
                </a:lnTo>
                <a:lnTo>
                  <a:pt x="29" y="96"/>
                </a:lnTo>
                <a:lnTo>
                  <a:pt x="33" y="92"/>
                </a:lnTo>
                <a:lnTo>
                  <a:pt x="37" y="90"/>
                </a:lnTo>
                <a:lnTo>
                  <a:pt x="42" y="89"/>
                </a:lnTo>
                <a:lnTo>
                  <a:pt x="47" y="87"/>
                </a:lnTo>
                <a:lnTo>
                  <a:pt x="59" y="85"/>
                </a:lnTo>
                <a:lnTo>
                  <a:pt x="70" y="84"/>
                </a:lnTo>
                <a:lnTo>
                  <a:pt x="81" y="82"/>
                </a:lnTo>
                <a:lnTo>
                  <a:pt x="91" y="77"/>
                </a:lnTo>
                <a:close/>
                <a:moveTo>
                  <a:pt x="93" y="134"/>
                </a:moveTo>
                <a:lnTo>
                  <a:pt x="93" y="140"/>
                </a:lnTo>
                <a:lnTo>
                  <a:pt x="94" y="145"/>
                </a:lnTo>
                <a:lnTo>
                  <a:pt x="96" y="148"/>
                </a:lnTo>
                <a:lnTo>
                  <a:pt x="98" y="152"/>
                </a:lnTo>
                <a:lnTo>
                  <a:pt x="101" y="154"/>
                </a:lnTo>
                <a:lnTo>
                  <a:pt x="105" y="156"/>
                </a:lnTo>
                <a:lnTo>
                  <a:pt x="109" y="157"/>
                </a:lnTo>
                <a:lnTo>
                  <a:pt x="116" y="157"/>
                </a:lnTo>
                <a:lnTo>
                  <a:pt x="121" y="156"/>
                </a:lnTo>
                <a:lnTo>
                  <a:pt x="128" y="155"/>
                </a:lnTo>
                <a:lnTo>
                  <a:pt x="128" y="135"/>
                </a:lnTo>
                <a:lnTo>
                  <a:pt x="122" y="136"/>
                </a:lnTo>
                <a:lnTo>
                  <a:pt x="118" y="135"/>
                </a:lnTo>
                <a:lnTo>
                  <a:pt x="115" y="132"/>
                </a:lnTo>
                <a:lnTo>
                  <a:pt x="114" y="127"/>
                </a:lnTo>
                <a:lnTo>
                  <a:pt x="114" y="120"/>
                </a:lnTo>
                <a:lnTo>
                  <a:pt x="114" y="46"/>
                </a:lnTo>
                <a:lnTo>
                  <a:pt x="113" y="35"/>
                </a:lnTo>
                <a:lnTo>
                  <a:pt x="111" y="26"/>
                </a:lnTo>
                <a:lnTo>
                  <a:pt x="106" y="18"/>
                </a:lnTo>
                <a:lnTo>
                  <a:pt x="101" y="11"/>
                </a:lnTo>
                <a:lnTo>
                  <a:pt x="94" y="6"/>
                </a:lnTo>
                <a:lnTo>
                  <a:pt x="84" y="2"/>
                </a:lnTo>
                <a:lnTo>
                  <a:pt x="74" y="1"/>
                </a:lnTo>
                <a:lnTo>
                  <a:pt x="61" y="0"/>
                </a:lnTo>
                <a:lnTo>
                  <a:pt x="48" y="1"/>
                </a:lnTo>
                <a:lnTo>
                  <a:pt x="38" y="4"/>
                </a:lnTo>
                <a:lnTo>
                  <a:pt x="28" y="7"/>
                </a:lnTo>
                <a:lnTo>
                  <a:pt x="21" y="13"/>
                </a:lnTo>
                <a:lnTo>
                  <a:pt x="15" y="20"/>
                </a:lnTo>
                <a:lnTo>
                  <a:pt x="10" y="28"/>
                </a:lnTo>
                <a:lnTo>
                  <a:pt x="7" y="37"/>
                </a:lnTo>
                <a:lnTo>
                  <a:pt x="6" y="48"/>
                </a:lnTo>
                <a:lnTo>
                  <a:pt x="6" y="49"/>
                </a:lnTo>
                <a:lnTo>
                  <a:pt x="28" y="49"/>
                </a:lnTo>
                <a:lnTo>
                  <a:pt x="28" y="43"/>
                </a:lnTo>
                <a:lnTo>
                  <a:pt x="30" y="37"/>
                </a:lnTo>
                <a:lnTo>
                  <a:pt x="33" y="33"/>
                </a:lnTo>
                <a:lnTo>
                  <a:pt x="37" y="29"/>
                </a:lnTo>
                <a:lnTo>
                  <a:pt x="41" y="26"/>
                </a:lnTo>
                <a:lnTo>
                  <a:pt x="46" y="23"/>
                </a:lnTo>
                <a:lnTo>
                  <a:pt x="53" y="22"/>
                </a:lnTo>
                <a:lnTo>
                  <a:pt x="60" y="22"/>
                </a:lnTo>
                <a:lnTo>
                  <a:pt x="67" y="22"/>
                </a:lnTo>
                <a:lnTo>
                  <a:pt x="74" y="23"/>
                </a:lnTo>
                <a:lnTo>
                  <a:pt x="79" y="26"/>
                </a:lnTo>
                <a:lnTo>
                  <a:pt x="83" y="28"/>
                </a:lnTo>
                <a:lnTo>
                  <a:pt x="86" y="30"/>
                </a:lnTo>
                <a:lnTo>
                  <a:pt x="88" y="35"/>
                </a:lnTo>
                <a:lnTo>
                  <a:pt x="91" y="39"/>
                </a:lnTo>
                <a:lnTo>
                  <a:pt x="91" y="44"/>
                </a:lnTo>
                <a:lnTo>
                  <a:pt x="91" y="50"/>
                </a:lnTo>
                <a:lnTo>
                  <a:pt x="89" y="55"/>
                </a:lnTo>
                <a:lnTo>
                  <a:pt x="88" y="57"/>
                </a:lnTo>
                <a:lnTo>
                  <a:pt x="84" y="60"/>
                </a:lnTo>
                <a:lnTo>
                  <a:pt x="79" y="62"/>
                </a:lnTo>
                <a:lnTo>
                  <a:pt x="70" y="63"/>
                </a:lnTo>
                <a:lnTo>
                  <a:pt x="60" y="64"/>
                </a:lnTo>
                <a:lnTo>
                  <a:pt x="47" y="65"/>
                </a:lnTo>
                <a:lnTo>
                  <a:pt x="36" y="68"/>
                </a:lnTo>
                <a:lnTo>
                  <a:pt x="26" y="71"/>
                </a:lnTo>
                <a:lnTo>
                  <a:pt x="18" y="75"/>
                </a:lnTo>
                <a:lnTo>
                  <a:pt x="11" y="80"/>
                </a:lnTo>
                <a:lnTo>
                  <a:pt x="6" y="86"/>
                </a:lnTo>
                <a:lnTo>
                  <a:pt x="3" y="94"/>
                </a:lnTo>
                <a:lnTo>
                  <a:pt x="1" y="103"/>
                </a:lnTo>
                <a:lnTo>
                  <a:pt x="0" y="113"/>
                </a:lnTo>
                <a:lnTo>
                  <a:pt x="1" y="124"/>
                </a:lnTo>
                <a:lnTo>
                  <a:pt x="3" y="132"/>
                </a:lnTo>
                <a:lnTo>
                  <a:pt x="6" y="140"/>
                </a:lnTo>
                <a:lnTo>
                  <a:pt x="11" y="147"/>
                </a:lnTo>
                <a:lnTo>
                  <a:pt x="18" y="152"/>
                </a:lnTo>
                <a:lnTo>
                  <a:pt x="25" y="155"/>
                </a:lnTo>
                <a:lnTo>
                  <a:pt x="35" y="157"/>
                </a:lnTo>
                <a:lnTo>
                  <a:pt x="44" y="158"/>
                </a:lnTo>
                <a:lnTo>
                  <a:pt x="58" y="157"/>
                </a:lnTo>
                <a:lnTo>
                  <a:pt x="70" y="153"/>
                </a:lnTo>
                <a:lnTo>
                  <a:pt x="82" y="145"/>
                </a:lnTo>
                <a:lnTo>
                  <a:pt x="93" y="134"/>
                </a:lnTo>
                <a:close/>
              </a:path>
            </a:pathLst>
          </a:custGeom>
          <a:solidFill>
            <a:srgbClr val="000080"/>
          </a:solidFill>
          <a:ln w="9525">
            <a:noFill/>
            <a:round/>
            <a:headEnd/>
            <a:tailEnd/>
          </a:ln>
        </p:spPr>
        <p:txBody>
          <a:bodyPr/>
          <a:lstStyle/>
          <a:p>
            <a:endParaRPr lang="ru-RU"/>
          </a:p>
        </p:txBody>
      </p:sp>
      <p:sp>
        <p:nvSpPr>
          <p:cNvPr id="20844" name="Freeform 364"/>
          <p:cNvSpPr>
            <a:spLocks/>
          </p:cNvSpPr>
          <p:nvPr/>
        </p:nvSpPr>
        <p:spPr bwMode="auto">
          <a:xfrm>
            <a:off x="5822950" y="2162175"/>
            <a:ext cx="50800" cy="82550"/>
          </a:xfrm>
          <a:custGeom>
            <a:avLst/>
            <a:gdLst>
              <a:gd name="T0" fmla="*/ 23 w 113"/>
              <a:gd name="T1" fmla="*/ 0 h 154"/>
              <a:gd name="T2" fmla="*/ 0 w 113"/>
              <a:gd name="T3" fmla="*/ 0 h 154"/>
              <a:gd name="T4" fmla="*/ 0 w 113"/>
              <a:gd name="T5" fmla="*/ 90 h 154"/>
              <a:gd name="T6" fmla="*/ 0 w 113"/>
              <a:gd name="T7" fmla="*/ 97 h 154"/>
              <a:gd name="T8" fmla="*/ 0 w 113"/>
              <a:gd name="T9" fmla="*/ 108 h 154"/>
              <a:gd name="T10" fmla="*/ 1 w 113"/>
              <a:gd name="T11" fmla="*/ 117 h 154"/>
              <a:gd name="T12" fmla="*/ 3 w 113"/>
              <a:gd name="T13" fmla="*/ 127 h 154"/>
              <a:gd name="T14" fmla="*/ 6 w 113"/>
              <a:gd name="T15" fmla="*/ 134 h 154"/>
              <a:gd name="T16" fmla="*/ 9 w 113"/>
              <a:gd name="T17" fmla="*/ 138 h 154"/>
              <a:gd name="T18" fmla="*/ 12 w 113"/>
              <a:gd name="T19" fmla="*/ 143 h 154"/>
              <a:gd name="T20" fmla="*/ 16 w 113"/>
              <a:gd name="T21" fmla="*/ 146 h 154"/>
              <a:gd name="T22" fmla="*/ 22 w 113"/>
              <a:gd name="T23" fmla="*/ 149 h 154"/>
              <a:gd name="T24" fmla="*/ 27 w 113"/>
              <a:gd name="T25" fmla="*/ 151 h 154"/>
              <a:gd name="T26" fmla="*/ 33 w 113"/>
              <a:gd name="T27" fmla="*/ 153 h 154"/>
              <a:gd name="T28" fmla="*/ 40 w 113"/>
              <a:gd name="T29" fmla="*/ 154 h 154"/>
              <a:gd name="T30" fmla="*/ 46 w 113"/>
              <a:gd name="T31" fmla="*/ 154 h 154"/>
              <a:gd name="T32" fmla="*/ 53 w 113"/>
              <a:gd name="T33" fmla="*/ 154 h 154"/>
              <a:gd name="T34" fmla="*/ 61 w 113"/>
              <a:gd name="T35" fmla="*/ 153 h 154"/>
              <a:gd name="T36" fmla="*/ 67 w 113"/>
              <a:gd name="T37" fmla="*/ 151 h 154"/>
              <a:gd name="T38" fmla="*/ 73 w 113"/>
              <a:gd name="T39" fmla="*/ 148 h 154"/>
              <a:gd name="T40" fmla="*/ 79 w 113"/>
              <a:gd name="T41" fmla="*/ 144 h 154"/>
              <a:gd name="T42" fmla="*/ 83 w 113"/>
              <a:gd name="T43" fmla="*/ 139 h 154"/>
              <a:gd name="T44" fmla="*/ 87 w 113"/>
              <a:gd name="T45" fmla="*/ 135 h 154"/>
              <a:gd name="T46" fmla="*/ 91 w 113"/>
              <a:gd name="T47" fmla="*/ 129 h 154"/>
              <a:gd name="T48" fmla="*/ 91 w 113"/>
              <a:gd name="T49" fmla="*/ 151 h 154"/>
              <a:gd name="T50" fmla="*/ 113 w 113"/>
              <a:gd name="T51" fmla="*/ 151 h 154"/>
              <a:gd name="T52" fmla="*/ 113 w 113"/>
              <a:gd name="T53" fmla="*/ 0 h 154"/>
              <a:gd name="T54" fmla="*/ 90 w 113"/>
              <a:gd name="T55" fmla="*/ 0 h 154"/>
              <a:gd name="T56" fmla="*/ 90 w 113"/>
              <a:gd name="T57" fmla="*/ 81 h 154"/>
              <a:gd name="T58" fmla="*/ 89 w 113"/>
              <a:gd name="T59" fmla="*/ 93 h 154"/>
              <a:gd name="T60" fmla="*/ 88 w 113"/>
              <a:gd name="T61" fmla="*/ 103 h 154"/>
              <a:gd name="T62" fmla="*/ 85 w 113"/>
              <a:gd name="T63" fmla="*/ 113 h 154"/>
              <a:gd name="T64" fmla="*/ 80 w 113"/>
              <a:gd name="T65" fmla="*/ 120 h 154"/>
              <a:gd name="T66" fmla="*/ 74 w 113"/>
              <a:gd name="T67" fmla="*/ 125 h 154"/>
              <a:gd name="T68" fmla="*/ 68 w 113"/>
              <a:gd name="T69" fmla="*/ 129 h 154"/>
              <a:gd name="T70" fmla="*/ 60 w 113"/>
              <a:gd name="T71" fmla="*/ 131 h 154"/>
              <a:gd name="T72" fmla="*/ 50 w 113"/>
              <a:gd name="T73" fmla="*/ 132 h 154"/>
              <a:gd name="T74" fmla="*/ 43 w 113"/>
              <a:gd name="T75" fmla="*/ 132 h 154"/>
              <a:gd name="T76" fmla="*/ 36 w 113"/>
              <a:gd name="T77" fmla="*/ 130 h 154"/>
              <a:gd name="T78" fmla="*/ 32 w 113"/>
              <a:gd name="T79" fmla="*/ 127 h 154"/>
              <a:gd name="T80" fmla="*/ 28 w 113"/>
              <a:gd name="T81" fmla="*/ 123 h 154"/>
              <a:gd name="T82" fmla="*/ 26 w 113"/>
              <a:gd name="T83" fmla="*/ 117 h 154"/>
              <a:gd name="T84" fmla="*/ 24 w 113"/>
              <a:gd name="T85" fmla="*/ 110 h 154"/>
              <a:gd name="T86" fmla="*/ 23 w 113"/>
              <a:gd name="T87" fmla="*/ 102 h 154"/>
              <a:gd name="T88" fmla="*/ 23 w 113"/>
              <a:gd name="T89" fmla="*/ 93 h 154"/>
              <a:gd name="T90" fmla="*/ 23 w 113"/>
              <a:gd name="T91" fmla="*/ 0 h 15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154"/>
              <a:gd name="T140" fmla="*/ 113 w 113"/>
              <a:gd name="T141" fmla="*/ 154 h 15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154">
                <a:moveTo>
                  <a:pt x="23" y="0"/>
                </a:moveTo>
                <a:lnTo>
                  <a:pt x="0" y="0"/>
                </a:lnTo>
                <a:lnTo>
                  <a:pt x="0" y="90"/>
                </a:lnTo>
                <a:lnTo>
                  <a:pt x="0" y="97"/>
                </a:lnTo>
                <a:lnTo>
                  <a:pt x="0" y="108"/>
                </a:lnTo>
                <a:lnTo>
                  <a:pt x="1" y="117"/>
                </a:lnTo>
                <a:lnTo>
                  <a:pt x="3" y="127"/>
                </a:lnTo>
                <a:lnTo>
                  <a:pt x="6" y="134"/>
                </a:lnTo>
                <a:lnTo>
                  <a:pt x="9" y="138"/>
                </a:lnTo>
                <a:lnTo>
                  <a:pt x="12" y="143"/>
                </a:lnTo>
                <a:lnTo>
                  <a:pt x="16" y="146"/>
                </a:lnTo>
                <a:lnTo>
                  <a:pt x="22" y="149"/>
                </a:lnTo>
                <a:lnTo>
                  <a:pt x="27" y="151"/>
                </a:lnTo>
                <a:lnTo>
                  <a:pt x="33" y="153"/>
                </a:lnTo>
                <a:lnTo>
                  <a:pt x="40" y="154"/>
                </a:lnTo>
                <a:lnTo>
                  <a:pt x="46" y="154"/>
                </a:lnTo>
                <a:lnTo>
                  <a:pt x="53" y="154"/>
                </a:lnTo>
                <a:lnTo>
                  <a:pt x="61" y="153"/>
                </a:lnTo>
                <a:lnTo>
                  <a:pt x="67" y="151"/>
                </a:lnTo>
                <a:lnTo>
                  <a:pt x="73" y="148"/>
                </a:lnTo>
                <a:lnTo>
                  <a:pt x="79" y="144"/>
                </a:lnTo>
                <a:lnTo>
                  <a:pt x="83" y="139"/>
                </a:lnTo>
                <a:lnTo>
                  <a:pt x="87" y="135"/>
                </a:lnTo>
                <a:lnTo>
                  <a:pt x="91" y="129"/>
                </a:lnTo>
                <a:lnTo>
                  <a:pt x="91" y="151"/>
                </a:lnTo>
                <a:lnTo>
                  <a:pt x="113" y="151"/>
                </a:lnTo>
                <a:lnTo>
                  <a:pt x="113" y="0"/>
                </a:lnTo>
                <a:lnTo>
                  <a:pt x="90" y="0"/>
                </a:lnTo>
                <a:lnTo>
                  <a:pt x="90" y="81"/>
                </a:lnTo>
                <a:lnTo>
                  <a:pt x="89" y="93"/>
                </a:lnTo>
                <a:lnTo>
                  <a:pt x="88" y="103"/>
                </a:lnTo>
                <a:lnTo>
                  <a:pt x="85" y="113"/>
                </a:lnTo>
                <a:lnTo>
                  <a:pt x="80" y="120"/>
                </a:lnTo>
                <a:lnTo>
                  <a:pt x="74" y="125"/>
                </a:lnTo>
                <a:lnTo>
                  <a:pt x="68" y="129"/>
                </a:lnTo>
                <a:lnTo>
                  <a:pt x="60" y="131"/>
                </a:lnTo>
                <a:lnTo>
                  <a:pt x="50" y="132"/>
                </a:lnTo>
                <a:lnTo>
                  <a:pt x="43" y="132"/>
                </a:lnTo>
                <a:lnTo>
                  <a:pt x="36" y="130"/>
                </a:lnTo>
                <a:lnTo>
                  <a:pt x="32" y="127"/>
                </a:lnTo>
                <a:lnTo>
                  <a:pt x="28" y="123"/>
                </a:lnTo>
                <a:lnTo>
                  <a:pt x="26" y="117"/>
                </a:lnTo>
                <a:lnTo>
                  <a:pt x="24" y="110"/>
                </a:lnTo>
                <a:lnTo>
                  <a:pt x="23" y="102"/>
                </a:lnTo>
                <a:lnTo>
                  <a:pt x="23" y="93"/>
                </a:lnTo>
                <a:lnTo>
                  <a:pt x="23" y="0"/>
                </a:lnTo>
                <a:close/>
              </a:path>
            </a:pathLst>
          </a:custGeom>
          <a:solidFill>
            <a:srgbClr val="000080"/>
          </a:solidFill>
          <a:ln w="9525">
            <a:noFill/>
            <a:round/>
            <a:headEnd/>
            <a:tailEnd/>
          </a:ln>
        </p:spPr>
        <p:txBody>
          <a:bodyPr/>
          <a:lstStyle/>
          <a:p>
            <a:endParaRPr lang="ru-RU"/>
          </a:p>
        </p:txBody>
      </p:sp>
      <p:sp>
        <p:nvSpPr>
          <p:cNvPr id="20845" name="Freeform 365"/>
          <p:cNvSpPr>
            <a:spLocks noEditPoints="1"/>
          </p:cNvSpPr>
          <p:nvPr/>
        </p:nvSpPr>
        <p:spPr bwMode="auto">
          <a:xfrm>
            <a:off x="5888038" y="2133600"/>
            <a:ext cx="60325" cy="111125"/>
          </a:xfrm>
          <a:custGeom>
            <a:avLst/>
            <a:gdLst>
              <a:gd name="T0" fmla="*/ 126 w 126"/>
              <a:gd name="T1" fmla="*/ 0 h 210"/>
              <a:gd name="T2" fmla="*/ 104 w 126"/>
              <a:gd name="T3" fmla="*/ 0 h 210"/>
              <a:gd name="T4" fmla="*/ 104 w 126"/>
              <a:gd name="T5" fmla="*/ 75 h 210"/>
              <a:gd name="T6" fmla="*/ 96 w 126"/>
              <a:gd name="T7" fmla="*/ 65 h 210"/>
              <a:gd name="T8" fmla="*/ 85 w 126"/>
              <a:gd name="T9" fmla="*/ 58 h 210"/>
              <a:gd name="T10" fmla="*/ 74 w 126"/>
              <a:gd name="T11" fmla="*/ 53 h 210"/>
              <a:gd name="T12" fmla="*/ 60 w 126"/>
              <a:gd name="T13" fmla="*/ 52 h 210"/>
              <a:gd name="T14" fmla="*/ 47 w 126"/>
              <a:gd name="T15" fmla="*/ 53 h 210"/>
              <a:gd name="T16" fmla="*/ 36 w 126"/>
              <a:gd name="T17" fmla="*/ 58 h 210"/>
              <a:gd name="T18" fmla="*/ 25 w 126"/>
              <a:gd name="T19" fmla="*/ 64 h 210"/>
              <a:gd name="T20" fmla="*/ 17 w 126"/>
              <a:gd name="T21" fmla="*/ 73 h 210"/>
              <a:gd name="T22" fmla="*/ 9 w 126"/>
              <a:gd name="T23" fmla="*/ 85 h 210"/>
              <a:gd name="T24" fmla="*/ 4 w 126"/>
              <a:gd name="T25" fmla="*/ 99 h 210"/>
              <a:gd name="T26" fmla="*/ 1 w 126"/>
              <a:gd name="T27" fmla="*/ 114 h 210"/>
              <a:gd name="T28" fmla="*/ 0 w 126"/>
              <a:gd name="T29" fmla="*/ 131 h 210"/>
              <a:gd name="T30" fmla="*/ 1 w 126"/>
              <a:gd name="T31" fmla="*/ 149 h 210"/>
              <a:gd name="T32" fmla="*/ 4 w 126"/>
              <a:gd name="T33" fmla="*/ 165 h 210"/>
              <a:gd name="T34" fmla="*/ 9 w 126"/>
              <a:gd name="T35" fmla="*/ 178 h 210"/>
              <a:gd name="T36" fmla="*/ 17 w 126"/>
              <a:gd name="T37" fmla="*/ 190 h 210"/>
              <a:gd name="T38" fmla="*/ 25 w 126"/>
              <a:gd name="T39" fmla="*/ 199 h 210"/>
              <a:gd name="T40" fmla="*/ 36 w 126"/>
              <a:gd name="T41" fmla="*/ 205 h 210"/>
              <a:gd name="T42" fmla="*/ 47 w 126"/>
              <a:gd name="T43" fmla="*/ 209 h 210"/>
              <a:gd name="T44" fmla="*/ 60 w 126"/>
              <a:gd name="T45" fmla="*/ 210 h 210"/>
              <a:gd name="T46" fmla="*/ 73 w 126"/>
              <a:gd name="T47" fmla="*/ 209 h 210"/>
              <a:gd name="T48" fmla="*/ 84 w 126"/>
              <a:gd name="T49" fmla="*/ 205 h 210"/>
              <a:gd name="T50" fmla="*/ 95 w 126"/>
              <a:gd name="T51" fmla="*/ 198 h 210"/>
              <a:gd name="T52" fmla="*/ 104 w 126"/>
              <a:gd name="T53" fmla="*/ 187 h 210"/>
              <a:gd name="T54" fmla="*/ 104 w 126"/>
              <a:gd name="T55" fmla="*/ 207 h 210"/>
              <a:gd name="T56" fmla="*/ 126 w 126"/>
              <a:gd name="T57" fmla="*/ 207 h 210"/>
              <a:gd name="T58" fmla="*/ 126 w 126"/>
              <a:gd name="T59" fmla="*/ 0 h 210"/>
              <a:gd name="T60" fmla="*/ 105 w 126"/>
              <a:gd name="T61" fmla="*/ 131 h 210"/>
              <a:gd name="T62" fmla="*/ 104 w 126"/>
              <a:gd name="T63" fmla="*/ 144 h 210"/>
              <a:gd name="T64" fmla="*/ 102 w 126"/>
              <a:gd name="T65" fmla="*/ 156 h 210"/>
              <a:gd name="T66" fmla="*/ 99 w 126"/>
              <a:gd name="T67" fmla="*/ 165 h 210"/>
              <a:gd name="T68" fmla="*/ 95 w 126"/>
              <a:gd name="T69" fmla="*/ 173 h 210"/>
              <a:gd name="T70" fmla="*/ 88 w 126"/>
              <a:gd name="T71" fmla="*/ 180 h 210"/>
              <a:gd name="T72" fmla="*/ 82 w 126"/>
              <a:gd name="T73" fmla="*/ 185 h 210"/>
              <a:gd name="T74" fmla="*/ 74 w 126"/>
              <a:gd name="T75" fmla="*/ 187 h 210"/>
              <a:gd name="T76" fmla="*/ 65 w 126"/>
              <a:gd name="T77" fmla="*/ 188 h 210"/>
              <a:gd name="T78" fmla="*/ 56 w 126"/>
              <a:gd name="T79" fmla="*/ 187 h 210"/>
              <a:gd name="T80" fmla="*/ 48 w 126"/>
              <a:gd name="T81" fmla="*/ 185 h 210"/>
              <a:gd name="T82" fmla="*/ 41 w 126"/>
              <a:gd name="T83" fmla="*/ 180 h 210"/>
              <a:gd name="T84" fmla="*/ 35 w 126"/>
              <a:gd name="T85" fmla="*/ 174 h 210"/>
              <a:gd name="T86" fmla="*/ 30 w 126"/>
              <a:gd name="T87" fmla="*/ 166 h 210"/>
              <a:gd name="T88" fmla="*/ 27 w 126"/>
              <a:gd name="T89" fmla="*/ 157 h 210"/>
              <a:gd name="T90" fmla="*/ 25 w 126"/>
              <a:gd name="T91" fmla="*/ 146 h 210"/>
              <a:gd name="T92" fmla="*/ 24 w 126"/>
              <a:gd name="T93" fmla="*/ 134 h 210"/>
              <a:gd name="T94" fmla="*/ 25 w 126"/>
              <a:gd name="T95" fmla="*/ 121 h 210"/>
              <a:gd name="T96" fmla="*/ 27 w 126"/>
              <a:gd name="T97" fmla="*/ 109 h 210"/>
              <a:gd name="T98" fmla="*/ 30 w 126"/>
              <a:gd name="T99" fmla="*/ 99 h 210"/>
              <a:gd name="T100" fmla="*/ 35 w 126"/>
              <a:gd name="T101" fmla="*/ 91 h 210"/>
              <a:gd name="T102" fmla="*/ 41 w 126"/>
              <a:gd name="T103" fmla="*/ 84 h 210"/>
              <a:gd name="T104" fmla="*/ 47 w 126"/>
              <a:gd name="T105" fmla="*/ 79 h 210"/>
              <a:gd name="T106" fmla="*/ 56 w 126"/>
              <a:gd name="T107" fmla="*/ 77 h 210"/>
              <a:gd name="T108" fmla="*/ 64 w 126"/>
              <a:gd name="T109" fmla="*/ 75 h 210"/>
              <a:gd name="T110" fmla="*/ 74 w 126"/>
              <a:gd name="T111" fmla="*/ 77 h 210"/>
              <a:gd name="T112" fmla="*/ 82 w 126"/>
              <a:gd name="T113" fmla="*/ 79 h 210"/>
              <a:gd name="T114" fmla="*/ 90 w 126"/>
              <a:gd name="T115" fmla="*/ 84 h 210"/>
              <a:gd name="T116" fmla="*/ 95 w 126"/>
              <a:gd name="T117" fmla="*/ 89 h 210"/>
              <a:gd name="T118" fmla="*/ 100 w 126"/>
              <a:gd name="T119" fmla="*/ 98 h 210"/>
              <a:gd name="T120" fmla="*/ 103 w 126"/>
              <a:gd name="T121" fmla="*/ 107 h 210"/>
              <a:gd name="T122" fmla="*/ 104 w 126"/>
              <a:gd name="T123" fmla="*/ 118 h 210"/>
              <a:gd name="T124" fmla="*/ 105 w 126"/>
              <a:gd name="T125" fmla="*/ 131 h 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6"/>
              <a:gd name="T190" fmla="*/ 0 h 210"/>
              <a:gd name="T191" fmla="*/ 126 w 126"/>
              <a:gd name="T192" fmla="*/ 210 h 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6" h="210">
                <a:moveTo>
                  <a:pt x="126" y="0"/>
                </a:moveTo>
                <a:lnTo>
                  <a:pt x="104" y="0"/>
                </a:lnTo>
                <a:lnTo>
                  <a:pt x="104" y="75"/>
                </a:lnTo>
                <a:lnTo>
                  <a:pt x="96" y="65"/>
                </a:lnTo>
                <a:lnTo>
                  <a:pt x="85" y="58"/>
                </a:lnTo>
                <a:lnTo>
                  <a:pt x="74" y="53"/>
                </a:lnTo>
                <a:lnTo>
                  <a:pt x="60" y="52"/>
                </a:lnTo>
                <a:lnTo>
                  <a:pt x="47" y="53"/>
                </a:lnTo>
                <a:lnTo>
                  <a:pt x="36" y="58"/>
                </a:lnTo>
                <a:lnTo>
                  <a:pt x="25" y="64"/>
                </a:lnTo>
                <a:lnTo>
                  <a:pt x="17" y="73"/>
                </a:lnTo>
                <a:lnTo>
                  <a:pt x="9" y="85"/>
                </a:lnTo>
                <a:lnTo>
                  <a:pt x="4" y="99"/>
                </a:lnTo>
                <a:lnTo>
                  <a:pt x="1" y="114"/>
                </a:lnTo>
                <a:lnTo>
                  <a:pt x="0" y="131"/>
                </a:lnTo>
                <a:lnTo>
                  <a:pt x="1" y="149"/>
                </a:lnTo>
                <a:lnTo>
                  <a:pt x="4" y="165"/>
                </a:lnTo>
                <a:lnTo>
                  <a:pt x="9" y="178"/>
                </a:lnTo>
                <a:lnTo>
                  <a:pt x="17" y="190"/>
                </a:lnTo>
                <a:lnTo>
                  <a:pt x="25" y="199"/>
                </a:lnTo>
                <a:lnTo>
                  <a:pt x="36" y="205"/>
                </a:lnTo>
                <a:lnTo>
                  <a:pt x="47" y="209"/>
                </a:lnTo>
                <a:lnTo>
                  <a:pt x="60" y="210"/>
                </a:lnTo>
                <a:lnTo>
                  <a:pt x="73" y="209"/>
                </a:lnTo>
                <a:lnTo>
                  <a:pt x="84" y="205"/>
                </a:lnTo>
                <a:lnTo>
                  <a:pt x="95" y="198"/>
                </a:lnTo>
                <a:lnTo>
                  <a:pt x="104" y="187"/>
                </a:lnTo>
                <a:lnTo>
                  <a:pt x="104" y="207"/>
                </a:lnTo>
                <a:lnTo>
                  <a:pt x="126" y="207"/>
                </a:lnTo>
                <a:lnTo>
                  <a:pt x="126" y="0"/>
                </a:lnTo>
                <a:close/>
                <a:moveTo>
                  <a:pt x="105" y="131"/>
                </a:moveTo>
                <a:lnTo>
                  <a:pt x="104" y="144"/>
                </a:lnTo>
                <a:lnTo>
                  <a:pt x="102" y="156"/>
                </a:lnTo>
                <a:lnTo>
                  <a:pt x="99" y="165"/>
                </a:lnTo>
                <a:lnTo>
                  <a:pt x="95" y="173"/>
                </a:lnTo>
                <a:lnTo>
                  <a:pt x="88" y="180"/>
                </a:lnTo>
                <a:lnTo>
                  <a:pt x="82" y="185"/>
                </a:lnTo>
                <a:lnTo>
                  <a:pt x="74" y="187"/>
                </a:lnTo>
                <a:lnTo>
                  <a:pt x="65" y="188"/>
                </a:lnTo>
                <a:lnTo>
                  <a:pt x="56" y="187"/>
                </a:lnTo>
                <a:lnTo>
                  <a:pt x="48" y="185"/>
                </a:lnTo>
                <a:lnTo>
                  <a:pt x="41" y="180"/>
                </a:lnTo>
                <a:lnTo>
                  <a:pt x="35" y="174"/>
                </a:lnTo>
                <a:lnTo>
                  <a:pt x="30" y="166"/>
                </a:lnTo>
                <a:lnTo>
                  <a:pt x="27" y="157"/>
                </a:lnTo>
                <a:lnTo>
                  <a:pt x="25" y="146"/>
                </a:lnTo>
                <a:lnTo>
                  <a:pt x="24" y="134"/>
                </a:lnTo>
                <a:lnTo>
                  <a:pt x="25" y="121"/>
                </a:lnTo>
                <a:lnTo>
                  <a:pt x="27" y="109"/>
                </a:lnTo>
                <a:lnTo>
                  <a:pt x="30" y="99"/>
                </a:lnTo>
                <a:lnTo>
                  <a:pt x="35" y="91"/>
                </a:lnTo>
                <a:lnTo>
                  <a:pt x="41" y="84"/>
                </a:lnTo>
                <a:lnTo>
                  <a:pt x="47" y="79"/>
                </a:lnTo>
                <a:lnTo>
                  <a:pt x="56" y="77"/>
                </a:lnTo>
                <a:lnTo>
                  <a:pt x="64" y="75"/>
                </a:lnTo>
                <a:lnTo>
                  <a:pt x="74" y="77"/>
                </a:lnTo>
                <a:lnTo>
                  <a:pt x="82" y="79"/>
                </a:lnTo>
                <a:lnTo>
                  <a:pt x="90" y="84"/>
                </a:lnTo>
                <a:lnTo>
                  <a:pt x="95" y="89"/>
                </a:lnTo>
                <a:lnTo>
                  <a:pt x="100" y="98"/>
                </a:lnTo>
                <a:lnTo>
                  <a:pt x="103" y="107"/>
                </a:lnTo>
                <a:lnTo>
                  <a:pt x="104" y="118"/>
                </a:lnTo>
                <a:lnTo>
                  <a:pt x="105" y="131"/>
                </a:lnTo>
                <a:close/>
              </a:path>
            </a:pathLst>
          </a:custGeom>
          <a:solidFill>
            <a:srgbClr val="000080"/>
          </a:solidFill>
          <a:ln w="9525">
            <a:noFill/>
            <a:round/>
            <a:headEnd/>
            <a:tailEnd/>
          </a:ln>
        </p:spPr>
        <p:txBody>
          <a:bodyPr/>
          <a:lstStyle/>
          <a:p>
            <a:endParaRPr lang="ru-RU"/>
          </a:p>
        </p:txBody>
      </p:sp>
      <p:sp>
        <p:nvSpPr>
          <p:cNvPr id="20846" name="Freeform 366"/>
          <p:cNvSpPr>
            <a:spLocks/>
          </p:cNvSpPr>
          <p:nvPr/>
        </p:nvSpPr>
        <p:spPr bwMode="auto">
          <a:xfrm>
            <a:off x="5994400" y="2130425"/>
            <a:ext cx="69850" cy="114300"/>
          </a:xfrm>
          <a:custGeom>
            <a:avLst/>
            <a:gdLst>
              <a:gd name="T0" fmla="*/ 2 w 146"/>
              <a:gd name="T1" fmla="*/ 159 h 216"/>
              <a:gd name="T2" fmla="*/ 12 w 146"/>
              <a:gd name="T3" fmla="*/ 187 h 216"/>
              <a:gd name="T4" fmla="*/ 31 w 146"/>
              <a:gd name="T5" fmla="*/ 205 h 216"/>
              <a:gd name="T6" fmla="*/ 58 w 146"/>
              <a:gd name="T7" fmla="*/ 214 h 216"/>
              <a:gd name="T8" fmla="*/ 90 w 146"/>
              <a:gd name="T9" fmla="*/ 214 h 216"/>
              <a:gd name="T10" fmla="*/ 117 w 146"/>
              <a:gd name="T11" fmla="*/ 205 h 216"/>
              <a:gd name="T12" fmla="*/ 136 w 146"/>
              <a:gd name="T13" fmla="*/ 189 h 216"/>
              <a:gd name="T14" fmla="*/ 145 w 146"/>
              <a:gd name="T15" fmla="*/ 166 h 216"/>
              <a:gd name="T16" fmla="*/ 145 w 146"/>
              <a:gd name="T17" fmla="*/ 140 h 216"/>
              <a:gd name="T18" fmla="*/ 138 w 146"/>
              <a:gd name="T19" fmla="*/ 120 h 216"/>
              <a:gd name="T20" fmla="*/ 122 w 146"/>
              <a:gd name="T21" fmla="*/ 106 h 216"/>
              <a:gd name="T22" fmla="*/ 101 w 146"/>
              <a:gd name="T23" fmla="*/ 98 h 216"/>
              <a:gd name="T24" fmla="*/ 73 w 146"/>
              <a:gd name="T25" fmla="*/ 91 h 216"/>
              <a:gd name="T26" fmla="*/ 52 w 146"/>
              <a:gd name="T27" fmla="*/ 85 h 216"/>
              <a:gd name="T28" fmla="*/ 37 w 146"/>
              <a:gd name="T29" fmla="*/ 77 h 216"/>
              <a:gd name="T30" fmla="*/ 31 w 146"/>
              <a:gd name="T31" fmla="*/ 65 h 216"/>
              <a:gd name="T32" fmla="*/ 31 w 146"/>
              <a:gd name="T33" fmla="*/ 49 h 216"/>
              <a:gd name="T34" fmla="*/ 36 w 146"/>
              <a:gd name="T35" fmla="*/ 37 h 216"/>
              <a:gd name="T36" fmla="*/ 47 w 146"/>
              <a:gd name="T37" fmla="*/ 29 h 216"/>
              <a:gd name="T38" fmla="*/ 63 w 146"/>
              <a:gd name="T39" fmla="*/ 25 h 216"/>
              <a:gd name="T40" fmla="*/ 81 w 146"/>
              <a:gd name="T41" fmla="*/ 25 h 216"/>
              <a:gd name="T42" fmla="*/ 98 w 146"/>
              <a:gd name="T43" fmla="*/ 29 h 216"/>
              <a:gd name="T44" fmla="*/ 108 w 146"/>
              <a:gd name="T45" fmla="*/ 41 h 216"/>
              <a:gd name="T46" fmla="*/ 114 w 146"/>
              <a:gd name="T47" fmla="*/ 57 h 216"/>
              <a:gd name="T48" fmla="*/ 141 w 146"/>
              <a:gd name="T49" fmla="*/ 67 h 216"/>
              <a:gd name="T50" fmla="*/ 136 w 146"/>
              <a:gd name="T51" fmla="*/ 39 h 216"/>
              <a:gd name="T52" fmla="*/ 123 w 146"/>
              <a:gd name="T53" fmla="*/ 18 h 216"/>
              <a:gd name="T54" fmla="*/ 102 w 146"/>
              <a:gd name="T55" fmla="*/ 5 h 216"/>
              <a:gd name="T56" fmla="*/ 73 w 146"/>
              <a:gd name="T57" fmla="*/ 0 h 216"/>
              <a:gd name="T58" fmla="*/ 45 w 146"/>
              <a:gd name="T59" fmla="*/ 5 h 216"/>
              <a:gd name="T60" fmla="*/ 24 w 146"/>
              <a:gd name="T61" fmla="*/ 17 h 216"/>
              <a:gd name="T62" fmla="*/ 10 w 146"/>
              <a:gd name="T63" fmla="*/ 36 h 216"/>
              <a:gd name="T64" fmla="*/ 6 w 146"/>
              <a:gd name="T65" fmla="*/ 61 h 216"/>
              <a:gd name="T66" fmla="*/ 10 w 146"/>
              <a:gd name="T67" fmla="*/ 83 h 216"/>
              <a:gd name="T68" fmla="*/ 22 w 146"/>
              <a:gd name="T69" fmla="*/ 98 h 216"/>
              <a:gd name="T70" fmla="*/ 42 w 146"/>
              <a:gd name="T71" fmla="*/ 109 h 216"/>
              <a:gd name="T72" fmla="*/ 69 w 146"/>
              <a:gd name="T73" fmla="*/ 118 h 216"/>
              <a:gd name="T74" fmla="*/ 91 w 146"/>
              <a:gd name="T75" fmla="*/ 124 h 216"/>
              <a:gd name="T76" fmla="*/ 108 w 146"/>
              <a:gd name="T77" fmla="*/ 129 h 216"/>
              <a:gd name="T78" fmla="*/ 118 w 146"/>
              <a:gd name="T79" fmla="*/ 139 h 216"/>
              <a:gd name="T80" fmla="*/ 121 w 146"/>
              <a:gd name="T81" fmla="*/ 154 h 216"/>
              <a:gd name="T82" fmla="*/ 118 w 146"/>
              <a:gd name="T83" fmla="*/ 169 h 216"/>
              <a:gd name="T84" fmla="*/ 108 w 146"/>
              <a:gd name="T85" fmla="*/ 181 h 216"/>
              <a:gd name="T86" fmla="*/ 93 w 146"/>
              <a:gd name="T87" fmla="*/ 189 h 216"/>
              <a:gd name="T88" fmla="*/ 73 w 146"/>
              <a:gd name="T89" fmla="*/ 191 h 216"/>
              <a:gd name="T90" fmla="*/ 53 w 146"/>
              <a:gd name="T91" fmla="*/ 188 h 216"/>
              <a:gd name="T92" fmla="*/ 39 w 146"/>
              <a:gd name="T93" fmla="*/ 178 h 216"/>
              <a:gd name="T94" fmla="*/ 28 w 146"/>
              <a:gd name="T95" fmla="*/ 162 h 216"/>
              <a:gd name="T96" fmla="*/ 25 w 146"/>
              <a:gd name="T97" fmla="*/ 142 h 2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6"/>
              <a:gd name="T148" fmla="*/ 0 h 216"/>
              <a:gd name="T149" fmla="*/ 146 w 146"/>
              <a:gd name="T150" fmla="*/ 216 h 2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6" h="216">
                <a:moveTo>
                  <a:pt x="0" y="142"/>
                </a:moveTo>
                <a:lnTo>
                  <a:pt x="2" y="159"/>
                </a:lnTo>
                <a:lnTo>
                  <a:pt x="6" y="174"/>
                </a:lnTo>
                <a:lnTo>
                  <a:pt x="12" y="187"/>
                </a:lnTo>
                <a:lnTo>
                  <a:pt x="21" y="197"/>
                </a:lnTo>
                <a:lnTo>
                  <a:pt x="31" y="205"/>
                </a:lnTo>
                <a:lnTo>
                  <a:pt x="43" y="211"/>
                </a:lnTo>
                <a:lnTo>
                  <a:pt x="58" y="214"/>
                </a:lnTo>
                <a:lnTo>
                  <a:pt x="73" y="216"/>
                </a:lnTo>
                <a:lnTo>
                  <a:pt x="90" y="214"/>
                </a:lnTo>
                <a:lnTo>
                  <a:pt x="104" y="211"/>
                </a:lnTo>
                <a:lnTo>
                  <a:pt x="117" y="205"/>
                </a:lnTo>
                <a:lnTo>
                  <a:pt x="127" y="198"/>
                </a:lnTo>
                <a:lnTo>
                  <a:pt x="136" y="189"/>
                </a:lnTo>
                <a:lnTo>
                  <a:pt x="141" y="177"/>
                </a:lnTo>
                <a:lnTo>
                  <a:pt x="145" y="166"/>
                </a:lnTo>
                <a:lnTo>
                  <a:pt x="146" y="152"/>
                </a:lnTo>
                <a:lnTo>
                  <a:pt x="145" y="140"/>
                </a:lnTo>
                <a:lnTo>
                  <a:pt x="142" y="129"/>
                </a:lnTo>
                <a:lnTo>
                  <a:pt x="138" y="120"/>
                </a:lnTo>
                <a:lnTo>
                  <a:pt x="130" y="112"/>
                </a:lnTo>
                <a:lnTo>
                  <a:pt x="122" y="106"/>
                </a:lnTo>
                <a:lnTo>
                  <a:pt x="112" y="102"/>
                </a:lnTo>
                <a:lnTo>
                  <a:pt x="101" y="98"/>
                </a:lnTo>
                <a:lnTo>
                  <a:pt x="87" y="95"/>
                </a:lnTo>
                <a:lnTo>
                  <a:pt x="73" y="91"/>
                </a:lnTo>
                <a:lnTo>
                  <a:pt x="62" y="88"/>
                </a:lnTo>
                <a:lnTo>
                  <a:pt x="52" y="85"/>
                </a:lnTo>
                <a:lnTo>
                  <a:pt x="44" y="82"/>
                </a:lnTo>
                <a:lnTo>
                  <a:pt x="37" y="77"/>
                </a:lnTo>
                <a:lnTo>
                  <a:pt x="33" y="71"/>
                </a:lnTo>
                <a:lnTo>
                  <a:pt x="31" y="65"/>
                </a:lnTo>
                <a:lnTo>
                  <a:pt x="30" y="56"/>
                </a:lnTo>
                <a:lnTo>
                  <a:pt x="31" y="49"/>
                </a:lnTo>
                <a:lnTo>
                  <a:pt x="33" y="43"/>
                </a:lnTo>
                <a:lnTo>
                  <a:pt x="36" y="37"/>
                </a:lnTo>
                <a:lnTo>
                  <a:pt x="42" y="33"/>
                </a:lnTo>
                <a:lnTo>
                  <a:pt x="47" y="29"/>
                </a:lnTo>
                <a:lnTo>
                  <a:pt x="54" y="26"/>
                </a:lnTo>
                <a:lnTo>
                  <a:pt x="63" y="25"/>
                </a:lnTo>
                <a:lnTo>
                  <a:pt x="71" y="24"/>
                </a:lnTo>
                <a:lnTo>
                  <a:pt x="81" y="25"/>
                </a:lnTo>
                <a:lnTo>
                  <a:pt x="90" y="26"/>
                </a:lnTo>
                <a:lnTo>
                  <a:pt x="98" y="29"/>
                </a:lnTo>
                <a:lnTo>
                  <a:pt x="103" y="35"/>
                </a:lnTo>
                <a:lnTo>
                  <a:pt x="108" y="41"/>
                </a:lnTo>
                <a:lnTo>
                  <a:pt x="112" y="48"/>
                </a:lnTo>
                <a:lnTo>
                  <a:pt x="114" y="57"/>
                </a:lnTo>
                <a:lnTo>
                  <a:pt x="117" y="67"/>
                </a:lnTo>
                <a:lnTo>
                  <a:pt x="141" y="67"/>
                </a:lnTo>
                <a:lnTo>
                  <a:pt x="140" y="51"/>
                </a:lnTo>
                <a:lnTo>
                  <a:pt x="136" y="39"/>
                </a:lnTo>
                <a:lnTo>
                  <a:pt x="130" y="27"/>
                </a:lnTo>
                <a:lnTo>
                  <a:pt x="123" y="18"/>
                </a:lnTo>
                <a:lnTo>
                  <a:pt x="112" y="11"/>
                </a:lnTo>
                <a:lnTo>
                  <a:pt x="102" y="5"/>
                </a:lnTo>
                <a:lnTo>
                  <a:pt x="88" y="1"/>
                </a:lnTo>
                <a:lnTo>
                  <a:pt x="73" y="0"/>
                </a:lnTo>
                <a:lnTo>
                  <a:pt x="59" y="1"/>
                </a:lnTo>
                <a:lnTo>
                  <a:pt x="45" y="5"/>
                </a:lnTo>
                <a:lnTo>
                  <a:pt x="33" y="10"/>
                </a:lnTo>
                <a:lnTo>
                  <a:pt x="24" y="17"/>
                </a:lnTo>
                <a:lnTo>
                  <a:pt x="16" y="26"/>
                </a:lnTo>
                <a:lnTo>
                  <a:pt x="10" y="36"/>
                </a:lnTo>
                <a:lnTo>
                  <a:pt x="7" y="48"/>
                </a:lnTo>
                <a:lnTo>
                  <a:pt x="6" y="61"/>
                </a:lnTo>
                <a:lnTo>
                  <a:pt x="7" y="74"/>
                </a:lnTo>
                <a:lnTo>
                  <a:pt x="10" y="83"/>
                </a:lnTo>
                <a:lnTo>
                  <a:pt x="15" y="92"/>
                </a:lnTo>
                <a:lnTo>
                  <a:pt x="22" y="98"/>
                </a:lnTo>
                <a:lnTo>
                  <a:pt x="31" y="104"/>
                </a:lnTo>
                <a:lnTo>
                  <a:pt x="42" y="109"/>
                </a:lnTo>
                <a:lnTo>
                  <a:pt x="54" y="113"/>
                </a:lnTo>
                <a:lnTo>
                  <a:pt x="69" y="118"/>
                </a:lnTo>
                <a:lnTo>
                  <a:pt x="81" y="120"/>
                </a:lnTo>
                <a:lnTo>
                  <a:pt x="91" y="124"/>
                </a:lnTo>
                <a:lnTo>
                  <a:pt x="101" y="126"/>
                </a:lnTo>
                <a:lnTo>
                  <a:pt x="108" y="129"/>
                </a:lnTo>
                <a:lnTo>
                  <a:pt x="113" y="134"/>
                </a:lnTo>
                <a:lnTo>
                  <a:pt x="118" y="139"/>
                </a:lnTo>
                <a:lnTo>
                  <a:pt x="120" y="146"/>
                </a:lnTo>
                <a:lnTo>
                  <a:pt x="121" y="154"/>
                </a:lnTo>
                <a:lnTo>
                  <a:pt x="120" y="162"/>
                </a:lnTo>
                <a:lnTo>
                  <a:pt x="118" y="169"/>
                </a:lnTo>
                <a:lnTo>
                  <a:pt x="113" y="176"/>
                </a:lnTo>
                <a:lnTo>
                  <a:pt x="108" y="181"/>
                </a:lnTo>
                <a:lnTo>
                  <a:pt x="102" y="185"/>
                </a:lnTo>
                <a:lnTo>
                  <a:pt x="93" y="189"/>
                </a:lnTo>
                <a:lnTo>
                  <a:pt x="84" y="190"/>
                </a:lnTo>
                <a:lnTo>
                  <a:pt x="73" y="191"/>
                </a:lnTo>
                <a:lnTo>
                  <a:pt x="63" y="190"/>
                </a:lnTo>
                <a:lnTo>
                  <a:pt x="53" y="188"/>
                </a:lnTo>
                <a:lnTo>
                  <a:pt x="45" y="184"/>
                </a:lnTo>
                <a:lnTo>
                  <a:pt x="39" y="178"/>
                </a:lnTo>
                <a:lnTo>
                  <a:pt x="32" y="171"/>
                </a:lnTo>
                <a:lnTo>
                  <a:pt x="28" y="162"/>
                </a:lnTo>
                <a:lnTo>
                  <a:pt x="26" y="153"/>
                </a:lnTo>
                <a:lnTo>
                  <a:pt x="25" y="142"/>
                </a:lnTo>
                <a:lnTo>
                  <a:pt x="0" y="142"/>
                </a:lnTo>
                <a:close/>
              </a:path>
            </a:pathLst>
          </a:custGeom>
          <a:solidFill>
            <a:srgbClr val="000080"/>
          </a:solidFill>
          <a:ln w="9525">
            <a:noFill/>
            <a:round/>
            <a:headEnd/>
            <a:tailEnd/>
          </a:ln>
        </p:spPr>
        <p:txBody>
          <a:bodyPr/>
          <a:lstStyle/>
          <a:p>
            <a:endParaRPr lang="ru-RU"/>
          </a:p>
        </p:txBody>
      </p:sp>
      <p:sp>
        <p:nvSpPr>
          <p:cNvPr id="20847" name="Rectangle 367"/>
          <p:cNvSpPr>
            <a:spLocks noChangeArrowheads="1"/>
          </p:cNvSpPr>
          <p:nvPr/>
        </p:nvSpPr>
        <p:spPr bwMode="auto">
          <a:xfrm>
            <a:off x="6078538" y="2225675"/>
            <a:ext cx="12700" cy="17463"/>
          </a:xfrm>
          <a:prstGeom prst="rect">
            <a:avLst/>
          </a:prstGeom>
          <a:solidFill>
            <a:srgbClr val="000080"/>
          </a:solidFill>
          <a:ln w="9525">
            <a:noFill/>
            <a:miter lim="800000"/>
            <a:headEnd/>
            <a:tailEnd/>
          </a:ln>
        </p:spPr>
        <p:txBody>
          <a:bodyPr/>
          <a:lstStyle/>
          <a:p>
            <a:endParaRPr lang="ru-RU"/>
          </a:p>
        </p:txBody>
      </p:sp>
      <p:sp>
        <p:nvSpPr>
          <p:cNvPr id="20848" name="Freeform 368"/>
          <p:cNvSpPr>
            <a:spLocks/>
          </p:cNvSpPr>
          <p:nvPr/>
        </p:nvSpPr>
        <p:spPr bwMode="auto">
          <a:xfrm>
            <a:off x="4851400" y="2330450"/>
            <a:ext cx="58738" cy="107950"/>
          </a:xfrm>
          <a:custGeom>
            <a:avLst/>
            <a:gdLst>
              <a:gd name="T0" fmla="*/ 0 w 126"/>
              <a:gd name="T1" fmla="*/ 137 h 204"/>
              <a:gd name="T2" fmla="*/ 4 w 126"/>
              <a:gd name="T3" fmla="*/ 165 h 204"/>
              <a:gd name="T4" fmla="*/ 17 w 126"/>
              <a:gd name="T5" fmla="*/ 186 h 204"/>
              <a:gd name="T6" fmla="*/ 36 w 126"/>
              <a:gd name="T7" fmla="*/ 200 h 204"/>
              <a:gd name="T8" fmla="*/ 61 w 126"/>
              <a:gd name="T9" fmla="*/ 204 h 204"/>
              <a:gd name="T10" fmla="*/ 89 w 126"/>
              <a:gd name="T11" fmla="*/ 200 h 204"/>
              <a:gd name="T12" fmla="*/ 109 w 126"/>
              <a:gd name="T13" fmla="*/ 187 h 204"/>
              <a:gd name="T14" fmla="*/ 122 w 126"/>
              <a:gd name="T15" fmla="*/ 167 h 204"/>
              <a:gd name="T16" fmla="*/ 126 w 126"/>
              <a:gd name="T17" fmla="*/ 141 h 204"/>
              <a:gd name="T18" fmla="*/ 124 w 126"/>
              <a:gd name="T19" fmla="*/ 124 h 204"/>
              <a:gd name="T20" fmla="*/ 119 w 126"/>
              <a:gd name="T21" fmla="*/ 111 h 204"/>
              <a:gd name="T22" fmla="*/ 110 w 126"/>
              <a:gd name="T23" fmla="*/ 99 h 204"/>
              <a:gd name="T24" fmla="*/ 97 w 126"/>
              <a:gd name="T25" fmla="*/ 92 h 204"/>
              <a:gd name="T26" fmla="*/ 108 w 126"/>
              <a:gd name="T27" fmla="*/ 85 h 204"/>
              <a:gd name="T28" fmla="*/ 115 w 126"/>
              <a:gd name="T29" fmla="*/ 77 h 204"/>
              <a:gd name="T30" fmla="*/ 119 w 126"/>
              <a:gd name="T31" fmla="*/ 66 h 204"/>
              <a:gd name="T32" fmla="*/ 120 w 126"/>
              <a:gd name="T33" fmla="*/ 53 h 204"/>
              <a:gd name="T34" fmla="*/ 116 w 126"/>
              <a:gd name="T35" fmla="*/ 31 h 204"/>
              <a:gd name="T36" fmla="*/ 105 w 126"/>
              <a:gd name="T37" fmla="*/ 14 h 204"/>
              <a:gd name="T38" fmla="*/ 86 w 126"/>
              <a:gd name="T39" fmla="*/ 4 h 204"/>
              <a:gd name="T40" fmla="*/ 61 w 126"/>
              <a:gd name="T41" fmla="*/ 0 h 204"/>
              <a:gd name="T42" fmla="*/ 38 w 126"/>
              <a:gd name="T43" fmla="*/ 5 h 204"/>
              <a:gd name="T44" fmla="*/ 20 w 126"/>
              <a:gd name="T45" fmla="*/ 18 h 204"/>
              <a:gd name="T46" fmla="*/ 8 w 126"/>
              <a:gd name="T47" fmla="*/ 39 h 204"/>
              <a:gd name="T48" fmla="*/ 4 w 126"/>
              <a:gd name="T49" fmla="*/ 66 h 204"/>
              <a:gd name="T50" fmla="*/ 27 w 126"/>
              <a:gd name="T51" fmla="*/ 67 h 204"/>
              <a:gd name="T52" fmla="*/ 31 w 126"/>
              <a:gd name="T53" fmla="*/ 48 h 204"/>
              <a:gd name="T54" fmla="*/ 37 w 126"/>
              <a:gd name="T55" fmla="*/ 34 h 204"/>
              <a:gd name="T56" fmla="*/ 47 w 126"/>
              <a:gd name="T57" fmla="*/ 26 h 204"/>
              <a:gd name="T58" fmla="*/ 63 w 126"/>
              <a:gd name="T59" fmla="*/ 24 h 204"/>
              <a:gd name="T60" fmla="*/ 77 w 126"/>
              <a:gd name="T61" fmla="*/ 26 h 204"/>
              <a:gd name="T62" fmla="*/ 86 w 126"/>
              <a:gd name="T63" fmla="*/ 32 h 204"/>
              <a:gd name="T64" fmla="*/ 93 w 126"/>
              <a:gd name="T65" fmla="*/ 41 h 204"/>
              <a:gd name="T66" fmla="*/ 95 w 126"/>
              <a:gd name="T67" fmla="*/ 54 h 204"/>
              <a:gd name="T68" fmla="*/ 93 w 126"/>
              <a:gd name="T69" fmla="*/ 68 h 204"/>
              <a:gd name="T70" fmla="*/ 85 w 126"/>
              <a:gd name="T71" fmla="*/ 77 h 204"/>
              <a:gd name="T72" fmla="*/ 74 w 126"/>
              <a:gd name="T73" fmla="*/ 83 h 204"/>
              <a:gd name="T74" fmla="*/ 58 w 126"/>
              <a:gd name="T75" fmla="*/ 84 h 204"/>
              <a:gd name="T76" fmla="*/ 50 w 126"/>
              <a:gd name="T77" fmla="*/ 106 h 204"/>
              <a:gd name="T78" fmla="*/ 72 w 126"/>
              <a:gd name="T79" fmla="*/ 108 h 204"/>
              <a:gd name="T80" fmla="*/ 86 w 126"/>
              <a:gd name="T81" fmla="*/ 112 h 204"/>
              <a:gd name="T82" fmla="*/ 96 w 126"/>
              <a:gd name="T83" fmla="*/ 120 h 204"/>
              <a:gd name="T84" fmla="*/ 100 w 126"/>
              <a:gd name="T85" fmla="*/ 133 h 204"/>
              <a:gd name="T86" fmla="*/ 100 w 126"/>
              <a:gd name="T87" fmla="*/ 149 h 204"/>
              <a:gd name="T88" fmla="*/ 96 w 126"/>
              <a:gd name="T89" fmla="*/ 163 h 204"/>
              <a:gd name="T90" fmla="*/ 85 w 126"/>
              <a:gd name="T91" fmla="*/ 174 h 204"/>
              <a:gd name="T92" fmla="*/ 72 w 126"/>
              <a:gd name="T93" fmla="*/ 179 h 204"/>
              <a:gd name="T94" fmla="*/ 55 w 126"/>
              <a:gd name="T95" fmla="*/ 179 h 204"/>
              <a:gd name="T96" fmla="*/ 40 w 126"/>
              <a:gd name="T97" fmla="*/ 173 h 204"/>
              <a:gd name="T98" fmla="*/ 31 w 126"/>
              <a:gd name="T99" fmla="*/ 162 h 204"/>
              <a:gd name="T100" fmla="*/ 25 w 126"/>
              <a:gd name="T101" fmla="*/ 146 h 204"/>
              <a:gd name="T102" fmla="*/ 0 w 126"/>
              <a:gd name="T103" fmla="*/ 135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7"/>
                </a:lnTo>
                <a:lnTo>
                  <a:pt x="1" y="152"/>
                </a:lnTo>
                <a:lnTo>
                  <a:pt x="4" y="165"/>
                </a:lnTo>
                <a:lnTo>
                  <a:pt x="9" y="176"/>
                </a:lnTo>
                <a:lnTo>
                  <a:pt x="17" y="186"/>
                </a:lnTo>
                <a:lnTo>
                  <a:pt x="25" y="194"/>
                </a:lnTo>
                <a:lnTo>
                  <a:pt x="36" y="200"/>
                </a:lnTo>
                <a:lnTo>
                  <a:pt x="47" y="203"/>
                </a:lnTo>
                <a:lnTo>
                  <a:pt x="61" y="204"/>
                </a:lnTo>
                <a:lnTo>
                  <a:pt x="76" y="203"/>
                </a:lnTo>
                <a:lnTo>
                  <a:pt x="89" y="200"/>
                </a:lnTo>
                <a:lnTo>
                  <a:pt x="99" y="194"/>
                </a:lnTo>
                <a:lnTo>
                  <a:pt x="109" y="187"/>
                </a:lnTo>
                <a:lnTo>
                  <a:pt x="116" y="177"/>
                </a:lnTo>
                <a:lnTo>
                  <a:pt x="122" y="167"/>
                </a:lnTo>
                <a:lnTo>
                  <a:pt x="125" y="154"/>
                </a:lnTo>
                <a:lnTo>
                  <a:pt x="126" y="141"/>
                </a:lnTo>
                <a:lnTo>
                  <a:pt x="126" y="132"/>
                </a:lnTo>
                <a:lnTo>
                  <a:pt x="124" y="124"/>
                </a:lnTo>
                <a:lnTo>
                  <a:pt x="122" y="117"/>
                </a:lnTo>
                <a:lnTo>
                  <a:pt x="119" y="111"/>
                </a:lnTo>
                <a:lnTo>
                  <a:pt x="115" y="105"/>
                </a:lnTo>
                <a:lnTo>
                  <a:pt x="110" y="99"/>
                </a:lnTo>
                <a:lnTo>
                  <a:pt x="104" y="96"/>
                </a:lnTo>
                <a:lnTo>
                  <a:pt x="97" y="92"/>
                </a:lnTo>
                <a:lnTo>
                  <a:pt x="102" y="89"/>
                </a:lnTo>
                <a:lnTo>
                  <a:pt x="108" y="85"/>
                </a:lnTo>
                <a:lnTo>
                  <a:pt x="111" y="82"/>
                </a:lnTo>
                <a:lnTo>
                  <a:pt x="115" y="77"/>
                </a:lnTo>
                <a:lnTo>
                  <a:pt x="117" y="71"/>
                </a:lnTo>
                <a:lnTo>
                  <a:pt x="119" y="66"/>
                </a:lnTo>
                <a:lnTo>
                  <a:pt x="120" y="60"/>
                </a:lnTo>
                <a:lnTo>
                  <a:pt x="120" y="53"/>
                </a:lnTo>
                <a:lnTo>
                  <a:pt x="119" y="41"/>
                </a:lnTo>
                <a:lnTo>
                  <a:pt x="116" y="31"/>
                </a:lnTo>
                <a:lnTo>
                  <a:pt x="112" y="22"/>
                </a:lnTo>
                <a:lnTo>
                  <a:pt x="105" y="14"/>
                </a:lnTo>
                <a:lnTo>
                  <a:pt x="97" y="9"/>
                </a:lnTo>
                <a:lnTo>
                  <a:pt x="86" y="4"/>
                </a:lnTo>
                <a:lnTo>
                  <a:pt x="75" y="2"/>
                </a:lnTo>
                <a:lnTo>
                  <a:pt x="61" y="0"/>
                </a:lnTo>
                <a:lnTo>
                  <a:pt x="50" y="2"/>
                </a:lnTo>
                <a:lnTo>
                  <a:pt x="38" y="5"/>
                </a:lnTo>
                <a:lnTo>
                  <a:pt x="28" y="11"/>
                </a:lnTo>
                <a:lnTo>
                  <a:pt x="20" y="18"/>
                </a:lnTo>
                <a:lnTo>
                  <a:pt x="14" y="27"/>
                </a:lnTo>
                <a:lnTo>
                  <a:pt x="8" y="39"/>
                </a:lnTo>
                <a:lnTo>
                  <a:pt x="5" y="50"/>
                </a:lnTo>
                <a:lnTo>
                  <a:pt x="4" y="66"/>
                </a:lnTo>
                <a:lnTo>
                  <a:pt x="4" y="67"/>
                </a:lnTo>
                <a:lnTo>
                  <a:pt x="27" y="67"/>
                </a:lnTo>
                <a:lnTo>
                  <a:pt x="28" y="56"/>
                </a:lnTo>
                <a:lnTo>
                  <a:pt x="31" y="48"/>
                </a:lnTo>
                <a:lnTo>
                  <a:pt x="33" y="41"/>
                </a:lnTo>
                <a:lnTo>
                  <a:pt x="37" y="34"/>
                </a:lnTo>
                <a:lnTo>
                  <a:pt x="41" y="29"/>
                </a:lnTo>
                <a:lnTo>
                  <a:pt x="47" y="26"/>
                </a:lnTo>
                <a:lnTo>
                  <a:pt x="55" y="25"/>
                </a:lnTo>
                <a:lnTo>
                  <a:pt x="63" y="24"/>
                </a:lnTo>
                <a:lnTo>
                  <a:pt x="71" y="24"/>
                </a:lnTo>
                <a:lnTo>
                  <a:pt x="77" y="26"/>
                </a:lnTo>
                <a:lnTo>
                  <a:pt x="82" y="28"/>
                </a:lnTo>
                <a:lnTo>
                  <a:pt x="86" y="32"/>
                </a:lnTo>
                <a:lnTo>
                  <a:pt x="91" y="35"/>
                </a:lnTo>
                <a:lnTo>
                  <a:pt x="93" y="41"/>
                </a:lnTo>
                <a:lnTo>
                  <a:pt x="95" y="47"/>
                </a:lnTo>
                <a:lnTo>
                  <a:pt x="95" y="54"/>
                </a:lnTo>
                <a:lnTo>
                  <a:pt x="94" y="62"/>
                </a:lnTo>
                <a:lnTo>
                  <a:pt x="93" y="68"/>
                </a:lnTo>
                <a:lnTo>
                  <a:pt x="90" y="74"/>
                </a:lnTo>
                <a:lnTo>
                  <a:pt x="85" y="77"/>
                </a:lnTo>
                <a:lnTo>
                  <a:pt x="80" y="81"/>
                </a:lnTo>
                <a:lnTo>
                  <a:pt x="74" y="83"/>
                </a:lnTo>
                <a:lnTo>
                  <a:pt x="66" y="84"/>
                </a:lnTo>
                <a:lnTo>
                  <a:pt x="58" y="84"/>
                </a:lnTo>
                <a:lnTo>
                  <a:pt x="50" y="84"/>
                </a:lnTo>
                <a:lnTo>
                  <a:pt x="50" y="106"/>
                </a:lnTo>
                <a:lnTo>
                  <a:pt x="63" y="106"/>
                </a:lnTo>
                <a:lnTo>
                  <a:pt x="72" y="108"/>
                </a:lnTo>
                <a:lnTo>
                  <a:pt x="79" y="109"/>
                </a:lnTo>
                <a:lnTo>
                  <a:pt x="86" y="112"/>
                </a:lnTo>
                <a:lnTo>
                  <a:pt x="92" y="116"/>
                </a:lnTo>
                <a:lnTo>
                  <a:pt x="96" y="120"/>
                </a:lnTo>
                <a:lnTo>
                  <a:pt x="99" y="126"/>
                </a:lnTo>
                <a:lnTo>
                  <a:pt x="100" y="133"/>
                </a:lnTo>
                <a:lnTo>
                  <a:pt x="101" y="141"/>
                </a:lnTo>
                <a:lnTo>
                  <a:pt x="100" y="149"/>
                </a:lnTo>
                <a:lnTo>
                  <a:pt x="99" y="158"/>
                </a:lnTo>
                <a:lnTo>
                  <a:pt x="96" y="163"/>
                </a:lnTo>
                <a:lnTo>
                  <a:pt x="91" y="169"/>
                </a:lnTo>
                <a:lnTo>
                  <a:pt x="85" y="174"/>
                </a:lnTo>
                <a:lnTo>
                  <a:pt x="79" y="177"/>
                </a:lnTo>
                <a:lnTo>
                  <a:pt x="72" y="179"/>
                </a:lnTo>
                <a:lnTo>
                  <a:pt x="63" y="180"/>
                </a:lnTo>
                <a:lnTo>
                  <a:pt x="55" y="179"/>
                </a:lnTo>
                <a:lnTo>
                  <a:pt x="46" y="177"/>
                </a:lnTo>
                <a:lnTo>
                  <a:pt x="40" y="173"/>
                </a:lnTo>
                <a:lnTo>
                  <a:pt x="35" y="168"/>
                </a:lnTo>
                <a:lnTo>
                  <a:pt x="31" y="162"/>
                </a:lnTo>
                <a:lnTo>
                  <a:pt x="27"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0849" name="Freeform 369"/>
          <p:cNvSpPr>
            <a:spLocks/>
          </p:cNvSpPr>
          <p:nvPr/>
        </p:nvSpPr>
        <p:spPr bwMode="auto">
          <a:xfrm>
            <a:off x="4926013" y="2330450"/>
            <a:ext cx="33337" cy="104775"/>
          </a:xfrm>
          <a:custGeom>
            <a:avLst/>
            <a:gdLst>
              <a:gd name="T0" fmla="*/ 42 w 67"/>
              <a:gd name="T1" fmla="*/ 200 h 200"/>
              <a:gd name="T2" fmla="*/ 67 w 67"/>
              <a:gd name="T3" fmla="*/ 200 h 200"/>
              <a:gd name="T4" fmla="*/ 67 w 67"/>
              <a:gd name="T5" fmla="*/ 0 h 200"/>
              <a:gd name="T6" fmla="*/ 49 w 67"/>
              <a:gd name="T7" fmla="*/ 0 h 200"/>
              <a:gd name="T8" fmla="*/ 47 w 67"/>
              <a:gd name="T9" fmla="*/ 10 h 200"/>
              <a:gd name="T10" fmla="*/ 45 w 67"/>
              <a:gd name="T11" fmla="*/ 18 h 200"/>
              <a:gd name="T12" fmla="*/ 40 w 67"/>
              <a:gd name="T13" fmla="*/ 24 h 200"/>
              <a:gd name="T14" fmla="*/ 35 w 67"/>
              <a:gd name="T15" fmla="*/ 29 h 200"/>
              <a:gd name="T16" fmla="*/ 28 w 67"/>
              <a:gd name="T17" fmla="*/ 34 h 200"/>
              <a:gd name="T18" fmla="*/ 20 w 67"/>
              <a:gd name="T19" fmla="*/ 36 h 200"/>
              <a:gd name="T20" fmla="*/ 11 w 67"/>
              <a:gd name="T21" fmla="*/ 38 h 200"/>
              <a:gd name="T22" fmla="*/ 0 w 67"/>
              <a:gd name="T23" fmla="*/ 39 h 200"/>
              <a:gd name="T24" fmla="*/ 0 w 67"/>
              <a:gd name="T25" fmla="*/ 60 h 200"/>
              <a:gd name="T26" fmla="*/ 42 w 67"/>
              <a:gd name="T27" fmla="*/ 60 h 200"/>
              <a:gd name="T28" fmla="*/ 42 w 67"/>
              <a:gd name="T29" fmla="*/ 200 h 2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200"/>
              <a:gd name="T47" fmla="*/ 67 w 67"/>
              <a:gd name="T48" fmla="*/ 200 h 2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200">
                <a:moveTo>
                  <a:pt x="42" y="200"/>
                </a:moveTo>
                <a:lnTo>
                  <a:pt x="67" y="200"/>
                </a:lnTo>
                <a:lnTo>
                  <a:pt x="67" y="0"/>
                </a:lnTo>
                <a:lnTo>
                  <a:pt x="49" y="0"/>
                </a:lnTo>
                <a:lnTo>
                  <a:pt x="47" y="10"/>
                </a:lnTo>
                <a:lnTo>
                  <a:pt x="45" y="18"/>
                </a:lnTo>
                <a:lnTo>
                  <a:pt x="40" y="24"/>
                </a:lnTo>
                <a:lnTo>
                  <a:pt x="35" y="29"/>
                </a:lnTo>
                <a:lnTo>
                  <a:pt x="28" y="34"/>
                </a:lnTo>
                <a:lnTo>
                  <a:pt x="20" y="36"/>
                </a:lnTo>
                <a:lnTo>
                  <a:pt x="11" y="38"/>
                </a:lnTo>
                <a:lnTo>
                  <a:pt x="0" y="39"/>
                </a:lnTo>
                <a:lnTo>
                  <a:pt x="0" y="60"/>
                </a:lnTo>
                <a:lnTo>
                  <a:pt x="42" y="60"/>
                </a:lnTo>
                <a:lnTo>
                  <a:pt x="42" y="200"/>
                </a:lnTo>
                <a:close/>
              </a:path>
            </a:pathLst>
          </a:custGeom>
          <a:solidFill>
            <a:srgbClr val="000080"/>
          </a:solidFill>
          <a:ln w="9525">
            <a:noFill/>
            <a:round/>
            <a:headEnd/>
            <a:tailEnd/>
          </a:ln>
        </p:spPr>
        <p:txBody>
          <a:bodyPr/>
          <a:lstStyle/>
          <a:p>
            <a:endParaRPr lang="ru-RU"/>
          </a:p>
        </p:txBody>
      </p:sp>
      <p:sp>
        <p:nvSpPr>
          <p:cNvPr id="20850" name="Freeform 370"/>
          <p:cNvSpPr>
            <a:spLocks noEditPoints="1"/>
          </p:cNvSpPr>
          <p:nvPr/>
        </p:nvSpPr>
        <p:spPr bwMode="auto">
          <a:xfrm>
            <a:off x="5537200" y="2325688"/>
            <a:ext cx="63500" cy="109537"/>
          </a:xfrm>
          <a:custGeom>
            <a:avLst/>
            <a:gdLst>
              <a:gd name="T0" fmla="*/ 0 w 134"/>
              <a:gd name="T1" fmla="*/ 208 h 208"/>
              <a:gd name="T2" fmla="*/ 26 w 134"/>
              <a:gd name="T3" fmla="*/ 208 h 208"/>
              <a:gd name="T4" fmla="*/ 26 w 134"/>
              <a:gd name="T5" fmla="*/ 120 h 208"/>
              <a:gd name="T6" fmla="*/ 64 w 134"/>
              <a:gd name="T7" fmla="*/ 120 h 208"/>
              <a:gd name="T8" fmla="*/ 77 w 134"/>
              <a:gd name="T9" fmla="*/ 120 h 208"/>
              <a:gd name="T10" fmla="*/ 90 w 134"/>
              <a:gd name="T11" fmla="*/ 119 h 208"/>
              <a:gd name="T12" fmla="*/ 101 w 134"/>
              <a:gd name="T13" fmla="*/ 117 h 208"/>
              <a:gd name="T14" fmla="*/ 110 w 134"/>
              <a:gd name="T15" fmla="*/ 112 h 208"/>
              <a:gd name="T16" fmla="*/ 115 w 134"/>
              <a:gd name="T17" fmla="*/ 107 h 208"/>
              <a:gd name="T18" fmla="*/ 121 w 134"/>
              <a:gd name="T19" fmla="*/ 103 h 208"/>
              <a:gd name="T20" fmla="*/ 125 w 134"/>
              <a:gd name="T21" fmla="*/ 97 h 208"/>
              <a:gd name="T22" fmla="*/ 128 w 134"/>
              <a:gd name="T23" fmla="*/ 91 h 208"/>
              <a:gd name="T24" fmla="*/ 131 w 134"/>
              <a:gd name="T25" fmla="*/ 84 h 208"/>
              <a:gd name="T26" fmla="*/ 132 w 134"/>
              <a:gd name="T27" fmla="*/ 77 h 208"/>
              <a:gd name="T28" fmla="*/ 134 w 134"/>
              <a:gd name="T29" fmla="*/ 69 h 208"/>
              <a:gd name="T30" fmla="*/ 134 w 134"/>
              <a:gd name="T31" fmla="*/ 61 h 208"/>
              <a:gd name="T32" fmla="*/ 134 w 134"/>
              <a:gd name="T33" fmla="*/ 51 h 208"/>
              <a:gd name="T34" fmla="*/ 133 w 134"/>
              <a:gd name="T35" fmla="*/ 43 h 208"/>
              <a:gd name="T36" fmla="*/ 131 w 134"/>
              <a:gd name="T37" fmla="*/ 35 h 208"/>
              <a:gd name="T38" fmla="*/ 128 w 134"/>
              <a:gd name="T39" fmla="*/ 28 h 208"/>
              <a:gd name="T40" fmla="*/ 125 w 134"/>
              <a:gd name="T41" fmla="*/ 22 h 208"/>
              <a:gd name="T42" fmla="*/ 121 w 134"/>
              <a:gd name="T43" fmla="*/ 17 h 208"/>
              <a:gd name="T44" fmla="*/ 116 w 134"/>
              <a:gd name="T45" fmla="*/ 12 h 208"/>
              <a:gd name="T46" fmla="*/ 110 w 134"/>
              <a:gd name="T47" fmla="*/ 8 h 208"/>
              <a:gd name="T48" fmla="*/ 102 w 134"/>
              <a:gd name="T49" fmla="*/ 4 h 208"/>
              <a:gd name="T50" fmla="*/ 91 w 134"/>
              <a:gd name="T51" fmla="*/ 1 h 208"/>
              <a:gd name="T52" fmla="*/ 81 w 134"/>
              <a:gd name="T53" fmla="*/ 0 h 208"/>
              <a:gd name="T54" fmla="*/ 69 w 134"/>
              <a:gd name="T55" fmla="*/ 0 h 208"/>
              <a:gd name="T56" fmla="*/ 63 w 134"/>
              <a:gd name="T57" fmla="*/ 0 h 208"/>
              <a:gd name="T58" fmla="*/ 0 w 134"/>
              <a:gd name="T59" fmla="*/ 0 h 208"/>
              <a:gd name="T60" fmla="*/ 0 w 134"/>
              <a:gd name="T61" fmla="*/ 208 h 208"/>
              <a:gd name="T62" fmla="*/ 26 w 134"/>
              <a:gd name="T63" fmla="*/ 95 h 208"/>
              <a:gd name="T64" fmla="*/ 26 w 134"/>
              <a:gd name="T65" fmla="*/ 26 h 208"/>
              <a:gd name="T66" fmla="*/ 70 w 134"/>
              <a:gd name="T67" fmla="*/ 26 h 208"/>
              <a:gd name="T68" fmla="*/ 79 w 134"/>
              <a:gd name="T69" fmla="*/ 26 h 208"/>
              <a:gd name="T70" fmla="*/ 87 w 134"/>
              <a:gd name="T71" fmla="*/ 28 h 208"/>
              <a:gd name="T72" fmla="*/ 93 w 134"/>
              <a:gd name="T73" fmla="*/ 30 h 208"/>
              <a:gd name="T74" fmla="*/ 98 w 134"/>
              <a:gd name="T75" fmla="*/ 34 h 208"/>
              <a:gd name="T76" fmla="*/ 103 w 134"/>
              <a:gd name="T77" fmla="*/ 39 h 208"/>
              <a:gd name="T78" fmla="*/ 106 w 134"/>
              <a:gd name="T79" fmla="*/ 44 h 208"/>
              <a:gd name="T80" fmla="*/ 107 w 134"/>
              <a:gd name="T81" fmla="*/ 51 h 208"/>
              <a:gd name="T82" fmla="*/ 108 w 134"/>
              <a:gd name="T83" fmla="*/ 60 h 208"/>
              <a:gd name="T84" fmla="*/ 107 w 134"/>
              <a:gd name="T85" fmla="*/ 69 h 208"/>
              <a:gd name="T86" fmla="*/ 106 w 134"/>
              <a:gd name="T87" fmla="*/ 77 h 208"/>
              <a:gd name="T88" fmla="*/ 103 w 134"/>
              <a:gd name="T89" fmla="*/ 83 h 208"/>
              <a:gd name="T90" fmla="*/ 98 w 134"/>
              <a:gd name="T91" fmla="*/ 88 h 208"/>
              <a:gd name="T92" fmla="*/ 93 w 134"/>
              <a:gd name="T93" fmla="*/ 91 h 208"/>
              <a:gd name="T94" fmla="*/ 86 w 134"/>
              <a:gd name="T95" fmla="*/ 93 h 208"/>
              <a:gd name="T96" fmla="*/ 77 w 134"/>
              <a:gd name="T97" fmla="*/ 95 h 208"/>
              <a:gd name="T98" fmla="*/ 68 w 134"/>
              <a:gd name="T99" fmla="*/ 95 h 208"/>
              <a:gd name="T100" fmla="*/ 26 w 134"/>
              <a:gd name="T101" fmla="*/ 95 h 2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8"/>
              <a:gd name="T155" fmla="*/ 134 w 134"/>
              <a:gd name="T156" fmla="*/ 208 h 2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8">
                <a:moveTo>
                  <a:pt x="0" y="208"/>
                </a:moveTo>
                <a:lnTo>
                  <a:pt x="26" y="208"/>
                </a:lnTo>
                <a:lnTo>
                  <a:pt x="26" y="120"/>
                </a:lnTo>
                <a:lnTo>
                  <a:pt x="64" y="120"/>
                </a:lnTo>
                <a:lnTo>
                  <a:pt x="77" y="120"/>
                </a:lnTo>
                <a:lnTo>
                  <a:pt x="90" y="119"/>
                </a:lnTo>
                <a:lnTo>
                  <a:pt x="101" y="117"/>
                </a:lnTo>
                <a:lnTo>
                  <a:pt x="110" y="112"/>
                </a:lnTo>
                <a:lnTo>
                  <a:pt x="115" y="107"/>
                </a:lnTo>
                <a:lnTo>
                  <a:pt x="121" y="103"/>
                </a:lnTo>
                <a:lnTo>
                  <a:pt x="125" y="97"/>
                </a:lnTo>
                <a:lnTo>
                  <a:pt x="128" y="91"/>
                </a:lnTo>
                <a:lnTo>
                  <a:pt x="131" y="84"/>
                </a:lnTo>
                <a:lnTo>
                  <a:pt x="132" y="77"/>
                </a:lnTo>
                <a:lnTo>
                  <a:pt x="134" y="69"/>
                </a:lnTo>
                <a:lnTo>
                  <a:pt x="134" y="61"/>
                </a:lnTo>
                <a:lnTo>
                  <a:pt x="134" y="51"/>
                </a:lnTo>
                <a:lnTo>
                  <a:pt x="133" y="43"/>
                </a:lnTo>
                <a:lnTo>
                  <a:pt x="131" y="35"/>
                </a:lnTo>
                <a:lnTo>
                  <a:pt x="128" y="28"/>
                </a:lnTo>
                <a:lnTo>
                  <a:pt x="125" y="22"/>
                </a:lnTo>
                <a:lnTo>
                  <a:pt x="121" y="17"/>
                </a:lnTo>
                <a:lnTo>
                  <a:pt x="116" y="12"/>
                </a:lnTo>
                <a:lnTo>
                  <a:pt x="110" y="8"/>
                </a:lnTo>
                <a:lnTo>
                  <a:pt x="102" y="4"/>
                </a:lnTo>
                <a:lnTo>
                  <a:pt x="91" y="1"/>
                </a:lnTo>
                <a:lnTo>
                  <a:pt x="81" y="0"/>
                </a:lnTo>
                <a:lnTo>
                  <a:pt x="69" y="0"/>
                </a:lnTo>
                <a:lnTo>
                  <a:pt x="63" y="0"/>
                </a:lnTo>
                <a:lnTo>
                  <a:pt x="0" y="0"/>
                </a:lnTo>
                <a:lnTo>
                  <a:pt x="0" y="208"/>
                </a:lnTo>
                <a:close/>
                <a:moveTo>
                  <a:pt x="26" y="95"/>
                </a:moveTo>
                <a:lnTo>
                  <a:pt x="26" y="26"/>
                </a:lnTo>
                <a:lnTo>
                  <a:pt x="70" y="26"/>
                </a:lnTo>
                <a:lnTo>
                  <a:pt x="79" y="26"/>
                </a:lnTo>
                <a:lnTo>
                  <a:pt x="87" y="28"/>
                </a:lnTo>
                <a:lnTo>
                  <a:pt x="93" y="30"/>
                </a:lnTo>
                <a:lnTo>
                  <a:pt x="98" y="34"/>
                </a:lnTo>
                <a:lnTo>
                  <a:pt x="103" y="39"/>
                </a:lnTo>
                <a:lnTo>
                  <a:pt x="106" y="44"/>
                </a:lnTo>
                <a:lnTo>
                  <a:pt x="107" y="51"/>
                </a:lnTo>
                <a:lnTo>
                  <a:pt x="108" y="60"/>
                </a:lnTo>
                <a:lnTo>
                  <a:pt x="107" y="69"/>
                </a:lnTo>
                <a:lnTo>
                  <a:pt x="106" y="77"/>
                </a:lnTo>
                <a:lnTo>
                  <a:pt x="103" y="83"/>
                </a:lnTo>
                <a:lnTo>
                  <a:pt x="98" y="88"/>
                </a:lnTo>
                <a:lnTo>
                  <a:pt x="93" y="91"/>
                </a:lnTo>
                <a:lnTo>
                  <a:pt x="86" y="93"/>
                </a:lnTo>
                <a:lnTo>
                  <a:pt x="77" y="95"/>
                </a:lnTo>
                <a:lnTo>
                  <a:pt x="68" y="95"/>
                </a:lnTo>
                <a:lnTo>
                  <a:pt x="26" y="95"/>
                </a:lnTo>
                <a:close/>
              </a:path>
            </a:pathLst>
          </a:custGeom>
          <a:solidFill>
            <a:srgbClr val="000080"/>
          </a:solidFill>
          <a:ln w="9525">
            <a:noFill/>
            <a:round/>
            <a:headEnd/>
            <a:tailEnd/>
          </a:ln>
        </p:spPr>
        <p:txBody>
          <a:bodyPr/>
          <a:lstStyle/>
          <a:p>
            <a:endParaRPr lang="ru-RU"/>
          </a:p>
        </p:txBody>
      </p:sp>
      <p:sp>
        <p:nvSpPr>
          <p:cNvPr id="20851" name="Freeform 371"/>
          <p:cNvSpPr>
            <a:spLocks noEditPoints="1"/>
          </p:cNvSpPr>
          <p:nvPr/>
        </p:nvSpPr>
        <p:spPr bwMode="auto">
          <a:xfrm>
            <a:off x="5613400" y="2325688"/>
            <a:ext cx="11113" cy="109537"/>
          </a:xfrm>
          <a:custGeom>
            <a:avLst/>
            <a:gdLst>
              <a:gd name="T0" fmla="*/ 0 w 23"/>
              <a:gd name="T1" fmla="*/ 208 h 208"/>
              <a:gd name="T2" fmla="*/ 23 w 23"/>
              <a:gd name="T3" fmla="*/ 208 h 208"/>
              <a:gd name="T4" fmla="*/ 23 w 23"/>
              <a:gd name="T5" fmla="*/ 56 h 208"/>
              <a:gd name="T6" fmla="*/ 0 w 23"/>
              <a:gd name="T7" fmla="*/ 56 h 208"/>
              <a:gd name="T8" fmla="*/ 0 w 23"/>
              <a:gd name="T9" fmla="*/ 208 h 208"/>
              <a:gd name="T10" fmla="*/ 0 w 23"/>
              <a:gd name="T11" fmla="*/ 28 h 208"/>
              <a:gd name="T12" fmla="*/ 23 w 23"/>
              <a:gd name="T13" fmla="*/ 28 h 208"/>
              <a:gd name="T14" fmla="*/ 23 w 23"/>
              <a:gd name="T15" fmla="*/ 0 h 208"/>
              <a:gd name="T16" fmla="*/ 0 w 23"/>
              <a:gd name="T17" fmla="*/ 0 h 208"/>
              <a:gd name="T18" fmla="*/ 0 w 23"/>
              <a:gd name="T19" fmla="*/ 28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852" name="Freeform 372"/>
          <p:cNvSpPr>
            <a:spLocks noEditPoints="1"/>
          </p:cNvSpPr>
          <p:nvPr/>
        </p:nvSpPr>
        <p:spPr bwMode="auto">
          <a:xfrm>
            <a:off x="5637213" y="2354263"/>
            <a:ext cx="58737" cy="82550"/>
          </a:xfrm>
          <a:custGeom>
            <a:avLst/>
            <a:gdLst>
              <a:gd name="T0" fmla="*/ 97 w 124"/>
              <a:gd name="T1" fmla="*/ 113 h 158"/>
              <a:gd name="T2" fmla="*/ 91 w 124"/>
              <a:gd name="T3" fmla="*/ 123 h 158"/>
              <a:gd name="T4" fmla="*/ 83 w 124"/>
              <a:gd name="T5" fmla="*/ 130 h 158"/>
              <a:gd name="T6" fmla="*/ 71 w 124"/>
              <a:gd name="T7" fmla="*/ 135 h 158"/>
              <a:gd name="T8" fmla="*/ 55 w 124"/>
              <a:gd name="T9" fmla="*/ 134 h 158"/>
              <a:gd name="T10" fmla="*/ 41 w 124"/>
              <a:gd name="T11" fmla="*/ 128 h 158"/>
              <a:gd name="T12" fmla="*/ 31 w 124"/>
              <a:gd name="T13" fmla="*/ 116 h 158"/>
              <a:gd name="T14" fmla="*/ 26 w 124"/>
              <a:gd name="T15" fmla="*/ 97 h 158"/>
              <a:gd name="T16" fmla="*/ 124 w 124"/>
              <a:gd name="T17" fmla="*/ 87 h 158"/>
              <a:gd name="T18" fmla="*/ 123 w 124"/>
              <a:gd name="T19" fmla="*/ 59 h 158"/>
              <a:gd name="T20" fmla="*/ 114 w 124"/>
              <a:gd name="T21" fmla="*/ 30 h 158"/>
              <a:gd name="T22" fmla="*/ 98 w 124"/>
              <a:gd name="T23" fmla="*/ 11 h 158"/>
              <a:gd name="T24" fmla="*/ 76 w 124"/>
              <a:gd name="T25" fmla="*/ 1 h 158"/>
              <a:gd name="T26" fmla="*/ 49 w 124"/>
              <a:gd name="T27" fmla="*/ 1 h 158"/>
              <a:gd name="T28" fmla="*/ 26 w 124"/>
              <a:gd name="T29" fmla="*/ 11 h 158"/>
              <a:gd name="T30" fmla="*/ 10 w 124"/>
              <a:gd name="T31" fmla="*/ 32 h 158"/>
              <a:gd name="T32" fmla="*/ 1 w 124"/>
              <a:gd name="T33" fmla="*/ 63 h 158"/>
              <a:gd name="T34" fmla="*/ 1 w 124"/>
              <a:gd name="T35" fmla="*/ 97 h 158"/>
              <a:gd name="T36" fmla="*/ 10 w 124"/>
              <a:gd name="T37" fmla="*/ 127 h 158"/>
              <a:gd name="T38" fmla="*/ 26 w 124"/>
              <a:gd name="T39" fmla="*/ 146 h 158"/>
              <a:gd name="T40" fmla="*/ 49 w 124"/>
              <a:gd name="T41" fmla="*/ 157 h 158"/>
              <a:gd name="T42" fmla="*/ 73 w 124"/>
              <a:gd name="T43" fmla="*/ 157 h 158"/>
              <a:gd name="T44" fmla="*/ 94 w 124"/>
              <a:gd name="T45" fmla="*/ 150 h 158"/>
              <a:gd name="T46" fmla="*/ 109 w 124"/>
              <a:gd name="T47" fmla="*/ 137 h 158"/>
              <a:gd name="T48" fmla="*/ 119 w 124"/>
              <a:gd name="T49" fmla="*/ 118 h 158"/>
              <a:gd name="T50" fmla="*/ 99 w 124"/>
              <a:gd name="T51" fmla="*/ 107 h 158"/>
              <a:gd name="T52" fmla="*/ 26 w 124"/>
              <a:gd name="T53" fmla="*/ 56 h 158"/>
              <a:gd name="T54" fmla="*/ 32 w 124"/>
              <a:gd name="T55" fmla="*/ 39 h 158"/>
              <a:gd name="T56" fmla="*/ 41 w 124"/>
              <a:gd name="T57" fmla="*/ 28 h 158"/>
              <a:gd name="T58" fmla="*/ 54 w 124"/>
              <a:gd name="T59" fmla="*/ 23 h 158"/>
              <a:gd name="T60" fmla="*/ 71 w 124"/>
              <a:gd name="T61" fmla="*/ 23 h 158"/>
              <a:gd name="T62" fmla="*/ 85 w 124"/>
              <a:gd name="T63" fmla="*/ 29 h 158"/>
              <a:gd name="T64" fmla="*/ 94 w 124"/>
              <a:gd name="T65" fmla="*/ 39 h 158"/>
              <a:gd name="T66" fmla="*/ 98 w 124"/>
              <a:gd name="T67" fmla="*/ 56 h 158"/>
              <a:gd name="T68" fmla="*/ 25 w 124"/>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8"/>
                </a:lnTo>
                <a:lnTo>
                  <a:pt x="91" y="123"/>
                </a:lnTo>
                <a:lnTo>
                  <a:pt x="87" y="128"/>
                </a:lnTo>
                <a:lnTo>
                  <a:pt x="83" y="130"/>
                </a:lnTo>
                <a:lnTo>
                  <a:pt x="77" y="132"/>
                </a:lnTo>
                <a:lnTo>
                  <a:pt x="71" y="135"/>
                </a:lnTo>
                <a:lnTo>
                  <a:pt x="64" y="135"/>
                </a:lnTo>
                <a:lnTo>
                  <a:pt x="55" y="134"/>
                </a:lnTo>
                <a:lnTo>
                  <a:pt x="48" y="131"/>
                </a:lnTo>
                <a:lnTo>
                  <a:pt x="41" y="128"/>
                </a:lnTo>
                <a:lnTo>
                  <a:pt x="35" y="122"/>
                </a:lnTo>
                <a:lnTo>
                  <a:pt x="31" y="116"/>
                </a:lnTo>
                <a:lnTo>
                  <a:pt x="28" y="108"/>
                </a:lnTo>
                <a:lnTo>
                  <a:pt x="26" y="97"/>
                </a:lnTo>
                <a:lnTo>
                  <a:pt x="25" y="87"/>
                </a:lnTo>
                <a:lnTo>
                  <a:pt x="124" y="87"/>
                </a:lnTo>
                <a:lnTo>
                  <a:pt x="124" y="75"/>
                </a:lnTo>
                <a:lnTo>
                  <a:pt x="123" y="59"/>
                </a:lnTo>
                <a:lnTo>
                  <a:pt x="119" y="43"/>
                </a:lnTo>
                <a:lnTo>
                  <a:pt x="114" y="30"/>
                </a:lnTo>
                <a:lnTo>
                  <a:pt x="108" y="19"/>
                </a:lnTo>
                <a:lnTo>
                  <a:pt x="98" y="11"/>
                </a:lnTo>
                <a:lnTo>
                  <a:pt x="88" y="4"/>
                </a:lnTo>
                <a:lnTo>
                  <a:pt x="76" y="1"/>
                </a:lnTo>
                <a:lnTo>
                  <a:pt x="61" y="0"/>
                </a:lnTo>
                <a:lnTo>
                  <a:pt x="49" y="1"/>
                </a:lnTo>
                <a:lnTo>
                  <a:pt x="36" y="5"/>
                </a:lnTo>
                <a:lnTo>
                  <a:pt x="26" y="11"/>
                </a:lnTo>
                <a:lnTo>
                  <a:pt x="17" y="21"/>
                </a:lnTo>
                <a:lnTo>
                  <a:pt x="10" y="32"/>
                </a:lnTo>
                <a:lnTo>
                  <a:pt x="5" y="46"/>
                </a:lnTo>
                <a:lnTo>
                  <a:pt x="1" y="63"/>
                </a:lnTo>
                <a:lnTo>
                  <a:pt x="0" y="80"/>
                </a:lnTo>
                <a:lnTo>
                  <a:pt x="1" y="97"/>
                </a:lnTo>
                <a:lnTo>
                  <a:pt x="5" y="113"/>
                </a:lnTo>
                <a:lnTo>
                  <a:pt x="10" y="127"/>
                </a:lnTo>
                <a:lnTo>
                  <a:pt x="17" y="137"/>
                </a:lnTo>
                <a:lnTo>
                  <a:pt x="26" y="146"/>
                </a:lnTo>
                <a:lnTo>
                  <a:pt x="36" y="152"/>
                </a:lnTo>
                <a:lnTo>
                  <a:pt x="49" y="157"/>
                </a:lnTo>
                <a:lnTo>
                  <a:pt x="61" y="158"/>
                </a:lnTo>
                <a:lnTo>
                  <a:pt x="73" y="157"/>
                </a:lnTo>
                <a:lnTo>
                  <a:pt x="85" y="155"/>
                </a:lnTo>
                <a:lnTo>
                  <a:pt x="94" y="150"/>
                </a:lnTo>
                <a:lnTo>
                  <a:pt x="103" y="144"/>
                </a:lnTo>
                <a:lnTo>
                  <a:pt x="109" y="137"/>
                </a:lnTo>
                <a:lnTo>
                  <a:pt x="115" y="128"/>
                </a:lnTo>
                <a:lnTo>
                  <a:pt x="119" y="118"/>
                </a:lnTo>
                <a:lnTo>
                  <a:pt x="122" y="107"/>
                </a:lnTo>
                <a:lnTo>
                  <a:pt x="99" y="107"/>
                </a:lnTo>
                <a:close/>
                <a:moveTo>
                  <a:pt x="25" y="66"/>
                </a:moveTo>
                <a:lnTo>
                  <a:pt x="26" y="56"/>
                </a:lnTo>
                <a:lnTo>
                  <a:pt x="28" y="47"/>
                </a:lnTo>
                <a:lnTo>
                  <a:pt x="32" y="39"/>
                </a:lnTo>
                <a:lnTo>
                  <a:pt x="36" y="33"/>
                </a:lnTo>
                <a:lnTo>
                  <a:pt x="41" y="28"/>
                </a:lnTo>
                <a:lnTo>
                  <a:pt x="48" y="24"/>
                </a:lnTo>
                <a:lnTo>
                  <a:pt x="54" y="23"/>
                </a:lnTo>
                <a:lnTo>
                  <a:pt x="63" y="22"/>
                </a:lnTo>
                <a:lnTo>
                  <a:pt x="71" y="23"/>
                </a:lnTo>
                <a:lnTo>
                  <a:pt x="78" y="24"/>
                </a:lnTo>
                <a:lnTo>
                  <a:pt x="85" y="29"/>
                </a:lnTo>
                <a:lnTo>
                  <a:pt x="90" y="33"/>
                </a:lnTo>
                <a:lnTo>
                  <a:pt x="94" y="39"/>
                </a:lnTo>
                <a:lnTo>
                  <a:pt x="97" y="47"/>
                </a:lnTo>
                <a:lnTo>
                  <a:pt x="98" y="56"/>
                </a:lnTo>
                <a:lnTo>
                  <a:pt x="99" y="66"/>
                </a:lnTo>
                <a:lnTo>
                  <a:pt x="25" y="66"/>
                </a:lnTo>
                <a:close/>
              </a:path>
            </a:pathLst>
          </a:custGeom>
          <a:solidFill>
            <a:srgbClr val="000080"/>
          </a:solidFill>
          <a:ln w="9525">
            <a:noFill/>
            <a:round/>
            <a:headEnd/>
            <a:tailEnd/>
          </a:ln>
        </p:spPr>
        <p:txBody>
          <a:bodyPr/>
          <a:lstStyle/>
          <a:p>
            <a:endParaRPr lang="ru-RU"/>
          </a:p>
        </p:txBody>
      </p:sp>
      <p:sp>
        <p:nvSpPr>
          <p:cNvPr id="20853" name="Freeform 373"/>
          <p:cNvSpPr>
            <a:spLocks/>
          </p:cNvSpPr>
          <p:nvPr/>
        </p:nvSpPr>
        <p:spPr bwMode="auto">
          <a:xfrm>
            <a:off x="5708650" y="2354263"/>
            <a:ext cx="30163" cy="80962"/>
          </a:xfrm>
          <a:custGeom>
            <a:avLst/>
            <a:gdLst>
              <a:gd name="T0" fmla="*/ 0 w 67"/>
              <a:gd name="T1" fmla="*/ 155 h 155"/>
              <a:gd name="T2" fmla="*/ 23 w 67"/>
              <a:gd name="T3" fmla="*/ 155 h 155"/>
              <a:gd name="T4" fmla="*/ 23 w 67"/>
              <a:gd name="T5" fmla="*/ 69 h 155"/>
              <a:gd name="T6" fmla="*/ 24 w 67"/>
              <a:gd name="T7" fmla="*/ 60 h 155"/>
              <a:gd name="T8" fmla="*/ 25 w 67"/>
              <a:gd name="T9" fmla="*/ 51 h 155"/>
              <a:gd name="T10" fmla="*/ 29 w 67"/>
              <a:gd name="T11" fmla="*/ 44 h 155"/>
              <a:gd name="T12" fmla="*/ 33 w 67"/>
              <a:gd name="T13" fmla="*/ 38 h 155"/>
              <a:gd name="T14" fmla="*/ 38 w 67"/>
              <a:gd name="T15" fmla="*/ 32 h 155"/>
              <a:gd name="T16" fmla="*/ 44 w 67"/>
              <a:gd name="T17" fmla="*/ 29 h 155"/>
              <a:gd name="T18" fmla="*/ 53 w 67"/>
              <a:gd name="T19" fmla="*/ 28 h 155"/>
              <a:gd name="T20" fmla="*/ 61 w 67"/>
              <a:gd name="T21" fmla="*/ 26 h 155"/>
              <a:gd name="T22" fmla="*/ 67 w 67"/>
              <a:gd name="T23" fmla="*/ 26 h 155"/>
              <a:gd name="T24" fmla="*/ 67 w 67"/>
              <a:gd name="T25" fmla="*/ 0 h 155"/>
              <a:gd name="T26" fmla="*/ 60 w 67"/>
              <a:gd name="T27" fmla="*/ 0 h 155"/>
              <a:gd name="T28" fmla="*/ 54 w 67"/>
              <a:gd name="T29" fmla="*/ 0 h 155"/>
              <a:gd name="T30" fmla="*/ 48 w 67"/>
              <a:gd name="T31" fmla="*/ 2 h 155"/>
              <a:gd name="T32" fmla="*/ 42 w 67"/>
              <a:gd name="T33" fmla="*/ 4 h 155"/>
              <a:gd name="T34" fmla="*/ 37 w 67"/>
              <a:gd name="T35" fmla="*/ 7 h 155"/>
              <a:gd name="T36" fmla="*/ 33 w 67"/>
              <a:gd name="T37" fmla="*/ 11 h 155"/>
              <a:gd name="T38" fmla="*/ 29 w 67"/>
              <a:gd name="T39" fmla="*/ 17 h 155"/>
              <a:gd name="T40" fmla="*/ 25 w 67"/>
              <a:gd name="T41" fmla="*/ 23 h 155"/>
              <a:gd name="T42" fmla="*/ 22 w 67"/>
              <a:gd name="T43" fmla="*/ 30 h 155"/>
              <a:gd name="T44" fmla="*/ 22 w 67"/>
              <a:gd name="T45" fmla="*/ 3 h 155"/>
              <a:gd name="T46" fmla="*/ 0 w 67"/>
              <a:gd name="T47" fmla="*/ 3 h 155"/>
              <a:gd name="T48" fmla="*/ 0 w 67"/>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3" y="155"/>
                </a:lnTo>
                <a:lnTo>
                  <a:pt x="23" y="69"/>
                </a:lnTo>
                <a:lnTo>
                  <a:pt x="24" y="60"/>
                </a:lnTo>
                <a:lnTo>
                  <a:pt x="25" y="51"/>
                </a:lnTo>
                <a:lnTo>
                  <a:pt x="29" y="44"/>
                </a:lnTo>
                <a:lnTo>
                  <a:pt x="33" y="38"/>
                </a:lnTo>
                <a:lnTo>
                  <a:pt x="38" y="32"/>
                </a:lnTo>
                <a:lnTo>
                  <a:pt x="44" y="29"/>
                </a:lnTo>
                <a:lnTo>
                  <a:pt x="53" y="28"/>
                </a:lnTo>
                <a:lnTo>
                  <a:pt x="61" y="26"/>
                </a:lnTo>
                <a:lnTo>
                  <a:pt x="67" y="26"/>
                </a:lnTo>
                <a:lnTo>
                  <a:pt x="67" y="0"/>
                </a:lnTo>
                <a:lnTo>
                  <a:pt x="60" y="0"/>
                </a:lnTo>
                <a:lnTo>
                  <a:pt x="54" y="0"/>
                </a:lnTo>
                <a:lnTo>
                  <a:pt x="48" y="2"/>
                </a:lnTo>
                <a:lnTo>
                  <a:pt x="42" y="4"/>
                </a:lnTo>
                <a:lnTo>
                  <a:pt x="37" y="7"/>
                </a:lnTo>
                <a:lnTo>
                  <a:pt x="33" y="11"/>
                </a:lnTo>
                <a:lnTo>
                  <a:pt x="29"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0854" name="Freeform 374"/>
          <p:cNvSpPr>
            <a:spLocks/>
          </p:cNvSpPr>
          <p:nvPr/>
        </p:nvSpPr>
        <p:spPr bwMode="auto">
          <a:xfrm>
            <a:off x="5748338" y="2354263"/>
            <a:ext cx="31750" cy="80962"/>
          </a:xfrm>
          <a:custGeom>
            <a:avLst/>
            <a:gdLst>
              <a:gd name="T0" fmla="*/ 0 w 66"/>
              <a:gd name="T1" fmla="*/ 155 h 155"/>
              <a:gd name="T2" fmla="*/ 23 w 66"/>
              <a:gd name="T3" fmla="*/ 155 h 155"/>
              <a:gd name="T4" fmla="*/ 23 w 66"/>
              <a:gd name="T5" fmla="*/ 69 h 155"/>
              <a:gd name="T6" fmla="*/ 24 w 66"/>
              <a:gd name="T7" fmla="*/ 60 h 155"/>
              <a:gd name="T8" fmla="*/ 25 w 66"/>
              <a:gd name="T9" fmla="*/ 51 h 155"/>
              <a:gd name="T10" fmla="*/ 28 w 66"/>
              <a:gd name="T11" fmla="*/ 44 h 155"/>
              <a:gd name="T12" fmla="*/ 32 w 66"/>
              <a:gd name="T13" fmla="*/ 38 h 155"/>
              <a:gd name="T14" fmla="*/ 38 w 66"/>
              <a:gd name="T15" fmla="*/ 32 h 155"/>
              <a:gd name="T16" fmla="*/ 44 w 66"/>
              <a:gd name="T17" fmla="*/ 29 h 155"/>
              <a:gd name="T18" fmla="*/ 52 w 66"/>
              <a:gd name="T19" fmla="*/ 28 h 155"/>
              <a:gd name="T20" fmla="*/ 61 w 66"/>
              <a:gd name="T21" fmla="*/ 26 h 155"/>
              <a:gd name="T22" fmla="*/ 66 w 66"/>
              <a:gd name="T23" fmla="*/ 26 h 155"/>
              <a:gd name="T24" fmla="*/ 66 w 66"/>
              <a:gd name="T25" fmla="*/ 0 h 155"/>
              <a:gd name="T26" fmla="*/ 60 w 66"/>
              <a:gd name="T27" fmla="*/ 0 h 155"/>
              <a:gd name="T28" fmla="*/ 53 w 66"/>
              <a:gd name="T29" fmla="*/ 0 h 155"/>
              <a:gd name="T30" fmla="*/ 47 w 66"/>
              <a:gd name="T31" fmla="*/ 2 h 155"/>
              <a:gd name="T32" fmla="*/ 42 w 66"/>
              <a:gd name="T33" fmla="*/ 4 h 155"/>
              <a:gd name="T34" fmla="*/ 36 w 66"/>
              <a:gd name="T35" fmla="*/ 7 h 155"/>
              <a:gd name="T36" fmla="*/ 32 w 66"/>
              <a:gd name="T37" fmla="*/ 11 h 155"/>
              <a:gd name="T38" fmla="*/ 28 w 66"/>
              <a:gd name="T39" fmla="*/ 17 h 155"/>
              <a:gd name="T40" fmla="*/ 25 w 66"/>
              <a:gd name="T41" fmla="*/ 23 h 155"/>
              <a:gd name="T42" fmla="*/ 22 w 66"/>
              <a:gd name="T43" fmla="*/ 30 h 155"/>
              <a:gd name="T44" fmla="*/ 22 w 66"/>
              <a:gd name="T45" fmla="*/ 3 h 155"/>
              <a:gd name="T46" fmla="*/ 0 w 66"/>
              <a:gd name="T47" fmla="*/ 3 h 155"/>
              <a:gd name="T48" fmla="*/ 0 w 66"/>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69"/>
                </a:lnTo>
                <a:lnTo>
                  <a:pt x="24" y="60"/>
                </a:lnTo>
                <a:lnTo>
                  <a:pt x="25" y="51"/>
                </a:lnTo>
                <a:lnTo>
                  <a:pt x="28" y="44"/>
                </a:lnTo>
                <a:lnTo>
                  <a:pt x="32" y="38"/>
                </a:lnTo>
                <a:lnTo>
                  <a:pt x="38" y="32"/>
                </a:lnTo>
                <a:lnTo>
                  <a:pt x="44" y="29"/>
                </a:lnTo>
                <a:lnTo>
                  <a:pt x="52" y="28"/>
                </a:lnTo>
                <a:lnTo>
                  <a:pt x="61" y="26"/>
                </a:lnTo>
                <a:lnTo>
                  <a:pt x="66" y="26"/>
                </a:lnTo>
                <a:lnTo>
                  <a:pt x="66" y="0"/>
                </a:lnTo>
                <a:lnTo>
                  <a:pt x="60" y="0"/>
                </a:lnTo>
                <a:lnTo>
                  <a:pt x="53" y="0"/>
                </a:lnTo>
                <a:lnTo>
                  <a:pt x="47" y="2"/>
                </a:lnTo>
                <a:lnTo>
                  <a:pt x="42" y="4"/>
                </a:lnTo>
                <a:lnTo>
                  <a:pt x="36" y="7"/>
                </a:lnTo>
                <a:lnTo>
                  <a:pt x="32" y="11"/>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0855" name="Freeform 375"/>
          <p:cNvSpPr>
            <a:spLocks noEditPoints="1"/>
          </p:cNvSpPr>
          <p:nvPr/>
        </p:nvSpPr>
        <p:spPr bwMode="auto">
          <a:xfrm>
            <a:off x="5784850" y="2354263"/>
            <a:ext cx="58738" cy="82550"/>
          </a:xfrm>
          <a:custGeom>
            <a:avLst/>
            <a:gdLst>
              <a:gd name="T0" fmla="*/ 97 w 123"/>
              <a:gd name="T1" fmla="*/ 113 h 158"/>
              <a:gd name="T2" fmla="*/ 90 w 123"/>
              <a:gd name="T3" fmla="*/ 123 h 158"/>
              <a:gd name="T4" fmla="*/ 82 w 123"/>
              <a:gd name="T5" fmla="*/ 130 h 158"/>
              <a:gd name="T6" fmla="*/ 70 w 123"/>
              <a:gd name="T7" fmla="*/ 135 h 158"/>
              <a:gd name="T8" fmla="*/ 54 w 123"/>
              <a:gd name="T9" fmla="*/ 134 h 158"/>
              <a:gd name="T10" fmla="*/ 41 w 123"/>
              <a:gd name="T11" fmla="*/ 128 h 158"/>
              <a:gd name="T12" fmla="*/ 30 w 123"/>
              <a:gd name="T13" fmla="*/ 116 h 158"/>
              <a:gd name="T14" fmla="*/ 25 w 123"/>
              <a:gd name="T15" fmla="*/ 97 h 158"/>
              <a:gd name="T16" fmla="*/ 123 w 123"/>
              <a:gd name="T17" fmla="*/ 87 h 158"/>
              <a:gd name="T18" fmla="*/ 122 w 123"/>
              <a:gd name="T19" fmla="*/ 59 h 158"/>
              <a:gd name="T20" fmla="*/ 114 w 123"/>
              <a:gd name="T21" fmla="*/ 30 h 158"/>
              <a:gd name="T22" fmla="*/ 98 w 123"/>
              <a:gd name="T23" fmla="*/ 11 h 158"/>
              <a:gd name="T24" fmla="*/ 76 w 123"/>
              <a:gd name="T25" fmla="*/ 1 h 158"/>
              <a:gd name="T26" fmla="*/ 48 w 123"/>
              <a:gd name="T27" fmla="*/ 1 h 158"/>
              <a:gd name="T28" fmla="*/ 25 w 123"/>
              <a:gd name="T29" fmla="*/ 11 h 158"/>
              <a:gd name="T30" fmla="*/ 9 w 123"/>
              <a:gd name="T31" fmla="*/ 32 h 158"/>
              <a:gd name="T32" fmla="*/ 1 w 123"/>
              <a:gd name="T33" fmla="*/ 63 h 158"/>
              <a:gd name="T34" fmla="*/ 1 w 123"/>
              <a:gd name="T35" fmla="*/ 97 h 158"/>
              <a:gd name="T36" fmla="*/ 9 w 123"/>
              <a:gd name="T37" fmla="*/ 127 h 158"/>
              <a:gd name="T38" fmla="*/ 25 w 123"/>
              <a:gd name="T39" fmla="*/ 146 h 158"/>
              <a:gd name="T40" fmla="*/ 48 w 123"/>
              <a:gd name="T41" fmla="*/ 157 h 158"/>
              <a:gd name="T42" fmla="*/ 72 w 123"/>
              <a:gd name="T43" fmla="*/ 157 h 158"/>
              <a:gd name="T44" fmla="*/ 93 w 123"/>
              <a:gd name="T45" fmla="*/ 150 h 158"/>
              <a:gd name="T46" fmla="*/ 108 w 123"/>
              <a:gd name="T47" fmla="*/ 137 h 158"/>
              <a:gd name="T48" fmla="*/ 119 w 123"/>
              <a:gd name="T49" fmla="*/ 118 h 158"/>
              <a:gd name="T50" fmla="*/ 99 w 123"/>
              <a:gd name="T51" fmla="*/ 107 h 158"/>
              <a:gd name="T52" fmla="*/ 25 w 123"/>
              <a:gd name="T53" fmla="*/ 56 h 158"/>
              <a:gd name="T54" fmla="*/ 31 w 123"/>
              <a:gd name="T55" fmla="*/ 39 h 158"/>
              <a:gd name="T56" fmla="*/ 41 w 123"/>
              <a:gd name="T57" fmla="*/ 28 h 158"/>
              <a:gd name="T58" fmla="*/ 53 w 123"/>
              <a:gd name="T59" fmla="*/ 23 h 158"/>
              <a:gd name="T60" fmla="*/ 70 w 123"/>
              <a:gd name="T61" fmla="*/ 23 h 158"/>
              <a:gd name="T62" fmla="*/ 84 w 123"/>
              <a:gd name="T63" fmla="*/ 29 h 158"/>
              <a:gd name="T64" fmla="*/ 93 w 123"/>
              <a:gd name="T65" fmla="*/ 39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3" y="118"/>
                </a:lnTo>
                <a:lnTo>
                  <a:pt x="90" y="123"/>
                </a:lnTo>
                <a:lnTo>
                  <a:pt x="86" y="128"/>
                </a:lnTo>
                <a:lnTo>
                  <a:pt x="82" y="130"/>
                </a:lnTo>
                <a:lnTo>
                  <a:pt x="77" y="132"/>
                </a:lnTo>
                <a:lnTo>
                  <a:pt x="70" y="135"/>
                </a:lnTo>
                <a:lnTo>
                  <a:pt x="63" y="135"/>
                </a:lnTo>
                <a:lnTo>
                  <a:pt x="54" y="134"/>
                </a:lnTo>
                <a:lnTo>
                  <a:pt x="47" y="131"/>
                </a:lnTo>
                <a:lnTo>
                  <a:pt x="41" y="128"/>
                </a:lnTo>
                <a:lnTo>
                  <a:pt x="34" y="122"/>
                </a:lnTo>
                <a:lnTo>
                  <a:pt x="30" y="116"/>
                </a:lnTo>
                <a:lnTo>
                  <a:pt x="27" y="108"/>
                </a:lnTo>
                <a:lnTo>
                  <a:pt x="25" y="97"/>
                </a:lnTo>
                <a:lnTo>
                  <a:pt x="24" y="87"/>
                </a:lnTo>
                <a:lnTo>
                  <a:pt x="123" y="87"/>
                </a:lnTo>
                <a:lnTo>
                  <a:pt x="123" y="75"/>
                </a:lnTo>
                <a:lnTo>
                  <a:pt x="122" y="59"/>
                </a:lnTo>
                <a:lnTo>
                  <a:pt x="119" y="43"/>
                </a:lnTo>
                <a:lnTo>
                  <a:pt x="114" y="30"/>
                </a:lnTo>
                <a:lnTo>
                  <a:pt x="107" y="19"/>
                </a:lnTo>
                <a:lnTo>
                  <a:pt x="98" y="11"/>
                </a:lnTo>
                <a:lnTo>
                  <a:pt x="87" y="4"/>
                </a:lnTo>
                <a:lnTo>
                  <a:pt x="76" y="1"/>
                </a:lnTo>
                <a:lnTo>
                  <a:pt x="61" y="0"/>
                </a:lnTo>
                <a:lnTo>
                  <a:pt x="48" y="1"/>
                </a:lnTo>
                <a:lnTo>
                  <a:pt x="35" y="5"/>
                </a:lnTo>
                <a:lnTo>
                  <a:pt x="25" y="11"/>
                </a:lnTo>
                <a:lnTo>
                  <a:pt x="17" y="21"/>
                </a:lnTo>
                <a:lnTo>
                  <a:pt x="9" y="32"/>
                </a:lnTo>
                <a:lnTo>
                  <a:pt x="4" y="46"/>
                </a:lnTo>
                <a:lnTo>
                  <a:pt x="1" y="63"/>
                </a:lnTo>
                <a:lnTo>
                  <a:pt x="0" y="80"/>
                </a:lnTo>
                <a:lnTo>
                  <a:pt x="1" y="97"/>
                </a:lnTo>
                <a:lnTo>
                  <a:pt x="4" y="113"/>
                </a:lnTo>
                <a:lnTo>
                  <a:pt x="9" y="127"/>
                </a:lnTo>
                <a:lnTo>
                  <a:pt x="17" y="137"/>
                </a:lnTo>
                <a:lnTo>
                  <a:pt x="25" y="146"/>
                </a:lnTo>
                <a:lnTo>
                  <a:pt x="35" y="152"/>
                </a:lnTo>
                <a:lnTo>
                  <a:pt x="48" y="157"/>
                </a:lnTo>
                <a:lnTo>
                  <a:pt x="61" y="158"/>
                </a:lnTo>
                <a:lnTo>
                  <a:pt x="72" y="157"/>
                </a:lnTo>
                <a:lnTo>
                  <a:pt x="84" y="155"/>
                </a:lnTo>
                <a:lnTo>
                  <a:pt x="93" y="150"/>
                </a:lnTo>
                <a:lnTo>
                  <a:pt x="102" y="144"/>
                </a:lnTo>
                <a:lnTo>
                  <a:pt x="108" y="137"/>
                </a:lnTo>
                <a:lnTo>
                  <a:pt x="115" y="128"/>
                </a:lnTo>
                <a:lnTo>
                  <a:pt x="119" y="118"/>
                </a:lnTo>
                <a:lnTo>
                  <a:pt x="121" y="107"/>
                </a:lnTo>
                <a:lnTo>
                  <a:pt x="99" y="107"/>
                </a:lnTo>
                <a:close/>
                <a:moveTo>
                  <a:pt x="24" y="66"/>
                </a:moveTo>
                <a:lnTo>
                  <a:pt x="25" y="56"/>
                </a:lnTo>
                <a:lnTo>
                  <a:pt x="27" y="47"/>
                </a:lnTo>
                <a:lnTo>
                  <a:pt x="31" y="39"/>
                </a:lnTo>
                <a:lnTo>
                  <a:pt x="35" y="33"/>
                </a:lnTo>
                <a:lnTo>
                  <a:pt x="41" y="28"/>
                </a:lnTo>
                <a:lnTo>
                  <a:pt x="47" y="24"/>
                </a:lnTo>
                <a:lnTo>
                  <a:pt x="53" y="23"/>
                </a:lnTo>
                <a:lnTo>
                  <a:pt x="62" y="22"/>
                </a:lnTo>
                <a:lnTo>
                  <a:pt x="70" y="23"/>
                </a:lnTo>
                <a:lnTo>
                  <a:pt x="78" y="24"/>
                </a:lnTo>
                <a:lnTo>
                  <a:pt x="84" y="29"/>
                </a:lnTo>
                <a:lnTo>
                  <a:pt x="89" y="33"/>
                </a:lnTo>
                <a:lnTo>
                  <a:pt x="93"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856" name="Freeform 376"/>
          <p:cNvSpPr>
            <a:spLocks/>
          </p:cNvSpPr>
          <p:nvPr/>
        </p:nvSpPr>
        <p:spPr bwMode="auto">
          <a:xfrm>
            <a:off x="5889625" y="2325688"/>
            <a:ext cx="73025" cy="109537"/>
          </a:xfrm>
          <a:custGeom>
            <a:avLst/>
            <a:gdLst>
              <a:gd name="T0" fmla="*/ 0 w 152"/>
              <a:gd name="T1" fmla="*/ 208 h 208"/>
              <a:gd name="T2" fmla="*/ 25 w 152"/>
              <a:gd name="T3" fmla="*/ 208 h 208"/>
              <a:gd name="T4" fmla="*/ 25 w 152"/>
              <a:gd name="T5" fmla="*/ 135 h 208"/>
              <a:gd name="T6" fmla="*/ 55 w 152"/>
              <a:gd name="T7" fmla="*/ 104 h 208"/>
              <a:gd name="T8" fmla="*/ 120 w 152"/>
              <a:gd name="T9" fmla="*/ 208 h 208"/>
              <a:gd name="T10" fmla="*/ 152 w 152"/>
              <a:gd name="T11" fmla="*/ 208 h 208"/>
              <a:gd name="T12" fmla="*/ 73 w 152"/>
              <a:gd name="T13" fmla="*/ 83 h 208"/>
              <a:gd name="T14" fmla="*/ 150 w 152"/>
              <a:gd name="T15" fmla="*/ 0 h 208"/>
              <a:gd name="T16" fmla="*/ 116 w 152"/>
              <a:gd name="T17" fmla="*/ 0 h 208"/>
              <a:gd name="T18" fmla="*/ 25 w 152"/>
              <a:gd name="T19" fmla="*/ 100 h 208"/>
              <a:gd name="T20" fmla="*/ 25 w 152"/>
              <a:gd name="T21" fmla="*/ 0 h 208"/>
              <a:gd name="T22" fmla="*/ 0 w 152"/>
              <a:gd name="T23" fmla="*/ 0 h 208"/>
              <a:gd name="T24" fmla="*/ 0 w 152"/>
              <a:gd name="T25" fmla="*/ 208 h 2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2"/>
              <a:gd name="T40" fmla="*/ 0 h 208"/>
              <a:gd name="T41" fmla="*/ 152 w 152"/>
              <a:gd name="T42" fmla="*/ 208 h 20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2" h="208">
                <a:moveTo>
                  <a:pt x="0" y="208"/>
                </a:moveTo>
                <a:lnTo>
                  <a:pt x="25" y="208"/>
                </a:lnTo>
                <a:lnTo>
                  <a:pt x="25" y="135"/>
                </a:lnTo>
                <a:lnTo>
                  <a:pt x="55" y="104"/>
                </a:lnTo>
                <a:lnTo>
                  <a:pt x="120" y="208"/>
                </a:lnTo>
                <a:lnTo>
                  <a:pt x="152" y="208"/>
                </a:lnTo>
                <a:lnTo>
                  <a:pt x="73" y="83"/>
                </a:lnTo>
                <a:lnTo>
                  <a:pt x="150" y="0"/>
                </a:lnTo>
                <a:lnTo>
                  <a:pt x="116" y="0"/>
                </a:lnTo>
                <a:lnTo>
                  <a:pt x="25" y="100"/>
                </a:lnTo>
                <a:lnTo>
                  <a:pt x="25" y="0"/>
                </a:lnTo>
                <a:lnTo>
                  <a:pt x="0" y="0"/>
                </a:lnTo>
                <a:lnTo>
                  <a:pt x="0" y="208"/>
                </a:lnTo>
                <a:close/>
              </a:path>
            </a:pathLst>
          </a:custGeom>
          <a:solidFill>
            <a:srgbClr val="000080"/>
          </a:solidFill>
          <a:ln w="9525">
            <a:noFill/>
            <a:round/>
            <a:headEnd/>
            <a:tailEnd/>
          </a:ln>
        </p:spPr>
        <p:txBody>
          <a:bodyPr/>
          <a:lstStyle/>
          <a:p>
            <a:endParaRPr lang="ru-RU"/>
          </a:p>
        </p:txBody>
      </p:sp>
      <p:sp>
        <p:nvSpPr>
          <p:cNvPr id="20857" name="Rectangle 377"/>
          <p:cNvSpPr>
            <a:spLocks noChangeArrowheads="1"/>
          </p:cNvSpPr>
          <p:nvPr/>
        </p:nvSpPr>
        <p:spPr bwMode="auto">
          <a:xfrm>
            <a:off x="5972175" y="2419350"/>
            <a:ext cx="12700" cy="15875"/>
          </a:xfrm>
          <a:prstGeom prst="rect">
            <a:avLst/>
          </a:prstGeom>
          <a:solidFill>
            <a:srgbClr val="000080"/>
          </a:solidFill>
          <a:ln w="9525">
            <a:noFill/>
            <a:miter lim="800000"/>
            <a:headEnd/>
            <a:tailEnd/>
          </a:ln>
        </p:spPr>
        <p:txBody>
          <a:bodyPr/>
          <a:lstStyle/>
          <a:p>
            <a:endParaRPr lang="ru-RU"/>
          </a:p>
        </p:txBody>
      </p:sp>
      <p:sp>
        <p:nvSpPr>
          <p:cNvPr id="20858" name="Freeform 378"/>
          <p:cNvSpPr>
            <a:spLocks/>
          </p:cNvSpPr>
          <p:nvPr/>
        </p:nvSpPr>
        <p:spPr bwMode="auto">
          <a:xfrm>
            <a:off x="4851400" y="2522538"/>
            <a:ext cx="58738" cy="107950"/>
          </a:xfrm>
          <a:custGeom>
            <a:avLst/>
            <a:gdLst>
              <a:gd name="T0" fmla="*/ 0 w 126"/>
              <a:gd name="T1" fmla="*/ 136 h 204"/>
              <a:gd name="T2" fmla="*/ 4 w 126"/>
              <a:gd name="T3" fmla="*/ 164 h 204"/>
              <a:gd name="T4" fmla="*/ 17 w 126"/>
              <a:gd name="T5" fmla="*/ 185 h 204"/>
              <a:gd name="T6" fmla="*/ 36 w 126"/>
              <a:gd name="T7" fmla="*/ 199 h 204"/>
              <a:gd name="T8" fmla="*/ 61 w 126"/>
              <a:gd name="T9" fmla="*/ 204 h 204"/>
              <a:gd name="T10" fmla="*/ 89 w 126"/>
              <a:gd name="T11" fmla="*/ 199 h 204"/>
              <a:gd name="T12" fmla="*/ 109 w 126"/>
              <a:gd name="T13" fmla="*/ 186 h 204"/>
              <a:gd name="T14" fmla="*/ 122 w 126"/>
              <a:gd name="T15" fmla="*/ 166 h 204"/>
              <a:gd name="T16" fmla="*/ 126 w 126"/>
              <a:gd name="T17" fmla="*/ 141 h 204"/>
              <a:gd name="T18" fmla="*/ 124 w 126"/>
              <a:gd name="T19" fmla="*/ 123 h 204"/>
              <a:gd name="T20" fmla="*/ 119 w 126"/>
              <a:gd name="T21" fmla="*/ 111 h 204"/>
              <a:gd name="T22" fmla="*/ 110 w 126"/>
              <a:gd name="T23" fmla="*/ 99 h 204"/>
              <a:gd name="T24" fmla="*/ 97 w 126"/>
              <a:gd name="T25" fmla="*/ 92 h 204"/>
              <a:gd name="T26" fmla="*/ 108 w 126"/>
              <a:gd name="T27" fmla="*/ 85 h 204"/>
              <a:gd name="T28" fmla="*/ 115 w 126"/>
              <a:gd name="T29" fmla="*/ 77 h 204"/>
              <a:gd name="T30" fmla="*/ 119 w 126"/>
              <a:gd name="T31" fmla="*/ 65 h 204"/>
              <a:gd name="T32" fmla="*/ 120 w 126"/>
              <a:gd name="T33" fmla="*/ 52 h 204"/>
              <a:gd name="T34" fmla="*/ 116 w 126"/>
              <a:gd name="T35" fmla="*/ 30 h 204"/>
              <a:gd name="T36" fmla="*/ 105 w 126"/>
              <a:gd name="T37" fmla="*/ 14 h 204"/>
              <a:gd name="T38" fmla="*/ 86 w 126"/>
              <a:gd name="T39" fmla="*/ 3 h 204"/>
              <a:gd name="T40" fmla="*/ 61 w 126"/>
              <a:gd name="T41" fmla="*/ 0 h 204"/>
              <a:gd name="T42" fmla="*/ 38 w 126"/>
              <a:gd name="T43" fmla="*/ 5 h 204"/>
              <a:gd name="T44" fmla="*/ 20 w 126"/>
              <a:gd name="T45" fmla="*/ 17 h 204"/>
              <a:gd name="T46" fmla="*/ 8 w 126"/>
              <a:gd name="T47" fmla="*/ 38 h 204"/>
              <a:gd name="T48" fmla="*/ 4 w 126"/>
              <a:gd name="T49" fmla="*/ 65 h 204"/>
              <a:gd name="T50" fmla="*/ 27 w 126"/>
              <a:gd name="T51" fmla="*/ 66 h 204"/>
              <a:gd name="T52" fmla="*/ 31 w 126"/>
              <a:gd name="T53" fmla="*/ 48 h 204"/>
              <a:gd name="T54" fmla="*/ 37 w 126"/>
              <a:gd name="T55" fmla="*/ 34 h 204"/>
              <a:gd name="T56" fmla="*/ 47 w 126"/>
              <a:gd name="T57" fmla="*/ 25 h 204"/>
              <a:gd name="T58" fmla="*/ 63 w 126"/>
              <a:gd name="T59" fmla="*/ 23 h 204"/>
              <a:gd name="T60" fmla="*/ 77 w 126"/>
              <a:gd name="T61" fmla="*/ 25 h 204"/>
              <a:gd name="T62" fmla="*/ 86 w 126"/>
              <a:gd name="T63" fmla="*/ 31 h 204"/>
              <a:gd name="T64" fmla="*/ 93 w 126"/>
              <a:gd name="T65" fmla="*/ 41 h 204"/>
              <a:gd name="T66" fmla="*/ 95 w 126"/>
              <a:gd name="T67" fmla="*/ 53 h 204"/>
              <a:gd name="T68" fmla="*/ 93 w 126"/>
              <a:gd name="T69" fmla="*/ 67 h 204"/>
              <a:gd name="T70" fmla="*/ 85 w 126"/>
              <a:gd name="T71" fmla="*/ 77 h 204"/>
              <a:gd name="T72" fmla="*/ 74 w 126"/>
              <a:gd name="T73" fmla="*/ 83 h 204"/>
              <a:gd name="T74" fmla="*/ 58 w 126"/>
              <a:gd name="T75" fmla="*/ 84 h 204"/>
              <a:gd name="T76" fmla="*/ 50 w 126"/>
              <a:gd name="T77" fmla="*/ 106 h 204"/>
              <a:gd name="T78" fmla="*/ 72 w 126"/>
              <a:gd name="T79" fmla="*/ 107 h 204"/>
              <a:gd name="T80" fmla="*/ 86 w 126"/>
              <a:gd name="T81" fmla="*/ 112 h 204"/>
              <a:gd name="T82" fmla="*/ 96 w 126"/>
              <a:gd name="T83" fmla="*/ 120 h 204"/>
              <a:gd name="T84" fmla="*/ 100 w 126"/>
              <a:gd name="T85" fmla="*/ 133 h 204"/>
              <a:gd name="T86" fmla="*/ 100 w 126"/>
              <a:gd name="T87" fmla="*/ 149 h 204"/>
              <a:gd name="T88" fmla="*/ 96 w 126"/>
              <a:gd name="T89" fmla="*/ 163 h 204"/>
              <a:gd name="T90" fmla="*/ 85 w 126"/>
              <a:gd name="T91" fmla="*/ 173 h 204"/>
              <a:gd name="T92" fmla="*/ 72 w 126"/>
              <a:gd name="T93" fmla="*/ 178 h 204"/>
              <a:gd name="T94" fmla="*/ 55 w 126"/>
              <a:gd name="T95" fmla="*/ 178 h 204"/>
              <a:gd name="T96" fmla="*/ 40 w 126"/>
              <a:gd name="T97" fmla="*/ 172 h 204"/>
              <a:gd name="T98" fmla="*/ 31 w 126"/>
              <a:gd name="T99" fmla="*/ 162 h 204"/>
              <a:gd name="T100" fmla="*/ 25 w 126"/>
              <a:gd name="T101" fmla="*/ 145 h 204"/>
              <a:gd name="T102" fmla="*/ 0 w 126"/>
              <a:gd name="T103" fmla="*/ 135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6"/>
                </a:lnTo>
                <a:lnTo>
                  <a:pt x="1" y="151"/>
                </a:lnTo>
                <a:lnTo>
                  <a:pt x="4" y="164"/>
                </a:lnTo>
                <a:lnTo>
                  <a:pt x="9" y="176"/>
                </a:lnTo>
                <a:lnTo>
                  <a:pt x="17" y="185"/>
                </a:lnTo>
                <a:lnTo>
                  <a:pt x="25" y="193"/>
                </a:lnTo>
                <a:lnTo>
                  <a:pt x="36" y="199"/>
                </a:lnTo>
                <a:lnTo>
                  <a:pt x="47" y="203"/>
                </a:lnTo>
                <a:lnTo>
                  <a:pt x="61" y="204"/>
                </a:lnTo>
                <a:lnTo>
                  <a:pt x="76" y="203"/>
                </a:lnTo>
                <a:lnTo>
                  <a:pt x="89" y="199"/>
                </a:lnTo>
                <a:lnTo>
                  <a:pt x="99" y="193"/>
                </a:lnTo>
                <a:lnTo>
                  <a:pt x="109" y="186"/>
                </a:lnTo>
                <a:lnTo>
                  <a:pt x="116" y="177"/>
                </a:lnTo>
                <a:lnTo>
                  <a:pt x="122" y="166"/>
                </a:lnTo>
                <a:lnTo>
                  <a:pt x="125" y="154"/>
                </a:lnTo>
                <a:lnTo>
                  <a:pt x="126" y="141"/>
                </a:lnTo>
                <a:lnTo>
                  <a:pt x="126" y="131"/>
                </a:lnTo>
                <a:lnTo>
                  <a:pt x="124" y="123"/>
                </a:lnTo>
                <a:lnTo>
                  <a:pt x="122" y="116"/>
                </a:lnTo>
                <a:lnTo>
                  <a:pt x="119" y="111"/>
                </a:lnTo>
                <a:lnTo>
                  <a:pt x="115" y="105"/>
                </a:lnTo>
                <a:lnTo>
                  <a:pt x="110" y="99"/>
                </a:lnTo>
                <a:lnTo>
                  <a:pt x="104" y="95"/>
                </a:lnTo>
                <a:lnTo>
                  <a:pt x="97" y="92"/>
                </a:lnTo>
                <a:lnTo>
                  <a:pt x="102" y="88"/>
                </a:lnTo>
                <a:lnTo>
                  <a:pt x="108" y="85"/>
                </a:lnTo>
                <a:lnTo>
                  <a:pt x="111" y="81"/>
                </a:lnTo>
                <a:lnTo>
                  <a:pt x="115" y="77"/>
                </a:lnTo>
                <a:lnTo>
                  <a:pt x="117" y="71"/>
                </a:lnTo>
                <a:lnTo>
                  <a:pt x="119" y="65"/>
                </a:lnTo>
                <a:lnTo>
                  <a:pt x="120" y="59"/>
                </a:lnTo>
                <a:lnTo>
                  <a:pt x="120" y="52"/>
                </a:lnTo>
                <a:lnTo>
                  <a:pt x="119" y="41"/>
                </a:lnTo>
                <a:lnTo>
                  <a:pt x="116" y="30"/>
                </a:lnTo>
                <a:lnTo>
                  <a:pt x="112" y="22"/>
                </a:lnTo>
                <a:lnTo>
                  <a:pt x="105" y="14"/>
                </a:lnTo>
                <a:lnTo>
                  <a:pt x="97" y="8"/>
                </a:lnTo>
                <a:lnTo>
                  <a:pt x="86" y="3"/>
                </a:lnTo>
                <a:lnTo>
                  <a:pt x="75" y="1"/>
                </a:lnTo>
                <a:lnTo>
                  <a:pt x="61" y="0"/>
                </a:lnTo>
                <a:lnTo>
                  <a:pt x="50" y="1"/>
                </a:lnTo>
                <a:lnTo>
                  <a:pt x="38" y="5"/>
                </a:lnTo>
                <a:lnTo>
                  <a:pt x="28" y="10"/>
                </a:lnTo>
                <a:lnTo>
                  <a:pt x="20" y="17"/>
                </a:lnTo>
                <a:lnTo>
                  <a:pt x="14" y="27"/>
                </a:lnTo>
                <a:lnTo>
                  <a:pt x="8" y="38"/>
                </a:lnTo>
                <a:lnTo>
                  <a:pt x="5" y="50"/>
                </a:lnTo>
                <a:lnTo>
                  <a:pt x="4" y="65"/>
                </a:lnTo>
                <a:lnTo>
                  <a:pt x="4" y="66"/>
                </a:lnTo>
                <a:lnTo>
                  <a:pt x="27" y="66"/>
                </a:lnTo>
                <a:lnTo>
                  <a:pt x="28" y="56"/>
                </a:lnTo>
                <a:lnTo>
                  <a:pt x="31" y="48"/>
                </a:lnTo>
                <a:lnTo>
                  <a:pt x="33" y="41"/>
                </a:lnTo>
                <a:lnTo>
                  <a:pt x="37" y="34"/>
                </a:lnTo>
                <a:lnTo>
                  <a:pt x="41" y="29"/>
                </a:lnTo>
                <a:lnTo>
                  <a:pt x="47" y="25"/>
                </a:lnTo>
                <a:lnTo>
                  <a:pt x="55" y="24"/>
                </a:lnTo>
                <a:lnTo>
                  <a:pt x="63" y="23"/>
                </a:lnTo>
                <a:lnTo>
                  <a:pt x="71" y="23"/>
                </a:lnTo>
                <a:lnTo>
                  <a:pt x="77" y="25"/>
                </a:lnTo>
                <a:lnTo>
                  <a:pt x="82" y="28"/>
                </a:lnTo>
                <a:lnTo>
                  <a:pt x="86" y="31"/>
                </a:lnTo>
                <a:lnTo>
                  <a:pt x="91" y="35"/>
                </a:lnTo>
                <a:lnTo>
                  <a:pt x="93" y="41"/>
                </a:lnTo>
                <a:lnTo>
                  <a:pt x="95" y="46"/>
                </a:lnTo>
                <a:lnTo>
                  <a:pt x="95" y="53"/>
                </a:lnTo>
                <a:lnTo>
                  <a:pt x="94" y="62"/>
                </a:lnTo>
                <a:lnTo>
                  <a:pt x="93" y="67"/>
                </a:lnTo>
                <a:lnTo>
                  <a:pt x="90" y="73"/>
                </a:lnTo>
                <a:lnTo>
                  <a:pt x="85" y="77"/>
                </a:lnTo>
                <a:lnTo>
                  <a:pt x="80" y="80"/>
                </a:lnTo>
                <a:lnTo>
                  <a:pt x="74" y="83"/>
                </a:lnTo>
                <a:lnTo>
                  <a:pt x="66" y="84"/>
                </a:lnTo>
                <a:lnTo>
                  <a:pt x="58" y="84"/>
                </a:lnTo>
                <a:lnTo>
                  <a:pt x="50" y="84"/>
                </a:lnTo>
                <a:lnTo>
                  <a:pt x="50" y="106"/>
                </a:lnTo>
                <a:lnTo>
                  <a:pt x="63" y="106"/>
                </a:lnTo>
                <a:lnTo>
                  <a:pt x="72" y="107"/>
                </a:lnTo>
                <a:lnTo>
                  <a:pt x="79" y="108"/>
                </a:lnTo>
                <a:lnTo>
                  <a:pt x="86" y="112"/>
                </a:lnTo>
                <a:lnTo>
                  <a:pt x="92" y="115"/>
                </a:lnTo>
                <a:lnTo>
                  <a:pt x="96" y="120"/>
                </a:lnTo>
                <a:lnTo>
                  <a:pt x="99" y="126"/>
                </a:lnTo>
                <a:lnTo>
                  <a:pt x="100" y="133"/>
                </a:lnTo>
                <a:lnTo>
                  <a:pt x="101" y="141"/>
                </a:lnTo>
                <a:lnTo>
                  <a:pt x="100" y="149"/>
                </a:lnTo>
                <a:lnTo>
                  <a:pt x="99" y="157"/>
                </a:lnTo>
                <a:lnTo>
                  <a:pt x="96" y="163"/>
                </a:lnTo>
                <a:lnTo>
                  <a:pt x="91" y="169"/>
                </a:lnTo>
                <a:lnTo>
                  <a:pt x="85" y="173"/>
                </a:lnTo>
                <a:lnTo>
                  <a:pt x="79" y="177"/>
                </a:lnTo>
                <a:lnTo>
                  <a:pt x="72" y="178"/>
                </a:lnTo>
                <a:lnTo>
                  <a:pt x="63" y="179"/>
                </a:lnTo>
                <a:lnTo>
                  <a:pt x="55" y="178"/>
                </a:lnTo>
                <a:lnTo>
                  <a:pt x="46" y="177"/>
                </a:lnTo>
                <a:lnTo>
                  <a:pt x="40" y="172"/>
                </a:lnTo>
                <a:lnTo>
                  <a:pt x="35" y="168"/>
                </a:lnTo>
                <a:lnTo>
                  <a:pt x="31" y="162"/>
                </a:lnTo>
                <a:lnTo>
                  <a:pt x="27" y="154"/>
                </a:lnTo>
                <a:lnTo>
                  <a:pt x="25" y="145"/>
                </a:lnTo>
                <a:lnTo>
                  <a:pt x="24" y="135"/>
                </a:lnTo>
                <a:lnTo>
                  <a:pt x="0" y="135"/>
                </a:lnTo>
                <a:close/>
              </a:path>
            </a:pathLst>
          </a:custGeom>
          <a:solidFill>
            <a:srgbClr val="000066"/>
          </a:solidFill>
          <a:ln w="9525">
            <a:noFill/>
            <a:round/>
            <a:headEnd/>
            <a:tailEnd/>
          </a:ln>
        </p:spPr>
        <p:txBody>
          <a:bodyPr/>
          <a:lstStyle/>
          <a:p>
            <a:endParaRPr lang="ru-RU"/>
          </a:p>
        </p:txBody>
      </p:sp>
      <p:sp>
        <p:nvSpPr>
          <p:cNvPr id="20859" name="Freeform 379"/>
          <p:cNvSpPr>
            <a:spLocks/>
          </p:cNvSpPr>
          <p:nvPr/>
        </p:nvSpPr>
        <p:spPr bwMode="auto">
          <a:xfrm>
            <a:off x="4919663" y="2522538"/>
            <a:ext cx="57150" cy="106362"/>
          </a:xfrm>
          <a:custGeom>
            <a:avLst/>
            <a:gdLst>
              <a:gd name="T0" fmla="*/ 125 w 125"/>
              <a:gd name="T1" fmla="*/ 199 h 199"/>
              <a:gd name="T2" fmla="*/ 27 w 125"/>
              <a:gd name="T3" fmla="*/ 175 h 199"/>
              <a:gd name="T4" fmla="*/ 33 w 125"/>
              <a:gd name="T5" fmla="*/ 162 h 199"/>
              <a:gd name="T6" fmla="*/ 41 w 125"/>
              <a:gd name="T7" fmla="*/ 150 h 199"/>
              <a:gd name="T8" fmla="*/ 54 w 125"/>
              <a:gd name="T9" fmla="*/ 140 h 199"/>
              <a:gd name="T10" fmla="*/ 70 w 125"/>
              <a:gd name="T11" fmla="*/ 130 h 199"/>
              <a:gd name="T12" fmla="*/ 95 w 125"/>
              <a:gd name="T13" fmla="*/ 115 h 199"/>
              <a:gd name="T14" fmla="*/ 110 w 125"/>
              <a:gd name="T15" fmla="*/ 102 h 199"/>
              <a:gd name="T16" fmla="*/ 120 w 125"/>
              <a:gd name="T17" fmla="*/ 87 h 199"/>
              <a:gd name="T18" fmla="*/ 124 w 125"/>
              <a:gd name="T19" fmla="*/ 69 h 199"/>
              <a:gd name="T20" fmla="*/ 124 w 125"/>
              <a:gd name="T21" fmla="*/ 46 h 199"/>
              <a:gd name="T22" fmla="*/ 115 w 125"/>
              <a:gd name="T23" fmla="*/ 24 h 199"/>
              <a:gd name="T24" fmla="*/ 99 w 125"/>
              <a:gd name="T25" fmla="*/ 9 h 199"/>
              <a:gd name="T26" fmla="*/ 78 w 125"/>
              <a:gd name="T27" fmla="*/ 1 h 199"/>
              <a:gd name="T28" fmla="*/ 52 w 125"/>
              <a:gd name="T29" fmla="*/ 1 h 199"/>
              <a:gd name="T30" fmla="*/ 30 w 125"/>
              <a:gd name="T31" fmla="*/ 10 h 199"/>
              <a:gd name="T32" fmla="*/ 14 w 125"/>
              <a:gd name="T33" fmla="*/ 28 h 199"/>
              <a:gd name="T34" fmla="*/ 6 w 125"/>
              <a:gd name="T35" fmla="*/ 53 h 199"/>
              <a:gd name="T36" fmla="*/ 5 w 125"/>
              <a:gd name="T37" fmla="*/ 72 h 199"/>
              <a:gd name="T38" fmla="*/ 29 w 125"/>
              <a:gd name="T39" fmla="*/ 70 h 199"/>
              <a:gd name="T40" fmla="*/ 31 w 125"/>
              <a:gd name="T41" fmla="*/ 51 h 199"/>
              <a:gd name="T42" fmla="*/ 38 w 125"/>
              <a:gd name="T43" fmla="*/ 36 h 199"/>
              <a:gd name="T44" fmla="*/ 50 w 125"/>
              <a:gd name="T45" fmla="*/ 28 h 199"/>
              <a:gd name="T46" fmla="*/ 64 w 125"/>
              <a:gd name="T47" fmla="*/ 24 h 199"/>
              <a:gd name="T48" fmla="*/ 78 w 125"/>
              <a:gd name="T49" fmla="*/ 27 h 199"/>
              <a:gd name="T50" fmla="*/ 90 w 125"/>
              <a:gd name="T51" fmla="*/ 34 h 199"/>
              <a:gd name="T52" fmla="*/ 97 w 125"/>
              <a:gd name="T53" fmla="*/ 45 h 199"/>
              <a:gd name="T54" fmla="*/ 99 w 125"/>
              <a:gd name="T55" fmla="*/ 59 h 199"/>
              <a:gd name="T56" fmla="*/ 97 w 125"/>
              <a:gd name="T57" fmla="*/ 72 h 199"/>
              <a:gd name="T58" fmla="*/ 93 w 125"/>
              <a:gd name="T59" fmla="*/ 83 h 199"/>
              <a:gd name="T60" fmla="*/ 85 w 125"/>
              <a:gd name="T61" fmla="*/ 93 h 199"/>
              <a:gd name="T62" fmla="*/ 73 w 125"/>
              <a:gd name="T63" fmla="*/ 101 h 199"/>
              <a:gd name="T64" fmla="*/ 45 w 125"/>
              <a:gd name="T65" fmla="*/ 119 h 199"/>
              <a:gd name="T66" fmla="*/ 23 w 125"/>
              <a:gd name="T67" fmla="*/ 137 h 199"/>
              <a:gd name="T68" fmla="*/ 9 w 125"/>
              <a:gd name="T69" fmla="*/ 158 h 199"/>
              <a:gd name="T70" fmla="*/ 1 w 125"/>
              <a:gd name="T71" fmla="*/ 183 h 199"/>
              <a:gd name="T72" fmla="*/ 0 w 125"/>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5"/>
                </a:lnTo>
                <a:lnTo>
                  <a:pt x="27" y="175"/>
                </a:lnTo>
                <a:lnTo>
                  <a:pt x="30" y="168"/>
                </a:lnTo>
                <a:lnTo>
                  <a:pt x="33" y="162"/>
                </a:lnTo>
                <a:lnTo>
                  <a:pt x="36" y="156"/>
                </a:lnTo>
                <a:lnTo>
                  <a:pt x="41" y="150"/>
                </a:lnTo>
                <a:lnTo>
                  <a:pt x="48" y="145"/>
                </a:lnTo>
                <a:lnTo>
                  <a:pt x="54" y="140"/>
                </a:lnTo>
                <a:lnTo>
                  <a:pt x="62" y="135"/>
                </a:lnTo>
                <a:lnTo>
                  <a:pt x="70" y="130"/>
                </a:lnTo>
                <a:lnTo>
                  <a:pt x="86" y="122"/>
                </a:lnTo>
                <a:lnTo>
                  <a:pt x="95" y="115"/>
                </a:lnTo>
                <a:lnTo>
                  <a:pt x="103" y="109"/>
                </a:lnTo>
                <a:lnTo>
                  <a:pt x="110" y="102"/>
                </a:lnTo>
                <a:lnTo>
                  <a:pt x="115" y="95"/>
                </a:lnTo>
                <a:lnTo>
                  <a:pt x="120" y="87"/>
                </a:lnTo>
                <a:lnTo>
                  <a:pt x="123" y="78"/>
                </a:lnTo>
                <a:lnTo>
                  <a:pt x="124" y="69"/>
                </a:lnTo>
                <a:lnTo>
                  <a:pt x="125" y="59"/>
                </a:lnTo>
                <a:lnTo>
                  <a:pt x="124" y="46"/>
                </a:lnTo>
                <a:lnTo>
                  <a:pt x="121" y="35"/>
                </a:lnTo>
                <a:lnTo>
                  <a:pt x="115" y="24"/>
                </a:lnTo>
                <a:lnTo>
                  <a:pt x="108" y="16"/>
                </a:lnTo>
                <a:lnTo>
                  <a:pt x="99" y="9"/>
                </a:lnTo>
                <a:lnTo>
                  <a:pt x="90" y="5"/>
                </a:lnTo>
                <a:lnTo>
                  <a:pt x="78" y="1"/>
                </a:lnTo>
                <a:lnTo>
                  <a:pt x="65" y="0"/>
                </a:lnTo>
                <a:lnTo>
                  <a:pt x="52" y="1"/>
                </a:lnTo>
                <a:lnTo>
                  <a:pt x="40" y="5"/>
                </a:lnTo>
                <a:lnTo>
                  <a:pt x="30" y="10"/>
                </a:lnTo>
                <a:lnTo>
                  <a:pt x="21" y="19"/>
                </a:lnTo>
                <a:lnTo>
                  <a:pt x="14" y="28"/>
                </a:lnTo>
                <a:lnTo>
                  <a:pt x="9" y="39"/>
                </a:lnTo>
                <a:lnTo>
                  <a:pt x="6" y="53"/>
                </a:lnTo>
                <a:lnTo>
                  <a:pt x="5" y="69"/>
                </a:lnTo>
                <a:lnTo>
                  <a:pt x="5" y="72"/>
                </a:lnTo>
                <a:lnTo>
                  <a:pt x="29" y="72"/>
                </a:lnTo>
                <a:lnTo>
                  <a:pt x="29" y="70"/>
                </a:lnTo>
                <a:lnTo>
                  <a:pt x="30" y="59"/>
                </a:lnTo>
                <a:lnTo>
                  <a:pt x="31" y="51"/>
                </a:lnTo>
                <a:lnTo>
                  <a:pt x="34" y="43"/>
                </a:lnTo>
                <a:lnTo>
                  <a:pt x="38" y="36"/>
                </a:lnTo>
                <a:lnTo>
                  <a:pt x="44" y="31"/>
                </a:lnTo>
                <a:lnTo>
                  <a:pt x="50" y="28"/>
                </a:lnTo>
                <a:lnTo>
                  <a:pt x="56" y="25"/>
                </a:lnTo>
                <a:lnTo>
                  <a:pt x="64" y="24"/>
                </a:lnTo>
                <a:lnTo>
                  <a:pt x="72" y="25"/>
                </a:lnTo>
                <a:lnTo>
                  <a:pt x="78" y="27"/>
                </a:lnTo>
                <a:lnTo>
                  <a:pt x="85" y="30"/>
                </a:lnTo>
                <a:lnTo>
                  <a:pt x="90" y="34"/>
                </a:lnTo>
                <a:lnTo>
                  <a:pt x="94" y="39"/>
                </a:lnTo>
                <a:lnTo>
                  <a:pt x="97" y="45"/>
                </a:lnTo>
                <a:lnTo>
                  <a:pt x="98" y="52"/>
                </a:lnTo>
                <a:lnTo>
                  <a:pt x="99" y="59"/>
                </a:lnTo>
                <a:lnTo>
                  <a:pt x="99" y="66"/>
                </a:lnTo>
                <a:lnTo>
                  <a:pt x="97" y="72"/>
                </a:lnTo>
                <a:lnTo>
                  <a:pt x="96" y="78"/>
                </a:lnTo>
                <a:lnTo>
                  <a:pt x="93" y="83"/>
                </a:lnTo>
                <a:lnTo>
                  <a:pt x="89" y="88"/>
                </a:lnTo>
                <a:lnTo>
                  <a:pt x="85" y="93"/>
                </a:lnTo>
                <a:lnTo>
                  <a:pt x="79" y="98"/>
                </a:lnTo>
                <a:lnTo>
                  <a:pt x="73" y="101"/>
                </a:lnTo>
                <a:lnTo>
                  <a:pt x="58" y="111"/>
                </a:lnTo>
                <a:lnTo>
                  <a:pt x="45" y="119"/>
                </a:lnTo>
                <a:lnTo>
                  <a:pt x="33" y="128"/>
                </a:lnTo>
                <a:lnTo>
                  <a:pt x="23" y="137"/>
                </a:lnTo>
                <a:lnTo>
                  <a:pt x="15" y="148"/>
                </a:lnTo>
                <a:lnTo>
                  <a:pt x="9" y="158"/>
                </a:lnTo>
                <a:lnTo>
                  <a:pt x="5" y="170"/>
                </a:lnTo>
                <a:lnTo>
                  <a:pt x="1" y="183"/>
                </a:lnTo>
                <a:lnTo>
                  <a:pt x="0" y="198"/>
                </a:lnTo>
                <a:lnTo>
                  <a:pt x="0" y="199"/>
                </a:lnTo>
                <a:close/>
              </a:path>
            </a:pathLst>
          </a:custGeom>
          <a:solidFill>
            <a:srgbClr val="000066"/>
          </a:solidFill>
          <a:ln w="9525">
            <a:noFill/>
            <a:round/>
            <a:headEnd/>
            <a:tailEnd/>
          </a:ln>
        </p:spPr>
        <p:txBody>
          <a:bodyPr/>
          <a:lstStyle/>
          <a:p>
            <a:endParaRPr lang="ru-RU"/>
          </a:p>
        </p:txBody>
      </p:sp>
      <p:sp>
        <p:nvSpPr>
          <p:cNvPr id="20860" name="Freeform 380"/>
          <p:cNvSpPr>
            <a:spLocks/>
          </p:cNvSpPr>
          <p:nvPr/>
        </p:nvSpPr>
        <p:spPr bwMode="auto">
          <a:xfrm>
            <a:off x="5537200" y="2519363"/>
            <a:ext cx="65088" cy="109537"/>
          </a:xfrm>
          <a:custGeom>
            <a:avLst/>
            <a:gdLst>
              <a:gd name="T0" fmla="*/ 0 w 136"/>
              <a:gd name="T1" fmla="*/ 207 h 207"/>
              <a:gd name="T2" fmla="*/ 136 w 136"/>
              <a:gd name="T3" fmla="*/ 207 h 207"/>
              <a:gd name="T4" fmla="*/ 136 w 136"/>
              <a:gd name="T5" fmla="*/ 181 h 207"/>
              <a:gd name="T6" fmla="*/ 26 w 136"/>
              <a:gd name="T7" fmla="*/ 181 h 207"/>
              <a:gd name="T8" fmla="*/ 26 w 136"/>
              <a:gd name="T9" fmla="*/ 112 h 207"/>
              <a:gd name="T10" fmla="*/ 126 w 136"/>
              <a:gd name="T11" fmla="*/ 112 h 207"/>
              <a:gd name="T12" fmla="*/ 126 w 136"/>
              <a:gd name="T13" fmla="*/ 87 h 207"/>
              <a:gd name="T14" fmla="*/ 26 w 136"/>
              <a:gd name="T15" fmla="*/ 87 h 207"/>
              <a:gd name="T16" fmla="*/ 26 w 136"/>
              <a:gd name="T17" fmla="*/ 25 h 207"/>
              <a:gd name="T18" fmla="*/ 134 w 136"/>
              <a:gd name="T19" fmla="*/ 25 h 207"/>
              <a:gd name="T20" fmla="*/ 134 w 136"/>
              <a:gd name="T21" fmla="*/ 0 h 207"/>
              <a:gd name="T22" fmla="*/ 0 w 136"/>
              <a:gd name="T23" fmla="*/ 0 h 207"/>
              <a:gd name="T24" fmla="*/ 0 w 136"/>
              <a:gd name="T25" fmla="*/ 207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6"/>
              <a:gd name="T40" fmla="*/ 0 h 207"/>
              <a:gd name="T41" fmla="*/ 136 w 136"/>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6" h="207">
                <a:moveTo>
                  <a:pt x="0" y="207"/>
                </a:moveTo>
                <a:lnTo>
                  <a:pt x="136" y="207"/>
                </a:lnTo>
                <a:lnTo>
                  <a:pt x="136" y="181"/>
                </a:lnTo>
                <a:lnTo>
                  <a:pt x="26" y="181"/>
                </a:lnTo>
                <a:lnTo>
                  <a:pt x="26" y="112"/>
                </a:lnTo>
                <a:lnTo>
                  <a:pt x="126" y="112"/>
                </a:lnTo>
                <a:lnTo>
                  <a:pt x="126" y="87"/>
                </a:lnTo>
                <a:lnTo>
                  <a:pt x="26" y="87"/>
                </a:lnTo>
                <a:lnTo>
                  <a:pt x="26" y="25"/>
                </a:lnTo>
                <a:lnTo>
                  <a:pt x="134" y="25"/>
                </a:lnTo>
                <a:lnTo>
                  <a:pt x="134" y="0"/>
                </a:lnTo>
                <a:lnTo>
                  <a:pt x="0" y="0"/>
                </a:lnTo>
                <a:lnTo>
                  <a:pt x="0" y="207"/>
                </a:lnTo>
                <a:close/>
              </a:path>
            </a:pathLst>
          </a:custGeom>
          <a:solidFill>
            <a:srgbClr val="000066"/>
          </a:solidFill>
          <a:ln w="9525">
            <a:noFill/>
            <a:round/>
            <a:headEnd/>
            <a:tailEnd/>
          </a:ln>
        </p:spPr>
        <p:txBody>
          <a:bodyPr/>
          <a:lstStyle/>
          <a:p>
            <a:endParaRPr lang="ru-RU"/>
          </a:p>
        </p:txBody>
      </p:sp>
      <p:sp>
        <p:nvSpPr>
          <p:cNvPr id="20861" name="Freeform 381"/>
          <p:cNvSpPr>
            <a:spLocks/>
          </p:cNvSpPr>
          <p:nvPr/>
        </p:nvSpPr>
        <p:spPr bwMode="auto">
          <a:xfrm>
            <a:off x="5607050" y="2525713"/>
            <a:ext cx="31750" cy="103187"/>
          </a:xfrm>
          <a:custGeom>
            <a:avLst/>
            <a:gdLst>
              <a:gd name="T0" fmla="*/ 43 w 67"/>
              <a:gd name="T1" fmla="*/ 155 h 195"/>
              <a:gd name="T2" fmla="*/ 43 w 67"/>
              <a:gd name="T3" fmla="*/ 61 h 195"/>
              <a:gd name="T4" fmla="*/ 67 w 67"/>
              <a:gd name="T5" fmla="*/ 61 h 195"/>
              <a:gd name="T6" fmla="*/ 67 w 67"/>
              <a:gd name="T7" fmla="*/ 42 h 195"/>
              <a:gd name="T8" fmla="*/ 43 w 67"/>
              <a:gd name="T9" fmla="*/ 42 h 195"/>
              <a:gd name="T10" fmla="*/ 43 w 67"/>
              <a:gd name="T11" fmla="*/ 0 h 195"/>
              <a:gd name="T12" fmla="*/ 20 w 67"/>
              <a:gd name="T13" fmla="*/ 0 h 195"/>
              <a:gd name="T14" fmla="*/ 20 w 67"/>
              <a:gd name="T15" fmla="*/ 42 h 195"/>
              <a:gd name="T16" fmla="*/ 0 w 67"/>
              <a:gd name="T17" fmla="*/ 42 h 195"/>
              <a:gd name="T18" fmla="*/ 0 w 67"/>
              <a:gd name="T19" fmla="*/ 61 h 195"/>
              <a:gd name="T20" fmla="*/ 20 w 67"/>
              <a:gd name="T21" fmla="*/ 61 h 195"/>
              <a:gd name="T22" fmla="*/ 20 w 67"/>
              <a:gd name="T23" fmla="*/ 164 h 195"/>
              <a:gd name="T24" fmla="*/ 20 w 67"/>
              <a:gd name="T25" fmla="*/ 172 h 195"/>
              <a:gd name="T26" fmla="*/ 21 w 67"/>
              <a:gd name="T27" fmla="*/ 178 h 195"/>
              <a:gd name="T28" fmla="*/ 23 w 67"/>
              <a:gd name="T29" fmla="*/ 184 h 195"/>
              <a:gd name="T30" fmla="*/ 26 w 67"/>
              <a:gd name="T31" fmla="*/ 188 h 195"/>
              <a:gd name="T32" fmla="*/ 31 w 67"/>
              <a:gd name="T33" fmla="*/ 192 h 195"/>
              <a:gd name="T34" fmla="*/ 36 w 67"/>
              <a:gd name="T35" fmla="*/ 194 h 195"/>
              <a:gd name="T36" fmla="*/ 42 w 67"/>
              <a:gd name="T37" fmla="*/ 195 h 195"/>
              <a:gd name="T38" fmla="*/ 50 w 67"/>
              <a:gd name="T39" fmla="*/ 195 h 195"/>
              <a:gd name="T40" fmla="*/ 58 w 67"/>
              <a:gd name="T41" fmla="*/ 194 h 195"/>
              <a:gd name="T42" fmla="*/ 67 w 67"/>
              <a:gd name="T43" fmla="*/ 193 h 195"/>
              <a:gd name="T44" fmla="*/ 67 w 67"/>
              <a:gd name="T45" fmla="*/ 171 h 195"/>
              <a:gd name="T46" fmla="*/ 56 w 67"/>
              <a:gd name="T47" fmla="*/ 172 h 195"/>
              <a:gd name="T48" fmla="*/ 50 w 67"/>
              <a:gd name="T49" fmla="*/ 171 h 195"/>
              <a:gd name="T50" fmla="*/ 45 w 67"/>
              <a:gd name="T51" fmla="*/ 169 h 195"/>
              <a:gd name="T52" fmla="*/ 43 w 67"/>
              <a:gd name="T53" fmla="*/ 163 h 195"/>
              <a:gd name="T54" fmla="*/ 43 w 67"/>
              <a:gd name="T55" fmla="*/ 155 h 19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95"/>
              <a:gd name="T86" fmla="*/ 67 w 67"/>
              <a:gd name="T87" fmla="*/ 195 h 19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95">
                <a:moveTo>
                  <a:pt x="43" y="155"/>
                </a:moveTo>
                <a:lnTo>
                  <a:pt x="43" y="61"/>
                </a:lnTo>
                <a:lnTo>
                  <a:pt x="67" y="61"/>
                </a:lnTo>
                <a:lnTo>
                  <a:pt x="67" y="42"/>
                </a:lnTo>
                <a:lnTo>
                  <a:pt x="43" y="42"/>
                </a:lnTo>
                <a:lnTo>
                  <a:pt x="43" y="0"/>
                </a:lnTo>
                <a:lnTo>
                  <a:pt x="20" y="0"/>
                </a:lnTo>
                <a:lnTo>
                  <a:pt x="20" y="42"/>
                </a:lnTo>
                <a:lnTo>
                  <a:pt x="0" y="42"/>
                </a:lnTo>
                <a:lnTo>
                  <a:pt x="0" y="61"/>
                </a:lnTo>
                <a:lnTo>
                  <a:pt x="20" y="61"/>
                </a:lnTo>
                <a:lnTo>
                  <a:pt x="20" y="164"/>
                </a:lnTo>
                <a:lnTo>
                  <a:pt x="20" y="172"/>
                </a:lnTo>
                <a:lnTo>
                  <a:pt x="21" y="178"/>
                </a:lnTo>
                <a:lnTo>
                  <a:pt x="23" y="184"/>
                </a:lnTo>
                <a:lnTo>
                  <a:pt x="26" y="188"/>
                </a:lnTo>
                <a:lnTo>
                  <a:pt x="31" y="192"/>
                </a:lnTo>
                <a:lnTo>
                  <a:pt x="36" y="194"/>
                </a:lnTo>
                <a:lnTo>
                  <a:pt x="42" y="195"/>
                </a:lnTo>
                <a:lnTo>
                  <a:pt x="50" y="195"/>
                </a:lnTo>
                <a:lnTo>
                  <a:pt x="58" y="194"/>
                </a:lnTo>
                <a:lnTo>
                  <a:pt x="67" y="193"/>
                </a:lnTo>
                <a:lnTo>
                  <a:pt x="67" y="171"/>
                </a:lnTo>
                <a:lnTo>
                  <a:pt x="56" y="172"/>
                </a:lnTo>
                <a:lnTo>
                  <a:pt x="50" y="171"/>
                </a:lnTo>
                <a:lnTo>
                  <a:pt x="45" y="169"/>
                </a:lnTo>
                <a:lnTo>
                  <a:pt x="43" y="163"/>
                </a:lnTo>
                <a:lnTo>
                  <a:pt x="43" y="155"/>
                </a:lnTo>
                <a:close/>
              </a:path>
            </a:pathLst>
          </a:custGeom>
          <a:solidFill>
            <a:srgbClr val="000066"/>
          </a:solidFill>
          <a:ln w="9525">
            <a:noFill/>
            <a:round/>
            <a:headEnd/>
            <a:tailEnd/>
          </a:ln>
        </p:spPr>
        <p:txBody>
          <a:bodyPr/>
          <a:lstStyle/>
          <a:p>
            <a:endParaRPr lang="ru-RU"/>
          </a:p>
        </p:txBody>
      </p:sp>
      <p:sp>
        <p:nvSpPr>
          <p:cNvPr id="20862" name="Freeform 382"/>
          <p:cNvSpPr>
            <a:spLocks noEditPoints="1"/>
          </p:cNvSpPr>
          <p:nvPr/>
        </p:nvSpPr>
        <p:spPr bwMode="auto">
          <a:xfrm>
            <a:off x="5648325" y="2519363"/>
            <a:ext cx="11113" cy="109537"/>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66"/>
          </a:solidFill>
          <a:ln w="9525">
            <a:noFill/>
            <a:round/>
            <a:headEnd/>
            <a:tailEnd/>
          </a:ln>
        </p:spPr>
        <p:txBody>
          <a:bodyPr/>
          <a:lstStyle/>
          <a:p>
            <a:endParaRPr lang="ru-RU"/>
          </a:p>
        </p:txBody>
      </p:sp>
      <p:sp>
        <p:nvSpPr>
          <p:cNvPr id="20863" name="Freeform 383"/>
          <p:cNvSpPr>
            <a:spLocks noEditPoints="1"/>
          </p:cNvSpPr>
          <p:nvPr/>
        </p:nvSpPr>
        <p:spPr bwMode="auto">
          <a:xfrm>
            <a:off x="5672138" y="2546350"/>
            <a:ext cx="58737" cy="84138"/>
          </a:xfrm>
          <a:custGeom>
            <a:avLst/>
            <a:gdLst>
              <a:gd name="T0" fmla="*/ 97 w 124"/>
              <a:gd name="T1" fmla="*/ 113 h 159"/>
              <a:gd name="T2" fmla="*/ 91 w 124"/>
              <a:gd name="T3" fmla="*/ 124 h 159"/>
              <a:gd name="T4" fmla="*/ 82 w 124"/>
              <a:gd name="T5" fmla="*/ 131 h 159"/>
              <a:gd name="T6" fmla="*/ 71 w 124"/>
              <a:gd name="T7" fmla="*/ 135 h 159"/>
              <a:gd name="T8" fmla="*/ 55 w 124"/>
              <a:gd name="T9" fmla="*/ 134 h 159"/>
              <a:gd name="T10" fmla="*/ 41 w 124"/>
              <a:gd name="T11" fmla="*/ 128 h 159"/>
              <a:gd name="T12" fmla="*/ 31 w 124"/>
              <a:gd name="T13" fmla="*/ 117 h 159"/>
              <a:gd name="T14" fmla="*/ 25 w 124"/>
              <a:gd name="T15" fmla="*/ 98 h 159"/>
              <a:gd name="T16" fmla="*/ 124 w 124"/>
              <a:gd name="T17" fmla="*/ 87 h 159"/>
              <a:gd name="T18" fmla="*/ 122 w 124"/>
              <a:gd name="T19" fmla="*/ 60 h 159"/>
              <a:gd name="T20" fmla="*/ 114 w 124"/>
              <a:gd name="T21" fmla="*/ 30 h 159"/>
              <a:gd name="T22" fmla="*/ 98 w 124"/>
              <a:gd name="T23" fmla="*/ 12 h 159"/>
              <a:gd name="T24" fmla="*/ 76 w 124"/>
              <a:gd name="T25" fmla="*/ 1 h 159"/>
              <a:gd name="T26" fmla="*/ 49 w 124"/>
              <a:gd name="T27" fmla="*/ 1 h 159"/>
              <a:gd name="T28" fmla="*/ 25 w 124"/>
              <a:gd name="T29" fmla="*/ 12 h 159"/>
              <a:gd name="T30" fmla="*/ 10 w 124"/>
              <a:gd name="T31" fmla="*/ 33 h 159"/>
              <a:gd name="T32" fmla="*/ 1 w 124"/>
              <a:gd name="T33" fmla="*/ 63 h 159"/>
              <a:gd name="T34" fmla="*/ 1 w 124"/>
              <a:gd name="T35" fmla="*/ 98 h 159"/>
              <a:gd name="T36" fmla="*/ 10 w 124"/>
              <a:gd name="T37" fmla="*/ 127 h 159"/>
              <a:gd name="T38" fmla="*/ 25 w 124"/>
              <a:gd name="T39" fmla="*/ 147 h 159"/>
              <a:gd name="T40" fmla="*/ 49 w 124"/>
              <a:gd name="T41" fmla="*/ 157 h 159"/>
              <a:gd name="T42" fmla="*/ 73 w 124"/>
              <a:gd name="T43" fmla="*/ 157 h 159"/>
              <a:gd name="T44" fmla="*/ 94 w 124"/>
              <a:gd name="T45" fmla="*/ 150 h 159"/>
              <a:gd name="T46" fmla="*/ 109 w 124"/>
              <a:gd name="T47" fmla="*/ 138 h 159"/>
              <a:gd name="T48" fmla="*/ 119 w 124"/>
              <a:gd name="T49" fmla="*/ 119 h 159"/>
              <a:gd name="T50" fmla="*/ 99 w 124"/>
              <a:gd name="T51" fmla="*/ 107 h 159"/>
              <a:gd name="T52" fmla="*/ 25 w 124"/>
              <a:gd name="T53" fmla="*/ 56 h 159"/>
              <a:gd name="T54" fmla="*/ 32 w 124"/>
              <a:gd name="T55" fmla="*/ 40 h 159"/>
              <a:gd name="T56" fmla="*/ 41 w 124"/>
              <a:gd name="T57" fmla="*/ 28 h 159"/>
              <a:gd name="T58" fmla="*/ 54 w 124"/>
              <a:gd name="T59" fmla="*/ 23 h 159"/>
              <a:gd name="T60" fmla="*/ 71 w 124"/>
              <a:gd name="T61" fmla="*/ 23 h 159"/>
              <a:gd name="T62" fmla="*/ 85 w 124"/>
              <a:gd name="T63" fmla="*/ 29 h 159"/>
              <a:gd name="T64" fmla="*/ 94 w 124"/>
              <a:gd name="T65" fmla="*/ 40 h 159"/>
              <a:gd name="T66" fmla="*/ 98 w 124"/>
              <a:gd name="T67" fmla="*/ 56 h 159"/>
              <a:gd name="T68" fmla="*/ 24 w 124"/>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99" y="107"/>
                </a:moveTo>
                <a:lnTo>
                  <a:pt x="97" y="113"/>
                </a:lnTo>
                <a:lnTo>
                  <a:pt x="94" y="119"/>
                </a:lnTo>
                <a:lnTo>
                  <a:pt x="91" y="124"/>
                </a:lnTo>
                <a:lnTo>
                  <a:pt x="87" y="128"/>
                </a:lnTo>
                <a:lnTo>
                  <a:pt x="82" y="131"/>
                </a:lnTo>
                <a:lnTo>
                  <a:pt x="77" y="133"/>
                </a:lnTo>
                <a:lnTo>
                  <a:pt x="71" y="135"/>
                </a:lnTo>
                <a:lnTo>
                  <a:pt x="63" y="135"/>
                </a:lnTo>
                <a:lnTo>
                  <a:pt x="55" y="134"/>
                </a:lnTo>
                <a:lnTo>
                  <a:pt x="48" y="132"/>
                </a:lnTo>
                <a:lnTo>
                  <a:pt x="41" y="128"/>
                </a:lnTo>
                <a:lnTo>
                  <a:pt x="35" y="122"/>
                </a:lnTo>
                <a:lnTo>
                  <a:pt x="31" y="117"/>
                </a:lnTo>
                <a:lnTo>
                  <a:pt x="28" y="108"/>
                </a:lnTo>
                <a:lnTo>
                  <a:pt x="25" y="98"/>
                </a:lnTo>
                <a:lnTo>
                  <a:pt x="24" y="87"/>
                </a:lnTo>
                <a:lnTo>
                  <a:pt x="124" y="87"/>
                </a:lnTo>
                <a:lnTo>
                  <a:pt x="124" y="76"/>
                </a:lnTo>
                <a:lnTo>
                  <a:pt x="122" y="60"/>
                </a:lnTo>
                <a:lnTo>
                  <a:pt x="119" y="43"/>
                </a:lnTo>
                <a:lnTo>
                  <a:pt x="114" y="30"/>
                </a:lnTo>
                <a:lnTo>
                  <a:pt x="108" y="20"/>
                </a:lnTo>
                <a:lnTo>
                  <a:pt x="98" y="12"/>
                </a:lnTo>
                <a:lnTo>
                  <a:pt x="88" y="5"/>
                </a:lnTo>
                <a:lnTo>
                  <a:pt x="76" y="1"/>
                </a:lnTo>
                <a:lnTo>
                  <a:pt x="61" y="0"/>
                </a:lnTo>
                <a:lnTo>
                  <a:pt x="49" y="1"/>
                </a:lnTo>
                <a:lnTo>
                  <a:pt x="36" y="6"/>
                </a:lnTo>
                <a:lnTo>
                  <a:pt x="25" y="12"/>
                </a:lnTo>
                <a:lnTo>
                  <a:pt x="17" y="21"/>
                </a:lnTo>
                <a:lnTo>
                  <a:pt x="10" y="33"/>
                </a:lnTo>
                <a:lnTo>
                  <a:pt x="4" y="47"/>
                </a:lnTo>
                <a:lnTo>
                  <a:pt x="1" y="63"/>
                </a:lnTo>
                <a:lnTo>
                  <a:pt x="0" y="80"/>
                </a:lnTo>
                <a:lnTo>
                  <a:pt x="1" y="98"/>
                </a:lnTo>
                <a:lnTo>
                  <a:pt x="4" y="113"/>
                </a:lnTo>
                <a:lnTo>
                  <a:pt x="10" y="127"/>
                </a:lnTo>
                <a:lnTo>
                  <a:pt x="17" y="138"/>
                </a:lnTo>
                <a:lnTo>
                  <a:pt x="25" y="147"/>
                </a:lnTo>
                <a:lnTo>
                  <a:pt x="36" y="153"/>
                </a:lnTo>
                <a:lnTo>
                  <a:pt x="49" y="157"/>
                </a:lnTo>
                <a:lnTo>
                  <a:pt x="61" y="159"/>
                </a:lnTo>
                <a:lnTo>
                  <a:pt x="73" y="157"/>
                </a:lnTo>
                <a:lnTo>
                  <a:pt x="85" y="155"/>
                </a:lnTo>
                <a:lnTo>
                  <a:pt x="94" y="150"/>
                </a:lnTo>
                <a:lnTo>
                  <a:pt x="102" y="145"/>
                </a:lnTo>
                <a:lnTo>
                  <a:pt x="109" y="138"/>
                </a:lnTo>
                <a:lnTo>
                  <a:pt x="115" y="128"/>
                </a:lnTo>
                <a:lnTo>
                  <a:pt x="119" y="119"/>
                </a:lnTo>
                <a:lnTo>
                  <a:pt x="121" y="107"/>
                </a:lnTo>
                <a:lnTo>
                  <a:pt x="99" y="107"/>
                </a:lnTo>
                <a:close/>
                <a:moveTo>
                  <a:pt x="24" y="67"/>
                </a:moveTo>
                <a:lnTo>
                  <a:pt x="25" y="56"/>
                </a:lnTo>
                <a:lnTo>
                  <a:pt x="28" y="48"/>
                </a:lnTo>
                <a:lnTo>
                  <a:pt x="32" y="40"/>
                </a:lnTo>
                <a:lnTo>
                  <a:pt x="36" y="34"/>
                </a:lnTo>
                <a:lnTo>
                  <a:pt x="41" y="28"/>
                </a:lnTo>
                <a:lnTo>
                  <a:pt x="48" y="25"/>
                </a:lnTo>
                <a:lnTo>
                  <a:pt x="54" y="23"/>
                </a:lnTo>
                <a:lnTo>
                  <a:pt x="62" y="22"/>
                </a:lnTo>
                <a:lnTo>
                  <a:pt x="71" y="23"/>
                </a:lnTo>
                <a:lnTo>
                  <a:pt x="78" y="25"/>
                </a:lnTo>
                <a:lnTo>
                  <a:pt x="85" y="29"/>
                </a:lnTo>
                <a:lnTo>
                  <a:pt x="90" y="34"/>
                </a:lnTo>
                <a:lnTo>
                  <a:pt x="94" y="40"/>
                </a:lnTo>
                <a:lnTo>
                  <a:pt x="97" y="48"/>
                </a:lnTo>
                <a:lnTo>
                  <a:pt x="98" y="56"/>
                </a:lnTo>
                <a:lnTo>
                  <a:pt x="99" y="67"/>
                </a:lnTo>
                <a:lnTo>
                  <a:pt x="24" y="67"/>
                </a:lnTo>
                <a:close/>
              </a:path>
            </a:pathLst>
          </a:custGeom>
          <a:solidFill>
            <a:srgbClr val="000066"/>
          </a:solidFill>
          <a:ln w="9525">
            <a:noFill/>
            <a:round/>
            <a:headEnd/>
            <a:tailEnd/>
          </a:ln>
        </p:spPr>
        <p:txBody>
          <a:bodyPr/>
          <a:lstStyle/>
          <a:p>
            <a:endParaRPr lang="ru-RU"/>
          </a:p>
        </p:txBody>
      </p:sp>
      <p:sp>
        <p:nvSpPr>
          <p:cNvPr id="20864" name="Freeform 384"/>
          <p:cNvSpPr>
            <a:spLocks/>
          </p:cNvSpPr>
          <p:nvPr/>
        </p:nvSpPr>
        <p:spPr bwMode="auto">
          <a:xfrm>
            <a:off x="5743575" y="2546350"/>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7 h 155"/>
              <a:gd name="T12" fmla="*/ 112 w 114"/>
              <a:gd name="T13" fmla="*/ 28 h 155"/>
              <a:gd name="T14" fmla="*/ 107 w 114"/>
              <a:gd name="T15" fmla="*/ 21 h 155"/>
              <a:gd name="T16" fmla="*/ 104 w 114"/>
              <a:gd name="T17" fmla="*/ 15 h 155"/>
              <a:gd name="T18" fmla="*/ 101 w 114"/>
              <a:gd name="T19" fmla="*/ 12 h 155"/>
              <a:gd name="T20" fmla="*/ 97 w 114"/>
              <a:gd name="T21" fmla="*/ 8 h 155"/>
              <a:gd name="T22" fmla="*/ 92 w 114"/>
              <a:gd name="T23" fmla="*/ 5 h 155"/>
              <a:gd name="T24" fmla="*/ 86 w 114"/>
              <a:gd name="T25" fmla="*/ 2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4 h 155"/>
              <a:gd name="T38" fmla="*/ 41 w 114"/>
              <a:gd name="T39" fmla="*/ 6 h 155"/>
              <a:gd name="T40" fmla="*/ 36 w 114"/>
              <a:gd name="T41" fmla="*/ 9 h 155"/>
              <a:gd name="T42" fmla="*/ 30 w 114"/>
              <a:gd name="T43" fmla="*/ 14 h 155"/>
              <a:gd name="T44" fmla="*/ 26 w 114"/>
              <a:gd name="T45" fmla="*/ 20 h 155"/>
              <a:gd name="T46" fmla="*/ 22 w 114"/>
              <a:gd name="T47" fmla="*/ 26 h 155"/>
              <a:gd name="T48" fmla="*/ 22 w 114"/>
              <a:gd name="T49" fmla="*/ 4 h 155"/>
              <a:gd name="T50" fmla="*/ 0 w 114"/>
              <a:gd name="T51" fmla="*/ 4 h 155"/>
              <a:gd name="T52" fmla="*/ 0 w 114"/>
              <a:gd name="T53" fmla="*/ 155 h 155"/>
              <a:gd name="T54" fmla="*/ 23 w 114"/>
              <a:gd name="T55" fmla="*/ 155 h 155"/>
              <a:gd name="T56" fmla="*/ 23 w 114"/>
              <a:gd name="T57" fmla="*/ 69 h 155"/>
              <a:gd name="T58" fmla="*/ 24 w 114"/>
              <a:gd name="T59" fmla="*/ 58 h 155"/>
              <a:gd name="T60" fmla="*/ 26 w 114"/>
              <a:gd name="T61" fmla="*/ 49 h 155"/>
              <a:gd name="T62" fmla="*/ 29 w 114"/>
              <a:gd name="T63" fmla="*/ 41 h 155"/>
              <a:gd name="T64" fmla="*/ 34 w 114"/>
              <a:gd name="T65" fmla="*/ 34 h 155"/>
              <a:gd name="T66" fmla="*/ 40 w 114"/>
              <a:gd name="T67" fmla="*/ 29 h 155"/>
              <a:gd name="T68" fmla="*/ 46 w 114"/>
              <a:gd name="T69" fmla="*/ 26 h 155"/>
              <a:gd name="T70" fmla="*/ 55 w 114"/>
              <a:gd name="T71" fmla="*/ 23 h 155"/>
              <a:gd name="T72" fmla="*/ 63 w 114"/>
              <a:gd name="T73" fmla="*/ 22 h 155"/>
              <a:gd name="T74" fmla="*/ 71 w 114"/>
              <a:gd name="T75" fmla="*/ 23 h 155"/>
              <a:gd name="T76" fmla="*/ 77 w 114"/>
              <a:gd name="T77" fmla="*/ 25 h 155"/>
              <a:gd name="T78" fmla="*/ 81 w 114"/>
              <a:gd name="T79" fmla="*/ 28 h 155"/>
              <a:gd name="T80" fmla="*/ 85 w 114"/>
              <a:gd name="T81" fmla="*/ 32 h 155"/>
              <a:gd name="T82" fmla="*/ 87 w 114"/>
              <a:gd name="T83" fmla="*/ 37 h 155"/>
              <a:gd name="T84" fmla="*/ 90 w 114"/>
              <a:gd name="T85" fmla="*/ 44 h 155"/>
              <a:gd name="T86" fmla="*/ 91 w 114"/>
              <a:gd name="T87" fmla="*/ 53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7" y="21"/>
                </a:lnTo>
                <a:lnTo>
                  <a:pt x="104" y="15"/>
                </a:lnTo>
                <a:lnTo>
                  <a:pt x="101" y="12"/>
                </a:lnTo>
                <a:lnTo>
                  <a:pt x="97" y="8"/>
                </a:lnTo>
                <a:lnTo>
                  <a:pt x="92" y="5"/>
                </a:lnTo>
                <a:lnTo>
                  <a:pt x="86" y="2"/>
                </a:lnTo>
                <a:lnTo>
                  <a:pt x="80" y="1"/>
                </a:lnTo>
                <a:lnTo>
                  <a:pt x="73" y="0"/>
                </a:lnTo>
                <a:lnTo>
                  <a:pt x="65" y="0"/>
                </a:lnTo>
                <a:lnTo>
                  <a:pt x="59" y="0"/>
                </a:lnTo>
                <a:lnTo>
                  <a:pt x="53" y="1"/>
                </a:lnTo>
                <a:lnTo>
                  <a:pt x="46" y="4"/>
                </a:lnTo>
                <a:lnTo>
                  <a:pt x="41" y="6"/>
                </a:lnTo>
                <a:lnTo>
                  <a:pt x="36" y="9"/>
                </a:lnTo>
                <a:lnTo>
                  <a:pt x="30" y="14"/>
                </a:lnTo>
                <a:lnTo>
                  <a:pt x="26" y="20"/>
                </a:lnTo>
                <a:lnTo>
                  <a:pt x="22" y="26"/>
                </a:lnTo>
                <a:lnTo>
                  <a:pt x="22" y="4"/>
                </a:lnTo>
                <a:lnTo>
                  <a:pt x="0" y="4"/>
                </a:lnTo>
                <a:lnTo>
                  <a:pt x="0" y="155"/>
                </a:lnTo>
                <a:lnTo>
                  <a:pt x="23" y="155"/>
                </a:lnTo>
                <a:lnTo>
                  <a:pt x="23" y="69"/>
                </a:lnTo>
                <a:lnTo>
                  <a:pt x="24" y="58"/>
                </a:lnTo>
                <a:lnTo>
                  <a:pt x="26" y="49"/>
                </a:lnTo>
                <a:lnTo>
                  <a:pt x="29" y="41"/>
                </a:lnTo>
                <a:lnTo>
                  <a:pt x="34" y="34"/>
                </a:lnTo>
                <a:lnTo>
                  <a:pt x="40" y="29"/>
                </a:lnTo>
                <a:lnTo>
                  <a:pt x="46" y="26"/>
                </a:lnTo>
                <a:lnTo>
                  <a:pt x="55" y="23"/>
                </a:lnTo>
                <a:lnTo>
                  <a:pt x="63" y="22"/>
                </a:lnTo>
                <a:lnTo>
                  <a:pt x="71" y="23"/>
                </a:lnTo>
                <a:lnTo>
                  <a:pt x="77" y="25"/>
                </a:lnTo>
                <a:lnTo>
                  <a:pt x="81" y="28"/>
                </a:lnTo>
                <a:lnTo>
                  <a:pt x="85" y="32"/>
                </a:lnTo>
                <a:lnTo>
                  <a:pt x="87" y="37"/>
                </a:lnTo>
                <a:lnTo>
                  <a:pt x="90" y="44"/>
                </a:lnTo>
                <a:lnTo>
                  <a:pt x="91" y="53"/>
                </a:lnTo>
                <a:lnTo>
                  <a:pt x="91" y="62"/>
                </a:lnTo>
                <a:lnTo>
                  <a:pt x="91" y="155"/>
                </a:lnTo>
                <a:close/>
              </a:path>
            </a:pathLst>
          </a:custGeom>
          <a:solidFill>
            <a:srgbClr val="000066"/>
          </a:solidFill>
          <a:ln w="9525">
            <a:noFill/>
            <a:round/>
            <a:headEnd/>
            <a:tailEnd/>
          </a:ln>
        </p:spPr>
        <p:txBody>
          <a:bodyPr/>
          <a:lstStyle/>
          <a:p>
            <a:endParaRPr lang="ru-RU"/>
          </a:p>
        </p:txBody>
      </p:sp>
      <p:sp>
        <p:nvSpPr>
          <p:cNvPr id="20865" name="Freeform 385"/>
          <p:cNvSpPr>
            <a:spLocks/>
          </p:cNvSpPr>
          <p:nvPr/>
        </p:nvSpPr>
        <p:spPr bwMode="auto">
          <a:xfrm>
            <a:off x="5811838" y="2546350"/>
            <a:ext cx="53975" cy="82550"/>
          </a:xfrm>
          <a:custGeom>
            <a:avLst/>
            <a:gdLst>
              <a:gd name="T0" fmla="*/ 90 w 113"/>
              <a:gd name="T1" fmla="*/ 155 h 155"/>
              <a:gd name="T2" fmla="*/ 113 w 113"/>
              <a:gd name="T3" fmla="*/ 155 h 155"/>
              <a:gd name="T4" fmla="*/ 113 w 113"/>
              <a:gd name="T5" fmla="*/ 64 h 155"/>
              <a:gd name="T6" fmla="*/ 113 w 113"/>
              <a:gd name="T7" fmla="*/ 57 h 155"/>
              <a:gd name="T8" fmla="*/ 113 w 113"/>
              <a:gd name="T9" fmla="*/ 47 h 155"/>
              <a:gd name="T10" fmla="*/ 112 w 113"/>
              <a:gd name="T11" fmla="*/ 37 h 155"/>
              <a:gd name="T12" fmla="*/ 111 w 113"/>
              <a:gd name="T13" fmla="*/ 28 h 155"/>
              <a:gd name="T14" fmla="*/ 107 w 113"/>
              <a:gd name="T15" fmla="*/ 21 h 155"/>
              <a:gd name="T16" fmla="*/ 104 w 113"/>
              <a:gd name="T17" fmla="*/ 15 h 155"/>
              <a:gd name="T18" fmla="*/ 101 w 113"/>
              <a:gd name="T19" fmla="*/ 12 h 155"/>
              <a:gd name="T20" fmla="*/ 97 w 113"/>
              <a:gd name="T21" fmla="*/ 8 h 155"/>
              <a:gd name="T22" fmla="*/ 91 w 113"/>
              <a:gd name="T23" fmla="*/ 5 h 155"/>
              <a:gd name="T24" fmla="*/ 86 w 113"/>
              <a:gd name="T25" fmla="*/ 2 h 155"/>
              <a:gd name="T26" fmla="*/ 80 w 113"/>
              <a:gd name="T27" fmla="*/ 1 h 155"/>
              <a:gd name="T28" fmla="*/ 72 w 113"/>
              <a:gd name="T29" fmla="*/ 0 h 155"/>
              <a:gd name="T30" fmla="*/ 65 w 113"/>
              <a:gd name="T31" fmla="*/ 0 h 155"/>
              <a:gd name="T32" fmla="*/ 59 w 113"/>
              <a:gd name="T33" fmla="*/ 0 h 155"/>
              <a:gd name="T34" fmla="*/ 52 w 113"/>
              <a:gd name="T35" fmla="*/ 1 h 155"/>
              <a:gd name="T36" fmla="*/ 46 w 113"/>
              <a:gd name="T37" fmla="*/ 4 h 155"/>
              <a:gd name="T38" fmla="*/ 41 w 113"/>
              <a:gd name="T39" fmla="*/ 6 h 155"/>
              <a:gd name="T40" fmla="*/ 35 w 113"/>
              <a:gd name="T41" fmla="*/ 9 h 155"/>
              <a:gd name="T42" fmla="*/ 30 w 113"/>
              <a:gd name="T43" fmla="*/ 14 h 155"/>
              <a:gd name="T44" fmla="*/ 26 w 113"/>
              <a:gd name="T45" fmla="*/ 20 h 155"/>
              <a:gd name="T46" fmla="*/ 22 w 113"/>
              <a:gd name="T47" fmla="*/ 26 h 155"/>
              <a:gd name="T48" fmla="*/ 22 w 113"/>
              <a:gd name="T49" fmla="*/ 4 h 155"/>
              <a:gd name="T50" fmla="*/ 0 w 113"/>
              <a:gd name="T51" fmla="*/ 4 h 155"/>
              <a:gd name="T52" fmla="*/ 0 w 113"/>
              <a:gd name="T53" fmla="*/ 155 h 155"/>
              <a:gd name="T54" fmla="*/ 23 w 113"/>
              <a:gd name="T55" fmla="*/ 155 h 155"/>
              <a:gd name="T56" fmla="*/ 23 w 113"/>
              <a:gd name="T57" fmla="*/ 69 h 155"/>
              <a:gd name="T58" fmla="*/ 24 w 113"/>
              <a:gd name="T59" fmla="*/ 58 h 155"/>
              <a:gd name="T60" fmla="*/ 26 w 113"/>
              <a:gd name="T61" fmla="*/ 49 h 155"/>
              <a:gd name="T62" fmla="*/ 29 w 113"/>
              <a:gd name="T63" fmla="*/ 41 h 155"/>
              <a:gd name="T64" fmla="*/ 33 w 113"/>
              <a:gd name="T65" fmla="*/ 34 h 155"/>
              <a:gd name="T66" fmla="*/ 40 w 113"/>
              <a:gd name="T67" fmla="*/ 29 h 155"/>
              <a:gd name="T68" fmla="*/ 46 w 113"/>
              <a:gd name="T69" fmla="*/ 26 h 155"/>
              <a:gd name="T70" fmla="*/ 54 w 113"/>
              <a:gd name="T71" fmla="*/ 23 h 155"/>
              <a:gd name="T72" fmla="*/ 63 w 113"/>
              <a:gd name="T73" fmla="*/ 22 h 155"/>
              <a:gd name="T74" fmla="*/ 70 w 113"/>
              <a:gd name="T75" fmla="*/ 23 h 155"/>
              <a:gd name="T76" fmla="*/ 77 w 113"/>
              <a:gd name="T77" fmla="*/ 25 h 155"/>
              <a:gd name="T78" fmla="*/ 81 w 113"/>
              <a:gd name="T79" fmla="*/ 28 h 155"/>
              <a:gd name="T80" fmla="*/ 85 w 113"/>
              <a:gd name="T81" fmla="*/ 32 h 155"/>
              <a:gd name="T82" fmla="*/ 87 w 113"/>
              <a:gd name="T83" fmla="*/ 37 h 155"/>
              <a:gd name="T84" fmla="*/ 89 w 113"/>
              <a:gd name="T85" fmla="*/ 44 h 155"/>
              <a:gd name="T86" fmla="*/ 90 w 113"/>
              <a:gd name="T87" fmla="*/ 53 h 155"/>
              <a:gd name="T88" fmla="*/ 90 w 113"/>
              <a:gd name="T89" fmla="*/ 62 h 155"/>
              <a:gd name="T90" fmla="*/ 90 w 113"/>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155"/>
              <a:gd name="T140" fmla="*/ 113 w 113"/>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155">
                <a:moveTo>
                  <a:pt x="90" y="155"/>
                </a:moveTo>
                <a:lnTo>
                  <a:pt x="113" y="155"/>
                </a:lnTo>
                <a:lnTo>
                  <a:pt x="113" y="64"/>
                </a:lnTo>
                <a:lnTo>
                  <a:pt x="113" y="57"/>
                </a:lnTo>
                <a:lnTo>
                  <a:pt x="113" y="47"/>
                </a:lnTo>
                <a:lnTo>
                  <a:pt x="112" y="37"/>
                </a:lnTo>
                <a:lnTo>
                  <a:pt x="111" y="28"/>
                </a:lnTo>
                <a:lnTo>
                  <a:pt x="107" y="21"/>
                </a:lnTo>
                <a:lnTo>
                  <a:pt x="104" y="15"/>
                </a:lnTo>
                <a:lnTo>
                  <a:pt x="101" y="12"/>
                </a:lnTo>
                <a:lnTo>
                  <a:pt x="97" y="8"/>
                </a:lnTo>
                <a:lnTo>
                  <a:pt x="91" y="5"/>
                </a:lnTo>
                <a:lnTo>
                  <a:pt x="86" y="2"/>
                </a:lnTo>
                <a:lnTo>
                  <a:pt x="80" y="1"/>
                </a:lnTo>
                <a:lnTo>
                  <a:pt x="72" y="0"/>
                </a:lnTo>
                <a:lnTo>
                  <a:pt x="65" y="0"/>
                </a:lnTo>
                <a:lnTo>
                  <a:pt x="59" y="0"/>
                </a:lnTo>
                <a:lnTo>
                  <a:pt x="52" y="1"/>
                </a:lnTo>
                <a:lnTo>
                  <a:pt x="46" y="4"/>
                </a:lnTo>
                <a:lnTo>
                  <a:pt x="41" y="6"/>
                </a:lnTo>
                <a:lnTo>
                  <a:pt x="35" y="9"/>
                </a:lnTo>
                <a:lnTo>
                  <a:pt x="30" y="14"/>
                </a:lnTo>
                <a:lnTo>
                  <a:pt x="26" y="20"/>
                </a:lnTo>
                <a:lnTo>
                  <a:pt x="22" y="26"/>
                </a:lnTo>
                <a:lnTo>
                  <a:pt x="22" y="4"/>
                </a:lnTo>
                <a:lnTo>
                  <a:pt x="0" y="4"/>
                </a:lnTo>
                <a:lnTo>
                  <a:pt x="0" y="155"/>
                </a:lnTo>
                <a:lnTo>
                  <a:pt x="23" y="155"/>
                </a:lnTo>
                <a:lnTo>
                  <a:pt x="23" y="69"/>
                </a:lnTo>
                <a:lnTo>
                  <a:pt x="24" y="58"/>
                </a:lnTo>
                <a:lnTo>
                  <a:pt x="26" y="49"/>
                </a:lnTo>
                <a:lnTo>
                  <a:pt x="29" y="41"/>
                </a:lnTo>
                <a:lnTo>
                  <a:pt x="33" y="34"/>
                </a:lnTo>
                <a:lnTo>
                  <a:pt x="40" y="29"/>
                </a:lnTo>
                <a:lnTo>
                  <a:pt x="46" y="26"/>
                </a:lnTo>
                <a:lnTo>
                  <a:pt x="54" y="23"/>
                </a:lnTo>
                <a:lnTo>
                  <a:pt x="63" y="22"/>
                </a:lnTo>
                <a:lnTo>
                  <a:pt x="70" y="23"/>
                </a:lnTo>
                <a:lnTo>
                  <a:pt x="77" y="25"/>
                </a:lnTo>
                <a:lnTo>
                  <a:pt x="81" y="28"/>
                </a:lnTo>
                <a:lnTo>
                  <a:pt x="85" y="32"/>
                </a:lnTo>
                <a:lnTo>
                  <a:pt x="87" y="37"/>
                </a:lnTo>
                <a:lnTo>
                  <a:pt x="89" y="44"/>
                </a:lnTo>
                <a:lnTo>
                  <a:pt x="90" y="53"/>
                </a:lnTo>
                <a:lnTo>
                  <a:pt x="90" y="62"/>
                </a:lnTo>
                <a:lnTo>
                  <a:pt x="90" y="155"/>
                </a:lnTo>
                <a:close/>
              </a:path>
            </a:pathLst>
          </a:custGeom>
          <a:solidFill>
            <a:srgbClr val="000066"/>
          </a:solidFill>
          <a:ln w="9525">
            <a:noFill/>
            <a:round/>
            <a:headEnd/>
            <a:tailEnd/>
          </a:ln>
        </p:spPr>
        <p:txBody>
          <a:bodyPr/>
          <a:lstStyle/>
          <a:p>
            <a:endParaRPr lang="ru-RU"/>
          </a:p>
        </p:txBody>
      </p:sp>
      <p:sp>
        <p:nvSpPr>
          <p:cNvPr id="20866" name="Freeform 386"/>
          <p:cNvSpPr>
            <a:spLocks noEditPoints="1"/>
          </p:cNvSpPr>
          <p:nvPr/>
        </p:nvSpPr>
        <p:spPr bwMode="auto">
          <a:xfrm>
            <a:off x="5878513" y="2546350"/>
            <a:ext cx="58737" cy="84138"/>
          </a:xfrm>
          <a:custGeom>
            <a:avLst/>
            <a:gdLst>
              <a:gd name="T0" fmla="*/ 97 w 123"/>
              <a:gd name="T1" fmla="*/ 113 h 159"/>
              <a:gd name="T2" fmla="*/ 91 w 123"/>
              <a:gd name="T3" fmla="*/ 124 h 159"/>
              <a:gd name="T4" fmla="*/ 82 w 123"/>
              <a:gd name="T5" fmla="*/ 131 h 159"/>
              <a:gd name="T6" fmla="*/ 71 w 123"/>
              <a:gd name="T7" fmla="*/ 135 h 159"/>
              <a:gd name="T8" fmla="*/ 55 w 123"/>
              <a:gd name="T9" fmla="*/ 134 h 159"/>
              <a:gd name="T10" fmla="*/ 41 w 123"/>
              <a:gd name="T11" fmla="*/ 128 h 159"/>
              <a:gd name="T12" fmla="*/ 30 w 123"/>
              <a:gd name="T13" fmla="*/ 117 h 159"/>
              <a:gd name="T14" fmla="*/ 25 w 123"/>
              <a:gd name="T15" fmla="*/ 98 h 159"/>
              <a:gd name="T16" fmla="*/ 123 w 123"/>
              <a:gd name="T17" fmla="*/ 87 h 159"/>
              <a:gd name="T18" fmla="*/ 122 w 123"/>
              <a:gd name="T19" fmla="*/ 60 h 159"/>
              <a:gd name="T20" fmla="*/ 114 w 123"/>
              <a:gd name="T21" fmla="*/ 30 h 159"/>
              <a:gd name="T22" fmla="*/ 98 w 123"/>
              <a:gd name="T23" fmla="*/ 12 h 159"/>
              <a:gd name="T24" fmla="*/ 76 w 123"/>
              <a:gd name="T25" fmla="*/ 1 h 159"/>
              <a:gd name="T26" fmla="*/ 48 w 123"/>
              <a:gd name="T27" fmla="*/ 1 h 159"/>
              <a:gd name="T28" fmla="*/ 25 w 123"/>
              <a:gd name="T29" fmla="*/ 12 h 159"/>
              <a:gd name="T30" fmla="*/ 9 w 123"/>
              <a:gd name="T31" fmla="*/ 33 h 159"/>
              <a:gd name="T32" fmla="*/ 1 w 123"/>
              <a:gd name="T33" fmla="*/ 63 h 159"/>
              <a:gd name="T34" fmla="*/ 1 w 123"/>
              <a:gd name="T35" fmla="*/ 98 h 159"/>
              <a:gd name="T36" fmla="*/ 9 w 123"/>
              <a:gd name="T37" fmla="*/ 127 h 159"/>
              <a:gd name="T38" fmla="*/ 25 w 123"/>
              <a:gd name="T39" fmla="*/ 147 h 159"/>
              <a:gd name="T40" fmla="*/ 48 w 123"/>
              <a:gd name="T41" fmla="*/ 157 h 159"/>
              <a:gd name="T42" fmla="*/ 73 w 123"/>
              <a:gd name="T43" fmla="*/ 157 h 159"/>
              <a:gd name="T44" fmla="*/ 94 w 123"/>
              <a:gd name="T45" fmla="*/ 150 h 159"/>
              <a:gd name="T46" fmla="*/ 108 w 123"/>
              <a:gd name="T47" fmla="*/ 138 h 159"/>
              <a:gd name="T48" fmla="*/ 119 w 123"/>
              <a:gd name="T49" fmla="*/ 119 h 159"/>
              <a:gd name="T50" fmla="*/ 99 w 123"/>
              <a:gd name="T51" fmla="*/ 107 h 159"/>
              <a:gd name="T52" fmla="*/ 25 w 123"/>
              <a:gd name="T53" fmla="*/ 56 h 159"/>
              <a:gd name="T54" fmla="*/ 32 w 123"/>
              <a:gd name="T55" fmla="*/ 40 h 159"/>
              <a:gd name="T56" fmla="*/ 41 w 123"/>
              <a:gd name="T57" fmla="*/ 28 h 159"/>
              <a:gd name="T58" fmla="*/ 54 w 123"/>
              <a:gd name="T59" fmla="*/ 23 h 159"/>
              <a:gd name="T60" fmla="*/ 71 w 123"/>
              <a:gd name="T61" fmla="*/ 23 h 159"/>
              <a:gd name="T62" fmla="*/ 84 w 123"/>
              <a:gd name="T63" fmla="*/ 29 h 159"/>
              <a:gd name="T64" fmla="*/ 94 w 123"/>
              <a:gd name="T65" fmla="*/ 40 h 159"/>
              <a:gd name="T66" fmla="*/ 98 w 123"/>
              <a:gd name="T67" fmla="*/ 56 h 159"/>
              <a:gd name="T68" fmla="*/ 24 w 123"/>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7"/>
                </a:moveTo>
                <a:lnTo>
                  <a:pt x="97" y="113"/>
                </a:lnTo>
                <a:lnTo>
                  <a:pt x="94" y="119"/>
                </a:lnTo>
                <a:lnTo>
                  <a:pt x="91" y="124"/>
                </a:lnTo>
                <a:lnTo>
                  <a:pt x="86" y="128"/>
                </a:lnTo>
                <a:lnTo>
                  <a:pt x="82" y="131"/>
                </a:lnTo>
                <a:lnTo>
                  <a:pt x="77" y="133"/>
                </a:lnTo>
                <a:lnTo>
                  <a:pt x="71" y="135"/>
                </a:lnTo>
                <a:lnTo>
                  <a:pt x="63" y="135"/>
                </a:lnTo>
                <a:lnTo>
                  <a:pt x="55" y="134"/>
                </a:lnTo>
                <a:lnTo>
                  <a:pt x="47" y="132"/>
                </a:lnTo>
                <a:lnTo>
                  <a:pt x="41" y="128"/>
                </a:lnTo>
                <a:lnTo>
                  <a:pt x="35" y="122"/>
                </a:lnTo>
                <a:lnTo>
                  <a:pt x="30" y="117"/>
                </a:lnTo>
                <a:lnTo>
                  <a:pt x="27" y="108"/>
                </a:lnTo>
                <a:lnTo>
                  <a:pt x="25" y="98"/>
                </a:lnTo>
                <a:lnTo>
                  <a:pt x="24" y="87"/>
                </a:lnTo>
                <a:lnTo>
                  <a:pt x="123" y="87"/>
                </a:lnTo>
                <a:lnTo>
                  <a:pt x="123" y="76"/>
                </a:lnTo>
                <a:lnTo>
                  <a:pt x="122" y="60"/>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8"/>
                </a:lnTo>
                <a:lnTo>
                  <a:pt x="25" y="147"/>
                </a:lnTo>
                <a:lnTo>
                  <a:pt x="36" y="153"/>
                </a:lnTo>
                <a:lnTo>
                  <a:pt x="48" y="157"/>
                </a:lnTo>
                <a:lnTo>
                  <a:pt x="61" y="159"/>
                </a:lnTo>
                <a:lnTo>
                  <a:pt x="73" y="157"/>
                </a:lnTo>
                <a:lnTo>
                  <a:pt x="84" y="155"/>
                </a:lnTo>
                <a:lnTo>
                  <a:pt x="94" y="150"/>
                </a:lnTo>
                <a:lnTo>
                  <a:pt x="102" y="145"/>
                </a:lnTo>
                <a:lnTo>
                  <a:pt x="108" y="138"/>
                </a:lnTo>
                <a:lnTo>
                  <a:pt x="115" y="128"/>
                </a:lnTo>
                <a:lnTo>
                  <a:pt x="119" y="119"/>
                </a:lnTo>
                <a:lnTo>
                  <a:pt x="121" y="107"/>
                </a:lnTo>
                <a:lnTo>
                  <a:pt x="99" y="107"/>
                </a:lnTo>
                <a:close/>
                <a:moveTo>
                  <a:pt x="24" y="67"/>
                </a:moveTo>
                <a:lnTo>
                  <a:pt x="25" y="56"/>
                </a:lnTo>
                <a:lnTo>
                  <a:pt x="27" y="48"/>
                </a:lnTo>
                <a:lnTo>
                  <a:pt x="32" y="40"/>
                </a:lnTo>
                <a:lnTo>
                  <a:pt x="36" y="34"/>
                </a:lnTo>
                <a:lnTo>
                  <a:pt x="41" y="28"/>
                </a:lnTo>
                <a:lnTo>
                  <a:pt x="47" y="25"/>
                </a:lnTo>
                <a:lnTo>
                  <a:pt x="54" y="23"/>
                </a:lnTo>
                <a:lnTo>
                  <a:pt x="62" y="22"/>
                </a:lnTo>
                <a:lnTo>
                  <a:pt x="71" y="23"/>
                </a:lnTo>
                <a:lnTo>
                  <a:pt x="78" y="25"/>
                </a:lnTo>
                <a:lnTo>
                  <a:pt x="84" y="29"/>
                </a:lnTo>
                <a:lnTo>
                  <a:pt x="90" y="34"/>
                </a:lnTo>
                <a:lnTo>
                  <a:pt x="94" y="40"/>
                </a:lnTo>
                <a:lnTo>
                  <a:pt x="97" y="48"/>
                </a:lnTo>
                <a:lnTo>
                  <a:pt x="98" y="56"/>
                </a:lnTo>
                <a:lnTo>
                  <a:pt x="99" y="67"/>
                </a:lnTo>
                <a:lnTo>
                  <a:pt x="24" y="67"/>
                </a:lnTo>
                <a:close/>
              </a:path>
            </a:pathLst>
          </a:custGeom>
          <a:solidFill>
            <a:srgbClr val="000066"/>
          </a:solidFill>
          <a:ln w="9525">
            <a:noFill/>
            <a:round/>
            <a:headEnd/>
            <a:tailEnd/>
          </a:ln>
        </p:spPr>
        <p:txBody>
          <a:bodyPr/>
          <a:lstStyle/>
          <a:p>
            <a:endParaRPr lang="ru-RU"/>
          </a:p>
        </p:txBody>
      </p:sp>
      <p:sp>
        <p:nvSpPr>
          <p:cNvPr id="20867" name="Freeform 387"/>
          <p:cNvSpPr>
            <a:spLocks/>
          </p:cNvSpPr>
          <p:nvPr/>
        </p:nvSpPr>
        <p:spPr bwMode="auto">
          <a:xfrm>
            <a:off x="5983288" y="2519363"/>
            <a:ext cx="82550" cy="109537"/>
          </a:xfrm>
          <a:custGeom>
            <a:avLst/>
            <a:gdLst>
              <a:gd name="T0" fmla="*/ 24 w 177"/>
              <a:gd name="T1" fmla="*/ 30 h 207"/>
              <a:gd name="T2" fmla="*/ 26 w 177"/>
              <a:gd name="T3" fmla="*/ 39 h 207"/>
              <a:gd name="T4" fmla="*/ 28 w 177"/>
              <a:gd name="T5" fmla="*/ 49 h 207"/>
              <a:gd name="T6" fmla="*/ 75 w 177"/>
              <a:gd name="T7" fmla="*/ 207 h 207"/>
              <a:gd name="T8" fmla="*/ 99 w 177"/>
              <a:gd name="T9" fmla="*/ 207 h 207"/>
              <a:gd name="T10" fmla="*/ 148 w 177"/>
              <a:gd name="T11" fmla="*/ 49 h 207"/>
              <a:gd name="T12" fmla="*/ 152 w 177"/>
              <a:gd name="T13" fmla="*/ 30 h 207"/>
              <a:gd name="T14" fmla="*/ 152 w 177"/>
              <a:gd name="T15" fmla="*/ 207 h 207"/>
              <a:gd name="T16" fmla="*/ 177 w 177"/>
              <a:gd name="T17" fmla="*/ 207 h 207"/>
              <a:gd name="T18" fmla="*/ 177 w 177"/>
              <a:gd name="T19" fmla="*/ 0 h 207"/>
              <a:gd name="T20" fmla="*/ 141 w 177"/>
              <a:gd name="T21" fmla="*/ 0 h 207"/>
              <a:gd name="T22" fmla="*/ 92 w 177"/>
              <a:gd name="T23" fmla="*/ 158 h 207"/>
              <a:gd name="T24" fmla="*/ 88 w 177"/>
              <a:gd name="T25" fmla="*/ 176 h 207"/>
              <a:gd name="T26" fmla="*/ 84 w 177"/>
              <a:gd name="T27" fmla="*/ 158 h 207"/>
              <a:gd name="T28" fmla="*/ 36 w 177"/>
              <a:gd name="T29" fmla="*/ 0 h 207"/>
              <a:gd name="T30" fmla="*/ 0 w 177"/>
              <a:gd name="T31" fmla="*/ 0 h 207"/>
              <a:gd name="T32" fmla="*/ 0 w 177"/>
              <a:gd name="T33" fmla="*/ 207 h 207"/>
              <a:gd name="T34" fmla="*/ 24 w 177"/>
              <a:gd name="T35" fmla="*/ 207 h 207"/>
              <a:gd name="T36" fmla="*/ 24 w 177"/>
              <a:gd name="T37" fmla="*/ 30 h 2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7"/>
              <a:gd name="T58" fmla="*/ 0 h 207"/>
              <a:gd name="T59" fmla="*/ 177 w 177"/>
              <a:gd name="T60" fmla="*/ 207 h 2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7" h="207">
                <a:moveTo>
                  <a:pt x="24" y="30"/>
                </a:moveTo>
                <a:lnTo>
                  <a:pt x="26" y="39"/>
                </a:lnTo>
                <a:lnTo>
                  <a:pt x="28" y="49"/>
                </a:lnTo>
                <a:lnTo>
                  <a:pt x="75" y="207"/>
                </a:lnTo>
                <a:lnTo>
                  <a:pt x="99" y="207"/>
                </a:lnTo>
                <a:lnTo>
                  <a:pt x="148" y="49"/>
                </a:lnTo>
                <a:lnTo>
                  <a:pt x="152" y="30"/>
                </a:lnTo>
                <a:lnTo>
                  <a:pt x="152" y="207"/>
                </a:lnTo>
                <a:lnTo>
                  <a:pt x="177" y="207"/>
                </a:lnTo>
                <a:lnTo>
                  <a:pt x="177" y="0"/>
                </a:lnTo>
                <a:lnTo>
                  <a:pt x="141" y="0"/>
                </a:lnTo>
                <a:lnTo>
                  <a:pt x="92" y="158"/>
                </a:lnTo>
                <a:lnTo>
                  <a:pt x="88" y="176"/>
                </a:lnTo>
                <a:lnTo>
                  <a:pt x="84" y="158"/>
                </a:lnTo>
                <a:lnTo>
                  <a:pt x="36" y="0"/>
                </a:lnTo>
                <a:lnTo>
                  <a:pt x="0" y="0"/>
                </a:lnTo>
                <a:lnTo>
                  <a:pt x="0" y="207"/>
                </a:lnTo>
                <a:lnTo>
                  <a:pt x="24" y="207"/>
                </a:lnTo>
                <a:lnTo>
                  <a:pt x="24" y="30"/>
                </a:lnTo>
                <a:close/>
              </a:path>
            </a:pathLst>
          </a:custGeom>
          <a:solidFill>
            <a:srgbClr val="000066"/>
          </a:solidFill>
          <a:ln w="9525">
            <a:noFill/>
            <a:round/>
            <a:headEnd/>
            <a:tailEnd/>
          </a:ln>
        </p:spPr>
        <p:txBody>
          <a:bodyPr/>
          <a:lstStyle/>
          <a:p>
            <a:endParaRPr lang="ru-RU"/>
          </a:p>
        </p:txBody>
      </p:sp>
      <p:sp>
        <p:nvSpPr>
          <p:cNvPr id="20868" name="Rectangle 388"/>
          <p:cNvSpPr>
            <a:spLocks noChangeArrowheads="1"/>
          </p:cNvSpPr>
          <p:nvPr/>
        </p:nvSpPr>
        <p:spPr bwMode="auto">
          <a:xfrm>
            <a:off x="6086475" y="2611438"/>
            <a:ext cx="12700" cy="17462"/>
          </a:xfrm>
          <a:prstGeom prst="rect">
            <a:avLst/>
          </a:prstGeom>
          <a:solidFill>
            <a:srgbClr val="000066"/>
          </a:solidFill>
          <a:ln w="9525">
            <a:noFill/>
            <a:miter lim="800000"/>
            <a:headEnd/>
            <a:tailEnd/>
          </a:ln>
        </p:spPr>
        <p:txBody>
          <a:bodyPr/>
          <a:lstStyle/>
          <a:p>
            <a:endParaRPr lang="ru-RU"/>
          </a:p>
        </p:txBody>
      </p:sp>
      <p:sp>
        <p:nvSpPr>
          <p:cNvPr id="20869" name="Freeform 389"/>
          <p:cNvSpPr>
            <a:spLocks/>
          </p:cNvSpPr>
          <p:nvPr/>
        </p:nvSpPr>
        <p:spPr bwMode="auto">
          <a:xfrm>
            <a:off x="4851400" y="2716213"/>
            <a:ext cx="58738" cy="107950"/>
          </a:xfrm>
          <a:custGeom>
            <a:avLst/>
            <a:gdLst>
              <a:gd name="T0" fmla="*/ 0 w 126"/>
              <a:gd name="T1" fmla="*/ 137 h 204"/>
              <a:gd name="T2" fmla="*/ 4 w 126"/>
              <a:gd name="T3" fmla="*/ 165 h 204"/>
              <a:gd name="T4" fmla="*/ 17 w 126"/>
              <a:gd name="T5" fmla="*/ 186 h 204"/>
              <a:gd name="T6" fmla="*/ 36 w 126"/>
              <a:gd name="T7" fmla="*/ 200 h 204"/>
              <a:gd name="T8" fmla="*/ 61 w 126"/>
              <a:gd name="T9" fmla="*/ 204 h 204"/>
              <a:gd name="T10" fmla="*/ 89 w 126"/>
              <a:gd name="T11" fmla="*/ 200 h 204"/>
              <a:gd name="T12" fmla="*/ 109 w 126"/>
              <a:gd name="T13" fmla="*/ 187 h 204"/>
              <a:gd name="T14" fmla="*/ 122 w 126"/>
              <a:gd name="T15" fmla="*/ 167 h 204"/>
              <a:gd name="T16" fmla="*/ 126 w 126"/>
              <a:gd name="T17" fmla="*/ 141 h 204"/>
              <a:gd name="T18" fmla="*/ 124 w 126"/>
              <a:gd name="T19" fmla="*/ 124 h 204"/>
              <a:gd name="T20" fmla="*/ 119 w 126"/>
              <a:gd name="T21" fmla="*/ 111 h 204"/>
              <a:gd name="T22" fmla="*/ 110 w 126"/>
              <a:gd name="T23" fmla="*/ 99 h 204"/>
              <a:gd name="T24" fmla="*/ 97 w 126"/>
              <a:gd name="T25" fmla="*/ 92 h 204"/>
              <a:gd name="T26" fmla="*/ 108 w 126"/>
              <a:gd name="T27" fmla="*/ 85 h 204"/>
              <a:gd name="T28" fmla="*/ 115 w 126"/>
              <a:gd name="T29" fmla="*/ 77 h 204"/>
              <a:gd name="T30" fmla="*/ 119 w 126"/>
              <a:gd name="T31" fmla="*/ 66 h 204"/>
              <a:gd name="T32" fmla="*/ 120 w 126"/>
              <a:gd name="T33" fmla="*/ 53 h 204"/>
              <a:gd name="T34" fmla="*/ 116 w 126"/>
              <a:gd name="T35" fmla="*/ 31 h 204"/>
              <a:gd name="T36" fmla="*/ 105 w 126"/>
              <a:gd name="T37" fmla="*/ 14 h 204"/>
              <a:gd name="T38" fmla="*/ 86 w 126"/>
              <a:gd name="T39" fmla="*/ 4 h 204"/>
              <a:gd name="T40" fmla="*/ 61 w 126"/>
              <a:gd name="T41" fmla="*/ 0 h 204"/>
              <a:gd name="T42" fmla="*/ 38 w 126"/>
              <a:gd name="T43" fmla="*/ 5 h 204"/>
              <a:gd name="T44" fmla="*/ 20 w 126"/>
              <a:gd name="T45" fmla="*/ 18 h 204"/>
              <a:gd name="T46" fmla="*/ 8 w 126"/>
              <a:gd name="T47" fmla="*/ 39 h 204"/>
              <a:gd name="T48" fmla="*/ 4 w 126"/>
              <a:gd name="T49" fmla="*/ 66 h 204"/>
              <a:gd name="T50" fmla="*/ 27 w 126"/>
              <a:gd name="T51" fmla="*/ 67 h 204"/>
              <a:gd name="T52" fmla="*/ 31 w 126"/>
              <a:gd name="T53" fmla="*/ 48 h 204"/>
              <a:gd name="T54" fmla="*/ 37 w 126"/>
              <a:gd name="T55" fmla="*/ 34 h 204"/>
              <a:gd name="T56" fmla="*/ 47 w 126"/>
              <a:gd name="T57" fmla="*/ 26 h 204"/>
              <a:gd name="T58" fmla="*/ 63 w 126"/>
              <a:gd name="T59" fmla="*/ 24 h 204"/>
              <a:gd name="T60" fmla="*/ 77 w 126"/>
              <a:gd name="T61" fmla="*/ 26 h 204"/>
              <a:gd name="T62" fmla="*/ 86 w 126"/>
              <a:gd name="T63" fmla="*/ 32 h 204"/>
              <a:gd name="T64" fmla="*/ 93 w 126"/>
              <a:gd name="T65" fmla="*/ 41 h 204"/>
              <a:gd name="T66" fmla="*/ 95 w 126"/>
              <a:gd name="T67" fmla="*/ 54 h 204"/>
              <a:gd name="T68" fmla="*/ 93 w 126"/>
              <a:gd name="T69" fmla="*/ 68 h 204"/>
              <a:gd name="T70" fmla="*/ 85 w 126"/>
              <a:gd name="T71" fmla="*/ 77 h 204"/>
              <a:gd name="T72" fmla="*/ 74 w 126"/>
              <a:gd name="T73" fmla="*/ 83 h 204"/>
              <a:gd name="T74" fmla="*/ 58 w 126"/>
              <a:gd name="T75" fmla="*/ 84 h 204"/>
              <a:gd name="T76" fmla="*/ 50 w 126"/>
              <a:gd name="T77" fmla="*/ 106 h 204"/>
              <a:gd name="T78" fmla="*/ 72 w 126"/>
              <a:gd name="T79" fmla="*/ 108 h 204"/>
              <a:gd name="T80" fmla="*/ 86 w 126"/>
              <a:gd name="T81" fmla="*/ 112 h 204"/>
              <a:gd name="T82" fmla="*/ 96 w 126"/>
              <a:gd name="T83" fmla="*/ 120 h 204"/>
              <a:gd name="T84" fmla="*/ 100 w 126"/>
              <a:gd name="T85" fmla="*/ 133 h 204"/>
              <a:gd name="T86" fmla="*/ 100 w 126"/>
              <a:gd name="T87" fmla="*/ 149 h 204"/>
              <a:gd name="T88" fmla="*/ 96 w 126"/>
              <a:gd name="T89" fmla="*/ 163 h 204"/>
              <a:gd name="T90" fmla="*/ 85 w 126"/>
              <a:gd name="T91" fmla="*/ 174 h 204"/>
              <a:gd name="T92" fmla="*/ 72 w 126"/>
              <a:gd name="T93" fmla="*/ 179 h 204"/>
              <a:gd name="T94" fmla="*/ 55 w 126"/>
              <a:gd name="T95" fmla="*/ 179 h 204"/>
              <a:gd name="T96" fmla="*/ 40 w 126"/>
              <a:gd name="T97" fmla="*/ 173 h 204"/>
              <a:gd name="T98" fmla="*/ 31 w 126"/>
              <a:gd name="T99" fmla="*/ 162 h 204"/>
              <a:gd name="T100" fmla="*/ 25 w 126"/>
              <a:gd name="T101" fmla="*/ 146 h 204"/>
              <a:gd name="T102" fmla="*/ 0 w 126"/>
              <a:gd name="T103" fmla="*/ 135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7"/>
                </a:lnTo>
                <a:lnTo>
                  <a:pt x="1" y="152"/>
                </a:lnTo>
                <a:lnTo>
                  <a:pt x="4" y="165"/>
                </a:lnTo>
                <a:lnTo>
                  <a:pt x="9" y="176"/>
                </a:lnTo>
                <a:lnTo>
                  <a:pt x="17" y="186"/>
                </a:lnTo>
                <a:lnTo>
                  <a:pt x="25" y="194"/>
                </a:lnTo>
                <a:lnTo>
                  <a:pt x="36" y="200"/>
                </a:lnTo>
                <a:lnTo>
                  <a:pt x="47" y="203"/>
                </a:lnTo>
                <a:lnTo>
                  <a:pt x="61" y="204"/>
                </a:lnTo>
                <a:lnTo>
                  <a:pt x="76" y="203"/>
                </a:lnTo>
                <a:lnTo>
                  <a:pt x="89" y="200"/>
                </a:lnTo>
                <a:lnTo>
                  <a:pt x="99" y="194"/>
                </a:lnTo>
                <a:lnTo>
                  <a:pt x="109" y="187"/>
                </a:lnTo>
                <a:lnTo>
                  <a:pt x="116" y="177"/>
                </a:lnTo>
                <a:lnTo>
                  <a:pt x="122" y="167"/>
                </a:lnTo>
                <a:lnTo>
                  <a:pt x="125" y="154"/>
                </a:lnTo>
                <a:lnTo>
                  <a:pt x="126" y="141"/>
                </a:lnTo>
                <a:lnTo>
                  <a:pt x="126" y="132"/>
                </a:lnTo>
                <a:lnTo>
                  <a:pt x="124" y="124"/>
                </a:lnTo>
                <a:lnTo>
                  <a:pt x="122" y="117"/>
                </a:lnTo>
                <a:lnTo>
                  <a:pt x="119" y="111"/>
                </a:lnTo>
                <a:lnTo>
                  <a:pt x="115" y="105"/>
                </a:lnTo>
                <a:lnTo>
                  <a:pt x="110" y="99"/>
                </a:lnTo>
                <a:lnTo>
                  <a:pt x="104" y="96"/>
                </a:lnTo>
                <a:lnTo>
                  <a:pt x="97" y="92"/>
                </a:lnTo>
                <a:lnTo>
                  <a:pt x="102" y="89"/>
                </a:lnTo>
                <a:lnTo>
                  <a:pt x="108" y="85"/>
                </a:lnTo>
                <a:lnTo>
                  <a:pt x="111" y="82"/>
                </a:lnTo>
                <a:lnTo>
                  <a:pt x="115" y="77"/>
                </a:lnTo>
                <a:lnTo>
                  <a:pt x="117" y="71"/>
                </a:lnTo>
                <a:lnTo>
                  <a:pt x="119" y="66"/>
                </a:lnTo>
                <a:lnTo>
                  <a:pt x="120" y="60"/>
                </a:lnTo>
                <a:lnTo>
                  <a:pt x="120" y="53"/>
                </a:lnTo>
                <a:lnTo>
                  <a:pt x="119" y="41"/>
                </a:lnTo>
                <a:lnTo>
                  <a:pt x="116" y="31"/>
                </a:lnTo>
                <a:lnTo>
                  <a:pt x="112" y="23"/>
                </a:lnTo>
                <a:lnTo>
                  <a:pt x="105" y="14"/>
                </a:lnTo>
                <a:lnTo>
                  <a:pt x="97" y="9"/>
                </a:lnTo>
                <a:lnTo>
                  <a:pt x="86" y="4"/>
                </a:lnTo>
                <a:lnTo>
                  <a:pt x="75" y="2"/>
                </a:lnTo>
                <a:lnTo>
                  <a:pt x="61" y="0"/>
                </a:lnTo>
                <a:lnTo>
                  <a:pt x="50" y="2"/>
                </a:lnTo>
                <a:lnTo>
                  <a:pt x="38" y="5"/>
                </a:lnTo>
                <a:lnTo>
                  <a:pt x="28" y="11"/>
                </a:lnTo>
                <a:lnTo>
                  <a:pt x="20" y="18"/>
                </a:lnTo>
                <a:lnTo>
                  <a:pt x="14" y="27"/>
                </a:lnTo>
                <a:lnTo>
                  <a:pt x="8" y="39"/>
                </a:lnTo>
                <a:lnTo>
                  <a:pt x="5" y="50"/>
                </a:lnTo>
                <a:lnTo>
                  <a:pt x="4" y="66"/>
                </a:lnTo>
                <a:lnTo>
                  <a:pt x="4" y="67"/>
                </a:lnTo>
                <a:lnTo>
                  <a:pt x="27" y="67"/>
                </a:lnTo>
                <a:lnTo>
                  <a:pt x="28" y="56"/>
                </a:lnTo>
                <a:lnTo>
                  <a:pt x="31" y="48"/>
                </a:lnTo>
                <a:lnTo>
                  <a:pt x="33" y="41"/>
                </a:lnTo>
                <a:lnTo>
                  <a:pt x="37" y="34"/>
                </a:lnTo>
                <a:lnTo>
                  <a:pt x="41" y="29"/>
                </a:lnTo>
                <a:lnTo>
                  <a:pt x="47" y="26"/>
                </a:lnTo>
                <a:lnTo>
                  <a:pt x="55" y="25"/>
                </a:lnTo>
                <a:lnTo>
                  <a:pt x="63" y="24"/>
                </a:lnTo>
                <a:lnTo>
                  <a:pt x="71" y="24"/>
                </a:lnTo>
                <a:lnTo>
                  <a:pt x="77" y="26"/>
                </a:lnTo>
                <a:lnTo>
                  <a:pt x="82" y="28"/>
                </a:lnTo>
                <a:lnTo>
                  <a:pt x="86" y="32"/>
                </a:lnTo>
                <a:lnTo>
                  <a:pt x="91" y="35"/>
                </a:lnTo>
                <a:lnTo>
                  <a:pt x="93" y="41"/>
                </a:lnTo>
                <a:lnTo>
                  <a:pt x="95" y="47"/>
                </a:lnTo>
                <a:lnTo>
                  <a:pt x="95" y="54"/>
                </a:lnTo>
                <a:lnTo>
                  <a:pt x="94" y="62"/>
                </a:lnTo>
                <a:lnTo>
                  <a:pt x="93" y="68"/>
                </a:lnTo>
                <a:lnTo>
                  <a:pt x="90" y="74"/>
                </a:lnTo>
                <a:lnTo>
                  <a:pt x="85" y="77"/>
                </a:lnTo>
                <a:lnTo>
                  <a:pt x="80" y="81"/>
                </a:lnTo>
                <a:lnTo>
                  <a:pt x="74" y="83"/>
                </a:lnTo>
                <a:lnTo>
                  <a:pt x="66" y="84"/>
                </a:lnTo>
                <a:lnTo>
                  <a:pt x="58" y="84"/>
                </a:lnTo>
                <a:lnTo>
                  <a:pt x="50" y="84"/>
                </a:lnTo>
                <a:lnTo>
                  <a:pt x="50" y="106"/>
                </a:lnTo>
                <a:lnTo>
                  <a:pt x="63" y="106"/>
                </a:lnTo>
                <a:lnTo>
                  <a:pt x="72" y="108"/>
                </a:lnTo>
                <a:lnTo>
                  <a:pt x="79" y="109"/>
                </a:lnTo>
                <a:lnTo>
                  <a:pt x="86" y="112"/>
                </a:lnTo>
                <a:lnTo>
                  <a:pt x="92" y="116"/>
                </a:lnTo>
                <a:lnTo>
                  <a:pt x="96" y="120"/>
                </a:lnTo>
                <a:lnTo>
                  <a:pt x="99" y="126"/>
                </a:lnTo>
                <a:lnTo>
                  <a:pt x="100" y="133"/>
                </a:lnTo>
                <a:lnTo>
                  <a:pt x="101" y="141"/>
                </a:lnTo>
                <a:lnTo>
                  <a:pt x="100" y="149"/>
                </a:lnTo>
                <a:lnTo>
                  <a:pt x="99" y="158"/>
                </a:lnTo>
                <a:lnTo>
                  <a:pt x="96" y="163"/>
                </a:lnTo>
                <a:lnTo>
                  <a:pt x="91" y="169"/>
                </a:lnTo>
                <a:lnTo>
                  <a:pt x="85" y="174"/>
                </a:lnTo>
                <a:lnTo>
                  <a:pt x="79" y="177"/>
                </a:lnTo>
                <a:lnTo>
                  <a:pt x="72" y="179"/>
                </a:lnTo>
                <a:lnTo>
                  <a:pt x="63" y="180"/>
                </a:lnTo>
                <a:lnTo>
                  <a:pt x="55" y="179"/>
                </a:lnTo>
                <a:lnTo>
                  <a:pt x="46" y="177"/>
                </a:lnTo>
                <a:lnTo>
                  <a:pt x="40" y="173"/>
                </a:lnTo>
                <a:lnTo>
                  <a:pt x="35" y="168"/>
                </a:lnTo>
                <a:lnTo>
                  <a:pt x="31" y="162"/>
                </a:lnTo>
                <a:lnTo>
                  <a:pt x="27"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0870" name="Freeform 390"/>
          <p:cNvSpPr>
            <a:spLocks/>
          </p:cNvSpPr>
          <p:nvPr/>
        </p:nvSpPr>
        <p:spPr bwMode="auto">
          <a:xfrm>
            <a:off x="4918075" y="2716213"/>
            <a:ext cx="60325" cy="107950"/>
          </a:xfrm>
          <a:custGeom>
            <a:avLst/>
            <a:gdLst>
              <a:gd name="T0" fmla="*/ 0 w 127"/>
              <a:gd name="T1" fmla="*/ 137 h 204"/>
              <a:gd name="T2" fmla="*/ 5 w 127"/>
              <a:gd name="T3" fmla="*/ 165 h 204"/>
              <a:gd name="T4" fmla="*/ 17 w 127"/>
              <a:gd name="T5" fmla="*/ 186 h 204"/>
              <a:gd name="T6" fmla="*/ 36 w 127"/>
              <a:gd name="T7" fmla="*/ 200 h 204"/>
              <a:gd name="T8" fmla="*/ 61 w 127"/>
              <a:gd name="T9" fmla="*/ 204 h 204"/>
              <a:gd name="T10" fmla="*/ 89 w 127"/>
              <a:gd name="T11" fmla="*/ 200 h 204"/>
              <a:gd name="T12" fmla="*/ 109 w 127"/>
              <a:gd name="T13" fmla="*/ 187 h 204"/>
              <a:gd name="T14" fmla="*/ 123 w 127"/>
              <a:gd name="T15" fmla="*/ 167 h 204"/>
              <a:gd name="T16" fmla="*/ 127 w 127"/>
              <a:gd name="T17" fmla="*/ 141 h 204"/>
              <a:gd name="T18" fmla="*/ 125 w 127"/>
              <a:gd name="T19" fmla="*/ 124 h 204"/>
              <a:gd name="T20" fmla="*/ 119 w 127"/>
              <a:gd name="T21" fmla="*/ 111 h 204"/>
              <a:gd name="T22" fmla="*/ 110 w 127"/>
              <a:gd name="T23" fmla="*/ 99 h 204"/>
              <a:gd name="T24" fmla="*/ 97 w 127"/>
              <a:gd name="T25" fmla="*/ 92 h 204"/>
              <a:gd name="T26" fmla="*/ 108 w 127"/>
              <a:gd name="T27" fmla="*/ 85 h 204"/>
              <a:gd name="T28" fmla="*/ 115 w 127"/>
              <a:gd name="T29" fmla="*/ 77 h 204"/>
              <a:gd name="T30" fmla="*/ 119 w 127"/>
              <a:gd name="T31" fmla="*/ 66 h 204"/>
              <a:gd name="T32" fmla="*/ 121 w 127"/>
              <a:gd name="T33" fmla="*/ 53 h 204"/>
              <a:gd name="T34" fmla="*/ 116 w 127"/>
              <a:gd name="T35" fmla="*/ 31 h 204"/>
              <a:gd name="T36" fmla="*/ 106 w 127"/>
              <a:gd name="T37" fmla="*/ 14 h 204"/>
              <a:gd name="T38" fmla="*/ 87 w 127"/>
              <a:gd name="T39" fmla="*/ 4 h 204"/>
              <a:gd name="T40" fmla="*/ 61 w 127"/>
              <a:gd name="T41" fmla="*/ 0 h 204"/>
              <a:gd name="T42" fmla="*/ 38 w 127"/>
              <a:gd name="T43" fmla="*/ 5 h 204"/>
              <a:gd name="T44" fmla="*/ 20 w 127"/>
              <a:gd name="T45" fmla="*/ 18 h 204"/>
              <a:gd name="T46" fmla="*/ 9 w 127"/>
              <a:gd name="T47" fmla="*/ 39 h 204"/>
              <a:gd name="T48" fmla="*/ 5 w 127"/>
              <a:gd name="T49" fmla="*/ 66 h 204"/>
              <a:gd name="T50" fmla="*/ 28 w 127"/>
              <a:gd name="T51" fmla="*/ 67 h 204"/>
              <a:gd name="T52" fmla="*/ 31 w 127"/>
              <a:gd name="T53" fmla="*/ 48 h 204"/>
              <a:gd name="T54" fmla="*/ 37 w 127"/>
              <a:gd name="T55" fmla="*/ 34 h 204"/>
              <a:gd name="T56" fmla="*/ 48 w 127"/>
              <a:gd name="T57" fmla="*/ 26 h 204"/>
              <a:gd name="T58" fmla="*/ 64 w 127"/>
              <a:gd name="T59" fmla="*/ 24 h 204"/>
              <a:gd name="T60" fmla="*/ 77 w 127"/>
              <a:gd name="T61" fmla="*/ 26 h 204"/>
              <a:gd name="T62" fmla="*/ 87 w 127"/>
              <a:gd name="T63" fmla="*/ 32 h 204"/>
              <a:gd name="T64" fmla="*/ 93 w 127"/>
              <a:gd name="T65" fmla="*/ 41 h 204"/>
              <a:gd name="T66" fmla="*/ 95 w 127"/>
              <a:gd name="T67" fmla="*/ 54 h 204"/>
              <a:gd name="T68" fmla="*/ 93 w 127"/>
              <a:gd name="T69" fmla="*/ 68 h 204"/>
              <a:gd name="T70" fmla="*/ 86 w 127"/>
              <a:gd name="T71" fmla="*/ 77 h 204"/>
              <a:gd name="T72" fmla="*/ 74 w 127"/>
              <a:gd name="T73" fmla="*/ 83 h 204"/>
              <a:gd name="T74" fmla="*/ 58 w 127"/>
              <a:gd name="T75" fmla="*/ 84 h 204"/>
              <a:gd name="T76" fmla="*/ 50 w 127"/>
              <a:gd name="T77" fmla="*/ 106 h 204"/>
              <a:gd name="T78" fmla="*/ 72 w 127"/>
              <a:gd name="T79" fmla="*/ 108 h 204"/>
              <a:gd name="T80" fmla="*/ 87 w 127"/>
              <a:gd name="T81" fmla="*/ 112 h 204"/>
              <a:gd name="T82" fmla="*/ 96 w 127"/>
              <a:gd name="T83" fmla="*/ 120 h 204"/>
              <a:gd name="T84" fmla="*/ 100 w 127"/>
              <a:gd name="T85" fmla="*/ 133 h 204"/>
              <a:gd name="T86" fmla="*/ 100 w 127"/>
              <a:gd name="T87" fmla="*/ 149 h 204"/>
              <a:gd name="T88" fmla="*/ 96 w 127"/>
              <a:gd name="T89" fmla="*/ 163 h 204"/>
              <a:gd name="T90" fmla="*/ 86 w 127"/>
              <a:gd name="T91" fmla="*/ 174 h 204"/>
              <a:gd name="T92" fmla="*/ 72 w 127"/>
              <a:gd name="T93" fmla="*/ 179 h 204"/>
              <a:gd name="T94" fmla="*/ 55 w 127"/>
              <a:gd name="T95" fmla="*/ 179 h 204"/>
              <a:gd name="T96" fmla="*/ 40 w 127"/>
              <a:gd name="T97" fmla="*/ 173 h 204"/>
              <a:gd name="T98" fmla="*/ 31 w 127"/>
              <a:gd name="T99" fmla="*/ 162 h 204"/>
              <a:gd name="T100" fmla="*/ 26 w 127"/>
              <a:gd name="T101" fmla="*/ 146 h 204"/>
              <a:gd name="T102" fmla="*/ 0 w 127"/>
              <a:gd name="T103" fmla="*/ 135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7"/>
              <a:gd name="T157" fmla="*/ 0 h 204"/>
              <a:gd name="T158" fmla="*/ 127 w 127"/>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7" h="204">
                <a:moveTo>
                  <a:pt x="0" y="135"/>
                </a:moveTo>
                <a:lnTo>
                  <a:pt x="0" y="137"/>
                </a:lnTo>
                <a:lnTo>
                  <a:pt x="1" y="152"/>
                </a:lnTo>
                <a:lnTo>
                  <a:pt x="5" y="165"/>
                </a:lnTo>
                <a:lnTo>
                  <a:pt x="10" y="176"/>
                </a:lnTo>
                <a:lnTo>
                  <a:pt x="17" y="186"/>
                </a:lnTo>
                <a:lnTo>
                  <a:pt x="26" y="194"/>
                </a:lnTo>
                <a:lnTo>
                  <a:pt x="36" y="200"/>
                </a:lnTo>
                <a:lnTo>
                  <a:pt x="48" y="203"/>
                </a:lnTo>
                <a:lnTo>
                  <a:pt x="61" y="204"/>
                </a:lnTo>
                <a:lnTo>
                  <a:pt x="76" y="203"/>
                </a:lnTo>
                <a:lnTo>
                  <a:pt x="89" y="200"/>
                </a:lnTo>
                <a:lnTo>
                  <a:pt x="99" y="194"/>
                </a:lnTo>
                <a:lnTo>
                  <a:pt x="109" y="187"/>
                </a:lnTo>
                <a:lnTo>
                  <a:pt x="116" y="177"/>
                </a:lnTo>
                <a:lnTo>
                  <a:pt x="123" y="167"/>
                </a:lnTo>
                <a:lnTo>
                  <a:pt x="126" y="154"/>
                </a:lnTo>
                <a:lnTo>
                  <a:pt x="127" y="141"/>
                </a:lnTo>
                <a:lnTo>
                  <a:pt x="127" y="132"/>
                </a:lnTo>
                <a:lnTo>
                  <a:pt x="125" y="124"/>
                </a:lnTo>
                <a:lnTo>
                  <a:pt x="123" y="117"/>
                </a:lnTo>
                <a:lnTo>
                  <a:pt x="119" y="111"/>
                </a:lnTo>
                <a:lnTo>
                  <a:pt x="115" y="105"/>
                </a:lnTo>
                <a:lnTo>
                  <a:pt x="110" y="99"/>
                </a:lnTo>
                <a:lnTo>
                  <a:pt x="105" y="96"/>
                </a:lnTo>
                <a:lnTo>
                  <a:pt x="97" y="92"/>
                </a:lnTo>
                <a:lnTo>
                  <a:pt x="103" y="89"/>
                </a:lnTo>
                <a:lnTo>
                  <a:pt x="108" y="85"/>
                </a:lnTo>
                <a:lnTo>
                  <a:pt x="111" y="82"/>
                </a:lnTo>
                <a:lnTo>
                  <a:pt x="115" y="77"/>
                </a:lnTo>
                <a:lnTo>
                  <a:pt x="117" y="71"/>
                </a:lnTo>
                <a:lnTo>
                  <a:pt x="119" y="66"/>
                </a:lnTo>
                <a:lnTo>
                  <a:pt x="121" y="60"/>
                </a:lnTo>
                <a:lnTo>
                  <a:pt x="121" y="53"/>
                </a:lnTo>
                <a:lnTo>
                  <a:pt x="119" y="41"/>
                </a:lnTo>
                <a:lnTo>
                  <a:pt x="116" y="31"/>
                </a:lnTo>
                <a:lnTo>
                  <a:pt x="112" y="23"/>
                </a:lnTo>
                <a:lnTo>
                  <a:pt x="106" y="14"/>
                </a:lnTo>
                <a:lnTo>
                  <a:pt x="97" y="9"/>
                </a:lnTo>
                <a:lnTo>
                  <a:pt x="87" y="4"/>
                </a:lnTo>
                <a:lnTo>
                  <a:pt x="75" y="2"/>
                </a:lnTo>
                <a:lnTo>
                  <a:pt x="61" y="0"/>
                </a:lnTo>
                <a:lnTo>
                  <a:pt x="50" y="2"/>
                </a:lnTo>
                <a:lnTo>
                  <a:pt x="38" y="5"/>
                </a:lnTo>
                <a:lnTo>
                  <a:pt x="29" y="11"/>
                </a:lnTo>
                <a:lnTo>
                  <a:pt x="20" y="18"/>
                </a:lnTo>
                <a:lnTo>
                  <a:pt x="14" y="27"/>
                </a:lnTo>
                <a:lnTo>
                  <a:pt x="9" y="39"/>
                </a:lnTo>
                <a:lnTo>
                  <a:pt x="6" y="50"/>
                </a:lnTo>
                <a:lnTo>
                  <a:pt x="5" y="66"/>
                </a:lnTo>
                <a:lnTo>
                  <a:pt x="5" y="67"/>
                </a:lnTo>
                <a:lnTo>
                  <a:pt x="28" y="67"/>
                </a:lnTo>
                <a:lnTo>
                  <a:pt x="29" y="56"/>
                </a:lnTo>
                <a:lnTo>
                  <a:pt x="31" y="48"/>
                </a:lnTo>
                <a:lnTo>
                  <a:pt x="33" y="41"/>
                </a:lnTo>
                <a:lnTo>
                  <a:pt x="37" y="34"/>
                </a:lnTo>
                <a:lnTo>
                  <a:pt x="41" y="29"/>
                </a:lnTo>
                <a:lnTo>
                  <a:pt x="48" y="26"/>
                </a:lnTo>
                <a:lnTo>
                  <a:pt x="55" y="25"/>
                </a:lnTo>
                <a:lnTo>
                  <a:pt x="64" y="24"/>
                </a:lnTo>
                <a:lnTo>
                  <a:pt x="71" y="24"/>
                </a:lnTo>
                <a:lnTo>
                  <a:pt x="77" y="26"/>
                </a:lnTo>
                <a:lnTo>
                  <a:pt x="83" y="28"/>
                </a:lnTo>
                <a:lnTo>
                  <a:pt x="87" y="32"/>
                </a:lnTo>
                <a:lnTo>
                  <a:pt x="91" y="35"/>
                </a:lnTo>
                <a:lnTo>
                  <a:pt x="93" y="41"/>
                </a:lnTo>
                <a:lnTo>
                  <a:pt x="95" y="47"/>
                </a:lnTo>
                <a:lnTo>
                  <a:pt x="95" y="54"/>
                </a:lnTo>
                <a:lnTo>
                  <a:pt x="94" y="62"/>
                </a:lnTo>
                <a:lnTo>
                  <a:pt x="93" y="68"/>
                </a:lnTo>
                <a:lnTo>
                  <a:pt x="90" y="74"/>
                </a:lnTo>
                <a:lnTo>
                  <a:pt x="86" y="77"/>
                </a:lnTo>
                <a:lnTo>
                  <a:pt x="80" y="81"/>
                </a:lnTo>
                <a:lnTo>
                  <a:pt x="74" y="83"/>
                </a:lnTo>
                <a:lnTo>
                  <a:pt x="67" y="84"/>
                </a:lnTo>
                <a:lnTo>
                  <a:pt x="58" y="84"/>
                </a:lnTo>
                <a:lnTo>
                  <a:pt x="50" y="84"/>
                </a:lnTo>
                <a:lnTo>
                  <a:pt x="50" y="106"/>
                </a:lnTo>
                <a:lnTo>
                  <a:pt x="64" y="106"/>
                </a:lnTo>
                <a:lnTo>
                  <a:pt x="72" y="108"/>
                </a:lnTo>
                <a:lnTo>
                  <a:pt x="79" y="109"/>
                </a:lnTo>
                <a:lnTo>
                  <a:pt x="87" y="112"/>
                </a:lnTo>
                <a:lnTo>
                  <a:pt x="92" y="116"/>
                </a:lnTo>
                <a:lnTo>
                  <a:pt x="96" y="120"/>
                </a:lnTo>
                <a:lnTo>
                  <a:pt x="99" y="126"/>
                </a:lnTo>
                <a:lnTo>
                  <a:pt x="100" y="133"/>
                </a:lnTo>
                <a:lnTo>
                  <a:pt x="102" y="141"/>
                </a:lnTo>
                <a:lnTo>
                  <a:pt x="100" y="149"/>
                </a:lnTo>
                <a:lnTo>
                  <a:pt x="99" y="158"/>
                </a:lnTo>
                <a:lnTo>
                  <a:pt x="96" y="163"/>
                </a:lnTo>
                <a:lnTo>
                  <a:pt x="91" y="169"/>
                </a:lnTo>
                <a:lnTo>
                  <a:pt x="86" y="174"/>
                </a:lnTo>
                <a:lnTo>
                  <a:pt x="79" y="177"/>
                </a:lnTo>
                <a:lnTo>
                  <a:pt x="72" y="179"/>
                </a:lnTo>
                <a:lnTo>
                  <a:pt x="64" y="180"/>
                </a:lnTo>
                <a:lnTo>
                  <a:pt x="55" y="179"/>
                </a:lnTo>
                <a:lnTo>
                  <a:pt x="47" y="177"/>
                </a:lnTo>
                <a:lnTo>
                  <a:pt x="40" y="173"/>
                </a:lnTo>
                <a:lnTo>
                  <a:pt x="35" y="168"/>
                </a:lnTo>
                <a:lnTo>
                  <a:pt x="31" y="162"/>
                </a:lnTo>
                <a:lnTo>
                  <a:pt x="28" y="154"/>
                </a:lnTo>
                <a:lnTo>
                  <a:pt x="26" y="146"/>
                </a:lnTo>
                <a:lnTo>
                  <a:pt x="25" y="135"/>
                </a:lnTo>
                <a:lnTo>
                  <a:pt x="0" y="135"/>
                </a:lnTo>
                <a:close/>
              </a:path>
            </a:pathLst>
          </a:custGeom>
          <a:solidFill>
            <a:srgbClr val="000080"/>
          </a:solidFill>
          <a:ln w="9525">
            <a:noFill/>
            <a:round/>
            <a:headEnd/>
            <a:tailEnd/>
          </a:ln>
        </p:spPr>
        <p:txBody>
          <a:bodyPr/>
          <a:lstStyle/>
          <a:p>
            <a:endParaRPr lang="ru-RU"/>
          </a:p>
        </p:txBody>
      </p:sp>
      <p:sp>
        <p:nvSpPr>
          <p:cNvPr id="20871" name="Freeform 391"/>
          <p:cNvSpPr>
            <a:spLocks/>
          </p:cNvSpPr>
          <p:nvPr/>
        </p:nvSpPr>
        <p:spPr bwMode="auto">
          <a:xfrm>
            <a:off x="5537200" y="2711450"/>
            <a:ext cx="84138" cy="109538"/>
          </a:xfrm>
          <a:custGeom>
            <a:avLst/>
            <a:gdLst>
              <a:gd name="T0" fmla="*/ 24 w 178"/>
              <a:gd name="T1" fmla="*/ 31 h 208"/>
              <a:gd name="T2" fmla="*/ 26 w 178"/>
              <a:gd name="T3" fmla="*/ 40 h 208"/>
              <a:gd name="T4" fmla="*/ 28 w 178"/>
              <a:gd name="T5" fmla="*/ 49 h 208"/>
              <a:gd name="T6" fmla="*/ 75 w 178"/>
              <a:gd name="T7" fmla="*/ 208 h 208"/>
              <a:gd name="T8" fmla="*/ 100 w 178"/>
              <a:gd name="T9" fmla="*/ 208 h 208"/>
              <a:gd name="T10" fmla="*/ 148 w 178"/>
              <a:gd name="T11" fmla="*/ 49 h 208"/>
              <a:gd name="T12" fmla="*/ 152 w 178"/>
              <a:gd name="T13" fmla="*/ 31 h 208"/>
              <a:gd name="T14" fmla="*/ 152 w 178"/>
              <a:gd name="T15" fmla="*/ 208 h 208"/>
              <a:gd name="T16" fmla="*/ 178 w 178"/>
              <a:gd name="T17" fmla="*/ 208 h 208"/>
              <a:gd name="T18" fmla="*/ 178 w 178"/>
              <a:gd name="T19" fmla="*/ 0 h 208"/>
              <a:gd name="T20" fmla="*/ 141 w 178"/>
              <a:gd name="T21" fmla="*/ 0 h 208"/>
              <a:gd name="T22" fmla="*/ 92 w 178"/>
              <a:gd name="T23" fmla="*/ 159 h 208"/>
              <a:gd name="T24" fmla="*/ 88 w 178"/>
              <a:gd name="T25" fmla="*/ 176 h 208"/>
              <a:gd name="T26" fmla="*/ 84 w 178"/>
              <a:gd name="T27" fmla="*/ 159 h 208"/>
              <a:gd name="T28" fmla="*/ 36 w 178"/>
              <a:gd name="T29" fmla="*/ 0 h 208"/>
              <a:gd name="T30" fmla="*/ 0 w 178"/>
              <a:gd name="T31" fmla="*/ 0 h 208"/>
              <a:gd name="T32" fmla="*/ 0 w 178"/>
              <a:gd name="T33" fmla="*/ 208 h 208"/>
              <a:gd name="T34" fmla="*/ 24 w 178"/>
              <a:gd name="T35" fmla="*/ 208 h 208"/>
              <a:gd name="T36" fmla="*/ 24 w 178"/>
              <a:gd name="T37" fmla="*/ 31 h 20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8"/>
              <a:gd name="T58" fmla="*/ 0 h 208"/>
              <a:gd name="T59" fmla="*/ 178 w 178"/>
              <a:gd name="T60" fmla="*/ 208 h 20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8" h="208">
                <a:moveTo>
                  <a:pt x="24" y="31"/>
                </a:moveTo>
                <a:lnTo>
                  <a:pt x="26" y="40"/>
                </a:lnTo>
                <a:lnTo>
                  <a:pt x="28" y="49"/>
                </a:lnTo>
                <a:lnTo>
                  <a:pt x="75" y="208"/>
                </a:lnTo>
                <a:lnTo>
                  <a:pt x="100" y="208"/>
                </a:lnTo>
                <a:lnTo>
                  <a:pt x="148" y="49"/>
                </a:lnTo>
                <a:lnTo>
                  <a:pt x="152" y="31"/>
                </a:lnTo>
                <a:lnTo>
                  <a:pt x="152" y="208"/>
                </a:lnTo>
                <a:lnTo>
                  <a:pt x="178" y="208"/>
                </a:lnTo>
                <a:lnTo>
                  <a:pt x="178" y="0"/>
                </a:lnTo>
                <a:lnTo>
                  <a:pt x="141" y="0"/>
                </a:lnTo>
                <a:lnTo>
                  <a:pt x="92" y="159"/>
                </a:lnTo>
                <a:lnTo>
                  <a:pt x="88" y="176"/>
                </a:lnTo>
                <a:lnTo>
                  <a:pt x="84" y="159"/>
                </a:lnTo>
                <a:lnTo>
                  <a:pt x="36" y="0"/>
                </a:lnTo>
                <a:lnTo>
                  <a:pt x="0" y="0"/>
                </a:lnTo>
                <a:lnTo>
                  <a:pt x="0" y="208"/>
                </a:lnTo>
                <a:lnTo>
                  <a:pt x="24" y="208"/>
                </a:lnTo>
                <a:lnTo>
                  <a:pt x="24" y="31"/>
                </a:lnTo>
                <a:close/>
              </a:path>
            </a:pathLst>
          </a:custGeom>
          <a:solidFill>
            <a:srgbClr val="000080"/>
          </a:solidFill>
          <a:ln w="9525">
            <a:noFill/>
            <a:round/>
            <a:headEnd/>
            <a:tailEnd/>
          </a:ln>
        </p:spPr>
        <p:txBody>
          <a:bodyPr/>
          <a:lstStyle/>
          <a:p>
            <a:endParaRPr lang="ru-RU"/>
          </a:p>
        </p:txBody>
      </p:sp>
      <p:sp>
        <p:nvSpPr>
          <p:cNvPr id="20872" name="Freeform 392"/>
          <p:cNvSpPr>
            <a:spLocks noEditPoints="1"/>
          </p:cNvSpPr>
          <p:nvPr/>
        </p:nvSpPr>
        <p:spPr bwMode="auto">
          <a:xfrm>
            <a:off x="5634038" y="2740025"/>
            <a:ext cx="61912" cy="82550"/>
          </a:xfrm>
          <a:custGeom>
            <a:avLst/>
            <a:gdLst>
              <a:gd name="T0" fmla="*/ 91 w 129"/>
              <a:gd name="T1" fmla="*/ 99 h 158"/>
              <a:gd name="T2" fmla="*/ 88 w 129"/>
              <a:gd name="T3" fmla="*/ 114 h 158"/>
              <a:gd name="T4" fmla="*/ 79 w 129"/>
              <a:gd name="T5" fmla="*/ 125 h 158"/>
              <a:gd name="T6" fmla="*/ 65 w 129"/>
              <a:gd name="T7" fmla="*/ 134 h 158"/>
              <a:gd name="T8" fmla="*/ 49 w 129"/>
              <a:gd name="T9" fmla="*/ 136 h 158"/>
              <a:gd name="T10" fmla="*/ 38 w 129"/>
              <a:gd name="T11" fmla="*/ 135 h 158"/>
              <a:gd name="T12" fmla="*/ 31 w 129"/>
              <a:gd name="T13" fmla="*/ 130 h 158"/>
              <a:gd name="T14" fmla="*/ 26 w 129"/>
              <a:gd name="T15" fmla="*/ 122 h 158"/>
              <a:gd name="T16" fmla="*/ 24 w 129"/>
              <a:gd name="T17" fmla="*/ 113 h 158"/>
              <a:gd name="T18" fmla="*/ 25 w 129"/>
              <a:gd name="T19" fmla="*/ 102 h 158"/>
              <a:gd name="T20" fmla="*/ 30 w 129"/>
              <a:gd name="T21" fmla="*/ 95 h 158"/>
              <a:gd name="T22" fmla="*/ 37 w 129"/>
              <a:gd name="T23" fmla="*/ 89 h 158"/>
              <a:gd name="T24" fmla="*/ 47 w 129"/>
              <a:gd name="T25" fmla="*/ 87 h 158"/>
              <a:gd name="T26" fmla="*/ 71 w 129"/>
              <a:gd name="T27" fmla="*/ 83 h 158"/>
              <a:gd name="T28" fmla="*/ 91 w 129"/>
              <a:gd name="T29" fmla="*/ 77 h 158"/>
              <a:gd name="T30" fmla="*/ 93 w 129"/>
              <a:gd name="T31" fmla="*/ 139 h 158"/>
              <a:gd name="T32" fmla="*/ 96 w 129"/>
              <a:gd name="T33" fmla="*/ 148 h 158"/>
              <a:gd name="T34" fmla="*/ 101 w 129"/>
              <a:gd name="T35" fmla="*/ 153 h 158"/>
              <a:gd name="T36" fmla="*/ 110 w 129"/>
              <a:gd name="T37" fmla="*/ 157 h 158"/>
              <a:gd name="T38" fmla="*/ 121 w 129"/>
              <a:gd name="T39" fmla="*/ 156 h 158"/>
              <a:gd name="T40" fmla="*/ 129 w 129"/>
              <a:gd name="T41" fmla="*/ 135 h 158"/>
              <a:gd name="T42" fmla="*/ 118 w 129"/>
              <a:gd name="T43" fmla="*/ 135 h 158"/>
              <a:gd name="T44" fmla="*/ 114 w 129"/>
              <a:gd name="T45" fmla="*/ 127 h 158"/>
              <a:gd name="T46" fmla="*/ 114 w 129"/>
              <a:gd name="T47" fmla="*/ 45 h 158"/>
              <a:gd name="T48" fmla="*/ 111 w 129"/>
              <a:gd name="T49" fmla="*/ 25 h 158"/>
              <a:gd name="T50" fmla="*/ 101 w 129"/>
              <a:gd name="T51" fmla="*/ 10 h 158"/>
              <a:gd name="T52" fmla="*/ 84 w 129"/>
              <a:gd name="T53" fmla="*/ 2 h 158"/>
              <a:gd name="T54" fmla="*/ 61 w 129"/>
              <a:gd name="T55" fmla="*/ 0 h 158"/>
              <a:gd name="T56" fmla="*/ 38 w 129"/>
              <a:gd name="T57" fmla="*/ 3 h 158"/>
              <a:gd name="T58" fmla="*/ 21 w 129"/>
              <a:gd name="T59" fmla="*/ 12 h 158"/>
              <a:gd name="T60" fmla="*/ 11 w 129"/>
              <a:gd name="T61" fmla="*/ 28 h 158"/>
              <a:gd name="T62" fmla="*/ 6 w 129"/>
              <a:gd name="T63" fmla="*/ 47 h 158"/>
              <a:gd name="T64" fmla="*/ 28 w 129"/>
              <a:gd name="T65" fmla="*/ 49 h 158"/>
              <a:gd name="T66" fmla="*/ 31 w 129"/>
              <a:gd name="T67" fmla="*/ 37 h 158"/>
              <a:gd name="T68" fmla="*/ 37 w 129"/>
              <a:gd name="T69" fmla="*/ 29 h 158"/>
              <a:gd name="T70" fmla="*/ 46 w 129"/>
              <a:gd name="T71" fmla="*/ 23 h 158"/>
              <a:gd name="T72" fmla="*/ 60 w 129"/>
              <a:gd name="T73" fmla="*/ 22 h 158"/>
              <a:gd name="T74" fmla="*/ 74 w 129"/>
              <a:gd name="T75" fmla="*/ 23 h 158"/>
              <a:gd name="T76" fmla="*/ 83 w 129"/>
              <a:gd name="T77" fmla="*/ 28 h 158"/>
              <a:gd name="T78" fmla="*/ 89 w 129"/>
              <a:gd name="T79" fmla="*/ 35 h 158"/>
              <a:gd name="T80" fmla="*/ 91 w 129"/>
              <a:gd name="T81" fmla="*/ 44 h 158"/>
              <a:gd name="T82" fmla="*/ 90 w 129"/>
              <a:gd name="T83" fmla="*/ 54 h 158"/>
              <a:gd name="T84" fmla="*/ 84 w 129"/>
              <a:gd name="T85" fmla="*/ 59 h 158"/>
              <a:gd name="T86" fmla="*/ 71 w 129"/>
              <a:gd name="T87" fmla="*/ 63 h 158"/>
              <a:gd name="T88" fmla="*/ 47 w 129"/>
              <a:gd name="T89" fmla="*/ 65 h 158"/>
              <a:gd name="T90" fmla="*/ 26 w 129"/>
              <a:gd name="T91" fmla="*/ 71 h 158"/>
              <a:gd name="T92" fmla="*/ 12 w 129"/>
              <a:gd name="T93" fmla="*/ 80 h 158"/>
              <a:gd name="T94" fmla="*/ 3 w 129"/>
              <a:gd name="T95" fmla="*/ 94 h 158"/>
              <a:gd name="T96" fmla="*/ 0 w 129"/>
              <a:gd name="T97" fmla="*/ 113 h 158"/>
              <a:gd name="T98" fmla="*/ 3 w 129"/>
              <a:gd name="T99" fmla="*/ 131 h 158"/>
              <a:gd name="T100" fmla="*/ 12 w 129"/>
              <a:gd name="T101" fmla="*/ 146 h 158"/>
              <a:gd name="T102" fmla="*/ 25 w 129"/>
              <a:gd name="T103" fmla="*/ 155 h 158"/>
              <a:gd name="T104" fmla="*/ 44 w 129"/>
              <a:gd name="T105" fmla="*/ 158 h 158"/>
              <a:gd name="T106" fmla="*/ 71 w 129"/>
              <a:gd name="T107" fmla="*/ 152 h 158"/>
              <a:gd name="T108" fmla="*/ 93 w 129"/>
              <a:gd name="T109" fmla="*/ 134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7"/>
                </a:moveTo>
                <a:lnTo>
                  <a:pt x="91" y="99"/>
                </a:lnTo>
                <a:lnTo>
                  <a:pt x="90" y="107"/>
                </a:lnTo>
                <a:lnTo>
                  <a:pt x="88" y="114"/>
                </a:lnTo>
                <a:lnTo>
                  <a:pt x="84" y="120"/>
                </a:lnTo>
                <a:lnTo>
                  <a:pt x="79" y="125"/>
                </a:lnTo>
                <a:lnTo>
                  <a:pt x="73" y="130"/>
                </a:lnTo>
                <a:lnTo>
                  <a:pt x="65" y="134"/>
                </a:lnTo>
                <a:lnTo>
                  <a:pt x="58" y="135"/>
                </a:lnTo>
                <a:lnTo>
                  <a:pt x="49" y="136"/>
                </a:lnTo>
                <a:lnTo>
                  <a:pt x="43" y="136"/>
                </a:lnTo>
                <a:lnTo>
                  <a:pt x="38" y="135"/>
                </a:lnTo>
                <a:lnTo>
                  <a:pt x="34" y="132"/>
                </a:lnTo>
                <a:lnTo>
                  <a:pt x="31" y="130"/>
                </a:lnTo>
                <a:lnTo>
                  <a:pt x="27" y="127"/>
                </a:lnTo>
                <a:lnTo>
                  <a:pt x="26" y="122"/>
                </a:lnTo>
                <a:lnTo>
                  <a:pt x="24" y="117"/>
                </a:lnTo>
                <a:lnTo>
                  <a:pt x="24" y="113"/>
                </a:lnTo>
                <a:lnTo>
                  <a:pt x="24" y="107"/>
                </a:lnTo>
                <a:lnTo>
                  <a:pt x="25" y="102"/>
                </a:lnTo>
                <a:lnTo>
                  <a:pt x="27" y="99"/>
                </a:lnTo>
                <a:lnTo>
                  <a:pt x="30" y="95"/>
                </a:lnTo>
                <a:lnTo>
                  <a:pt x="33" y="92"/>
                </a:lnTo>
                <a:lnTo>
                  <a:pt x="37" y="89"/>
                </a:lnTo>
                <a:lnTo>
                  <a:pt x="42" y="88"/>
                </a:lnTo>
                <a:lnTo>
                  <a:pt x="47" y="87"/>
                </a:lnTo>
                <a:lnTo>
                  <a:pt x="59" y="85"/>
                </a:lnTo>
                <a:lnTo>
                  <a:pt x="71" y="83"/>
                </a:lnTo>
                <a:lnTo>
                  <a:pt x="81" y="81"/>
                </a:lnTo>
                <a:lnTo>
                  <a:pt x="91" y="77"/>
                </a:lnTo>
                <a:close/>
                <a:moveTo>
                  <a:pt x="93" y="134"/>
                </a:moveTo>
                <a:lnTo>
                  <a:pt x="93" y="139"/>
                </a:lnTo>
                <a:lnTo>
                  <a:pt x="94" y="144"/>
                </a:lnTo>
                <a:lnTo>
                  <a:pt x="96" y="148"/>
                </a:lnTo>
                <a:lnTo>
                  <a:pt x="98" y="151"/>
                </a:lnTo>
                <a:lnTo>
                  <a:pt x="101" y="153"/>
                </a:lnTo>
                <a:lnTo>
                  <a:pt x="105" y="156"/>
                </a:lnTo>
                <a:lnTo>
                  <a:pt x="110" y="157"/>
                </a:lnTo>
                <a:lnTo>
                  <a:pt x="116" y="157"/>
                </a:lnTo>
                <a:lnTo>
                  <a:pt x="121" y="156"/>
                </a:lnTo>
                <a:lnTo>
                  <a:pt x="129" y="155"/>
                </a:lnTo>
                <a:lnTo>
                  <a:pt x="129" y="135"/>
                </a:lnTo>
                <a:lnTo>
                  <a:pt x="122" y="136"/>
                </a:lnTo>
                <a:lnTo>
                  <a:pt x="118" y="135"/>
                </a:lnTo>
                <a:lnTo>
                  <a:pt x="115" y="131"/>
                </a:lnTo>
                <a:lnTo>
                  <a:pt x="114" y="127"/>
                </a:lnTo>
                <a:lnTo>
                  <a:pt x="114" y="120"/>
                </a:lnTo>
                <a:lnTo>
                  <a:pt x="114" y="45"/>
                </a:lnTo>
                <a:lnTo>
                  <a:pt x="113" y="35"/>
                </a:lnTo>
                <a:lnTo>
                  <a:pt x="111" y="25"/>
                </a:lnTo>
                <a:lnTo>
                  <a:pt x="107" y="17"/>
                </a:lnTo>
                <a:lnTo>
                  <a:pt x="101" y="10"/>
                </a:lnTo>
                <a:lnTo>
                  <a:pt x="94" y="5"/>
                </a:lnTo>
                <a:lnTo>
                  <a:pt x="84" y="2"/>
                </a:lnTo>
                <a:lnTo>
                  <a:pt x="74" y="1"/>
                </a:lnTo>
                <a:lnTo>
                  <a:pt x="61" y="0"/>
                </a:lnTo>
                <a:lnTo>
                  <a:pt x="49" y="1"/>
                </a:lnTo>
                <a:lnTo>
                  <a:pt x="38" y="3"/>
                </a:lnTo>
                <a:lnTo>
                  <a:pt x="28" y="7"/>
                </a:lnTo>
                <a:lnTo>
                  <a:pt x="21" y="12"/>
                </a:lnTo>
                <a:lnTo>
                  <a:pt x="15" y="19"/>
                </a:lnTo>
                <a:lnTo>
                  <a:pt x="11" y="28"/>
                </a:lnTo>
                <a:lnTo>
                  <a:pt x="7" y="37"/>
                </a:lnTo>
                <a:lnTo>
                  <a:pt x="6" y="47"/>
                </a:lnTo>
                <a:lnTo>
                  <a:pt x="6" y="49"/>
                </a:lnTo>
                <a:lnTo>
                  <a:pt x="28" y="49"/>
                </a:lnTo>
                <a:lnTo>
                  <a:pt x="28" y="43"/>
                </a:lnTo>
                <a:lnTo>
                  <a:pt x="31" y="37"/>
                </a:lnTo>
                <a:lnTo>
                  <a:pt x="33" y="32"/>
                </a:lnTo>
                <a:lnTo>
                  <a:pt x="37" y="29"/>
                </a:lnTo>
                <a:lnTo>
                  <a:pt x="41" y="25"/>
                </a:lnTo>
                <a:lnTo>
                  <a:pt x="46" y="23"/>
                </a:lnTo>
                <a:lnTo>
                  <a:pt x="53" y="22"/>
                </a:lnTo>
                <a:lnTo>
                  <a:pt x="60" y="22"/>
                </a:lnTo>
                <a:lnTo>
                  <a:pt x="67" y="22"/>
                </a:lnTo>
                <a:lnTo>
                  <a:pt x="74" y="23"/>
                </a:lnTo>
                <a:lnTo>
                  <a:pt x="79" y="25"/>
                </a:lnTo>
                <a:lnTo>
                  <a:pt x="83" y="28"/>
                </a:lnTo>
                <a:lnTo>
                  <a:pt x="86" y="30"/>
                </a:lnTo>
                <a:lnTo>
                  <a:pt x="89" y="35"/>
                </a:lnTo>
                <a:lnTo>
                  <a:pt x="91" y="38"/>
                </a:lnTo>
                <a:lnTo>
                  <a:pt x="91" y="44"/>
                </a:lnTo>
                <a:lnTo>
                  <a:pt x="91" y="50"/>
                </a:lnTo>
                <a:lnTo>
                  <a:pt x="90" y="54"/>
                </a:lnTo>
                <a:lnTo>
                  <a:pt x="89" y="57"/>
                </a:lnTo>
                <a:lnTo>
                  <a:pt x="84" y="59"/>
                </a:lnTo>
                <a:lnTo>
                  <a:pt x="79" y="61"/>
                </a:lnTo>
                <a:lnTo>
                  <a:pt x="71" y="63"/>
                </a:lnTo>
                <a:lnTo>
                  <a:pt x="60" y="64"/>
                </a:lnTo>
                <a:lnTo>
                  <a:pt x="47" y="65"/>
                </a:lnTo>
                <a:lnTo>
                  <a:pt x="36" y="67"/>
                </a:lnTo>
                <a:lnTo>
                  <a:pt x="26" y="71"/>
                </a:lnTo>
                <a:lnTo>
                  <a:pt x="18" y="74"/>
                </a:lnTo>
                <a:lnTo>
                  <a:pt x="12" y="80"/>
                </a:lnTo>
                <a:lnTo>
                  <a:pt x="6" y="86"/>
                </a:lnTo>
                <a:lnTo>
                  <a:pt x="3" y="94"/>
                </a:lnTo>
                <a:lnTo>
                  <a:pt x="1" y="102"/>
                </a:lnTo>
                <a:lnTo>
                  <a:pt x="0" y="113"/>
                </a:lnTo>
                <a:lnTo>
                  <a:pt x="1" y="123"/>
                </a:lnTo>
                <a:lnTo>
                  <a:pt x="3" y="131"/>
                </a:lnTo>
                <a:lnTo>
                  <a:pt x="6" y="139"/>
                </a:lnTo>
                <a:lnTo>
                  <a:pt x="12" y="146"/>
                </a:lnTo>
                <a:lnTo>
                  <a:pt x="18" y="151"/>
                </a:lnTo>
                <a:lnTo>
                  <a:pt x="25" y="155"/>
                </a:lnTo>
                <a:lnTo>
                  <a:pt x="35" y="157"/>
                </a:lnTo>
                <a:lnTo>
                  <a:pt x="44" y="158"/>
                </a:lnTo>
                <a:lnTo>
                  <a:pt x="58" y="157"/>
                </a:lnTo>
                <a:lnTo>
                  <a:pt x="71" y="152"/>
                </a:lnTo>
                <a:lnTo>
                  <a:pt x="82" y="144"/>
                </a:lnTo>
                <a:lnTo>
                  <a:pt x="93" y="134"/>
                </a:lnTo>
                <a:close/>
              </a:path>
            </a:pathLst>
          </a:custGeom>
          <a:solidFill>
            <a:srgbClr val="000080"/>
          </a:solidFill>
          <a:ln w="9525">
            <a:noFill/>
            <a:round/>
            <a:headEnd/>
            <a:tailEnd/>
          </a:ln>
        </p:spPr>
        <p:txBody>
          <a:bodyPr/>
          <a:lstStyle/>
          <a:p>
            <a:endParaRPr lang="ru-RU"/>
          </a:p>
        </p:txBody>
      </p:sp>
      <p:sp>
        <p:nvSpPr>
          <p:cNvPr id="20873" name="Freeform 393"/>
          <p:cNvSpPr>
            <a:spLocks/>
          </p:cNvSpPr>
          <p:nvPr/>
        </p:nvSpPr>
        <p:spPr bwMode="auto">
          <a:xfrm>
            <a:off x="5705475" y="2740025"/>
            <a:ext cx="30163" cy="80963"/>
          </a:xfrm>
          <a:custGeom>
            <a:avLst/>
            <a:gdLst>
              <a:gd name="T0" fmla="*/ 0 w 66"/>
              <a:gd name="T1" fmla="*/ 155 h 155"/>
              <a:gd name="T2" fmla="*/ 23 w 66"/>
              <a:gd name="T3" fmla="*/ 155 h 155"/>
              <a:gd name="T4" fmla="*/ 23 w 66"/>
              <a:gd name="T5" fmla="*/ 70 h 155"/>
              <a:gd name="T6" fmla="*/ 24 w 66"/>
              <a:gd name="T7" fmla="*/ 60 h 155"/>
              <a:gd name="T8" fmla="*/ 25 w 66"/>
              <a:gd name="T9" fmla="*/ 51 h 155"/>
              <a:gd name="T10" fmla="*/ 28 w 66"/>
              <a:gd name="T11" fmla="*/ 44 h 155"/>
              <a:gd name="T12" fmla="*/ 32 w 66"/>
              <a:gd name="T13" fmla="*/ 38 h 155"/>
              <a:gd name="T14" fmla="*/ 38 w 66"/>
              <a:gd name="T15" fmla="*/ 32 h 155"/>
              <a:gd name="T16" fmla="*/ 44 w 66"/>
              <a:gd name="T17" fmla="*/ 29 h 155"/>
              <a:gd name="T18" fmla="*/ 53 w 66"/>
              <a:gd name="T19" fmla="*/ 28 h 155"/>
              <a:gd name="T20" fmla="*/ 61 w 66"/>
              <a:gd name="T21" fmla="*/ 26 h 155"/>
              <a:gd name="T22" fmla="*/ 66 w 66"/>
              <a:gd name="T23" fmla="*/ 26 h 155"/>
              <a:gd name="T24" fmla="*/ 66 w 66"/>
              <a:gd name="T25" fmla="*/ 0 h 155"/>
              <a:gd name="T26" fmla="*/ 60 w 66"/>
              <a:gd name="T27" fmla="*/ 0 h 155"/>
              <a:gd name="T28" fmla="*/ 54 w 66"/>
              <a:gd name="T29" fmla="*/ 0 h 155"/>
              <a:gd name="T30" fmla="*/ 47 w 66"/>
              <a:gd name="T31" fmla="*/ 2 h 155"/>
              <a:gd name="T32" fmla="*/ 42 w 66"/>
              <a:gd name="T33" fmla="*/ 4 h 155"/>
              <a:gd name="T34" fmla="*/ 37 w 66"/>
              <a:gd name="T35" fmla="*/ 7 h 155"/>
              <a:gd name="T36" fmla="*/ 32 w 66"/>
              <a:gd name="T37" fmla="*/ 11 h 155"/>
              <a:gd name="T38" fmla="*/ 28 w 66"/>
              <a:gd name="T39" fmla="*/ 17 h 155"/>
              <a:gd name="T40" fmla="*/ 25 w 66"/>
              <a:gd name="T41" fmla="*/ 23 h 155"/>
              <a:gd name="T42" fmla="*/ 22 w 66"/>
              <a:gd name="T43" fmla="*/ 30 h 155"/>
              <a:gd name="T44" fmla="*/ 22 w 66"/>
              <a:gd name="T45" fmla="*/ 3 h 155"/>
              <a:gd name="T46" fmla="*/ 0 w 66"/>
              <a:gd name="T47" fmla="*/ 3 h 155"/>
              <a:gd name="T48" fmla="*/ 0 w 66"/>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0"/>
                </a:lnTo>
                <a:lnTo>
                  <a:pt x="25" y="51"/>
                </a:lnTo>
                <a:lnTo>
                  <a:pt x="28" y="44"/>
                </a:lnTo>
                <a:lnTo>
                  <a:pt x="32" y="38"/>
                </a:lnTo>
                <a:lnTo>
                  <a:pt x="38" y="32"/>
                </a:lnTo>
                <a:lnTo>
                  <a:pt x="44" y="29"/>
                </a:lnTo>
                <a:lnTo>
                  <a:pt x="53" y="28"/>
                </a:lnTo>
                <a:lnTo>
                  <a:pt x="61" y="26"/>
                </a:lnTo>
                <a:lnTo>
                  <a:pt x="66" y="26"/>
                </a:lnTo>
                <a:lnTo>
                  <a:pt x="66" y="0"/>
                </a:lnTo>
                <a:lnTo>
                  <a:pt x="60" y="0"/>
                </a:lnTo>
                <a:lnTo>
                  <a:pt x="54" y="0"/>
                </a:lnTo>
                <a:lnTo>
                  <a:pt x="47" y="2"/>
                </a:lnTo>
                <a:lnTo>
                  <a:pt x="42" y="4"/>
                </a:lnTo>
                <a:lnTo>
                  <a:pt x="37" y="7"/>
                </a:lnTo>
                <a:lnTo>
                  <a:pt x="32" y="11"/>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0874" name="Freeform 394"/>
          <p:cNvSpPr>
            <a:spLocks noEditPoints="1"/>
          </p:cNvSpPr>
          <p:nvPr/>
        </p:nvSpPr>
        <p:spPr bwMode="auto">
          <a:xfrm>
            <a:off x="5746750" y="2711450"/>
            <a:ext cx="11113" cy="109538"/>
          </a:xfrm>
          <a:custGeom>
            <a:avLst/>
            <a:gdLst>
              <a:gd name="T0" fmla="*/ 0 w 23"/>
              <a:gd name="T1" fmla="*/ 208 h 208"/>
              <a:gd name="T2" fmla="*/ 23 w 23"/>
              <a:gd name="T3" fmla="*/ 208 h 208"/>
              <a:gd name="T4" fmla="*/ 23 w 23"/>
              <a:gd name="T5" fmla="*/ 56 h 208"/>
              <a:gd name="T6" fmla="*/ 0 w 23"/>
              <a:gd name="T7" fmla="*/ 56 h 208"/>
              <a:gd name="T8" fmla="*/ 0 w 23"/>
              <a:gd name="T9" fmla="*/ 208 h 208"/>
              <a:gd name="T10" fmla="*/ 0 w 23"/>
              <a:gd name="T11" fmla="*/ 28 h 208"/>
              <a:gd name="T12" fmla="*/ 23 w 23"/>
              <a:gd name="T13" fmla="*/ 28 h 208"/>
              <a:gd name="T14" fmla="*/ 23 w 23"/>
              <a:gd name="T15" fmla="*/ 0 h 208"/>
              <a:gd name="T16" fmla="*/ 0 w 23"/>
              <a:gd name="T17" fmla="*/ 0 h 208"/>
              <a:gd name="T18" fmla="*/ 0 w 23"/>
              <a:gd name="T19" fmla="*/ 28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875" name="Freeform 395"/>
          <p:cNvSpPr>
            <a:spLocks noEditPoints="1"/>
          </p:cNvSpPr>
          <p:nvPr/>
        </p:nvSpPr>
        <p:spPr bwMode="auto">
          <a:xfrm>
            <a:off x="5770563" y="2740025"/>
            <a:ext cx="57150" cy="82550"/>
          </a:xfrm>
          <a:custGeom>
            <a:avLst/>
            <a:gdLst>
              <a:gd name="T0" fmla="*/ 97 w 123"/>
              <a:gd name="T1" fmla="*/ 113 h 158"/>
              <a:gd name="T2" fmla="*/ 91 w 123"/>
              <a:gd name="T3" fmla="*/ 123 h 158"/>
              <a:gd name="T4" fmla="*/ 82 w 123"/>
              <a:gd name="T5" fmla="*/ 130 h 158"/>
              <a:gd name="T6" fmla="*/ 71 w 123"/>
              <a:gd name="T7" fmla="*/ 135 h 158"/>
              <a:gd name="T8" fmla="*/ 55 w 123"/>
              <a:gd name="T9" fmla="*/ 134 h 158"/>
              <a:gd name="T10" fmla="*/ 41 w 123"/>
              <a:gd name="T11" fmla="*/ 128 h 158"/>
              <a:gd name="T12" fmla="*/ 30 w 123"/>
              <a:gd name="T13" fmla="*/ 116 h 158"/>
              <a:gd name="T14" fmla="*/ 25 w 123"/>
              <a:gd name="T15" fmla="*/ 97 h 158"/>
              <a:gd name="T16" fmla="*/ 123 w 123"/>
              <a:gd name="T17" fmla="*/ 87 h 158"/>
              <a:gd name="T18" fmla="*/ 122 w 123"/>
              <a:gd name="T19" fmla="*/ 59 h 158"/>
              <a:gd name="T20" fmla="*/ 114 w 123"/>
              <a:gd name="T21" fmla="*/ 30 h 158"/>
              <a:gd name="T22" fmla="*/ 98 w 123"/>
              <a:gd name="T23" fmla="*/ 11 h 158"/>
              <a:gd name="T24" fmla="*/ 76 w 123"/>
              <a:gd name="T25" fmla="*/ 1 h 158"/>
              <a:gd name="T26" fmla="*/ 48 w 123"/>
              <a:gd name="T27" fmla="*/ 1 h 158"/>
              <a:gd name="T28" fmla="*/ 25 w 123"/>
              <a:gd name="T29" fmla="*/ 11 h 158"/>
              <a:gd name="T30" fmla="*/ 9 w 123"/>
              <a:gd name="T31" fmla="*/ 32 h 158"/>
              <a:gd name="T32" fmla="*/ 1 w 123"/>
              <a:gd name="T33" fmla="*/ 63 h 158"/>
              <a:gd name="T34" fmla="*/ 1 w 123"/>
              <a:gd name="T35" fmla="*/ 97 h 158"/>
              <a:gd name="T36" fmla="*/ 9 w 123"/>
              <a:gd name="T37" fmla="*/ 127 h 158"/>
              <a:gd name="T38" fmla="*/ 25 w 123"/>
              <a:gd name="T39" fmla="*/ 146 h 158"/>
              <a:gd name="T40" fmla="*/ 48 w 123"/>
              <a:gd name="T41" fmla="*/ 157 h 158"/>
              <a:gd name="T42" fmla="*/ 73 w 123"/>
              <a:gd name="T43" fmla="*/ 157 h 158"/>
              <a:gd name="T44" fmla="*/ 94 w 123"/>
              <a:gd name="T45" fmla="*/ 150 h 158"/>
              <a:gd name="T46" fmla="*/ 109 w 123"/>
              <a:gd name="T47" fmla="*/ 137 h 158"/>
              <a:gd name="T48" fmla="*/ 119 w 123"/>
              <a:gd name="T49" fmla="*/ 118 h 158"/>
              <a:gd name="T50" fmla="*/ 99 w 123"/>
              <a:gd name="T51" fmla="*/ 107 h 158"/>
              <a:gd name="T52" fmla="*/ 25 w 123"/>
              <a:gd name="T53" fmla="*/ 56 h 158"/>
              <a:gd name="T54" fmla="*/ 32 w 123"/>
              <a:gd name="T55" fmla="*/ 39 h 158"/>
              <a:gd name="T56" fmla="*/ 41 w 123"/>
              <a:gd name="T57" fmla="*/ 28 h 158"/>
              <a:gd name="T58" fmla="*/ 54 w 123"/>
              <a:gd name="T59" fmla="*/ 23 h 158"/>
              <a:gd name="T60" fmla="*/ 71 w 123"/>
              <a:gd name="T61" fmla="*/ 23 h 158"/>
              <a:gd name="T62" fmla="*/ 84 w 123"/>
              <a:gd name="T63" fmla="*/ 29 h 158"/>
              <a:gd name="T64" fmla="*/ 94 w 123"/>
              <a:gd name="T65" fmla="*/ 39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8"/>
                </a:lnTo>
                <a:lnTo>
                  <a:pt x="91" y="123"/>
                </a:lnTo>
                <a:lnTo>
                  <a:pt x="86" y="128"/>
                </a:lnTo>
                <a:lnTo>
                  <a:pt x="82" y="130"/>
                </a:lnTo>
                <a:lnTo>
                  <a:pt x="77" y="132"/>
                </a:lnTo>
                <a:lnTo>
                  <a:pt x="71" y="135"/>
                </a:lnTo>
                <a:lnTo>
                  <a:pt x="63" y="135"/>
                </a:lnTo>
                <a:lnTo>
                  <a:pt x="55" y="134"/>
                </a:lnTo>
                <a:lnTo>
                  <a:pt x="47" y="131"/>
                </a:lnTo>
                <a:lnTo>
                  <a:pt x="41" y="128"/>
                </a:lnTo>
                <a:lnTo>
                  <a:pt x="35" y="122"/>
                </a:lnTo>
                <a:lnTo>
                  <a:pt x="30" y="116"/>
                </a:lnTo>
                <a:lnTo>
                  <a:pt x="27" y="108"/>
                </a:lnTo>
                <a:lnTo>
                  <a:pt x="25" y="97"/>
                </a:lnTo>
                <a:lnTo>
                  <a:pt x="24" y="87"/>
                </a:lnTo>
                <a:lnTo>
                  <a:pt x="123" y="87"/>
                </a:lnTo>
                <a:lnTo>
                  <a:pt x="123" y="75"/>
                </a:lnTo>
                <a:lnTo>
                  <a:pt x="122" y="59"/>
                </a:lnTo>
                <a:lnTo>
                  <a:pt x="119" y="43"/>
                </a:lnTo>
                <a:lnTo>
                  <a:pt x="114" y="30"/>
                </a:lnTo>
                <a:lnTo>
                  <a:pt x="107" y="19"/>
                </a:lnTo>
                <a:lnTo>
                  <a:pt x="98" y="11"/>
                </a:lnTo>
                <a:lnTo>
                  <a:pt x="87" y="4"/>
                </a:lnTo>
                <a:lnTo>
                  <a:pt x="76" y="1"/>
                </a:lnTo>
                <a:lnTo>
                  <a:pt x="61" y="0"/>
                </a:lnTo>
                <a:lnTo>
                  <a:pt x="48" y="1"/>
                </a:lnTo>
                <a:lnTo>
                  <a:pt x="36" y="5"/>
                </a:lnTo>
                <a:lnTo>
                  <a:pt x="25" y="11"/>
                </a:lnTo>
                <a:lnTo>
                  <a:pt x="17" y="21"/>
                </a:lnTo>
                <a:lnTo>
                  <a:pt x="9" y="32"/>
                </a:lnTo>
                <a:lnTo>
                  <a:pt x="4" y="46"/>
                </a:lnTo>
                <a:lnTo>
                  <a:pt x="1" y="63"/>
                </a:lnTo>
                <a:lnTo>
                  <a:pt x="0" y="80"/>
                </a:lnTo>
                <a:lnTo>
                  <a:pt x="1" y="97"/>
                </a:lnTo>
                <a:lnTo>
                  <a:pt x="4" y="113"/>
                </a:lnTo>
                <a:lnTo>
                  <a:pt x="9" y="127"/>
                </a:lnTo>
                <a:lnTo>
                  <a:pt x="17" y="137"/>
                </a:lnTo>
                <a:lnTo>
                  <a:pt x="25" y="146"/>
                </a:lnTo>
                <a:lnTo>
                  <a:pt x="36" y="152"/>
                </a:lnTo>
                <a:lnTo>
                  <a:pt x="48" y="157"/>
                </a:lnTo>
                <a:lnTo>
                  <a:pt x="61" y="158"/>
                </a:lnTo>
                <a:lnTo>
                  <a:pt x="73" y="157"/>
                </a:lnTo>
                <a:lnTo>
                  <a:pt x="84" y="155"/>
                </a:lnTo>
                <a:lnTo>
                  <a:pt x="94" y="150"/>
                </a:lnTo>
                <a:lnTo>
                  <a:pt x="102" y="144"/>
                </a:lnTo>
                <a:lnTo>
                  <a:pt x="109" y="137"/>
                </a:lnTo>
                <a:lnTo>
                  <a:pt x="115" y="128"/>
                </a:lnTo>
                <a:lnTo>
                  <a:pt x="119" y="118"/>
                </a:lnTo>
                <a:lnTo>
                  <a:pt x="121" y="107"/>
                </a:lnTo>
                <a:lnTo>
                  <a:pt x="99" y="107"/>
                </a:lnTo>
                <a:close/>
                <a:moveTo>
                  <a:pt x="24" y="66"/>
                </a:moveTo>
                <a:lnTo>
                  <a:pt x="25" y="56"/>
                </a:lnTo>
                <a:lnTo>
                  <a:pt x="27" y="47"/>
                </a:lnTo>
                <a:lnTo>
                  <a:pt x="32" y="39"/>
                </a:lnTo>
                <a:lnTo>
                  <a:pt x="36" y="33"/>
                </a:lnTo>
                <a:lnTo>
                  <a:pt x="41" y="28"/>
                </a:lnTo>
                <a:lnTo>
                  <a:pt x="47" y="24"/>
                </a:lnTo>
                <a:lnTo>
                  <a:pt x="54" y="23"/>
                </a:lnTo>
                <a:lnTo>
                  <a:pt x="62" y="22"/>
                </a:lnTo>
                <a:lnTo>
                  <a:pt x="71" y="23"/>
                </a:lnTo>
                <a:lnTo>
                  <a:pt x="78" y="24"/>
                </a:lnTo>
                <a:lnTo>
                  <a:pt x="84" y="29"/>
                </a:lnTo>
                <a:lnTo>
                  <a:pt x="90" y="33"/>
                </a:lnTo>
                <a:lnTo>
                  <a:pt x="94"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876" name="Freeform 396"/>
          <p:cNvSpPr>
            <a:spLocks/>
          </p:cNvSpPr>
          <p:nvPr/>
        </p:nvSpPr>
        <p:spPr bwMode="auto">
          <a:xfrm>
            <a:off x="5873750" y="2711450"/>
            <a:ext cx="84138" cy="109538"/>
          </a:xfrm>
          <a:custGeom>
            <a:avLst/>
            <a:gdLst>
              <a:gd name="T0" fmla="*/ 24 w 177"/>
              <a:gd name="T1" fmla="*/ 31 h 208"/>
              <a:gd name="T2" fmla="*/ 26 w 177"/>
              <a:gd name="T3" fmla="*/ 40 h 208"/>
              <a:gd name="T4" fmla="*/ 28 w 177"/>
              <a:gd name="T5" fmla="*/ 49 h 208"/>
              <a:gd name="T6" fmla="*/ 75 w 177"/>
              <a:gd name="T7" fmla="*/ 208 h 208"/>
              <a:gd name="T8" fmla="*/ 99 w 177"/>
              <a:gd name="T9" fmla="*/ 208 h 208"/>
              <a:gd name="T10" fmla="*/ 148 w 177"/>
              <a:gd name="T11" fmla="*/ 49 h 208"/>
              <a:gd name="T12" fmla="*/ 152 w 177"/>
              <a:gd name="T13" fmla="*/ 31 h 208"/>
              <a:gd name="T14" fmla="*/ 152 w 177"/>
              <a:gd name="T15" fmla="*/ 208 h 208"/>
              <a:gd name="T16" fmla="*/ 177 w 177"/>
              <a:gd name="T17" fmla="*/ 208 h 208"/>
              <a:gd name="T18" fmla="*/ 177 w 177"/>
              <a:gd name="T19" fmla="*/ 0 h 208"/>
              <a:gd name="T20" fmla="*/ 141 w 177"/>
              <a:gd name="T21" fmla="*/ 0 h 208"/>
              <a:gd name="T22" fmla="*/ 92 w 177"/>
              <a:gd name="T23" fmla="*/ 159 h 208"/>
              <a:gd name="T24" fmla="*/ 88 w 177"/>
              <a:gd name="T25" fmla="*/ 176 h 208"/>
              <a:gd name="T26" fmla="*/ 84 w 177"/>
              <a:gd name="T27" fmla="*/ 159 h 208"/>
              <a:gd name="T28" fmla="*/ 36 w 177"/>
              <a:gd name="T29" fmla="*/ 0 h 208"/>
              <a:gd name="T30" fmla="*/ 0 w 177"/>
              <a:gd name="T31" fmla="*/ 0 h 208"/>
              <a:gd name="T32" fmla="*/ 0 w 177"/>
              <a:gd name="T33" fmla="*/ 208 h 208"/>
              <a:gd name="T34" fmla="*/ 24 w 177"/>
              <a:gd name="T35" fmla="*/ 208 h 208"/>
              <a:gd name="T36" fmla="*/ 24 w 177"/>
              <a:gd name="T37" fmla="*/ 31 h 20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7"/>
              <a:gd name="T58" fmla="*/ 0 h 208"/>
              <a:gd name="T59" fmla="*/ 177 w 177"/>
              <a:gd name="T60" fmla="*/ 208 h 20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7" h="208">
                <a:moveTo>
                  <a:pt x="24" y="31"/>
                </a:moveTo>
                <a:lnTo>
                  <a:pt x="26" y="40"/>
                </a:lnTo>
                <a:lnTo>
                  <a:pt x="28" y="49"/>
                </a:lnTo>
                <a:lnTo>
                  <a:pt x="75" y="208"/>
                </a:lnTo>
                <a:lnTo>
                  <a:pt x="99" y="208"/>
                </a:lnTo>
                <a:lnTo>
                  <a:pt x="148" y="49"/>
                </a:lnTo>
                <a:lnTo>
                  <a:pt x="152" y="31"/>
                </a:lnTo>
                <a:lnTo>
                  <a:pt x="152" y="208"/>
                </a:lnTo>
                <a:lnTo>
                  <a:pt x="177" y="208"/>
                </a:lnTo>
                <a:lnTo>
                  <a:pt x="177" y="0"/>
                </a:lnTo>
                <a:lnTo>
                  <a:pt x="141" y="0"/>
                </a:lnTo>
                <a:lnTo>
                  <a:pt x="92" y="159"/>
                </a:lnTo>
                <a:lnTo>
                  <a:pt x="88" y="176"/>
                </a:lnTo>
                <a:lnTo>
                  <a:pt x="84" y="159"/>
                </a:lnTo>
                <a:lnTo>
                  <a:pt x="36" y="0"/>
                </a:lnTo>
                <a:lnTo>
                  <a:pt x="0" y="0"/>
                </a:lnTo>
                <a:lnTo>
                  <a:pt x="0" y="208"/>
                </a:lnTo>
                <a:lnTo>
                  <a:pt x="24" y="208"/>
                </a:lnTo>
                <a:lnTo>
                  <a:pt x="24" y="31"/>
                </a:lnTo>
                <a:close/>
              </a:path>
            </a:pathLst>
          </a:custGeom>
          <a:solidFill>
            <a:srgbClr val="000080"/>
          </a:solidFill>
          <a:ln w="9525">
            <a:noFill/>
            <a:round/>
            <a:headEnd/>
            <a:tailEnd/>
          </a:ln>
        </p:spPr>
        <p:txBody>
          <a:bodyPr/>
          <a:lstStyle/>
          <a:p>
            <a:endParaRPr lang="ru-RU"/>
          </a:p>
        </p:txBody>
      </p:sp>
      <p:sp>
        <p:nvSpPr>
          <p:cNvPr id="20877" name="Rectangle 397"/>
          <p:cNvSpPr>
            <a:spLocks noChangeArrowheads="1"/>
          </p:cNvSpPr>
          <p:nvPr/>
        </p:nvSpPr>
        <p:spPr bwMode="auto">
          <a:xfrm>
            <a:off x="5976938" y="2805113"/>
            <a:ext cx="12700" cy="15875"/>
          </a:xfrm>
          <a:prstGeom prst="rect">
            <a:avLst/>
          </a:prstGeom>
          <a:solidFill>
            <a:srgbClr val="000080"/>
          </a:solidFill>
          <a:ln w="9525">
            <a:noFill/>
            <a:miter lim="800000"/>
            <a:headEnd/>
            <a:tailEnd/>
          </a:ln>
        </p:spPr>
        <p:txBody>
          <a:bodyPr/>
          <a:lstStyle/>
          <a:p>
            <a:endParaRPr lang="ru-RU"/>
          </a:p>
        </p:txBody>
      </p:sp>
      <p:sp>
        <p:nvSpPr>
          <p:cNvPr id="20878" name="Freeform 398"/>
          <p:cNvSpPr>
            <a:spLocks/>
          </p:cNvSpPr>
          <p:nvPr/>
        </p:nvSpPr>
        <p:spPr bwMode="auto">
          <a:xfrm>
            <a:off x="4851400" y="2908300"/>
            <a:ext cx="58738" cy="107950"/>
          </a:xfrm>
          <a:custGeom>
            <a:avLst/>
            <a:gdLst>
              <a:gd name="T0" fmla="*/ 0 w 126"/>
              <a:gd name="T1" fmla="*/ 136 h 204"/>
              <a:gd name="T2" fmla="*/ 4 w 126"/>
              <a:gd name="T3" fmla="*/ 164 h 204"/>
              <a:gd name="T4" fmla="*/ 17 w 126"/>
              <a:gd name="T5" fmla="*/ 185 h 204"/>
              <a:gd name="T6" fmla="*/ 36 w 126"/>
              <a:gd name="T7" fmla="*/ 199 h 204"/>
              <a:gd name="T8" fmla="*/ 61 w 126"/>
              <a:gd name="T9" fmla="*/ 204 h 204"/>
              <a:gd name="T10" fmla="*/ 89 w 126"/>
              <a:gd name="T11" fmla="*/ 199 h 204"/>
              <a:gd name="T12" fmla="*/ 109 w 126"/>
              <a:gd name="T13" fmla="*/ 186 h 204"/>
              <a:gd name="T14" fmla="*/ 122 w 126"/>
              <a:gd name="T15" fmla="*/ 166 h 204"/>
              <a:gd name="T16" fmla="*/ 126 w 126"/>
              <a:gd name="T17" fmla="*/ 141 h 204"/>
              <a:gd name="T18" fmla="*/ 124 w 126"/>
              <a:gd name="T19" fmla="*/ 123 h 204"/>
              <a:gd name="T20" fmla="*/ 119 w 126"/>
              <a:gd name="T21" fmla="*/ 111 h 204"/>
              <a:gd name="T22" fmla="*/ 110 w 126"/>
              <a:gd name="T23" fmla="*/ 99 h 204"/>
              <a:gd name="T24" fmla="*/ 97 w 126"/>
              <a:gd name="T25" fmla="*/ 92 h 204"/>
              <a:gd name="T26" fmla="*/ 108 w 126"/>
              <a:gd name="T27" fmla="*/ 85 h 204"/>
              <a:gd name="T28" fmla="*/ 115 w 126"/>
              <a:gd name="T29" fmla="*/ 77 h 204"/>
              <a:gd name="T30" fmla="*/ 119 w 126"/>
              <a:gd name="T31" fmla="*/ 65 h 204"/>
              <a:gd name="T32" fmla="*/ 120 w 126"/>
              <a:gd name="T33" fmla="*/ 52 h 204"/>
              <a:gd name="T34" fmla="*/ 116 w 126"/>
              <a:gd name="T35" fmla="*/ 30 h 204"/>
              <a:gd name="T36" fmla="*/ 105 w 126"/>
              <a:gd name="T37" fmla="*/ 14 h 204"/>
              <a:gd name="T38" fmla="*/ 86 w 126"/>
              <a:gd name="T39" fmla="*/ 3 h 204"/>
              <a:gd name="T40" fmla="*/ 61 w 126"/>
              <a:gd name="T41" fmla="*/ 0 h 204"/>
              <a:gd name="T42" fmla="*/ 38 w 126"/>
              <a:gd name="T43" fmla="*/ 5 h 204"/>
              <a:gd name="T44" fmla="*/ 20 w 126"/>
              <a:gd name="T45" fmla="*/ 17 h 204"/>
              <a:gd name="T46" fmla="*/ 8 w 126"/>
              <a:gd name="T47" fmla="*/ 38 h 204"/>
              <a:gd name="T48" fmla="*/ 4 w 126"/>
              <a:gd name="T49" fmla="*/ 65 h 204"/>
              <a:gd name="T50" fmla="*/ 27 w 126"/>
              <a:gd name="T51" fmla="*/ 66 h 204"/>
              <a:gd name="T52" fmla="*/ 31 w 126"/>
              <a:gd name="T53" fmla="*/ 48 h 204"/>
              <a:gd name="T54" fmla="*/ 37 w 126"/>
              <a:gd name="T55" fmla="*/ 34 h 204"/>
              <a:gd name="T56" fmla="*/ 47 w 126"/>
              <a:gd name="T57" fmla="*/ 26 h 204"/>
              <a:gd name="T58" fmla="*/ 63 w 126"/>
              <a:gd name="T59" fmla="*/ 23 h 204"/>
              <a:gd name="T60" fmla="*/ 77 w 126"/>
              <a:gd name="T61" fmla="*/ 26 h 204"/>
              <a:gd name="T62" fmla="*/ 86 w 126"/>
              <a:gd name="T63" fmla="*/ 31 h 204"/>
              <a:gd name="T64" fmla="*/ 93 w 126"/>
              <a:gd name="T65" fmla="*/ 41 h 204"/>
              <a:gd name="T66" fmla="*/ 95 w 126"/>
              <a:gd name="T67" fmla="*/ 53 h 204"/>
              <a:gd name="T68" fmla="*/ 93 w 126"/>
              <a:gd name="T69" fmla="*/ 67 h 204"/>
              <a:gd name="T70" fmla="*/ 85 w 126"/>
              <a:gd name="T71" fmla="*/ 77 h 204"/>
              <a:gd name="T72" fmla="*/ 74 w 126"/>
              <a:gd name="T73" fmla="*/ 83 h 204"/>
              <a:gd name="T74" fmla="*/ 58 w 126"/>
              <a:gd name="T75" fmla="*/ 84 h 204"/>
              <a:gd name="T76" fmla="*/ 50 w 126"/>
              <a:gd name="T77" fmla="*/ 106 h 204"/>
              <a:gd name="T78" fmla="*/ 72 w 126"/>
              <a:gd name="T79" fmla="*/ 107 h 204"/>
              <a:gd name="T80" fmla="*/ 86 w 126"/>
              <a:gd name="T81" fmla="*/ 112 h 204"/>
              <a:gd name="T82" fmla="*/ 96 w 126"/>
              <a:gd name="T83" fmla="*/ 120 h 204"/>
              <a:gd name="T84" fmla="*/ 100 w 126"/>
              <a:gd name="T85" fmla="*/ 133 h 204"/>
              <a:gd name="T86" fmla="*/ 100 w 126"/>
              <a:gd name="T87" fmla="*/ 149 h 204"/>
              <a:gd name="T88" fmla="*/ 96 w 126"/>
              <a:gd name="T89" fmla="*/ 163 h 204"/>
              <a:gd name="T90" fmla="*/ 85 w 126"/>
              <a:gd name="T91" fmla="*/ 173 h 204"/>
              <a:gd name="T92" fmla="*/ 72 w 126"/>
              <a:gd name="T93" fmla="*/ 178 h 204"/>
              <a:gd name="T94" fmla="*/ 55 w 126"/>
              <a:gd name="T95" fmla="*/ 178 h 204"/>
              <a:gd name="T96" fmla="*/ 40 w 126"/>
              <a:gd name="T97" fmla="*/ 172 h 204"/>
              <a:gd name="T98" fmla="*/ 31 w 126"/>
              <a:gd name="T99" fmla="*/ 162 h 204"/>
              <a:gd name="T100" fmla="*/ 25 w 126"/>
              <a:gd name="T101" fmla="*/ 145 h 204"/>
              <a:gd name="T102" fmla="*/ 0 w 126"/>
              <a:gd name="T103" fmla="*/ 135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6"/>
                </a:lnTo>
                <a:lnTo>
                  <a:pt x="1" y="151"/>
                </a:lnTo>
                <a:lnTo>
                  <a:pt x="4" y="164"/>
                </a:lnTo>
                <a:lnTo>
                  <a:pt x="9" y="176"/>
                </a:lnTo>
                <a:lnTo>
                  <a:pt x="17" y="185"/>
                </a:lnTo>
                <a:lnTo>
                  <a:pt x="25" y="193"/>
                </a:lnTo>
                <a:lnTo>
                  <a:pt x="36" y="199"/>
                </a:lnTo>
                <a:lnTo>
                  <a:pt x="47" y="203"/>
                </a:lnTo>
                <a:lnTo>
                  <a:pt x="61" y="204"/>
                </a:lnTo>
                <a:lnTo>
                  <a:pt x="76" y="203"/>
                </a:lnTo>
                <a:lnTo>
                  <a:pt x="89" y="199"/>
                </a:lnTo>
                <a:lnTo>
                  <a:pt x="99" y="193"/>
                </a:lnTo>
                <a:lnTo>
                  <a:pt x="109" y="186"/>
                </a:lnTo>
                <a:lnTo>
                  <a:pt x="116" y="177"/>
                </a:lnTo>
                <a:lnTo>
                  <a:pt x="122" y="166"/>
                </a:lnTo>
                <a:lnTo>
                  <a:pt x="125" y="154"/>
                </a:lnTo>
                <a:lnTo>
                  <a:pt x="126" y="141"/>
                </a:lnTo>
                <a:lnTo>
                  <a:pt x="126" y="131"/>
                </a:lnTo>
                <a:lnTo>
                  <a:pt x="124" y="123"/>
                </a:lnTo>
                <a:lnTo>
                  <a:pt x="122" y="116"/>
                </a:lnTo>
                <a:lnTo>
                  <a:pt x="119" y="111"/>
                </a:lnTo>
                <a:lnTo>
                  <a:pt x="115" y="105"/>
                </a:lnTo>
                <a:lnTo>
                  <a:pt x="110" y="99"/>
                </a:lnTo>
                <a:lnTo>
                  <a:pt x="104" y="95"/>
                </a:lnTo>
                <a:lnTo>
                  <a:pt x="97" y="92"/>
                </a:lnTo>
                <a:lnTo>
                  <a:pt x="102" y="88"/>
                </a:lnTo>
                <a:lnTo>
                  <a:pt x="108" y="85"/>
                </a:lnTo>
                <a:lnTo>
                  <a:pt x="111" y="81"/>
                </a:lnTo>
                <a:lnTo>
                  <a:pt x="115" y="77"/>
                </a:lnTo>
                <a:lnTo>
                  <a:pt x="117" y="71"/>
                </a:lnTo>
                <a:lnTo>
                  <a:pt x="119" y="65"/>
                </a:lnTo>
                <a:lnTo>
                  <a:pt x="120" y="59"/>
                </a:lnTo>
                <a:lnTo>
                  <a:pt x="120" y="52"/>
                </a:lnTo>
                <a:lnTo>
                  <a:pt x="119" y="41"/>
                </a:lnTo>
                <a:lnTo>
                  <a:pt x="116" y="30"/>
                </a:lnTo>
                <a:lnTo>
                  <a:pt x="112" y="22"/>
                </a:lnTo>
                <a:lnTo>
                  <a:pt x="105" y="14"/>
                </a:lnTo>
                <a:lnTo>
                  <a:pt x="97" y="8"/>
                </a:lnTo>
                <a:lnTo>
                  <a:pt x="86" y="3"/>
                </a:lnTo>
                <a:lnTo>
                  <a:pt x="75" y="1"/>
                </a:lnTo>
                <a:lnTo>
                  <a:pt x="61" y="0"/>
                </a:lnTo>
                <a:lnTo>
                  <a:pt x="50" y="1"/>
                </a:lnTo>
                <a:lnTo>
                  <a:pt x="38" y="5"/>
                </a:lnTo>
                <a:lnTo>
                  <a:pt x="28" y="10"/>
                </a:lnTo>
                <a:lnTo>
                  <a:pt x="20" y="17"/>
                </a:lnTo>
                <a:lnTo>
                  <a:pt x="14" y="27"/>
                </a:lnTo>
                <a:lnTo>
                  <a:pt x="8" y="38"/>
                </a:lnTo>
                <a:lnTo>
                  <a:pt x="5" y="50"/>
                </a:lnTo>
                <a:lnTo>
                  <a:pt x="4" y="65"/>
                </a:lnTo>
                <a:lnTo>
                  <a:pt x="4" y="66"/>
                </a:lnTo>
                <a:lnTo>
                  <a:pt x="27" y="66"/>
                </a:lnTo>
                <a:lnTo>
                  <a:pt x="28" y="56"/>
                </a:lnTo>
                <a:lnTo>
                  <a:pt x="31" y="48"/>
                </a:lnTo>
                <a:lnTo>
                  <a:pt x="33" y="41"/>
                </a:lnTo>
                <a:lnTo>
                  <a:pt x="37" y="34"/>
                </a:lnTo>
                <a:lnTo>
                  <a:pt x="41" y="29"/>
                </a:lnTo>
                <a:lnTo>
                  <a:pt x="47" y="26"/>
                </a:lnTo>
                <a:lnTo>
                  <a:pt x="55" y="24"/>
                </a:lnTo>
                <a:lnTo>
                  <a:pt x="63" y="23"/>
                </a:lnTo>
                <a:lnTo>
                  <a:pt x="71" y="23"/>
                </a:lnTo>
                <a:lnTo>
                  <a:pt x="77" y="26"/>
                </a:lnTo>
                <a:lnTo>
                  <a:pt x="82" y="28"/>
                </a:lnTo>
                <a:lnTo>
                  <a:pt x="86" y="31"/>
                </a:lnTo>
                <a:lnTo>
                  <a:pt x="91" y="35"/>
                </a:lnTo>
                <a:lnTo>
                  <a:pt x="93" y="41"/>
                </a:lnTo>
                <a:lnTo>
                  <a:pt x="95" y="46"/>
                </a:lnTo>
                <a:lnTo>
                  <a:pt x="95" y="53"/>
                </a:lnTo>
                <a:lnTo>
                  <a:pt x="94" y="62"/>
                </a:lnTo>
                <a:lnTo>
                  <a:pt x="93" y="67"/>
                </a:lnTo>
                <a:lnTo>
                  <a:pt x="90" y="73"/>
                </a:lnTo>
                <a:lnTo>
                  <a:pt x="85" y="77"/>
                </a:lnTo>
                <a:lnTo>
                  <a:pt x="80" y="80"/>
                </a:lnTo>
                <a:lnTo>
                  <a:pt x="74" y="83"/>
                </a:lnTo>
                <a:lnTo>
                  <a:pt x="66" y="84"/>
                </a:lnTo>
                <a:lnTo>
                  <a:pt x="58" y="84"/>
                </a:lnTo>
                <a:lnTo>
                  <a:pt x="50" y="84"/>
                </a:lnTo>
                <a:lnTo>
                  <a:pt x="50" y="106"/>
                </a:lnTo>
                <a:lnTo>
                  <a:pt x="63" y="106"/>
                </a:lnTo>
                <a:lnTo>
                  <a:pt x="72" y="107"/>
                </a:lnTo>
                <a:lnTo>
                  <a:pt x="79" y="108"/>
                </a:lnTo>
                <a:lnTo>
                  <a:pt x="86" y="112"/>
                </a:lnTo>
                <a:lnTo>
                  <a:pt x="92" y="115"/>
                </a:lnTo>
                <a:lnTo>
                  <a:pt x="96" y="120"/>
                </a:lnTo>
                <a:lnTo>
                  <a:pt x="99" y="126"/>
                </a:lnTo>
                <a:lnTo>
                  <a:pt x="100" y="133"/>
                </a:lnTo>
                <a:lnTo>
                  <a:pt x="101" y="141"/>
                </a:lnTo>
                <a:lnTo>
                  <a:pt x="100" y="149"/>
                </a:lnTo>
                <a:lnTo>
                  <a:pt x="99" y="157"/>
                </a:lnTo>
                <a:lnTo>
                  <a:pt x="96" y="163"/>
                </a:lnTo>
                <a:lnTo>
                  <a:pt x="91" y="169"/>
                </a:lnTo>
                <a:lnTo>
                  <a:pt x="85" y="173"/>
                </a:lnTo>
                <a:lnTo>
                  <a:pt x="79" y="177"/>
                </a:lnTo>
                <a:lnTo>
                  <a:pt x="72" y="178"/>
                </a:lnTo>
                <a:lnTo>
                  <a:pt x="63" y="179"/>
                </a:lnTo>
                <a:lnTo>
                  <a:pt x="55" y="178"/>
                </a:lnTo>
                <a:lnTo>
                  <a:pt x="46" y="177"/>
                </a:lnTo>
                <a:lnTo>
                  <a:pt x="40" y="172"/>
                </a:lnTo>
                <a:lnTo>
                  <a:pt x="35" y="168"/>
                </a:lnTo>
                <a:lnTo>
                  <a:pt x="31" y="162"/>
                </a:lnTo>
                <a:lnTo>
                  <a:pt x="27" y="154"/>
                </a:lnTo>
                <a:lnTo>
                  <a:pt x="25" y="145"/>
                </a:lnTo>
                <a:lnTo>
                  <a:pt x="24" y="135"/>
                </a:lnTo>
                <a:lnTo>
                  <a:pt x="0" y="135"/>
                </a:lnTo>
                <a:close/>
              </a:path>
            </a:pathLst>
          </a:custGeom>
          <a:solidFill>
            <a:srgbClr val="000080"/>
          </a:solidFill>
          <a:ln w="9525">
            <a:noFill/>
            <a:round/>
            <a:headEnd/>
            <a:tailEnd/>
          </a:ln>
        </p:spPr>
        <p:txBody>
          <a:bodyPr/>
          <a:lstStyle/>
          <a:p>
            <a:endParaRPr lang="ru-RU"/>
          </a:p>
        </p:txBody>
      </p:sp>
      <p:sp>
        <p:nvSpPr>
          <p:cNvPr id="20879" name="Freeform 399"/>
          <p:cNvSpPr>
            <a:spLocks noEditPoints="1"/>
          </p:cNvSpPr>
          <p:nvPr/>
        </p:nvSpPr>
        <p:spPr bwMode="auto">
          <a:xfrm>
            <a:off x="4918075" y="2909888"/>
            <a:ext cx="60325" cy="104775"/>
          </a:xfrm>
          <a:custGeom>
            <a:avLst/>
            <a:gdLst>
              <a:gd name="T0" fmla="*/ 79 w 129"/>
              <a:gd name="T1" fmla="*/ 196 h 196"/>
              <a:gd name="T2" fmla="*/ 104 w 129"/>
              <a:gd name="T3" fmla="*/ 196 h 196"/>
              <a:gd name="T4" fmla="*/ 104 w 129"/>
              <a:gd name="T5" fmla="*/ 147 h 196"/>
              <a:gd name="T6" fmla="*/ 129 w 129"/>
              <a:gd name="T7" fmla="*/ 147 h 196"/>
              <a:gd name="T8" fmla="*/ 129 w 129"/>
              <a:gd name="T9" fmla="*/ 124 h 196"/>
              <a:gd name="T10" fmla="*/ 104 w 129"/>
              <a:gd name="T11" fmla="*/ 124 h 196"/>
              <a:gd name="T12" fmla="*/ 104 w 129"/>
              <a:gd name="T13" fmla="*/ 0 h 196"/>
              <a:gd name="T14" fmla="*/ 79 w 129"/>
              <a:gd name="T15" fmla="*/ 0 h 196"/>
              <a:gd name="T16" fmla="*/ 0 w 129"/>
              <a:gd name="T17" fmla="*/ 122 h 196"/>
              <a:gd name="T18" fmla="*/ 0 w 129"/>
              <a:gd name="T19" fmla="*/ 147 h 196"/>
              <a:gd name="T20" fmla="*/ 79 w 129"/>
              <a:gd name="T21" fmla="*/ 147 h 196"/>
              <a:gd name="T22" fmla="*/ 79 w 129"/>
              <a:gd name="T23" fmla="*/ 196 h 196"/>
              <a:gd name="T24" fmla="*/ 22 w 129"/>
              <a:gd name="T25" fmla="*/ 124 h 196"/>
              <a:gd name="T26" fmla="*/ 79 w 129"/>
              <a:gd name="T27" fmla="*/ 34 h 196"/>
              <a:gd name="T28" fmla="*/ 79 w 129"/>
              <a:gd name="T29" fmla="*/ 124 h 196"/>
              <a:gd name="T30" fmla="*/ 22 w 129"/>
              <a:gd name="T31" fmla="*/ 124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4" y="196"/>
                </a:lnTo>
                <a:lnTo>
                  <a:pt x="104" y="147"/>
                </a:lnTo>
                <a:lnTo>
                  <a:pt x="129" y="147"/>
                </a:lnTo>
                <a:lnTo>
                  <a:pt x="129" y="124"/>
                </a:lnTo>
                <a:lnTo>
                  <a:pt x="104" y="124"/>
                </a:lnTo>
                <a:lnTo>
                  <a:pt x="104" y="0"/>
                </a:lnTo>
                <a:lnTo>
                  <a:pt x="79" y="0"/>
                </a:lnTo>
                <a:lnTo>
                  <a:pt x="0" y="122"/>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0880" name="Freeform 400"/>
          <p:cNvSpPr>
            <a:spLocks/>
          </p:cNvSpPr>
          <p:nvPr/>
        </p:nvSpPr>
        <p:spPr bwMode="auto">
          <a:xfrm>
            <a:off x="5534025" y="2901950"/>
            <a:ext cx="80963" cy="114300"/>
          </a:xfrm>
          <a:custGeom>
            <a:avLst/>
            <a:gdLst>
              <a:gd name="T0" fmla="*/ 154 w 171"/>
              <a:gd name="T1" fmla="*/ 211 h 216"/>
              <a:gd name="T2" fmla="*/ 171 w 171"/>
              <a:gd name="T3" fmla="*/ 99 h 216"/>
              <a:gd name="T4" fmla="*/ 89 w 171"/>
              <a:gd name="T5" fmla="*/ 123 h 216"/>
              <a:gd name="T6" fmla="*/ 148 w 171"/>
              <a:gd name="T7" fmla="*/ 125 h 216"/>
              <a:gd name="T8" fmla="*/ 143 w 171"/>
              <a:gd name="T9" fmla="*/ 153 h 216"/>
              <a:gd name="T10" fmla="*/ 132 w 171"/>
              <a:gd name="T11" fmla="*/ 173 h 216"/>
              <a:gd name="T12" fmla="*/ 113 w 171"/>
              <a:gd name="T13" fmla="*/ 185 h 216"/>
              <a:gd name="T14" fmla="*/ 90 w 171"/>
              <a:gd name="T15" fmla="*/ 190 h 216"/>
              <a:gd name="T16" fmla="*/ 63 w 171"/>
              <a:gd name="T17" fmla="*/ 184 h 216"/>
              <a:gd name="T18" fmla="*/ 43 w 171"/>
              <a:gd name="T19" fmla="*/ 168 h 216"/>
              <a:gd name="T20" fmla="*/ 31 w 171"/>
              <a:gd name="T21" fmla="*/ 142 h 216"/>
              <a:gd name="T22" fmla="*/ 26 w 171"/>
              <a:gd name="T23" fmla="*/ 107 h 216"/>
              <a:gd name="T24" fmla="*/ 31 w 171"/>
              <a:gd name="T25" fmla="*/ 72 h 216"/>
              <a:gd name="T26" fmla="*/ 43 w 171"/>
              <a:gd name="T27" fmla="*/ 47 h 216"/>
              <a:gd name="T28" fmla="*/ 63 w 171"/>
              <a:gd name="T29" fmla="*/ 31 h 216"/>
              <a:gd name="T30" fmla="*/ 91 w 171"/>
              <a:gd name="T31" fmla="*/ 25 h 216"/>
              <a:gd name="T32" fmla="*/ 110 w 171"/>
              <a:gd name="T33" fmla="*/ 27 h 216"/>
              <a:gd name="T34" fmla="*/ 125 w 171"/>
              <a:gd name="T35" fmla="*/ 35 h 216"/>
              <a:gd name="T36" fmla="*/ 136 w 171"/>
              <a:gd name="T37" fmla="*/ 49 h 216"/>
              <a:gd name="T38" fmla="*/ 142 w 171"/>
              <a:gd name="T39" fmla="*/ 67 h 216"/>
              <a:gd name="T40" fmla="*/ 164 w 171"/>
              <a:gd name="T41" fmla="*/ 51 h 216"/>
              <a:gd name="T42" fmla="*/ 152 w 171"/>
              <a:gd name="T43" fmla="*/ 27 h 216"/>
              <a:gd name="T44" fmla="*/ 133 w 171"/>
              <a:gd name="T45" fmla="*/ 11 h 216"/>
              <a:gd name="T46" fmla="*/ 106 w 171"/>
              <a:gd name="T47" fmla="*/ 1 h 216"/>
              <a:gd name="T48" fmla="*/ 80 w 171"/>
              <a:gd name="T49" fmla="*/ 0 h 216"/>
              <a:gd name="T50" fmla="*/ 62 w 171"/>
              <a:gd name="T51" fmla="*/ 5 h 216"/>
              <a:gd name="T52" fmla="*/ 45 w 171"/>
              <a:gd name="T53" fmla="*/ 12 h 216"/>
              <a:gd name="T54" fmla="*/ 31 w 171"/>
              <a:gd name="T55" fmla="*/ 22 h 216"/>
              <a:gd name="T56" fmla="*/ 19 w 171"/>
              <a:gd name="T57" fmla="*/ 36 h 216"/>
              <a:gd name="T58" fmla="*/ 9 w 171"/>
              <a:gd name="T59" fmla="*/ 54 h 216"/>
              <a:gd name="T60" fmla="*/ 3 w 171"/>
              <a:gd name="T61" fmla="*/ 74 h 216"/>
              <a:gd name="T62" fmla="*/ 0 w 171"/>
              <a:gd name="T63" fmla="*/ 96 h 216"/>
              <a:gd name="T64" fmla="*/ 0 w 171"/>
              <a:gd name="T65" fmla="*/ 120 h 216"/>
              <a:gd name="T66" fmla="*/ 3 w 171"/>
              <a:gd name="T67" fmla="*/ 142 h 216"/>
              <a:gd name="T68" fmla="*/ 9 w 171"/>
              <a:gd name="T69" fmla="*/ 162 h 216"/>
              <a:gd name="T70" fmla="*/ 19 w 171"/>
              <a:gd name="T71" fmla="*/ 180 h 216"/>
              <a:gd name="T72" fmla="*/ 31 w 171"/>
              <a:gd name="T73" fmla="*/ 194 h 216"/>
              <a:gd name="T74" fmla="*/ 43 w 171"/>
              <a:gd name="T75" fmla="*/ 204 h 216"/>
              <a:gd name="T76" fmla="*/ 59 w 171"/>
              <a:gd name="T77" fmla="*/ 211 h 216"/>
              <a:gd name="T78" fmla="*/ 76 w 171"/>
              <a:gd name="T79" fmla="*/ 216 h 216"/>
              <a:gd name="T80" fmla="*/ 95 w 171"/>
              <a:gd name="T81" fmla="*/ 216 h 216"/>
              <a:gd name="T82" fmla="*/ 114 w 171"/>
              <a:gd name="T83" fmla="*/ 211 h 216"/>
              <a:gd name="T84" fmla="*/ 130 w 171"/>
              <a:gd name="T85" fmla="*/ 203 h 216"/>
              <a:gd name="T86" fmla="*/ 143 w 171"/>
              <a:gd name="T87" fmla="*/ 190 h 2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1"/>
              <a:gd name="T133" fmla="*/ 0 h 216"/>
              <a:gd name="T134" fmla="*/ 171 w 171"/>
              <a:gd name="T135" fmla="*/ 216 h 21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1" h="216">
                <a:moveTo>
                  <a:pt x="149" y="182"/>
                </a:moveTo>
                <a:lnTo>
                  <a:pt x="154" y="211"/>
                </a:lnTo>
                <a:lnTo>
                  <a:pt x="171" y="211"/>
                </a:lnTo>
                <a:lnTo>
                  <a:pt x="171" y="99"/>
                </a:lnTo>
                <a:lnTo>
                  <a:pt x="89" y="99"/>
                </a:lnTo>
                <a:lnTo>
                  <a:pt x="89" y="123"/>
                </a:lnTo>
                <a:lnTo>
                  <a:pt x="148" y="123"/>
                </a:lnTo>
                <a:lnTo>
                  <a:pt x="148" y="125"/>
                </a:lnTo>
                <a:lnTo>
                  <a:pt x="147" y="140"/>
                </a:lnTo>
                <a:lnTo>
                  <a:pt x="143" y="153"/>
                </a:lnTo>
                <a:lnTo>
                  <a:pt x="138" y="163"/>
                </a:lnTo>
                <a:lnTo>
                  <a:pt x="132" y="173"/>
                </a:lnTo>
                <a:lnTo>
                  <a:pt x="123" y="180"/>
                </a:lnTo>
                <a:lnTo>
                  <a:pt x="113" y="185"/>
                </a:lnTo>
                <a:lnTo>
                  <a:pt x="102" y="189"/>
                </a:lnTo>
                <a:lnTo>
                  <a:pt x="90" y="190"/>
                </a:lnTo>
                <a:lnTo>
                  <a:pt x="76" y="189"/>
                </a:lnTo>
                <a:lnTo>
                  <a:pt x="63" y="184"/>
                </a:lnTo>
                <a:lnTo>
                  <a:pt x="53" y="177"/>
                </a:lnTo>
                <a:lnTo>
                  <a:pt x="43" y="168"/>
                </a:lnTo>
                <a:lnTo>
                  <a:pt x="36" y="156"/>
                </a:lnTo>
                <a:lnTo>
                  <a:pt x="31" y="142"/>
                </a:lnTo>
                <a:lnTo>
                  <a:pt x="27" y="126"/>
                </a:lnTo>
                <a:lnTo>
                  <a:pt x="26" y="107"/>
                </a:lnTo>
                <a:lnTo>
                  <a:pt x="27" y="89"/>
                </a:lnTo>
                <a:lnTo>
                  <a:pt x="31" y="72"/>
                </a:lnTo>
                <a:lnTo>
                  <a:pt x="36" y="58"/>
                </a:lnTo>
                <a:lnTo>
                  <a:pt x="43" y="47"/>
                </a:lnTo>
                <a:lnTo>
                  <a:pt x="53" y="38"/>
                </a:lnTo>
                <a:lnTo>
                  <a:pt x="63" y="31"/>
                </a:lnTo>
                <a:lnTo>
                  <a:pt x="76" y="26"/>
                </a:lnTo>
                <a:lnTo>
                  <a:pt x="91" y="25"/>
                </a:lnTo>
                <a:lnTo>
                  <a:pt x="101" y="26"/>
                </a:lnTo>
                <a:lnTo>
                  <a:pt x="110" y="27"/>
                </a:lnTo>
                <a:lnTo>
                  <a:pt x="118" y="31"/>
                </a:lnTo>
                <a:lnTo>
                  <a:pt x="125" y="35"/>
                </a:lnTo>
                <a:lnTo>
                  <a:pt x="132" y="42"/>
                </a:lnTo>
                <a:lnTo>
                  <a:pt x="136" y="49"/>
                </a:lnTo>
                <a:lnTo>
                  <a:pt x="140" y="57"/>
                </a:lnTo>
                <a:lnTo>
                  <a:pt x="142" y="67"/>
                </a:lnTo>
                <a:lnTo>
                  <a:pt x="168" y="67"/>
                </a:lnTo>
                <a:lnTo>
                  <a:pt x="164" y="51"/>
                </a:lnTo>
                <a:lnTo>
                  <a:pt x="159" y="39"/>
                </a:lnTo>
                <a:lnTo>
                  <a:pt x="152" y="27"/>
                </a:lnTo>
                <a:lnTo>
                  <a:pt x="143" y="18"/>
                </a:lnTo>
                <a:lnTo>
                  <a:pt x="133" y="11"/>
                </a:lnTo>
                <a:lnTo>
                  <a:pt x="120" y="5"/>
                </a:lnTo>
                <a:lnTo>
                  <a:pt x="106" y="1"/>
                </a:lnTo>
                <a:lnTo>
                  <a:pt x="91" y="0"/>
                </a:lnTo>
                <a:lnTo>
                  <a:pt x="80" y="0"/>
                </a:lnTo>
                <a:lnTo>
                  <a:pt x="71" y="3"/>
                </a:lnTo>
                <a:lnTo>
                  <a:pt x="62" y="5"/>
                </a:lnTo>
                <a:lnTo>
                  <a:pt x="53" y="7"/>
                </a:lnTo>
                <a:lnTo>
                  <a:pt x="45" y="12"/>
                </a:lnTo>
                <a:lnTo>
                  <a:pt x="38" y="17"/>
                </a:lnTo>
                <a:lnTo>
                  <a:pt x="31" y="22"/>
                </a:lnTo>
                <a:lnTo>
                  <a:pt x="24" y="29"/>
                </a:lnTo>
                <a:lnTo>
                  <a:pt x="19" y="36"/>
                </a:lnTo>
                <a:lnTo>
                  <a:pt x="14" y="45"/>
                </a:lnTo>
                <a:lnTo>
                  <a:pt x="9" y="54"/>
                </a:lnTo>
                <a:lnTo>
                  <a:pt x="6" y="63"/>
                </a:lnTo>
                <a:lnTo>
                  <a:pt x="3" y="74"/>
                </a:lnTo>
                <a:lnTo>
                  <a:pt x="2" y="84"/>
                </a:lnTo>
                <a:lnTo>
                  <a:pt x="0" y="96"/>
                </a:lnTo>
                <a:lnTo>
                  <a:pt x="0" y="109"/>
                </a:lnTo>
                <a:lnTo>
                  <a:pt x="0" y="120"/>
                </a:lnTo>
                <a:lnTo>
                  <a:pt x="2" y="132"/>
                </a:lnTo>
                <a:lnTo>
                  <a:pt x="3" y="142"/>
                </a:lnTo>
                <a:lnTo>
                  <a:pt x="6" y="153"/>
                </a:lnTo>
                <a:lnTo>
                  <a:pt x="9" y="162"/>
                </a:lnTo>
                <a:lnTo>
                  <a:pt x="14" y="171"/>
                </a:lnTo>
                <a:lnTo>
                  <a:pt x="19" y="180"/>
                </a:lnTo>
                <a:lnTo>
                  <a:pt x="24" y="187"/>
                </a:lnTo>
                <a:lnTo>
                  <a:pt x="31" y="194"/>
                </a:lnTo>
                <a:lnTo>
                  <a:pt x="37" y="199"/>
                </a:lnTo>
                <a:lnTo>
                  <a:pt x="43" y="204"/>
                </a:lnTo>
                <a:lnTo>
                  <a:pt x="52" y="209"/>
                </a:lnTo>
                <a:lnTo>
                  <a:pt x="59" y="211"/>
                </a:lnTo>
                <a:lnTo>
                  <a:pt x="67" y="213"/>
                </a:lnTo>
                <a:lnTo>
                  <a:pt x="76" y="216"/>
                </a:lnTo>
                <a:lnTo>
                  <a:pt x="85" y="216"/>
                </a:lnTo>
                <a:lnTo>
                  <a:pt x="95" y="216"/>
                </a:lnTo>
                <a:lnTo>
                  <a:pt x="104" y="213"/>
                </a:lnTo>
                <a:lnTo>
                  <a:pt x="114" y="211"/>
                </a:lnTo>
                <a:lnTo>
                  <a:pt x="121" y="208"/>
                </a:lnTo>
                <a:lnTo>
                  <a:pt x="130" y="203"/>
                </a:lnTo>
                <a:lnTo>
                  <a:pt x="136" y="197"/>
                </a:lnTo>
                <a:lnTo>
                  <a:pt x="143" y="190"/>
                </a:lnTo>
                <a:lnTo>
                  <a:pt x="149" y="182"/>
                </a:lnTo>
                <a:close/>
              </a:path>
            </a:pathLst>
          </a:custGeom>
          <a:solidFill>
            <a:srgbClr val="000080"/>
          </a:solidFill>
          <a:ln w="9525">
            <a:noFill/>
            <a:round/>
            <a:headEnd/>
            <a:tailEnd/>
          </a:ln>
        </p:spPr>
        <p:txBody>
          <a:bodyPr/>
          <a:lstStyle/>
          <a:p>
            <a:endParaRPr lang="ru-RU"/>
          </a:p>
        </p:txBody>
      </p:sp>
      <p:sp>
        <p:nvSpPr>
          <p:cNvPr id="20881" name="Freeform 401"/>
          <p:cNvSpPr>
            <a:spLocks noEditPoints="1"/>
          </p:cNvSpPr>
          <p:nvPr/>
        </p:nvSpPr>
        <p:spPr bwMode="auto">
          <a:xfrm>
            <a:off x="5626100" y="2932113"/>
            <a:ext cx="60325" cy="84137"/>
          </a:xfrm>
          <a:custGeom>
            <a:avLst/>
            <a:gdLst>
              <a:gd name="T0" fmla="*/ 91 w 129"/>
              <a:gd name="T1" fmla="*/ 99 h 159"/>
              <a:gd name="T2" fmla="*/ 88 w 129"/>
              <a:gd name="T3" fmla="*/ 114 h 159"/>
              <a:gd name="T4" fmla="*/ 79 w 129"/>
              <a:gd name="T5" fmla="*/ 126 h 159"/>
              <a:gd name="T6" fmla="*/ 66 w 129"/>
              <a:gd name="T7" fmla="*/ 134 h 159"/>
              <a:gd name="T8" fmla="*/ 49 w 129"/>
              <a:gd name="T9" fmla="*/ 136 h 159"/>
              <a:gd name="T10" fmla="*/ 38 w 129"/>
              <a:gd name="T11" fmla="*/ 135 h 159"/>
              <a:gd name="T12" fmla="*/ 31 w 129"/>
              <a:gd name="T13" fmla="*/ 131 h 159"/>
              <a:gd name="T14" fmla="*/ 27 w 129"/>
              <a:gd name="T15" fmla="*/ 122 h 159"/>
              <a:gd name="T16" fmla="*/ 24 w 129"/>
              <a:gd name="T17" fmla="*/ 113 h 159"/>
              <a:gd name="T18" fmla="*/ 25 w 129"/>
              <a:gd name="T19" fmla="*/ 103 h 159"/>
              <a:gd name="T20" fmla="*/ 30 w 129"/>
              <a:gd name="T21" fmla="*/ 96 h 159"/>
              <a:gd name="T22" fmla="*/ 37 w 129"/>
              <a:gd name="T23" fmla="*/ 90 h 159"/>
              <a:gd name="T24" fmla="*/ 48 w 129"/>
              <a:gd name="T25" fmla="*/ 87 h 159"/>
              <a:gd name="T26" fmla="*/ 71 w 129"/>
              <a:gd name="T27" fmla="*/ 84 h 159"/>
              <a:gd name="T28" fmla="*/ 91 w 129"/>
              <a:gd name="T29" fmla="*/ 77 h 159"/>
              <a:gd name="T30" fmla="*/ 93 w 129"/>
              <a:gd name="T31" fmla="*/ 140 h 159"/>
              <a:gd name="T32" fmla="*/ 96 w 129"/>
              <a:gd name="T33" fmla="*/ 148 h 159"/>
              <a:gd name="T34" fmla="*/ 101 w 129"/>
              <a:gd name="T35" fmla="*/ 154 h 159"/>
              <a:gd name="T36" fmla="*/ 110 w 129"/>
              <a:gd name="T37" fmla="*/ 157 h 159"/>
              <a:gd name="T38" fmla="*/ 121 w 129"/>
              <a:gd name="T39" fmla="*/ 156 h 159"/>
              <a:gd name="T40" fmla="*/ 129 w 129"/>
              <a:gd name="T41" fmla="*/ 135 h 159"/>
              <a:gd name="T42" fmla="*/ 118 w 129"/>
              <a:gd name="T43" fmla="*/ 135 h 159"/>
              <a:gd name="T44" fmla="*/ 114 w 129"/>
              <a:gd name="T45" fmla="*/ 127 h 159"/>
              <a:gd name="T46" fmla="*/ 114 w 129"/>
              <a:gd name="T47" fmla="*/ 46 h 159"/>
              <a:gd name="T48" fmla="*/ 111 w 129"/>
              <a:gd name="T49" fmla="*/ 26 h 159"/>
              <a:gd name="T50" fmla="*/ 101 w 129"/>
              <a:gd name="T51" fmla="*/ 11 h 159"/>
              <a:gd name="T52" fmla="*/ 84 w 129"/>
              <a:gd name="T53" fmla="*/ 2 h 159"/>
              <a:gd name="T54" fmla="*/ 61 w 129"/>
              <a:gd name="T55" fmla="*/ 0 h 159"/>
              <a:gd name="T56" fmla="*/ 38 w 129"/>
              <a:gd name="T57" fmla="*/ 4 h 159"/>
              <a:gd name="T58" fmla="*/ 21 w 129"/>
              <a:gd name="T59" fmla="*/ 13 h 159"/>
              <a:gd name="T60" fmla="*/ 11 w 129"/>
              <a:gd name="T61" fmla="*/ 28 h 159"/>
              <a:gd name="T62" fmla="*/ 6 w 129"/>
              <a:gd name="T63" fmla="*/ 48 h 159"/>
              <a:gd name="T64" fmla="*/ 29 w 129"/>
              <a:gd name="T65" fmla="*/ 49 h 159"/>
              <a:gd name="T66" fmla="*/ 31 w 129"/>
              <a:gd name="T67" fmla="*/ 37 h 159"/>
              <a:gd name="T68" fmla="*/ 37 w 129"/>
              <a:gd name="T69" fmla="*/ 29 h 159"/>
              <a:gd name="T70" fmla="*/ 47 w 129"/>
              <a:gd name="T71" fmla="*/ 23 h 159"/>
              <a:gd name="T72" fmla="*/ 60 w 129"/>
              <a:gd name="T73" fmla="*/ 22 h 159"/>
              <a:gd name="T74" fmla="*/ 74 w 129"/>
              <a:gd name="T75" fmla="*/ 23 h 159"/>
              <a:gd name="T76" fmla="*/ 83 w 129"/>
              <a:gd name="T77" fmla="*/ 28 h 159"/>
              <a:gd name="T78" fmla="*/ 89 w 129"/>
              <a:gd name="T79" fmla="*/ 35 h 159"/>
              <a:gd name="T80" fmla="*/ 91 w 129"/>
              <a:gd name="T81" fmla="*/ 44 h 159"/>
              <a:gd name="T82" fmla="*/ 90 w 129"/>
              <a:gd name="T83" fmla="*/ 55 h 159"/>
              <a:gd name="T84" fmla="*/ 84 w 129"/>
              <a:gd name="T85" fmla="*/ 60 h 159"/>
              <a:gd name="T86" fmla="*/ 71 w 129"/>
              <a:gd name="T87" fmla="*/ 63 h 159"/>
              <a:gd name="T88" fmla="*/ 48 w 129"/>
              <a:gd name="T89" fmla="*/ 65 h 159"/>
              <a:gd name="T90" fmla="*/ 27 w 129"/>
              <a:gd name="T91" fmla="*/ 71 h 159"/>
              <a:gd name="T92" fmla="*/ 12 w 129"/>
              <a:gd name="T93" fmla="*/ 81 h 159"/>
              <a:gd name="T94" fmla="*/ 3 w 129"/>
              <a:gd name="T95" fmla="*/ 94 h 159"/>
              <a:gd name="T96" fmla="*/ 0 w 129"/>
              <a:gd name="T97" fmla="*/ 113 h 159"/>
              <a:gd name="T98" fmla="*/ 3 w 129"/>
              <a:gd name="T99" fmla="*/ 132 h 159"/>
              <a:gd name="T100" fmla="*/ 12 w 129"/>
              <a:gd name="T101" fmla="*/ 147 h 159"/>
              <a:gd name="T102" fmla="*/ 25 w 129"/>
              <a:gd name="T103" fmla="*/ 155 h 159"/>
              <a:gd name="T104" fmla="*/ 44 w 129"/>
              <a:gd name="T105" fmla="*/ 159 h 159"/>
              <a:gd name="T106" fmla="*/ 71 w 129"/>
              <a:gd name="T107" fmla="*/ 153 h 159"/>
              <a:gd name="T108" fmla="*/ 93 w 129"/>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7"/>
                </a:lnTo>
                <a:lnTo>
                  <a:pt x="88" y="114"/>
                </a:lnTo>
                <a:lnTo>
                  <a:pt x="84" y="120"/>
                </a:lnTo>
                <a:lnTo>
                  <a:pt x="79" y="126"/>
                </a:lnTo>
                <a:lnTo>
                  <a:pt x="73" y="131"/>
                </a:lnTo>
                <a:lnTo>
                  <a:pt x="66" y="134"/>
                </a:lnTo>
                <a:lnTo>
                  <a:pt x="58" y="135"/>
                </a:lnTo>
                <a:lnTo>
                  <a:pt x="49" y="136"/>
                </a:lnTo>
                <a:lnTo>
                  <a:pt x="43" y="136"/>
                </a:lnTo>
                <a:lnTo>
                  <a:pt x="38" y="135"/>
                </a:lnTo>
                <a:lnTo>
                  <a:pt x="34" y="133"/>
                </a:lnTo>
                <a:lnTo>
                  <a:pt x="31" y="131"/>
                </a:lnTo>
                <a:lnTo>
                  <a:pt x="28" y="127"/>
                </a:lnTo>
                <a:lnTo>
                  <a:pt x="27" y="122"/>
                </a:lnTo>
                <a:lnTo>
                  <a:pt x="24" y="118"/>
                </a:lnTo>
                <a:lnTo>
                  <a:pt x="24" y="113"/>
                </a:lnTo>
                <a:lnTo>
                  <a:pt x="24" y="107"/>
                </a:lnTo>
                <a:lnTo>
                  <a:pt x="25" y="103"/>
                </a:lnTo>
                <a:lnTo>
                  <a:pt x="28" y="99"/>
                </a:lnTo>
                <a:lnTo>
                  <a:pt x="30" y="96"/>
                </a:lnTo>
                <a:lnTo>
                  <a:pt x="33" y="92"/>
                </a:lnTo>
                <a:lnTo>
                  <a:pt x="37" y="90"/>
                </a:lnTo>
                <a:lnTo>
                  <a:pt x="42" y="89"/>
                </a:lnTo>
                <a:lnTo>
                  <a:pt x="48" y="87"/>
                </a:lnTo>
                <a:lnTo>
                  <a:pt x="59" y="85"/>
                </a:lnTo>
                <a:lnTo>
                  <a:pt x="71" y="84"/>
                </a:lnTo>
                <a:lnTo>
                  <a:pt x="81" y="82"/>
                </a:lnTo>
                <a:lnTo>
                  <a:pt x="91" y="77"/>
                </a:lnTo>
                <a:close/>
                <a:moveTo>
                  <a:pt x="93" y="134"/>
                </a:moveTo>
                <a:lnTo>
                  <a:pt x="93" y="140"/>
                </a:lnTo>
                <a:lnTo>
                  <a:pt x="94" y="145"/>
                </a:lnTo>
                <a:lnTo>
                  <a:pt x="96" y="148"/>
                </a:lnTo>
                <a:lnTo>
                  <a:pt x="98" y="152"/>
                </a:lnTo>
                <a:lnTo>
                  <a:pt x="101" y="154"/>
                </a:lnTo>
                <a:lnTo>
                  <a:pt x="106" y="156"/>
                </a:lnTo>
                <a:lnTo>
                  <a:pt x="110" y="157"/>
                </a:lnTo>
                <a:lnTo>
                  <a:pt x="116" y="157"/>
                </a:lnTo>
                <a:lnTo>
                  <a:pt x="121" y="156"/>
                </a:lnTo>
                <a:lnTo>
                  <a:pt x="129" y="155"/>
                </a:lnTo>
                <a:lnTo>
                  <a:pt x="129" y="135"/>
                </a:lnTo>
                <a:lnTo>
                  <a:pt x="122" y="136"/>
                </a:lnTo>
                <a:lnTo>
                  <a:pt x="118" y="135"/>
                </a:lnTo>
                <a:lnTo>
                  <a:pt x="115" y="132"/>
                </a:lnTo>
                <a:lnTo>
                  <a:pt x="114" y="127"/>
                </a:lnTo>
                <a:lnTo>
                  <a:pt x="114" y="120"/>
                </a:lnTo>
                <a:lnTo>
                  <a:pt x="114" y="46"/>
                </a:lnTo>
                <a:lnTo>
                  <a:pt x="113" y="35"/>
                </a:lnTo>
                <a:lnTo>
                  <a:pt x="111" y="26"/>
                </a:lnTo>
                <a:lnTo>
                  <a:pt x="107" y="18"/>
                </a:lnTo>
                <a:lnTo>
                  <a:pt x="101" y="11"/>
                </a:lnTo>
                <a:lnTo>
                  <a:pt x="94" y="6"/>
                </a:lnTo>
                <a:lnTo>
                  <a:pt x="84" y="2"/>
                </a:lnTo>
                <a:lnTo>
                  <a:pt x="74" y="1"/>
                </a:lnTo>
                <a:lnTo>
                  <a:pt x="61" y="0"/>
                </a:lnTo>
                <a:lnTo>
                  <a:pt x="49" y="1"/>
                </a:lnTo>
                <a:lnTo>
                  <a:pt x="38" y="4"/>
                </a:lnTo>
                <a:lnTo>
                  <a:pt x="29" y="7"/>
                </a:lnTo>
                <a:lnTo>
                  <a:pt x="21" y="13"/>
                </a:lnTo>
                <a:lnTo>
                  <a:pt x="15" y="20"/>
                </a:lnTo>
                <a:lnTo>
                  <a:pt x="11" y="28"/>
                </a:lnTo>
                <a:lnTo>
                  <a:pt x="8" y="37"/>
                </a:lnTo>
                <a:lnTo>
                  <a:pt x="6" y="48"/>
                </a:lnTo>
                <a:lnTo>
                  <a:pt x="6" y="49"/>
                </a:lnTo>
                <a:lnTo>
                  <a:pt x="29" y="49"/>
                </a:lnTo>
                <a:lnTo>
                  <a:pt x="29" y="43"/>
                </a:lnTo>
                <a:lnTo>
                  <a:pt x="31" y="37"/>
                </a:lnTo>
                <a:lnTo>
                  <a:pt x="33" y="33"/>
                </a:lnTo>
                <a:lnTo>
                  <a:pt x="37" y="29"/>
                </a:lnTo>
                <a:lnTo>
                  <a:pt x="41" y="26"/>
                </a:lnTo>
                <a:lnTo>
                  <a:pt x="47" y="23"/>
                </a:lnTo>
                <a:lnTo>
                  <a:pt x="53" y="22"/>
                </a:lnTo>
                <a:lnTo>
                  <a:pt x="60" y="22"/>
                </a:lnTo>
                <a:lnTo>
                  <a:pt x="68" y="22"/>
                </a:lnTo>
                <a:lnTo>
                  <a:pt x="74" y="23"/>
                </a:lnTo>
                <a:lnTo>
                  <a:pt x="79" y="26"/>
                </a:lnTo>
                <a:lnTo>
                  <a:pt x="83" y="28"/>
                </a:lnTo>
                <a:lnTo>
                  <a:pt x="87" y="30"/>
                </a:lnTo>
                <a:lnTo>
                  <a:pt x="89" y="35"/>
                </a:lnTo>
                <a:lnTo>
                  <a:pt x="91" y="39"/>
                </a:lnTo>
                <a:lnTo>
                  <a:pt x="91" y="44"/>
                </a:lnTo>
                <a:lnTo>
                  <a:pt x="91" y="50"/>
                </a:lnTo>
                <a:lnTo>
                  <a:pt x="90" y="55"/>
                </a:lnTo>
                <a:lnTo>
                  <a:pt x="89" y="57"/>
                </a:lnTo>
                <a:lnTo>
                  <a:pt x="84" y="60"/>
                </a:lnTo>
                <a:lnTo>
                  <a:pt x="79" y="62"/>
                </a:lnTo>
                <a:lnTo>
                  <a:pt x="71" y="63"/>
                </a:lnTo>
                <a:lnTo>
                  <a:pt x="60" y="64"/>
                </a:lnTo>
                <a:lnTo>
                  <a:pt x="48" y="65"/>
                </a:lnTo>
                <a:lnTo>
                  <a:pt x="36" y="68"/>
                </a:lnTo>
                <a:lnTo>
                  <a:pt x="27" y="71"/>
                </a:lnTo>
                <a:lnTo>
                  <a:pt x="18" y="75"/>
                </a:lnTo>
                <a:lnTo>
                  <a:pt x="12" y="81"/>
                </a:lnTo>
                <a:lnTo>
                  <a:pt x="6" y="86"/>
                </a:lnTo>
                <a:lnTo>
                  <a:pt x="3" y="94"/>
                </a:lnTo>
                <a:lnTo>
                  <a:pt x="1" y="103"/>
                </a:lnTo>
                <a:lnTo>
                  <a:pt x="0" y="113"/>
                </a:lnTo>
                <a:lnTo>
                  <a:pt x="1" y="124"/>
                </a:lnTo>
                <a:lnTo>
                  <a:pt x="3" y="132"/>
                </a:lnTo>
                <a:lnTo>
                  <a:pt x="6" y="140"/>
                </a:lnTo>
                <a:lnTo>
                  <a:pt x="12" y="147"/>
                </a:lnTo>
                <a:lnTo>
                  <a:pt x="18" y="152"/>
                </a:lnTo>
                <a:lnTo>
                  <a:pt x="25" y="155"/>
                </a:lnTo>
                <a:lnTo>
                  <a:pt x="35" y="157"/>
                </a:lnTo>
                <a:lnTo>
                  <a:pt x="44" y="159"/>
                </a:lnTo>
                <a:lnTo>
                  <a:pt x="58" y="157"/>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0882" name="Freeform 402"/>
          <p:cNvSpPr>
            <a:spLocks noEditPoints="1"/>
          </p:cNvSpPr>
          <p:nvPr/>
        </p:nvSpPr>
        <p:spPr bwMode="auto">
          <a:xfrm>
            <a:off x="5694363" y="2897188"/>
            <a:ext cx="57150" cy="119062"/>
          </a:xfrm>
          <a:custGeom>
            <a:avLst/>
            <a:gdLst>
              <a:gd name="T0" fmla="*/ 97 w 123"/>
              <a:gd name="T1" fmla="*/ 178 h 224"/>
              <a:gd name="T2" fmla="*/ 90 w 123"/>
              <a:gd name="T3" fmla="*/ 189 h 224"/>
              <a:gd name="T4" fmla="*/ 82 w 123"/>
              <a:gd name="T5" fmla="*/ 196 h 224"/>
              <a:gd name="T6" fmla="*/ 70 w 123"/>
              <a:gd name="T7" fmla="*/ 200 h 224"/>
              <a:gd name="T8" fmla="*/ 54 w 123"/>
              <a:gd name="T9" fmla="*/ 199 h 224"/>
              <a:gd name="T10" fmla="*/ 41 w 123"/>
              <a:gd name="T11" fmla="*/ 193 h 224"/>
              <a:gd name="T12" fmla="*/ 30 w 123"/>
              <a:gd name="T13" fmla="*/ 182 h 224"/>
              <a:gd name="T14" fmla="*/ 25 w 123"/>
              <a:gd name="T15" fmla="*/ 163 h 224"/>
              <a:gd name="T16" fmla="*/ 123 w 123"/>
              <a:gd name="T17" fmla="*/ 152 h 224"/>
              <a:gd name="T18" fmla="*/ 122 w 123"/>
              <a:gd name="T19" fmla="*/ 125 h 224"/>
              <a:gd name="T20" fmla="*/ 113 w 123"/>
              <a:gd name="T21" fmla="*/ 95 h 224"/>
              <a:gd name="T22" fmla="*/ 98 w 123"/>
              <a:gd name="T23" fmla="*/ 77 h 224"/>
              <a:gd name="T24" fmla="*/ 75 w 123"/>
              <a:gd name="T25" fmla="*/ 66 h 224"/>
              <a:gd name="T26" fmla="*/ 48 w 123"/>
              <a:gd name="T27" fmla="*/ 66 h 224"/>
              <a:gd name="T28" fmla="*/ 25 w 123"/>
              <a:gd name="T29" fmla="*/ 77 h 224"/>
              <a:gd name="T30" fmla="*/ 9 w 123"/>
              <a:gd name="T31" fmla="*/ 98 h 224"/>
              <a:gd name="T32" fmla="*/ 1 w 123"/>
              <a:gd name="T33" fmla="*/ 128 h 224"/>
              <a:gd name="T34" fmla="*/ 1 w 123"/>
              <a:gd name="T35" fmla="*/ 163 h 224"/>
              <a:gd name="T36" fmla="*/ 9 w 123"/>
              <a:gd name="T37" fmla="*/ 192 h 224"/>
              <a:gd name="T38" fmla="*/ 25 w 123"/>
              <a:gd name="T39" fmla="*/ 212 h 224"/>
              <a:gd name="T40" fmla="*/ 48 w 123"/>
              <a:gd name="T41" fmla="*/ 222 h 224"/>
              <a:gd name="T42" fmla="*/ 72 w 123"/>
              <a:gd name="T43" fmla="*/ 222 h 224"/>
              <a:gd name="T44" fmla="*/ 93 w 123"/>
              <a:gd name="T45" fmla="*/ 215 h 224"/>
              <a:gd name="T46" fmla="*/ 108 w 123"/>
              <a:gd name="T47" fmla="*/ 203 h 224"/>
              <a:gd name="T48" fmla="*/ 119 w 123"/>
              <a:gd name="T49" fmla="*/ 184 h 224"/>
              <a:gd name="T50" fmla="*/ 99 w 123"/>
              <a:gd name="T51" fmla="*/ 172 h 224"/>
              <a:gd name="T52" fmla="*/ 25 w 123"/>
              <a:gd name="T53" fmla="*/ 121 h 224"/>
              <a:gd name="T54" fmla="*/ 31 w 123"/>
              <a:gd name="T55" fmla="*/ 105 h 224"/>
              <a:gd name="T56" fmla="*/ 41 w 123"/>
              <a:gd name="T57" fmla="*/ 93 h 224"/>
              <a:gd name="T58" fmla="*/ 53 w 123"/>
              <a:gd name="T59" fmla="*/ 88 h 224"/>
              <a:gd name="T60" fmla="*/ 70 w 123"/>
              <a:gd name="T61" fmla="*/ 88 h 224"/>
              <a:gd name="T62" fmla="*/ 84 w 123"/>
              <a:gd name="T63" fmla="*/ 94 h 224"/>
              <a:gd name="T64" fmla="*/ 93 w 123"/>
              <a:gd name="T65" fmla="*/ 105 h 224"/>
              <a:gd name="T66" fmla="*/ 98 w 123"/>
              <a:gd name="T67" fmla="*/ 121 h 224"/>
              <a:gd name="T68" fmla="*/ 24 w 123"/>
              <a:gd name="T69" fmla="*/ 132 h 224"/>
              <a:gd name="T70" fmla="*/ 60 w 123"/>
              <a:gd name="T71" fmla="*/ 49 h 224"/>
              <a:gd name="T72" fmla="*/ 70 w 123"/>
              <a:gd name="T73" fmla="*/ 0 h 2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4"/>
              <a:gd name="T113" fmla="*/ 123 w 123"/>
              <a:gd name="T114" fmla="*/ 224 h 2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4">
                <a:moveTo>
                  <a:pt x="99" y="172"/>
                </a:moveTo>
                <a:lnTo>
                  <a:pt x="97" y="178"/>
                </a:lnTo>
                <a:lnTo>
                  <a:pt x="93" y="184"/>
                </a:lnTo>
                <a:lnTo>
                  <a:pt x="90" y="189"/>
                </a:lnTo>
                <a:lnTo>
                  <a:pt x="86" y="193"/>
                </a:lnTo>
                <a:lnTo>
                  <a:pt x="82" y="196"/>
                </a:lnTo>
                <a:lnTo>
                  <a:pt x="77" y="198"/>
                </a:lnTo>
                <a:lnTo>
                  <a:pt x="70" y="200"/>
                </a:lnTo>
                <a:lnTo>
                  <a:pt x="63" y="200"/>
                </a:lnTo>
                <a:lnTo>
                  <a:pt x="54" y="199"/>
                </a:lnTo>
                <a:lnTo>
                  <a:pt x="47" y="197"/>
                </a:lnTo>
                <a:lnTo>
                  <a:pt x="41" y="193"/>
                </a:lnTo>
                <a:lnTo>
                  <a:pt x="34" y="187"/>
                </a:lnTo>
                <a:lnTo>
                  <a:pt x="30" y="182"/>
                </a:lnTo>
                <a:lnTo>
                  <a:pt x="27" y="173"/>
                </a:lnTo>
                <a:lnTo>
                  <a:pt x="25" y="163"/>
                </a:lnTo>
                <a:lnTo>
                  <a:pt x="24" y="152"/>
                </a:lnTo>
                <a:lnTo>
                  <a:pt x="123" y="152"/>
                </a:lnTo>
                <a:lnTo>
                  <a:pt x="123" y="141"/>
                </a:lnTo>
                <a:lnTo>
                  <a:pt x="122" y="125"/>
                </a:lnTo>
                <a:lnTo>
                  <a:pt x="119" y="108"/>
                </a:lnTo>
                <a:lnTo>
                  <a:pt x="113" y="95"/>
                </a:lnTo>
                <a:lnTo>
                  <a:pt x="107" y="85"/>
                </a:lnTo>
                <a:lnTo>
                  <a:pt x="98" y="77"/>
                </a:lnTo>
                <a:lnTo>
                  <a:pt x="87" y="70"/>
                </a:lnTo>
                <a:lnTo>
                  <a:pt x="75" y="66"/>
                </a:lnTo>
                <a:lnTo>
                  <a:pt x="61" y="65"/>
                </a:lnTo>
                <a:lnTo>
                  <a:pt x="48" y="66"/>
                </a:lnTo>
                <a:lnTo>
                  <a:pt x="35" y="71"/>
                </a:lnTo>
                <a:lnTo>
                  <a:pt x="25" y="77"/>
                </a:lnTo>
                <a:lnTo>
                  <a:pt x="16" y="86"/>
                </a:lnTo>
                <a:lnTo>
                  <a:pt x="9" y="98"/>
                </a:lnTo>
                <a:lnTo>
                  <a:pt x="4" y="112"/>
                </a:lnTo>
                <a:lnTo>
                  <a:pt x="1" y="128"/>
                </a:lnTo>
                <a:lnTo>
                  <a:pt x="0" y="146"/>
                </a:lnTo>
                <a:lnTo>
                  <a:pt x="1" y="163"/>
                </a:lnTo>
                <a:lnTo>
                  <a:pt x="4" y="178"/>
                </a:lnTo>
                <a:lnTo>
                  <a:pt x="9" y="192"/>
                </a:lnTo>
                <a:lnTo>
                  <a:pt x="16" y="203"/>
                </a:lnTo>
                <a:lnTo>
                  <a:pt x="25" y="212"/>
                </a:lnTo>
                <a:lnTo>
                  <a:pt x="35" y="218"/>
                </a:lnTo>
                <a:lnTo>
                  <a:pt x="48" y="222"/>
                </a:lnTo>
                <a:lnTo>
                  <a:pt x="61" y="224"/>
                </a:lnTo>
                <a:lnTo>
                  <a:pt x="72" y="222"/>
                </a:lnTo>
                <a:lnTo>
                  <a:pt x="84" y="220"/>
                </a:lnTo>
                <a:lnTo>
                  <a:pt x="93" y="215"/>
                </a:lnTo>
                <a:lnTo>
                  <a:pt x="102" y="210"/>
                </a:lnTo>
                <a:lnTo>
                  <a:pt x="108" y="203"/>
                </a:lnTo>
                <a:lnTo>
                  <a:pt x="114" y="193"/>
                </a:lnTo>
                <a:lnTo>
                  <a:pt x="119" y="184"/>
                </a:lnTo>
                <a:lnTo>
                  <a:pt x="121" y="172"/>
                </a:lnTo>
                <a:lnTo>
                  <a:pt x="99" y="172"/>
                </a:lnTo>
                <a:close/>
                <a:moveTo>
                  <a:pt x="24" y="132"/>
                </a:moveTo>
                <a:lnTo>
                  <a:pt x="25" y="121"/>
                </a:lnTo>
                <a:lnTo>
                  <a:pt x="27" y="113"/>
                </a:lnTo>
                <a:lnTo>
                  <a:pt x="31" y="105"/>
                </a:lnTo>
                <a:lnTo>
                  <a:pt x="35" y="99"/>
                </a:lnTo>
                <a:lnTo>
                  <a:pt x="41" y="93"/>
                </a:lnTo>
                <a:lnTo>
                  <a:pt x="47" y="90"/>
                </a:lnTo>
                <a:lnTo>
                  <a:pt x="53" y="88"/>
                </a:lnTo>
                <a:lnTo>
                  <a:pt x="62" y="87"/>
                </a:lnTo>
                <a:lnTo>
                  <a:pt x="70" y="88"/>
                </a:lnTo>
                <a:lnTo>
                  <a:pt x="78" y="90"/>
                </a:lnTo>
                <a:lnTo>
                  <a:pt x="84" y="94"/>
                </a:lnTo>
                <a:lnTo>
                  <a:pt x="89" y="99"/>
                </a:lnTo>
                <a:lnTo>
                  <a:pt x="93" y="105"/>
                </a:lnTo>
                <a:lnTo>
                  <a:pt x="97" y="113"/>
                </a:lnTo>
                <a:lnTo>
                  <a:pt x="98" y="121"/>
                </a:lnTo>
                <a:lnTo>
                  <a:pt x="99" y="132"/>
                </a:lnTo>
                <a:lnTo>
                  <a:pt x="24" y="132"/>
                </a:lnTo>
                <a:close/>
                <a:moveTo>
                  <a:pt x="44" y="49"/>
                </a:moveTo>
                <a:lnTo>
                  <a:pt x="60" y="49"/>
                </a:lnTo>
                <a:lnTo>
                  <a:pt x="96" y="0"/>
                </a:lnTo>
                <a:lnTo>
                  <a:pt x="70" y="0"/>
                </a:lnTo>
                <a:lnTo>
                  <a:pt x="44" y="49"/>
                </a:lnTo>
                <a:close/>
              </a:path>
            </a:pathLst>
          </a:custGeom>
          <a:solidFill>
            <a:srgbClr val="000080"/>
          </a:solidFill>
          <a:ln w="9525">
            <a:noFill/>
            <a:round/>
            <a:headEnd/>
            <a:tailEnd/>
          </a:ln>
        </p:spPr>
        <p:txBody>
          <a:bodyPr/>
          <a:lstStyle/>
          <a:p>
            <a:endParaRPr lang="ru-RU"/>
          </a:p>
        </p:txBody>
      </p:sp>
      <p:sp>
        <p:nvSpPr>
          <p:cNvPr id="20883" name="Freeform 403"/>
          <p:cNvSpPr>
            <a:spLocks/>
          </p:cNvSpPr>
          <p:nvPr/>
        </p:nvSpPr>
        <p:spPr bwMode="auto">
          <a:xfrm>
            <a:off x="5756275" y="2911475"/>
            <a:ext cx="31750" cy="103188"/>
          </a:xfrm>
          <a:custGeom>
            <a:avLst/>
            <a:gdLst>
              <a:gd name="T0" fmla="*/ 44 w 68"/>
              <a:gd name="T1" fmla="*/ 155 h 195"/>
              <a:gd name="T2" fmla="*/ 44 w 68"/>
              <a:gd name="T3" fmla="*/ 61 h 195"/>
              <a:gd name="T4" fmla="*/ 68 w 68"/>
              <a:gd name="T5" fmla="*/ 61 h 195"/>
              <a:gd name="T6" fmla="*/ 68 w 68"/>
              <a:gd name="T7" fmla="*/ 42 h 195"/>
              <a:gd name="T8" fmla="*/ 44 w 68"/>
              <a:gd name="T9" fmla="*/ 42 h 195"/>
              <a:gd name="T10" fmla="*/ 44 w 68"/>
              <a:gd name="T11" fmla="*/ 0 h 195"/>
              <a:gd name="T12" fmla="*/ 20 w 68"/>
              <a:gd name="T13" fmla="*/ 0 h 195"/>
              <a:gd name="T14" fmla="*/ 20 w 68"/>
              <a:gd name="T15" fmla="*/ 42 h 195"/>
              <a:gd name="T16" fmla="*/ 0 w 68"/>
              <a:gd name="T17" fmla="*/ 42 h 195"/>
              <a:gd name="T18" fmla="*/ 0 w 68"/>
              <a:gd name="T19" fmla="*/ 61 h 195"/>
              <a:gd name="T20" fmla="*/ 20 w 68"/>
              <a:gd name="T21" fmla="*/ 61 h 195"/>
              <a:gd name="T22" fmla="*/ 20 w 68"/>
              <a:gd name="T23" fmla="*/ 164 h 195"/>
              <a:gd name="T24" fmla="*/ 20 w 68"/>
              <a:gd name="T25" fmla="*/ 172 h 195"/>
              <a:gd name="T26" fmla="*/ 22 w 68"/>
              <a:gd name="T27" fmla="*/ 178 h 195"/>
              <a:gd name="T28" fmla="*/ 24 w 68"/>
              <a:gd name="T29" fmla="*/ 184 h 195"/>
              <a:gd name="T30" fmla="*/ 27 w 68"/>
              <a:gd name="T31" fmla="*/ 188 h 195"/>
              <a:gd name="T32" fmla="*/ 31 w 68"/>
              <a:gd name="T33" fmla="*/ 192 h 195"/>
              <a:gd name="T34" fmla="*/ 36 w 68"/>
              <a:gd name="T35" fmla="*/ 194 h 195"/>
              <a:gd name="T36" fmla="*/ 43 w 68"/>
              <a:gd name="T37" fmla="*/ 195 h 195"/>
              <a:gd name="T38" fmla="*/ 50 w 68"/>
              <a:gd name="T39" fmla="*/ 195 h 195"/>
              <a:gd name="T40" fmla="*/ 58 w 68"/>
              <a:gd name="T41" fmla="*/ 194 h 195"/>
              <a:gd name="T42" fmla="*/ 68 w 68"/>
              <a:gd name="T43" fmla="*/ 193 h 195"/>
              <a:gd name="T44" fmla="*/ 68 w 68"/>
              <a:gd name="T45" fmla="*/ 171 h 195"/>
              <a:gd name="T46" fmla="*/ 56 w 68"/>
              <a:gd name="T47" fmla="*/ 172 h 195"/>
              <a:gd name="T48" fmla="*/ 50 w 68"/>
              <a:gd name="T49" fmla="*/ 171 h 195"/>
              <a:gd name="T50" fmla="*/ 46 w 68"/>
              <a:gd name="T51" fmla="*/ 169 h 195"/>
              <a:gd name="T52" fmla="*/ 44 w 68"/>
              <a:gd name="T53" fmla="*/ 163 h 195"/>
              <a:gd name="T54" fmla="*/ 44 w 68"/>
              <a:gd name="T55" fmla="*/ 155 h 19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8"/>
              <a:gd name="T85" fmla="*/ 0 h 195"/>
              <a:gd name="T86" fmla="*/ 68 w 68"/>
              <a:gd name="T87" fmla="*/ 195 h 19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8" h="195">
                <a:moveTo>
                  <a:pt x="44" y="155"/>
                </a:moveTo>
                <a:lnTo>
                  <a:pt x="44" y="61"/>
                </a:lnTo>
                <a:lnTo>
                  <a:pt x="68" y="61"/>
                </a:lnTo>
                <a:lnTo>
                  <a:pt x="68" y="42"/>
                </a:lnTo>
                <a:lnTo>
                  <a:pt x="44" y="42"/>
                </a:lnTo>
                <a:lnTo>
                  <a:pt x="44" y="0"/>
                </a:lnTo>
                <a:lnTo>
                  <a:pt x="20" y="0"/>
                </a:lnTo>
                <a:lnTo>
                  <a:pt x="20" y="42"/>
                </a:lnTo>
                <a:lnTo>
                  <a:pt x="0" y="42"/>
                </a:lnTo>
                <a:lnTo>
                  <a:pt x="0" y="61"/>
                </a:lnTo>
                <a:lnTo>
                  <a:pt x="20" y="61"/>
                </a:lnTo>
                <a:lnTo>
                  <a:pt x="20" y="164"/>
                </a:lnTo>
                <a:lnTo>
                  <a:pt x="20" y="172"/>
                </a:lnTo>
                <a:lnTo>
                  <a:pt x="22" y="178"/>
                </a:lnTo>
                <a:lnTo>
                  <a:pt x="24" y="184"/>
                </a:lnTo>
                <a:lnTo>
                  <a:pt x="27" y="188"/>
                </a:lnTo>
                <a:lnTo>
                  <a:pt x="31" y="192"/>
                </a:lnTo>
                <a:lnTo>
                  <a:pt x="36" y="194"/>
                </a:lnTo>
                <a:lnTo>
                  <a:pt x="43" y="195"/>
                </a:lnTo>
                <a:lnTo>
                  <a:pt x="50" y="195"/>
                </a:lnTo>
                <a:lnTo>
                  <a:pt x="58" y="194"/>
                </a:lnTo>
                <a:lnTo>
                  <a:pt x="68" y="193"/>
                </a:lnTo>
                <a:lnTo>
                  <a:pt x="68" y="171"/>
                </a:lnTo>
                <a:lnTo>
                  <a:pt x="56" y="172"/>
                </a:lnTo>
                <a:lnTo>
                  <a:pt x="50" y="171"/>
                </a:lnTo>
                <a:lnTo>
                  <a:pt x="46" y="169"/>
                </a:lnTo>
                <a:lnTo>
                  <a:pt x="44" y="163"/>
                </a:lnTo>
                <a:lnTo>
                  <a:pt x="44" y="155"/>
                </a:lnTo>
                <a:close/>
              </a:path>
            </a:pathLst>
          </a:custGeom>
          <a:solidFill>
            <a:srgbClr val="000080"/>
          </a:solidFill>
          <a:ln w="9525">
            <a:noFill/>
            <a:round/>
            <a:headEnd/>
            <a:tailEnd/>
          </a:ln>
        </p:spPr>
        <p:txBody>
          <a:bodyPr/>
          <a:lstStyle/>
          <a:p>
            <a:endParaRPr lang="ru-RU"/>
          </a:p>
        </p:txBody>
      </p:sp>
      <p:sp>
        <p:nvSpPr>
          <p:cNvPr id="20884" name="Freeform 404"/>
          <p:cNvSpPr>
            <a:spLocks noEditPoints="1"/>
          </p:cNvSpPr>
          <p:nvPr/>
        </p:nvSpPr>
        <p:spPr bwMode="auto">
          <a:xfrm>
            <a:off x="5794375" y="2932113"/>
            <a:ext cx="60325" cy="84137"/>
          </a:xfrm>
          <a:custGeom>
            <a:avLst/>
            <a:gdLst>
              <a:gd name="T0" fmla="*/ 90 w 128"/>
              <a:gd name="T1" fmla="*/ 99 h 159"/>
              <a:gd name="T2" fmla="*/ 87 w 128"/>
              <a:gd name="T3" fmla="*/ 114 h 159"/>
              <a:gd name="T4" fmla="*/ 79 w 128"/>
              <a:gd name="T5" fmla="*/ 126 h 159"/>
              <a:gd name="T6" fmla="*/ 65 w 128"/>
              <a:gd name="T7" fmla="*/ 134 h 159"/>
              <a:gd name="T8" fmla="*/ 48 w 128"/>
              <a:gd name="T9" fmla="*/ 136 h 159"/>
              <a:gd name="T10" fmla="*/ 38 w 128"/>
              <a:gd name="T11" fmla="*/ 135 h 159"/>
              <a:gd name="T12" fmla="*/ 30 w 128"/>
              <a:gd name="T13" fmla="*/ 131 h 159"/>
              <a:gd name="T14" fmla="*/ 26 w 128"/>
              <a:gd name="T15" fmla="*/ 122 h 159"/>
              <a:gd name="T16" fmla="*/ 24 w 128"/>
              <a:gd name="T17" fmla="*/ 113 h 159"/>
              <a:gd name="T18" fmla="*/ 25 w 128"/>
              <a:gd name="T19" fmla="*/ 103 h 159"/>
              <a:gd name="T20" fmla="*/ 29 w 128"/>
              <a:gd name="T21" fmla="*/ 96 h 159"/>
              <a:gd name="T22" fmla="*/ 36 w 128"/>
              <a:gd name="T23" fmla="*/ 90 h 159"/>
              <a:gd name="T24" fmla="*/ 47 w 128"/>
              <a:gd name="T25" fmla="*/ 87 h 159"/>
              <a:gd name="T26" fmla="*/ 70 w 128"/>
              <a:gd name="T27" fmla="*/ 84 h 159"/>
              <a:gd name="T28" fmla="*/ 90 w 128"/>
              <a:gd name="T29" fmla="*/ 77 h 159"/>
              <a:gd name="T30" fmla="*/ 92 w 128"/>
              <a:gd name="T31" fmla="*/ 140 h 159"/>
              <a:gd name="T32" fmla="*/ 96 w 128"/>
              <a:gd name="T33" fmla="*/ 148 h 159"/>
              <a:gd name="T34" fmla="*/ 101 w 128"/>
              <a:gd name="T35" fmla="*/ 154 h 159"/>
              <a:gd name="T36" fmla="*/ 109 w 128"/>
              <a:gd name="T37" fmla="*/ 157 h 159"/>
              <a:gd name="T38" fmla="*/ 121 w 128"/>
              <a:gd name="T39" fmla="*/ 156 h 159"/>
              <a:gd name="T40" fmla="*/ 128 w 128"/>
              <a:gd name="T41" fmla="*/ 135 h 159"/>
              <a:gd name="T42" fmla="*/ 118 w 128"/>
              <a:gd name="T43" fmla="*/ 135 h 159"/>
              <a:gd name="T44" fmla="*/ 113 w 128"/>
              <a:gd name="T45" fmla="*/ 127 h 159"/>
              <a:gd name="T46" fmla="*/ 113 w 128"/>
              <a:gd name="T47" fmla="*/ 46 h 159"/>
              <a:gd name="T48" fmla="*/ 110 w 128"/>
              <a:gd name="T49" fmla="*/ 26 h 159"/>
              <a:gd name="T50" fmla="*/ 101 w 128"/>
              <a:gd name="T51" fmla="*/ 11 h 159"/>
              <a:gd name="T52" fmla="*/ 84 w 128"/>
              <a:gd name="T53" fmla="*/ 2 h 159"/>
              <a:gd name="T54" fmla="*/ 61 w 128"/>
              <a:gd name="T55" fmla="*/ 0 h 159"/>
              <a:gd name="T56" fmla="*/ 38 w 128"/>
              <a:gd name="T57" fmla="*/ 4 h 159"/>
              <a:gd name="T58" fmla="*/ 21 w 128"/>
              <a:gd name="T59" fmla="*/ 13 h 159"/>
              <a:gd name="T60" fmla="*/ 10 w 128"/>
              <a:gd name="T61" fmla="*/ 28 h 159"/>
              <a:gd name="T62" fmla="*/ 6 w 128"/>
              <a:gd name="T63" fmla="*/ 48 h 159"/>
              <a:gd name="T64" fmla="*/ 28 w 128"/>
              <a:gd name="T65" fmla="*/ 49 h 159"/>
              <a:gd name="T66" fmla="*/ 30 w 128"/>
              <a:gd name="T67" fmla="*/ 37 h 159"/>
              <a:gd name="T68" fmla="*/ 36 w 128"/>
              <a:gd name="T69" fmla="*/ 29 h 159"/>
              <a:gd name="T70" fmla="*/ 46 w 128"/>
              <a:gd name="T71" fmla="*/ 23 h 159"/>
              <a:gd name="T72" fmla="*/ 60 w 128"/>
              <a:gd name="T73" fmla="*/ 22 h 159"/>
              <a:gd name="T74" fmla="*/ 73 w 128"/>
              <a:gd name="T75" fmla="*/ 23 h 159"/>
              <a:gd name="T76" fmla="*/ 83 w 128"/>
              <a:gd name="T77" fmla="*/ 28 h 159"/>
              <a:gd name="T78" fmla="*/ 88 w 128"/>
              <a:gd name="T79" fmla="*/ 35 h 159"/>
              <a:gd name="T80" fmla="*/ 90 w 128"/>
              <a:gd name="T81" fmla="*/ 44 h 159"/>
              <a:gd name="T82" fmla="*/ 89 w 128"/>
              <a:gd name="T83" fmla="*/ 55 h 159"/>
              <a:gd name="T84" fmla="*/ 84 w 128"/>
              <a:gd name="T85" fmla="*/ 60 h 159"/>
              <a:gd name="T86" fmla="*/ 70 w 128"/>
              <a:gd name="T87" fmla="*/ 63 h 159"/>
              <a:gd name="T88" fmla="*/ 47 w 128"/>
              <a:gd name="T89" fmla="*/ 65 h 159"/>
              <a:gd name="T90" fmla="*/ 26 w 128"/>
              <a:gd name="T91" fmla="*/ 71 h 159"/>
              <a:gd name="T92" fmla="*/ 11 w 128"/>
              <a:gd name="T93" fmla="*/ 81 h 159"/>
              <a:gd name="T94" fmla="*/ 3 w 128"/>
              <a:gd name="T95" fmla="*/ 94 h 159"/>
              <a:gd name="T96" fmla="*/ 0 w 128"/>
              <a:gd name="T97" fmla="*/ 113 h 159"/>
              <a:gd name="T98" fmla="*/ 3 w 128"/>
              <a:gd name="T99" fmla="*/ 132 h 159"/>
              <a:gd name="T100" fmla="*/ 11 w 128"/>
              <a:gd name="T101" fmla="*/ 147 h 159"/>
              <a:gd name="T102" fmla="*/ 25 w 128"/>
              <a:gd name="T103" fmla="*/ 155 h 159"/>
              <a:gd name="T104" fmla="*/ 44 w 128"/>
              <a:gd name="T105" fmla="*/ 159 h 159"/>
              <a:gd name="T106" fmla="*/ 70 w 128"/>
              <a:gd name="T107" fmla="*/ 153 h 159"/>
              <a:gd name="T108" fmla="*/ 92 w 128"/>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9"/>
              <a:gd name="T167" fmla="*/ 128 w 128"/>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9">
                <a:moveTo>
                  <a:pt x="90" y="77"/>
                </a:moveTo>
                <a:lnTo>
                  <a:pt x="90" y="99"/>
                </a:lnTo>
                <a:lnTo>
                  <a:pt x="89" y="107"/>
                </a:lnTo>
                <a:lnTo>
                  <a:pt x="87" y="114"/>
                </a:lnTo>
                <a:lnTo>
                  <a:pt x="84" y="120"/>
                </a:lnTo>
                <a:lnTo>
                  <a:pt x="79" y="126"/>
                </a:lnTo>
                <a:lnTo>
                  <a:pt x="72" y="131"/>
                </a:lnTo>
                <a:lnTo>
                  <a:pt x="65" y="134"/>
                </a:lnTo>
                <a:lnTo>
                  <a:pt x="58" y="135"/>
                </a:lnTo>
                <a:lnTo>
                  <a:pt x="48" y="136"/>
                </a:lnTo>
                <a:lnTo>
                  <a:pt x="43" y="136"/>
                </a:lnTo>
                <a:lnTo>
                  <a:pt x="38" y="135"/>
                </a:lnTo>
                <a:lnTo>
                  <a:pt x="33" y="133"/>
                </a:lnTo>
                <a:lnTo>
                  <a:pt x="30" y="131"/>
                </a:lnTo>
                <a:lnTo>
                  <a:pt x="27" y="127"/>
                </a:lnTo>
                <a:lnTo>
                  <a:pt x="26" y="122"/>
                </a:lnTo>
                <a:lnTo>
                  <a:pt x="24" y="118"/>
                </a:lnTo>
                <a:lnTo>
                  <a:pt x="24" y="113"/>
                </a:lnTo>
                <a:lnTo>
                  <a:pt x="24" y="107"/>
                </a:lnTo>
                <a:lnTo>
                  <a:pt x="25" y="103"/>
                </a:lnTo>
                <a:lnTo>
                  <a:pt x="27" y="99"/>
                </a:lnTo>
                <a:lnTo>
                  <a:pt x="29" y="96"/>
                </a:lnTo>
                <a:lnTo>
                  <a:pt x="32" y="92"/>
                </a:lnTo>
                <a:lnTo>
                  <a:pt x="36" y="90"/>
                </a:lnTo>
                <a:lnTo>
                  <a:pt x="42" y="89"/>
                </a:lnTo>
                <a:lnTo>
                  <a:pt x="47" y="87"/>
                </a:lnTo>
                <a:lnTo>
                  <a:pt x="59" y="85"/>
                </a:lnTo>
                <a:lnTo>
                  <a:pt x="70" y="84"/>
                </a:lnTo>
                <a:lnTo>
                  <a:pt x="81" y="82"/>
                </a:lnTo>
                <a:lnTo>
                  <a:pt x="90" y="77"/>
                </a:lnTo>
                <a:close/>
                <a:moveTo>
                  <a:pt x="92" y="134"/>
                </a:moveTo>
                <a:lnTo>
                  <a:pt x="92" y="140"/>
                </a:lnTo>
                <a:lnTo>
                  <a:pt x="93" y="145"/>
                </a:lnTo>
                <a:lnTo>
                  <a:pt x="96" y="148"/>
                </a:lnTo>
                <a:lnTo>
                  <a:pt x="98" y="152"/>
                </a:lnTo>
                <a:lnTo>
                  <a:pt x="101" y="154"/>
                </a:lnTo>
                <a:lnTo>
                  <a:pt x="105" y="156"/>
                </a:lnTo>
                <a:lnTo>
                  <a:pt x="109" y="157"/>
                </a:lnTo>
                <a:lnTo>
                  <a:pt x="116" y="157"/>
                </a:lnTo>
                <a:lnTo>
                  <a:pt x="121" y="156"/>
                </a:lnTo>
                <a:lnTo>
                  <a:pt x="128" y="155"/>
                </a:lnTo>
                <a:lnTo>
                  <a:pt x="128" y="135"/>
                </a:lnTo>
                <a:lnTo>
                  <a:pt x="122" y="136"/>
                </a:lnTo>
                <a:lnTo>
                  <a:pt x="118" y="135"/>
                </a:lnTo>
                <a:lnTo>
                  <a:pt x="115" y="132"/>
                </a:lnTo>
                <a:lnTo>
                  <a:pt x="113" y="127"/>
                </a:lnTo>
                <a:lnTo>
                  <a:pt x="113" y="120"/>
                </a:lnTo>
                <a:lnTo>
                  <a:pt x="113" y="46"/>
                </a:lnTo>
                <a:lnTo>
                  <a:pt x="112" y="35"/>
                </a:lnTo>
                <a:lnTo>
                  <a:pt x="110" y="26"/>
                </a:lnTo>
                <a:lnTo>
                  <a:pt x="106" y="18"/>
                </a:lnTo>
                <a:lnTo>
                  <a:pt x="101" y="11"/>
                </a:lnTo>
                <a:lnTo>
                  <a:pt x="93" y="6"/>
                </a:lnTo>
                <a:lnTo>
                  <a:pt x="84" y="2"/>
                </a:lnTo>
                <a:lnTo>
                  <a:pt x="73" y="1"/>
                </a:lnTo>
                <a:lnTo>
                  <a:pt x="61" y="0"/>
                </a:lnTo>
                <a:lnTo>
                  <a:pt x="48" y="1"/>
                </a:lnTo>
                <a:lnTo>
                  <a:pt x="38" y="4"/>
                </a:lnTo>
                <a:lnTo>
                  <a:pt x="28" y="7"/>
                </a:lnTo>
                <a:lnTo>
                  <a:pt x="21" y="13"/>
                </a:lnTo>
                <a:lnTo>
                  <a:pt x="14" y="20"/>
                </a:lnTo>
                <a:lnTo>
                  <a:pt x="10" y="28"/>
                </a:lnTo>
                <a:lnTo>
                  <a:pt x="7" y="37"/>
                </a:lnTo>
                <a:lnTo>
                  <a:pt x="6" y="48"/>
                </a:lnTo>
                <a:lnTo>
                  <a:pt x="6" y="49"/>
                </a:lnTo>
                <a:lnTo>
                  <a:pt x="28" y="49"/>
                </a:lnTo>
                <a:lnTo>
                  <a:pt x="28" y="43"/>
                </a:lnTo>
                <a:lnTo>
                  <a:pt x="30" y="37"/>
                </a:lnTo>
                <a:lnTo>
                  <a:pt x="32" y="33"/>
                </a:lnTo>
                <a:lnTo>
                  <a:pt x="36" y="29"/>
                </a:lnTo>
                <a:lnTo>
                  <a:pt x="41" y="26"/>
                </a:lnTo>
                <a:lnTo>
                  <a:pt x="46" y="23"/>
                </a:lnTo>
                <a:lnTo>
                  <a:pt x="52" y="22"/>
                </a:lnTo>
                <a:lnTo>
                  <a:pt x="60" y="22"/>
                </a:lnTo>
                <a:lnTo>
                  <a:pt x="67" y="22"/>
                </a:lnTo>
                <a:lnTo>
                  <a:pt x="73" y="23"/>
                </a:lnTo>
                <a:lnTo>
                  <a:pt x="79" y="26"/>
                </a:lnTo>
                <a:lnTo>
                  <a:pt x="83" y="28"/>
                </a:lnTo>
                <a:lnTo>
                  <a:pt x="86" y="30"/>
                </a:lnTo>
                <a:lnTo>
                  <a:pt x="88" y="35"/>
                </a:lnTo>
                <a:lnTo>
                  <a:pt x="90" y="39"/>
                </a:lnTo>
                <a:lnTo>
                  <a:pt x="90" y="44"/>
                </a:lnTo>
                <a:lnTo>
                  <a:pt x="90" y="50"/>
                </a:lnTo>
                <a:lnTo>
                  <a:pt x="89" y="55"/>
                </a:lnTo>
                <a:lnTo>
                  <a:pt x="88" y="57"/>
                </a:lnTo>
                <a:lnTo>
                  <a:pt x="84" y="60"/>
                </a:lnTo>
                <a:lnTo>
                  <a:pt x="79" y="62"/>
                </a:lnTo>
                <a:lnTo>
                  <a:pt x="70" y="63"/>
                </a:lnTo>
                <a:lnTo>
                  <a:pt x="60" y="64"/>
                </a:lnTo>
                <a:lnTo>
                  <a:pt x="47" y="65"/>
                </a:lnTo>
                <a:lnTo>
                  <a:pt x="35" y="68"/>
                </a:lnTo>
                <a:lnTo>
                  <a:pt x="26" y="71"/>
                </a:lnTo>
                <a:lnTo>
                  <a:pt x="17" y="75"/>
                </a:lnTo>
                <a:lnTo>
                  <a:pt x="11" y="81"/>
                </a:lnTo>
                <a:lnTo>
                  <a:pt x="6" y="86"/>
                </a:lnTo>
                <a:lnTo>
                  <a:pt x="3" y="94"/>
                </a:lnTo>
                <a:lnTo>
                  <a:pt x="1" y="103"/>
                </a:lnTo>
                <a:lnTo>
                  <a:pt x="0" y="113"/>
                </a:lnTo>
                <a:lnTo>
                  <a:pt x="1" y="124"/>
                </a:lnTo>
                <a:lnTo>
                  <a:pt x="3" y="132"/>
                </a:lnTo>
                <a:lnTo>
                  <a:pt x="6" y="140"/>
                </a:lnTo>
                <a:lnTo>
                  <a:pt x="11" y="147"/>
                </a:lnTo>
                <a:lnTo>
                  <a:pt x="17" y="152"/>
                </a:lnTo>
                <a:lnTo>
                  <a:pt x="25" y="155"/>
                </a:lnTo>
                <a:lnTo>
                  <a:pt x="34" y="157"/>
                </a:lnTo>
                <a:lnTo>
                  <a:pt x="44" y="159"/>
                </a:lnTo>
                <a:lnTo>
                  <a:pt x="58" y="157"/>
                </a:lnTo>
                <a:lnTo>
                  <a:pt x="70" y="153"/>
                </a:lnTo>
                <a:lnTo>
                  <a:pt x="82" y="145"/>
                </a:lnTo>
                <a:lnTo>
                  <a:pt x="92" y="134"/>
                </a:lnTo>
                <a:close/>
              </a:path>
            </a:pathLst>
          </a:custGeom>
          <a:solidFill>
            <a:srgbClr val="000080"/>
          </a:solidFill>
          <a:ln w="9525">
            <a:noFill/>
            <a:round/>
            <a:headEnd/>
            <a:tailEnd/>
          </a:ln>
        </p:spPr>
        <p:txBody>
          <a:bodyPr/>
          <a:lstStyle/>
          <a:p>
            <a:endParaRPr lang="ru-RU"/>
          </a:p>
        </p:txBody>
      </p:sp>
      <p:sp>
        <p:nvSpPr>
          <p:cNvPr id="20885" name="Freeform 405"/>
          <p:cNvSpPr>
            <a:spLocks/>
          </p:cNvSpPr>
          <p:nvPr/>
        </p:nvSpPr>
        <p:spPr bwMode="auto">
          <a:xfrm>
            <a:off x="5864225" y="2932113"/>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7 h 155"/>
              <a:gd name="T12" fmla="*/ 112 w 114"/>
              <a:gd name="T13" fmla="*/ 28 h 155"/>
              <a:gd name="T14" fmla="*/ 108 w 114"/>
              <a:gd name="T15" fmla="*/ 21 h 155"/>
              <a:gd name="T16" fmla="*/ 105 w 114"/>
              <a:gd name="T17" fmla="*/ 15 h 155"/>
              <a:gd name="T18" fmla="*/ 102 w 114"/>
              <a:gd name="T19" fmla="*/ 12 h 155"/>
              <a:gd name="T20" fmla="*/ 97 w 114"/>
              <a:gd name="T21" fmla="*/ 8 h 155"/>
              <a:gd name="T22" fmla="*/ 92 w 114"/>
              <a:gd name="T23" fmla="*/ 5 h 155"/>
              <a:gd name="T24" fmla="*/ 87 w 114"/>
              <a:gd name="T25" fmla="*/ 2 h 155"/>
              <a:gd name="T26" fmla="*/ 80 w 114"/>
              <a:gd name="T27" fmla="*/ 1 h 155"/>
              <a:gd name="T28" fmla="*/ 73 w 114"/>
              <a:gd name="T29" fmla="*/ 0 h 155"/>
              <a:gd name="T30" fmla="*/ 66 w 114"/>
              <a:gd name="T31" fmla="*/ 0 h 155"/>
              <a:gd name="T32" fmla="*/ 59 w 114"/>
              <a:gd name="T33" fmla="*/ 0 h 155"/>
              <a:gd name="T34" fmla="*/ 53 w 114"/>
              <a:gd name="T35" fmla="*/ 1 h 155"/>
              <a:gd name="T36" fmla="*/ 47 w 114"/>
              <a:gd name="T37" fmla="*/ 4 h 155"/>
              <a:gd name="T38" fmla="*/ 41 w 114"/>
              <a:gd name="T39" fmla="*/ 6 h 155"/>
              <a:gd name="T40" fmla="*/ 36 w 114"/>
              <a:gd name="T41" fmla="*/ 9 h 155"/>
              <a:gd name="T42" fmla="*/ 31 w 114"/>
              <a:gd name="T43" fmla="*/ 14 h 155"/>
              <a:gd name="T44" fmla="*/ 27 w 114"/>
              <a:gd name="T45" fmla="*/ 20 h 155"/>
              <a:gd name="T46" fmla="*/ 22 w 114"/>
              <a:gd name="T47" fmla="*/ 26 h 155"/>
              <a:gd name="T48" fmla="*/ 22 w 114"/>
              <a:gd name="T49" fmla="*/ 4 h 155"/>
              <a:gd name="T50" fmla="*/ 0 w 114"/>
              <a:gd name="T51" fmla="*/ 4 h 155"/>
              <a:gd name="T52" fmla="*/ 0 w 114"/>
              <a:gd name="T53" fmla="*/ 155 h 155"/>
              <a:gd name="T54" fmla="*/ 24 w 114"/>
              <a:gd name="T55" fmla="*/ 155 h 155"/>
              <a:gd name="T56" fmla="*/ 24 w 114"/>
              <a:gd name="T57" fmla="*/ 69 h 155"/>
              <a:gd name="T58" fmla="*/ 25 w 114"/>
              <a:gd name="T59" fmla="*/ 58 h 155"/>
              <a:gd name="T60" fmla="*/ 27 w 114"/>
              <a:gd name="T61" fmla="*/ 49 h 155"/>
              <a:gd name="T62" fmla="*/ 30 w 114"/>
              <a:gd name="T63" fmla="*/ 41 h 155"/>
              <a:gd name="T64" fmla="*/ 34 w 114"/>
              <a:gd name="T65" fmla="*/ 34 h 155"/>
              <a:gd name="T66" fmla="*/ 40 w 114"/>
              <a:gd name="T67" fmla="*/ 29 h 155"/>
              <a:gd name="T68" fmla="*/ 47 w 114"/>
              <a:gd name="T69" fmla="*/ 26 h 155"/>
              <a:gd name="T70" fmla="*/ 55 w 114"/>
              <a:gd name="T71" fmla="*/ 23 h 155"/>
              <a:gd name="T72" fmla="*/ 64 w 114"/>
              <a:gd name="T73" fmla="*/ 22 h 155"/>
              <a:gd name="T74" fmla="*/ 71 w 114"/>
              <a:gd name="T75" fmla="*/ 23 h 155"/>
              <a:gd name="T76" fmla="*/ 77 w 114"/>
              <a:gd name="T77" fmla="*/ 25 h 155"/>
              <a:gd name="T78" fmla="*/ 82 w 114"/>
              <a:gd name="T79" fmla="*/ 28 h 155"/>
              <a:gd name="T80" fmla="*/ 86 w 114"/>
              <a:gd name="T81" fmla="*/ 32 h 155"/>
              <a:gd name="T82" fmla="*/ 88 w 114"/>
              <a:gd name="T83" fmla="*/ 37 h 155"/>
              <a:gd name="T84" fmla="*/ 90 w 114"/>
              <a:gd name="T85" fmla="*/ 44 h 155"/>
              <a:gd name="T86" fmla="*/ 91 w 114"/>
              <a:gd name="T87" fmla="*/ 53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5" y="15"/>
                </a:lnTo>
                <a:lnTo>
                  <a:pt x="102" y="12"/>
                </a:lnTo>
                <a:lnTo>
                  <a:pt x="97" y="8"/>
                </a:lnTo>
                <a:lnTo>
                  <a:pt x="92" y="5"/>
                </a:lnTo>
                <a:lnTo>
                  <a:pt x="87" y="2"/>
                </a:lnTo>
                <a:lnTo>
                  <a:pt x="80" y="1"/>
                </a:lnTo>
                <a:lnTo>
                  <a:pt x="73" y="0"/>
                </a:lnTo>
                <a:lnTo>
                  <a:pt x="66" y="0"/>
                </a:lnTo>
                <a:lnTo>
                  <a:pt x="59" y="0"/>
                </a:lnTo>
                <a:lnTo>
                  <a:pt x="53" y="1"/>
                </a:lnTo>
                <a:lnTo>
                  <a:pt x="47" y="4"/>
                </a:lnTo>
                <a:lnTo>
                  <a:pt x="41" y="6"/>
                </a:lnTo>
                <a:lnTo>
                  <a:pt x="36" y="9"/>
                </a:lnTo>
                <a:lnTo>
                  <a:pt x="31" y="14"/>
                </a:lnTo>
                <a:lnTo>
                  <a:pt x="27" y="20"/>
                </a:lnTo>
                <a:lnTo>
                  <a:pt x="22" y="26"/>
                </a:lnTo>
                <a:lnTo>
                  <a:pt x="22" y="4"/>
                </a:lnTo>
                <a:lnTo>
                  <a:pt x="0" y="4"/>
                </a:lnTo>
                <a:lnTo>
                  <a:pt x="0" y="155"/>
                </a:lnTo>
                <a:lnTo>
                  <a:pt x="24" y="155"/>
                </a:lnTo>
                <a:lnTo>
                  <a:pt x="24" y="69"/>
                </a:lnTo>
                <a:lnTo>
                  <a:pt x="25" y="58"/>
                </a:lnTo>
                <a:lnTo>
                  <a:pt x="27" y="49"/>
                </a:lnTo>
                <a:lnTo>
                  <a:pt x="30" y="41"/>
                </a:lnTo>
                <a:lnTo>
                  <a:pt x="34" y="34"/>
                </a:lnTo>
                <a:lnTo>
                  <a:pt x="40" y="29"/>
                </a:lnTo>
                <a:lnTo>
                  <a:pt x="47" y="26"/>
                </a:lnTo>
                <a:lnTo>
                  <a:pt x="55" y="23"/>
                </a:lnTo>
                <a:lnTo>
                  <a:pt x="64" y="22"/>
                </a:lnTo>
                <a:lnTo>
                  <a:pt x="71" y="23"/>
                </a:lnTo>
                <a:lnTo>
                  <a:pt x="77" y="25"/>
                </a:lnTo>
                <a:lnTo>
                  <a:pt x="82" y="28"/>
                </a:lnTo>
                <a:lnTo>
                  <a:pt x="86" y="32"/>
                </a:lnTo>
                <a:lnTo>
                  <a:pt x="88" y="37"/>
                </a:lnTo>
                <a:lnTo>
                  <a:pt x="90" y="44"/>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0886" name="Freeform 406"/>
          <p:cNvSpPr>
            <a:spLocks/>
          </p:cNvSpPr>
          <p:nvPr/>
        </p:nvSpPr>
        <p:spPr bwMode="auto">
          <a:xfrm>
            <a:off x="5962650" y="2905125"/>
            <a:ext cx="68263" cy="109538"/>
          </a:xfrm>
          <a:custGeom>
            <a:avLst/>
            <a:gdLst>
              <a:gd name="T0" fmla="*/ 0 w 145"/>
              <a:gd name="T1" fmla="*/ 207 h 207"/>
              <a:gd name="T2" fmla="*/ 145 w 145"/>
              <a:gd name="T3" fmla="*/ 207 h 207"/>
              <a:gd name="T4" fmla="*/ 145 w 145"/>
              <a:gd name="T5" fmla="*/ 181 h 207"/>
              <a:gd name="T6" fmla="*/ 32 w 145"/>
              <a:gd name="T7" fmla="*/ 181 h 207"/>
              <a:gd name="T8" fmla="*/ 145 w 145"/>
              <a:gd name="T9" fmla="*/ 25 h 207"/>
              <a:gd name="T10" fmla="*/ 145 w 145"/>
              <a:gd name="T11" fmla="*/ 0 h 207"/>
              <a:gd name="T12" fmla="*/ 7 w 145"/>
              <a:gd name="T13" fmla="*/ 0 h 207"/>
              <a:gd name="T14" fmla="*/ 7 w 145"/>
              <a:gd name="T15" fmla="*/ 24 h 207"/>
              <a:gd name="T16" fmla="*/ 115 w 145"/>
              <a:gd name="T17" fmla="*/ 24 h 207"/>
              <a:gd name="T18" fmla="*/ 0 w 145"/>
              <a:gd name="T19" fmla="*/ 184 h 207"/>
              <a:gd name="T20" fmla="*/ 0 w 145"/>
              <a:gd name="T21" fmla="*/ 207 h 20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5"/>
              <a:gd name="T34" fmla="*/ 0 h 207"/>
              <a:gd name="T35" fmla="*/ 145 w 145"/>
              <a:gd name="T36" fmla="*/ 207 h 20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5" h="207">
                <a:moveTo>
                  <a:pt x="0" y="207"/>
                </a:moveTo>
                <a:lnTo>
                  <a:pt x="145" y="207"/>
                </a:lnTo>
                <a:lnTo>
                  <a:pt x="145" y="181"/>
                </a:lnTo>
                <a:lnTo>
                  <a:pt x="32" y="181"/>
                </a:lnTo>
                <a:lnTo>
                  <a:pt x="145" y="25"/>
                </a:lnTo>
                <a:lnTo>
                  <a:pt x="145" y="0"/>
                </a:lnTo>
                <a:lnTo>
                  <a:pt x="7" y="0"/>
                </a:lnTo>
                <a:lnTo>
                  <a:pt x="7" y="24"/>
                </a:lnTo>
                <a:lnTo>
                  <a:pt x="115" y="24"/>
                </a:lnTo>
                <a:lnTo>
                  <a:pt x="0" y="184"/>
                </a:lnTo>
                <a:lnTo>
                  <a:pt x="0" y="207"/>
                </a:lnTo>
                <a:close/>
              </a:path>
            </a:pathLst>
          </a:custGeom>
          <a:solidFill>
            <a:srgbClr val="000080"/>
          </a:solidFill>
          <a:ln w="9525">
            <a:noFill/>
            <a:round/>
            <a:headEnd/>
            <a:tailEnd/>
          </a:ln>
        </p:spPr>
        <p:txBody>
          <a:bodyPr/>
          <a:lstStyle/>
          <a:p>
            <a:endParaRPr lang="ru-RU"/>
          </a:p>
        </p:txBody>
      </p:sp>
      <p:sp>
        <p:nvSpPr>
          <p:cNvPr id="20887" name="Rectangle 407"/>
          <p:cNvSpPr>
            <a:spLocks noChangeArrowheads="1"/>
          </p:cNvSpPr>
          <p:nvPr/>
        </p:nvSpPr>
        <p:spPr bwMode="auto">
          <a:xfrm>
            <a:off x="6046788" y="2997200"/>
            <a:ext cx="12700" cy="17463"/>
          </a:xfrm>
          <a:prstGeom prst="rect">
            <a:avLst/>
          </a:prstGeom>
          <a:solidFill>
            <a:srgbClr val="000080"/>
          </a:solidFill>
          <a:ln w="9525">
            <a:noFill/>
            <a:miter lim="800000"/>
            <a:headEnd/>
            <a:tailEnd/>
          </a:ln>
        </p:spPr>
        <p:txBody>
          <a:bodyPr/>
          <a:lstStyle/>
          <a:p>
            <a:endParaRPr lang="ru-RU"/>
          </a:p>
        </p:txBody>
      </p:sp>
      <p:sp>
        <p:nvSpPr>
          <p:cNvPr id="20888" name="Freeform 408"/>
          <p:cNvSpPr>
            <a:spLocks/>
          </p:cNvSpPr>
          <p:nvPr/>
        </p:nvSpPr>
        <p:spPr bwMode="auto">
          <a:xfrm>
            <a:off x="4851400" y="3101975"/>
            <a:ext cx="58738" cy="107950"/>
          </a:xfrm>
          <a:custGeom>
            <a:avLst/>
            <a:gdLst>
              <a:gd name="T0" fmla="*/ 0 w 126"/>
              <a:gd name="T1" fmla="*/ 137 h 204"/>
              <a:gd name="T2" fmla="*/ 4 w 126"/>
              <a:gd name="T3" fmla="*/ 165 h 204"/>
              <a:gd name="T4" fmla="*/ 17 w 126"/>
              <a:gd name="T5" fmla="*/ 186 h 204"/>
              <a:gd name="T6" fmla="*/ 36 w 126"/>
              <a:gd name="T7" fmla="*/ 200 h 204"/>
              <a:gd name="T8" fmla="*/ 61 w 126"/>
              <a:gd name="T9" fmla="*/ 204 h 204"/>
              <a:gd name="T10" fmla="*/ 89 w 126"/>
              <a:gd name="T11" fmla="*/ 200 h 204"/>
              <a:gd name="T12" fmla="*/ 109 w 126"/>
              <a:gd name="T13" fmla="*/ 187 h 204"/>
              <a:gd name="T14" fmla="*/ 122 w 126"/>
              <a:gd name="T15" fmla="*/ 167 h 204"/>
              <a:gd name="T16" fmla="*/ 126 w 126"/>
              <a:gd name="T17" fmla="*/ 141 h 204"/>
              <a:gd name="T18" fmla="*/ 124 w 126"/>
              <a:gd name="T19" fmla="*/ 124 h 204"/>
              <a:gd name="T20" fmla="*/ 119 w 126"/>
              <a:gd name="T21" fmla="*/ 111 h 204"/>
              <a:gd name="T22" fmla="*/ 110 w 126"/>
              <a:gd name="T23" fmla="*/ 99 h 204"/>
              <a:gd name="T24" fmla="*/ 97 w 126"/>
              <a:gd name="T25" fmla="*/ 92 h 204"/>
              <a:gd name="T26" fmla="*/ 108 w 126"/>
              <a:gd name="T27" fmla="*/ 85 h 204"/>
              <a:gd name="T28" fmla="*/ 115 w 126"/>
              <a:gd name="T29" fmla="*/ 77 h 204"/>
              <a:gd name="T30" fmla="*/ 119 w 126"/>
              <a:gd name="T31" fmla="*/ 66 h 204"/>
              <a:gd name="T32" fmla="*/ 120 w 126"/>
              <a:gd name="T33" fmla="*/ 53 h 204"/>
              <a:gd name="T34" fmla="*/ 116 w 126"/>
              <a:gd name="T35" fmla="*/ 31 h 204"/>
              <a:gd name="T36" fmla="*/ 105 w 126"/>
              <a:gd name="T37" fmla="*/ 14 h 204"/>
              <a:gd name="T38" fmla="*/ 86 w 126"/>
              <a:gd name="T39" fmla="*/ 4 h 204"/>
              <a:gd name="T40" fmla="*/ 61 w 126"/>
              <a:gd name="T41" fmla="*/ 0 h 204"/>
              <a:gd name="T42" fmla="*/ 38 w 126"/>
              <a:gd name="T43" fmla="*/ 5 h 204"/>
              <a:gd name="T44" fmla="*/ 20 w 126"/>
              <a:gd name="T45" fmla="*/ 18 h 204"/>
              <a:gd name="T46" fmla="*/ 8 w 126"/>
              <a:gd name="T47" fmla="*/ 39 h 204"/>
              <a:gd name="T48" fmla="*/ 4 w 126"/>
              <a:gd name="T49" fmla="*/ 66 h 204"/>
              <a:gd name="T50" fmla="*/ 27 w 126"/>
              <a:gd name="T51" fmla="*/ 67 h 204"/>
              <a:gd name="T52" fmla="*/ 31 w 126"/>
              <a:gd name="T53" fmla="*/ 48 h 204"/>
              <a:gd name="T54" fmla="*/ 37 w 126"/>
              <a:gd name="T55" fmla="*/ 34 h 204"/>
              <a:gd name="T56" fmla="*/ 47 w 126"/>
              <a:gd name="T57" fmla="*/ 26 h 204"/>
              <a:gd name="T58" fmla="*/ 63 w 126"/>
              <a:gd name="T59" fmla="*/ 24 h 204"/>
              <a:gd name="T60" fmla="*/ 77 w 126"/>
              <a:gd name="T61" fmla="*/ 26 h 204"/>
              <a:gd name="T62" fmla="*/ 86 w 126"/>
              <a:gd name="T63" fmla="*/ 32 h 204"/>
              <a:gd name="T64" fmla="*/ 93 w 126"/>
              <a:gd name="T65" fmla="*/ 41 h 204"/>
              <a:gd name="T66" fmla="*/ 95 w 126"/>
              <a:gd name="T67" fmla="*/ 54 h 204"/>
              <a:gd name="T68" fmla="*/ 93 w 126"/>
              <a:gd name="T69" fmla="*/ 68 h 204"/>
              <a:gd name="T70" fmla="*/ 85 w 126"/>
              <a:gd name="T71" fmla="*/ 77 h 204"/>
              <a:gd name="T72" fmla="*/ 74 w 126"/>
              <a:gd name="T73" fmla="*/ 83 h 204"/>
              <a:gd name="T74" fmla="*/ 58 w 126"/>
              <a:gd name="T75" fmla="*/ 84 h 204"/>
              <a:gd name="T76" fmla="*/ 50 w 126"/>
              <a:gd name="T77" fmla="*/ 106 h 204"/>
              <a:gd name="T78" fmla="*/ 72 w 126"/>
              <a:gd name="T79" fmla="*/ 108 h 204"/>
              <a:gd name="T80" fmla="*/ 86 w 126"/>
              <a:gd name="T81" fmla="*/ 112 h 204"/>
              <a:gd name="T82" fmla="*/ 96 w 126"/>
              <a:gd name="T83" fmla="*/ 120 h 204"/>
              <a:gd name="T84" fmla="*/ 100 w 126"/>
              <a:gd name="T85" fmla="*/ 133 h 204"/>
              <a:gd name="T86" fmla="*/ 100 w 126"/>
              <a:gd name="T87" fmla="*/ 149 h 204"/>
              <a:gd name="T88" fmla="*/ 96 w 126"/>
              <a:gd name="T89" fmla="*/ 163 h 204"/>
              <a:gd name="T90" fmla="*/ 85 w 126"/>
              <a:gd name="T91" fmla="*/ 174 h 204"/>
              <a:gd name="T92" fmla="*/ 72 w 126"/>
              <a:gd name="T93" fmla="*/ 179 h 204"/>
              <a:gd name="T94" fmla="*/ 55 w 126"/>
              <a:gd name="T95" fmla="*/ 179 h 204"/>
              <a:gd name="T96" fmla="*/ 40 w 126"/>
              <a:gd name="T97" fmla="*/ 173 h 204"/>
              <a:gd name="T98" fmla="*/ 31 w 126"/>
              <a:gd name="T99" fmla="*/ 162 h 204"/>
              <a:gd name="T100" fmla="*/ 25 w 126"/>
              <a:gd name="T101" fmla="*/ 146 h 204"/>
              <a:gd name="T102" fmla="*/ 0 w 126"/>
              <a:gd name="T103" fmla="*/ 135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7"/>
                </a:lnTo>
                <a:lnTo>
                  <a:pt x="1" y="152"/>
                </a:lnTo>
                <a:lnTo>
                  <a:pt x="4" y="165"/>
                </a:lnTo>
                <a:lnTo>
                  <a:pt x="9" y="176"/>
                </a:lnTo>
                <a:lnTo>
                  <a:pt x="17" y="186"/>
                </a:lnTo>
                <a:lnTo>
                  <a:pt x="25" y="194"/>
                </a:lnTo>
                <a:lnTo>
                  <a:pt x="36" y="200"/>
                </a:lnTo>
                <a:lnTo>
                  <a:pt x="47" y="203"/>
                </a:lnTo>
                <a:lnTo>
                  <a:pt x="61" y="204"/>
                </a:lnTo>
                <a:lnTo>
                  <a:pt x="76" y="203"/>
                </a:lnTo>
                <a:lnTo>
                  <a:pt x="89" y="200"/>
                </a:lnTo>
                <a:lnTo>
                  <a:pt x="99" y="194"/>
                </a:lnTo>
                <a:lnTo>
                  <a:pt x="109" y="187"/>
                </a:lnTo>
                <a:lnTo>
                  <a:pt x="116" y="177"/>
                </a:lnTo>
                <a:lnTo>
                  <a:pt x="122" y="167"/>
                </a:lnTo>
                <a:lnTo>
                  <a:pt x="125" y="154"/>
                </a:lnTo>
                <a:lnTo>
                  <a:pt x="126" y="141"/>
                </a:lnTo>
                <a:lnTo>
                  <a:pt x="126" y="132"/>
                </a:lnTo>
                <a:lnTo>
                  <a:pt x="124" y="124"/>
                </a:lnTo>
                <a:lnTo>
                  <a:pt x="122" y="117"/>
                </a:lnTo>
                <a:lnTo>
                  <a:pt x="119" y="111"/>
                </a:lnTo>
                <a:lnTo>
                  <a:pt x="115" y="105"/>
                </a:lnTo>
                <a:lnTo>
                  <a:pt x="110" y="99"/>
                </a:lnTo>
                <a:lnTo>
                  <a:pt x="104" y="96"/>
                </a:lnTo>
                <a:lnTo>
                  <a:pt x="97" y="92"/>
                </a:lnTo>
                <a:lnTo>
                  <a:pt x="102" y="89"/>
                </a:lnTo>
                <a:lnTo>
                  <a:pt x="108" y="85"/>
                </a:lnTo>
                <a:lnTo>
                  <a:pt x="111" y="82"/>
                </a:lnTo>
                <a:lnTo>
                  <a:pt x="115" y="77"/>
                </a:lnTo>
                <a:lnTo>
                  <a:pt x="117" y="71"/>
                </a:lnTo>
                <a:lnTo>
                  <a:pt x="119" y="66"/>
                </a:lnTo>
                <a:lnTo>
                  <a:pt x="120" y="60"/>
                </a:lnTo>
                <a:lnTo>
                  <a:pt x="120" y="53"/>
                </a:lnTo>
                <a:lnTo>
                  <a:pt x="119" y="41"/>
                </a:lnTo>
                <a:lnTo>
                  <a:pt x="116" y="31"/>
                </a:lnTo>
                <a:lnTo>
                  <a:pt x="112" y="23"/>
                </a:lnTo>
                <a:lnTo>
                  <a:pt x="105" y="14"/>
                </a:lnTo>
                <a:lnTo>
                  <a:pt x="97" y="9"/>
                </a:lnTo>
                <a:lnTo>
                  <a:pt x="86" y="4"/>
                </a:lnTo>
                <a:lnTo>
                  <a:pt x="75" y="2"/>
                </a:lnTo>
                <a:lnTo>
                  <a:pt x="61" y="0"/>
                </a:lnTo>
                <a:lnTo>
                  <a:pt x="50" y="2"/>
                </a:lnTo>
                <a:lnTo>
                  <a:pt x="38" y="5"/>
                </a:lnTo>
                <a:lnTo>
                  <a:pt x="28" y="11"/>
                </a:lnTo>
                <a:lnTo>
                  <a:pt x="20" y="18"/>
                </a:lnTo>
                <a:lnTo>
                  <a:pt x="14" y="27"/>
                </a:lnTo>
                <a:lnTo>
                  <a:pt x="8" y="39"/>
                </a:lnTo>
                <a:lnTo>
                  <a:pt x="5" y="50"/>
                </a:lnTo>
                <a:lnTo>
                  <a:pt x="4" y="66"/>
                </a:lnTo>
                <a:lnTo>
                  <a:pt x="4" y="67"/>
                </a:lnTo>
                <a:lnTo>
                  <a:pt x="27" y="67"/>
                </a:lnTo>
                <a:lnTo>
                  <a:pt x="28" y="56"/>
                </a:lnTo>
                <a:lnTo>
                  <a:pt x="31" y="48"/>
                </a:lnTo>
                <a:lnTo>
                  <a:pt x="33" y="41"/>
                </a:lnTo>
                <a:lnTo>
                  <a:pt x="37" y="34"/>
                </a:lnTo>
                <a:lnTo>
                  <a:pt x="41" y="30"/>
                </a:lnTo>
                <a:lnTo>
                  <a:pt x="47" y="26"/>
                </a:lnTo>
                <a:lnTo>
                  <a:pt x="55" y="25"/>
                </a:lnTo>
                <a:lnTo>
                  <a:pt x="63" y="24"/>
                </a:lnTo>
                <a:lnTo>
                  <a:pt x="71" y="24"/>
                </a:lnTo>
                <a:lnTo>
                  <a:pt x="77" y="26"/>
                </a:lnTo>
                <a:lnTo>
                  <a:pt x="82" y="28"/>
                </a:lnTo>
                <a:lnTo>
                  <a:pt x="86" y="32"/>
                </a:lnTo>
                <a:lnTo>
                  <a:pt x="91" y="35"/>
                </a:lnTo>
                <a:lnTo>
                  <a:pt x="93" y="41"/>
                </a:lnTo>
                <a:lnTo>
                  <a:pt x="95" y="47"/>
                </a:lnTo>
                <a:lnTo>
                  <a:pt x="95" y="54"/>
                </a:lnTo>
                <a:lnTo>
                  <a:pt x="94" y="62"/>
                </a:lnTo>
                <a:lnTo>
                  <a:pt x="93" y="68"/>
                </a:lnTo>
                <a:lnTo>
                  <a:pt x="90" y="74"/>
                </a:lnTo>
                <a:lnTo>
                  <a:pt x="85" y="77"/>
                </a:lnTo>
                <a:lnTo>
                  <a:pt x="80" y="81"/>
                </a:lnTo>
                <a:lnTo>
                  <a:pt x="74" y="83"/>
                </a:lnTo>
                <a:lnTo>
                  <a:pt x="66" y="84"/>
                </a:lnTo>
                <a:lnTo>
                  <a:pt x="58" y="84"/>
                </a:lnTo>
                <a:lnTo>
                  <a:pt x="50" y="84"/>
                </a:lnTo>
                <a:lnTo>
                  <a:pt x="50" y="106"/>
                </a:lnTo>
                <a:lnTo>
                  <a:pt x="63" y="106"/>
                </a:lnTo>
                <a:lnTo>
                  <a:pt x="72" y="108"/>
                </a:lnTo>
                <a:lnTo>
                  <a:pt x="79" y="109"/>
                </a:lnTo>
                <a:lnTo>
                  <a:pt x="86" y="112"/>
                </a:lnTo>
                <a:lnTo>
                  <a:pt x="92" y="116"/>
                </a:lnTo>
                <a:lnTo>
                  <a:pt x="96" y="120"/>
                </a:lnTo>
                <a:lnTo>
                  <a:pt x="99" y="126"/>
                </a:lnTo>
                <a:lnTo>
                  <a:pt x="100" y="133"/>
                </a:lnTo>
                <a:lnTo>
                  <a:pt x="101" y="141"/>
                </a:lnTo>
                <a:lnTo>
                  <a:pt x="100" y="149"/>
                </a:lnTo>
                <a:lnTo>
                  <a:pt x="99" y="158"/>
                </a:lnTo>
                <a:lnTo>
                  <a:pt x="96" y="163"/>
                </a:lnTo>
                <a:lnTo>
                  <a:pt x="91" y="169"/>
                </a:lnTo>
                <a:lnTo>
                  <a:pt x="85" y="174"/>
                </a:lnTo>
                <a:lnTo>
                  <a:pt x="79" y="177"/>
                </a:lnTo>
                <a:lnTo>
                  <a:pt x="72" y="179"/>
                </a:lnTo>
                <a:lnTo>
                  <a:pt x="63" y="180"/>
                </a:lnTo>
                <a:lnTo>
                  <a:pt x="55" y="179"/>
                </a:lnTo>
                <a:lnTo>
                  <a:pt x="46" y="177"/>
                </a:lnTo>
                <a:lnTo>
                  <a:pt x="40" y="173"/>
                </a:lnTo>
                <a:lnTo>
                  <a:pt x="35" y="168"/>
                </a:lnTo>
                <a:lnTo>
                  <a:pt x="31" y="162"/>
                </a:lnTo>
                <a:lnTo>
                  <a:pt x="27"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0889" name="Freeform 409"/>
          <p:cNvSpPr>
            <a:spLocks/>
          </p:cNvSpPr>
          <p:nvPr/>
        </p:nvSpPr>
        <p:spPr bwMode="auto">
          <a:xfrm>
            <a:off x="4919663" y="3103563"/>
            <a:ext cx="58737" cy="106362"/>
          </a:xfrm>
          <a:custGeom>
            <a:avLst/>
            <a:gdLst>
              <a:gd name="T0" fmla="*/ 2 w 127"/>
              <a:gd name="T1" fmla="*/ 155 h 200"/>
              <a:gd name="T2" fmla="*/ 12 w 127"/>
              <a:gd name="T3" fmla="*/ 176 h 200"/>
              <a:gd name="T4" fmla="*/ 28 w 127"/>
              <a:gd name="T5" fmla="*/ 191 h 200"/>
              <a:gd name="T6" fmla="*/ 50 w 127"/>
              <a:gd name="T7" fmla="*/ 199 h 200"/>
              <a:gd name="T8" fmla="*/ 76 w 127"/>
              <a:gd name="T9" fmla="*/ 199 h 200"/>
              <a:gd name="T10" fmla="*/ 99 w 127"/>
              <a:gd name="T11" fmla="*/ 189 h 200"/>
              <a:gd name="T12" fmla="*/ 116 w 127"/>
              <a:gd name="T13" fmla="*/ 171 h 200"/>
              <a:gd name="T14" fmla="*/ 126 w 127"/>
              <a:gd name="T15" fmla="*/ 145 h 200"/>
              <a:gd name="T16" fmla="*/ 126 w 127"/>
              <a:gd name="T17" fmla="*/ 115 h 200"/>
              <a:gd name="T18" fmla="*/ 117 w 127"/>
              <a:gd name="T19" fmla="*/ 92 h 200"/>
              <a:gd name="T20" fmla="*/ 102 w 127"/>
              <a:gd name="T21" fmla="*/ 74 h 200"/>
              <a:gd name="T22" fmla="*/ 78 w 127"/>
              <a:gd name="T23" fmla="*/ 65 h 200"/>
              <a:gd name="T24" fmla="*/ 55 w 127"/>
              <a:gd name="T25" fmla="*/ 65 h 200"/>
              <a:gd name="T26" fmla="*/ 37 w 127"/>
              <a:gd name="T27" fmla="*/ 71 h 200"/>
              <a:gd name="T28" fmla="*/ 37 w 127"/>
              <a:gd name="T29" fmla="*/ 23 h 200"/>
              <a:gd name="T30" fmla="*/ 117 w 127"/>
              <a:gd name="T31" fmla="*/ 0 h 200"/>
              <a:gd name="T32" fmla="*/ 6 w 127"/>
              <a:gd name="T33" fmla="*/ 106 h 200"/>
              <a:gd name="T34" fmla="*/ 34 w 127"/>
              <a:gd name="T35" fmla="*/ 98 h 200"/>
              <a:gd name="T36" fmla="*/ 51 w 127"/>
              <a:gd name="T37" fmla="*/ 88 h 200"/>
              <a:gd name="T38" fmla="*/ 70 w 127"/>
              <a:gd name="T39" fmla="*/ 88 h 200"/>
              <a:gd name="T40" fmla="*/ 85 w 127"/>
              <a:gd name="T41" fmla="*/ 94 h 200"/>
              <a:gd name="T42" fmla="*/ 95 w 127"/>
              <a:gd name="T43" fmla="*/ 106 h 200"/>
              <a:gd name="T44" fmla="*/ 101 w 127"/>
              <a:gd name="T45" fmla="*/ 122 h 200"/>
              <a:gd name="T46" fmla="*/ 101 w 127"/>
              <a:gd name="T47" fmla="*/ 141 h 200"/>
              <a:gd name="T48" fmla="*/ 95 w 127"/>
              <a:gd name="T49" fmla="*/ 157 h 200"/>
              <a:gd name="T50" fmla="*/ 85 w 127"/>
              <a:gd name="T51" fmla="*/ 169 h 200"/>
              <a:gd name="T52" fmla="*/ 70 w 127"/>
              <a:gd name="T53" fmla="*/ 175 h 200"/>
              <a:gd name="T54" fmla="*/ 54 w 127"/>
              <a:gd name="T55" fmla="*/ 176 h 200"/>
              <a:gd name="T56" fmla="*/ 41 w 127"/>
              <a:gd name="T57" fmla="*/ 171 h 200"/>
              <a:gd name="T58" fmla="*/ 32 w 127"/>
              <a:gd name="T59" fmla="*/ 162 h 200"/>
              <a:gd name="T60" fmla="*/ 26 w 127"/>
              <a:gd name="T61" fmla="*/ 150 h 200"/>
              <a:gd name="T62" fmla="*/ 0 w 127"/>
              <a:gd name="T63" fmla="*/ 143 h 2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7"/>
              <a:gd name="T97" fmla="*/ 0 h 200"/>
              <a:gd name="T98" fmla="*/ 127 w 127"/>
              <a:gd name="T99" fmla="*/ 200 h 2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7" h="200">
                <a:moveTo>
                  <a:pt x="0" y="143"/>
                </a:moveTo>
                <a:lnTo>
                  <a:pt x="2" y="155"/>
                </a:lnTo>
                <a:lnTo>
                  <a:pt x="7" y="166"/>
                </a:lnTo>
                <a:lnTo>
                  <a:pt x="12" y="176"/>
                </a:lnTo>
                <a:lnTo>
                  <a:pt x="19" y="185"/>
                </a:lnTo>
                <a:lnTo>
                  <a:pt x="28" y="191"/>
                </a:lnTo>
                <a:lnTo>
                  <a:pt x="38" y="196"/>
                </a:lnTo>
                <a:lnTo>
                  <a:pt x="50" y="199"/>
                </a:lnTo>
                <a:lnTo>
                  <a:pt x="62" y="200"/>
                </a:lnTo>
                <a:lnTo>
                  <a:pt x="76" y="199"/>
                </a:lnTo>
                <a:lnTo>
                  <a:pt x="89" y="196"/>
                </a:lnTo>
                <a:lnTo>
                  <a:pt x="99" y="189"/>
                </a:lnTo>
                <a:lnTo>
                  <a:pt x="109" y="180"/>
                </a:lnTo>
                <a:lnTo>
                  <a:pt x="116" y="171"/>
                </a:lnTo>
                <a:lnTo>
                  <a:pt x="123" y="158"/>
                </a:lnTo>
                <a:lnTo>
                  <a:pt x="126" y="145"/>
                </a:lnTo>
                <a:lnTo>
                  <a:pt x="127" y="130"/>
                </a:lnTo>
                <a:lnTo>
                  <a:pt x="126" y="115"/>
                </a:lnTo>
                <a:lnTo>
                  <a:pt x="123" y="102"/>
                </a:lnTo>
                <a:lnTo>
                  <a:pt x="117" y="92"/>
                </a:lnTo>
                <a:lnTo>
                  <a:pt x="110" y="83"/>
                </a:lnTo>
                <a:lnTo>
                  <a:pt x="102" y="74"/>
                </a:lnTo>
                <a:lnTo>
                  <a:pt x="91" y="69"/>
                </a:lnTo>
                <a:lnTo>
                  <a:pt x="78" y="65"/>
                </a:lnTo>
                <a:lnTo>
                  <a:pt x="66" y="64"/>
                </a:lnTo>
                <a:lnTo>
                  <a:pt x="55" y="65"/>
                </a:lnTo>
                <a:lnTo>
                  <a:pt x="46" y="67"/>
                </a:lnTo>
                <a:lnTo>
                  <a:pt x="37" y="71"/>
                </a:lnTo>
                <a:lnTo>
                  <a:pt x="30" y="77"/>
                </a:lnTo>
                <a:lnTo>
                  <a:pt x="37" y="23"/>
                </a:lnTo>
                <a:lnTo>
                  <a:pt x="117" y="23"/>
                </a:lnTo>
                <a:lnTo>
                  <a:pt x="117" y="0"/>
                </a:lnTo>
                <a:lnTo>
                  <a:pt x="20" y="0"/>
                </a:lnTo>
                <a:lnTo>
                  <a:pt x="6" y="106"/>
                </a:lnTo>
                <a:lnTo>
                  <a:pt x="27" y="106"/>
                </a:lnTo>
                <a:lnTo>
                  <a:pt x="34" y="98"/>
                </a:lnTo>
                <a:lnTo>
                  <a:pt x="41" y="92"/>
                </a:lnTo>
                <a:lnTo>
                  <a:pt x="51" y="88"/>
                </a:lnTo>
                <a:lnTo>
                  <a:pt x="62" y="87"/>
                </a:lnTo>
                <a:lnTo>
                  <a:pt x="70" y="88"/>
                </a:lnTo>
                <a:lnTo>
                  <a:pt x="78" y="91"/>
                </a:lnTo>
                <a:lnTo>
                  <a:pt x="85" y="94"/>
                </a:lnTo>
                <a:lnTo>
                  <a:pt x="91" y="99"/>
                </a:lnTo>
                <a:lnTo>
                  <a:pt x="95" y="106"/>
                </a:lnTo>
                <a:lnTo>
                  <a:pt x="98" y="113"/>
                </a:lnTo>
                <a:lnTo>
                  <a:pt x="101" y="122"/>
                </a:lnTo>
                <a:lnTo>
                  <a:pt x="102" y="131"/>
                </a:lnTo>
                <a:lnTo>
                  <a:pt x="101" y="141"/>
                </a:lnTo>
                <a:lnTo>
                  <a:pt x="98" y="150"/>
                </a:lnTo>
                <a:lnTo>
                  <a:pt x="95" y="157"/>
                </a:lnTo>
                <a:lnTo>
                  <a:pt x="90" y="164"/>
                </a:lnTo>
                <a:lnTo>
                  <a:pt x="85" y="169"/>
                </a:lnTo>
                <a:lnTo>
                  <a:pt x="77" y="172"/>
                </a:lnTo>
                <a:lnTo>
                  <a:pt x="70" y="175"/>
                </a:lnTo>
                <a:lnTo>
                  <a:pt x="62" y="176"/>
                </a:lnTo>
                <a:lnTo>
                  <a:pt x="54" y="176"/>
                </a:lnTo>
                <a:lnTo>
                  <a:pt x="48" y="173"/>
                </a:lnTo>
                <a:lnTo>
                  <a:pt x="41" y="171"/>
                </a:lnTo>
                <a:lnTo>
                  <a:pt x="36" y="168"/>
                </a:lnTo>
                <a:lnTo>
                  <a:pt x="32" y="162"/>
                </a:lnTo>
                <a:lnTo>
                  <a:pt x="29" y="157"/>
                </a:lnTo>
                <a:lnTo>
                  <a:pt x="26" y="150"/>
                </a:lnTo>
                <a:lnTo>
                  <a:pt x="25" y="143"/>
                </a:lnTo>
                <a:lnTo>
                  <a:pt x="0" y="143"/>
                </a:lnTo>
                <a:close/>
              </a:path>
            </a:pathLst>
          </a:custGeom>
          <a:solidFill>
            <a:srgbClr val="000080"/>
          </a:solidFill>
          <a:ln w="9525">
            <a:noFill/>
            <a:round/>
            <a:headEnd/>
            <a:tailEnd/>
          </a:ln>
        </p:spPr>
        <p:txBody>
          <a:bodyPr/>
          <a:lstStyle/>
          <a:p>
            <a:endParaRPr lang="ru-RU"/>
          </a:p>
        </p:txBody>
      </p:sp>
      <p:sp>
        <p:nvSpPr>
          <p:cNvPr id="20890" name="Freeform 410"/>
          <p:cNvSpPr>
            <a:spLocks/>
          </p:cNvSpPr>
          <p:nvPr/>
        </p:nvSpPr>
        <p:spPr bwMode="auto">
          <a:xfrm>
            <a:off x="5537200" y="3097213"/>
            <a:ext cx="60325" cy="109537"/>
          </a:xfrm>
          <a:custGeom>
            <a:avLst/>
            <a:gdLst>
              <a:gd name="T0" fmla="*/ 0 w 127"/>
              <a:gd name="T1" fmla="*/ 208 h 208"/>
              <a:gd name="T2" fmla="*/ 26 w 127"/>
              <a:gd name="T3" fmla="*/ 208 h 208"/>
              <a:gd name="T4" fmla="*/ 26 w 127"/>
              <a:gd name="T5" fmla="*/ 112 h 208"/>
              <a:gd name="T6" fmla="*/ 114 w 127"/>
              <a:gd name="T7" fmla="*/ 112 h 208"/>
              <a:gd name="T8" fmla="*/ 114 w 127"/>
              <a:gd name="T9" fmla="*/ 86 h 208"/>
              <a:gd name="T10" fmla="*/ 26 w 127"/>
              <a:gd name="T11" fmla="*/ 86 h 208"/>
              <a:gd name="T12" fmla="*/ 26 w 127"/>
              <a:gd name="T13" fmla="*/ 26 h 208"/>
              <a:gd name="T14" fmla="*/ 127 w 127"/>
              <a:gd name="T15" fmla="*/ 26 h 208"/>
              <a:gd name="T16" fmla="*/ 127 w 127"/>
              <a:gd name="T17" fmla="*/ 0 h 208"/>
              <a:gd name="T18" fmla="*/ 0 w 127"/>
              <a:gd name="T19" fmla="*/ 0 h 208"/>
              <a:gd name="T20" fmla="*/ 0 w 127"/>
              <a:gd name="T21" fmla="*/ 208 h 2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7"/>
              <a:gd name="T34" fmla="*/ 0 h 208"/>
              <a:gd name="T35" fmla="*/ 127 w 127"/>
              <a:gd name="T36" fmla="*/ 208 h 2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7" h="208">
                <a:moveTo>
                  <a:pt x="0" y="208"/>
                </a:moveTo>
                <a:lnTo>
                  <a:pt x="26" y="208"/>
                </a:lnTo>
                <a:lnTo>
                  <a:pt x="26" y="112"/>
                </a:lnTo>
                <a:lnTo>
                  <a:pt x="114" y="112"/>
                </a:lnTo>
                <a:lnTo>
                  <a:pt x="114" y="86"/>
                </a:lnTo>
                <a:lnTo>
                  <a:pt x="26" y="86"/>
                </a:lnTo>
                <a:lnTo>
                  <a:pt x="26" y="26"/>
                </a:lnTo>
                <a:lnTo>
                  <a:pt x="127" y="26"/>
                </a:lnTo>
                <a:lnTo>
                  <a:pt x="127" y="0"/>
                </a:lnTo>
                <a:lnTo>
                  <a:pt x="0" y="0"/>
                </a:lnTo>
                <a:lnTo>
                  <a:pt x="0" y="208"/>
                </a:lnTo>
                <a:close/>
              </a:path>
            </a:pathLst>
          </a:custGeom>
          <a:solidFill>
            <a:srgbClr val="000080"/>
          </a:solidFill>
          <a:ln w="9525">
            <a:noFill/>
            <a:round/>
            <a:headEnd/>
            <a:tailEnd/>
          </a:ln>
        </p:spPr>
        <p:txBody>
          <a:bodyPr/>
          <a:lstStyle/>
          <a:p>
            <a:endParaRPr lang="ru-RU"/>
          </a:p>
        </p:txBody>
      </p:sp>
      <p:sp>
        <p:nvSpPr>
          <p:cNvPr id="20891" name="Freeform 411"/>
          <p:cNvSpPr>
            <a:spLocks noEditPoints="1"/>
          </p:cNvSpPr>
          <p:nvPr/>
        </p:nvSpPr>
        <p:spPr bwMode="auto">
          <a:xfrm>
            <a:off x="5607050" y="3097213"/>
            <a:ext cx="12700" cy="109537"/>
          </a:xfrm>
          <a:custGeom>
            <a:avLst/>
            <a:gdLst>
              <a:gd name="T0" fmla="*/ 0 w 23"/>
              <a:gd name="T1" fmla="*/ 208 h 208"/>
              <a:gd name="T2" fmla="*/ 23 w 23"/>
              <a:gd name="T3" fmla="*/ 208 h 208"/>
              <a:gd name="T4" fmla="*/ 23 w 23"/>
              <a:gd name="T5" fmla="*/ 56 h 208"/>
              <a:gd name="T6" fmla="*/ 0 w 23"/>
              <a:gd name="T7" fmla="*/ 56 h 208"/>
              <a:gd name="T8" fmla="*/ 0 w 23"/>
              <a:gd name="T9" fmla="*/ 208 h 208"/>
              <a:gd name="T10" fmla="*/ 0 w 23"/>
              <a:gd name="T11" fmla="*/ 28 h 208"/>
              <a:gd name="T12" fmla="*/ 23 w 23"/>
              <a:gd name="T13" fmla="*/ 28 h 208"/>
              <a:gd name="T14" fmla="*/ 23 w 23"/>
              <a:gd name="T15" fmla="*/ 0 h 208"/>
              <a:gd name="T16" fmla="*/ 0 w 23"/>
              <a:gd name="T17" fmla="*/ 0 h 208"/>
              <a:gd name="T18" fmla="*/ 0 w 23"/>
              <a:gd name="T19" fmla="*/ 28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892" name="Freeform 412"/>
          <p:cNvSpPr>
            <a:spLocks noEditPoints="1"/>
          </p:cNvSpPr>
          <p:nvPr/>
        </p:nvSpPr>
        <p:spPr bwMode="auto">
          <a:xfrm>
            <a:off x="5632450" y="3097213"/>
            <a:ext cx="58738" cy="111125"/>
          </a:xfrm>
          <a:custGeom>
            <a:avLst/>
            <a:gdLst>
              <a:gd name="T0" fmla="*/ 126 w 126"/>
              <a:gd name="T1" fmla="*/ 0 h 211"/>
              <a:gd name="T2" fmla="*/ 104 w 126"/>
              <a:gd name="T3" fmla="*/ 0 h 211"/>
              <a:gd name="T4" fmla="*/ 104 w 126"/>
              <a:gd name="T5" fmla="*/ 76 h 211"/>
              <a:gd name="T6" fmla="*/ 96 w 126"/>
              <a:gd name="T7" fmla="*/ 65 h 211"/>
              <a:gd name="T8" fmla="*/ 85 w 126"/>
              <a:gd name="T9" fmla="*/ 58 h 211"/>
              <a:gd name="T10" fmla="*/ 74 w 126"/>
              <a:gd name="T11" fmla="*/ 54 h 211"/>
              <a:gd name="T12" fmla="*/ 60 w 126"/>
              <a:gd name="T13" fmla="*/ 53 h 211"/>
              <a:gd name="T14" fmla="*/ 47 w 126"/>
              <a:gd name="T15" fmla="*/ 54 h 211"/>
              <a:gd name="T16" fmla="*/ 36 w 126"/>
              <a:gd name="T17" fmla="*/ 58 h 211"/>
              <a:gd name="T18" fmla="*/ 25 w 126"/>
              <a:gd name="T19" fmla="*/ 64 h 211"/>
              <a:gd name="T20" fmla="*/ 17 w 126"/>
              <a:gd name="T21" fmla="*/ 74 h 211"/>
              <a:gd name="T22" fmla="*/ 9 w 126"/>
              <a:gd name="T23" fmla="*/ 85 h 211"/>
              <a:gd name="T24" fmla="*/ 4 w 126"/>
              <a:gd name="T25" fmla="*/ 99 h 211"/>
              <a:gd name="T26" fmla="*/ 1 w 126"/>
              <a:gd name="T27" fmla="*/ 114 h 211"/>
              <a:gd name="T28" fmla="*/ 0 w 126"/>
              <a:gd name="T29" fmla="*/ 132 h 211"/>
              <a:gd name="T30" fmla="*/ 1 w 126"/>
              <a:gd name="T31" fmla="*/ 149 h 211"/>
              <a:gd name="T32" fmla="*/ 4 w 126"/>
              <a:gd name="T33" fmla="*/ 166 h 211"/>
              <a:gd name="T34" fmla="*/ 9 w 126"/>
              <a:gd name="T35" fmla="*/ 178 h 211"/>
              <a:gd name="T36" fmla="*/ 17 w 126"/>
              <a:gd name="T37" fmla="*/ 190 h 211"/>
              <a:gd name="T38" fmla="*/ 25 w 126"/>
              <a:gd name="T39" fmla="*/ 199 h 211"/>
              <a:gd name="T40" fmla="*/ 36 w 126"/>
              <a:gd name="T41" fmla="*/ 205 h 211"/>
              <a:gd name="T42" fmla="*/ 47 w 126"/>
              <a:gd name="T43" fmla="*/ 210 h 211"/>
              <a:gd name="T44" fmla="*/ 60 w 126"/>
              <a:gd name="T45" fmla="*/ 211 h 211"/>
              <a:gd name="T46" fmla="*/ 72 w 126"/>
              <a:gd name="T47" fmla="*/ 210 h 211"/>
              <a:gd name="T48" fmla="*/ 84 w 126"/>
              <a:gd name="T49" fmla="*/ 205 h 211"/>
              <a:gd name="T50" fmla="*/ 95 w 126"/>
              <a:gd name="T51" fmla="*/ 198 h 211"/>
              <a:gd name="T52" fmla="*/ 104 w 126"/>
              <a:gd name="T53" fmla="*/ 188 h 211"/>
              <a:gd name="T54" fmla="*/ 104 w 126"/>
              <a:gd name="T55" fmla="*/ 208 h 211"/>
              <a:gd name="T56" fmla="*/ 126 w 126"/>
              <a:gd name="T57" fmla="*/ 208 h 211"/>
              <a:gd name="T58" fmla="*/ 126 w 126"/>
              <a:gd name="T59" fmla="*/ 0 h 211"/>
              <a:gd name="T60" fmla="*/ 105 w 126"/>
              <a:gd name="T61" fmla="*/ 132 h 211"/>
              <a:gd name="T62" fmla="*/ 104 w 126"/>
              <a:gd name="T63" fmla="*/ 145 h 211"/>
              <a:gd name="T64" fmla="*/ 102 w 126"/>
              <a:gd name="T65" fmla="*/ 156 h 211"/>
              <a:gd name="T66" fmla="*/ 99 w 126"/>
              <a:gd name="T67" fmla="*/ 166 h 211"/>
              <a:gd name="T68" fmla="*/ 95 w 126"/>
              <a:gd name="T69" fmla="*/ 174 h 211"/>
              <a:gd name="T70" fmla="*/ 88 w 126"/>
              <a:gd name="T71" fmla="*/ 181 h 211"/>
              <a:gd name="T72" fmla="*/ 82 w 126"/>
              <a:gd name="T73" fmla="*/ 185 h 211"/>
              <a:gd name="T74" fmla="*/ 74 w 126"/>
              <a:gd name="T75" fmla="*/ 188 h 211"/>
              <a:gd name="T76" fmla="*/ 65 w 126"/>
              <a:gd name="T77" fmla="*/ 189 h 211"/>
              <a:gd name="T78" fmla="*/ 56 w 126"/>
              <a:gd name="T79" fmla="*/ 188 h 211"/>
              <a:gd name="T80" fmla="*/ 48 w 126"/>
              <a:gd name="T81" fmla="*/ 185 h 211"/>
              <a:gd name="T82" fmla="*/ 41 w 126"/>
              <a:gd name="T83" fmla="*/ 181 h 211"/>
              <a:gd name="T84" fmla="*/ 35 w 126"/>
              <a:gd name="T85" fmla="*/ 175 h 211"/>
              <a:gd name="T86" fmla="*/ 30 w 126"/>
              <a:gd name="T87" fmla="*/ 167 h 211"/>
              <a:gd name="T88" fmla="*/ 27 w 126"/>
              <a:gd name="T89" fmla="*/ 157 h 211"/>
              <a:gd name="T90" fmla="*/ 25 w 126"/>
              <a:gd name="T91" fmla="*/ 147 h 211"/>
              <a:gd name="T92" fmla="*/ 24 w 126"/>
              <a:gd name="T93" fmla="*/ 134 h 211"/>
              <a:gd name="T94" fmla="*/ 25 w 126"/>
              <a:gd name="T95" fmla="*/ 121 h 211"/>
              <a:gd name="T96" fmla="*/ 27 w 126"/>
              <a:gd name="T97" fmla="*/ 110 h 211"/>
              <a:gd name="T98" fmla="*/ 30 w 126"/>
              <a:gd name="T99" fmla="*/ 99 h 211"/>
              <a:gd name="T100" fmla="*/ 35 w 126"/>
              <a:gd name="T101" fmla="*/ 91 h 211"/>
              <a:gd name="T102" fmla="*/ 41 w 126"/>
              <a:gd name="T103" fmla="*/ 84 h 211"/>
              <a:gd name="T104" fmla="*/ 47 w 126"/>
              <a:gd name="T105" fmla="*/ 79 h 211"/>
              <a:gd name="T106" fmla="*/ 56 w 126"/>
              <a:gd name="T107" fmla="*/ 77 h 211"/>
              <a:gd name="T108" fmla="*/ 64 w 126"/>
              <a:gd name="T109" fmla="*/ 76 h 211"/>
              <a:gd name="T110" fmla="*/ 74 w 126"/>
              <a:gd name="T111" fmla="*/ 77 h 211"/>
              <a:gd name="T112" fmla="*/ 82 w 126"/>
              <a:gd name="T113" fmla="*/ 79 h 211"/>
              <a:gd name="T114" fmla="*/ 89 w 126"/>
              <a:gd name="T115" fmla="*/ 84 h 211"/>
              <a:gd name="T116" fmla="*/ 95 w 126"/>
              <a:gd name="T117" fmla="*/ 90 h 211"/>
              <a:gd name="T118" fmla="*/ 100 w 126"/>
              <a:gd name="T119" fmla="*/ 98 h 211"/>
              <a:gd name="T120" fmla="*/ 103 w 126"/>
              <a:gd name="T121" fmla="*/ 107 h 211"/>
              <a:gd name="T122" fmla="*/ 104 w 126"/>
              <a:gd name="T123" fmla="*/ 119 h 211"/>
              <a:gd name="T124" fmla="*/ 105 w 126"/>
              <a:gd name="T125" fmla="*/ 132 h 21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6"/>
              <a:gd name="T190" fmla="*/ 0 h 211"/>
              <a:gd name="T191" fmla="*/ 126 w 126"/>
              <a:gd name="T192" fmla="*/ 211 h 21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6" h="211">
                <a:moveTo>
                  <a:pt x="126" y="0"/>
                </a:moveTo>
                <a:lnTo>
                  <a:pt x="104" y="0"/>
                </a:lnTo>
                <a:lnTo>
                  <a:pt x="104" y="76"/>
                </a:lnTo>
                <a:lnTo>
                  <a:pt x="96" y="65"/>
                </a:lnTo>
                <a:lnTo>
                  <a:pt x="85" y="58"/>
                </a:lnTo>
                <a:lnTo>
                  <a:pt x="74" y="54"/>
                </a:lnTo>
                <a:lnTo>
                  <a:pt x="60" y="53"/>
                </a:lnTo>
                <a:lnTo>
                  <a:pt x="47" y="54"/>
                </a:lnTo>
                <a:lnTo>
                  <a:pt x="36" y="58"/>
                </a:lnTo>
                <a:lnTo>
                  <a:pt x="25" y="64"/>
                </a:lnTo>
                <a:lnTo>
                  <a:pt x="17" y="74"/>
                </a:lnTo>
                <a:lnTo>
                  <a:pt x="9" y="85"/>
                </a:lnTo>
                <a:lnTo>
                  <a:pt x="4" y="99"/>
                </a:lnTo>
                <a:lnTo>
                  <a:pt x="1" y="114"/>
                </a:lnTo>
                <a:lnTo>
                  <a:pt x="0" y="132"/>
                </a:lnTo>
                <a:lnTo>
                  <a:pt x="1" y="149"/>
                </a:lnTo>
                <a:lnTo>
                  <a:pt x="4" y="166"/>
                </a:lnTo>
                <a:lnTo>
                  <a:pt x="9" y="178"/>
                </a:lnTo>
                <a:lnTo>
                  <a:pt x="17" y="190"/>
                </a:lnTo>
                <a:lnTo>
                  <a:pt x="25" y="199"/>
                </a:lnTo>
                <a:lnTo>
                  <a:pt x="36" y="205"/>
                </a:lnTo>
                <a:lnTo>
                  <a:pt x="47" y="210"/>
                </a:lnTo>
                <a:lnTo>
                  <a:pt x="60" y="211"/>
                </a:lnTo>
                <a:lnTo>
                  <a:pt x="72" y="210"/>
                </a:lnTo>
                <a:lnTo>
                  <a:pt x="84" y="205"/>
                </a:lnTo>
                <a:lnTo>
                  <a:pt x="95" y="198"/>
                </a:lnTo>
                <a:lnTo>
                  <a:pt x="104" y="188"/>
                </a:lnTo>
                <a:lnTo>
                  <a:pt x="104" y="208"/>
                </a:lnTo>
                <a:lnTo>
                  <a:pt x="126" y="208"/>
                </a:lnTo>
                <a:lnTo>
                  <a:pt x="126" y="0"/>
                </a:lnTo>
                <a:close/>
                <a:moveTo>
                  <a:pt x="105" y="132"/>
                </a:moveTo>
                <a:lnTo>
                  <a:pt x="104" y="145"/>
                </a:lnTo>
                <a:lnTo>
                  <a:pt x="102" y="156"/>
                </a:lnTo>
                <a:lnTo>
                  <a:pt x="99" y="166"/>
                </a:lnTo>
                <a:lnTo>
                  <a:pt x="95" y="174"/>
                </a:lnTo>
                <a:lnTo>
                  <a:pt x="88" y="181"/>
                </a:lnTo>
                <a:lnTo>
                  <a:pt x="82" y="185"/>
                </a:lnTo>
                <a:lnTo>
                  <a:pt x="74" y="188"/>
                </a:lnTo>
                <a:lnTo>
                  <a:pt x="65" y="189"/>
                </a:lnTo>
                <a:lnTo>
                  <a:pt x="56" y="188"/>
                </a:lnTo>
                <a:lnTo>
                  <a:pt x="48" y="185"/>
                </a:lnTo>
                <a:lnTo>
                  <a:pt x="41" y="181"/>
                </a:lnTo>
                <a:lnTo>
                  <a:pt x="35" y="175"/>
                </a:lnTo>
                <a:lnTo>
                  <a:pt x="30" y="167"/>
                </a:lnTo>
                <a:lnTo>
                  <a:pt x="27" y="157"/>
                </a:lnTo>
                <a:lnTo>
                  <a:pt x="25" y="147"/>
                </a:lnTo>
                <a:lnTo>
                  <a:pt x="24" y="134"/>
                </a:lnTo>
                <a:lnTo>
                  <a:pt x="25" y="121"/>
                </a:lnTo>
                <a:lnTo>
                  <a:pt x="27" y="110"/>
                </a:lnTo>
                <a:lnTo>
                  <a:pt x="30" y="99"/>
                </a:lnTo>
                <a:lnTo>
                  <a:pt x="35" y="91"/>
                </a:lnTo>
                <a:lnTo>
                  <a:pt x="41" y="84"/>
                </a:lnTo>
                <a:lnTo>
                  <a:pt x="47" y="79"/>
                </a:lnTo>
                <a:lnTo>
                  <a:pt x="56" y="77"/>
                </a:lnTo>
                <a:lnTo>
                  <a:pt x="64" y="76"/>
                </a:lnTo>
                <a:lnTo>
                  <a:pt x="74" y="77"/>
                </a:lnTo>
                <a:lnTo>
                  <a:pt x="82" y="79"/>
                </a:lnTo>
                <a:lnTo>
                  <a:pt x="89" y="84"/>
                </a:lnTo>
                <a:lnTo>
                  <a:pt x="95" y="90"/>
                </a:lnTo>
                <a:lnTo>
                  <a:pt x="100" y="98"/>
                </a:lnTo>
                <a:lnTo>
                  <a:pt x="103" y="107"/>
                </a:lnTo>
                <a:lnTo>
                  <a:pt x="104" y="119"/>
                </a:lnTo>
                <a:lnTo>
                  <a:pt x="105" y="132"/>
                </a:lnTo>
                <a:close/>
              </a:path>
            </a:pathLst>
          </a:custGeom>
          <a:solidFill>
            <a:srgbClr val="000080"/>
          </a:solidFill>
          <a:ln w="9525">
            <a:noFill/>
            <a:round/>
            <a:headEnd/>
            <a:tailEnd/>
          </a:ln>
        </p:spPr>
        <p:txBody>
          <a:bodyPr/>
          <a:lstStyle/>
          <a:p>
            <a:endParaRPr lang="ru-RU"/>
          </a:p>
        </p:txBody>
      </p:sp>
      <p:sp>
        <p:nvSpPr>
          <p:cNvPr id="20893" name="Freeform 413"/>
          <p:cNvSpPr>
            <a:spLocks noEditPoints="1"/>
          </p:cNvSpPr>
          <p:nvPr/>
        </p:nvSpPr>
        <p:spPr bwMode="auto">
          <a:xfrm>
            <a:off x="5705475" y="3090863"/>
            <a:ext cx="57150" cy="117475"/>
          </a:xfrm>
          <a:custGeom>
            <a:avLst/>
            <a:gdLst>
              <a:gd name="T0" fmla="*/ 97 w 123"/>
              <a:gd name="T1" fmla="*/ 179 h 224"/>
              <a:gd name="T2" fmla="*/ 90 w 123"/>
              <a:gd name="T3" fmla="*/ 189 h 224"/>
              <a:gd name="T4" fmla="*/ 82 w 123"/>
              <a:gd name="T5" fmla="*/ 196 h 224"/>
              <a:gd name="T6" fmla="*/ 70 w 123"/>
              <a:gd name="T7" fmla="*/ 201 h 224"/>
              <a:gd name="T8" fmla="*/ 55 w 123"/>
              <a:gd name="T9" fmla="*/ 200 h 224"/>
              <a:gd name="T10" fmla="*/ 41 w 123"/>
              <a:gd name="T11" fmla="*/ 194 h 224"/>
              <a:gd name="T12" fmla="*/ 30 w 123"/>
              <a:gd name="T13" fmla="*/ 182 h 224"/>
              <a:gd name="T14" fmla="*/ 25 w 123"/>
              <a:gd name="T15" fmla="*/ 163 h 224"/>
              <a:gd name="T16" fmla="*/ 123 w 123"/>
              <a:gd name="T17" fmla="*/ 153 h 224"/>
              <a:gd name="T18" fmla="*/ 122 w 123"/>
              <a:gd name="T19" fmla="*/ 125 h 224"/>
              <a:gd name="T20" fmla="*/ 114 w 123"/>
              <a:gd name="T21" fmla="*/ 96 h 224"/>
              <a:gd name="T22" fmla="*/ 98 w 123"/>
              <a:gd name="T23" fmla="*/ 77 h 224"/>
              <a:gd name="T24" fmla="*/ 76 w 123"/>
              <a:gd name="T25" fmla="*/ 67 h 224"/>
              <a:gd name="T26" fmla="*/ 48 w 123"/>
              <a:gd name="T27" fmla="*/ 67 h 224"/>
              <a:gd name="T28" fmla="*/ 25 w 123"/>
              <a:gd name="T29" fmla="*/ 77 h 224"/>
              <a:gd name="T30" fmla="*/ 9 w 123"/>
              <a:gd name="T31" fmla="*/ 98 h 224"/>
              <a:gd name="T32" fmla="*/ 1 w 123"/>
              <a:gd name="T33" fmla="*/ 129 h 224"/>
              <a:gd name="T34" fmla="*/ 1 w 123"/>
              <a:gd name="T35" fmla="*/ 163 h 224"/>
              <a:gd name="T36" fmla="*/ 9 w 123"/>
              <a:gd name="T37" fmla="*/ 193 h 224"/>
              <a:gd name="T38" fmla="*/ 25 w 123"/>
              <a:gd name="T39" fmla="*/ 212 h 224"/>
              <a:gd name="T40" fmla="*/ 48 w 123"/>
              <a:gd name="T41" fmla="*/ 223 h 224"/>
              <a:gd name="T42" fmla="*/ 72 w 123"/>
              <a:gd name="T43" fmla="*/ 223 h 224"/>
              <a:gd name="T44" fmla="*/ 94 w 123"/>
              <a:gd name="T45" fmla="*/ 216 h 224"/>
              <a:gd name="T46" fmla="*/ 108 w 123"/>
              <a:gd name="T47" fmla="*/ 203 h 224"/>
              <a:gd name="T48" fmla="*/ 119 w 123"/>
              <a:gd name="T49" fmla="*/ 184 h 224"/>
              <a:gd name="T50" fmla="*/ 99 w 123"/>
              <a:gd name="T51" fmla="*/ 173 h 224"/>
              <a:gd name="T52" fmla="*/ 25 w 123"/>
              <a:gd name="T53" fmla="*/ 122 h 224"/>
              <a:gd name="T54" fmla="*/ 31 w 123"/>
              <a:gd name="T55" fmla="*/ 105 h 224"/>
              <a:gd name="T56" fmla="*/ 41 w 123"/>
              <a:gd name="T57" fmla="*/ 94 h 224"/>
              <a:gd name="T58" fmla="*/ 53 w 123"/>
              <a:gd name="T59" fmla="*/ 89 h 224"/>
              <a:gd name="T60" fmla="*/ 70 w 123"/>
              <a:gd name="T61" fmla="*/ 89 h 224"/>
              <a:gd name="T62" fmla="*/ 84 w 123"/>
              <a:gd name="T63" fmla="*/ 95 h 224"/>
              <a:gd name="T64" fmla="*/ 94 w 123"/>
              <a:gd name="T65" fmla="*/ 105 h 224"/>
              <a:gd name="T66" fmla="*/ 98 w 123"/>
              <a:gd name="T67" fmla="*/ 122 h 224"/>
              <a:gd name="T68" fmla="*/ 24 w 123"/>
              <a:gd name="T69" fmla="*/ 132 h 224"/>
              <a:gd name="T70" fmla="*/ 53 w 123"/>
              <a:gd name="T71" fmla="*/ 0 h 224"/>
              <a:gd name="T72" fmla="*/ 64 w 123"/>
              <a:gd name="T73" fmla="*/ 49 h 2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4"/>
              <a:gd name="T113" fmla="*/ 123 w 123"/>
              <a:gd name="T114" fmla="*/ 224 h 2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4">
                <a:moveTo>
                  <a:pt x="99" y="173"/>
                </a:moveTo>
                <a:lnTo>
                  <a:pt x="97" y="179"/>
                </a:lnTo>
                <a:lnTo>
                  <a:pt x="94" y="184"/>
                </a:lnTo>
                <a:lnTo>
                  <a:pt x="90" y="189"/>
                </a:lnTo>
                <a:lnTo>
                  <a:pt x="86" y="194"/>
                </a:lnTo>
                <a:lnTo>
                  <a:pt x="82" y="196"/>
                </a:lnTo>
                <a:lnTo>
                  <a:pt x="77" y="198"/>
                </a:lnTo>
                <a:lnTo>
                  <a:pt x="70" y="201"/>
                </a:lnTo>
                <a:lnTo>
                  <a:pt x="63" y="201"/>
                </a:lnTo>
                <a:lnTo>
                  <a:pt x="55" y="200"/>
                </a:lnTo>
                <a:lnTo>
                  <a:pt x="47" y="197"/>
                </a:lnTo>
                <a:lnTo>
                  <a:pt x="41" y="194"/>
                </a:lnTo>
                <a:lnTo>
                  <a:pt x="34" y="188"/>
                </a:lnTo>
                <a:lnTo>
                  <a:pt x="30" y="182"/>
                </a:lnTo>
                <a:lnTo>
                  <a:pt x="27" y="174"/>
                </a:lnTo>
                <a:lnTo>
                  <a:pt x="25" y="163"/>
                </a:lnTo>
                <a:lnTo>
                  <a:pt x="24" y="153"/>
                </a:lnTo>
                <a:lnTo>
                  <a:pt x="123" y="153"/>
                </a:lnTo>
                <a:lnTo>
                  <a:pt x="123" y="141"/>
                </a:lnTo>
                <a:lnTo>
                  <a:pt x="122" y="125"/>
                </a:lnTo>
                <a:lnTo>
                  <a:pt x="119" y="109"/>
                </a:lnTo>
                <a:lnTo>
                  <a:pt x="114" y="96"/>
                </a:lnTo>
                <a:lnTo>
                  <a:pt x="107" y="85"/>
                </a:lnTo>
                <a:lnTo>
                  <a:pt x="98" y="77"/>
                </a:lnTo>
                <a:lnTo>
                  <a:pt x="87" y="70"/>
                </a:lnTo>
                <a:lnTo>
                  <a:pt x="76" y="67"/>
                </a:lnTo>
                <a:lnTo>
                  <a:pt x="61" y="66"/>
                </a:lnTo>
                <a:lnTo>
                  <a:pt x="48" y="67"/>
                </a:lnTo>
                <a:lnTo>
                  <a:pt x="36" y="71"/>
                </a:lnTo>
                <a:lnTo>
                  <a:pt x="25" y="77"/>
                </a:lnTo>
                <a:lnTo>
                  <a:pt x="17" y="87"/>
                </a:lnTo>
                <a:lnTo>
                  <a:pt x="9" y="98"/>
                </a:lnTo>
                <a:lnTo>
                  <a:pt x="4" y="112"/>
                </a:lnTo>
                <a:lnTo>
                  <a:pt x="1" y="129"/>
                </a:lnTo>
                <a:lnTo>
                  <a:pt x="0" y="146"/>
                </a:lnTo>
                <a:lnTo>
                  <a:pt x="1" y="163"/>
                </a:lnTo>
                <a:lnTo>
                  <a:pt x="4" y="179"/>
                </a:lnTo>
                <a:lnTo>
                  <a:pt x="9" y="193"/>
                </a:lnTo>
                <a:lnTo>
                  <a:pt x="17" y="203"/>
                </a:lnTo>
                <a:lnTo>
                  <a:pt x="25" y="212"/>
                </a:lnTo>
                <a:lnTo>
                  <a:pt x="36" y="218"/>
                </a:lnTo>
                <a:lnTo>
                  <a:pt x="48" y="223"/>
                </a:lnTo>
                <a:lnTo>
                  <a:pt x="61" y="224"/>
                </a:lnTo>
                <a:lnTo>
                  <a:pt x="72" y="223"/>
                </a:lnTo>
                <a:lnTo>
                  <a:pt x="84" y="221"/>
                </a:lnTo>
                <a:lnTo>
                  <a:pt x="94" y="216"/>
                </a:lnTo>
                <a:lnTo>
                  <a:pt x="102" y="210"/>
                </a:lnTo>
                <a:lnTo>
                  <a:pt x="108" y="203"/>
                </a:lnTo>
                <a:lnTo>
                  <a:pt x="115" y="194"/>
                </a:lnTo>
                <a:lnTo>
                  <a:pt x="119" y="184"/>
                </a:lnTo>
                <a:lnTo>
                  <a:pt x="121" y="173"/>
                </a:lnTo>
                <a:lnTo>
                  <a:pt x="99" y="173"/>
                </a:lnTo>
                <a:close/>
                <a:moveTo>
                  <a:pt x="24" y="132"/>
                </a:moveTo>
                <a:lnTo>
                  <a:pt x="25" y="122"/>
                </a:lnTo>
                <a:lnTo>
                  <a:pt x="27" y="113"/>
                </a:lnTo>
                <a:lnTo>
                  <a:pt x="31" y="105"/>
                </a:lnTo>
                <a:lnTo>
                  <a:pt x="36" y="99"/>
                </a:lnTo>
                <a:lnTo>
                  <a:pt x="41" y="94"/>
                </a:lnTo>
                <a:lnTo>
                  <a:pt x="47" y="90"/>
                </a:lnTo>
                <a:lnTo>
                  <a:pt x="53" y="89"/>
                </a:lnTo>
                <a:lnTo>
                  <a:pt x="62" y="88"/>
                </a:lnTo>
                <a:lnTo>
                  <a:pt x="70" y="89"/>
                </a:lnTo>
                <a:lnTo>
                  <a:pt x="78" y="90"/>
                </a:lnTo>
                <a:lnTo>
                  <a:pt x="84" y="95"/>
                </a:lnTo>
                <a:lnTo>
                  <a:pt x="89" y="99"/>
                </a:lnTo>
                <a:lnTo>
                  <a:pt x="94" y="105"/>
                </a:lnTo>
                <a:lnTo>
                  <a:pt x="97" y="113"/>
                </a:lnTo>
                <a:lnTo>
                  <a:pt x="98" y="122"/>
                </a:lnTo>
                <a:lnTo>
                  <a:pt x="99" y="132"/>
                </a:lnTo>
                <a:lnTo>
                  <a:pt x="24" y="132"/>
                </a:lnTo>
                <a:close/>
                <a:moveTo>
                  <a:pt x="80" y="49"/>
                </a:moveTo>
                <a:lnTo>
                  <a:pt x="53" y="0"/>
                </a:lnTo>
                <a:lnTo>
                  <a:pt x="28" y="0"/>
                </a:lnTo>
                <a:lnTo>
                  <a:pt x="64" y="49"/>
                </a:lnTo>
                <a:lnTo>
                  <a:pt x="80" y="49"/>
                </a:lnTo>
                <a:close/>
              </a:path>
            </a:pathLst>
          </a:custGeom>
          <a:solidFill>
            <a:srgbClr val="000080"/>
          </a:solidFill>
          <a:ln w="9525">
            <a:noFill/>
            <a:round/>
            <a:headEnd/>
            <a:tailEnd/>
          </a:ln>
        </p:spPr>
        <p:txBody>
          <a:bodyPr/>
          <a:lstStyle/>
          <a:p>
            <a:endParaRPr lang="ru-RU"/>
          </a:p>
        </p:txBody>
      </p:sp>
      <p:sp>
        <p:nvSpPr>
          <p:cNvPr id="20894" name="Rectangle 414"/>
          <p:cNvSpPr>
            <a:spLocks noChangeArrowheads="1"/>
          </p:cNvSpPr>
          <p:nvPr/>
        </p:nvSpPr>
        <p:spPr bwMode="auto">
          <a:xfrm>
            <a:off x="5773738" y="3097213"/>
            <a:ext cx="11112" cy="109537"/>
          </a:xfrm>
          <a:prstGeom prst="rect">
            <a:avLst/>
          </a:prstGeom>
          <a:solidFill>
            <a:srgbClr val="000080"/>
          </a:solidFill>
          <a:ln w="9525">
            <a:noFill/>
            <a:miter lim="800000"/>
            <a:headEnd/>
            <a:tailEnd/>
          </a:ln>
        </p:spPr>
        <p:txBody>
          <a:bodyPr/>
          <a:lstStyle/>
          <a:p>
            <a:endParaRPr lang="ru-RU"/>
          </a:p>
        </p:txBody>
      </p:sp>
      <p:sp>
        <p:nvSpPr>
          <p:cNvPr id="20895" name="Freeform 415"/>
          <p:cNvSpPr>
            <a:spLocks noEditPoints="1"/>
          </p:cNvSpPr>
          <p:nvPr/>
        </p:nvSpPr>
        <p:spPr bwMode="auto">
          <a:xfrm>
            <a:off x="5797550" y="3125788"/>
            <a:ext cx="58738" cy="82550"/>
          </a:xfrm>
          <a:custGeom>
            <a:avLst/>
            <a:gdLst>
              <a:gd name="T0" fmla="*/ 97 w 123"/>
              <a:gd name="T1" fmla="*/ 113 h 158"/>
              <a:gd name="T2" fmla="*/ 91 w 123"/>
              <a:gd name="T3" fmla="*/ 123 h 158"/>
              <a:gd name="T4" fmla="*/ 82 w 123"/>
              <a:gd name="T5" fmla="*/ 130 h 158"/>
              <a:gd name="T6" fmla="*/ 71 w 123"/>
              <a:gd name="T7" fmla="*/ 135 h 158"/>
              <a:gd name="T8" fmla="*/ 55 w 123"/>
              <a:gd name="T9" fmla="*/ 134 h 158"/>
              <a:gd name="T10" fmla="*/ 41 w 123"/>
              <a:gd name="T11" fmla="*/ 128 h 158"/>
              <a:gd name="T12" fmla="*/ 31 w 123"/>
              <a:gd name="T13" fmla="*/ 116 h 158"/>
              <a:gd name="T14" fmla="*/ 25 w 123"/>
              <a:gd name="T15" fmla="*/ 97 h 158"/>
              <a:gd name="T16" fmla="*/ 123 w 123"/>
              <a:gd name="T17" fmla="*/ 87 h 158"/>
              <a:gd name="T18" fmla="*/ 122 w 123"/>
              <a:gd name="T19" fmla="*/ 59 h 158"/>
              <a:gd name="T20" fmla="*/ 114 w 123"/>
              <a:gd name="T21" fmla="*/ 30 h 158"/>
              <a:gd name="T22" fmla="*/ 98 w 123"/>
              <a:gd name="T23" fmla="*/ 11 h 158"/>
              <a:gd name="T24" fmla="*/ 76 w 123"/>
              <a:gd name="T25" fmla="*/ 1 h 158"/>
              <a:gd name="T26" fmla="*/ 49 w 123"/>
              <a:gd name="T27" fmla="*/ 1 h 158"/>
              <a:gd name="T28" fmla="*/ 25 w 123"/>
              <a:gd name="T29" fmla="*/ 11 h 158"/>
              <a:gd name="T30" fmla="*/ 10 w 123"/>
              <a:gd name="T31" fmla="*/ 32 h 158"/>
              <a:gd name="T32" fmla="*/ 1 w 123"/>
              <a:gd name="T33" fmla="*/ 63 h 158"/>
              <a:gd name="T34" fmla="*/ 1 w 123"/>
              <a:gd name="T35" fmla="*/ 97 h 158"/>
              <a:gd name="T36" fmla="*/ 10 w 123"/>
              <a:gd name="T37" fmla="*/ 127 h 158"/>
              <a:gd name="T38" fmla="*/ 25 w 123"/>
              <a:gd name="T39" fmla="*/ 146 h 158"/>
              <a:gd name="T40" fmla="*/ 49 w 123"/>
              <a:gd name="T41" fmla="*/ 157 h 158"/>
              <a:gd name="T42" fmla="*/ 73 w 123"/>
              <a:gd name="T43" fmla="*/ 157 h 158"/>
              <a:gd name="T44" fmla="*/ 94 w 123"/>
              <a:gd name="T45" fmla="*/ 150 h 158"/>
              <a:gd name="T46" fmla="*/ 109 w 123"/>
              <a:gd name="T47" fmla="*/ 137 h 158"/>
              <a:gd name="T48" fmla="*/ 119 w 123"/>
              <a:gd name="T49" fmla="*/ 118 h 158"/>
              <a:gd name="T50" fmla="*/ 99 w 123"/>
              <a:gd name="T51" fmla="*/ 107 h 158"/>
              <a:gd name="T52" fmla="*/ 25 w 123"/>
              <a:gd name="T53" fmla="*/ 56 h 158"/>
              <a:gd name="T54" fmla="*/ 32 w 123"/>
              <a:gd name="T55" fmla="*/ 39 h 158"/>
              <a:gd name="T56" fmla="*/ 41 w 123"/>
              <a:gd name="T57" fmla="*/ 28 h 158"/>
              <a:gd name="T58" fmla="*/ 54 w 123"/>
              <a:gd name="T59" fmla="*/ 23 h 158"/>
              <a:gd name="T60" fmla="*/ 71 w 123"/>
              <a:gd name="T61" fmla="*/ 23 h 158"/>
              <a:gd name="T62" fmla="*/ 84 w 123"/>
              <a:gd name="T63" fmla="*/ 29 h 158"/>
              <a:gd name="T64" fmla="*/ 94 w 123"/>
              <a:gd name="T65" fmla="*/ 39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8"/>
                </a:lnTo>
                <a:lnTo>
                  <a:pt x="91" y="123"/>
                </a:lnTo>
                <a:lnTo>
                  <a:pt x="87" y="128"/>
                </a:lnTo>
                <a:lnTo>
                  <a:pt x="82" y="130"/>
                </a:lnTo>
                <a:lnTo>
                  <a:pt x="77" y="132"/>
                </a:lnTo>
                <a:lnTo>
                  <a:pt x="71" y="135"/>
                </a:lnTo>
                <a:lnTo>
                  <a:pt x="63" y="135"/>
                </a:lnTo>
                <a:lnTo>
                  <a:pt x="55" y="134"/>
                </a:lnTo>
                <a:lnTo>
                  <a:pt x="48" y="131"/>
                </a:lnTo>
                <a:lnTo>
                  <a:pt x="41" y="128"/>
                </a:lnTo>
                <a:lnTo>
                  <a:pt x="35" y="122"/>
                </a:lnTo>
                <a:lnTo>
                  <a:pt x="31" y="116"/>
                </a:lnTo>
                <a:lnTo>
                  <a:pt x="27" y="108"/>
                </a:lnTo>
                <a:lnTo>
                  <a:pt x="25" y="97"/>
                </a:lnTo>
                <a:lnTo>
                  <a:pt x="24" y="87"/>
                </a:lnTo>
                <a:lnTo>
                  <a:pt x="123" y="87"/>
                </a:lnTo>
                <a:lnTo>
                  <a:pt x="123" y="75"/>
                </a:lnTo>
                <a:lnTo>
                  <a:pt x="122" y="59"/>
                </a:lnTo>
                <a:lnTo>
                  <a:pt x="119" y="43"/>
                </a:lnTo>
                <a:lnTo>
                  <a:pt x="114" y="30"/>
                </a:lnTo>
                <a:lnTo>
                  <a:pt x="108" y="19"/>
                </a:lnTo>
                <a:lnTo>
                  <a:pt x="98" y="11"/>
                </a:lnTo>
                <a:lnTo>
                  <a:pt x="88" y="4"/>
                </a:lnTo>
                <a:lnTo>
                  <a:pt x="76" y="1"/>
                </a:lnTo>
                <a:lnTo>
                  <a:pt x="61" y="0"/>
                </a:lnTo>
                <a:lnTo>
                  <a:pt x="49" y="1"/>
                </a:lnTo>
                <a:lnTo>
                  <a:pt x="36" y="5"/>
                </a:lnTo>
                <a:lnTo>
                  <a:pt x="25" y="11"/>
                </a:lnTo>
                <a:lnTo>
                  <a:pt x="17" y="21"/>
                </a:lnTo>
                <a:lnTo>
                  <a:pt x="10" y="32"/>
                </a:lnTo>
                <a:lnTo>
                  <a:pt x="4" y="46"/>
                </a:lnTo>
                <a:lnTo>
                  <a:pt x="1" y="63"/>
                </a:lnTo>
                <a:lnTo>
                  <a:pt x="0" y="80"/>
                </a:lnTo>
                <a:lnTo>
                  <a:pt x="1" y="97"/>
                </a:lnTo>
                <a:lnTo>
                  <a:pt x="4" y="113"/>
                </a:lnTo>
                <a:lnTo>
                  <a:pt x="10" y="127"/>
                </a:lnTo>
                <a:lnTo>
                  <a:pt x="17" y="137"/>
                </a:lnTo>
                <a:lnTo>
                  <a:pt x="25" y="146"/>
                </a:lnTo>
                <a:lnTo>
                  <a:pt x="36" y="152"/>
                </a:lnTo>
                <a:lnTo>
                  <a:pt x="49" y="157"/>
                </a:lnTo>
                <a:lnTo>
                  <a:pt x="61" y="158"/>
                </a:lnTo>
                <a:lnTo>
                  <a:pt x="73" y="157"/>
                </a:lnTo>
                <a:lnTo>
                  <a:pt x="84" y="155"/>
                </a:lnTo>
                <a:lnTo>
                  <a:pt x="94" y="150"/>
                </a:lnTo>
                <a:lnTo>
                  <a:pt x="102" y="144"/>
                </a:lnTo>
                <a:lnTo>
                  <a:pt x="109" y="137"/>
                </a:lnTo>
                <a:lnTo>
                  <a:pt x="115" y="128"/>
                </a:lnTo>
                <a:lnTo>
                  <a:pt x="119" y="118"/>
                </a:lnTo>
                <a:lnTo>
                  <a:pt x="121" y="107"/>
                </a:lnTo>
                <a:lnTo>
                  <a:pt x="99" y="107"/>
                </a:lnTo>
                <a:close/>
                <a:moveTo>
                  <a:pt x="24" y="66"/>
                </a:moveTo>
                <a:lnTo>
                  <a:pt x="25" y="56"/>
                </a:lnTo>
                <a:lnTo>
                  <a:pt x="27" y="47"/>
                </a:lnTo>
                <a:lnTo>
                  <a:pt x="32" y="39"/>
                </a:lnTo>
                <a:lnTo>
                  <a:pt x="36" y="33"/>
                </a:lnTo>
                <a:lnTo>
                  <a:pt x="41" y="28"/>
                </a:lnTo>
                <a:lnTo>
                  <a:pt x="48" y="24"/>
                </a:lnTo>
                <a:lnTo>
                  <a:pt x="54" y="23"/>
                </a:lnTo>
                <a:lnTo>
                  <a:pt x="62" y="22"/>
                </a:lnTo>
                <a:lnTo>
                  <a:pt x="71" y="23"/>
                </a:lnTo>
                <a:lnTo>
                  <a:pt x="78" y="24"/>
                </a:lnTo>
                <a:lnTo>
                  <a:pt x="84" y="29"/>
                </a:lnTo>
                <a:lnTo>
                  <a:pt x="90" y="33"/>
                </a:lnTo>
                <a:lnTo>
                  <a:pt x="94"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896" name="Freeform 416"/>
          <p:cNvSpPr>
            <a:spLocks noEditPoints="1"/>
          </p:cNvSpPr>
          <p:nvPr/>
        </p:nvSpPr>
        <p:spPr bwMode="auto">
          <a:xfrm>
            <a:off x="5902325" y="3097213"/>
            <a:ext cx="73025" cy="109537"/>
          </a:xfrm>
          <a:custGeom>
            <a:avLst/>
            <a:gdLst>
              <a:gd name="T0" fmla="*/ 0 w 153"/>
              <a:gd name="T1" fmla="*/ 208 h 208"/>
              <a:gd name="T2" fmla="*/ 71 w 153"/>
              <a:gd name="T3" fmla="*/ 208 h 208"/>
              <a:gd name="T4" fmla="*/ 81 w 153"/>
              <a:gd name="T5" fmla="*/ 208 h 208"/>
              <a:gd name="T6" fmla="*/ 89 w 153"/>
              <a:gd name="T7" fmla="*/ 205 h 208"/>
              <a:gd name="T8" fmla="*/ 98 w 153"/>
              <a:gd name="T9" fmla="*/ 204 h 208"/>
              <a:gd name="T10" fmla="*/ 106 w 153"/>
              <a:gd name="T11" fmla="*/ 201 h 208"/>
              <a:gd name="T12" fmla="*/ 113 w 153"/>
              <a:gd name="T13" fmla="*/ 197 h 208"/>
              <a:gd name="T14" fmla="*/ 120 w 153"/>
              <a:gd name="T15" fmla="*/ 191 h 208"/>
              <a:gd name="T16" fmla="*/ 126 w 153"/>
              <a:gd name="T17" fmla="*/ 187 h 208"/>
              <a:gd name="T18" fmla="*/ 131 w 153"/>
              <a:gd name="T19" fmla="*/ 180 h 208"/>
              <a:gd name="T20" fmla="*/ 137 w 153"/>
              <a:gd name="T21" fmla="*/ 173 h 208"/>
              <a:gd name="T22" fmla="*/ 141 w 153"/>
              <a:gd name="T23" fmla="*/ 164 h 208"/>
              <a:gd name="T24" fmla="*/ 145 w 153"/>
              <a:gd name="T25" fmla="*/ 156 h 208"/>
              <a:gd name="T26" fmla="*/ 148 w 153"/>
              <a:gd name="T27" fmla="*/ 146 h 208"/>
              <a:gd name="T28" fmla="*/ 150 w 153"/>
              <a:gd name="T29" fmla="*/ 137 h 208"/>
              <a:gd name="T30" fmla="*/ 152 w 153"/>
              <a:gd name="T31" fmla="*/ 125 h 208"/>
              <a:gd name="T32" fmla="*/ 153 w 153"/>
              <a:gd name="T33" fmla="*/ 113 h 208"/>
              <a:gd name="T34" fmla="*/ 153 w 153"/>
              <a:gd name="T35" fmla="*/ 100 h 208"/>
              <a:gd name="T36" fmla="*/ 153 w 153"/>
              <a:gd name="T37" fmla="*/ 89 h 208"/>
              <a:gd name="T38" fmla="*/ 152 w 153"/>
              <a:gd name="T39" fmla="*/ 78 h 208"/>
              <a:gd name="T40" fmla="*/ 150 w 153"/>
              <a:gd name="T41" fmla="*/ 68 h 208"/>
              <a:gd name="T42" fmla="*/ 148 w 153"/>
              <a:gd name="T43" fmla="*/ 57 h 208"/>
              <a:gd name="T44" fmla="*/ 145 w 153"/>
              <a:gd name="T45" fmla="*/ 49 h 208"/>
              <a:gd name="T46" fmla="*/ 142 w 153"/>
              <a:gd name="T47" fmla="*/ 40 h 208"/>
              <a:gd name="T48" fmla="*/ 138 w 153"/>
              <a:gd name="T49" fmla="*/ 33 h 208"/>
              <a:gd name="T50" fmla="*/ 132 w 153"/>
              <a:gd name="T51" fmla="*/ 26 h 208"/>
              <a:gd name="T52" fmla="*/ 127 w 153"/>
              <a:gd name="T53" fmla="*/ 20 h 208"/>
              <a:gd name="T54" fmla="*/ 121 w 153"/>
              <a:gd name="T55" fmla="*/ 15 h 208"/>
              <a:gd name="T56" fmla="*/ 114 w 153"/>
              <a:gd name="T57" fmla="*/ 11 h 208"/>
              <a:gd name="T58" fmla="*/ 107 w 153"/>
              <a:gd name="T59" fmla="*/ 7 h 208"/>
              <a:gd name="T60" fmla="*/ 100 w 153"/>
              <a:gd name="T61" fmla="*/ 4 h 208"/>
              <a:gd name="T62" fmla="*/ 91 w 153"/>
              <a:gd name="T63" fmla="*/ 1 h 208"/>
              <a:gd name="T64" fmla="*/ 82 w 153"/>
              <a:gd name="T65" fmla="*/ 0 h 208"/>
              <a:gd name="T66" fmla="*/ 72 w 153"/>
              <a:gd name="T67" fmla="*/ 0 h 208"/>
              <a:gd name="T68" fmla="*/ 0 w 153"/>
              <a:gd name="T69" fmla="*/ 0 h 208"/>
              <a:gd name="T70" fmla="*/ 0 w 153"/>
              <a:gd name="T71" fmla="*/ 208 h 208"/>
              <a:gd name="T72" fmla="*/ 70 w 153"/>
              <a:gd name="T73" fmla="*/ 25 h 208"/>
              <a:gd name="T74" fmla="*/ 83 w 153"/>
              <a:gd name="T75" fmla="*/ 26 h 208"/>
              <a:gd name="T76" fmla="*/ 94 w 153"/>
              <a:gd name="T77" fmla="*/ 29 h 208"/>
              <a:gd name="T78" fmla="*/ 104 w 153"/>
              <a:gd name="T79" fmla="*/ 36 h 208"/>
              <a:gd name="T80" fmla="*/ 112 w 153"/>
              <a:gd name="T81" fmla="*/ 45 h 208"/>
              <a:gd name="T82" fmla="*/ 119 w 153"/>
              <a:gd name="T83" fmla="*/ 56 h 208"/>
              <a:gd name="T84" fmla="*/ 123 w 153"/>
              <a:gd name="T85" fmla="*/ 69 h 208"/>
              <a:gd name="T86" fmla="*/ 126 w 153"/>
              <a:gd name="T87" fmla="*/ 84 h 208"/>
              <a:gd name="T88" fmla="*/ 127 w 153"/>
              <a:gd name="T89" fmla="*/ 103 h 208"/>
              <a:gd name="T90" fmla="*/ 126 w 153"/>
              <a:gd name="T91" fmla="*/ 121 h 208"/>
              <a:gd name="T92" fmla="*/ 124 w 153"/>
              <a:gd name="T93" fmla="*/ 137 h 208"/>
              <a:gd name="T94" fmla="*/ 119 w 153"/>
              <a:gd name="T95" fmla="*/ 150 h 208"/>
              <a:gd name="T96" fmla="*/ 112 w 153"/>
              <a:gd name="T97" fmla="*/ 162 h 208"/>
              <a:gd name="T98" fmla="*/ 105 w 153"/>
              <a:gd name="T99" fmla="*/ 170 h 208"/>
              <a:gd name="T100" fmla="*/ 94 w 153"/>
              <a:gd name="T101" fmla="*/ 177 h 208"/>
              <a:gd name="T102" fmla="*/ 83 w 153"/>
              <a:gd name="T103" fmla="*/ 181 h 208"/>
              <a:gd name="T104" fmla="*/ 70 w 153"/>
              <a:gd name="T105" fmla="*/ 182 h 208"/>
              <a:gd name="T106" fmla="*/ 26 w 153"/>
              <a:gd name="T107" fmla="*/ 182 h 208"/>
              <a:gd name="T108" fmla="*/ 26 w 153"/>
              <a:gd name="T109" fmla="*/ 25 h 208"/>
              <a:gd name="T110" fmla="*/ 70 w 153"/>
              <a:gd name="T111" fmla="*/ 25 h 2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8"/>
              <a:gd name="T170" fmla="*/ 153 w 153"/>
              <a:gd name="T171" fmla="*/ 208 h 20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8">
                <a:moveTo>
                  <a:pt x="0" y="208"/>
                </a:moveTo>
                <a:lnTo>
                  <a:pt x="71" y="208"/>
                </a:lnTo>
                <a:lnTo>
                  <a:pt x="81" y="208"/>
                </a:lnTo>
                <a:lnTo>
                  <a:pt x="89" y="205"/>
                </a:lnTo>
                <a:lnTo>
                  <a:pt x="98" y="204"/>
                </a:lnTo>
                <a:lnTo>
                  <a:pt x="106" y="201"/>
                </a:lnTo>
                <a:lnTo>
                  <a:pt x="113" y="197"/>
                </a:lnTo>
                <a:lnTo>
                  <a:pt x="120" y="191"/>
                </a:lnTo>
                <a:lnTo>
                  <a:pt x="126" y="187"/>
                </a:lnTo>
                <a:lnTo>
                  <a:pt x="131" y="180"/>
                </a:lnTo>
                <a:lnTo>
                  <a:pt x="137" y="173"/>
                </a:lnTo>
                <a:lnTo>
                  <a:pt x="141" y="164"/>
                </a:lnTo>
                <a:lnTo>
                  <a:pt x="145" y="156"/>
                </a:lnTo>
                <a:lnTo>
                  <a:pt x="148" y="146"/>
                </a:lnTo>
                <a:lnTo>
                  <a:pt x="150" y="137"/>
                </a:lnTo>
                <a:lnTo>
                  <a:pt x="152" y="125"/>
                </a:lnTo>
                <a:lnTo>
                  <a:pt x="153" y="113"/>
                </a:lnTo>
                <a:lnTo>
                  <a:pt x="153" y="100"/>
                </a:lnTo>
                <a:lnTo>
                  <a:pt x="153" y="89"/>
                </a:lnTo>
                <a:lnTo>
                  <a:pt x="152" y="78"/>
                </a:lnTo>
                <a:lnTo>
                  <a:pt x="150" y="68"/>
                </a:lnTo>
                <a:lnTo>
                  <a:pt x="148" y="57"/>
                </a:lnTo>
                <a:lnTo>
                  <a:pt x="145" y="49"/>
                </a:lnTo>
                <a:lnTo>
                  <a:pt x="142" y="40"/>
                </a:lnTo>
                <a:lnTo>
                  <a:pt x="138" y="33"/>
                </a:lnTo>
                <a:lnTo>
                  <a:pt x="132" y="26"/>
                </a:lnTo>
                <a:lnTo>
                  <a:pt x="127" y="20"/>
                </a:lnTo>
                <a:lnTo>
                  <a:pt x="121" y="15"/>
                </a:lnTo>
                <a:lnTo>
                  <a:pt x="114" y="11"/>
                </a:lnTo>
                <a:lnTo>
                  <a:pt x="107" y="7"/>
                </a:lnTo>
                <a:lnTo>
                  <a:pt x="100" y="4"/>
                </a:lnTo>
                <a:lnTo>
                  <a:pt x="91" y="1"/>
                </a:lnTo>
                <a:lnTo>
                  <a:pt x="82" y="0"/>
                </a:lnTo>
                <a:lnTo>
                  <a:pt x="72" y="0"/>
                </a:lnTo>
                <a:lnTo>
                  <a:pt x="0" y="0"/>
                </a:lnTo>
                <a:lnTo>
                  <a:pt x="0" y="208"/>
                </a:lnTo>
                <a:close/>
                <a:moveTo>
                  <a:pt x="70" y="25"/>
                </a:moveTo>
                <a:lnTo>
                  <a:pt x="83" y="26"/>
                </a:lnTo>
                <a:lnTo>
                  <a:pt x="94" y="29"/>
                </a:lnTo>
                <a:lnTo>
                  <a:pt x="104" y="36"/>
                </a:lnTo>
                <a:lnTo>
                  <a:pt x="112" y="45"/>
                </a:lnTo>
                <a:lnTo>
                  <a:pt x="119" y="56"/>
                </a:lnTo>
                <a:lnTo>
                  <a:pt x="123" y="69"/>
                </a:lnTo>
                <a:lnTo>
                  <a:pt x="126" y="84"/>
                </a:lnTo>
                <a:lnTo>
                  <a:pt x="127" y="103"/>
                </a:lnTo>
                <a:lnTo>
                  <a:pt x="126" y="121"/>
                </a:lnTo>
                <a:lnTo>
                  <a:pt x="124" y="137"/>
                </a:lnTo>
                <a:lnTo>
                  <a:pt x="119" y="150"/>
                </a:lnTo>
                <a:lnTo>
                  <a:pt x="112" y="162"/>
                </a:lnTo>
                <a:lnTo>
                  <a:pt x="105" y="170"/>
                </a:lnTo>
                <a:lnTo>
                  <a:pt x="94" y="177"/>
                </a:lnTo>
                <a:lnTo>
                  <a:pt x="83" y="181"/>
                </a:lnTo>
                <a:lnTo>
                  <a:pt x="70" y="182"/>
                </a:lnTo>
                <a:lnTo>
                  <a:pt x="26" y="182"/>
                </a:lnTo>
                <a:lnTo>
                  <a:pt x="26" y="25"/>
                </a:lnTo>
                <a:lnTo>
                  <a:pt x="70" y="25"/>
                </a:lnTo>
                <a:close/>
              </a:path>
            </a:pathLst>
          </a:custGeom>
          <a:solidFill>
            <a:srgbClr val="000080"/>
          </a:solidFill>
          <a:ln w="9525">
            <a:noFill/>
            <a:round/>
            <a:headEnd/>
            <a:tailEnd/>
          </a:ln>
        </p:spPr>
        <p:txBody>
          <a:bodyPr/>
          <a:lstStyle/>
          <a:p>
            <a:endParaRPr lang="ru-RU"/>
          </a:p>
        </p:txBody>
      </p:sp>
      <p:sp>
        <p:nvSpPr>
          <p:cNvPr id="20897" name="Rectangle 417"/>
          <p:cNvSpPr>
            <a:spLocks noChangeArrowheads="1"/>
          </p:cNvSpPr>
          <p:nvPr/>
        </p:nvSpPr>
        <p:spPr bwMode="auto">
          <a:xfrm>
            <a:off x="5988050" y="3190875"/>
            <a:ext cx="12700" cy="15875"/>
          </a:xfrm>
          <a:prstGeom prst="rect">
            <a:avLst/>
          </a:prstGeom>
          <a:solidFill>
            <a:srgbClr val="000080"/>
          </a:solidFill>
          <a:ln w="9525">
            <a:noFill/>
            <a:miter lim="800000"/>
            <a:headEnd/>
            <a:tailEnd/>
          </a:ln>
        </p:spPr>
        <p:txBody>
          <a:bodyPr/>
          <a:lstStyle/>
          <a:p>
            <a:endParaRPr lang="ru-RU"/>
          </a:p>
        </p:txBody>
      </p:sp>
      <p:sp>
        <p:nvSpPr>
          <p:cNvPr id="20898" name="Freeform 418"/>
          <p:cNvSpPr>
            <a:spLocks/>
          </p:cNvSpPr>
          <p:nvPr/>
        </p:nvSpPr>
        <p:spPr bwMode="auto">
          <a:xfrm>
            <a:off x="4851400" y="3294063"/>
            <a:ext cx="58738" cy="107950"/>
          </a:xfrm>
          <a:custGeom>
            <a:avLst/>
            <a:gdLst>
              <a:gd name="T0" fmla="*/ 0 w 126"/>
              <a:gd name="T1" fmla="*/ 136 h 204"/>
              <a:gd name="T2" fmla="*/ 4 w 126"/>
              <a:gd name="T3" fmla="*/ 164 h 204"/>
              <a:gd name="T4" fmla="*/ 17 w 126"/>
              <a:gd name="T5" fmla="*/ 185 h 204"/>
              <a:gd name="T6" fmla="*/ 36 w 126"/>
              <a:gd name="T7" fmla="*/ 199 h 204"/>
              <a:gd name="T8" fmla="*/ 61 w 126"/>
              <a:gd name="T9" fmla="*/ 204 h 204"/>
              <a:gd name="T10" fmla="*/ 89 w 126"/>
              <a:gd name="T11" fmla="*/ 199 h 204"/>
              <a:gd name="T12" fmla="*/ 109 w 126"/>
              <a:gd name="T13" fmla="*/ 186 h 204"/>
              <a:gd name="T14" fmla="*/ 122 w 126"/>
              <a:gd name="T15" fmla="*/ 166 h 204"/>
              <a:gd name="T16" fmla="*/ 126 w 126"/>
              <a:gd name="T17" fmla="*/ 141 h 204"/>
              <a:gd name="T18" fmla="*/ 124 w 126"/>
              <a:gd name="T19" fmla="*/ 123 h 204"/>
              <a:gd name="T20" fmla="*/ 119 w 126"/>
              <a:gd name="T21" fmla="*/ 111 h 204"/>
              <a:gd name="T22" fmla="*/ 110 w 126"/>
              <a:gd name="T23" fmla="*/ 99 h 204"/>
              <a:gd name="T24" fmla="*/ 97 w 126"/>
              <a:gd name="T25" fmla="*/ 92 h 204"/>
              <a:gd name="T26" fmla="*/ 108 w 126"/>
              <a:gd name="T27" fmla="*/ 85 h 204"/>
              <a:gd name="T28" fmla="*/ 115 w 126"/>
              <a:gd name="T29" fmla="*/ 77 h 204"/>
              <a:gd name="T30" fmla="*/ 119 w 126"/>
              <a:gd name="T31" fmla="*/ 65 h 204"/>
              <a:gd name="T32" fmla="*/ 120 w 126"/>
              <a:gd name="T33" fmla="*/ 52 h 204"/>
              <a:gd name="T34" fmla="*/ 116 w 126"/>
              <a:gd name="T35" fmla="*/ 30 h 204"/>
              <a:gd name="T36" fmla="*/ 105 w 126"/>
              <a:gd name="T37" fmla="*/ 14 h 204"/>
              <a:gd name="T38" fmla="*/ 86 w 126"/>
              <a:gd name="T39" fmla="*/ 3 h 204"/>
              <a:gd name="T40" fmla="*/ 61 w 126"/>
              <a:gd name="T41" fmla="*/ 0 h 204"/>
              <a:gd name="T42" fmla="*/ 38 w 126"/>
              <a:gd name="T43" fmla="*/ 5 h 204"/>
              <a:gd name="T44" fmla="*/ 20 w 126"/>
              <a:gd name="T45" fmla="*/ 17 h 204"/>
              <a:gd name="T46" fmla="*/ 8 w 126"/>
              <a:gd name="T47" fmla="*/ 38 h 204"/>
              <a:gd name="T48" fmla="*/ 4 w 126"/>
              <a:gd name="T49" fmla="*/ 65 h 204"/>
              <a:gd name="T50" fmla="*/ 27 w 126"/>
              <a:gd name="T51" fmla="*/ 66 h 204"/>
              <a:gd name="T52" fmla="*/ 31 w 126"/>
              <a:gd name="T53" fmla="*/ 48 h 204"/>
              <a:gd name="T54" fmla="*/ 37 w 126"/>
              <a:gd name="T55" fmla="*/ 34 h 204"/>
              <a:gd name="T56" fmla="*/ 47 w 126"/>
              <a:gd name="T57" fmla="*/ 26 h 204"/>
              <a:gd name="T58" fmla="*/ 63 w 126"/>
              <a:gd name="T59" fmla="*/ 23 h 204"/>
              <a:gd name="T60" fmla="*/ 77 w 126"/>
              <a:gd name="T61" fmla="*/ 26 h 204"/>
              <a:gd name="T62" fmla="*/ 86 w 126"/>
              <a:gd name="T63" fmla="*/ 31 h 204"/>
              <a:gd name="T64" fmla="*/ 93 w 126"/>
              <a:gd name="T65" fmla="*/ 41 h 204"/>
              <a:gd name="T66" fmla="*/ 95 w 126"/>
              <a:gd name="T67" fmla="*/ 53 h 204"/>
              <a:gd name="T68" fmla="*/ 93 w 126"/>
              <a:gd name="T69" fmla="*/ 67 h 204"/>
              <a:gd name="T70" fmla="*/ 85 w 126"/>
              <a:gd name="T71" fmla="*/ 77 h 204"/>
              <a:gd name="T72" fmla="*/ 74 w 126"/>
              <a:gd name="T73" fmla="*/ 83 h 204"/>
              <a:gd name="T74" fmla="*/ 58 w 126"/>
              <a:gd name="T75" fmla="*/ 84 h 204"/>
              <a:gd name="T76" fmla="*/ 50 w 126"/>
              <a:gd name="T77" fmla="*/ 106 h 204"/>
              <a:gd name="T78" fmla="*/ 72 w 126"/>
              <a:gd name="T79" fmla="*/ 107 h 204"/>
              <a:gd name="T80" fmla="*/ 86 w 126"/>
              <a:gd name="T81" fmla="*/ 112 h 204"/>
              <a:gd name="T82" fmla="*/ 96 w 126"/>
              <a:gd name="T83" fmla="*/ 120 h 204"/>
              <a:gd name="T84" fmla="*/ 100 w 126"/>
              <a:gd name="T85" fmla="*/ 133 h 204"/>
              <a:gd name="T86" fmla="*/ 100 w 126"/>
              <a:gd name="T87" fmla="*/ 149 h 204"/>
              <a:gd name="T88" fmla="*/ 96 w 126"/>
              <a:gd name="T89" fmla="*/ 163 h 204"/>
              <a:gd name="T90" fmla="*/ 85 w 126"/>
              <a:gd name="T91" fmla="*/ 173 h 204"/>
              <a:gd name="T92" fmla="*/ 72 w 126"/>
              <a:gd name="T93" fmla="*/ 178 h 204"/>
              <a:gd name="T94" fmla="*/ 55 w 126"/>
              <a:gd name="T95" fmla="*/ 178 h 204"/>
              <a:gd name="T96" fmla="*/ 40 w 126"/>
              <a:gd name="T97" fmla="*/ 172 h 204"/>
              <a:gd name="T98" fmla="*/ 31 w 126"/>
              <a:gd name="T99" fmla="*/ 162 h 204"/>
              <a:gd name="T100" fmla="*/ 25 w 126"/>
              <a:gd name="T101" fmla="*/ 145 h 204"/>
              <a:gd name="T102" fmla="*/ 0 w 126"/>
              <a:gd name="T103" fmla="*/ 135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6"/>
                </a:lnTo>
                <a:lnTo>
                  <a:pt x="1" y="151"/>
                </a:lnTo>
                <a:lnTo>
                  <a:pt x="4" y="164"/>
                </a:lnTo>
                <a:lnTo>
                  <a:pt x="9" y="176"/>
                </a:lnTo>
                <a:lnTo>
                  <a:pt x="17" y="185"/>
                </a:lnTo>
                <a:lnTo>
                  <a:pt x="25" y="193"/>
                </a:lnTo>
                <a:lnTo>
                  <a:pt x="36" y="199"/>
                </a:lnTo>
                <a:lnTo>
                  <a:pt x="47" y="203"/>
                </a:lnTo>
                <a:lnTo>
                  <a:pt x="61" y="204"/>
                </a:lnTo>
                <a:lnTo>
                  <a:pt x="76" y="203"/>
                </a:lnTo>
                <a:lnTo>
                  <a:pt x="89" y="199"/>
                </a:lnTo>
                <a:lnTo>
                  <a:pt x="99" y="193"/>
                </a:lnTo>
                <a:lnTo>
                  <a:pt x="109" y="186"/>
                </a:lnTo>
                <a:lnTo>
                  <a:pt x="116" y="177"/>
                </a:lnTo>
                <a:lnTo>
                  <a:pt x="122" y="166"/>
                </a:lnTo>
                <a:lnTo>
                  <a:pt x="125" y="154"/>
                </a:lnTo>
                <a:lnTo>
                  <a:pt x="126" y="141"/>
                </a:lnTo>
                <a:lnTo>
                  <a:pt x="126" y="132"/>
                </a:lnTo>
                <a:lnTo>
                  <a:pt x="124" y="123"/>
                </a:lnTo>
                <a:lnTo>
                  <a:pt x="122" y="116"/>
                </a:lnTo>
                <a:lnTo>
                  <a:pt x="119" y="111"/>
                </a:lnTo>
                <a:lnTo>
                  <a:pt x="115" y="105"/>
                </a:lnTo>
                <a:lnTo>
                  <a:pt x="110" y="99"/>
                </a:lnTo>
                <a:lnTo>
                  <a:pt x="104" y="95"/>
                </a:lnTo>
                <a:lnTo>
                  <a:pt x="97" y="92"/>
                </a:lnTo>
                <a:lnTo>
                  <a:pt x="102" y="88"/>
                </a:lnTo>
                <a:lnTo>
                  <a:pt x="108" y="85"/>
                </a:lnTo>
                <a:lnTo>
                  <a:pt x="111" y="81"/>
                </a:lnTo>
                <a:lnTo>
                  <a:pt x="115" y="77"/>
                </a:lnTo>
                <a:lnTo>
                  <a:pt x="117" y="71"/>
                </a:lnTo>
                <a:lnTo>
                  <a:pt x="119" y="65"/>
                </a:lnTo>
                <a:lnTo>
                  <a:pt x="120" y="59"/>
                </a:lnTo>
                <a:lnTo>
                  <a:pt x="120" y="52"/>
                </a:lnTo>
                <a:lnTo>
                  <a:pt x="119" y="41"/>
                </a:lnTo>
                <a:lnTo>
                  <a:pt x="116" y="30"/>
                </a:lnTo>
                <a:lnTo>
                  <a:pt x="112" y="22"/>
                </a:lnTo>
                <a:lnTo>
                  <a:pt x="105" y="14"/>
                </a:lnTo>
                <a:lnTo>
                  <a:pt x="97" y="8"/>
                </a:lnTo>
                <a:lnTo>
                  <a:pt x="86" y="3"/>
                </a:lnTo>
                <a:lnTo>
                  <a:pt x="75" y="1"/>
                </a:lnTo>
                <a:lnTo>
                  <a:pt x="61" y="0"/>
                </a:lnTo>
                <a:lnTo>
                  <a:pt x="50" y="1"/>
                </a:lnTo>
                <a:lnTo>
                  <a:pt x="38" y="5"/>
                </a:lnTo>
                <a:lnTo>
                  <a:pt x="28" y="10"/>
                </a:lnTo>
                <a:lnTo>
                  <a:pt x="20" y="17"/>
                </a:lnTo>
                <a:lnTo>
                  <a:pt x="14" y="27"/>
                </a:lnTo>
                <a:lnTo>
                  <a:pt x="8" y="38"/>
                </a:lnTo>
                <a:lnTo>
                  <a:pt x="5" y="50"/>
                </a:lnTo>
                <a:lnTo>
                  <a:pt x="4" y="65"/>
                </a:lnTo>
                <a:lnTo>
                  <a:pt x="4" y="66"/>
                </a:lnTo>
                <a:lnTo>
                  <a:pt x="27" y="66"/>
                </a:lnTo>
                <a:lnTo>
                  <a:pt x="28" y="56"/>
                </a:lnTo>
                <a:lnTo>
                  <a:pt x="31" y="48"/>
                </a:lnTo>
                <a:lnTo>
                  <a:pt x="33" y="41"/>
                </a:lnTo>
                <a:lnTo>
                  <a:pt x="37" y="34"/>
                </a:lnTo>
                <a:lnTo>
                  <a:pt x="41" y="29"/>
                </a:lnTo>
                <a:lnTo>
                  <a:pt x="47" y="26"/>
                </a:lnTo>
                <a:lnTo>
                  <a:pt x="55" y="24"/>
                </a:lnTo>
                <a:lnTo>
                  <a:pt x="63" y="23"/>
                </a:lnTo>
                <a:lnTo>
                  <a:pt x="71" y="23"/>
                </a:lnTo>
                <a:lnTo>
                  <a:pt x="77" y="26"/>
                </a:lnTo>
                <a:lnTo>
                  <a:pt x="82" y="28"/>
                </a:lnTo>
                <a:lnTo>
                  <a:pt x="86" y="31"/>
                </a:lnTo>
                <a:lnTo>
                  <a:pt x="91" y="35"/>
                </a:lnTo>
                <a:lnTo>
                  <a:pt x="93" y="41"/>
                </a:lnTo>
                <a:lnTo>
                  <a:pt x="95" y="46"/>
                </a:lnTo>
                <a:lnTo>
                  <a:pt x="95" y="53"/>
                </a:lnTo>
                <a:lnTo>
                  <a:pt x="94" y="62"/>
                </a:lnTo>
                <a:lnTo>
                  <a:pt x="93" y="67"/>
                </a:lnTo>
                <a:lnTo>
                  <a:pt x="90" y="73"/>
                </a:lnTo>
                <a:lnTo>
                  <a:pt x="85" y="77"/>
                </a:lnTo>
                <a:lnTo>
                  <a:pt x="80" y="80"/>
                </a:lnTo>
                <a:lnTo>
                  <a:pt x="74" y="83"/>
                </a:lnTo>
                <a:lnTo>
                  <a:pt x="66" y="84"/>
                </a:lnTo>
                <a:lnTo>
                  <a:pt x="58" y="84"/>
                </a:lnTo>
                <a:lnTo>
                  <a:pt x="50" y="84"/>
                </a:lnTo>
                <a:lnTo>
                  <a:pt x="50" y="106"/>
                </a:lnTo>
                <a:lnTo>
                  <a:pt x="63" y="106"/>
                </a:lnTo>
                <a:lnTo>
                  <a:pt x="72" y="107"/>
                </a:lnTo>
                <a:lnTo>
                  <a:pt x="79" y="108"/>
                </a:lnTo>
                <a:lnTo>
                  <a:pt x="86" y="112"/>
                </a:lnTo>
                <a:lnTo>
                  <a:pt x="92" y="115"/>
                </a:lnTo>
                <a:lnTo>
                  <a:pt x="96" y="120"/>
                </a:lnTo>
                <a:lnTo>
                  <a:pt x="99" y="126"/>
                </a:lnTo>
                <a:lnTo>
                  <a:pt x="100" y="133"/>
                </a:lnTo>
                <a:lnTo>
                  <a:pt x="101" y="141"/>
                </a:lnTo>
                <a:lnTo>
                  <a:pt x="100" y="149"/>
                </a:lnTo>
                <a:lnTo>
                  <a:pt x="99" y="157"/>
                </a:lnTo>
                <a:lnTo>
                  <a:pt x="96" y="163"/>
                </a:lnTo>
                <a:lnTo>
                  <a:pt x="91" y="169"/>
                </a:lnTo>
                <a:lnTo>
                  <a:pt x="85" y="173"/>
                </a:lnTo>
                <a:lnTo>
                  <a:pt x="79" y="177"/>
                </a:lnTo>
                <a:lnTo>
                  <a:pt x="72" y="178"/>
                </a:lnTo>
                <a:lnTo>
                  <a:pt x="63" y="179"/>
                </a:lnTo>
                <a:lnTo>
                  <a:pt x="55" y="178"/>
                </a:lnTo>
                <a:lnTo>
                  <a:pt x="46" y="177"/>
                </a:lnTo>
                <a:lnTo>
                  <a:pt x="40" y="172"/>
                </a:lnTo>
                <a:lnTo>
                  <a:pt x="35" y="168"/>
                </a:lnTo>
                <a:lnTo>
                  <a:pt x="31" y="162"/>
                </a:lnTo>
                <a:lnTo>
                  <a:pt x="27" y="154"/>
                </a:lnTo>
                <a:lnTo>
                  <a:pt x="25" y="145"/>
                </a:lnTo>
                <a:lnTo>
                  <a:pt x="24" y="135"/>
                </a:lnTo>
                <a:lnTo>
                  <a:pt x="0" y="135"/>
                </a:lnTo>
                <a:close/>
              </a:path>
            </a:pathLst>
          </a:custGeom>
          <a:solidFill>
            <a:srgbClr val="000080"/>
          </a:solidFill>
          <a:ln w="9525">
            <a:noFill/>
            <a:round/>
            <a:headEnd/>
            <a:tailEnd/>
          </a:ln>
        </p:spPr>
        <p:txBody>
          <a:bodyPr/>
          <a:lstStyle/>
          <a:p>
            <a:endParaRPr lang="ru-RU"/>
          </a:p>
        </p:txBody>
      </p:sp>
      <p:sp>
        <p:nvSpPr>
          <p:cNvPr id="20899" name="Freeform 419"/>
          <p:cNvSpPr>
            <a:spLocks noEditPoints="1"/>
          </p:cNvSpPr>
          <p:nvPr/>
        </p:nvSpPr>
        <p:spPr bwMode="auto">
          <a:xfrm>
            <a:off x="4919663" y="3294063"/>
            <a:ext cx="60325" cy="107950"/>
          </a:xfrm>
          <a:custGeom>
            <a:avLst/>
            <a:gdLst>
              <a:gd name="T0" fmla="*/ 125 w 128"/>
              <a:gd name="T1" fmla="*/ 41 h 204"/>
              <a:gd name="T2" fmla="*/ 116 w 128"/>
              <a:gd name="T3" fmla="*/ 21 h 204"/>
              <a:gd name="T4" fmla="*/ 102 w 128"/>
              <a:gd name="T5" fmla="*/ 8 h 204"/>
              <a:gd name="T6" fmla="*/ 82 w 128"/>
              <a:gd name="T7" fmla="*/ 1 h 204"/>
              <a:gd name="T8" fmla="*/ 62 w 128"/>
              <a:gd name="T9" fmla="*/ 0 h 204"/>
              <a:gd name="T10" fmla="*/ 47 w 128"/>
              <a:gd name="T11" fmla="*/ 5 h 204"/>
              <a:gd name="T12" fmla="*/ 34 w 128"/>
              <a:gd name="T13" fmla="*/ 12 h 204"/>
              <a:gd name="T14" fmla="*/ 24 w 128"/>
              <a:gd name="T15" fmla="*/ 22 h 204"/>
              <a:gd name="T16" fmla="*/ 14 w 128"/>
              <a:gd name="T17" fmla="*/ 36 h 204"/>
              <a:gd name="T18" fmla="*/ 8 w 128"/>
              <a:gd name="T19" fmla="*/ 53 h 204"/>
              <a:gd name="T20" fmla="*/ 4 w 128"/>
              <a:gd name="T21" fmla="*/ 73 h 204"/>
              <a:gd name="T22" fmla="*/ 0 w 128"/>
              <a:gd name="T23" fmla="*/ 98 h 204"/>
              <a:gd name="T24" fmla="*/ 0 w 128"/>
              <a:gd name="T25" fmla="*/ 122 h 204"/>
              <a:gd name="T26" fmla="*/ 3 w 128"/>
              <a:gd name="T27" fmla="*/ 142 h 204"/>
              <a:gd name="T28" fmla="*/ 7 w 128"/>
              <a:gd name="T29" fmla="*/ 159 h 204"/>
              <a:gd name="T30" fmla="*/ 13 w 128"/>
              <a:gd name="T31" fmla="*/ 173 h 204"/>
              <a:gd name="T32" fmla="*/ 22 w 128"/>
              <a:gd name="T33" fmla="*/ 185 h 204"/>
              <a:gd name="T34" fmla="*/ 32 w 128"/>
              <a:gd name="T35" fmla="*/ 194 h 204"/>
              <a:gd name="T36" fmla="*/ 45 w 128"/>
              <a:gd name="T37" fmla="*/ 200 h 204"/>
              <a:gd name="T38" fmla="*/ 58 w 128"/>
              <a:gd name="T39" fmla="*/ 204 h 204"/>
              <a:gd name="T40" fmla="*/ 80 w 128"/>
              <a:gd name="T41" fmla="*/ 203 h 204"/>
              <a:gd name="T42" fmla="*/ 102 w 128"/>
              <a:gd name="T43" fmla="*/ 193 h 204"/>
              <a:gd name="T44" fmla="*/ 119 w 128"/>
              <a:gd name="T45" fmla="*/ 176 h 204"/>
              <a:gd name="T46" fmla="*/ 127 w 128"/>
              <a:gd name="T47" fmla="*/ 150 h 204"/>
              <a:gd name="T48" fmla="*/ 127 w 128"/>
              <a:gd name="T49" fmla="*/ 122 h 204"/>
              <a:gd name="T50" fmla="*/ 119 w 128"/>
              <a:gd name="T51" fmla="*/ 98 h 204"/>
              <a:gd name="T52" fmla="*/ 104 w 128"/>
              <a:gd name="T53" fmla="*/ 80 h 204"/>
              <a:gd name="T54" fmla="*/ 83 w 128"/>
              <a:gd name="T55" fmla="*/ 71 h 204"/>
              <a:gd name="T56" fmla="*/ 57 w 128"/>
              <a:gd name="T57" fmla="*/ 71 h 204"/>
              <a:gd name="T58" fmla="*/ 35 w 128"/>
              <a:gd name="T59" fmla="*/ 83 h 204"/>
              <a:gd name="T60" fmla="*/ 28 w 128"/>
              <a:gd name="T61" fmla="*/ 76 h 204"/>
              <a:gd name="T62" fmla="*/ 34 w 128"/>
              <a:gd name="T63" fmla="*/ 50 h 204"/>
              <a:gd name="T64" fmla="*/ 45 w 128"/>
              <a:gd name="T65" fmla="*/ 33 h 204"/>
              <a:gd name="T66" fmla="*/ 61 w 128"/>
              <a:gd name="T67" fmla="*/ 24 h 204"/>
              <a:gd name="T68" fmla="*/ 76 w 128"/>
              <a:gd name="T69" fmla="*/ 23 h 204"/>
              <a:gd name="T70" fmla="*/ 88 w 128"/>
              <a:gd name="T71" fmla="*/ 28 h 204"/>
              <a:gd name="T72" fmla="*/ 96 w 128"/>
              <a:gd name="T73" fmla="*/ 35 h 204"/>
              <a:gd name="T74" fmla="*/ 102 w 128"/>
              <a:gd name="T75" fmla="*/ 46 h 204"/>
              <a:gd name="T76" fmla="*/ 127 w 128"/>
              <a:gd name="T77" fmla="*/ 52 h 204"/>
              <a:gd name="T78" fmla="*/ 102 w 128"/>
              <a:gd name="T79" fmla="*/ 145 h 204"/>
              <a:gd name="T80" fmla="*/ 97 w 128"/>
              <a:gd name="T81" fmla="*/ 162 h 204"/>
              <a:gd name="T82" fmla="*/ 87 w 128"/>
              <a:gd name="T83" fmla="*/ 173 h 204"/>
              <a:gd name="T84" fmla="*/ 74 w 128"/>
              <a:gd name="T85" fmla="*/ 179 h 204"/>
              <a:gd name="T86" fmla="*/ 58 w 128"/>
              <a:gd name="T87" fmla="*/ 179 h 204"/>
              <a:gd name="T88" fmla="*/ 45 w 128"/>
              <a:gd name="T89" fmla="*/ 173 h 204"/>
              <a:gd name="T90" fmla="*/ 35 w 128"/>
              <a:gd name="T91" fmla="*/ 162 h 204"/>
              <a:gd name="T92" fmla="*/ 30 w 128"/>
              <a:gd name="T93" fmla="*/ 147 h 204"/>
              <a:gd name="T94" fmla="*/ 30 w 128"/>
              <a:gd name="T95" fmla="*/ 127 h 204"/>
              <a:gd name="T96" fmla="*/ 35 w 128"/>
              <a:gd name="T97" fmla="*/ 111 h 204"/>
              <a:gd name="T98" fmla="*/ 45 w 128"/>
              <a:gd name="T99" fmla="*/ 100 h 204"/>
              <a:gd name="T100" fmla="*/ 58 w 128"/>
              <a:gd name="T101" fmla="*/ 94 h 204"/>
              <a:gd name="T102" fmla="*/ 74 w 128"/>
              <a:gd name="T103" fmla="*/ 94 h 204"/>
              <a:gd name="T104" fmla="*/ 88 w 128"/>
              <a:gd name="T105" fmla="*/ 100 h 204"/>
              <a:gd name="T106" fmla="*/ 97 w 128"/>
              <a:gd name="T107" fmla="*/ 111 h 204"/>
              <a:gd name="T108" fmla="*/ 102 w 128"/>
              <a:gd name="T109" fmla="*/ 127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4"/>
              <a:gd name="T167" fmla="*/ 128 w 128"/>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4">
                <a:moveTo>
                  <a:pt x="127" y="52"/>
                </a:moveTo>
                <a:lnTo>
                  <a:pt x="125" y="41"/>
                </a:lnTo>
                <a:lnTo>
                  <a:pt x="122" y="30"/>
                </a:lnTo>
                <a:lnTo>
                  <a:pt x="116" y="21"/>
                </a:lnTo>
                <a:lnTo>
                  <a:pt x="110" y="14"/>
                </a:lnTo>
                <a:lnTo>
                  <a:pt x="102" y="8"/>
                </a:lnTo>
                <a:lnTo>
                  <a:pt x="92" y="3"/>
                </a:lnTo>
                <a:lnTo>
                  <a:pt x="82" y="1"/>
                </a:lnTo>
                <a:lnTo>
                  <a:pt x="69" y="0"/>
                </a:lnTo>
                <a:lnTo>
                  <a:pt x="62" y="0"/>
                </a:lnTo>
                <a:lnTo>
                  <a:pt x="54" y="2"/>
                </a:lnTo>
                <a:lnTo>
                  <a:pt x="47" y="5"/>
                </a:lnTo>
                <a:lnTo>
                  <a:pt x="40" y="7"/>
                </a:lnTo>
                <a:lnTo>
                  <a:pt x="34" y="12"/>
                </a:lnTo>
                <a:lnTo>
                  <a:pt x="29" y="16"/>
                </a:lnTo>
                <a:lnTo>
                  <a:pt x="24" y="22"/>
                </a:lnTo>
                <a:lnTo>
                  <a:pt x="18" y="28"/>
                </a:lnTo>
                <a:lnTo>
                  <a:pt x="14" y="36"/>
                </a:lnTo>
                <a:lnTo>
                  <a:pt x="11" y="44"/>
                </a:lnTo>
                <a:lnTo>
                  <a:pt x="8" y="53"/>
                </a:lnTo>
                <a:lnTo>
                  <a:pt x="5" y="63"/>
                </a:lnTo>
                <a:lnTo>
                  <a:pt x="4" y="73"/>
                </a:lnTo>
                <a:lnTo>
                  <a:pt x="1" y="85"/>
                </a:lnTo>
                <a:lnTo>
                  <a:pt x="0" y="98"/>
                </a:lnTo>
                <a:lnTo>
                  <a:pt x="0" y="111"/>
                </a:lnTo>
                <a:lnTo>
                  <a:pt x="0" y="122"/>
                </a:lnTo>
                <a:lnTo>
                  <a:pt x="1" y="133"/>
                </a:lnTo>
                <a:lnTo>
                  <a:pt x="3" y="142"/>
                </a:lnTo>
                <a:lnTo>
                  <a:pt x="5" y="151"/>
                </a:lnTo>
                <a:lnTo>
                  <a:pt x="7" y="159"/>
                </a:lnTo>
                <a:lnTo>
                  <a:pt x="10" y="166"/>
                </a:lnTo>
                <a:lnTo>
                  <a:pt x="13" y="173"/>
                </a:lnTo>
                <a:lnTo>
                  <a:pt x="17" y="180"/>
                </a:lnTo>
                <a:lnTo>
                  <a:pt x="22" y="185"/>
                </a:lnTo>
                <a:lnTo>
                  <a:pt x="27" y="190"/>
                </a:lnTo>
                <a:lnTo>
                  <a:pt x="32" y="194"/>
                </a:lnTo>
                <a:lnTo>
                  <a:pt x="38" y="198"/>
                </a:lnTo>
                <a:lnTo>
                  <a:pt x="45" y="200"/>
                </a:lnTo>
                <a:lnTo>
                  <a:pt x="51" y="203"/>
                </a:lnTo>
                <a:lnTo>
                  <a:pt x="58" y="204"/>
                </a:lnTo>
                <a:lnTo>
                  <a:pt x="66" y="204"/>
                </a:lnTo>
                <a:lnTo>
                  <a:pt x="80" y="203"/>
                </a:lnTo>
                <a:lnTo>
                  <a:pt x="91" y="199"/>
                </a:lnTo>
                <a:lnTo>
                  <a:pt x="102" y="193"/>
                </a:lnTo>
                <a:lnTo>
                  <a:pt x="111" y="185"/>
                </a:lnTo>
                <a:lnTo>
                  <a:pt x="119" y="176"/>
                </a:lnTo>
                <a:lnTo>
                  <a:pt x="124" y="164"/>
                </a:lnTo>
                <a:lnTo>
                  <a:pt x="127" y="150"/>
                </a:lnTo>
                <a:lnTo>
                  <a:pt x="128" y="136"/>
                </a:lnTo>
                <a:lnTo>
                  <a:pt x="127" y="122"/>
                </a:lnTo>
                <a:lnTo>
                  <a:pt x="124" y="109"/>
                </a:lnTo>
                <a:lnTo>
                  <a:pt x="119" y="98"/>
                </a:lnTo>
                <a:lnTo>
                  <a:pt x="112" y="88"/>
                </a:lnTo>
                <a:lnTo>
                  <a:pt x="104" y="80"/>
                </a:lnTo>
                <a:lnTo>
                  <a:pt x="93" y="74"/>
                </a:lnTo>
                <a:lnTo>
                  <a:pt x="83" y="71"/>
                </a:lnTo>
                <a:lnTo>
                  <a:pt x="70" y="70"/>
                </a:lnTo>
                <a:lnTo>
                  <a:pt x="57" y="71"/>
                </a:lnTo>
                <a:lnTo>
                  <a:pt x="46" y="76"/>
                </a:lnTo>
                <a:lnTo>
                  <a:pt x="35" y="83"/>
                </a:lnTo>
                <a:lnTo>
                  <a:pt x="27" y="92"/>
                </a:lnTo>
                <a:lnTo>
                  <a:pt x="28" y="76"/>
                </a:lnTo>
                <a:lnTo>
                  <a:pt x="31" y="62"/>
                </a:lnTo>
                <a:lnTo>
                  <a:pt x="34" y="50"/>
                </a:lnTo>
                <a:lnTo>
                  <a:pt x="39" y="41"/>
                </a:lnTo>
                <a:lnTo>
                  <a:pt x="45" y="33"/>
                </a:lnTo>
                <a:lnTo>
                  <a:pt x="52" y="28"/>
                </a:lnTo>
                <a:lnTo>
                  <a:pt x="61" y="24"/>
                </a:lnTo>
                <a:lnTo>
                  <a:pt x="70" y="23"/>
                </a:lnTo>
                <a:lnTo>
                  <a:pt x="76" y="23"/>
                </a:lnTo>
                <a:lnTo>
                  <a:pt x="83" y="26"/>
                </a:lnTo>
                <a:lnTo>
                  <a:pt x="88" y="28"/>
                </a:lnTo>
                <a:lnTo>
                  <a:pt x="93" y="30"/>
                </a:lnTo>
                <a:lnTo>
                  <a:pt x="96" y="35"/>
                </a:lnTo>
                <a:lnTo>
                  <a:pt x="100" y="40"/>
                </a:lnTo>
                <a:lnTo>
                  <a:pt x="102" y="46"/>
                </a:lnTo>
                <a:lnTo>
                  <a:pt x="103" y="52"/>
                </a:lnTo>
                <a:lnTo>
                  <a:pt x="127" y="52"/>
                </a:lnTo>
                <a:close/>
                <a:moveTo>
                  <a:pt x="103" y="136"/>
                </a:moveTo>
                <a:lnTo>
                  <a:pt x="102" y="145"/>
                </a:lnTo>
                <a:lnTo>
                  <a:pt x="101" y="155"/>
                </a:lnTo>
                <a:lnTo>
                  <a:pt x="97" y="162"/>
                </a:lnTo>
                <a:lnTo>
                  <a:pt x="92" y="169"/>
                </a:lnTo>
                <a:lnTo>
                  <a:pt x="87" y="173"/>
                </a:lnTo>
                <a:lnTo>
                  <a:pt x="82" y="177"/>
                </a:lnTo>
                <a:lnTo>
                  <a:pt x="74" y="179"/>
                </a:lnTo>
                <a:lnTo>
                  <a:pt x="66" y="180"/>
                </a:lnTo>
                <a:lnTo>
                  <a:pt x="58" y="179"/>
                </a:lnTo>
                <a:lnTo>
                  <a:pt x="51" y="177"/>
                </a:lnTo>
                <a:lnTo>
                  <a:pt x="45" y="173"/>
                </a:lnTo>
                <a:lnTo>
                  <a:pt x="39" y="169"/>
                </a:lnTo>
                <a:lnTo>
                  <a:pt x="35" y="162"/>
                </a:lnTo>
                <a:lnTo>
                  <a:pt x="32" y="155"/>
                </a:lnTo>
                <a:lnTo>
                  <a:pt x="30" y="147"/>
                </a:lnTo>
                <a:lnTo>
                  <a:pt x="29" y="136"/>
                </a:lnTo>
                <a:lnTo>
                  <a:pt x="30" y="127"/>
                </a:lnTo>
                <a:lnTo>
                  <a:pt x="31" y="119"/>
                </a:lnTo>
                <a:lnTo>
                  <a:pt x="35" y="111"/>
                </a:lnTo>
                <a:lnTo>
                  <a:pt x="39" y="105"/>
                </a:lnTo>
                <a:lnTo>
                  <a:pt x="45" y="100"/>
                </a:lnTo>
                <a:lnTo>
                  <a:pt x="51" y="97"/>
                </a:lnTo>
                <a:lnTo>
                  <a:pt x="58" y="94"/>
                </a:lnTo>
                <a:lnTo>
                  <a:pt x="67" y="93"/>
                </a:lnTo>
                <a:lnTo>
                  <a:pt x="74" y="94"/>
                </a:lnTo>
                <a:lnTo>
                  <a:pt x="82" y="97"/>
                </a:lnTo>
                <a:lnTo>
                  <a:pt x="88" y="100"/>
                </a:lnTo>
                <a:lnTo>
                  <a:pt x="93" y="105"/>
                </a:lnTo>
                <a:lnTo>
                  <a:pt x="97" y="111"/>
                </a:lnTo>
                <a:lnTo>
                  <a:pt x="101" y="119"/>
                </a:lnTo>
                <a:lnTo>
                  <a:pt x="102" y="127"/>
                </a:lnTo>
                <a:lnTo>
                  <a:pt x="103" y="136"/>
                </a:lnTo>
                <a:close/>
              </a:path>
            </a:pathLst>
          </a:custGeom>
          <a:solidFill>
            <a:srgbClr val="000080"/>
          </a:solidFill>
          <a:ln w="9525">
            <a:noFill/>
            <a:round/>
            <a:headEnd/>
            <a:tailEnd/>
          </a:ln>
        </p:spPr>
        <p:txBody>
          <a:bodyPr/>
          <a:lstStyle/>
          <a:p>
            <a:endParaRPr lang="ru-RU"/>
          </a:p>
        </p:txBody>
      </p:sp>
      <p:sp>
        <p:nvSpPr>
          <p:cNvPr id="20900" name="Freeform 420"/>
          <p:cNvSpPr>
            <a:spLocks/>
          </p:cNvSpPr>
          <p:nvPr/>
        </p:nvSpPr>
        <p:spPr bwMode="auto">
          <a:xfrm>
            <a:off x="5537200" y="3290888"/>
            <a:ext cx="84138" cy="109537"/>
          </a:xfrm>
          <a:custGeom>
            <a:avLst/>
            <a:gdLst>
              <a:gd name="T0" fmla="*/ 24 w 178"/>
              <a:gd name="T1" fmla="*/ 30 h 207"/>
              <a:gd name="T2" fmla="*/ 26 w 178"/>
              <a:gd name="T3" fmla="*/ 39 h 207"/>
              <a:gd name="T4" fmla="*/ 28 w 178"/>
              <a:gd name="T5" fmla="*/ 49 h 207"/>
              <a:gd name="T6" fmla="*/ 75 w 178"/>
              <a:gd name="T7" fmla="*/ 207 h 207"/>
              <a:gd name="T8" fmla="*/ 100 w 178"/>
              <a:gd name="T9" fmla="*/ 207 h 207"/>
              <a:gd name="T10" fmla="*/ 148 w 178"/>
              <a:gd name="T11" fmla="*/ 49 h 207"/>
              <a:gd name="T12" fmla="*/ 152 w 178"/>
              <a:gd name="T13" fmla="*/ 30 h 207"/>
              <a:gd name="T14" fmla="*/ 152 w 178"/>
              <a:gd name="T15" fmla="*/ 207 h 207"/>
              <a:gd name="T16" fmla="*/ 178 w 178"/>
              <a:gd name="T17" fmla="*/ 207 h 207"/>
              <a:gd name="T18" fmla="*/ 178 w 178"/>
              <a:gd name="T19" fmla="*/ 0 h 207"/>
              <a:gd name="T20" fmla="*/ 141 w 178"/>
              <a:gd name="T21" fmla="*/ 0 h 207"/>
              <a:gd name="T22" fmla="*/ 92 w 178"/>
              <a:gd name="T23" fmla="*/ 158 h 207"/>
              <a:gd name="T24" fmla="*/ 88 w 178"/>
              <a:gd name="T25" fmla="*/ 176 h 207"/>
              <a:gd name="T26" fmla="*/ 84 w 178"/>
              <a:gd name="T27" fmla="*/ 158 h 207"/>
              <a:gd name="T28" fmla="*/ 36 w 178"/>
              <a:gd name="T29" fmla="*/ 0 h 207"/>
              <a:gd name="T30" fmla="*/ 0 w 178"/>
              <a:gd name="T31" fmla="*/ 0 h 207"/>
              <a:gd name="T32" fmla="*/ 0 w 178"/>
              <a:gd name="T33" fmla="*/ 207 h 207"/>
              <a:gd name="T34" fmla="*/ 24 w 178"/>
              <a:gd name="T35" fmla="*/ 207 h 207"/>
              <a:gd name="T36" fmla="*/ 24 w 178"/>
              <a:gd name="T37" fmla="*/ 30 h 2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8"/>
              <a:gd name="T58" fmla="*/ 0 h 207"/>
              <a:gd name="T59" fmla="*/ 178 w 178"/>
              <a:gd name="T60" fmla="*/ 207 h 2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8" h="207">
                <a:moveTo>
                  <a:pt x="24" y="30"/>
                </a:moveTo>
                <a:lnTo>
                  <a:pt x="26" y="39"/>
                </a:lnTo>
                <a:lnTo>
                  <a:pt x="28" y="49"/>
                </a:lnTo>
                <a:lnTo>
                  <a:pt x="75" y="207"/>
                </a:lnTo>
                <a:lnTo>
                  <a:pt x="100" y="207"/>
                </a:lnTo>
                <a:lnTo>
                  <a:pt x="148" y="49"/>
                </a:lnTo>
                <a:lnTo>
                  <a:pt x="152" y="30"/>
                </a:lnTo>
                <a:lnTo>
                  <a:pt x="152" y="207"/>
                </a:lnTo>
                <a:lnTo>
                  <a:pt x="178" y="207"/>
                </a:lnTo>
                <a:lnTo>
                  <a:pt x="178" y="0"/>
                </a:lnTo>
                <a:lnTo>
                  <a:pt x="141" y="0"/>
                </a:lnTo>
                <a:lnTo>
                  <a:pt x="92" y="158"/>
                </a:lnTo>
                <a:lnTo>
                  <a:pt x="88" y="176"/>
                </a:lnTo>
                <a:lnTo>
                  <a:pt x="84" y="158"/>
                </a:lnTo>
                <a:lnTo>
                  <a:pt x="36" y="0"/>
                </a:lnTo>
                <a:lnTo>
                  <a:pt x="0" y="0"/>
                </a:lnTo>
                <a:lnTo>
                  <a:pt x="0" y="207"/>
                </a:lnTo>
                <a:lnTo>
                  <a:pt x="24" y="207"/>
                </a:lnTo>
                <a:lnTo>
                  <a:pt x="24" y="30"/>
                </a:lnTo>
                <a:close/>
              </a:path>
            </a:pathLst>
          </a:custGeom>
          <a:solidFill>
            <a:srgbClr val="000080"/>
          </a:solidFill>
          <a:ln w="9525">
            <a:noFill/>
            <a:round/>
            <a:headEnd/>
            <a:tailEnd/>
          </a:ln>
        </p:spPr>
        <p:txBody>
          <a:bodyPr/>
          <a:lstStyle/>
          <a:p>
            <a:endParaRPr lang="ru-RU"/>
          </a:p>
        </p:txBody>
      </p:sp>
      <p:sp>
        <p:nvSpPr>
          <p:cNvPr id="20901" name="Freeform 421"/>
          <p:cNvSpPr>
            <a:spLocks noEditPoints="1"/>
          </p:cNvSpPr>
          <p:nvPr/>
        </p:nvSpPr>
        <p:spPr bwMode="auto">
          <a:xfrm>
            <a:off x="5634038" y="3317875"/>
            <a:ext cx="61912" cy="84138"/>
          </a:xfrm>
          <a:custGeom>
            <a:avLst/>
            <a:gdLst>
              <a:gd name="T0" fmla="*/ 91 w 129"/>
              <a:gd name="T1" fmla="*/ 99 h 159"/>
              <a:gd name="T2" fmla="*/ 88 w 129"/>
              <a:gd name="T3" fmla="*/ 114 h 159"/>
              <a:gd name="T4" fmla="*/ 79 w 129"/>
              <a:gd name="T5" fmla="*/ 126 h 159"/>
              <a:gd name="T6" fmla="*/ 65 w 129"/>
              <a:gd name="T7" fmla="*/ 134 h 159"/>
              <a:gd name="T8" fmla="*/ 49 w 129"/>
              <a:gd name="T9" fmla="*/ 136 h 159"/>
              <a:gd name="T10" fmla="*/ 38 w 129"/>
              <a:gd name="T11" fmla="*/ 135 h 159"/>
              <a:gd name="T12" fmla="*/ 31 w 129"/>
              <a:gd name="T13" fmla="*/ 131 h 159"/>
              <a:gd name="T14" fmla="*/ 26 w 129"/>
              <a:gd name="T15" fmla="*/ 122 h 159"/>
              <a:gd name="T16" fmla="*/ 24 w 129"/>
              <a:gd name="T17" fmla="*/ 113 h 159"/>
              <a:gd name="T18" fmla="*/ 25 w 129"/>
              <a:gd name="T19" fmla="*/ 103 h 159"/>
              <a:gd name="T20" fmla="*/ 30 w 129"/>
              <a:gd name="T21" fmla="*/ 96 h 159"/>
              <a:gd name="T22" fmla="*/ 37 w 129"/>
              <a:gd name="T23" fmla="*/ 90 h 159"/>
              <a:gd name="T24" fmla="*/ 47 w 129"/>
              <a:gd name="T25" fmla="*/ 88 h 159"/>
              <a:gd name="T26" fmla="*/ 71 w 129"/>
              <a:gd name="T27" fmla="*/ 84 h 159"/>
              <a:gd name="T28" fmla="*/ 91 w 129"/>
              <a:gd name="T29" fmla="*/ 77 h 159"/>
              <a:gd name="T30" fmla="*/ 93 w 129"/>
              <a:gd name="T31" fmla="*/ 140 h 159"/>
              <a:gd name="T32" fmla="*/ 96 w 129"/>
              <a:gd name="T33" fmla="*/ 148 h 159"/>
              <a:gd name="T34" fmla="*/ 101 w 129"/>
              <a:gd name="T35" fmla="*/ 154 h 159"/>
              <a:gd name="T36" fmla="*/ 110 w 129"/>
              <a:gd name="T37" fmla="*/ 157 h 159"/>
              <a:gd name="T38" fmla="*/ 121 w 129"/>
              <a:gd name="T39" fmla="*/ 156 h 159"/>
              <a:gd name="T40" fmla="*/ 129 w 129"/>
              <a:gd name="T41" fmla="*/ 135 h 159"/>
              <a:gd name="T42" fmla="*/ 118 w 129"/>
              <a:gd name="T43" fmla="*/ 135 h 159"/>
              <a:gd name="T44" fmla="*/ 114 w 129"/>
              <a:gd name="T45" fmla="*/ 127 h 159"/>
              <a:gd name="T46" fmla="*/ 114 w 129"/>
              <a:gd name="T47" fmla="*/ 46 h 159"/>
              <a:gd name="T48" fmla="*/ 111 w 129"/>
              <a:gd name="T49" fmla="*/ 26 h 159"/>
              <a:gd name="T50" fmla="*/ 101 w 129"/>
              <a:gd name="T51" fmla="*/ 11 h 159"/>
              <a:gd name="T52" fmla="*/ 84 w 129"/>
              <a:gd name="T53" fmla="*/ 2 h 159"/>
              <a:gd name="T54" fmla="*/ 61 w 129"/>
              <a:gd name="T55" fmla="*/ 0 h 159"/>
              <a:gd name="T56" fmla="*/ 38 w 129"/>
              <a:gd name="T57" fmla="*/ 4 h 159"/>
              <a:gd name="T58" fmla="*/ 21 w 129"/>
              <a:gd name="T59" fmla="*/ 13 h 159"/>
              <a:gd name="T60" fmla="*/ 11 w 129"/>
              <a:gd name="T61" fmla="*/ 28 h 159"/>
              <a:gd name="T62" fmla="*/ 6 w 129"/>
              <a:gd name="T63" fmla="*/ 48 h 159"/>
              <a:gd name="T64" fmla="*/ 28 w 129"/>
              <a:gd name="T65" fmla="*/ 49 h 159"/>
              <a:gd name="T66" fmla="*/ 31 w 129"/>
              <a:gd name="T67" fmla="*/ 37 h 159"/>
              <a:gd name="T68" fmla="*/ 37 w 129"/>
              <a:gd name="T69" fmla="*/ 29 h 159"/>
              <a:gd name="T70" fmla="*/ 46 w 129"/>
              <a:gd name="T71" fmla="*/ 23 h 159"/>
              <a:gd name="T72" fmla="*/ 60 w 129"/>
              <a:gd name="T73" fmla="*/ 22 h 159"/>
              <a:gd name="T74" fmla="*/ 74 w 129"/>
              <a:gd name="T75" fmla="*/ 23 h 159"/>
              <a:gd name="T76" fmla="*/ 83 w 129"/>
              <a:gd name="T77" fmla="*/ 28 h 159"/>
              <a:gd name="T78" fmla="*/ 89 w 129"/>
              <a:gd name="T79" fmla="*/ 35 h 159"/>
              <a:gd name="T80" fmla="*/ 91 w 129"/>
              <a:gd name="T81" fmla="*/ 44 h 159"/>
              <a:gd name="T82" fmla="*/ 90 w 129"/>
              <a:gd name="T83" fmla="*/ 55 h 159"/>
              <a:gd name="T84" fmla="*/ 84 w 129"/>
              <a:gd name="T85" fmla="*/ 60 h 159"/>
              <a:gd name="T86" fmla="*/ 71 w 129"/>
              <a:gd name="T87" fmla="*/ 63 h 159"/>
              <a:gd name="T88" fmla="*/ 47 w 129"/>
              <a:gd name="T89" fmla="*/ 65 h 159"/>
              <a:gd name="T90" fmla="*/ 26 w 129"/>
              <a:gd name="T91" fmla="*/ 71 h 159"/>
              <a:gd name="T92" fmla="*/ 12 w 129"/>
              <a:gd name="T93" fmla="*/ 81 h 159"/>
              <a:gd name="T94" fmla="*/ 3 w 129"/>
              <a:gd name="T95" fmla="*/ 94 h 159"/>
              <a:gd name="T96" fmla="*/ 0 w 129"/>
              <a:gd name="T97" fmla="*/ 113 h 159"/>
              <a:gd name="T98" fmla="*/ 3 w 129"/>
              <a:gd name="T99" fmla="*/ 132 h 159"/>
              <a:gd name="T100" fmla="*/ 12 w 129"/>
              <a:gd name="T101" fmla="*/ 147 h 159"/>
              <a:gd name="T102" fmla="*/ 25 w 129"/>
              <a:gd name="T103" fmla="*/ 155 h 159"/>
              <a:gd name="T104" fmla="*/ 44 w 129"/>
              <a:gd name="T105" fmla="*/ 159 h 159"/>
              <a:gd name="T106" fmla="*/ 71 w 129"/>
              <a:gd name="T107" fmla="*/ 153 h 159"/>
              <a:gd name="T108" fmla="*/ 93 w 129"/>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7"/>
                </a:lnTo>
                <a:lnTo>
                  <a:pt x="88" y="114"/>
                </a:lnTo>
                <a:lnTo>
                  <a:pt x="84" y="120"/>
                </a:lnTo>
                <a:lnTo>
                  <a:pt x="79" y="126"/>
                </a:lnTo>
                <a:lnTo>
                  <a:pt x="73" y="131"/>
                </a:lnTo>
                <a:lnTo>
                  <a:pt x="65" y="134"/>
                </a:lnTo>
                <a:lnTo>
                  <a:pt x="58" y="135"/>
                </a:lnTo>
                <a:lnTo>
                  <a:pt x="49" y="136"/>
                </a:lnTo>
                <a:lnTo>
                  <a:pt x="43" y="136"/>
                </a:lnTo>
                <a:lnTo>
                  <a:pt x="38" y="135"/>
                </a:lnTo>
                <a:lnTo>
                  <a:pt x="34" y="133"/>
                </a:lnTo>
                <a:lnTo>
                  <a:pt x="31" y="131"/>
                </a:lnTo>
                <a:lnTo>
                  <a:pt x="27" y="127"/>
                </a:lnTo>
                <a:lnTo>
                  <a:pt x="26" y="122"/>
                </a:lnTo>
                <a:lnTo>
                  <a:pt x="24" y="118"/>
                </a:lnTo>
                <a:lnTo>
                  <a:pt x="24" y="113"/>
                </a:lnTo>
                <a:lnTo>
                  <a:pt x="24" y="107"/>
                </a:lnTo>
                <a:lnTo>
                  <a:pt x="25" y="103"/>
                </a:lnTo>
                <a:lnTo>
                  <a:pt x="27" y="99"/>
                </a:lnTo>
                <a:lnTo>
                  <a:pt x="30" y="96"/>
                </a:lnTo>
                <a:lnTo>
                  <a:pt x="33" y="92"/>
                </a:lnTo>
                <a:lnTo>
                  <a:pt x="37" y="90"/>
                </a:lnTo>
                <a:lnTo>
                  <a:pt x="42" y="89"/>
                </a:lnTo>
                <a:lnTo>
                  <a:pt x="47"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5" y="156"/>
                </a:lnTo>
                <a:lnTo>
                  <a:pt x="110" y="157"/>
                </a:lnTo>
                <a:lnTo>
                  <a:pt x="116" y="157"/>
                </a:lnTo>
                <a:lnTo>
                  <a:pt x="121" y="156"/>
                </a:lnTo>
                <a:lnTo>
                  <a:pt x="129" y="155"/>
                </a:lnTo>
                <a:lnTo>
                  <a:pt x="129" y="135"/>
                </a:lnTo>
                <a:lnTo>
                  <a:pt x="122" y="136"/>
                </a:lnTo>
                <a:lnTo>
                  <a:pt x="118" y="135"/>
                </a:lnTo>
                <a:lnTo>
                  <a:pt x="115" y="132"/>
                </a:lnTo>
                <a:lnTo>
                  <a:pt x="114" y="127"/>
                </a:lnTo>
                <a:lnTo>
                  <a:pt x="114" y="120"/>
                </a:lnTo>
                <a:lnTo>
                  <a:pt x="114" y="46"/>
                </a:lnTo>
                <a:lnTo>
                  <a:pt x="113" y="35"/>
                </a:lnTo>
                <a:lnTo>
                  <a:pt x="111" y="26"/>
                </a:lnTo>
                <a:lnTo>
                  <a:pt x="107" y="18"/>
                </a:lnTo>
                <a:lnTo>
                  <a:pt x="101" y="11"/>
                </a:lnTo>
                <a:lnTo>
                  <a:pt x="94" y="6"/>
                </a:lnTo>
                <a:lnTo>
                  <a:pt x="84" y="2"/>
                </a:lnTo>
                <a:lnTo>
                  <a:pt x="74" y="1"/>
                </a:lnTo>
                <a:lnTo>
                  <a:pt x="61" y="0"/>
                </a:lnTo>
                <a:lnTo>
                  <a:pt x="49" y="1"/>
                </a:lnTo>
                <a:lnTo>
                  <a:pt x="38" y="4"/>
                </a:lnTo>
                <a:lnTo>
                  <a:pt x="28" y="7"/>
                </a:lnTo>
                <a:lnTo>
                  <a:pt x="21" y="13"/>
                </a:lnTo>
                <a:lnTo>
                  <a:pt x="15" y="20"/>
                </a:lnTo>
                <a:lnTo>
                  <a:pt x="11" y="28"/>
                </a:lnTo>
                <a:lnTo>
                  <a:pt x="7" y="37"/>
                </a:lnTo>
                <a:lnTo>
                  <a:pt x="6" y="48"/>
                </a:lnTo>
                <a:lnTo>
                  <a:pt x="6" y="49"/>
                </a:lnTo>
                <a:lnTo>
                  <a:pt x="28" y="49"/>
                </a:lnTo>
                <a:lnTo>
                  <a:pt x="28" y="43"/>
                </a:lnTo>
                <a:lnTo>
                  <a:pt x="31" y="37"/>
                </a:lnTo>
                <a:lnTo>
                  <a:pt x="33" y="33"/>
                </a:lnTo>
                <a:lnTo>
                  <a:pt x="37" y="29"/>
                </a:lnTo>
                <a:lnTo>
                  <a:pt x="41" y="26"/>
                </a:lnTo>
                <a:lnTo>
                  <a:pt x="46" y="23"/>
                </a:lnTo>
                <a:lnTo>
                  <a:pt x="53" y="22"/>
                </a:lnTo>
                <a:lnTo>
                  <a:pt x="60" y="22"/>
                </a:lnTo>
                <a:lnTo>
                  <a:pt x="67" y="22"/>
                </a:lnTo>
                <a:lnTo>
                  <a:pt x="74" y="23"/>
                </a:lnTo>
                <a:lnTo>
                  <a:pt x="79" y="26"/>
                </a:lnTo>
                <a:lnTo>
                  <a:pt x="83" y="28"/>
                </a:lnTo>
                <a:lnTo>
                  <a:pt x="86" y="30"/>
                </a:lnTo>
                <a:lnTo>
                  <a:pt x="89" y="35"/>
                </a:lnTo>
                <a:lnTo>
                  <a:pt x="91" y="39"/>
                </a:lnTo>
                <a:lnTo>
                  <a:pt x="91" y="44"/>
                </a:lnTo>
                <a:lnTo>
                  <a:pt x="91" y="50"/>
                </a:lnTo>
                <a:lnTo>
                  <a:pt x="90" y="55"/>
                </a:lnTo>
                <a:lnTo>
                  <a:pt x="89" y="57"/>
                </a:lnTo>
                <a:lnTo>
                  <a:pt x="84" y="60"/>
                </a:lnTo>
                <a:lnTo>
                  <a:pt x="79" y="62"/>
                </a:lnTo>
                <a:lnTo>
                  <a:pt x="71" y="63"/>
                </a:lnTo>
                <a:lnTo>
                  <a:pt x="60" y="64"/>
                </a:lnTo>
                <a:lnTo>
                  <a:pt x="47" y="65"/>
                </a:lnTo>
                <a:lnTo>
                  <a:pt x="36" y="68"/>
                </a:lnTo>
                <a:lnTo>
                  <a:pt x="26" y="71"/>
                </a:lnTo>
                <a:lnTo>
                  <a:pt x="18" y="75"/>
                </a:lnTo>
                <a:lnTo>
                  <a:pt x="12" y="81"/>
                </a:lnTo>
                <a:lnTo>
                  <a:pt x="6" y="86"/>
                </a:lnTo>
                <a:lnTo>
                  <a:pt x="3" y="94"/>
                </a:lnTo>
                <a:lnTo>
                  <a:pt x="1" y="103"/>
                </a:lnTo>
                <a:lnTo>
                  <a:pt x="0" y="113"/>
                </a:lnTo>
                <a:lnTo>
                  <a:pt x="1" y="124"/>
                </a:lnTo>
                <a:lnTo>
                  <a:pt x="3" y="132"/>
                </a:lnTo>
                <a:lnTo>
                  <a:pt x="6" y="140"/>
                </a:lnTo>
                <a:lnTo>
                  <a:pt x="12" y="147"/>
                </a:lnTo>
                <a:lnTo>
                  <a:pt x="18" y="152"/>
                </a:lnTo>
                <a:lnTo>
                  <a:pt x="25" y="155"/>
                </a:lnTo>
                <a:lnTo>
                  <a:pt x="35" y="157"/>
                </a:lnTo>
                <a:lnTo>
                  <a:pt x="44" y="159"/>
                </a:lnTo>
                <a:lnTo>
                  <a:pt x="58" y="157"/>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0902" name="Freeform 422"/>
          <p:cNvSpPr>
            <a:spLocks/>
          </p:cNvSpPr>
          <p:nvPr/>
        </p:nvSpPr>
        <p:spPr bwMode="auto">
          <a:xfrm>
            <a:off x="5705475" y="3317875"/>
            <a:ext cx="30163" cy="82550"/>
          </a:xfrm>
          <a:custGeom>
            <a:avLst/>
            <a:gdLst>
              <a:gd name="T0" fmla="*/ 0 w 66"/>
              <a:gd name="T1" fmla="*/ 155 h 155"/>
              <a:gd name="T2" fmla="*/ 23 w 66"/>
              <a:gd name="T3" fmla="*/ 155 h 155"/>
              <a:gd name="T4" fmla="*/ 23 w 66"/>
              <a:gd name="T5" fmla="*/ 70 h 155"/>
              <a:gd name="T6" fmla="*/ 24 w 66"/>
              <a:gd name="T7" fmla="*/ 61 h 155"/>
              <a:gd name="T8" fmla="*/ 25 w 66"/>
              <a:gd name="T9" fmla="*/ 51 h 155"/>
              <a:gd name="T10" fmla="*/ 28 w 66"/>
              <a:gd name="T11" fmla="*/ 44 h 155"/>
              <a:gd name="T12" fmla="*/ 32 w 66"/>
              <a:gd name="T13" fmla="*/ 39 h 155"/>
              <a:gd name="T14" fmla="*/ 38 w 66"/>
              <a:gd name="T15" fmla="*/ 33 h 155"/>
              <a:gd name="T16" fmla="*/ 44 w 66"/>
              <a:gd name="T17" fmla="*/ 29 h 155"/>
              <a:gd name="T18" fmla="*/ 53 w 66"/>
              <a:gd name="T19" fmla="*/ 28 h 155"/>
              <a:gd name="T20" fmla="*/ 61 w 66"/>
              <a:gd name="T21" fmla="*/ 27 h 155"/>
              <a:gd name="T22" fmla="*/ 66 w 66"/>
              <a:gd name="T23" fmla="*/ 27 h 155"/>
              <a:gd name="T24" fmla="*/ 66 w 66"/>
              <a:gd name="T25" fmla="*/ 0 h 155"/>
              <a:gd name="T26" fmla="*/ 60 w 66"/>
              <a:gd name="T27" fmla="*/ 0 h 155"/>
              <a:gd name="T28" fmla="*/ 54 w 66"/>
              <a:gd name="T29" fmla="*/ 0 h 155"/>
              <a:gd name="T30" fmla="*/ 47 w 66"/>
              <a:gd name="T31" fmla="*/ 2 h 155"/>
              <a:gd name="T32" fmla="*/ 42 w 66"/>
              <a:gd name="T33" fmla="*/ 5 h 155"/>
              <a:gd name="T34" fmla="*/ 37 w 66"/>
              <a:gd name="T35" fmla="*/ 7 h 155"/>
              <a:gd name="T36" fmla="*/ 32 w 66"/>
              <a:gd name="T37" fmla="*/ 12 h 155"/>
              <a:gd name="T38" fmla="*/ 28 w 66"/>
              <a:gd name="T39" fmla="*/ 18 h 155"/>
              <a:gd name="T40" fmla="*/ 25 w 66"/>
              <a:gd name="T41" fmla="*/ 23 h 155"/>
              <a:gd name="T42" fmla="*/ 22 w 66"/>
              <a:gd name="T43" fmla="*/ 30 h 155"/>
              <a:gd name="T44" fmla="*/ 22 w 66"/>
              <a:gd name="T45" fmla="*/ 4 h 155"/>
              <a:gd name="T46" fmla="*/ 0 w 66"/>
              <a:gd name="T47" fmla="*/ 4 h 155"/>
              <a:gd name="T48" fmla="*/ 0 w 66"/>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1"/>
                </a:lnTo>
                <a:lnTo>
                  <a:pt x="25" y="51"/>
                </a:lnTo>
                <a:lnTo>
                  <a:pt x="28" y="44"/>
                </a:lnTo>
                <a:lnTo>
                  <a:pt x="32" y="39"/>
                </a:lnTo>
                <a:lnTo>
                  <a:pt x="38" y="33"/>
                </a:lnTo>
                <a:lnTo>
                  <a:pt x="44" y="29"/>
                </a:lnTo>
                <a:lnTo>
                  <a:pt x="53" y="28"/>
                </a:lnTo>
                <a:lnTo>
                  <a:pt x="61" y="27"/>
                </a:lnTo>
                <a:lnTo>
                  <a:pt x="66" y="27"/>
                </a:lnTo>
                <a:lnTo>
                  <a:pt x="66" y="0"/>
                </a:lnTo>
                <a:lnTo>
                  <a:pt x="60" y="0"/>
                </a:lnTo>
                <a:lnTo>
                  <a:pt x="54" y="0"/>
                </a:lnTo>
                <a:lnTo>
                  <a:pt x="47" y="2"/>
                </a:lnTo>
                <a:lnTo>
                  <a:pt x="42" y="5"/>
                </a:lnTo>
                <a:lnTo>
                  <a:pt x="37" y="7"/>
                </a:lnTo>
                <a:lnTo>
                  <a:pt x="32" y="12"/>
                </a:lnTo>
                <a:lnTo>
                  <a:pt x="28" y="18"/>
                </a:lnTo>
                <a:lnTo>
                  <a:pt x="25" y="23"/>
                </a:lnTo>
                <a:lnTo>
                  <a:pt x="22" y="30"/>
                </a:lnTo>
                <a:lnTo>
                  <a:pt x="22" y="4"/>
                </a:lnTo>
                <a:lnTo>
                  <a:pt x="0" y="4"/>
                </a:lnTo>
                <a:lnTo>
                  <a:pt x="0" y="155"/>
                </a:lnTo>
                <a:close/>
              </a:path>
            </a:pathLst>
          </a:custGeom>
          <a:solidFill>
            <a:srgbClr val="000080"/>
          </a:solidFill>
          <a:ln w="9525">
            <a:noFill/>
            <a:round/>
            <a:headEnd/>
            <a:tailEnd/>
          </a:ln>
        </p:spPr>
        <p:txBody>
          <a:bodyPr/>
          <a:lstStyle/>
          <a:p>
            <a:endParaRPr lang="ru-RU"/>
          </a:p>
        </p:txBody>
      </p:sp>
      <p:sp>
        <p:nvSpPr>
          <p:cNvPr id="20903" name="Freeform 423"/>
          <p:cNvSpPr>
            <a:spLocks noEditPoints="1"/>
          </p:cNvSpPr>
          <p:nvPr/>
        </p:nvSpPr>
        <p:spPr bwMode="auto">
          <a:xfrm>
            <a:off x="5746750" y="3290888"/>
            <a:ext cx="11113" cy="109537"/>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904" name="Freeform 424"/>
          <p:cNvSpPr>
            <a:spLocks noEditPoints="1"/>
          </p:cNvSpPr>
          <p:nvPr/>
        </p:nvSpPr>
        <p:spPr bwMode="auto">
          <a:xfrm>
            <a:off x="5770563" y="3317875"/>
            <a:ext cx="58737" cy="84138"/>
          </a:xfrm>
          <a:custGeom>
            <a:avLst/>
            <a:gdLst>
              <a:gd name="T0" fmla="*/ 91 w 128"/>
              <a:gd name="T1" fmla="*/ 99 h 159"/>
              <a:gd name="T2" fmla="*/ 87 w 128"/>
              <a:gd name="T3" fmla="*/ 114 h 159"/>
              <a:gd name="T4" fmla="*/ 79 w 128"/>
              <a:gd name="T5" fmla="*/ 126 h 159"/>
              <a:gd name="T6" fmla="*/ 65 w 128"/>
              <a:gd name="T7" fmla="*/ 134 h 159"/>
              <a:gd name="T8" fmla="*/ 48 w 128"/>
              <a:gd name="T9" fmla="*/ 136 h 159"/>
              <a:gd name="T10" fmla="*/ 38 w 128"/>
              <a:gd name="T11" fmla="*/ 135 h 159"/>
              <a:gd name="T12" fmla="*/ 30 w 128"/>
              <a:gd name="T13" fmla="*/ 131 h 159"/>
              <a:gd name="T14" fmla="*/ 26 w 128"/>
              <a:gd name="T15" fmla="*/ 122 h 159"/>
              <a:gd name="T16" fmla="*/ 24 w 128"/>
              <a:gd name="T17" fmla="*/ 113 h 159"/>
              <a:gd name="T18" fmla="*/ 25 w 128"/>
              <a:gd name="T19" fmla="*/ 103 h 159"/>
              <a:gd name="T20" fmla="*/ 29 w 128"/>
              <a:gd name="T21" fmla="*/ 96 h 159"/>
              <a:gd name="T22" fmla="*/ 37 w 128"/>
              <a:gd name="T23" fmla="*/ 90 h 159"/>
              <a:gd name="T24" fmla="*/ 47 w 128"/>
              <a:gd name="T25" fmla="*/ 88 h 159"/>
              <a:gd name="T26" fmla="*/ 70 w 128"/>
              <a:gd name="T27" fmla="*/ 84 h 159"/>
              <a:gd name="T28" fmla="*/ 91 w 128"/>
              <a:gd name="T29" fmla="*/ 77 h 159"/>
              <a:gd name="T30" fmla="*/ 93 w 128"/>
              <a:gd name="T31" fmla="*/ 140 h 159"/>
              <a:gd name="T32" fmla="*/ 96 w 128"/>
              <a:gd name="T33" fmla="*/ 148 h 159"/>
              <a:gd name="T34" fmla="*/ 101 w 128"/>
              <a:gd name="T35" fmla="*/ 154 h 159"/>
              <a:gd name="T36" fmla="*/ 110 w 128"/>
              <a:gd name="T37" fmla="*/ 157 h 159"/>
              <a:gd name="T38" fmla="*/ 121 w 128"/>
              <a:gd name="T39" fmla="*/ 156 h 159"/>
              <a:gd name="T40" fmla="*/ 128 w 128"/>
              <a:gd name="T41" fmla="*/ 135 h 159"/>
              <a:gd name="T42" fmla="*/ 118 w 128"/>
              <a:gd name="T43" fmla="*/ 135 h 159"/>
              <a:gd name="T44" fmla="*/ 114 w 128"/>
              <a:gd name="T45" fmla="*/ 127 h 159"/>
              <a:gd name="T46" fmla="*/ 114 w 128"/>
              <a:gd name="T47" fmla="*/ 46 h 159"/>
              <a:gd name="T48" fmla="*/ 111 w 128"/>
              <a:gd name="T49" fmla="*/ 26 h 159"/>
              <a:gd name="T50" fmla="*/ 101 w 128"/>
              <a:gd name="T51" fmla="*/ 11 h 159"/>
              <a:gd name="T52" fmla="*/ 84 w 128"/>
              <a:gd name="T53" fmla="*/ 2 h 159"/>
              <a:gd name="T54" fmla="*/ 61 w 128"/>
              <a:gd name="T55" fmla="*/ 0 h 159"/>
              <a:gd name="T56" fmla="*/ 38 w 128"/>
              <a:gd name="T57" fmla="*/ 4 h 159"/>
              <a:gd name="T58" fmla="*/ 21 w 128"/>
              <a:gd name="T59" fmla="*/ 13 h 159"/>
              <a:gd name="T60" fmla="*/ 10 w 128"/>
              <a:gd name="T61" fmla="*/ 28 h 159"/>
              <a:gd name="T62" fmla="*/ 6 w 128"/>
              <a:gd name="T63" fmla="*/ 48 h 159"/>
              <a:gd name="T64" fmla="*/ 28 w 128"/>
              <a:gd name="T65" fmla="*/ 49 h 159"/>
              <a:gd name="T66" fmla="*/ 30 w 128"/>
              <a:gd name="T67" fmla="*/ 37 h 159"/>
              <a:gd name="T68" fmla="*/ 37 w 128"/>
              <a:gd name="T69" fmla="*/ 29 h 159"/>
              <a:gd name="T70" fmla="*/ 46 w 128"/>
              <a:gd name="T71" fmla="*/ 23 h 159"/>
              <a:gd name="T72" fmla="*/ 60 w 128"/>
              <a:gd name="T73" fmla="*/ 22 h 159"/>
              <a:gd name="T74" fmla="*/ 74 w 128"/>
              <a:gd name="T75" fmla="*/ 23 h 159"/>
              <a:gd name="T76" fmla="*/ 83 w 128"/>
              <a:gd name="T77" fmla="*/ 28 h 159"/>
              <a:gd name="T78" fmla="*/ 88 w 128"/>
              <a:gd name="T79" fmla="*/ 35 h 159"/>
              <a:gd name="T80" fmla="*/ 91 w 128"/>
              <a:gd name="T81" fmla="*/ 44 h 159"/>
              <a:gd name="T82" fmla="*/ 89 w 128"/>
              <a:gd name="T83" fmla="*/ 55 h 159"/>
              <a:gd name="T84" fmla="*/ 84 w 128"/>
              <a:gd name="T85" fmla="*/ 60 h 159"/>
              <a:gd name="T86" fmla="*/ 70 w 128"/>
              <a:gd name="T87" fmla="*/ 63 h 159"/>
              <a:gd name="T88" fmla="*/ 47 w 128"/>
              <a:gd name="T89" fmla="*/ 65 h 159"/>
              <a:gd name="T90" fmla="*/ 26 w 128"/>
              <a:gd name="T91" fmla="*/ 71 h 159"/>
              <a:gd name="T92" fmla="*/ 11 w 128"/>
              <a:gd name="T93" fmla="*/ 81 h 159"/>
              <a:gd name="T94" fmla="*/ 3 w 128"/>
              <a:gd name="T95" fmla="*/ 94 h 159"/>
              <a:gd name="T96" fmla="*/ 0 w 128"/>
              <a:gd name="T97" fmla="*/ 113 h 159"/>
              <a:gd name="T98" fmla="*/ 3 w 128"/>
              <a:gd name="T99" fmla="*/ 132 h 159"/>
              <a:gd name="T100" fmla="*/ 11 w 128"/>
              <a:gd name="T101" fmla="*/ 147 h 159"/>
              <a:gd name="T102" fmla="*/ 25 w 128"/>
              <a:gd name="T103" fmla="*/ 155 h 159"/>
              <a:gd name="T104" fmla="*/ 44 w 128"/>
              <a:gd name="T105" fmla="*/ 159 h 159"/>
              <a:gd name="T106" fmla="*/ 70 w 128"/>
              <a:gd name="T107" fmla="*/ 153 h 159"/>
              <a:gd name="T108" fmla="*/ 93 w 128"/>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9"/>
              <a:gd name="T167" fmla="*/ 128 w 128"/>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9">
                <a:moveTo>
                  <a:pt x="91" y="77"/>
                </a:moveTo>
                <a:lnTo>
                  <a:pt x="91" y="99"/>
                </a:lnTo>
                <a:lnTo>
                  <a:pt x="89" y="107"/>
                </a:lnTo>
                <a:lnTo>
                  <a:pt x="87" y="114"/>
                </a:lnTo>
                <a:lnTo>
                  <a:pt x="84" y="120"/>
                </a:lnTo>
                <a:lnTo>
                  <a:pt x="79" y="126"/>
                </a:lnTo>
                <a:lnTo>
                  <a:pt x="73" y="131"/>
                </a:lnTo>
                <a:lnTo>
                  <a:pt x="65" y="134"/>
                </a:lnTo>
                <a:lnTo>
                  <a:pt x="58" y="135"/>
                </a:lnTo>
                <a:lnTo>
                  <a:pt x="48" y="136"/>
                </a:lnTo>
                <a:lnTo>
                  <a:pt x="43" y="136"/>
                </a:lnTo>
                <a:lnTo>
                  <a:pt x="38" y="135"/>
                </a:lnTo>
                <a:lnTo>
                  <a:pt x="34" y="133"/>
                </a:lnTo>
                <a:lnTo>
                  <a:pt x="30" y="131"/>
                </a:lnTo>
                <a:lnTo>
                  <a:pt x="27" y="127"/>
                </a:lnTo>
                <a:lnTo>
                  <a:pt x="26" y="122"/>
                </a:lnTo>
                <a:lnTo>
                  <a:pt x="24" y="118"/>
                </a:lnTo>
                <a:lnTo>
                  <a:pt x="24" y="113"/>
                </a:lnTo>
                <a:lnTo>
                  <a:pt x="24" y="107"/>
                </a:lnTo>
                <a:lnTo>
                  <a:pt x="25" y="103"/>
                </a:lnTo>
                <a:lnTo>
                  <a:pt x="27" y="99"/>
                </a:lnTo>
                <a:lnTo>
                  <a:pt x="29" y="96"/>
                </a:lnTo>
                <a:lnTo>
                  <a:pt x="33" y="92"/>
                </a:lnTo>
                <a:lnTo>
                  <a:pt x="37" y="90"/>
                </a:lnTo>
                <a:lnTo>
                  <a:pt x="42" y="89"/>
                </a:lnTo>
                <a:lnTo>
                  <a:pt x="47" y="88"/>
                </a:lnTo>
                <a:lnTo>
                  <a:pt x="59" y="85"/>
                </a:lnTo>
                <a:lnTo>
                  <a:pt x="70" y="84"/>
                </a:lnTo>
                <a:lnTo>
                  <a:pt x="81" y="82"/>
                </a:lnTo>
                <a:lnTo>
                  <a:pt x="91" y="77"/>
                </a:lnTo>
                <a:close/>
                <a:moveTo>
                  <a:pt x="93" y="134"/>
                </a:moveTo>
                <a:lnTo>
                  <a:pt x="93" y="140"/>
                </a:lnTo>
                <a:lnTo>
                  <a:pt x="94" y="145"/>
                </a:lnTo>
                <a:lnTo>
                  <a:pt x="96" y="148"/>
                </a:lnTo>
                <a:lnTo>
                  <a:pt x="98" y="152"/>
                </a:lnTo>
                <a:lnTo>
                  <a:pt x="101" y="154"/>
                </a:lnTo>
                <a:lnTo>
                  <a:pt x="105" y="156"/>
                </a:lnTo>
                <a:lnTo>
                  <a:pt x="110" y="157"/>
                </a:lnTo>
                <a:lnTo>
                  <a:pt x="116" y="157"/>
                </a:lnTo>
                <a:lnTo>
                  <a:pt x="121" y="156"/>
                </a:lnTo>
                <a:lnTo>
                  <a:pt x="128" y="155"/>
                </a:lnTo>
                <a:lnTo>
                  <a:pt x="128" y="135"/>
                </a:lnTo>
                <a:lnTo>
                  <a:pt x="122" y="136"/>
                </a:lnTo>
                <a:lnTo>
                  <a:pt x="118" y="135"/>
                </a:lnTo>
                <a:lnTo>
                  <a:pt x="115" y="132"/>
                </a:lnTo>
                <a:lnTo>
                  <a:pt x="114" y="127"/>
                </a:lnTo>
                <a:lnTo>
                  <a:pt x="114" y="120"/>
                </a:lnTo>
                <a:lnTo>
                  <a:pt x="114" y="46"/>
                </a:lnTo>
                <a:lnTo>
                  <a:pt x="113" y="35"/>
                </a:lnTo>
                <a:lnTo>
                  <a:pt x="111" y="26"/>
                </a:lnTo>
                <a:lnTo>
                  <a:pt x="106" y="18"/>
                </a:lnTo>
                <a:lnTo>
                  <a:pt x="101" y="11"/>
                </a:lnTo>
                <a:lnTo>
                  <a:pt x="94" y="6"/>
                </a:lnTo>
                <a:lnTo>
                  <a:pt x="84" y="2"/>
                </a:lnTo>
                <a:lnTo>
                  <a:pt x="74" y="1"/>
                </a:lnTo>
                <a:lnTo>
                  <a:pt x="61" y="0"/>
                </a:lnTo>
                <a:lnTo>
                  <a:pt x="48" y="1"/>
                </a:lnTo>
                <a:lnTo>
                  <a:pt x="38" y="4"/>
                </a:lnTo>
                <a:lnTo>
                  <a:pt x="28" y="7"/>
                </a:lnTo>
                <a:lnTo>
                  <a:pt x="21" y="13"/>
                </a:lnTo>
                <a:lnTo>
                  <a:pt x="15" y="20"/>
                </a:lnTo>
                <a:lnTo>
                  <a:pt x="10" y="28"/>
                </a:lnTo>
                <a:lnTo>
                  <a:pt x="7" y="37"/>
                </a:lnTo>
                <a:lnTo>
                  <a:pt x="6" y="48"/>
                </a:lnTo>
                <a:lnTo>
                  <a:pt x="6" y="49"/>
                </a:lnTo>
                <a:lnTo>
                  <a:pt x="28" y="49"/>
                </a:lnTo>
                <a:lnTo>
                  <a:pt x="28" y="43"/>
                </a:lnTo>
                <a:lnTo>
                  <a:pt x="30" y="37"/>
                </a:lnTo>
                <a:lnTo>
                  <a:pt x="33" y="33"/>
                </a:lnTo>
                <a:lnTo>
                  <a:pt x="37" y="29"/>
                </a:lnTo>
                <a:lnTo>
                  <a:pt x="41" y="26"/>
                </a:lnTo>
                <a:lnTo>
                  <a:pt x="46" y="23"/>
                </a:lnTo>
                <a:lnTo>
                  <a:pt x="53" y="22"/>
                </a:lnTo>
                <a:lnTo>
                  <a:pt x="60" y="22"/>
                </a:lnTo>
                <a:lnTo>
                  <a:pt x="67" y="22"/>
                </a:lnTo>
                <a:lnTo>
                  <a:pt x="74" y="23"/>
                </a:lnTo>
                <a:lnTo>
                  <a:pt x="79" y="26"/>
                </a:lnTo>
                <a:lnTo>
                  <a:pt x="83" y="28"/>
                </a:lnTo>
                <a:lnTo>
                  <a:pt x="86" y="30"/>
                </a:lnTo>
                <a:lnTo>
                  <a:pt x="88" y="35"/>
                </a:lnTo>
                <a:lnTo>
                  <a:pt x="91" y="39"/>
                </a:lnTo>
                <a:lnTo>
                  <a:pt x="91" y="44"/>
                </a:lnTo>
                <a:lnTo>
                  <a:pt x="91" y="50"/>
                </a:lnTo>
                <a:lnTo>
                  <a:pt x="89" y="55"/>
                </a:lnTo>
                <a:lnTo>
                  <a:pt x="88" y="57"/>
                </a:lnTo>
                <a:lnTo>
                  <a:pt x="84" y="60"/>
                </a:lnTo>
                <a:lnTo>
                  <a:pt x="79" y="62"/>
                </a:lnTo>
                <a:lnTo>
                  <a:pt x="70" y="63"/>
                </a:lnTo>
                <a:lnTo>
                  <a:pt x="60" y="64"/>
                </a:lnTo>
                <a:lnTo>
                  <a:pt x="47" y="65"/>
                </a:lnTo>
                <a:lnTo>
                  <a:pt x="36" y="68"/>
                </a:lnTo>
                <a:lnTo>
                  <a:pt x="26" y="71"/>
                </a:lnTo>
                <a:lnTo>
                  <a:pt x="18" y="75"/>
                </a:lnTo>
                <a:lnTo>
                  <a:pt x="11" y="81"/>
                </a:lnTo>
                <a:lnTo>
                  <a:pt x="6" y="86"/>
                </a:lnTo>
                <a:lnTo>
                  <a:pt x="3" y="94"/>
                </a:lnTo>
                <a:lnTo>
                  <a:pt x="1" y="103"/>
                </a:lnTo>
                <a:lnTo>
                  <a:pt x="0" y="113"/>
                </a:lnTo>
                <a:lnTo>
                  <a:pt x="1" y="124"/>
                </a:lnTo>
                <a:lnTo>
                  <a:pt x="3" y="132"/>
                </a:lnTo>
                <a:lnTo>
                  <a:pt x="6" y="140"/>
                </a:lnTo>
                <a:lnTo>
                  <a:pt x="11" y="147"/>
                </a:lnTo>
                <a:lnTo>
                  <a:pt x="18" y="152"/>
                </a:lnTo>
                <a:lnTo>
                  <a:pt x="25" y="155"/>
                </a:lnTo>
                <a:lnTo>
                  <a:pt x="35" y="157"/>
                </a:lnTo>
                <a:lnTo>
                  <a:pt x="44" y="159"/>
                </a:lnTo>
                <a:lnTo>
                  <a:pt x="58" y="157"/>
                </a:lnTo>
                <a:lnTo>
                  <a:pt x="70" y="153"/>
                </a:lnTo>
                <a:lnTo>
                  <a:pt x="82" y="145"/>
                </a:lnTo>
                <a:lnTo>
                  <a:pt x="93" y="134"/>
                </a:lnTo>
                <a:close/>
              </a:path>
            </a:pathLst>
          </a:custGeom>
          <a:solidFill>
            <a:srgbClr val="000080"/>
          </a:solidFill>
          <a:ln w="9525">
            <a:noFill/>
            <a:round/>
            <a:headEnd/>
            <a:tailEnd/>
          </a:ln>
        </p:spPr>
        <p:txBody>
          <a:bodyPr/>
          <a:lstStyle/>
          <a:p>
            <a:endParaRPr lang="ru-RU"/>
          </a:p>
        </p:txBody>
      </p:sp>
      <p:sp>
        <p:nvSpPr>
          <p:cNvPr id="20905" name="Freeform 425"/>
          <p:cNvSpPr>
            <a:spLocks noEditPoints="1"/>
          </p:cNvSpPr>
          <p:nvPr/>
        </p:nvSpPr>
        <p:spPr bwMode="auto">
          <a:xfrm>
            <a:off x="5873750" y="3290888"/>
            <a:ext cx="63500" cy="109537"/>
          </a:xfrm>
          <a:custGeom>
            <a:avLst/>
            <a:gdLst>
              <a:gd name="T0" fmla="*/ 0 w 134"/>
              <a:gd name="T1" fmla="*/ 207 h 207"/>
              <a:gd name="T2" fmla="*/ 26 w 134"/>
              <a:gd name="T3" fmla="*/ 207 h 207"/>
              <a:gd name="T4" fmla="*/ 26 w 134"/>
              <a:gd name="T5" fmla="*/ 120 h 207"/>
              <a:gd name="T6" fmla="*/ 64 w 134"/>
              <a:gd name="T7" fmla="*/ 120 h 207"/>
              <a:gd name="T8" fmla="*/ 77 w 134"/>
              <a:gd name="T9" fmla="*/ 120 h 207"/>
              <a:gd name="T10" fmla="*/ 90 w 134"/>
              <a:gd name="T11" fmla="*/ 119 h 207"/>
              <a:gd name="T12" fmla="*/ 101 w 134"/>
              <a:gd name="T13" fmla="*/ 116 h 207"/>
              <a:gd name="T14" fmla="*/ 110 w 134"/>
              <a:gd name="T15" fmla="*/ 112 h 207"/>
              <a:gd name="T16" fmla="*/ 115 w 134"/>
              <a:gd name="T17" fmla="*/ 107 h 207"/>
              <a:gd name="T18" fmla="*/ 121 w 134"/>
              <a:gd name="T19" fmla="*/ 102 h 207"/>
              <a:gd name="T20" fmla="*/ 125 w 134"/>
              <a:gd name="T21" fmla="*/ 96 h 207"/>
              <a:gd name="T22" fmla="*/ 128 w 134"/>
              <a:gd name="T23" fmla="*/ 91 h 207"/>
              <a:gd name="T24" fmla="*/ 131 w 134"/>
              <a:gd name="T25" fmla="*/ 84 h 207"/>
              <a:gd name="T26" fmla="*/ 132 w 134"/>
              <a:gd name="T27" fmla="*/ 77 h 207"/>
              <a:gd name="T28" fmla="*/ 134 w 134"/>
              <a:gd name="T29" fmla="*/ 68 h 207"/>
              <a:gd name="T30" fmla="*/ 134 w 134"/>
              <a:gd name="T31" fmla="*/ 60 h 207"/>
              <a:gd name="T32" fmla="*/ 134 w 134"/>
              <a:gd name="T33" fmla="*/ 51 h 207"/>
              <a:gd name="T34" fmla="*/ 133 w 134"/>
              <a:gd name="T35" fmla="*/ 43 h 207"/>
              <a:gd name="T36" fmla="*/ 131 w 134"/>
              <a:gd name="T37" fmla="*/ 35 h 207"/>
              <a:gd name="T38" fmla="*/ 128 w 134"/>
              <a:gd name="T39" fmla="*/ 28 h 207"/>
              <a:gd name="T40" fmla="*/ 125 w 134"/>
              <a:gd name="T41" fmla="*/ 22 h 207"/>
              <a:gd name="T42" fmla="*/ 121 w 134"/>
              <a:gd name="T43" fmla="*/ 16 h 207"/>
              <a:gd name="T44" fmla="*/ 116 w 134"/>
              <a:gd name="T45" fmla="*/ 11 h 207"/>
              <a:gd name="T46" fmla="*/ 110 w 134"/>
              <a:gd name="T47" fmla="*/ 8 h 207"/>
              <a:gd name="T48" fmla="*/ 102 w 134"/>
              <a:gd name="T49" fmla="*/ 3 h 207"/>
              <a:gd name="T50" fmla="*/ 91 w 134"/>
              <a:gd name="T51" fmla="*/ 1 h 207"/>
              <a:gd name="T52" fmla="*/ 80 w 134"/>
              <a:gd name="T53" fmla="*/ 0 h 207"/>
              <a:gd name="T54" fmla="*/ 69 w 134"/>
              <a:gd name="T55" fmla="*/ 0 h 207"/>
              <a:gd name="T56" fmla="*/ 63 w 134"/>
              <a:gd name="T57" fmla="*/ 0 h 207"/>
              <a:gd name="T58" fmla="*/ 0 w 134"/>
              <a:gd name="T59" fmla="*/ 0 h 207"/>
              <a:gd name="T60" fmla="*/ 0 w 134"/>
              <a:gd name="T61" fmla="*/ 207 h 207"/>
              <a:gd name="T62" fmla="*/ 26 w 134"/>
              <a:gd name="T63" fmla="*/ 94 h 207"/>
              <a:gd name="T64" fmla="*/ 26 w 134"/>
              <a:gd name="T65" fmla="*/ 25 h 207"/>
              <a:gd name="T66" fmla="*/ 70 w 134"/>
              <a:gd name="T67" fmla="*/ 25 h 207"/>
              <a:gd name="T68" fmla="*/ 79 w 134"/>
              <a:gd name="T69" fmla="*/ 25 h 207"/>
              <a:gd name="T70" fmla="*/ 87 w 134"/>
              <a:gd name="T71" fmla="*/ 28 h 207"/>
              <a:gd name="T72" fmla="*/ 93 w 134"/>
              <a:gd name="T73" fmla="*/ 30 h 207"/>
              <a:gd name="T74" fmla="*/ 98 w 134"/>
              <a:gd name="T75" fmla="*/ 34 h 207"/>
              <a:gd name="T76" fmla="*/ 103 w 134"/>
              <a:gd name="T77" fmla="*/ 38 h 207"/>
              <a:gd name="T78" fmla="*/ 106 w 134"/>
              <a:gd name="T79" fmla="*/ 44 h 207"/>
              <a:gd name="T80" fmla="*/ 107 w 134"/>
              <a:gd name="T81" fmla="*/ 51 h 207"/>
              <a:gd name="T82" fmla="*/ 108 w 134"/>
              <a:gd name="T83" fmla="*/ 59 h 207"/>
              <a:gd name="T84" fmla="*/ 107 w 134"/>
              <a:gd name="T85" fmla="*/ 68 h 207"/>
              <a:gd name="T86" fmla="*/ 106 w 134"/>
              <a:gd name="T87" fmla="*/ 77 h 207"/>
              <a:gd name="T88" fmla="*/ 103 w 134"/>
              <a:gd name="T89" fmla="*/ 82 h 207"/>
              <a:gd name="T90" fmla="*/ 98 w 134"/>
              <a:gd name="T91" fmla="*/ 87 h 207"/>
              <a:gd name="T92" fmla="*/ 93 w 134"/>
              <a:gd name="T93" fmla="*/ 91 h 207"/>
              <a:gd name="T94" fmla="*/ 86 w 134"/>
              <a:gd name="T95" fmla="*/ 93 h 207"/>
              <a:gd name="T96" fmla="*/ 77 w 134"/>
              <a:gd name="T97" fmla="*/ 94 h 207"/>
              <a:gd name="T98" fmla="*/ 68 w 134"/>
              <a:gd name="T99" fmla="*/ 94 h 207"/>
              <a:gd name="T100" fmla="*/ 26 w 134"/>
              <a:gd name="T101" fmla="*/ 94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7"/>
              <a:gd name="T155" fmla="*/ 134 w 134"/>
              <a:gd name="T156" fmla="*/ 207 h 2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7">
                <a:moveTo>
                  <a:pt x="0" y="207"/>
                </a:moveTo>
                <a:lnTo>
                  <a:pt x="26" y="207"/>
                </a:lnTo>
                <a:lnTo>
                  <a:pt x="26" y="120"/>
                </a:lnTo>
                <a:lnTo>
                  <a:pt x="64" y="120"/>
                </a:lnTo>
                <a:lnTo>
                  <a:pt x="77" y="120"/>
                </a:lnTo>
                <a:lnTo>
                  <a:pt x="90" y="119"/>
                </a:lnTo>
                <a:lnTo>
                  <a:pt x="101" y="116"/>
                </a:lnTo>
                <a:lnTo>
                  <a:pt x="110" y="112"/>
                </a:lnTo>
                <a:lnTo>
                  <a:pt x="115" y="107"/>
                </a:lnTo>
                <a:lnTo>
                  <a:pt x="121" y="102"/>
                </a:lnTo>
                <a:lnTo>
                  <a:pt x="125" y="96"/>
                </a:lnTo>
                <a:lnTo>
                  <a:pt x="128" y="91"/>
                </a:lnTo>
                <a:lnTo>
                  <a:pt x="131" y="84"/>
                </a:lnTo>
                <a:lnTo>
                  <a:pt x="132" y="77"/>
                </a:lnTo>
                <a:lnTo>
                  <a:pt x="134" y="68"/>
                </a:lnTo>
                <a:lnTo>
                  <a:pt x="134" y="60"/>
                </a:lnTo>
                <a:lnTo>
                  <a:pt x="134" y="51"/>
                </a:lnTo>
                <a:lnTo>
                  <a:pt x="133" y="43"/>
                </a:lnTo>
                <a:lnTo>
                  <a:pt x="131" y="35"/>
                </a:lnTo>
                <a:lnTo>
                  <a:pt x="128" y="28"/>
                </a:lnTo>
                <a:lnTo>
                  <a:pt x="125" y="22"/>
                </a:lnTo>
                <a:lnTo>
                  <a:pt x="121" y="16"/>
                </a:lnTo>
                <a:lnTo>
                  <a:pt x="116" y="11"/>
                </a:lnTo>
                <a:lnTo>
                  <a:pt x="110" y="8"/>
                </a:lnTo>
                <a:lnTo>
                  <a:pt x="102" y="3"/>
                </a:lnTo>
                <a:lnTo>
                  <a:pt x="91" y="1"/>
                </a:lnTo>
                <a:lnTo>
                  <a:pt x="80" y="0"/>
                </a:lnTo>
                <a:lnTo>
                  <a:pt x="69" y="0"/>
                </a:lnTo>
                <a:lnTo>
                  <a:pt x="63" y="0"/>
                </a:lnTo>
                <a:lnTo>
                  <a:pt x="0" y="0"/>
                </a:lnTo>
                <a:lnTo>
                  <a:pt x="0" y="207"/>
                </a:lnTo>
                <a:close/>
                <a:moveTo>
                  <a:pt x="26" y="94"/>
                </a:moveTo>
                <a:lnTo>
                  <a:pt x="26" y="25"/>
                </a:lnTo>
                <a:lnTo>
                  <a:pt x="70" y="25"/>
                </a:lnTo>
                <a:lnTo>
                  <a:pt x="79" y="25"/>
                </a:lnTo>
                <a:lnTo>
                  <a:pt x="87" y="28"/>
                </a:lnTo>
                <a:lnTo>
                  <a:pt x="93" y="30"/>
                </a:lnTo>
                <a:lnTo>
                  <a:pt x="98" y="34"/>
                </a:lnTo>
                <a:lnTo>
                  <a:pt x="103" y="38"/>
                </a:lnTo>
                <a:lnTo>
                  <a:pt x="106" y="44"/>
                </a:lnTo>
                <a:lnTo>
                  <a:pt x="107" y="51"/>
                </a:lnTo>
                <a:lnTo>
                  <a:pt x="108" y="59"/>
                </a:lnTo>
                <a:lnTo>
                  <a:pt x="107" y="68"/>
                </a:lnTo>
                <a:lnTo>
                  <a:pt x="106" y="77"/>
                </a:lnTo>
                <a:lnTo>
                  <a:pt x="103" y="82"/>
                </a:lnTo>
                <a:lnTo>
                  <a:pt x="98" y="87"/>
                </a:lnTo>
                <a:lnTo>
                  <a:pt x="93" y="91"/>
                </a:lnTo>
                <a:lnTo>
                  <a:pt x="86" y="93"/>
                </a:lnTo>
                <a:lnTo>
                  <a:pt x="77" y="94"/>
                </a:lnTo>
                <a:lnTo>
                  <a:pt x="68" y="94"/>
                </a:lnTo>
                <a:lnTo>
                  <a:pt x="26" y="94"/>
                </a:lnTo>
                <a:close/>
              </a:path>
            </a:pathLst>
          </a:custGeom>
          <a:solidFill>
            <a:srgbClr val="000080"/>
          </a:solidFill>
          <a:ln w="9525">
            <a:noFill/>
            <a:round/>
            <a:headEnd/>
            <a:tailEnd/>
          </a:ln>
        </p:spPr>
        <p:txBody>
          <a:bodyPr/>
          <a:lstStyle/>
          <a:p>
            <a:endParaRPr lang="ru-RU"/>
          </a:p>
        </p:txBody>
      </p:sp>
      <p:sp>
        <p:nvSpPr>
          <p:cNvPr id="20906" name="Rectangle 426"/>
          <p:cNvSpPr>
            <a:spLocks noChangeArrowheads="1"/>
          </p:cNvSpPr>
          <p:nvPr/>
        </p:nvSpPr>
        <p:spPr bwMode="auto">
          <a:xfrm>
            <a:off x="5924550" y="3382963"/>
            <a:ext cx="12700" cy="17462"/>
          </a:xfrm>
          <a:prstGeom prst="rect">
            <a:avLst/>
          </a:prstGeom>
          <a:solidFill>
            <a:srgbClr val="000080"/>
          </a:solidFill>
          <a:ln w="9525">
            <a:noFill/>
            <a:miter lim="800000"/>
            <a:headEnd/>
            <a:tailEnd/>
          </a:ln>
        </p:spPr>
        <p:txBody>
          <a:bodyPr/>
          <a:lstStyle/>
          <a:p>
            <a:endParaRPr lang="ru-RU"/>
          </a:p>
        </p:txBody>
      </p:sp>
      <p:sp>
        <p:nvSpPr>
          <p:cNvPr id="20907" name="Freeform 427"/>
          <p:cNvSpPr>
            <a:spLocks/>
          </p:cNvSpPr>
          <p:nvPr/>
        </p:nvSpPr>
        <p:spPr bwMode="auto">
          <a:xfrm>
            <a:off x="4851400" y="3487738"/>
            <a:ext cx="58738" cy="107950"/>
          </a:xfrm>
          <a:custGeom>
            <a:avLst/>
            <a:gdLst>
              <a:gd name="T0" fmla="*/ 0 w 126"/>
              <a:gd name="T1" fmla="*/ 137 h 204"/>
              <a:gd name="T2" fmla="*/ 4 w 126"/>
              <a:gd name="T3" fmla="*/ 165 h 204"/>
              <a:gd name="T4" fmla="*/ 17 w 126"/>
              <a:gd name="T5" fmla="*/ 186 h 204"/>
              <a:gd name="T6" fmla="*/ 36 w 126"/>
              <a:gd name="T7" fmla="*/ 200 h 204"/>
              <a:gd name="T8" fmla="*/ 61 w 126"/>
              <a:gd name="T9" fmla="*/ 204 h 204"/>
              <a:gd name="T10" fmla="*/ 89 w 126"/>
              <a:gd name="T11" fmla="*/ 200 h 204"/>
              <a:gd name="T12" fmla="*/ 109 w 126"/>
              <a:gd name="T13" fmla="*/ 187 h 204"/>
              <a:gd name="T14" fmla="*/ 122 w 126"/>
              <a:gd name="T15" fmla="*/ 167 h 204"/>
              <a:gd name="T16" fmla="*/ 126 w 126"/>
              <a:gd name="T17" fmla="*/ 141 h 204"/>
              <a:gd name="T18" fmla="*/ 124 w 126"/>
              <a:gd name="T19" fmla="*/ 124 h 204"/>
              <a:gd name="T20" fmla="*/ 119 w 126"/>
              <a:gd name="T21" fmla="*/ 111 h 204"/>
              <a:gd name="T22" fmla="*/ 110 w 126"/>
              <a:gd name="T23" fmla="*/ 99 h 204"/>
              <a:gd name="T24" fmla="*/ 97 w 126"/>
              <a:gd name="T25" fmla="*/ 92 h 204"/>
              <a:gd name="T26" fmla="*/ 108 w 126"/>
              <a:gd name="T27" fmla="*/ 85 h 204"/>
              <a:gd name="T28" fmla="*/ 115 w 126"/>
              <a:gd name="T29" fmla="*/ 77 h 204"/>
              <a:gd name="T30" fmla="*/ 119 w 126"/>
              <a:gd name="T31" fmla="*/ 66 h 204"/>
              <a:gd name="T32" fmla="*/ 120 w 126"/>
              <a:gd name="T33" fmla="*/ 53 h 204"/>
              <a:gd name="T34" fmla="*/ 116 w 126"/>
              <a:gd name="T35" fmla="*/ 31 h 204"/>
              <a:gd name="T36" fmla="*/ 105 w 126"/>
              <a:gd name="T37" fmla="*/ 14 h 204"/>
              <a:gd name="T38" fmla="*/ 86 w 126"/>
              <a:gd name="T39" fmla="*/ 4 h 204"/>
              <a:gd name="T40" fmla="*/ 61 w 126"/>
              <a:gd name="T41" fmla="*/ 0 h 204"/>
              <a:gd name="T42" fmla="*/ 38 w 126"/>
              <a:gd name="T43" fmla="*/ 5 h 204"/>
              <a:gd name="T44" fmla="*/ 20 w 126"/>
              <a:gd name="T45" fmla="*/ 18 h 204"/>
              <a:gd name="T46" fmla="*/ 8 w 126"/>
              <a:gd name="T47" fmla="*/ 39 h 204"/>
              <a:gd name="T48" fmla="*/ 4 w 126"/>
              <a:gd name="T49" fmla="*/ 66 h 204"/>
              <a:gd name="T50" fmla="*/ 27 w 126"/>
              <a:gd name="T51" fmla="*/ 67 h 204"/>
              <a:gd name="T52" fmla="*/ 31 w 126"/>
              <a:gd name="T53" fmla="*/ 48 h 204"/>
              <a:gd name="T54" fmla="*/ 37 w 126"/>
              <a:gd name="T55" fmla="*/ 34 h 204"/>
              <a:gd name="T56" fmla="*/ 47 w 126"/>
              <a:gd name="T57" fmla="*/ 26 h 204"/>
              <a:gd name="T58" fmla="*/ 63 w 126"/>
              <a:gd name="T59" fmla="*/ 24 h 204"/>
              <a:gd name="T60" fmla="*/ 77 w 126"/>
              <a:gd name="T61" fmla="*/ 26 h 204"/>
              <a:gd name="T62" fmla="*/ 86 w 126"/>
              <a:gd name="T63" fmla="*/ 32 h 204"/>
              <a:gd name="T64" fmla="*/ 93 w 126"/>
              <a:gd name="T65" fmla="*/ 41 h 204"/>
              <a:gd name="T66" fmla="*/ 95 w 126"/>
              <a:gd name="T67" fmla="*/ 54 h 204"/>
              <a:gd name="T68" fmla="*/ 93 w 126"/>
              <a:gd name="T69" fmla="*/ 68 h 204"/>
              <a:gd name="T70" fmla="*/ 85 w 126"/>
              <a:gd name="T71" fmla="*/ 77 h 204"/>
              <a:gd name="T72" fmla="*/ 74 w 126"/>
              <a:gd name="T73" fmla="*/ 83 h 204"/>
              <a:gd name="T74" fmla="*/ 58 w 126"/>
              <a:gd name="T75" fmla="*/ 84 h 204"/>
              <a:gd name="T76" fmla="*/ 50 w 126"/>
              <a:gd name="T77" fmla="*/ 106 h 204"/>
              <a:gd name="T78" fmla="*/ 72 w 126"/>
              <a:gd name="T79" fmla="*/ 108 h 204"/>
              <a:gd name="T80" fmla="*/ 86 w 126"/>
              <a:gd name="T81" fmla="*/ 112 h 204"/>
              <a:gd name="T82" fmla="*/ 96 w 126"/>
              <a:gd name="T83" fmla="*/ 120 h 204"/>
              <a:gd name="T84" fmla="*/ 100 w 126"/>
              <a:gd name="T85" fmla="*/ 133 h 204"/>
              <a:gd name="T86" fmla="*/ 100 w 126"/>
              <a:gd name="T87" fmla="*/ 149 h 204"/>
              <a:gd name="T88" fmla="*/ 96 w 126"/>
              <a:gd name="T89" fmla="*/ 163 h 204"/>
              <a:gd name="T90" fmla="*/ 85 w 126"/>
              <a:gd name="T91" fmla="*/ 174 h 204"/>
              <a:gd name="T92" fmla="*/ 72 w 126"/>
              <a:gd name="T93" fmla="*/ 179 h 204"/>
              <a:gd name="T94" fmla="*/ 55 w 126"/>
              <a:gd name="T95" fmla="*/ 179 h 204"/>
              <a:gd name="T96" fmla="*/ 40 w 126"/>
              <a:gd name="T97" fmla="*/ 173 h 204"/>
              <a:gd name="T98" fmla="*/ 31 w 126"/>
              <a:gd name="T99" fmla="*/ 162 h 204"/>
              <a:gd name="T100" fmla="*/ 25 w 126"/>
              <a:gd name="T101" fmla="*/ 146 h 204"/>
              <a:gd name="T102" fmla="*/ 0 w 126"/>
              <a:gd name="T103" fmla="*/ 136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6"/>
                </a:moveTo>
                <a:lnTo>
                  <a:pt x="0" y="137"/>
                </a:lnTo>
                <a:lnTo>
                  <a:pt x="1" y="152"/>
                </a:lnTo>
                <a:lnTo>
                  <a:pt x="4" y="165"/>
                </a:lnTo>
                <a:lnTo>
                  <a:pt x="9" y="176"/>
                </a:lnTo>
                <a:lnTo>
                  <a:pt x="17" y="186"/>
                </a:lnTo>
                <a:lnTo>
                  <a:pt x="25" y="194"/>
                </a:lnTo>
                <a:lnTo>
                  <a:pt x="36" y="200"/>
                </a:lnTo>
                <a:lnTo>
                  <a:pt x="47" y="203"/>
                </a:lnTo>
                <a:lnTo>
                  <a:pt x="61" y="204"/>
                </a:lnTo>
                <a:lnTo>
                  <a:pt x="76" y="203"/>
                </a:lnTo>
                <a:lnTo>
                  <a:pt x="89" y="200"/>
                </a:lnTo>
                <a:lnTo>
                  <a:pt x="99" y="194"/>
                </a:lnTo>
                <a:lnTo>
                  <a:pt x="109" y="187"/>
                </a:lnTo>
                <a:lnTo>
                  <a:pt x="116" y="177"/>
                </a:lnTo>
                <a:lnTo>
                  <a:pt x="122" y="167"/>
                </a:lnTo>
                <a:lnTo>
                  <a:pt x="125" y="154"/>
                </a:lnTo>
                <a:lnTo>
                  <a:pt x="126" y="141"/>
                </a:lnTo>
                <a:lnTo>
                  <a:pt x="126" y="132"/>
                </a:lnTo>
                <a:lnTo>
                  <a:pt x="124" y="124"/>
                </a:lnTo>
                <a:lnTo>
                  <a:pt x="122" y="117"/>
                </a:lnTo>
                <a:lnTo>
                  <a:pt x="119" y="111"/>
                </a:lnTo>
                <a:lnTo>
                  <a:pt x="115" y="105"/>
                </a:lnTo>
                <a:lnTo>
                  <a:pt x="110" y="99"/>
                </a:lnTo>
                <a:lnTo>
                  <a:pt x="104" y="96"/>
                </a:lnTo>
                <a:lnTo>
                  <a:pt x="97" y="92"/>
                </a:lnTo>
                <a:lnTo>
                  <a:pt x="102" y="89"/>
                </a:lnTo>
                <a:lnTo>
                  <a:pt x="108" y="85"/>
                </a:lnTo>
                <a:lnTo>
                  <a:pt x="111" y="82"/>
                </a:lnTo>
                <a:lnTo>
                  <a:pt x="115" y="77"/>
                </a:lnTo>
                <a:lnTo>
                  <a:pt x="117" y="71"/>
                </a:lnTo>
                <a:lnTo>
                  <a:pt x="119" y="66"/>
                </a:lnTo>
                <a:lnTo>
                  <a:pt x="120" y="60"/>
                </a:lnTo>
                <a:lnTo>
                  <a:pt x="120" y="53"/>
                </a:lnTo>
                <a:lnTo>
                  <a:pt x="119" y="41"/>
                </a:lnTo>
                <a:lnTo>
                  <a:pt x="116" y="31"/>
                </a:lnTo>
                <a:lnTo>
                  <a:pt x="112" y="23"/>
                </a:lnTo>
                <a:lnTo>
                  <a:pt x="105" y="14"/>
                </a:lnTo>
                <a:lnTo>
                  <a:pt x="97" y="9"/>
                </a:lnTo>
                <a:lnTo>
                  <a:pt x="86" y="4"/>
                </a:lnTo>
                <a:lnTo>
                  <a:pt x="75" y="2"/>
                </a:lnTo>
                <a:lnTo>
                  <a:pt x="61" y="0"/>
                </a:lnTo>
                <a:lnTo>
                  <a:pt x="50" y="2"/>
                </a:lnTo>
                <a:lnTo>
                  <a:pt x="38" y="5"/>
                </a:lnTo>
                <a:lnTo>
                  <a:pt x="28" y="11"/>
                </a:lnTo>
                <a:lnTo>
                  <a:pt x="20" y="18"/>
                </a:lnTo>
                <a:lnTo>
                  <a:pt x="14" y="27"/>
                </a:lnTo>
                <a:lnTo>
                  <a:pt x="8" y="39"/>
                </a:lnTo>
                <a:lnTo>
                  <a:pt x="5" y="51"/>
                </a:lnTo>
                <a:lnTo>
                  <a:pt x="4" y="66"/>
                </a:lnTo>
                <a:lnTo>
                  <a:pt x="4" y="67"/>
                </a:lnTo>
                <a:lnTo>
                  <a:pt x="27" y="67"/>
                </a:lnTo>
                <a:lnTo>
                  <a:pt x="28" y="56"/>
                </a:lnTo>
                <a:lnTo>
                  <a:pt x="31" y="48"/>
                </a:lnTo>
                <a:lnTo>
                  <a:pt x="33" y="41"/>
                </a:lnTo>
                <a:lnTo>
                  <a:pt x="37" y="34"/>
                </a:lnTo>
                <a:lnTo>
                  <a:pt x="41" y="30"/>
                </a:lnTo>
                <a:lnTo>
                  <a:pt x="47" y="26"/>
                </a:lnTo>
                <a:lnTo>
                  <a:pt x="55" y="25"/>
                </a:lnTo>
                <a:lnTo>
                  <a:pt x="63" y="24"/>
                </a:lnTo>
                <a:lnTo>
                  <a:pt x="71" y="24"/>
                </a:lnTo>
                <a:lnTo>
                  <a:pt x="77" y="26"/>
                </a:lnTo>
                <a:lnTo>
                  <a:pt x="82" y="28"/>
                </a:lnTo>
                <a:lnTo>
                  <a:pt x="86" y="32"/>
                </a:lnTo>
                <a:lnTo>
                  <a:pt x="91" y="35"/>
                </a:lnTo>
                <a:lnTo>
                  <a:pt x="93" y="41"/>
                </a:lnTo>
                <a:lnTo>
                  <a:pt x="95" y="47"/>
                </a:lnTo>
                <a:lnTo>
                  <a:pt x="95" y="54"/>
                </a:lnTo>
                <a:lnTo>
                  <a:pt x="94" y="62"/>
                </a:lnTo>
                <a:lnTo>
                  <a:pt x="93" y="68"/>
                </a:lnTo>
                <a:lnTo>
                  <a:pt x="90" y="74"/>
                </a:lnTo>
                <a:lnTo>
                  <a:pt x="85" y="77"/>
                </a:lnTo>
                <a:lnTo>
                  <a:pt x="80" y="81"/>
                </a:lnTo>
                <a:lnTo>
                  <a:pt x="74" y="83"/>
                </a:lnTo>
                <a:lnTo>
                  <a:pt x="66" y="84"/>
                </a:lnTo>
                <a:lnTo>
                  <a:pt x="58" y="84"/>
                </a:lnTo>
                <a:lnTo>
                  <a:pt x="50" y="84"/>
                </a:lnTo>
                <a:lnTo>
                  <a:pt x="50" y="106"/>
                </a:lnTo>
                <a:lnTo>
                  <a:pt x="63" y="106"/>
                </a:lnTo>
                <a:lnTo>
                  <a:pt x="72" y="108"/>
                </a:lnTo>
                <a:lnTo>
                  <a:pt x="79" y="109"/>
                </a:lnTo>
                <a:lnTo>
                  <a:pt x="86" y="112"/>
                </a:lnTo>
                <a:lnTo>
                  <a:pt x="92" y="116"/>
                </a:lnTo>
                <a:lnTo>
                  <a:pt x="96" y="120"/>
                </a:lnTo>
                <a:lnTo>
                  <a:pt x="99" y="126"/>
                </a:lnTo>
                <a:lnTo>
                  <a:pt x="100" y="133"/>
                </a:lnTo>
                <a:lnTo>
                  <a:pt x="101" y="141"/>
                </a:lnTo>
                <a:lnTo>
                  <a:pt x="100" y="149"/>
                </a:lnTo>
                <a:lnTo>
                  <a:pt x="99" y="158"/>
                </a:lnTo>
                <a:lnTo>
                  <a:pt x="96" y="163"/>
                </a:lnTo>
                <a:lnTo>
                  <a:pt x="91" y="169"/>
                </a:lnTo>
                <a:lnTo>
                  <a:pt x="85" y="174"/>
                </a:lnTo>
                <a:lnTo>
                  <a:pt x="79" y="177"/>
                </a:lnTo>
                <a:lnTo>
                  <a:pt x="72" y="179"/>
                </a:lnTo>
                <a:lnTo>
                  <a:pt x="63" y="180"/>
                </a:lnTo>
                <a:lnTo>
                  <a:pt x="55" y="179"/>
                </a:lnTo>
                <a:lnTo>
                  <a:pt x="46" y="177"/>
                </a:lnTo>
                <a:lnTo>
                  <a:pt x="40" y="173"/>
                </a:lnTo>
                <a:lnTo>
                  <a:pt x="35" y="168"/>
                </a:lnTo>
                <a:lnTo>
                  <a:pt x="31" y="162"/>
                </a:lnTo>
                <a:lnTo>
                  <a:pt x="27" y="154"/>
                </a:lnTo>
                <a:lnTo>
                  <a:pt x="25" y="146"/>
                </a:lnTo>
                <a:lnTo>
                  <a:pt x="24" y="136"/>
                </a:lnTo>
                <a:lnTo>
                  <a:pt x="0" y="136"/>
                </a:lnTo>
                <a:close/>
              </a:path>
            </a:pathLst>
          </a:custGeom>
          <a:solidFill>
            <a:srgbClr val="000080"/>
          </a:solidFill>
          <a:ln w="9525">
            <a:noFill/>
            <a:round/>
            <a:headEnd/>
            <a:tailEnd/>
          </a:ln>
        </p:spPr>
        <p:txBody>
          <a:bodyPr/>
          <a:lstStyle/>
          <a:p>
            <a:endParaRPr lang="ru-RU"/>
          </a:p>
        </p:txBody>
      </p:sp>
      <p:sp>
        <p:nvSpPr>
          <p:cNvPr id="20908" name="Freeform 428"/>
          <p:cNvSpPr>
            <a:spLocks/>
          </p:cNvSpPr>
          <p:nvPr/>
        </p:nvSpPr>
        <p:spPr bwMode="auto">
          <a:xfrm>
            <a:off x="4921250" y="3489325"/>
            <a:ext cx="57150" cy="103188"/>
          </a:xfrm>
          <a:custGeom>
            <a:avLst/>
            <a:gdLst>
              <a:gd name="T0" fmla="*/ 25 w 124"/>
              <a:gd name="T1" fmla="*/ 196 h 196"/>
              <a:gd name="T2" fmla="*/ 51 w 124"/>
              <a:gd name="T3" fmla="*/ 196 h 196"/>
              <a:gd name="T4" fmla="*/ 54 w 124"/>
              <a:gd name="T5" fmla="*/ 171 h 196"/>
              <a:gd name="T6" fmla="*/ 60 w 124"/>
              <a:gd name="T7" fmla="*/ 148 h 196"/>
              <a:gd name="T8" fmla="*/ 67 w 124"/>
              <a:gd name="T9" fmla="*/ 126 h 196"/>
              <a:gd name="T10" fmla="*/ 74 w 124"/>
              <a:gd name="T11" fmla="*/ 104 h 196"/>
              <a:gd name="T12" fmla="*/ 85 w 124"/>
              <a:gd name="T13" fmla="*/ 83 h 196"/>
              <a:gd name="T14" fmla="*/ 97 w 124"/>
              <a:gd name="T15" fmla="*/ 63 h 196"/>
              <a:gd name="T16" fmla="*/ 109 w 124"/>
              <a:gd name="T17" fmla="*/ 43 h 196"/>
              <a:gd name="T18" fmla="*/ 124 w 124"/>
              <a:gd name="T19" fmla="*/ 24 h 196"/>
              <a:gd name="T20" fmla="*/ 124 w 124"/>
              <a:gd name="T21" fmla="*/ 0 h 196"/>
              <a:gd name="T22" fmla="*/ 0 w 124"/>
              <a:gd name="T23" fmla="*/ 0 h 196"/>
              <a:gd name="T24" fmla="*/ 0 w 124"/>
              <a:gd name="T25" fmla="*/ 27 h 196"/>
              <a:gd name="T26" fmla="*/ 99 w 124"/>
              <a:gd name="T27" fmla="*/ 27 h 196"/>
              <a:gd name="T28" fmla="*/ 84 w 124"/>
              <a:gd name="T29" fmla="*/ 45 h 196"/>
              <a:gd name="T30" fmla="*/ 70 w 124"/>
              <a:gd name="T31" fmla="*/ 65 h 196"/>
              <a:gd name="T32" fmla="*/ 59 w 124"/>
              <a:gd name="T33" fmla="*/ 85 h 196"/>
              <a:gd name="T34" fmla="*/ 48 w 124"/>
              <a:gd name="T35" fmla="*/ 106 h 196"/>
              <a:gd name="T36" fmla="*/ 40 w 124"/>
              <a:gd name="T37" fmla="*/ 127 h 196"/>
              <a:gd name="T38" fmla="*/ 33 w 124"/>
              <a:gd name="T39" fmla="*/ 149 h 196"/>
              <a:gd name="T40" fmla="*/ 28 w 124"/>
              <a:gd name="T41" fmla="*/ 172 h 196"/>
              <a:gd name="T42" fmla="*/ 25 w 124"/>
              <a:gd name="T43" fmla="*/ 196 h 19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4"/>
              <a:gd name="T67" fmla="*/ 0 h 196"/>
              <a:gd name="T68" fmla="*/ 124 w 124"/>
              <a:gd name="T69" fmla="*/ 196 h 19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4" h="196">
                <a:moveTo>
                  <a:pt x="25" y="196"/>
                </a:moveTo>
                <a:lnTo>
                  <a:pt x="51" y="196"/>
                </a:lnTo>
                <a:lnTo>
                  <a:pt x="54" y="171"/>
                </a:lnTo>
                <a:lnTo>
                  <a:pt x="60" y="148"/>
                </a:lnTo>
                <a:lnTo>
                  <a:pt x="67" y="126"/>
                </a:lnTo>
                <a:lnTo>
                  <a:pt x="74" y="104"/>
                </a:lnTo>
                <a:lnTo>
                  <a:pt x="85" y="83"/>
                </a:lnTo>
                <a:lnTo>
                  <a:pt x="97" y="63"/>
                </a:lnTo>
                <a:lnTo>
                  <a:pt x="109" y="43"/>
                </a:lnTo>
                <a:lnTo>
                  <a:pt x="124" y="24"/>
                </a:lnTo>
                <a:lnTo>
                  <a:pt x="124" y="0"/>
                </a:lnTo>
                <a:lnTo>
                  <a:pt x="0" y="0"/>
                </a:lnTo>
                <a:lnTo>
                  <a:pt x="0" y="27"/>
                </a:lnTo>
                <a:lnTo>
                  <a:pt x="99" y="27"/>
                </a:lnTo>
                <a:lnTo>
                  <a:pt x="84" y="45"/>
                </a:lnTo>
                <a:lnTo>
                  <a:pt x="70" y="65"/>
                </a:lnTo>
                <a:lnTo>
                  <a:pt x="59" y="85"/>
                </a:lnTo>
                <a:lnTo>
                  <a:pt x="48" y="106"/>
                </a:lnTo>
                <a:lnTo>
                  <a:pt x="40" y="127"/>
                </a:lnTo>
                <a:lnTo>
                  <a:pt x="33" y="149"/>
                </a:lnTo>
                <a:lnTo>
                  <a:pt x="28" y="172"/>
                </a:lnTo>
                <a:lnTo>
                  <a:pt x="25" y="196"/>
                </a:lnTo>
                <a:close/>
              </a:path>
            </a:pathLst>
          </a:custGeom>
          <a:solidFill>
            <a:srgbClr val="000080"/>
          </a:solidFill>
          <a:ln w="9525">
            <a:noFill/>
            <a:round/>
            <a:headEnd/>
            <a:tailEnd/>
          </a:ln>
        </p:spPr>
        <p:txBody>
          <a:bodyPr/>
          <a:lstStyle/>
          <a:p>
            <a:endParaRPr lang="ru-RU"/>
          </a:p>
        </p:txBody>
      </p:sp>
      <p:sp>
        <p:nvSpPr>
          <p:cNvPr id="20909" name="Freeform 429"/>
          <p:cNvSpPr>
            <a:spLocks noEditPoints="1"/>
          </p:cNvSpPr>
          <p:nvPr/>
        </p:nvSpPr>
        <p:spPr bwMode="auto">
          <a:xfrm>
            <a:off x="5527675" y="3482975"/>
            <a:ext cx="79375" cy="109538"/>
          </a:xfrm>
          <a:custGeom>
            <a:avLst/>
            <a:gdLst>
              <a:gd name="T0" fmla="*/ 0 w 168"/>
              <a:gd name="T1" fmla="*/ 208 h 208"/>
              <a:gd name="T2" fmla="*/ 27 w 168"/>
              <a:gd name="T3" fmla="*/ 208 h 208"/>
              <a:gd name="T4" fmla="*/ 47 w 168"/>
              <a:gd name="T5" fmla="*/ 146 h 208"/>
              <a:gd name="T6" fmla="*/ 121 w 168"/>
              <a:gd name="T7" fmla="*/ 146 h 208"/>
              <a:gd name="T8" fmla="*/ 141 w 168"/>
              <a:gd name="T9" fmla="*/ 208 h 208"/>
              <a:gd name="T10" fmla="*/ 168 w 168"/>
              <a:gd name="T11" fmla="*/ 208 h 208"/>
              <a:gd name="T12" fmla="*/ 98 w 168"/>
              <a:gd name="T13" fmla="*/ 0 h 208"/>
              <a:gd name="T14" fmla="*/ 70 w 168"/>
              <a:gd name="T15" fmla="*/ 0 h 208"/>
              <a:gd name="T16" fmla="*/ 0 w 168"/>
              <a:gd name="T17" fmla="*/ 208 h 208"/>
              <a:gd name="T18" fmla="*/ 55 w 168"/>
              <a:gd name="T19" fmla="*/ 121 h 208"/>
              <a:gd name="T20" fmla="*/ 85 w 168"/>
              <a:gd name="T21" fmla="*/ 31 h 208"/>
              <a:gd name="T22" fmla="*/ 113 w 168"/>
              <a:gd name="T23" fmla="*/ 121 h 208"/>
              <a:gd name="T24" fmla="*/ 55 w 168"/>
              <a:gd name="T25" fmla="*/ 121 h 2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8"/>
              <a:gd name="T40" fmla="*/ 0 h 208"/>
              <a:gd name="T41" fmla="*/ 168 w 168"/>
              <a:gd name="T42" fmla="*/ 208 h 20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8" h="208">
                <a:moveTo>
                  <a:pt x="0" y="208"/>
                </a:moveTo>
                <a:lnTo>
                  <a:pt x="27" y="208"/>
                </a:lnTo>
                <a:lnTo>
                  <a:pt x="47" y="146"/>
                </a:lnTo>
                <a:lnTo>
                  <a:pt x="121" y="146"/>
                </a:lnTo>
                <a:lnTo>
                  <a:pt x="141" y="208"/>
                </a:lnTo>
                <a:lnTo>
                  <a:pt x="168" y="208"/>
                </a:lnTo>
                <a:lnTo>
                  <a:pt x="98" y="0"/>
                </a:lnTo>
                <a:lnTo>
                  <a:pt x="70" y="0"/>
                </a:lnTo>
                <a:lnTo>
                  <a:pt x="0" y="208"/>
                </a:lnTo>
                <a:close/>
                <a:moveTo>
                  <a:pt x="55" y="121"/>
                </a:moveTo>
                <a:lnTo>
                  <a:pt x="85" y="31"/>
                </a:lnTo>
                <a:lnTo>
                  <a:pt x="113" y="121"/>
                </a:lnTo>
                <a:lnTo>
                  <a:pt x="55" y="121"/>
                </a:lnTo>
                <a:close/>
              </a:path>
            </a:pathLst>
          </a:custGeom>
          <a:solidFill>
            <a:srgbClr val="000080"/>
          </a:solidFill>
          <a:ln w="9525">
            <a:noFill/>
            <a:round/>
            <a:headEnd/>
            <a:tailEnd/>
          </a:ln>
        </p:spPr>
        <p:txBody>
          <a:bodyPr/>
          <a:lstStyle/>
          <a:p>
            <a:endParaRPr lang="ru-RU"/>
          </a:p>
        </p:txBody>
      </p:sp>
      <p:sp>
        <p:nvSpPr>
          <p:cNvPr id="20910" name="Freeform 430"/>
          <p:cNvSpPr>
            <a:spLocks/>
          </p:cNvSpPr>
          <p:nvPr/>
        </p:nvSpPr>
        <p:spPr bwMode="auto">
          <a:xfrm>
            <a:off x="5614988" y="3511550"/>
            <a:ext cx="53975" cy="80963"/>
          </a:xfrm>
          <a:custGeom>
            <a:avLst/>
            <a:gdLst>
              <a:gd name="T0" fmla="*/ 91 w 114"/>
              <a:gd name="T1" fmla="*/ 155 h 155"/>
              <a:gd name="T2" fmla="*/ 114 w 114"/>
              <a:gd name="T3" fmla="*/ 155 h 155"/>
              <a:gd name="T4" fmla="*/ 114 w 114"/>
              <a:gd name="T5" fmla="*/ 64 h 155"/>
              <a:gd name="T6" fmla="*/ 114 w 114"/>
              <a:gd name="T7" fmla="*/ 57 h 155"/>
              <a:gd name="T8" fmla="*/ 114 w 114"/>
              <a:gd name="T9" fmla="*/ 46 h 155"/>
              <a:gd name="T10" fmla="*/ 113 w 114"/>
              <a:gd name="T11" fmla="*/ 37 h 155"/>
              <a:gd name="T12" fmla="*/ 112 w 114"/>
              <a:gd name="T13" fmla="*/ 28 h 155"/>
              <a:gd name="T14" fmla="*/ 107 w 114"/>
              <a:gd name="T15" fmla="*/ 21 h 155"/>
              <a:gd name="T16" fmla="*/ 104 w 114"/>
              <a:gd name="T17" fmla="*/ 15 h 155"/>
              <a:gd name="T18" fmla="*/ 101 w 114"/>
              <a:gd name="T19" fmla="*/ 11 h 155"/>
              <a:gd name="T20" fmla="*/ 97 w 114"/>
              <a:gd name="T21" fmla="*/ 8 h 155"/>
              <a:gd name="T22" fmla="*/ 92 w 114"/>
              <a:gd name="T23" fmla="*/ 4 h 155"/>
              <a:gd name="T24" fmla="*/ 86 w 114"/>
              <a:gd name="T25" fmla="*/ 2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3 h 155"/>
              <a:gd name="T38" fmla="*/ 41 w 114"/>
              <a:gd name="T39" fmla="*/ 6 h 155"/>
              <a:gd name="T40" fmla="*/ 36 w 114"/>
              <a:gd name="T41" fmla="*/ 9 h 155"/>
              <a:gd name="T42" fmla="*/ 30 w 114"/>
              <a:gd name="T43" fmla="*/ 14 h 155"/>
              <a:gd name="T44" fmla="*/ 26 w 114"/>
              <a:gd name="T45" fmla="*/ 19 h 155"/>
              <a:gd name="T46" fmla="*/ 22 w 114"/>
              <a:gd name="T47" fmla="*/ 25 h 155"/>
              <a:gd name="T48" fmla="*/ 22 w 114"/>
              <a:gd name="T49" fmla="*/ 3 h 155"/>
              <a:gd name="T50" fmla="*/ 0 w 114"/>
              <a:gd name="T51" fmla="*/ 3 h 155"/>
              <a:gd name="T52" fmla="*/ 0 w 114"/>
              <a:gd name="T53" fmla="*/ 155 h 155"/>
              <a:gd name="T54" fmla="*/ 23 w 114"/>
              <a:gd name="T55" fmla="*/ 155 h 155"/>
              <a:gd name="T56" fmla="*/ 23 w 114"/>
              <a:gd name="T57" fmla="*/ 68 h 155"/>
              <a:gd name="T58" fmla="*/ 24 w 114"/>
              <a:gd name="T59" fmla="*/ 58 h 155"/>
              <a:gd name="T60" fmla="*/ 26 w 114"/>
              <a:gd name="T61" fmla="*/ 49 h 155"/>
              <a:gd name="T62" fmla="*/ 29 w 114"/>
              <a:gd name="T63" fmla="*/ 40 h 155"/>
              <a:gd name="T64" fmla="*/ 34 w 114"/>
              <a:gd name="T65" fmla="*/ 33 h 155"/>
              <a:gd name="T66" fmla="*/ 40 w 114"/>
              <a:gd name="T67" fmla="*/ 29 h 155"/>
              <a:gd name="T68" fmla="*/ 46 w 114"/>
              <a:gd name="T69" fmla="*/ 25 h 155"/>
              <a:gd name="T70" fmla="*/ 55 w 114"/>
              <a:gd name="T71" fmla="*/ 23 h 155"/>
              <a:gd name="T72" fmla="*/ 63 w 114"/>
              <a:gd name="T73" fmla="*/ 22 h 155"/>
              <a:gd name="T74" fmla="*/ 70 w 114"/>
              <a:gd name="T75" fmla="*/ 23 h 155"/>
              <a:gd name="T76" fmla="*/ 77 w 114"/>
              <a:gd name="T77" fmla="*/ 24 h 155"/>
              <a:gd name="T78" fmla="*/ 81 w 114"/>
              <a:gd name="T79" fmla="*/ 28 h 155"/>
              <a:gd name="T80" fmla="*/ 85 w 114"/>
              <a:gd name="T81" fmla="*/ 31 h 155"/>
              <a:gd name="T82" fmla="*/ 87 w 114"/>
              <a:gd name="T83" fmla="*/ 37 h 155"/>
              <a:gd name="T84" fmla="*/ 89 w 114"/>
              <a:gd name="T85" fmla="*/ 44 h 155"/>
              <a:gd name="T86" fmla="*/ 91 w 114"/>
              <a:gd name="T87" fmla="*/ 52 h 155"/>
              <a:gd name="T88" fmla="*/ 91 w 114"/>
              <a:gd name="T89" fmla="*/ 61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6"/>
                </a:lnTo>
                <a:lnTo>
                  <a:pt x="113" y="37"/>
                </a:lnTo>
                <a:lnTo>
                  <a:pt x="112" y="28"/>
                </a:lnTo>
                <a:lnTo>
                  <a:pt x="107" y="21"/>
                </a:lnTo>
                <a:lnTo>
                  <a:pt x="104" y="15"/>
                </a:lnTo>
                <a:lnTo>
                  <a:pt x="101" y="11"/>
                </a:lnTo>
                <a:lnTo>
                  <a:pt x="97" y="8"/>
                </a:lnTo>
                <a:lnTo>
                  <a:pt x="92" y="4"/>
                </a:lnTo>
                <a:lnTo>
                  <a:pt x="86" y="2"/>
                </a:lnTo>
                <a:lnTo>
                  <a:pt x="80" y="1"/>
                </a:lnTo>
                <a:lnTo>
                  <a:pt x="73" y="0"/>
                </a:lnTo>
                <a:lnTo>
                  <a:pt x="65" y="0"/>
                </a:lnTo>
                <a:lnTo>
                  <a:pt x="59" y="0"/>
                </a:lnTo>
                <a:lnTo>
                  <a:pt x="53" y="1"/>
                </a:lnTo>
                <a:lnTo>
                  <a:pt x="46" y="3"/>
                </a:lnTo>
                <a:lnTo>
                  <a:pt x="41" y="6"/>
                </a:lnTo>
                <a:lnTo>
                  <a:pt x="36" y="9"/>
                </a:lnTo>
                <a:lnTo>
                  <a:pt x="30" y="14"/>
                </a:lnTo>
                <a:lnTo>
                  <a:pt x="26" y="19"/>
                </a:lnTo>
                <a:lnTo>
                  <a:pt x="22" y="25"/>
                </a:lnTo>
                <a:lnTo>
                  <a:pt x="22" y="3"/>
                </a:lnTo>
                <a:lnTo>
                  <a:pt x="0" y="3"/>
                </a:lnTo>
                <a:lnTo>
                  <a:pt x="0" y="155"/>
                </a:lnTo>
                <a:lnTo>
                  <a:pt x="23" y="155"/>
                </a:lnTo>
                <a:lnTo>
                  <a:pt x="23" y="68"/>
                </a:lnTo>
                <a:lnTo>
                  <a:pt x="24" y="58"/>
                </a:lnTo>
                <a:lnTo>
                  <a:pt x="26" y="49"/>
                </a:lnTo>
                <a:lnTo>
                  <a:pt x="29" y="40"/>
                </a:lnTo>
                <a:lnTo>
                  <a:pt x="34" y="33"/>
                </a:lnTo>
                <a:lnTo>
                  <a:pt x="40" y="29"/>
                </a:lnTo>
                <a:lnTo>
                  <a:pt x="46" y="25"/>
                </a:lnTo>
                <a:lnTo>
                  <a:pt x="55" y="23"/>
                </a:lnTo>
                <a:lnTo>
                  <a:pt x="63" y="22"/>
                </a:lnTo>
                <a:lnTo>
                  <a:pt x="70" y="23"/>
                </a:lnTo>
                <a:lnTo>
                  <a:pt x="77" y="24"/>
                </a:lnTo>
                <a:lnTo>
                  <a:pt x="81" y="28"/>
                </a:lnTo>
                <a:lnTo>
                  <a:pt x="85" y="31"/>
                </a:lnTo>
                <a:lnTo>
                  <a:pt x="87" y="37"/>
                </a:lnTo>
                <a:lnTo>
                  <a:pt x="89" y="44"/>
                </a:lnTo>
                <a:lnTo>
                  <a:pt x="91" y="52"/>
                </a:lnTo>
                <a:lnTo>
                  <a:pt x="91" y="61"/>
                </a:lnTo>
                <a:lnTo>
                  <a:pt x="91" y="155"/>
                </a:lnTo>
                <a:close/>
              </a:path>
            </a:pathLst>
          </a:custGeom>
          <a:solidFill>
            <a:srgbClr val="000080"/>
          </a:solidFill>
          <a:ln w="9525">
            <a:noFill/>
            <a:round/>
            <a:headEnd/>
            <a:tailEnd/>
          </a:ln>
        </p:spPr>
        <p:txBody>
          <a:bodyPr/>
          <a:lstStyle/>
          <a:p>
            <a:endParaRPr lang="ru-RU"/>
          </a:p>
        </p:txBody>
      </p:sp>
      <p:sp>
        <p:nvSpPr>
          <p:cNvPr id="20911" name="Freeform 431"/>
          <p:cNvSpPr>
            <a:spLocks/>
          </p:cNvSpPr>
          <p:nvPr/>
        </p:nvSpPr>
        <p:spPr bwMode="auto">
          <a:xfrm>
            <a:off x="5684838" y="3511550"/>
            <a:ext cx="52387" cy="80963"/>
          </a:xfrm>
          <a:custGeom>
            <a:avLst/>
            <a:gdLst>
              <a:gd name="T0" fmla="*/ 90 w 113"/>
              <a:gd name="T1" fmla="*/ 155 h 155"/>
              <a:gd name="T2" fmla="*/ 113 w 113"/>
              <a:gd name="T3" fmla="*/ 155 h 155"/>
              <a:gd name="T4" fmla="*/ 113 w 113"/>
              <a:gd name="T5" fmla="*/ 64 h 155"/>
              <a:gd name="T6" fmla="*/ 113 w 113"/>
              <a:gd name="T7" fmla="*/ 57 h 155"/>
              <a:gd name="T8" fmla="*/ 113 w 113"/>
              <a:gd name="T9" fmla="*/ 46 h 155"/>
              <a:gd name="T10" fmla="*/ 112 w 113"/>
              <a:gd name="T11" fmla="*/ 37 h 155"/>
              <a:gd name="T12" fmla="*/ 111 w 113"/>
              <a:gd name="T13" fmla="*/ 28 h 155"/>
              <a:gd name="T14" fmla="*/ 107 w 113"/>
              <a:gd name="T15" fmla="*/ 21 h 155"/>
              <a:gd name="T16" fmla="*/ 104 w 113"/>
              <a:gd name="T17" fmla="*/ 15 h 155"/>
              <a:gd name="T18" fmla="*/ 101 w 113"/>
              <a:gd name="T19" fmla="*/ 11 h 155"/>
              <a:gd name="T20" fmla="*/ 97 w 113"/>
              <a:gd name="T21" fmla="*/ 8 h 155"/>
              <a:gd name="T22" fmla="*/ 91 w 113"/>
              <a:gd name="T23" fmla="*/ 4 h 155"/>
              <a:gd name="T24" fmla="*/ 86 w 113"/>
              <a:gd name="T25" fmla="*/ 2 h 155"/>
              <a:gd name="T26" fmla="*/ 80 w 113"/>
              <a:gd name="T27" fmla="*/ 1 h 155"/>
              <a:gd name="T28" fmla="*/ 72 w 113"/>
              <a:gd name="T29" fmla="*/ 0 h 155"/>
              <a:gd name="T30" fmla="*/ 65 w 113"/>
              <a:gd name="T31" fmla="*/ 0 h 155"/>
              <a:gd name="T32" fmla="*/ 59 w 113"/>
              <a:gd name="T33" fmla="*/ 0 h 155"/>
              <a:gd name="T34" fmla="*/ 52 w 113"/>
              <a:gd name="T35" fmla="*/ 1 h 155"/>
              <a:gd name="T36" fmla="*/ 46 w 113"/>
              <a:gd name="T37" fmla="*/ 3 h 155"/>
              <a:gd name="T38" fmla="*/ 41 w 113"/>
              <a:gd name="T39" fmla="*/ 6 h 155"/>
              <a:gd name="T40" fmla="*/ 35 w 113"/>
              <a:gd name="T41" fmla="*/ 9 h 155"/>
              <a:gd name="T42" fmla="*/ 30 w 113"/>
              <a:gd name="T43" fmla="*/ 14 h 155"/>
              <a:gd name="T44" fmla="*/ 26 w 113"/>
              <a:gd name="T45" fmla="*/ 19 h 155"/>
              <a:gd name="T46" fmla="*/ 22 w 113"/>
              <a:gd name="T47" fmla="*/ 25 h 155"/>
              <a:gd name="T48" fmla="*/ 22 w 113"/>
              <a:gd name="T49" fmla="*/ 3 h 155"/>
              <a:gd name="T50" fmla="*/ 0 w 113"/>
              <a:gd name="T51" fmla="*/ 3 h 155"/>
              <a:gd name="T52" fmla="*/ 0 w 113"/>
              <a:gd name="T53" fmla="*/ 155 h 155"/>
              <a:gd name="T54" fmla="*/ 23 w 113"/>
              <a:gd name="T55" fmla="*/ 155 h 155"/>
              <a:gd name="T56" fmla="*/ 23 w 113"/>
              <a:gd name="T57" fmla="*/ 68 h 155"/>
              <a:gd name="T58" fmla="*/ 24 w 113"/>
              <a:gd name="T59" fmla="*/ 58 h 155"/>
              <a:gd name="T60" fmla="*/ 26 w 113"/>
              <a:gd name="T61" fmla="*/ 49 h 155"/>
              <a:gd name="T62" fmla="*/ 29 w 113"/>
              <a:gd name="T63" fmla="*/ 40 h 155"/>
              <a:gd name="T64" fmla="*/ 33 w 113"/>
              <a:gd name="T65" fmla="*/ 33 h 155"/>
              <a:gd name="T66" fmla="*/ 40 w 113"/>
              <a:gd name="T67" fmla="*/ 29 h 155"/>
              <a:gd name="T68" fmla="*/ 46 w 113"/>
              <a:gd name="T69" fmla="*/ 25 h 155"/>
              <a:gd name="T70" fmla="*/ 54 w 113"/>
              <a:gd name="T71" fmla="*/ 23 h 155"/>
              <a:gd name="T72" fmla="*/ 63 w 113"/>
              <a:gd name="T73" fmla="*/ 22 h 155"/>
              <a:gd name="T74" fmla="*/ 70 w 113"/>
              <a:gd name="T75" fmla="*/ 23 h 155"/>
              <a:gd name="T76" fmla="*/ 76 w 113"/>
              <a:gd name="T77" fmla="*/ 24 h 155"/>
              <a:gd name="T78" fmla="*/ 81 w 113"/>
              <a:gd name="T79" fmla="*/ 28 h 155"/>
              <a:gd name="T80" fmla="*/ 85 w 113"/>
              <a:gd name="T81" fmla="*/ 31 h 155"/>
              <a:gd name="T82" fmla="*/ 87 w 113"/>
              <a:gd name="T83" fmla="*/ 37 h 155"/>
              <a:gd name="T84" fmla="*/ 89 w 113"/>
              <a:gd name="T85" fmla="*/ 44 h 155"/>
              <a:gd name="T86" fmla="*/ 90 w 113"/>
              <a:gd name="T87" fmla="*/ 52 h 155"/>
              <a:gd name="T88" fmla="*/ 90 w 113"/>
              <a:gd name="T89" fmla="*/ 61 h 155"/>
              <a:gd name="T90" fmla="*/ 90 w 113"/>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155"/>
              <a:gd name="T140" fmla="*/ 113 w 113"/>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155">
                <a:moveTo>
                  <a:pt x="90" y="155"/>
                </a:moveTo>
                <a:lnTo>
                  <a:pt x="113" y="155"/>
                </a:lnTo>
                <a:lnTo>
                  <a:pt x="113" y="64"/>
                </a:lnTo>
                <a:lnTo>
                  <a:pt x="113" y="57"/>
                </a:lnTo>
                <a:lnTo>
                  <a:pt x="113" y="46"/>
                </a:lnTo>
                <a:lnTo>
                  <a:pt x="112" y="37"/>
                </a:lnTo>
                <a:lnTo>
                  <a:pt x="111" y="28"/>
                </a:lnTo>
                <a:lnTo>
                  <a:pt x="107" y="21"/>
                </a:lnTo>
                <a:lnTo>
                  <a:pt x="104" y="15"/>
                </a:lnTo>
                <a:lnTo>
                  <a:pt x="101" y="11"/>
                </a:lnTo>
                <a:lnTo>
                  <a:pt x="97" y="8"/>
                </a:lnTo>
                <a:lnTo>
                  <a:pt x="91" y="4"/>
                </a:lnTo>
                <a:lnTo>
                  <a:pt x="86" y="2"/>
                </a:lnTo>
                <a:lnTo>
                  <a:pt x="80" y="1"/>
                </a:lnTo>
                <a:lnTo>
                  <a:pt x="72" y="0"/>
                </a:lnTo>
                <a:lnTo>
                  <a:pt x="65" y="0"/>
                </a:lnTo>
                <a:lnTo>
                  <a:pt x="59" y="0"/>
                </a:lnTo>
                <a:lnTo>
                  <a:pt x="52" y="1"/>
                </a:lnTo>
                <a:lnTo>
                  <a:pt x="46" y="3"/>
                </a:lnTo>
                <a:lnTo>
                  <a:pt x="41" y="6"/>
                </a:lnTo>
                <a:lnTo>
                  <a:pt x="35" y="9"/>
                </a:lnTo>
                <a:lnTo>
                  <a:pt x="30" y="14"/>
                </a:lnTo>
                <a:lnTo>
                  <a:pt x="26" y="19"/>
                </a:lnTo>
                <a:lnTo>
                  <a:pt x="22" y="25"/>
                </a:lnTo>
                <a:lnTo>
                  <a:pt x="22" y="3"/>
                </a:lnTo>
                <a:lnTo>
                  <a:pt x="0" y="3"/>
                </a:lnTo>
                <a:lnTo>
                  <a:pt x="0" y="155"/>
                </a:lnTo>
                <a:lnTo>
                  <a:pt x="23" y="155"/>
                </a:lnTo>
                <a:lnTo>
                  <a:pt x="23" y="68"/>
                </a:lnTo>
                <a:lnTo>
                  <a:pt x="24" y="58"/>
                </a:lnTo>
                <a:lnTo>
                  <a:pt x="26" y="49"/>
                </a:lnTo>
                <a:lnTo>
                  <a:pt x="29" y="40"/>
                </a:lnTo>
                <a:lnTo>
                  <a:pt x="33" y="33"/>
                </a:lnTo>
                <a:lnTo>
                  <a:pt x="40" y="29"/>
                </a:lnTo>
                <a:lnTo>
                  <a:pt x="46" y="25"/>
                </a:lnTo>
                <a:lnTo>
                  <a:pt x="54" y="23"/>
                </a:lnTo>
                <a:lnTo>
                  <a:pt x="63" y="22"/>
                </a:lnTo>
                <a:lnTo>
                  <a:pt x="70" y="23"/>
                </a:lnTo>
                <a:lnTo>
                  <a:pt x="76" y="24"/>
                </a:lnTo>
                <a:lnTo>
                  <a:pt x="81" y="28"/>
                </a:lnTo>
                <a:lnTo>
                  <a:pt x="85" y="31"/>
                </a:lnTo>
                <a:lnTo>
                  <a:pt x="87" y="37"/>
                </a:lnTo>
                <a:lnTo>
                  <a:pt x="89" y="44"/>
                </a:lnTo>
                <a:lnTo>
                  <a:pt x="90" y="52"/>
                </a:lnTo>
                <a:lnTo>
                  <a:pt x="90" y="61"/>
                </a:lnTo>
                <a:lnTo>
                  <a:pt x="90" y="155"/>
                </a:lnTo>
                <a:close/>
              </a:path>
            </a:pathLst>
          </a:custGeom>
          <a:solidFill>
            <a:srgbClr val="000080"/>
          </a:solidFill>
          <a:ln w="9525">
            <a:noFill/>
            <a:round/>
            <a:headEnd/>
            <a:tailEnd/>
          </a:ln>
        </p:spPr>
        <p:txBody>
          <a:bodyPr/>
          <a:lstStyle/>
          <a:p>
            <a:endParaRPr lang="ru-RU"/>
          </a:p>
        </p:txBody>
      </p:sp>
      <p:sp>
        <p:nvSpPr>
          <p:cNvPr id="20912" name="Freeform 432"/>
          <p:cNvSpPr>
            <a:spLocks noEditPoints="1"/>
          </p:cNvSpPr>
          <p:nvPr/>
        </p:nvSpPr>
        <p:spPr bwMode="auto">
          <a:xfrm>
            <a:off x="5751513" y="3511550"/>
            <a:ext cx="58737" cy="82550"/>
          </a:xfrm>
          <a:custGeom>
            <a:avLst/>
            <a:gdLst>
              <a:gd name="T0" fmla="*/ 97 w 123"/>
              <a:gd name="T1" fmla="*/ 113 h 158"/>
              <a:gd name="T2" fmla="*/ 91 w 123"/>
              <a:gd name="T3" fmla="*/ 123 h 158"/>
              <a:gd name="T4" fmla="*/ 82 w 123"/>
              <a:gd name="T5" fmla="*/ 130 h 158"/>
              <a:gd name="T6" fmla="*/ 70 w 123"/>
              <a:gd name="T7" fmla="*/ 135 h 158"/>
              <a:gd name="T8" fmla="*/ 55 w 123"/>
              <a:gd name="T9" fmla="*/ 134 h 158"/>
              <a:gd name="T10" fmla="*/ 41 w 123"/>
              <a:gd name="T11" fmla="*/ 128 h 158"/>
              <a:gd name="T12" fmla="*/ 30 w 123"/>
              <a:gd name="T13" fmla="*/ 116 h 158"/>
              <a:gd name="T14" fmla="*/ 25 w 123"/>
              <a:gd name="T15" fmla="*/ 98 h 158"/>
              <a:gd name="T16" fmla="*/ 123 w 123"/>
              <a:gd name="T17" fmla="*/ 87 h 158"/>
              <a:gd name="T18" fmla="*/ 122 w 123"/>
              <a:gd name="T19" fmla="*/ 59 h 158"/>
              <a:gd name="T20" fmla="*/ 114 w 123"/>
              <a:gd name="T21" fmla="*/ 30 h 158"/>
              <a:gd name="T22" fmla="*/ 98 w 123"/>
              <a:gd name="T23" fmla="*/ 11 h 158"/>
              <a:gd name="T24" fmla="*/ 76 w 123"/>
              <a:gd name="T25" fmla="*/ 1 h 158"/>
              <a:gd name="T26" fmla="*/ 48 w 123"/>
              <a:gd name="T27" fmla="*/ 1 h 158"/>
              <a:gd name="T28" fmla="*/ 25 w 123"/>
              <a:gd name="T29" fmla="*/ 11 h 158"/>
              <a:gd name="T30" fmla="*/ 9 w 123"/>
              <a:gd name="T31" fmla="*/ 32 h 158"/>
              <a:gd name="T32" fmla="*/ 1 w 123"/>
              <a:gd name="T33" fmla="*/ 63 h 158"/>
              <a:gd name="T34" fmla="*/ 1 w 123"/>
              <a:gd name="T35" fmla="*/ 98 h 158"/>
              <a:gd name="T36" fmla="*/ 9 w 123"/>
              <a:gd name="T37" fmla="*/ 127 h 158"/>
              <a:gd name="T38" fmla="*/ 25 w 123"/>
              <a:gd name="T39" fmla="*/ 146 h 158"/>
              <a:gd name="T40" fmla="*/ 48 w 123"/>
              <a:gd name="T41" fmla="*/ 157 h 158"/>
              <a:gd name="T42" fmla="*/ 73 w 123"/>
              <a:gd name="T43" fmla="*/ 157 h 158"/>
              <a:gd name="T44" fmla="*/ 94 w 123"/>
              <a:gd name="T45" fmla="*/ 150 h 158"/>
              <a:gd name="T46" fmla="*/ 108 w 123"/>
              <a:gd name="T47" fmla="*/ 137 h 158"/>
              <a:gd name="T48" fmla="*/ 119 w 123"/>
              <a:gd name="T49" fmla="*/ 118 h 158"/>
              <a:gd name="T50" fmla="*/ 99 w 123"/>
              <a:gd name="T51" fmla="*/ 107 h 158"/>
              <a:gd name="T52" fmla="*/ 25 w 123"/>
              <a:gd name="T53" fmla="*/ 56 h 158"/>
              <a:gd name="T54" fmla="*/ 31 w 123"/>
              <a:gd name="T55" fmla="*/ 39 h 158"/>
              <a:gd name="T56" fmla="*/ 41 w 123"/>
              <a:gd name="T57" fmla="*/ 28 h 158"/>
              <a:gd name="T58" fmla="*/ 54 w 123"/>
              <a:gd name="T59" fmla="*/ 23 h 158"/>
              <a:gd name="T60" fmla="*/ 70 w 123"/>
              <a:gd name="T61" fmla="*/ 23 h 158"/>
              <a:gd name="T62" fmla="*/ 84 w 123"/>
              <a:gd name="T63" fmla="*/ 29 h 158"/>
              <a:gd name="T64" fmla="*/ 94 w 123"/>
              <a:gd name="T65" fmla="*/ 39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8"/>
                </a:lnTo>
                <a:lnTo>
                  <a:pt x="91" y="123"/>
                </a:lnTo>
                <a:lnTo>
                  <a:pt x="86" y="128"/>
                </a:lnTo>
                <a:lnTo>
                  <a:pt x="82" y="130"/>
                </a:lnTo>
                <a:lnTo>
                  <a:pt x="77" y="132"/>
                </a:lnTo>
                <a:lnTo>
                  <a:pt x="70" y="135"/>
                </a:lnTo>
                <a:lnTo>
                  <a:pt x="63" y="135"/>
                </a:lnTo>
                <a:lnTo>
                  <a:pt x="55" y="134"/>
                </a:lnTo>
                <a:lnTo>
                  <a:pt x="47" y="131"/>
                </a:lnTo>
                <a:lnTo>
                  <a:pt x="41" y="128"/>
                </a:lnTo>
                <a:lnTo>
                  <a:pt x="35" y="122"/>
                </a:lnTo>
                <a:lnTo>
                  <a:pt x="30" y="116"/>
                </a:lnTo>
                <a:lnTo>
                  <a:pt x="27" y="108"/>
                </a:lnTo>
                <a:lnTo>
                  <a:pt x="25" y="98"/>
                </a:lnTo>
                <a:lnTo>
                  <a:pt x="24" y="87"/>
                </a:lnTo>
                <a:lnTo>
                  <a:pt x="123" y="87"/>
                </a:lnTo>
                <a:lnTo>
                  <a:pt x="123" y="75"/>
                </a:lnTo>
                <a:lnTo>
                  <a:pt x="122" y="59"/>
                </a:lnTo>
                <a:lnTo>
                  <a:pt x="119" y="43"/>
                </a:lnTo>
                <a:lnTo>
                  <a:pt x="114" y="30"/>
                </a:lnTo>
                <a:lnTo>
                  <a:pt x="107" y="19"/>
                </a:lnTo>
                <a:lnTo>
                  <a:pt x="98" y="11"/>
                </a:lnTo>
                <a:lnTo>
                  <a:pt x="87" y="4"/>
                </a:lnTo>
                <a:lnTo>
                  <a:pt x="76" y="1"/>
                </a:lnTo>
                <a:lnTo>
                  <a:pt x="61" y="0"/>
                </a:lnTo>
                <a:lnTo>
                  <a:pt x="48" y="1"/>
                </a:lnTo>
                <a:lnTo>
                  <a:pt x="36" y="6"/>
                </a:lnTo>
                <a:lnTo>
                  <a:pt x="25" y="11"/>
                </a:lnTo>
                <a:lnTo>
                  <a:pt x="17" y="21"/>
                </a:lnTo>
                <a:lnTo>
                  <a:pt x="9" y="32"/>
                </a:lnTo>
                <a:lnTo>
                  <a:pt x="4" y="46"/>
                </a:lnTo>
                <a:lnTo>
                  <a:pt x="1" y="63"/>
                </a:lnTo>
                <a:lnTo>
                  <a:pt x="0" y="80"/>
                </a:lnTo>
                <a:lnTo>
                  <a:pt x="1" y="98"/>
                </a:lnTo>
                <a:lnTo>
                  <a:pt x="4" y="113"/>
                </a:lnTo>
                <a:lnTo>
                  <a:pt x="9" y="127"/>
                </a:lnTo>
                <a:lnTo>
                  <a:pt x="17" y="137"/>
                </a:lnTo>
                <a:lnTo>
                  <a:pt x="25" y="146"/>
                </a:lnTo>
                <a:lnTo>
                  <a:pt x="36" y="152"/>
                </a:lnTo>
                <a:lnTo>
                  <a:pt x="48" y="157"/>
                </a:lnTo>
                <a:lnTo>
                  <a:pt x="61" y="158"/>
                </a:lnTo>
                <a:lnTo>
                  <a:pt x="73" y="157"/>
                </a:lnTo>
                <a:lnTo>
                  <a:pt x="84" y="155"/>
                </a:lnTo>
                <a:lnTo>
                  <a:pt x="94" y="150"/>
                </a:lnTo>
                <a:lnTo>
                  <a:pt x="102" y="144"/>
                </a:lnTo>
                <a:lnTo>
                  <a:pt x="108" y="137"/>
                </a:lnTo>
                <a:lnTo>
                  <a:pt x="115" y="128"/>
                </a:lnTo>
                <a:lnTo>
                  <a:pt x="119" y="118"/>
                </a:lnTo>
                <a:lnTo>
                  <a:pt x="121" y="107"/>
                </a:lnTo>
                <a:lnTo>
                  <a:pt x="99" y="107"/>
                </a:lnTo>
                <a:close/>
                <a:moveTo>
                  <a:pt x="24" y="66"/>
                </a:moveTo>
                <a:lnTo>
                  <a:pt x="25" y="56"/>
                </a:lnTo>
                <a:lnTo>
                  <a:pt x="27" y="47"/>
                </a:lnTo>
                <a:lnTo>
                  <a:pt x="31" y="39"/>
                </a:lnTo>
                <a:lnTo>
                  <a:pt x="36" y="33"/>
                </a:lnTo>
                <a:lnTo>
                  <a:pt x="41" y="28"/>
                </a:lnTo>
                <a:lnTo>
                  <a:pt x="47" y="24"/>
                </a:lnTo>
                <a:lnTo>
                  <a:pt x="54" y="23"/>
                </a:lnTo>
                <a:lnTo>
                  <a:pt x="62" y="22"/>
                </a:lnTo>
                <a:lnTo>
                  <a:pt x="70" y="23"/>
                </a:lnTo>
                <a:lnTo>
                  <a:pt x="78" y="24"/>
                </a:lnTo>
                <a:lnTo>
                  <a:pt x="84" y="29"/>
                </a:lnTo>
                <a:lnTo>
                  <a:pt x="89" y="33"/>
                </a:lnTo>
                <a:lnTo>
                  <a:pt x="94"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913" name="Freeform 433"/>
          <p:cNvSpPr>
            <a:spLocks/>
          </p:cNvSpPr>
          <p:nvPr/>
        </p:nvSpPr>
        <p:spPr bwMode="auto">
          <a:xfrm>
            <a:off x="5861050" y="3482975"/>
            <a:ext cx="84138" cy="109538"/>
          </a:xfrm>
          <a:custGeom>
            <a:avLst/>
            <a:gdLst>
              <a:gd name="T0" fmla="*/ 23 w 177"/>
              <a:gd name="T1" fmla="*/ 31 h 208"/>
              <a:gd name="T2" fmla="*/ 25 w 177"/>
              <a:gd name="T3" fmla="*/ 40 h 208"/>
              <a:gd name="T4" fmla="*/ 27 w 177"/>
              <a:gd name="T5" fmla="*/ 49 h 208"/>
              <a:gd name="T6" fmla="*/ 75 w 177"/>
              <a:gd name="T7" fmla="*/ 208 h 208"/>
              <a:gd name="T8" fmla="*/ 99 w 177"/>
              <a:gd name="T9" fmla="*/ 208 h 208"/>
              <a:gd name="T10" fmla="*/ 148 w 177"/>
              <a:gd name="T11" fmla="*/ 49 h 208"/>
              <a:gd name="T12" fmla="*/ 152 w 177"/>
              <a:gd name="T13" fmla="*/ 31 h 208"/>
              <a:gd name="T14" fmla="*/ 152 w 177"/>
              <a:gd name="T15" fmla="*/ 208 h 208"/>
              <a:gd name="T16" fmla="*/ 177 w 177"/>
              <a:gd name="T17" fmla="*/ 208 h 208"/>
              <a:gd name="T18" fmla="*/ 177 w 177"/>
              <a:gd name="T19" fmla="*/ 0 h 208"/>
              <a:gd name="T20" fmla="*/ 140 w 177"/>
              <a:gd name="T21" fmla="*/ 0 h 208"/>
              <a:gd name="T22" fmla="*/ 92 w 177"/>
              <a:gd name="T23" fmla="*/ 159 h 208"/>
              <a:gd name="T24" fmla="*/ 87 w 177"/>
              <a:gd name="T25" fmla="*/ 176 h 208"/>
              <a:gd name="T26" fmla="*/ 83 w 177"/>
              <a:gd name="T27" fmla="*/ 159 h 208"/>
              <a:gd name="T28" fmla="*/ 36 w 177"/>
              <a:gd name="T29" fmla="*/ 0 h 208"/>
              <a:gd name="T30" fmla="*/ 0 w 177"/>
              <a:gd name="T31" fmla="*/ 0 h 208"/>
              <a:gd name="T32" fmla="*/ 0 w 177"/>
              <a:gd name="T33" fmla="*/ 208 h 208"/>
              <a:gd name="T34" fmla="*/ 23 w 177"/>
              <a:gd name="T35" fmla="*/ 208 h 208"/>
              <a:gd name="T36" fmla="*/ 23 w 177"/>
              <a:gd name="T37" fmla="*/ 31 h 20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7"/>
              <a:gd name="T58" fmla="*/ 0 h 208"/>
              <a:gd name="T59" fmla="*/ 177 w 177"/>
              <a:gd name="T60" fmla="*/ 208 h 20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7" h="208">
                <a:moveTo>
                  <a:pt x="23" y="31"/>
                </a:moveTo>
                <a:lnTo>
                  <a:pt x="25" y="40"/>
                </a:lnTo>
                <a:lnTo>
                  <a:pt x="27" y="49"/>
                </a:lnTo>
                <a:lnTo>
                  <a:pt x="75" y="208"/>
                </a:lnTo>
                <a:lnTo>
                  <a:pt x="99" y="208"/>
                </a:lnTo>
                <a:lnTo>
                  <a:pt x="148" y="49"/>
                </a:lnTo>
                <a:lnTo>
                  <a:pt x="152" y="31"/>
                </a:lnTo>
                <a:lnTo>
                  <a:pt x="152" y="208"/>
                </a:lnTo>
                <a:lnTo>
                  <a:pt x="177" y="208"/>
                </a:lnTo>
                <a:lnTo>
                  <a:pt x="177" y="0"/>
                </a:lnTo>
                <a:lnTo>
                  <a:pt x="140" y="0"/>
                </a:lnTo>
                <a:lnTo>
                  <a:pt x="92" y="159"/>
                </a:lnTo>
                <a:lnTo>
                  <a:pt x="87" y="176"/>
                </a:lnTo>
                <a:lnTo>
                  <a:pt x="83" y="159"/>
                </a:lnTo>
                <a:lnTo>
                  <a:pt x="36" y="0"/>
                </a:lnTo>
                <a:lnTo>
                  <a:pt x="0" y="0"/>
                </a:lnTo>
                <a:lnTo>
                  <a:pt x="0" y="208"/>
                </a:lnTo>
                <a:lnTo>
                  <a:pt x="23" y="208"/>
                </a:lnTo>
                <a:lnTo>
                  <a:pt x="23" y="31"/>
                </a:lnTo>
                <a:close/>
              </a:path>
            </a:pathLst>
          </a:custGeom>
          <a:solidFill>
            <a:srgbClr val="000080"/>
          </a:solidFill>
          <a:ln w="9525">
            <a:noFill/>
            <a:round/>
            <a:headEnd/>
            <a:tailEnd/>
          </a:ln>
        </p:spPr>
        <p:txBody>
          <a:bodyPr/>
          <a:lstStyle/>
          <a:p>
            <a:endParaRPr lang="ru-RU"/>
          </a:p>
        </p:txBody>
      </p:sp>
      <p:sp>
        <p:nvSpPr>
          <p:cNvPr id="20914" name="Freeform 434"/>
          <p:cNvSpPr>
            <a:spLocks noEditPoints="1"/>
          </p:cNvSpPr>
          <p:nvPr/>
        </p:nvSpPr>
        <p:spPr bwMode="auto">
          <a:xfrm>
            <a:off x="5957888" y="3511550"/>
            <a:ext cx="60325" cy="82550"/>
          </a:xfrm>
          <a:custGeom>
            <a:avLst/>
            <a:gdLst>
              <a:gd name="T0" fmla="*/ 90 w 128"/>
              <a:gd name="T1" fmla="*/ 99 h 158"/>
              <a:gd name="T2" fmla="*/ 87 w 128"/>
              <a:gd name="T3" fmla="*/ 114 h 158"/>
              <a:gd name="T4" fmla="*/ 79 w 128"/>
              <a:gd name="T5" fmla="*/ 125 h 158"/>
              <a:gd name="T6" fmla="*/ 65 w 128"/>
              <a:gd name="T7" fmla="*/ 134 h 158"/>
              <a:gd name="T8" fmla="*/ 48 w 128"/>
              <a:gd name="T9" fmla="*/ 136 h 158"/>
              <a:gd name="T10" fmla="*/ 38 w 128"/>
              <a:gd name="T11" fmla="*/ 135 h 158"/>
              <a:gd name="T12" fmla="*/ 30 w 128"/>
              <a:gd name="T13" fmla="*/ 130 h 158"/>
              <a:gd name="T14" fmla="*/ 26 w 128"/>
              <a:gd name="T15" fmla="*/ 122 h 158"/>
              <a:gd name="T16" fmla="*/ 24 w 128"/>
              <a:gd name="T17" fmla="*/ 113 h 158"/>
              <a:gd name="T18" fmla="*/ 25 w 128"/>
              <a:gd name="T19" fmla="*/ 102 h 158"/>
              <a:gd name="T20" fmla="*/ 29 w 128"/>
              <a:gd name="T21" fmla="*/ 95 h 158"/>
              <a:gd name="T22" fmla="*/ 36 w 128"/>
              <a:gd name="T23" fmla="*/ 89 h 158"/>
              <a:gd name="T24" fmla="*/ 47 w 128"/>
              <a:gd name="T25" fmla="*/ 87 h 158"/>
              <a:gd name="T26" fmla="*/ 70 w 128"/>
              <a:gd name="T27" fmla="*/ 84 h 158"/>
              <a:gd name="T28" fmla="*/ 90 w 128"/>
              <a:gd name="T29" fmla="*/ 77 h 158"/>
              <a:gd name="T30" fmla="*/ 92 w 128"/>
              <a:gd name="T31" fmla="*/ 139 h 158"/>
              <a:gd name="T32" fmla="*/ 96 w 128"/>
              <a:gd name="T33" fmla="*/ 148 h 158"/>
              <a:gd name="T34" fmla="*/ 101 w 128"/>
              <a:gd name="T35" fmla="*/ 153 h 158"/>
              <a:gd name="T36" fmla="*/ 109 w 128"/>
              <a:gd name="T37" fmla="*/ 157 h 158"/>
              <a:gd name="T38" fmla="*/ 121 w 128"/>
              <a:gd name="T39" fmla="*/ 156 h 158"/>
              <a:gd name="T40" fmla="*/ 128 w 128"/>
              <a:gd name="T41" fmla="*/ 135 h 158"/>
              <a:gd name="T42" fmla="*/ 118 w 128"/>
              <a:gd name="T43" fmla="*/ 135 h 158"/>
              <a:gd name="T44" fmla="*/ 113 w 128"/>
              <a:gd name="T45" fmla="*/ 127 h 158"/>
              <a:gd name="T46" fmla="*/ 113 w 128"/>
              <a:gd name="T47" fmla="*/ 45 h 158"/>
              <a:gd name="T48" fmla="*/ 110 w 128"/>
              <a:gd name="T49" fmla="*/ 25 h 158"/>
              <a:gd name="T50" fmla="*/ 101 w 128"/>
              <a:gd name="T51" fmla="*/ 10 h 158"/>
              <a:gd name="T52" fmla="*/ 84 w 128"/>
              <a:gd name="T53" fmla="*/ 2 h 158"/>
              <a:gd name="T54" fmla="*/ 61 w 128"/>
              <a:gd name="T55" fmla="*/ 0 h 158"/>
              <a:gd name="T56" fmla="*/ 38 w 128"/>
              <a:gd name="T57" fmla="*/ 3 h 158"/>
              <a:gd name="T58" fmla="*/ 21 w 128"/>
              <a:gd name="T59" fmla="*/ 12 h 158"/>
              <a:gd name="T60" fmla="*/ 10 w 128"/>
              <a:gd name="T61" fmla="*/ 28 h 158"/>
              <a:gd name="T62" fmla="*/ 6 w 128"/>
              <a:gd name="T63" fmla="*/ 47 h 158"/>
              <a:gd name="T64" fmla="*/ 28 w 128"/>
              <a:gd name="T65" fmla="*/ 49 h 158"/>
              <a:gd name="T66" fmla="*/ 30 w 128"/>
              <a:gd name="T67" fmla="*/ 37 h 158"/>
              <a:gd name="T68" fmla="*/ 36 w 128"/>
              <a:gd name="T69" fmla="*/ 29 h 158"/>
              <a:gd name="T70" fmla="*/ 46 w 128"/>
              <a:gd name="T71" fmla="*/ 23 h 158"/>
              <a:gd name="T72" fmla="*/ 60 w 128"/>
              <a:gd name="T73" fmla="*/ 22 h 158"/>
              <a:gd name="T74" fmla="*/ 73 w 128"/>
              <a:gd name="T75" fmla="*/ 23 h 158"/>
              <a:gd name="T76" fmla="*/ 83 w 128"/>
              <a:gd name="T77" fmla="*/ 28 h 158"/>
              <a:gd name="T78" fmla="*/ 88 w 128"/>
              <a:gd name="T79" fmla="*/ 35 h 158"/>
              <a:gd name="T80" fmla="*/ 90 w 128"/>
              <a:gd name="T81" fmla="*/ 44 h 158"/>
              <a:gd name="T82" fmla="*/ 89 w 128"/>
              <a:gd name="T83" fmla="*/ 54 h 158"/>
              <a:gd name="T84" fmla="*/ 84 w 128"/>
              <a:gd name="T85" fmla="*/ 59 h 158"/>
              <a:gd name="T86" fmla="*/ 70 w 128"/>
              <a:gd name="T87" fmla="*/ 63 h 158"/>
              <a:gd name="T88" fmla="*/ 47 w 128"/>
              <a:gd name="T89" fmla="*/ 65 h 158"/>
              <a:gd name="T90" fmla="*/ 26 w 128"/>
              <a:gd name="T91" fmla="*/ 71 h 158"/>
              <a:gd name="T92" fmla="*/ 11 w 128"/>
              <a:gd name="T93" fmla="*/ 80 h 158"/>
              <a:gd name="T94" fmla="*/ 3 w 128"/>
              <a:gd name="T95" fmla="*/ 94 h 158"/>
              <a:gd name="T96" fmla="*/ 0 w 128"/>
              <a:gd name="T97" fmla="*/ 113 h 158"/>
              <a:gd name="T98" fmla="*/ 3 w 128"/>
              <a:gd name="T99" fmla="*/ 131 h 158"/>
              <a:gd name="T100" fmla="*/ 11 w 128"/>
              <a:gd name="T101" fmla="*/ 146 h 158"/>
              <a:gd name="T102" fmla="*/ 25 w 128"/>
              <a:gd name="T103" fmla="*/ 155 h 158"/>
              <a:gd name="T104" fmla="*/ 44 w 128"/>
              <a:gd name="T105" fmla="*/ 158 h 158"/>
              <a:gd name="T106" fmla="*/ 70 w 128"/>
              <a:gd name="T107" fmla="*/ 152 h 158"/>
              <a:gd name="T108" fmla="*/ 92 w 128"/>
              <a:gd name="T109" fmla="*/ 134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0" y="77"/>
                </a:moveTo>
                <a:lnTo>
                  <a:pt x="90" y="99"/>
                </a:lnTo>
                <a:lnTo>
                  <a:pt x="89" y="107"/>
                </a:lnTo>
                <a:lnTo>
                  <a:pt x="87" y="114"/>
                </a:lnTo>
                <a:lnTo>
                  <a:pt x="84" y="120"/>
                </a:lnTo>
                <a:lnTo>
                  <a:pt x="79" y="125"/>
                </a:lnTo>
                <a:lnTo>
                  <a:pt x="72" y="130"/>
                </a:lnTo>
                <a:lnTo>
                  <a:pt x="65" y="134"/>
                </a:lnTo>
                <a:lnTo>
                  <a:pt x="58" y="135"/>
                </a:lnTo>
                <a:lnTo>
                  <a:pt x="48" y="136"/>
                </a:lnTo>
                <a:lnTo>
                  <a:pt x="43" y="136"/>
                </a:lnTo>
                <a:lnTo>
                  <a:pt x="38" y="135"/>
                </a:lnTo>
                <a:lnTo>
                  <a:pt x="33" y="132"/>
                </a:lnTo>
                <a:lnTo>
                  <a:pt x="30" y="130"/>
                </a:lnTo>
                <a:lnTo>
                  <a:pt x="27" y="127"/>
                </a:lnTo>
                <a:lnTo>
                  <a:pt x="26" y="122"/>
                </a:lnTo>
                <a:lnTo>
                  <a:pt x="24" y="117"/>
                </a:lnTo>
                <a:lnTo>
                  <a:pt x="24" y="113"/>
                </a:lnTo>
                <a:lnTo>
                  <a:pt x="24" y="107"/>
                </a:lnTo>
                <a:lnTo>
                  <a:pt x="25" y="102"/>
                </a:lnTo>
                <a:lnTo>
                  <a:pt x="27" y="99"/>
                </a:lnTo>
                <a:lnTo>
                  <a:pt x="29" y="95"/>
                </a:lnTo>
                <a:lnTo>
                  <a:pt x="32" y="92"/>
                </a:lnTo>
                <a:lnTo>
                  <a:pt x="36" y="89"/>
                </a:lnTo>
                <a:lnTo>
                  <a:pt x="42" y="88"/>
                </a:lnTo>
                <a:lnTo>
                  <a:pt x="47" y="87"/>
                </a:lnTo>
                <a:lnTo>
                  <a:pt x="59" y="85"/>
                </a:lnTo>
                <a:lnTo>
                  <a:pt x="70" y="84"/>
                </a:lnTo>
                <a:lnTo>
                  <a:pt x="81" y="81"/>
                </a:lnTo>
                <a:lnTo>
                  <a:pt x="90" y="77"/>
                </a:lnTo>
                <a:close/>
                <a:moveTo>
                  <a:pt x="92" y="134"/>
                </a:moveTo>
                <a:lnTo>
                  <a:pt x="92" y="139"/>
                </a:lnTo>
                <a:lnTo>
                  <a:pt x="93" y="144"/>
                </a:lnTo>
                <a:lnTo>
                  <a:pt x="96" y="148"/>
                </a:lnTo>
                <a:lnTo>
                  <a:pt x="98" y="151"/>
                </a:lnTo>
                <a:lnTo>
                  <a:pt x="101" y="153"/>
                </a:lnTo>
                <a:lnTo>
                  <a:pt x="105" y="156"/>
                </a:lnTo>
                <a:lnTo>
                  <a:pt x="109" y="157"/>
                </a:lnTo>
                <a:lnTo>
                  <a:pt x="116" y="157"/>
                </a:lnTo>
                <a:lnTo>
                  <a:pt x="121" y="156"/>
                </a:lnTo>
                <a:lnTo>
                  <a:pt x="128" y="155"/>
                </a:lnTo>
                <a:lnTo>
                  <a:pt x="128" y="135"/>
                </a:lnTo>
                <a:lnTo>
                  <a:pt x="122" y="136"/>
                </a:lnTo>
                <a:lnTo>
                  <a:pt x="118" y="135"/>
                </a:lnTo>
                <a:lnTo>
                  <a:pt x="114" y="131"/>
                </a:lnTo>
                <a:lnTo>
                  <a:pt x="113" y="127"/>
                </a:lnTo>
                <a:lnTo>
                  <a:pt x="113" y="120"/>
                </a:lnTo>
                <a:lnTo>
                  <a:pt x="113" y="45"/>
                </a:lnTo>
                <a:lnTo>
                  <a:pt x="112" y="35"/>
                </a:lnTo>
                <a:lnTo>
                  <a:pt x="110" y="25"/>
                </a:lnTo>
                <a:lnTo>
                  <a:pt x="106" y="17"/>
                </a:lnTo>
                <a:lnTo>
                  <a:pt x="101" y="10"/>
                </a:lnTo>
                <a:lnTo>
                  <a:pt x="93" y="6"/>
                </a:lnTo>
                <a:lnTo>
                  <a:pt x="84" y="2"/>
                </a:lnTo>
                <a:lnTo>
                  <a:pt x="73" y="1"/>
                </a:lnTo>
                <a:lnTo>
                  <a:pt x="61" y="0"/>
                </a:lnTo>
                <a:lnTo>
                  <a:pt x="48" y="1"/>
                </a:lnTo>
                <a:lnTo>
                  <a:pt x="38" y="3"/>
                </a:lnTo>
                <a:lnTo>
                  <a:pt x="28" y="7"/>
                </a:lnTo>
                <a:lnTo>
                  <a:pt x="21" y="12"/>
                </a:lnTo>
                <a:lnTo>
                  <a:pt x="14" y="19"/>
                </a:lnTo>
                <a:lnTo>
                  <a:pt x="10" y="28"/>
                </a:lnTo>
                <a:lnTo>
                  <a:pt x="7" y="37"/>
                </a:lnTo>
                <a:lnTo>
                  <a:pt x="6" y="47"/>
                </a:lnTo>
                <a:lnTo>
                  <a:pt x="6" y="49"/>
                </a:lnTo>
                <a:lnTo>
                  <a:pt x="28" y="49"/>
                </a:lnTo>
                <a:lnTo>
                  <a:pt x="28" y="43"/>
                </a:lnTo>
                <a:lnTo>
                  <a:pt x="30" y="37"/>
                </a:lnTo>
                <a:lnTo>
                  <a:pt x="32" y="32"/>
                </a:lnTo>
                <a:lnTo>
                  <a:pt x="36" y="29"/>
                </a:lnTo>
                <a:lnTo>
                  <a:pt x="41" y="25"/>
                </a:lnTo>
                <a:lnTo>
                  <a:pt x="46" y="23"/>
                </a:lnTo>
                <a:lnTo>
                  <a:pt x="52" y="22"/>
                </a:lnTo>
                <a:lnTo>
                  <a:pt x="60" y="22"/>
                </a:lnTo>
                <a:lnTo>
                  <a:pt x="67" y="22"/>
                </a:lnTo>
                <a:lnTo>
                  <a:pt x="73" y="23"/>
                </a:lnTo>
                <a:lnTo>
                  <a:pt x="79" y="25"/>
                </a:lnTo>
                <a:lnTo>
                  <a:pt x="83" y="28"/>
                </a:lnTo>
                <a:lnTo>
                  <a:pt x="86" y="30"/>
                </a:lnTo>
                <a:lnTo>
                  <a:pt x="88" y="35"/>
                </a:lnTo>
                <a:lnTo>
                  <a:pt x="90" y="38"/>
                </a:lnTo>
                <a:lnTo>
                  <a:pt x="90" y="44"/>
                </a:lnTo>
                <a:lnTo>
                  <a:pt x="90" y="50"/>
                </a:lnTo>
                <a:lnTo>
                  <a:pt x="89" y="54"/>
                </a:lnTo>
                <a:lnTo>
                  <a:pt x="88" y="57"/>
                </a:lnTo>
                <a:lnTo>
                  <a:pt x="84" y="59"/>
                </a:lnTo>
                <a:lnTo>
                  <a:pt x="79" y="61"/>
                </a:lnTo>
                <a:lnTo>
                  <a:pt x="70" y="63"/>
                </a:lnTo>
                <a:lnTo>
                  <a:pt x="60" y="64"/>
                </a:lnTo>
                <a:lnTo>
                  <a:pt x="47" y="65"/>
                </a:lnTo>
                <a:lnTo>
                  <a:pt x="35" y="67"/>
                </a:lnTo>
                <a:lnTo>
                  <a:pt x="26" y="71"/>
                </a:lnTo>
                <a:lnTo>
                  <a:pt x="17" y="74"/>
                </a:lnTo>
                <a:lnTo>
                  <a:pt x="11" y="80"/>
                </a:lnTo>
                <a:lnTo>
                  <a:pt x="6" y="86"/>
                </a:lnTo>
                <a:lnTo>
                  <a:pt x="3" y="94"/>
                </a:lnTo>
                <a:lnTo>
                  <a:pt x="1" y="102"/>
                </a:lnTo>
                <a:lnTo>
                  <a:pt x="0" y="113"/>
                </a:lnTo>
                <a:lnTo>
                  <a:pt x="1" y="123"/>
                </a:lnTo>
                <a:lnTo>
                  <a:pt x="3" y="131"/>
                </a:lnTo>
                <a:lnTo>
                  <a:pt x="6" y="139"/>
                </a:lnTo>
                <a:lnTo>
                  <a:pt x="11" y="146"/>
                </a:lnTo>
                <a:lnTo>
                  <a:pt x="17" y="151"/>
                </a:lnTo>
                <a:lnTo>
                  <a:pt x="25" y="155"/>
                </a:lnTo>
                <a:lnTo>
                  <a:pt x="34" y="157"/>
                </a:lnTo>
                <a:lnTo>
                  <a:pt x="44" y="158"/>
                </a:lnTo>
                <a:lnTo>
                  <a:pt x="58" y="157"/>
                </a:lnTo>
                <a:lnTo>
                  <a:pt x="70" y="152"/>
                </a:lnTo>
                <a:lnTo>
                  <a:pt x="82" y="144"/>
                </a:lnTo>
                <a:lnTo>
                  <a:pt x="92" y="134"/>
                </a:lnTo>
                <a:close/>
              </a:path>
            </a:pathLst>
          </a:custGeom>
          <a:solidFill>
            <a:srgbClr val="000080"/>
          </a:solidFill>
          <a:ln w="9525">
            <a:noFill/>
            <a:round/>
            <a:headEnd/>
            <a:tailEnd/>
          </a:ln>
        </p:spPr>
        <p:txBody>
          <a:bodyPr/>
          <a:lstStyle/>
          <a:p>
            <a:endParaRPr lang="ru-RU"/>
          </a:p>
        </p:txBody>
      </p:sp>
      <p:sp>
        <p:nvSpPr>
          <p:cNvPr id="20915" name="Freeform 435"/>
          <p:cNvSpPr>
            <a:spLocks/>
          </p:cNvSpPr>
          <p:nvPr/>
        </p:nvSpPr>
        <p:spPr bwMode="auto">
          <a:xfrm>
            <a:off x="6027738" y="3511550"/>
            <a:ext cx="33337" cy="80963"/>
          </a:xfrm>
          <a:custGeom>
            <a:avLst/>
            <a:gdLst>
              <a:gd name="T0" fmla="*/ 0 w 67"/>
              <a:gd name="T1" fmla="*/ 155 h 155"/>
              <a:gd name="T2" fmla="*/ 24 w 67"/>
              <a:gd name="T3" fmla="*/ 155 h 155"/>
              <a:gd name="T4" fmla="*/ 24 w 67"/>
              <a:gd name="T5" fmla="*/ 70 h 155"/>
              <a:gd name="T6" fmla="*/ 25 w 67"/>
              <a:gd name="T7" fmla="*/ 60 h 155"/>
              <a:gd name="T8" fmla="*/ 26 w 67"/>
              <a:gd name="T9" fmla="*/ 51 h 155"/>
              <a:gd name="T10" fmla="*/ 29 w 67"/>
              <a:gd name="T11" fmla="*/ 44 h 155"/>
              <a:gd name="T12" fmla="*/ 33 w 67"/>
              <a:gd name="T13" fmla="*/ 38 h 155"/>
              <a:gd name="T14" fmla="*/ 38 w 67"/>
              <a:gd name="T15" fmla="*/ 32 h 155"/>
              <a:gd name="T16" fmla="*/ 45 w 67"/>
              <a:gd name="T17" fmla="*/ 29 h 155"/>
              <a:gd name="T18" fmla="*/ 53 w 67"/>
              <a:gd name="T19" fmla="*/ 28 h 155"/>
              <a:gd name="T20" fmla="*/ 61 w 67"/>
              <a:gd name="T21" fmla="*/ 26 h 155"/>
              <a:gd name="T22" fmla="*/ 67 w 67"/>
              <a:gd name="T23" fmla="*/ 26 h 155"/>
              <a:gd name="T24" fmla="*/ 67 w 67"/>
              <a:gd name="T25" fmla="*/ 0 h 155"/>
              <a:gd name="T26" fmla="*/ 60 w 67"/>
              <a:gd name="T27" fmla="*/ 0 h 155"/>
              <a:gd name="T28" fmla="*/ 54 w 67"/>
              <a:gd name="T29" fmla="*/ 0 h 155"/>
              <a:gd name="T30" fmla="*/ 48 w 67"/>
              <a:gd name="T31" fmla="*/ 2 h 155"/>
              <a:gd name="T32" fmla="*/ 43 w 67"/>
              <a:gd name="T33" fmla="*/ 4 h 155"/>
              <a:gd name="T34" fmla="*/ 37 w 67"/>
              <a:gd name="T35" fmla="*/ 7 h 155"/>
              <a:gd name="T36" fmla="*/ 33 w 67"/>
              <a:gd name="T37" fmla="*/ 11 h 155"/>
              <a:gd name="T38" fmla="*/ 29 w 67"/>
              <a:gd name="T39" fmla="*/ 17 h 155"/>
              <a:gd name="T40" fmla="*/ 26 w 67"/>
              <a:gd name="T41" fmla="*/ 23 h 155"/>
              <a:gd name="T42" fmla="*/ 22 w 67"/>
              <a:gd name="T43" fmla="*/ 30 h 155"/>
              <a:gd name="T44" fmla="*/ 22 w 67"/>
              <a:gd name="T45" fmla="*/ 3 h 155"/>
              <a:gd name="T46" fmla="*/ 0 w 67"/>
              <a:gd name="T47" fmla="*/ 3 h 155"/>
              <a:gd name="T48" fmla="*/ 0 w 67"/>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4" y="155"/>
                </a:lnTo>
                <a:lnTo>
                  <a:pt x="24" y="70"/>
                </a:lnTo>
                <a:lnTo>
                  <a:pt x="25" y="60"/>
                </a:lnTo>
                <a:lnTo>
                  <a:pt x="26" y="51"/>
                </a:lnTo>
                <a:lnTo>
                  <a:pt x="29" y="44"/>
                </a:lnTo>
                <a:lnTo>
                  <a:pt x="33" y="38"/>
                </a:lnTo>
                <a:lnTo>
                  <a:pt x="38" y="32"/>
                </a:lnTo>
                <a:lnTo>
                  <a:pt x="45" y="29"/>
                </a:lnTo>
                <a:lnTo>
                  <a:pt x="53" y="28"/>
                </a:lnTo>
                <a:lnTo>
                  <a:pt x="61" y="26"/>
                </a:lnTo>
                <a:lnTo>
                  <a:pt x="67" y="26"/>
                </a:lnTo>
                <a:lnTo>
                  <a:pt x="67" y="0"/>
                </a:lnTo>
                <a:lnTo>
                  <a:pt x="60" y="0"/>
                </a:lnTo>
                <a:lnTo>
                  <a:pt x="54" y="0"/>
                </a:lnTo>
                <a:lnTo>
                  <a:pt x="48" y="2"/>
                </a:lnTo>
                <a:lnTo>
                  <a:pt x="43" y="4"/>
                </a:lnTo>
                <a:lnTo>
                  <a:pt x="37" y="7"/>
                </a:lnTo>
                <a:lnTo>
                  <a:pt x="33" y="11"/>
                </a:lnTo>
                <a:lnTo>
                  <a:pt x="29" y="17"/>
                </a:lnTo>
                <a:lnTo>
                  <a:pt x="26"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0916" name="Freeform 436"/>
          <p:cNvSpPr>
            <a:spLocks noEditPoints="1"/>
          </p:cNvSpPr>
          <p:nvPr/>
        </p:nvSpPr>
        <p:spPr bwMode="auto">
          <a:xfrm>
            <a:off x="6069013" y="3482975"/>
            <a:ext cx="11112" cy="109538"/>
          </a:xfrm>
          <a:custGeom>
            <a:avLst/>
            <a:gdLst>
              <a:gd name="T0" fmla="*/ 0 w 23"/>
              <a:gd name="T1" fmla="*/ 208 h 208"/>
              <a:gd name="T2" fmla="*/ 23 w 23"/>
              <a:gd name="T3" fmla="*/ 208 h 208"/>
              <a:gd name="T4" fmla="*/ 23 w 23"/>
              <a:gd name="T5" fmla="*/ 56 h 208"/>
              <a:gd name="T6" fmla="*/ 0 w 23"/>
              <a:gd name="T7" fmla="*/ 56 h 208"/>
              <a:gd name="T8" fmla="*/ 0 w 23"/>
              <a:gd name="T9" fmla="*/ 208 h 208"/>
              <a:gd name="T10" fmla="*/ 0 w 23"/>
              <a:gd name="T11" fmla="*/ 28 h 208"/>
              <a:gd name="T12" fmla="*/ 23 w 23"/>
              <a:gd name="T13" fmla="*/ 28 h 208"/>
              <a:gd name="T14" fmla="*/ 23 w 23"/>
              <a:gd name="T15" fmla="*/ 0 h 208"/>
              <a:gd name="T16" fmla="*/ 0 w 23"/>
              <a:gd name="T17" fmla="*/ 0 h 208"/>
              <a:gd name="T18" fmla="*/ 0 w 23"/>
              <a:gd name="T19" fmla="*/ 28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917" name="Freeform 437"/>
          <p:cNvSpPr>
            <a:spLocks noEditPoints="1"/>
          </p:cNvSpPr>
          <p:nvPr/>
        </p:nvSpPr>
        <p:spPr bwMode="auto">
          <a:xfrm>
            <a:off x="6092825" y="3511550"/>
            <a:ext cx="58738" cy="82550"/>
          </a:xfrm>
          <a:custGeom>
            <a:avLst/>
            <a:gdLst>
              <a:gd name="T0" fmla="*/ 97 w 124"/>
              <a:gd name="T1" fmla="*/ 113 h 158"/>
              <a:gd name="T2" fmla="*/ 91 w 124"/>
              <a:gd name="T3" fmla="*/ 123 h 158"/>
              <a:gd name="T4" fmla="*/ 83 w 124"/>
              <a:gd name="T5" fmla="*/ 130 h 158"/>
              <a:gd name="T6" fmla="*/ 71 w 124"/>
              <a:gd name="T7" fmla="*/ 135 h 158"/>
              <a:gd name="T8" fmla="*/ 55 w 124"/>
              <a:gd name="T9" fmla="*/ 134 h 158"/>
              <a:gd name="T10" fmla="*/ 42 w 124"/>
              <a:gd name="T11" fmla="*/ 128 h 158"/>
              <a:gd name="T12" fmla="*/ 31 w 124"/>
              <a:gd name="T13" fmla="*/ 116 h 158"/>
              <a:gd name="T14" fmla="*/ 26 w 124"/>
              <a:gd name="T15" fmla="*/ 98 h 158"/>
              <a:gd name="T16" fmla="*/ 124 w 124"/>
              <a:gd name="T17" fmla="*/ 87 h 158"/>
              <a:gd name="T18" fmla="*/ 123 w 124"/>
              <a:gd name="T19" fmla="*/ 59 h 158"/>
              <a:gd name="T20" fmla="*/ 114 w 124"/>
              <a:gd name="T21" fmla="*/ 30 h 158"/>
              <a:gd name="T22" fmla="*/ 98 w 124"/>
              <a:gd name="T23" fmla="*/ 11 h 158"/>
              <a:gd name="T24" fmla="*/ 76 w 124"/>
              <a:gd name="T25" fmla="*/ 1 h 158"/>
              <a:gd name="T26" fmla="*/ 49 w 124"/>
              <a:gd name="T27" fmla="*/ 1 h 158"/>
              <a:gd name="T28" fmla="*/ 26 w 124"/>
              <a:gd name="T29" fmla="*/ 11 h 158"/>
              <a:gd name="T30" fmla="*/ 10 w 124"/>
              <a:gd name="T31" fmla="*/ 32 h 158"/>
              <a:gd name="T32" fmla="*/ 1 w 124"/>
              <a:gd name="T33" fmla="*/ 63 h 158"/>
              <a:gd name="T34" fmla="*/ 1 w 124"/>
              <a:gd name="T35" fmla="*/ 98 h 158"/>
              <a:gd name="T36" fmla="*/ 10 w 124"/>
              <a:gd name="T37" fmla="*/ 127 h 158"/>
              <a:gd name="T38" fmla="*/ 26 w 124"/>
              <a:gd name="T39" fmla="*/ 146 h 158"/>
              <a:gd name="T40" fmla="*/ 49 w 124"/>
              <a:gd name="T41" fmla="*/ 157 h 158"/>
              <a:gd name="T42" fmla="*/ 73 w 124"/>
              <a:gd name="T43" fmla="*/ 157 h 158"/>
              <a:gd name="T44" fmla="*/ 94 w 124"/>
              <a:gd name="T45" fmla="*/ 150 h 158"/>
              <a:gd name="T46" fmla="*/ 109 w 124"/>
              <a:gd name="T47" fmla="*/ 137 h 158"/>
              <a:gd name="T48" fmla="*/ 120 w 124"/>
              <a:gd name="T49" fmla="*/ 118 h 158"/>
              <a:gd name="T50" fmla="*/ 100 w 124"/>
              <a:gd name="T51" fmla="*/ 107 h 158"/>
              <a:gd name="T52" fmla="*/ 26 w 124"/>
              <a:gd name="T53" fmla="*/ 56 h 158"/>
              <a:gd name="T54" fmla="*/ 32 w 124"/>
              <a:gd name="T55" fmla="*/ 39 h 158"/>
              <a:gd name="T56" fmla="*/ 42 w 124"/>
              <a:gd name="T57" fmla="*/ 28 h 158"/>
              <a:gd name="T58" fmla="*/ 54 w 124"/>
              <a:gd name="T59" fmla="*/ 23 h 158"/>
              <a:gd name="T60" fmla="*/ 71 w 124"/>
              <a:gd name="T61" fmla="*/ 23 h 158"/>
              <a:gd name="T62" fmla="*/ 85 w 124"/>
              <a:gd name="T63" fmla="*/ 29 h 158"/>
              <a:gd name="T64" fmla="*/ 94 w 124"/>
              <a:gd name="T65" fmla="*/ 39 h 158"/>
              <a:gd name="T66" fmla="*/ 98 w 124"/>
              <a:gd name="T67" fmla="*/ 56 h 158"/>
              <a:gd name="T68" fmla="*/ 25 w 124"/>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100" y="107"/>
                </a:moveTo>
                <a:lnTo>
                  <a:pt x="97" y="113"/>
                </a:lnTo>
                <a:lnTo>
                  <a:pt x="94" y="118"/>
                </a:lnTo>
                <a:lnTo>
                  <a:pt x="91" y="123"/>
                </a:lnTo>
                <a:lnTo>
                  <a:pt x="87" y="128"/>
                </a:lnTo>
                <a:lnTo>
                  <a:pt x="83" y="130"/>
                </a:lnTo>
                <a:lnTo>
                  <a:pt x="77" y="132"/>
                </a:lnTo>
                <a:lnTo>
                  <a:pt x="71" y="135"/>
                </a:lnTo>
                <a:lnTo>
                  <a:pt x="64" y="135"/>
                </a:lnTo>
                <a:lnTo>
                  <a:pt x="55" y="134"/>
                </a:lnTo>
                <a:lnTo>
                  <a:pt x="48" y="131"/>
                </a:lnTo>
                <a:lnTo>
                  <a:pt x="42" y="128"/>
                </a:lnTo>
                <a:lnTo>
                  <a:pt x="35" y="122"/>
                </a:lnTo>
                <a:lnTo>
                  <a:pt x="31" y="116"/>
                </a:lnTo>
                <a:lnTo>
                  <a:pt x="28" y="108"/>
                </a:lnTo>
                <a:lnTo>
                  <a:pt x="26" y="98"/>
                </a:lnTo>
                <a:lnTo>
                  <a:pt x="25" y="87"/>
                </a:lnTo>
                <a:lnTo>
                  <a:pt x="124" y="87"/>
                </a:lnTo>
                <a:lnTo>
                  <a:pt x="124" y="75"/>
                </a:lnTo>
                <a:lnTo>
                  <a:pt x="123" y="59"/>
                </a:lnTo>
                <a:lnTo>
                  <a:pt x="120" y="43"/>
                </a:lnTo>
                <a:lnTo>
                  <a:pt x="114" y="30"/>
                </a:lnTo>
                <a:lnTo>
                  <a:pt x="108" y="19"/>
                </a:lnTo>
                <a:lnTo>
                  <a:pt x="98" y="11"/>
                </a:lnTo>
                <a:lnTo>
                  <a:pt x="88" y="4"/>
                </a:lnTo>
                <a:lnTo>
                  <a:pt x="76" y="1"/>
                </a:lnTo>
                <a:lnTo>
                  <a:pt x="62" y="0"/>
                </a:lnTo>
                <a:lnTo>
                  <a:pt x="49" y="1"/>
                </a:lnTo>
                <a:lnTo>
                  <a:pt x="36" y="6"/>
                </a:lnTo>
                <a:lnTo>
                  <a:pt x="26" y="11"/>
                </a:lnTo>
                <a:lnTo>
                  <a:pt x="17" y="21"/>
                </a:lnTo>
                <a:lnTo>
                  <a:pt x="10" y="32"/>
                </a:lnTo>
                <a:lnTo>
                  <a:pt x="5" y="46"/>
                </a:lnTo>
                <a:lnTo>
                  <a:pt x="1" y="63"/>
                </a:lnTo>
                <a:lnTo>
                  <a:pt x="0" y="80"/>
                </a:lnTo>
                <a:lnTo>
                  <a:pt x="1" y="98"/>
                </a:lnTo>
                <a:lnTo>
                  <a:pt x="5" y="113"/>
                </a:lnTo>
                <a:lnTo>
                  <a:pt x="10" y="127"/>
                </a:lnTo>
                <a:lnTo>
                  <a:pt x="17" y="137"/>
                </a:lnTo>
                <a:lnTo>
                  <a:pt x="26" y="146"/>
                </a:lnTo>
                <a:lnTo>
                  <a:pt x="36" y="152"/>
                </a:lnTo>
                <a:lnTo>
                  <a:pt x="49" y="157"/>
                </a:lnTo>
                <a:lnTo>
                  <a:pt x="62" y="158"/>
                </a:lnTo>
                <a:lnTo>
                  <a:pt x="73" y="157"/>
                </a:lnTo>
                <a:lnTo>
                  <a:pt x="85" y="155"/>
                </a:lnTo>
                <a:lnTo>
                  <a:pt x="94" y="150"/>
                </a:lnTo>
                <a:lnTo>
                  <a:pt x="103" y="144"/>
                </a:lnTo>
                <a:lnTo>
                  <a:pt x="109" y="137"/>
                </a:lnTo>
                <a:lnTo>
                  <a:pt x="115" y="128"/>
                </a:lnTo>
                <a:lnTo>
                  <a:pt x="120" y="118"/>
                </a:lnTo>
                <a:lnTo>
                  <a:pt x="122" y="107"/>
                </a:lnTo>
                <a:lnTo>
                  <a:pt x="100" y="107"/>
                </a:lnTo>
                <a:close/>
                <a:moveTo>
                  <a:pt x="25" y="66"/>
                </a:moveTo>
                <a:lnTo>
                  <a:pt x="26" y="56"/>
                </a:lnTo>
                <a:lnTo>
                  <a:pt x="28" y="47"/>
                </a:lnTo>
                <a:lnTo>
                  <a:pt x="32" y="39"/>
                </a:lnTo>
                <a:lnTo>
                  <a:pt x="36" y="33"/>
                </a:lnTo>
                <a:lnTo>
                  <a:pt x="42" y="28"/>
                </a:lnTo>
                <a:lnTo>
                  <a:pt x="48" y="24"/>
                </a:lnTo>
                <a:lnTo>
                  <a:pt x="54" y="23"/>
                </a:lnTo>
                <a:lnTo>
                  <a:pt x="63" y="22"/>
                </a:lnTo>
                <a:lnTo>
                  <a:pt x="71" y="23"/>
                </a:lnTo>
                <a:lnTo>
                  <a:pt x="78" y="24"/>
                </a:lnTo>
                <a:lnTo>
                  <a:pt x="85" y="29"/>
                </a:lnTo>
                <a:lnTo>
                  <a:pt x="90" y="33"/>
                </a:lnTo>
                <a:lnTo>
                  <a:pt x="94" y="39"/>
                </a:lnTo>
                <a:lnTo>
                  <a:pt x="97" y="47"/>
                </a:lnTo>
                <a:lnTo>
                  <a:pt x="98" y="56"/>
                </a:lnTo>
                <a:lnTo>
                  <a:pt x="100" y="66"/>
                </a:lnTo>
                <a:lnTo>
                  <a:pt x="25" y="66"/>
                </a:lnTo>
                <a:close/>
              </a:path>
            </a:pathLst>
          </a:custGeom>
          <a:solidFill>
            <a:srgbClr val="000080"/>
          </a:solidFill>
          <a:ln w="9525">
            <a:noFill/>
            <a:round/>
            <a:headEnd/>
            <a:tailEnd/>
          </a:ln>
        </p:spPr>
        <p:txBody>
          <a:bodyPr/>
          <a:lstStyle/>
          <a:p>
            <a:endParaRPr lang="ru-RU"/>
          </a:p>
        </p:txBody>
      </p:sp>
      <p:sp>
        <p:nvSpPr>
          <p:cNvPr id="20918" name="Freeform 438"/>
          <p:cNvSpPr>
            <a:spLocks/>
          </p:cNvSpPr>
          <p:nvPr/>
        </p:nvSpPr>
        <p:spPr bwMode="auto">
          <a:xfrm>
            <a:off x="6192838" y="3481388"/>
            <a:ext cx="80962" cy="114300"/>
          </a:xfrm>
          <a:custGeom>
            <a:avLst/>
            <a:gdLst>
              <a:gd name="T0" fmla="*/ 154 w 171"/>
              <a:gd name="T1" fmla="*/ 211 h 215"/>
              <a:gd name="T2" fmla="*/ 171 w 171"/>
              <a:gd name="T3" fmla="*/ 99 h 215"/>
              <a:gd name="T4" fmla="*/ 89 w 171"/>
              <a:gd name="T5" fmla="*/ 122 h 215"/>
              <a:gd name="T6" fmla="*/ 148 w 171"/>
              <a:gd name="T7" fmla="*/ 124 h 215"/>
              <a:gd name="T8" fmla="*/ 144 w 171"/>
              <a:gd name="T9" fmla="*/ 152 h 215"/>
              <a:gd name="T10" fmla="*/ 132 w 171"/>
              <a:gd name="T11" fmla="*/ 172 h 215"/>
              <a:gd name="T12" fmla="*/ 113 w 171"/>
              <a:gd name="T13" fmla="*/ 185 h 215"/>
              <a:gd name="T14" fmla="*/ 90 w 171"/>
              <a:gd name="T15" fmla="*/ 190 h 215"/>
              <a:gd name="T16" fmla="*/ 64 w 171"/>
              <a:gd name="T17" fmla="*/ 184 h 215"/>
              <a:gd name="T18" fmla="*/ 44 w 171"/>
              <a:gd name="T19" fmla="*/ 167 h 215"/>
              <a:gd name="T20" fmla="*/ 31 w 171"/>
              <a:gd name="T21" fmla="*/ 142 h 215"/>
              <a:gd name="T22" fmla="*/ 27 w 171"/>
              <a:gd name="T23" fmla="*/ 107 h 215"/>
              <a:gd name="T24" fmla="*/ 31 w 171"/>
              <a:gd name="T25" fmla="*/ 72 h 215"/>
              <a:gd name="T26" fmla="*/ 44 w 171"/>
              <a:gd name="T27" fmla="*/ 46 h 215"/>
              <a:gd name="T28" fmla="*/ 64 w 171"/>
              <a:gd name="T29" fmla="*/ 30 h 215"/>
              <a:gd name="T30" fmla="*/ 91 w 171"/>
              <a:gd name="T31" fmla="*/ 24 h 215"/>
              <a:gd name="T32" fmla="*/ 110 w 171"/>
              <a:gd name="T33" fmla="*/ 27 h 215"/>
              <a:gd name="T34" fmla="*/ 126 w 171"/>
              <a:gd name="T35" fmla="*/ 35 h 215"/>
              <a:gd name="T36" fmla="*/ 136 w 171"/>
              <a:gd name="T37" fmla="*/ 49 h 215"/>
              <a:gd name="T38" fmla="*/ 143 w 171"/>
              <a:gd name="T39" fmla="*/ 66 h 215"/>
              <a:gd name="T40" fmla="*/ 165 w 171"/>
              <a:gd name="T41" fmla="*/ 51 h 215"/>
              <a:gd name="T42" fmla="*/ 152 w 171"/>
              <a:gd name="T43" fmla="*/ 27 h 215"/>
              <a:gd name="T44" fmla="*/ 133 w 171"/>
              <a:gd name="T45" fmla="*/ 10 h 215"/>
              <a:gd name="T46" fmla="*/ 107 w 171"/>
              <a:gd name="T47" fmla="*/ 1 h 215"/>
              <a:gd name="T48" fmla="*/ 81 w 171"/>
              <a:gd name="T49" fmla="*/ 0 h 215"/>
              <a:gd name="T50" fmla="*/ 63 w 171"/>
              <a:gd name="T51" fmla="*/ 4 h 215"/>
              <a:gd name="T52" fmla="*/ 46 w 171"/>
              <a:gd name="T53" fmla="*/ 11 h 215"/>
              <a:gd name="T54" fmla="*/ 31 w 171"/>
              <a:gd name="T55" fmla="*/ 22 h 215"/>
              <a:gd name="T56" fmla="*/ 19 w 171"/>
              <a:gd name="T57" fmla="*/ 36 h 215"/>
              <a:gd name="T58" fmla="*/ 10 w 171"/>
              <a:gd name="T59" fmla="*/ 53 h 215"/>
              <a:gd name="T60" fmla="*/ 4 w 171"/>
              <a:gd name="T61" fmla="*/ 73 h 215"/>
              <a:gd name="T62" fmla="*/ 0 w 171"/>
              <a:gd name="T63" fmla="*/ 95 h 215"/>
              <a:gd name="T64" fmla="*/ 0 w 171"/>
              <a:gd name="T65" fmla="*/ 120 h 215"/>
              <a:gd name="T66" fmla="*/ 4 w 171"/>
              <a:gd name="T67" fmla="*/ 142 h 215"/>
              <a:gd name="T68" fmla="*/ 10 w 171"/>
              <a:gd name="T69" fmla="*/ 162 h 215"/>
              <a:gd name="T70" fmla="*/ 19 w 171"/>
              <a:gd name="T71" fmla="*/ 179 h 215"/>
              <a:gd name="T72" fmla="*/ 31 w 171"/>
              <a:gd name="T73" fmla="*/ 193 h 215"/>
              <a:gd name="T74" fmla="*/ 44 w 171"/>
              <a:gd name="T75" fmla="*/ 204 h 215"/>
              <a:gd name="T76" fmla="*/ 59 w 171"/>
              <a:gd name="T77" fmla="*/ 211 h 215"/>
              <a:gd name="T78" fmla="*/ 76 w 171"/>
              <a:gd name="T79" fmla="*/ 215 h 215"/>
              <a:gd name="T80" fmla="*/ 95 w 171"/>
              <a:gd name="T81" fmla="*/ 215 h 215"/>
              <a:gd name="T82" fmla="*/ 114 w 171"/>
              <a:gd name="T83" fmla="*/ 211 h 215"/>
              <a:gd name="T84" fmla="*/ 130 w 171"/>
              <a:gd name="T85" fmla="*/ 202 h 215"/>
              <a:gd name="T86" fmla="*/ 144 w 171"/>
              <a:gd name="T87" fmla="*/ 190 h 21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1"/>
              <a:gd name="T133" fmla="*/ 0 h 215"/>
              <a:gd name="T134" fmla="*/ 171 w 171"/>
              <a:gd name="T135" fmla="*/ 215 h 21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1" h="215">
                <a:moveTo>
                  <a:pt x="149" y="181"/>
                </a:moveTo>
                <a:lnTo>
                  <a:pt x="154" y="211"/>
                </a:lnTo>
                <a:lnTo>
                  <a:pt x="171" y="211"/>
                </a:lnTo>
                <a:lnTo>
                  <a:pt x="171" y="99"/>
                </a:lnTo>
                <a:lnTo>
                  <a:pt x="89" y="99"/>
                </a:lnTo>
                <a:lnTo>
                  <a:pt x="89" y="122"/>
                </a:lnTo>
                <a:lnTo>
                  <a:pt x="148" y="122"/>
                </a:lnTo>
                <a:lnTo>
                  <a:pt x="148" y="124"/>
                </a:lnTo>
                <a:lnTo>
                  <a:pt x="147" y="140"/>
                </a:lnTo>
                <a:lnTo>
                  <a:pt x="144" y="152"/>
                </a:lnTo>
                <a:lnTo>
                  <a:pt x="139" y="163"/>
                </a:lnTo>
                <a:lnTo>
                  <a:pt x="132" y="172"/>
                </a:lnTo>
                <a:lnTo>
                  <a:pt x="124" y="179"/>
                </a:lnTo>
                <a:lnTo>
                  <a:pt x="113" y="185"/>
                </a:lnTo>
                <a:lnTo>
                  <a:pt x="103" y="188"/>
                </a:lnTo>
                <a:lnTo>
                  <a:pt x="90" y="190"/>
                </a:lnTo>
                <a:lnTo>
                  <a:pt x="76" y="188"/>
                </a:lnTo>
                <a:lnTo>
                  <a:pt x="64" y="184"/>
                </a:lnTo>
                <a:lnTo>
                  <a:pt x="53" y="177"/>
                </a:lnTo>
                <a:lnTo>
                  <a:pt x="44" y="167"/>
                </a:lnTo>
                <a:lnTo>
                  <a:pt x="36" y="156"/>
                </a:lnTo>
                <a:lnTo>
                  <a:pt x="31" y="142"/>
                </a:lnTo>
                <a:lnTo>
                  <a:pt x="28" y="126"/>
                </a:lnTo>
                <a:lnTo>
                  <a:pt x="27" y="107"/>
                </a:lnTo>
                <a:lnTo>
                  <a:pt x="28" y="88"/>
                </a:lnTo>
                <a:lnTo>
                  <a:pt x="31" y="72"/>
                </a:lnTo>
                <a:lnTo>
                  <a:pt x="36" y="58"/>
                </a:lnTo>
                <a:lnTo>
                  <a:pt x="44" y="46"/>
                </a:lnTo>
                <a:lnTo>
                  <a:pt x="53" y="37"/>
                </a:lnTo>
                <a:lnTo>
                  <a:pt x="64" y="30"/>
                </a:lnTo>
                <a:lnTo>
                  <a:pt x="76" y="25"/>
                </a:lnTo>
                <a:lnTo>
                  <a:pt x="91" y="24"/>
                </a:lnTo>
                <a:lnTo>
                  <a:pt x="102" y="25"/>
                </a:lnTo>
                <a:lnTo>
                  <a:pt x="110" y="27"/>
                </a:lnTo>
                <a:lnTo>
                  <a:pt x="119" y="30"/>
                </a:lnTo>
                <a:lnTo>
                  <a:pt x="126" y="35"/>
                </a:lnTo>
                <a:lnTo>
                  <a:pt x="132" y="42"/>
                </a:lnTo>
                <a:lnTo>
                  <a:pt x="136" y="49"/>
                </a:lnTo>
                <a:lnTo>
                  <a:pt x="141" y="57"/>
                </a:lnTo>
                <a:lnTo>
                  <a:pt x="143" y="66"/>
                </a:lnTo>
                <a:lnTo>
                  <a:pt x="168" y="66"/>
                </a:lnTo>
                <a:lnTo>
                  <a:pt x="165" y="51"/>
                </a:lnTo>
                <a:lnTo>
                  <a:pt x="160" y="38"/>
                </a:lnTo>
                <a:lnTo>
                  <a:pt x="152" y="27"/>
                </a:lnTo>
                <a:lnTo>
                  <a:pt x="144" y="17"/>
                </a:lnTo>
                <a:lnTo>
                  <a:pt x="133" y="10"/>
                </a:lnTo>
                <a:lnTo>
                  <a:pt x="121" y="4"/>
                </a:lnTo>
                <a:lnTo>
                  <a:pt x="107" y="1"/>
                </a:lnTo>
                <a:lnTo>
                  <a:pt x="91" y="0"/>
                </a:lnTo>
                <a:lnTo>
                  <a:pt x="81" y="0"/>
                </a:lnTo>
                <a:lnTo>
                  <a:pt x="71" y="2"/>
                </a:lnTo>
                <a:lnTo>
                  <a:pt x="63" y="4"/>
                </a:lnTo>
                <a:lnTo>
                  <a:pt x="53" y="7"/>
                </a:lnTo>
                <a:lnTo>
                  <a:pt x="46" y="11"/>
                </a:lnTo>
                <a:lnTo>
                  <a:pt x="38" y="16"/>
                </a:lnTo>
                <a:lnTo>
                  <a:pt x="31" y="22"/>
                </a:lnTo>
                <a:lnTo>
                  <a:pt x="25" y="29"/>
                </a:lnTo>
                <a:lnTo>
                  <a:pt x="19" y="36"/>
                </a:lnTo>
                <a:lnTo>
                  <a:pt x="14" y="44"/>
                </a:lnTo>
                <a:lnTo>
                  <a:pt x="10" y="53"/>
                </a:lnTo>
                <a:lnTo>
                  <a:pt x="7" y="63"/>
                </a:lnTo>
                <a:lnTo>
                  <a:pt x="4" y="73"/>
                </a:lnTo>
                <a:lnTo>
                  <a:pt x="3" y="84"/>
                </a:lnTo>
                <a:lnTo>
                  <a:pt x="0" y="95"/>
                </a:lnTo>
                <a:lnTo>
                  <a:pt x="0" y="108"/>
                </a:lnTo>
                <a:lnTo>
                  <a:pt x="0" y="120"/>
                </a:lnTo>
                <a:lnTo>
                  <a:pt x="3" y="131"/>
                </a:lnTo>
                <a:lnTo>
                  <a:pt x="4" y="142"/>
                </a:lnTo>
                <a:lnTo>
                  <a:pt x="7" y="152"/>
                </a:lnTo>
                <a:lnTo>
                  <a:pt x="10" y="162"/>
                </a:lnTo>
                <a:lnTo>
                  <a:pt x="14" y="171"/>
                </a:lnTo>
                <a:lnTo>
                  <a:pt x="19" y="179"/>
                </a:lnTo>
                <a:lnTo>
                  <a:pt x="25" y="186"/>
                </a:lnTo>
                <a:lnTo>
                  <a:pt x="31" y="193"/>
                </a:lnTo>
                <a:lnTo>
                  <a:pt x="37" y="199"/>
                </a:lnTo>
                <a:lnTo>
                  <a:pt x="44" y="204"/>
                </a:lnTo>
                <a:lnTo>
                  <a:pt x="52" y="208"/>
                </a:lnTo>
                <a:lnTo>
                  <a:pt x="59" y="211"/>
                </a:lnTo>
                <a:lnTo>
                  <a:pt x="68" y="213"/>
                </a:lnTo>
                <a:lnTo>
                  <a:pt x="76" y="215"/>
                </a:lnTo>
                <a:lnTo>
                  <a:pt x="86" y="215"/>
                </a:lnTo>
                <a:lnTo>
                  <a:pt x="95" y="215"/>
                </a:lnTo>
                <a:lnTo>
                  <a:pt x="105" y="213"/>
                </a:lnTo>
                <a:lnTo>
                  <a:pt x="114" y="211"/>
                </a:lnTo>
                <a:lnTo>
                  <a:pt x="122" y="207"/>
                </a:lnTo>
                <a:lnTo>
                  <a:pt x="130" y="202"/>
                </a:lnTo>
                <a:lnTo>
                  <a:pt x="136" y="197"/>
                </a:lnTo>
                <a:lnTo>
                  <a:pt x="144" y="190"/>
                </a:lnTo>
                <a:lnTo>
                  <a:pt x="149" y="181"/>
                </a:lnTo>
                <a:close/>
              </a:path>
            </a:pathLst>
          </a:custGeom>
          <a:solidFill>
            <a:srgbClr val="000080"/>
          </a:solidFill>
          <a:ln w="9525">
            <a:noFill/>
            <a:round/>
            <a:headEnd/>
            <a:tailEnd/>
          </a:ln>
        </p:spPr>
        <p:txBody>
          <a:bodyPr/>
          <a:lstStyle/>
          <a:p>
            <a:endParaRPr lang="ru-RU"/>
          </a:p>
        </p:txBody>
      </p:sp>
      <p:sp>
        <p:nvSpPr>
          <p:cNvPr id="20919" name="Rectangle 439"/>
          <p:cNvSpPr>
            <a:spLocks noChangeArrowheads="1"/>
          </p:cNvSpPr>
          <p:nvPr/>
        </p:nvSpPr>
        <p:spPr bwMode="auto">
          <a:xfrm>
            <a:off x="6292850" y="3576638"/>
            <a:ext cx="12700" cy="15875"/>
          </a:xfrm>
          <a:prstGeom prst="rect">
            <a:avLst/>
          </a:prstGeom>
          <a:solidFill>
            <a:srgbClr val="000080"/>
          </a:solidFill>
          <a:ln w="9525">
            <a:noFill/>
            <a:miter lim="800000"/>
            <a:headEnd/>
            <a:tailEnd/>
          </a:ln>
        </p:spPr>
        <p:txBody>
          <a:bodyPr/>
          <a:lstStyle/>
          <a:p>
            <a:endParaRPr lang="ru-RU"/>
          </a:p>
        </p:txBody>
      </p:sp>
      <p:sp>
        <p:nvSpPr>
          <p:cNvPr id="20920" name="Freeform 440"/>
          <p:cNvSpPr>
            <a:spLocks/>
          </p:cNvSpPr>
          <p:nvPr/>
        </p:nvSpPr>
        <p:spPr bwMode="auto">
          <a:xfrm>
            <a:off x="4851400" y="3679825"/>
            <a:ext cx="58738" cy="107950"/>
          </a:xfrm>
          <a:custGeom>
            <a:avLst/>
            <a:gdLst>
              <a:gd name="T0" fmla="*/ 0 w 126"/>
              <a:gd name="T1" fmla="*/ 136 h 204"/>
              <a:gd name="T2" fmla="*/ 4 w 126"/>
              <a:gd name="T3" fmla="*/ 164 h 204"/>
              <a:gd name="T4" fmla="*/ 17 w 126"/>
              <a:gd name="T5" fmla="*/ 185 h 204"/>
              <a:gd name="T6" fmla="*/ 36 w 126"/>
              <a:gd name="T7" fmla="*/ 199 h 204"/>
              <a:gd name="T8" fmla="*/ 61 w 126"/>
              <a:gd name="T9" fmla="*/ 204 h 204"/>
              <a:gd name="T10" fmla="*/ 89 w 126"/>
              <a:gd name="T11" fmla="*/ 199 h 204"/>
              <a:gd name="T12" fmla="*/ 109 w 126"/>
              <a:gd name="T13" fmla="*/ 186 h 204"/>
              <a:gd name="T14" fmla="*/ 122 w 126"/>
              <a:gd name="T15" fmla="*/ 166 h 204"/>
              <a:gd name="T16" fmla="*/ 126 w 126"/>
              <a:gd name="T17" fmla="*/ 141 h 204"/>
              <a:gd name="T18" fmla="*/ 124 w 126"/>
              <a:gd name="T19" fmla="*/ 123 h 204"/>
              <a:gd name="T20" fmla="*/ 119 w 126"/>
              <a:gd name="T21" fmla="*/ 111 h 204"/>
              <a:gd name="T22" fmla="*/ 110 w 126"/>
              <a:gd name="T23" fmla="*/ 99 h 204"/>
              <a:gd name="T24" fmla="*/ 97 w 126"/>
              <a:gd name="T25" fmla="*/ 92 h 204"/>
              <a:gd name="T26" fmla="*/ 108 w 126"/>
              <a:gd name="T27" fmla="*/ 85 h 204"/>
              <a:gd name="T28" fmla="*/ 115 w 126"/>
              <a:gd name="T29" fmla="*/ 77 h 204"/>
              <a:gd name="T30" fmla="*/ 119 w 126"/>
              <a:gd name="T31" fmla="*/ 65 h 204"/>
              <a:gd name="T32" fmla="*/ 120 w 126"/>
              <a:gd name="T33" fmla="*/ 52 h 204"/>
              <a:gd name="T34" fmla="*/ 116 w 126"/>
              <a:gd name="T35" fmla="*/ 30 h 204"/>
              <a:gd name="T36" fmla="*/ 105 w 126"/>
              <a:gd name="T37" fmla="*/ 14 h 204"/>
              <a:gd name="T38" fmla="*/ 86 w 126"/>
              <a:gd name="T39" fmla="*/ 3 h 204"/>
              <a:gd name="T40" fmla="*/ 61 w 126"/>
              <a:gd name="T41" fmla="*/ 0 h 204"/>
              <a:gd name="T42" fmla="*/ 38 w 126"/>
              <a:gd name="T43" fmla="*/ 5 h 204"/>
              <a:gd name="T44" fmla="*/ 20 w 126"/>
              <a:gd name="T45" fmla="*/ 17 h 204"/>
              <a:gd name="T46" fmla="*/ 8 w 126"/>
              <a:gd name="T47" fmla="*/ 38 h 204"/>
              <a:gd name="T48" fmla="*/ 4 w 126"/>
              <a:gd name="T49" fmla="*/ 65 h 204"/>
              <a:gd name="T50" fmla="*/ 27 w 126"/>
              <a:gd name="T51" fmla="*/ 66 h 204"/>
              <a:gd name="T52" fmla="*/ 31 w 126"/>
              <a:gd name="T53" fmla="*/ 48 h 204"/>
              <a:gd name="T54" fmla="*/ 37 w 126"/>
              <a:gd name="T55" fmla="*/ 34 h 204"/>
              <a:gd name="T56" fmla="*/ 47 w 126"/>
              <a:gd name="T57" fmla="*/ 26 h 204"/>
              <a:gd name="T58" fmla="*/ 63 w 126"/>
              <a:gd name="T59" fmla="*/ 23 h 204"/>
              <a:gd name="T60" fmla="*/ 77 w 126"/>
              <a:gd name="T61" fmla="*/ 26 h 204"/>
              <a:gd name="T62" fmla="*/ 86 w 126"/>
              <a:gd name="T63" fmla="*/ 31 h 204"/>
              <a:gd name="T64" fmla="*/ 93 w 126"/>
              <a:gd name="T65" fmla="*/ 41 h 204"/>
              <a:gd name="T66" fmla="*/ 95 w 126"/>
              <a:gd name="T67" fmla="*/ 54 h 204"/>
              <a:gd name="T68" fmla="*/ 93 w 126"/>
              <a:gd name="T69" fmla="*/ 67 h 204"/>
              <a:gd name="T70" fmla="*/ 85 w 126"/>
              <a:gd name="T71" fmla="*/ 77 h 204"/>
              <a:gd name="T72" fmla="*/ 74 w 126"/>
              <a:gd name="T73" fmla="*/ 83 h 204"/>
              <a:gd name="T74" fmla="*/ 58 w 126"/>
              <a:gd name="T75" fmla="*/ 84 h 204"/>
              <a:gd name="T76" fmla="*/ 50 w 126"/>
              <a:gd name="T77" fmla="*/ 106 h 204"/>
              <a:gd name="T78" fmla="*/ 72 w 126"/>
              <a:gd name="T79" fmla="*/ 107 h 204"/>
              <a:gd name="T80" fmla="*/ 86 w 126"/>
              <a:gd name="T81" fmla="*/ 112 h 204"/>
              <a:gd name="T82" fmla="*/ 96 w 126"/>
              <a:gd name="T83" fmla="*/ 120 h 204"/>
              <a:gd name="T84" fmla="*/ 100 w 126"/>
              <a:gd name="T85" fmla="*/ 133 h 204"/>
              <a:gd name="T86" fmla="*/ 100 w 126"/>
              <a:gd name="T87" fmla="*/ 149 h 204"/>
              <a:gd name="T88" fmla="*/ 96 w 126"/>
              <a:gd name="T89" fmla="*/ 163 h 204"/>
              <a:gd name="T90" fmla="*/ 85 w 126"/>
              <a:gd name="T91" fmla="*/ 173 h 204"/>
              <a:gd name="T92" fmla="*/ 72 w 126"/>
              <a:gd name="T93" fmla="*/ 178 h 204"/>
              <a:gd name="T94" fmla="*/ 55 w 126"/>
              <a:gd name="T95" fmla="*/ 178 h 204"/>
              <a:gd name="T96" fmla="*/ 40 w 126"/>
              <a:gd name="T97" fmla="*/ 172 h 204"/>
              <a:gd name="T98" fmla="*/ 31 w 126"/>
              <a:gd name="T99" fmla="*/ 162 h 204"/>
              <a:gd name="T100" fmla="*/ 25 w 126"/>
              <a:gd name="T101" fmla="*/ 146 h 204"/>
              <a:gd name="T102" fmla="*/ 0 w 126"/>
              <a:gd name="T103" fmla="*/ 135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6"/>
                </a:lnTo>
                <a:lnTo>
                  <a:pt x="1" y="151"/>
                </a:lnTo>
                <a:lnTo>
                  <a:pt x="4" y="164"/>
                </a:lnTo>
                <a:lnTo>
                  <a:pt x="9" y="176"/>
                </a:lnTo>
                <a:lnTo>
                  <a:pt x="17" y="185"/>
                </a:lnTo>
                <a:lnTo>
                  <a:pt x="25" y="193"/>
                </a:lnTo>
                <a:lnTo>
                  <a:pt x="36" y="199"/>
                </a:lnTo>
                <a:lnTo>
                  <a:pt x="47" y="203"/>
                </a:lnTo>
                <a:lnTo>
                  <a:pt x="61" y="204"/>
                </a:lnTo>
                <a:lnTo>
                  <a:pt x="76" y="203"/>
                </a:lnTo>
                <a:lnTo>
                  <a:pt x="89" y="199"/>
                </a:lnTo>
                <a:lnTo>
                  <a:pt x="99" y="193"/>
                </a:lnTo>
                <a:lnTo>
                  <a:pt x="109" y="186"/>
                </a:lnTo>
                <a:lnTo>
                  <a:pt x="116" y="177"/>
                </a:lnTo>
                <a:lnTo>
                  <a:pt x="122" y="166"/>
                </a:lnTo>
                <a:lnTo>
                  <a:pt x="125" y="154"/>
                </a:lnTo>
                <a:lnTo>
                  <a:pt x="126" y="141"/>
                </a:lnTo>
                <a:lnTo>
                  <a:pt x="126" y="132"/>
                </a:lnTo>
                <a:lnTo>
                  <a:pt x="124" y="123"/>
                </a:lnTo>
                <a:lnTo>
                  <a:pt x="122" y="116"/>
                </a:lnTo>
                <a:lnTo>
                  <a:pt x="119" y="111"/>
                </a:lnTo>
                <a:lnTo>
                  <a:pt x="115" y="105"/>
                </a:lnTo>
                <a:lnTo>
                  <a:pt x="110" y="99"/>
                </a:lnTo>
                <a:lnTo>
                  <a:pt x="104" y="95"/>
                </a:lnTo>
                <a:lnTo>
                  <a:pt x="97" y="92"/>
                </a:lnTo>
                <a:lnTo>
                  <a:pt x="102" y="88"/>
                </a:lnTo>
                <a:lnTo>
                  <a:pt x="108" y="85"/>
                </a:lnTo>
                <a:lnTo>
                  <a:pt x="111" y="81"/>
                </a:lnTo>
                <a:lnTo>
                  <a:pt x="115" y="77"/>
                </a:lnTo>
                <a:lnTo>
                  <a:pt x="117" y="71"/>
                </a:lnTo>
                <a:lnTo>
                  <a:pt x="119" y="65"/>
                </a:lnTo>
                <a:lnTo>
                  <a:pt x="120" y="59"/>
                </a:lnTo>
                <a:lnTo>
                  <a:pt x="120" y="52"/>
                </a:lnTo>
                <a:lnTo>
                  <a:pt x="119" y="41"/>
                </a:lnTo>
                <a:lnTo>
                  <a:pt x="116" y="30"/>
                </a:lnTo>
                <a:lnTo>
                  <a:pt x="112" y="22"/>
                </a:lnTo>
                <a:lnTo>
                  <a:pt x="105" y="14"/>
                </a:lnTo>
                <a:lnTo>
                  <a:pt x="97" y="8"/>
                </a:lnTo>
                <a:lnTo>
                  <a:pt x="86" y="3"/>
                </a:lnTo>
                <a:lnTo>
                  <a:pt x="75" y="1"/>
                </a:lnTo>
                <a:lnTo>
                  <a:pt x="61" y="0"/>
                </a:lnTo>
                <a:lnTo>
                  <a:pt x="50" y="1"/>
                </a:lnTo>
                <a:lnTo>
                  <a:pt x="38" y="5"/>
                </a:lnTo>
                <a:lnTo>
                  <a:pt x="28" y="10"/>
                </a:lnTo>
                <a:lnTo>
                  <a:pt x="20" y="17"/>
                </a:lnTo>
                <a:lnTo>
                  <a:pt x="14" y="27"/>
                </a:lnTo>
                <a:lnTo>
                  <a:pt x="8" y="38"/>
                </a:lnTo>
                <a:lnTo>
                  <a:pt x="5" y="50"/>
                </a:lnTo>
                <a:lnTo>
                  <a:pt x="4" y="65"/>
                </a:lnTo>
                <a:lnTo>
                  <a:pt x="4" y="66"/>
                </a:lnTo>
                <a:lnTo>
                  <a:pt x="27" y="66"/>
                </a:lnTo>
                <a:lnTo>
                  <a:pt x="28" y="56"/>
                </a:lnTo>
                <a:lnTo>
                  <a:pt x="31" y="48"/>
                </a:lnTo>
                <a:lnTo>
                  <a:pt x="33" y="41"/>
                </a:lnTo>
                <a:lnTo>
                  <a:pt x="37" y="34"/>
                </a:lnTo>
                <a:lnTo>
                  <a:pt x="41" y="29"/>
                </a:lnTo>
                <a:lnTo>
                  <a:pt x="47" y="26"/>
                </a:lnTo>
                <a:lnTo>
                  <a:pt x="55" y="24"/>
                </a:lnTo>
                <a:lnTo>
                  <a:pt x="63" y="23"/>
                </a:lnTo>
                <a:lnTo>
                  <a:pt x="71" y="23"/>
                </a:lnTo>
                <a:lnTo>
                  <a:pt x="77" y="26"/>
                </a:lnTo>
                <a:lnTo>
                  <a:pt x="82" y="28"/>
                </a:lnTo>
                <a:lnTo>
                  <a:pt x="86" y="31"/>
                </a:lnTo>
                <a:lnTo>
                  <a:pt x="91" y="35"/>
                </a:lnTo>
                <a:lnTo>
                  <a:pt x="93" y="41"/>
                </a:lnTo>
                <a:lnTo>
                  <a:pt x="95" y="47"/>
                </a:lnTo>
                <a:lnTo>
                  <a:pt x="95" y="54"/>
                </a:lnTo>
                <a:lnTo>
                  <a:pt x="94" y="62"/>
                </a:lnTo>
                <a:lnTo>
                  <a:pt x="93" y="67"/>
                </a:lnTo>
                <a:lnTo>
                  <a:pt x="90" y="73"/>
                </a:lnTo>
                <a:lnTo>
                  <a:pt x="85" y="77"/>
                </a:lnTo>
                <a:lnTo>
                  <a:pt x="80" y="80"/>
                </a:lnTo>
                <a:lnTo>
                  <a:pt x="74" y="83"/>
                </a:lnTo>
                <a:lnTo>
                  <a:pt x="66" y="84"/>
                </a:lnTo>
                <a:lnTo>
                  <a:pt x="58" y="84"/>
                </a:lnTo>
                <a:lnTo>
                  <a:pt x="50" y="84"/>
                </a:lnTo>
                <a:lnTo>
                  <a:pt x="50" y="106"/>
                </a:lnTo>
                <a:lnTo>
                  <a:pt x="63" y="106"/>
                </a:lnTo>
                <a:lnTo>
                  <a:pt x="72" y="107"/>
                </a:lnTo>
                <a:lnTo>
                  <a:pt x="79" y="108"/>
                </a:lnTo>
                <a:lnTo>
                  <a:pt x="86" y="112"/>
                </a:lnTo>
                <a:lnTo>
                  <a:pt x="92" y="115"/>
                </a:lnTo>
                <a:lnTo>
                  <a:pt x="96" y="120"/>
                </a:lnTo>
                <a:lnTo>
                  <a:pt x="99" y="126"/>
                </a:lnTo>
                <a:lnTo>
                  <a:pt x="100" y="133"/>
                </a:lnTo>
                <a:lnTo>
                  <a:pt x="101" y="141"/>
                </a:lnTo>
                <a:lnTo>
                  <a:pt x="100" y="149"/>
                </a:lnTo>
                <a:lnTo>
                  <a:pt x="99" y="157"/>
                </a:lnTo>
                <a:lnTo>
                  <a:pt x="96" y="163"/>
                </a:lnTo>
                <a:lnTo>
                  <a:pt x="91" y="169"/>
                </a:lnTo>
                <a:lnTo>
                  <a:pt x="85" y="173"/>
                </a:lnTo>
                <a:lnTo>
                  <a:pt x="79" y="177"/>
                </a:lnTo>
                <a:lnTo>
                  <a:pt x="72" y="178"/>
                </a:lnTo>
                <a:lnTo>
                  <a:pt x="63" y="179"/>
                </a:lnTo>
                <a:lnTo>
                  <a:pt x="55" y="178"/>
                </a:lnTo>
                <a:lnTo>
                  <a:pt x="46" y="177"/>
                </a:lnTo>
                <a:lnTo>
                  <a:pt x="40" y="172"/>
                </a:lnTo>
                <a:lnTo>
                  <a:pt x="35" y="168"/>
                </a:lnTo>
                <a:lnTo>
                  <a:pt x="31" y="162"/>
                </a:lnTo>
                <a:lnTo>
                  <a:pt x="27"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0921" name="Freeform 441"/>
          <p:cNvSpPr>
            <a:spLocks noEditPoints="1"/>
          </p:cNvSpPr>
          <p:nvPr/>
        </p:nvSpPr>
        <p:spPr bwMode="auto">
          <a:xfrm>
            <a:off x="4919663" y="3679825"/>
            <a:ext cx="58737" cy="107950"/>
          </a:xfrm>
          <a:custGeom>
            <a:avLst/>
            <a:gdLst>
              <a:gd name="T0" fmla="*/ 17 w 126"/>
              <a:gd name="T1" fmla="*/ 98 h 204"/>
              <a:gd name="T2" fmla="*/ 5 w 126"/>
              <a:gd name="T3" fmla="*/ 115 h 204"/>
              <a:gd name="T4" fmla="*/ 0 w 126"/>
              <a:gd name="T5" fmla="*/ 140 h 204"/>
              <a:gd name="T6" fmla="*/ 10 w 126"/>
              <a:gd name="T7" fmla="*/ 177 h 204"/>
              <a:gd name="T8" fmla="*/ 36 w 126"/>
              <a:gd name="T9" fmla="*/ 199 h 204"/>
              <a:gd name="T10" fmla="*/ 77 w 126"/>
              <a:gd name="T11" fmla="*/ 203 h 204"/>
              <a:gd name="T12" fmla="*/ 109 w 126"/>
              <a:gd name="T13" fmla="*/ 186 h 204"/>
              <a:gd name="T14" fmla="*/ 125 w 126"/>
              <a:gd name="T15" fmla="*/ 154 h 204"/>
              <a:gd name="T16" fmla="*/ 124 w 126"/>
              <a:gd name="T17" fmla="*/ 123 h 204"/>
              <a:gd name="T18" fmla="*/ 113 w 126"/>
              <a:gd name="T19" fmla="*/ 102 h 204"/>
              <a:gd name="T20" fmla="*/ 95 w 126"/>
              <a:gd name="T21" fmla="*/ 90 h 204"/>
              <a:gd name="T22" fmla="*/ 110 w 126"/>
              <a:gd name="T23" fmla="*/ 78 h 204"/>
              <a:gd name="T24" fmla="*/ 119 w 126"/>
              <a:gd name="T25" fmla="*/ 63 h 204"/>
              <a:gd name="T26" fmla="*/ 119 w 126"/>
              <a:gd name="T27" fmla="*/ 38 h 204"/>
              <a:gd name="T28" fmla="*/ 104 w 126"/>
              <a:gd name="T29" fmla="*/ 14 h 204"/>
              <a:gd name="T30" fmla="*/ 75 w 126"/>
              <a:gd name="T31" fmla="*/ 1 h 204"/>
              <a:gd name="T32" fmla="*/ 39 w 126"/>
              <a:gd name="T33" fmla="*/ 3 h 204"/>
              <a:gd name="T34" fmla="*/ 15 w 126"/>
              <a:gd name="T35" fmla="*/ 21 h 204"/>
              <a:gd name="T36" fmla="*/ 7 w 126"/>
              <a:gd name="T37" fmla="*/ 49 h 204"/>
              <a:gd name="T38" fmla="*/ 10 w 126"/>
              <a:gd name="T39" fmla="*/ 69 h 204"/>
              <a:gd name="T40" fmla="*/ 21 w 126"/>
              <a:gd name="T41" fmla="*/ 83 h 204"/>
              <a:gd name="T42" fmla="*/ 31 w 126"/>
              <a:gd name="T43" fmla="*/ 52 h 204"/>
              <a:gd name="T44" fmla="*/ 36 w 126"/>
              <a:gd name="T45" fmla="*/ 35 h 204"/>
              <a:gd name="T46" fmla="*/ 49 w 126"/>
              <a:gd name="T47" fmla="*/ 26 h 204"/>
              <a:gd name="T48" fmla="*/ 70 w 126"/>
              <a:gd name="T49" fmla="*/ 23 h 204"/>
              <a:gd name="T50" fmla="*/ 86 w 126"/>
              <a:gd name="T51" fmla="*/ 31 h 204"/>
              <a:gd name="T52" fmla="*/ 93 w 126"/>
              <a:gd name="T53" fmla="*/ 45 h 204"/>
              <a:gd name="T54" fmla="*/ 92 w 126"/>
              <a:gd name="T55" fmla="*/ 64 h 204"/>
              <a:gd name="T56" fmla="*/ 82 w 126"/>
              <a:gd name="T57" fmla="*/ 77 h 204"/>
              <a:gd name="T58" fmla="*/ 63 w 126"/>
              <a:gd name="T59" fmla="*/ 81 h 204"/>
              <a:gd name="T60" fmla="*/ 44 w 126"/>
              <a:gd name="T61" fmla="*/ 77 h 204"/>
              <a:gd name="T62" fmla="*/ 33 w 126"/>
              <a:gd name="T63" fmla="*/ 64 h 204"/>
              <a:gd name="T64" fmla="*/ 26 w 126"/>
              <a:gd name="T65" fmla="*/ 140 h 204"/>
              <a:gd name="T66" fmla="*/ 31 w 126"/>
              <a:gd name="T67" fmla="*/ 118 h 204"/>
              <a:gd name="T68" fmla="*/ 48 w 126"/>
              <a:gd name="T69" fmla="*/ 105 h 204"/>
              <a:gd name="T70" fmla="*/ 71 w 126"/>
              <a:gd name="T71" fmla="*/ 104 h 204"/>
              <a:gd name="T72" fmla="*/ 91 w 126"/>
              <a:gd name="T73" fmla="*/ 113 h 204"/>
              <a:gd name="T74" fmla="*/ 100 w 126"/>
              <a:gd name="T75" fmla="*/ 132 h 204"/>
              <a:gd name="T76" fmla="*/ 99 w 126"/>
              <a:gd name="T77" fmla="*/ 156 h 204"/>
              <a:gd name="T78" fmla="*/ 85 w 126"/>
              <a:gd name="T79" fmla="*/ 173 h 204"/>
              <a:gd name="T80" fmla="*/ 63 w 126"/>
              <a:gd name="T81" fmla="*/ 179 h 204"/>
              <a:gd name="T82" fmla="*/ 41 w 126"/>
              <a:gd name="T83" fmla="*/ 173 h 204"/>
              <a:gd name="T84" fmla="*/ 28 w 126"/>
              <a:gd name="T85" fmla="*/ 156 h 20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6"/>
              <a:gd name="T130" fmla="*/ 0 h 204"/>
              <a:gd name="T131" fmla="*/ 126 w 126"/>
              <a:gd name="T132" fmla="*/ 204 h 20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6" h="204">
                <a:moveTo>
                  <a:pt x="31" y="90"/>
                </a:moveTo>
                <a:lnTo>
                  <a:pt x="24" y="93"/>
                </a:lnTo>
                <a:lnTo>
                  <a:pt x="17" y="98"/>
                </a:lnTo>
                <a:lnTo>
                  <a:pt x="12" y="102"/>
                </a:lnTo>
                <a:lnTo>
                  <a:pt x="8" y="108"/>
                </a:lnTo>
                <a:lnTo>
                  <a:pt x="5" y="115"/>
                </a:lnTo>
                <a:lnTo>
                  <a:pt x="3" y="123"/>
                </a:lnTo>
                <a:lnTo>
                  <a:pt x="0" y="132"/>
                </a:lnTo>
                <a:lnTo>
                  <a:pt x="0" y="140"/>
                </a:lnTo>
                <a:lnTo>
                  <a:pt x="2" y="154"/>
                </a:lnTo>
                <a:lnTo>
                  <a:pt x="5" y="166"/>
                </a:lnTo>
                <a:lnTo>
                  <a:pt x="10" y="177"/>
                </a:lnTo>
                <a:lnTo>
                  <a:pt x="17" y="186"/>
                </a:lnTo>
                <a:lnTo>
                  <a:pt x="26" y="193"/>
                </a:lnTo>
                <a:lnTo>
                  <a:pt x="36" y="199"/>
                </a:lnTo>
                <a:lnTo>
                  <a:pt x="49" y="203"/>
                </a:lnTo>
                <a:lnTo>
                  <a:pt x="63" y="204"/>
                </a:lnTo>
                <a:lnTo>
                  <a:pt x="77" y="203"/>
                </a:lnTo>
                <a:lnTo>
                  <a:pt x="89" y="199"/>
                </a:lnTo>
                <a:lnTo>
                  <a:pt x="101" y="193"/>
                </a:lnTo>
                <a:lnTo>
                  <a:pt x="109" y="186"/>
                </a:lnTo>
                <a:lnTo>
                  <a:pt x="116" y="177"/>
                </a:lnTo>
                <a:lnTo>
                  <a:pt x="122" y="166"/>
                </a:lnTo>
                <a:lnTo>
                  <a:pt x="125" y="154"/>
                </a:lnTo>
                <a:lnTo>
                  <a:pt x="126" y="140"/>
                </a:lnTo>
                <a:lnTo>
                  <a:pt x="126" y="132"/>
                </a:lnTo>
                <a:lnTo>
                  <a:pt x="124" y="123"/>
                </a:lnTo>
                <a:lnTo>
                  <a:pt x="122" y="115"/>
                </a:lnTo>
                <a:lnTo>
                  <a:pt x="119" y="108"/>
                </a:lnTo>
                <a:lnTo>
                  <a:pt x="113" y="102"/>
                </a:lnTo>
                <a:lnTo>
                  <a:pt x="108" y="98"/>
                </a:lnTo>
                <a:lnTo>
                  <a:pt x="103" y="93"/>
                </a:lnTo>
                <a:lnTo>
                  <a:pt x="95" y="90"/>
                </a:lnTo>
                <a:lnTo>
                  <a:pt x="101" y="86"/>
                </a:lnTo>
                <a:lnTo>
                  <a:pt x="106" y="83"/>
                </a:lnTo>
                <a:lnTo>
                  <a:pt x="110" y="78"/>
                </a:lnTo>
                <a:lnTo>
                  <a:pt x="113" y="73"/>
                </a:lnTo>
                <a:lnTo>
                  <a:pt x="116" y="69"/>
                </a:lnTo>
                <a:lnTo>
                  <a:pt x="119" y="63"/>
                </a:lnTo>
                <a:lnTo>
                  <a:pt x="120" y="56"/>
                </a:lnTo>
                <a:lnTo>
                  <a:pt x="120" y="49"/>
                </a:lnTo>
                <a:lnTo>
                  <a:pt x="119" y="38"/>
                </a:lnTo>
                <a:lnTo>
                  <a:pt x="115" y="29"/>
                </a:lnTo>
                <a:lnTo>
                  <a:pt x="111" y="21"/>
                </a:lnTo>
                <a:lnTo>
                  <a:pt x="104" y="14"/>
                </a:lnTo>
                <a:lnTo>
                  <a:pt x="96" y="8"/>
                </a:lnTo>
                <a:lnTo>
                  <a:pt x="87" y="3"/>
                </a:lnTo>
                <a:lnTo>
                  <a:pt x="75" y="1"/>
                </a:lnTo>
                <a:lnTo>
                  <a:pt x="63" y="0"/>
                </a:lnTo>
                <a:lnTo>
                  <a:pt x="51" y="1"/>
                </a:lnTo>
                <a:lnTo>
                  <a:pt x="39" y="3"/>
                </a:lnTo>
                <a:lnTo>
                  <a:pt x="30" y="8"/>
                </a:lnTo>
                <a:lnTo>
                  <a:pt x="22" y="14"/>
                </a:lnTo>
                <a:lnTo>
                  <a:pt x="15" y="21"/>
                </a:lnTo>
                <a:lnTo>
                  <a:pt x="11" y="29"/>
                </a:lnTo>
                <a:lnTo>
                  <a:pt x="8" y="38"/>
                </a:lnTo>
                <a:lnTo>
                  <a:pt x="7" y="49"/>
                </a:lnTo>
                <a:lnTo>
                  <a:pt x="7" y="56"/>
                </a:lnTo>
                <a:lnTo>
                  <a:pt x="8" y="63"/>
                </a:lnTo>
                <a:lnTo>
                  <a:pt x="10" y="69"/>
                </a:lnTo>
                <a:lnTo>
                  <a:pt x="13" y="73"/>
                </a:lnTo>
                <a:lnTo>
                  <a:pt x="16" y="78"/>
                </a:lnTo>
                <a:lnTo>
                  <a:pt x="21" y="83"/>
                </a:lnTo>
                <a:lnTo>
                  <a:pt x="25" y="86"/>
                </a:lnTo>
                <a:lnTo>
                  <a:pt x="31" y="90"/>
                </a:lnTo>
                <a:close/>
                <a:moveTo>
                  <a:pt x="31" y="52"/>
                </a:moveTo>
                <a:lnTo>
                  <a:pt x="32" y="45"/>
                </a:lnTo>
                <a:lnTo>
                  <a:pt x="33" y="40"/>
                </a:lnTo>
                <a:lnTo>
                  <a:pt x="36" y="35"/>
                </a:lnTo>
                <a:lnTo>
                  <a:pt x="39" y="31"/>
                </a:lnTo>
                <a:lnTo>
                  <a:pt x="44" y="28"/>
                </a:lnTo>
                <a:lnTo>
                  <a:pt x="49" y="26"/>
                </a:lnTo>
                <a:lnTo>
                  <a:pt x="55" y="23"/>
                </a:lnTo>
                <a:lnTo>
                  <a:pt x="63" y="23"/>
                </a:lnTo>
                <a:lnTo>
                  <a:pt x="70" y="23"/>
                </a:lnTo>
                <a:lnTo>
                  <a:pt x="76" y="26"/>
                </a:lnTo>
                <a:lnTo>
                  <a:pt x="82" y="28"/>
                </a:lnTo>
                <a:lnTo>
                  <a:pt x="86" y="31"/>
                </a:lnTo>
                <a:lnTo>
                  <a:pt x="89" y="35"/>
                </a:lnTo>
                <a:lnTo>
                  <a:pt x="92" y="40"/>
                </a:lnTo>
                <a:lnTo>
                  <a:pt x="93" y="45"/>
                </a:lnTo>
                <a:lnTo>
                  <a:pt x="94" y="52"/>
                </a:lnTo>
                <a:lnTo>
                  <a:pt x="93" y="58"/>
                </a:lnTo>
                <a:lnTo>
                  <a:pt x="92" y="64"/>
                </a:lnTo>
                <a:lnTo>
                  <a:pt x="89" y="69"/>
                </a:lnTo>
                <a:lnTo>
                  <a:pt x="86" y="73"/>
                </a:lnTo>
                <a:lnTo>
                  <a:pt x="82" y="77"/>
                </a:lnTo>
                <a:lnTo>
                  <a:pt x="75" y="79"/>
                </a:lnTo>
                <a:lnTo>
                  <a:pt x="70" y="81"/>
                </a:lnTo>
                <a:lnTo>
                  <a:pt x="63" y="81"/>
                </a:lnTo>
                <a:lnTo>
                  <a:pt x="55" y="81"/>
                </a:lnTo>
                <a:lnTo>
                  <a:pt x="50" y="79"/>
                </a:lnTo>
                <a:lnTo>
                  <a:pt x="44" y="77"/>
                </a:lnTo>
                <a:lnTo>
                  <a:pt x="39" y="73"/>
                </a:lnTo>
                <a:lnTo>
                  <a:pt x="36" y="69"/>
                </a:lnTo>
                <a:lnTo>
                  <a:pt x="33" y="64"/>
                </a:lnTo>
                <a:lnTo>
                  <a:pt x="32" y="58"/>
                </a:lnTo>
                <a:lnTo>
                  <a:pt x="31" y="52"/>
                </a:lnTo>
                <a:close/>
                <a:moveTo>
                  <a:pt x="26" y="140"/>
                </a:moveTo>
                <a:lnTo>
                  <a:pt x="27" y="132"/>
                </a:lnTo>
                <a:lnTo>
                  <a:pt x="28" y="125"/>
                </a:lnTo>
                <a:lnTo>
                  <a:pt x="31" y="118"/>
                </a:lnTo>
                <a:lnTo>
                  <a:pt x="35" y="113"/>
                </a:lnTo>
                <a:lnTo>
                  <a:pt x="41" y="108"/>
                </a:lnTo>
                <a:lnTo>
                  <a:pt x="48" y="105"/>
                </a:lnTo>
                <a:lnTo>
                  <a:pt x="55" y="104"/>
                </a:lnTo>
                <a:lnTo>
                  <a:pt x="63" y="102"/>
                </a:lnTo>
                <a:lnTo>
                  <a:pt x="71" y="104"/>
                </a:lnTo>
                <a:lnTo>
                  <a:pt x="79" y="105"/>
                </a:lnTo>
                <a:lnTo>
                  <a:pt x="85" y="108"/>
                </a:lnTo>
                <a:lnTo>
                  <a:pt x="91" y="113"/>
                </a:lnTo>
                <a:lnTo>
                  <a:pt x="95" y="118"/>
                </a:lnTo>
                <a:lnTo>
                  <a:pt x="99" y="125"/>
                </a:lnTo>
                <a:lnTo>
                  <a:pt x="100" y="132"/>
                </a:lnTo>
                <a:lnTo>
                  <a:pt x="101" y="140"/>
                </a:lnTo>
                <a:lnTo>
                  <a:pt x="100" y="148"/>
                </a:lnTo>
                <a:lnTo>
                  <a:pt x="99" y="156"/>
                </a:lnTo>
                <a:lnTo>
                  <a:pt x="95" y="163"/>
                </a:lnTo>
                <a:lnTo>
                  <a:pt x="91" y="169"/>
                </a:lnTo>
                <a:lnTo>
                  <a:pt x="85" y="173"/>
                </a:lnTo>
                <a:lnTo>
                  <a:pt x="79" y="177"/>
                </a:lnTo>
                <a:lnTo>
                  <a:pt x="71" y="178"/>
                </a:lnTo>
                <a:lnTo>
                  <a:pt x="63" y="179"/>
                </a:lnTo>
                <a:lnTo>
                  <a:pt x="55" y="178"/>
                </a:lnTo>
                <a:lnTo>
                  <a:pt x="48" y="177"/>
                </a:lnTo>
                <a:lnTo>
                  <a:pt x="41" y="173"/>
                </a:lnTo>
                <a:lnTo>
                  <a:pt x="35" y="169"/>
                </a:lnTo>
                <a:lnTo>
                  <a:pt x="31" y="163"/>
                </a:lnTo>
                <a:lnTo>
                  <a:pt x="28" y="156"/>
                </a:lnTo>
                <a:lnTo>
                  <a:pt x="27" y="148"/>
                </a:lnTo>
                <a:lnTo>
                  <a:pt x="26" y="140"/>
                </a:lnTo>
                <a:close/>
              </a:path>
            </a:pathLst>
          </a:custGeom>
          <a:solidFill>
            <a:srgbClr val="000080"/>
          </a:solidFill>
          <a:ln w="9525">
            <a:noFill/>
            <a:round/>
            <a:headEnd/>
            <a:tailEnd/>
          </a:ln>
        </p:spPr>
        <p:txBody>
          <a:bodyPr/>
          <a:lstStyle/>
          <a:p>
            <a:endParaRPr lang="ru-RU"/>
          </a:p>
        </p:txBody>
      </p:sp>
      <p:sp>
        <p:nvSpPr>
          <p:cNvPr id="20922" name="Freeform 442"/>
          <p:cNvSpPr>
            <a:spLocks/>
          </p:cNvSpPr>
          <p:nvPr/>
        </p:nvSpPr>
        <p:spPr bwMode="auto">
          <a:xfrm>
            <a:off x="5537200" y="3676650"/>
            <a:ext cx="84138" cy="109538"/>
          </a:xfrm>
          <a:custGeom>
            <a:avLst/>
            <a:gdLst>
              <a:gd name="T0" fmla="*/ 24 w 178"/>
              <a:gd name="T1" fmla="*/ 30 h 207"/>
              <a:gd name="T2" fmla="*/ 26 w 178"/>
              <a:gd name="T3" fmla="*/ 39 h 207"/>
              <a:gd name="T4" fmla="*/ 28 w 178"/>
              <a:gd name="T5" fmla="*/ 49 h 207"/>
              <a:gd name="T6" fmla="*/ 75 w 178"/>
              <a:gd name="T7" fmla="*/ 207 h 207"/>
              <a:gd name="T8" fmla="*/ 100 w 178"/>
              <a:gd name="T9" fmla="*/ 207 h 207"/>
              <a:gd name="T10" fmla="*/ 148 w 178"/>
              <a:gd name="T11" fmla="*/ 49 h 207"/>
              <a:gd name="T12" fmla="*/ 152 w 178"/>
              <a:gd name="T13" fmla="*/ 30 h 207"/>
              <a:gd name="T14" fmla="*/ 152 w 178"/>
              <a:gd name="T15" fmla="*/ 207 h 207"/>
              <a:gd name="T16" fmla="*/ 178 w 178"/>
              <a:gd name="T17" fmla="*/ 207 h 207"/>
              <a:gd name="T18" fmla="*/ 178 w 178"/>
              <a:gd name="T19" fmla="*/ 0 h 207"/>
              <a:gd name="T20" fmla="*/ 141 w 178"/>
              <a:gd name="T21" fmla="*/ 0 h 207"/>
              <a:gd name="T22" fmla="*/ 92 w 178"/>
              <a:gd name="T23" fmla="*/ 158 h 207"/>
              <a:gd name="T24" fmla="*/ 88 w 178"/>
              <a:gd name="T25" fmla="*/ 176 h 207"/>
              <a:gd name="T26" fmla="*/ 84 w 178"/>
              <a:gd name="T27" fmla="*/ 158 h 207"/>
              <a:gd name="T28" fmla="*/ 36 w 178"/>
              <a:gd name="T29" fmla="*/ 0 h 207"/>
              <a:gd name="T30" fmla="*/ 0 w 178"/>
              <a:gd name="T31" fmla="*/ 0 h 207"/>
              <a:gd name="T32" fmla="*/ 0 w 178"/>
              <a:gd name="T33" fmla="*/ 207 h 207"/>
              <a:gd name="T34" fmla="*/ 24 w 178"/>
              <a:gd name="T35" fmla="*/ 207 h 207"/>
              <a:gd name="T36" fmla="*/ 24 w 178"/>
              <a:gd name="T37" fmla="*/ 30 h 2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8"/>
              <a:gd name="T58" fmla="*/ 0 h 207"/>
              <a:gd name="T59" fmla="*/ 178 w 178"/>
              <a:gd name="T60" fmla="*/ 207 h 2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8" h="207">
                <a:moveTo>
                  <a:pt x="24" y="30"/>
                </a:moveTo>
                <a:lnTo>
                  <a:pt x="26" y="39"/>
                </a:lnTo>
                <a:lnTo>
                  <a:pt x="28" y="49"/>
                </a:lnTo>
                <a:lnTo>
                  <a:pt x="75" y="207"/>
                </a:lnTo>
                <a:lnTo>
                  <a:pt x="100" y="207"/>
                </a:lnTo>
                <a:lnTo>
                  <a:pt x="148" y="49"/>
                </a:lnTo>
                <a:lnTo>
                  <a:pt x="152" y="30"/>
                </a:lnTo>
                <a:lnTo>
                  <a:pt x="152" y="207"/>
                </a:lnTo>
                <a:lnTo>
                  <a:pt x="178" y="207"/>
                </a:lnTo>
                <a:lnTo>
                  <a:pt x="178" y="0"/>
                </a:lnTo>
                <a:lnTo>
                  <a:pt x="141" y="0"/>
                </a:lnTo>
                <a:lnTo>
                  <a:pt x="92" y="158"/>
                </a:lnTo>
                <a:lnTo>
                  <a:pt x="88" y="176"/>
                </a:lnTo>
                <a:lnTo>
                  <a:pt x="84" y="158"/>
                </a:lnTo>
                <a:lnTo>
                  <a:pt x="36" y="0"/>
                </a:lnTo>
                <a:lnTo>
                  <a:pt x="0" y="0"/>
                </a:lnTo>
                <a:lnTo>
                  <a:pt x="0" y="207"/>
                </a:lnTo>
                <a:lnTo>
                  <a:pt x="24" y="207"/>
                </a:lnTo>
                <a:lnTo>
                  <a:pt x="24" y="30"/>
                </a:lnTo>
                <a:close/>
              </a:path>
            </a:pathLst>
          </a:custGeom>
          <a:solidFill>
            <a:srgbClr val="000080"/>
          </a:solidFill>
          <a:ln w="9525">
            <a:noFill/>
            <a:round/>
            <a:headEnd/>
            <a:tailEnd/>
          </a:ln>
        </p:spPr>
        <p:txBody>
          <a:bodyPr/>
          <a:lstStyle/>
          <a:p>
            <a:endParaRPr lang="ru-RU"/>
          </a:p>
        </p:txBody>
      </p:sp>
      <p:sp>
        <p:nvSpPr>
          <p:cNvPr id="20923" name="Freeform 443"/>
          <p:cNvSpPr>
            <a:spLocks noEditPoints="1"/>
          </p:cNvSpPr>
          <p:nvPr/>
        </p:nvSpPr>
        <p:spPr bwMode="auto">
          <a:xfrm>
            <a:off x="5638800" y="3676650"/>
            <a:ext cx="11113" cy="109538"/>
          </a:xfrm>
          <a:custGeom>
            <a:avLst/>
            <a:gdLst>
              <a:gd name="T0" fmla="*/ 0 w 24"/>
              <a:gd name="T1" fmla="*/ 207 h 207"/>
              <a:gd name="T2" fmla="*/ 24 w 24"/>
              <a:gd name="T3" fmla="*/ 207 h 207"/>
              <a:gd name="T4" fmla="*/ 24 w 24"/>
              <a:gd name="T5" fmla="*/ 56 h 207"/>
              <a:gd name="T6" fmla="*/ 0 w 24"/>
              <a:gd name="T7" fmla="*/ 56 h 207"/>
              <a:gd name="T8" fmla="*/ 0 w 24"/>
              <a:gd name="T9" fmla="*/ 207 h 207"/>
              <a:gd name="T10" fmla="*/ 0 w 24"/>
              <a:gd name="T11" fmla="*/ 28 h 207"/>
              <a:gd name="T12" fmla="*/ 24 w 24"/>
              <a:gd name="T13" fmla="*/ 28 h 207"/>
              <a:gd name="T14" fmla="*/ 24 w 24"/>
              <a:gd name="T15" fmla="*/ 0 h 207"/>
              <a:gd name="T16" fmla="*/ 0 w 24"/>
              <a:gd name="T17" fmla="*/ 0 h 207"/>
              <a:gd name="T18" fmla="*/ 0 w 24"/>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207"/>
              <a:gd name="T32" fmla="*/ 24 w 24"/>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207">
                <a:moveTo>
                  <a:pt x="0" y="207"/>
                </a:moveTo>
                <a:lnTo>
                  <a:pt x="24" y="207"/>
                </a:lnTo>
                <a:lnTo>
                  <a:pt x="24" y="56"/>
                </a:lnTo>
                <a:lnTo>
                  <a:pt x="0" y="56"/>
                </a:lnTo>
                <a:lnTo>
                  <a:pt x="0" y="207"/>
                </a:lnTo>
                <a:close/>
                <a:moveTo>
                  <a:pt x="0" y="28"/>
                </a:moveTo>
                <a:lnTo>
                  <a:pt x="24" y="28"/>
                </a:lnTo>
                <a:lnTo>
                  <a:pt x="24" y="0"/>
                </a:lnTo>
                <a:lnTo>
                  <a:pt x="0" y="0"/>
                </a:lnTo>
                <a:lnTo>
                  <a:pt x="0" y="28"/>
                </a:lnTo>
                <a:close/>
              </a:path>
            </a:pathLst>
          </a:custGeom>
          <a:solidFill>
            <a:srgbClr val="000080"/>
          </a:solidFill>
          <a:ln w="9525">
            <a:noFill/>
            <a:round/>
            <a:headEnd/>
            <a:tailEnd/>
          </a:ln>
        </p:spPr>
        <p:txBody>
          <a:bodyPr/>
          <a:lstStyle/>
          <a:p>
            <a:endParaRPr lang="ru-RU"/>
          </a:p>
        </p:txBody>
      </p:sp>
      <p:sp>
        <p:nvSpPr>
          <p:cNvPr id="20924" name="Freeform 444"/>
          <p:cNvSpPr>
            <a:spLocks/>
          </p:cNvSpPr>
          <p:nvPr/>
        </p:nvSpPr>
        <p:spPr bwMode="auto">
          <a:xfrm>
            <a:off x="5662613" y="3703638"/>
            <a:ext cx="57150" cy="84137"/>
          </a:xfrm>
          <a:custGeom>
            <a:avLst/>
            <a:gdLst>
              <a:gd name="T0" fmla="*/ 121 w 121"/>
              <a:gd name="T1" fmla="*/ 55 h 159"/>
              <a:gd name="T2" fmla="*/ 116 w 121"/>
              <a:gd name="T3" fmla="*/ 33 h 159"/>
              <a:gd name="T4" fmla="*/ 104 w 121"/>
              <a:gd name="T5" fmla="*/ 15 h 159"/>
              <a:gd name="T6" fmla="*/ 87 w 121"/>
              <a:gd name="T7" fmla="*/ 4 h 159"/>
              <a:gd name="T8" fmla="*/ 63 w 121"/>
              <a:gd name="T9" fmla="*/ 0 h 159"/>
              <a:gd name="T10" fmla="*/ 37 w 121"/>
              <a:gd name="T11" fmla="*/ 6 h 159"/>
              <a:gd name="T12" fmla="*/ 17 w 121"/>
              <a:gd name="T13" fmla="*/ 21 h 159"/>
              <a:gd name="T14" fmla="*/ 4 w 121"/>
              <a:gd name="T15" fmla="*/ 47 h 159"/>
              <a:gd name="T16" fmla="*/ 0 w 121"/>
              <a:gd name="T17" fmla="*/ 79 h 159"/>
              <a:gd name="T18" fmla="*/ 4 w 121"/>
              <a:gd name="T19" fmla="*/ 113 h 159"/>
              <a:gd name="T20" fmla="*/ 16 w 121"/>
              <a:gd name="T21" fmla="*/ 138 h 159"/>
              <a:gd name="T22" fmla="*/ 35 w 121"/>
              <a:gd name="T23" fmla="*/ 153 h 159"/>
              <a:gd name="T24" fmla="*/ 60 w 121"/>
              <a:gd name="T25" fmla="*/ 159 h 159"/>
              <a:gd name="T26" fmla="*/ 84 w 121"/>
              <a:gd name="T27" fmla="*/ 155 h 159"/>
              <a:gd name="T28" fmla="*/ 103 w 121"/>
              <a:gd name="T29" fmla="*/ 143 h 159"/>
              <a:gd name="T30" fmla="*/ 116 w 121"/>
              <a:gd name="T31" fmla="*/ 125 h 159"/>
              <a:gd name="T32" fmla="*/ 121 w 121"/>
              <a:gd name="T33" fmla="*/ 100 h 159"/>
              <a:gd name="T34" fmla="*/ 97 w 121"/>
              <a:gd name="T35" fmla="*/ 108 h 159"/>
              <a:gd name="T36" fmla="*/ 92 w 121"/>
              <a:gd name="T37" fmla="*/ 121 h 159"/>
              <a:gd name="T38" fmla="*/ 82 w 121"/>
              <a:gd name="T39" fmla="*/ 131 h 159"/>
              <a:gd name="T40" fmla="*/ 70 w 121"/>
              <a:gd name="T41" fmla="*/ 135 h 159"/>
              <a:gd name="T42" fmla="*/ 53 w 121"/>
              <a:gd name="T43" fmla="*/ 134 h 159"/>
              <a:gd name="T44" fmla="*/ 39 w 121"/>
              <a:gd name="T45" fmla="*/ 127 h 159"/>
              <a:gd name="T46" fmla="*/ 30 w 121"/>
              <a:gd name="T47" fmla="*/ 113 h 159"/>
              <a:gd name="T48" fmla="*/ 25 w 121"/>
              <a:gd name="T49" fmla="*/ 92 h 159"/>
              <a:gd name="T50" fmla="*/ 25 w 121"/>
              <a:gd name="T51" fmla="*/ 67 h 159"/>
              <a:gd name="T52" fmla="*/ 31 w 121"/>
              <a:gd name="T53" fmla="*/ 46 h 159"/>
              <a:gd name="T54" fmla="*/ 40 w 121"/>
              <a:gd name="T55" fmla="*/ 32 h 159"/>
              <a:gd name="T56" fmla="*/ 55 w 121"/>
              <a:gd name="T57" fmla="*/ 25 h 159"/>
              <a:gd name="T58" fmla="*/ 71 w 121"/>
              <a:gd name="T59" fmla="*/ 23 h 159"/>
              <a:gd name="T60" fmla="*/ 83 w 121"/>
              <a:gd name="T61" fmla="*/ 28 h 159"/>
              <a:gd name="T62" fmla="*/ 92 w 121"/>
              <a:gd name="T63" fmla="*/ 36 h 159"/>
              <a:gd name="T64" fmla="*/ 97 w 121"/>
              <a:gd name="T65" fmla="*/ 48 h 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159"/>
              <a:gd name="T101" fmla="*/ 121 w 121"/>
              <a:gd name="T102" fmla="*/ 159 h 1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159">
                <a:moveTo>
                  <a:pt x="98" y="55"/>
                </a:moveTo>
                <a:lnTo>
                  <a:pt x="121" y="55"/>
                </a:lnTo>
                <a:lnTo>
                  <a:pt x="119" y="43"/>
                </a:lnTo>
                <a:lnTo>
                  <a:pt x="116" y="33"/>
                </a:lnTo>
                <a:lnTo>
                  <a:pt x="112" y="23"/>
                </a:lnTo>
                <a:lnTo>
                  <a:pt x="104" y="15"/>
                </a:lnTo>
                <a:lnTo>
                  <a:pt x="96" y="8"/>
                </a:lnTo>
                <a:lnTo>
                  <a:pt x="87" y="4"/>
                </a:lnTo>
                <a:lnTo>
                  <a:pt x="76" y="1"/>
                </a:lnTo>
                <a:lnTo>
                  <a:pt x="63" y="0"/>
                </a:lnTo>
                <a:lnTo>
                  <a:pt x="50" y="1"/>
                </a:lnTo>
                <a:lnTo>
                  <a:pt x="37" y="6"/>
                </a:lnTo>
                <a:lnTo>
                  <a:pt x="26" y="12"/>
                </a:lnTo>
                <a:lnTo>
                  <a:pt x="17" y="21"/>
                </a:lnTo>
                <a:lnTo>
                  <a:pt x="10" y="33"/>
                </a:lnTo>
                <a:lnTo>
                  <a:pt x="4" y="47"/>
                </a:lnTo>
                <a:lnTo>
                  <a:pt x="1" y="62"/>
                </a:lnTo>
                <a:lnTo>
                  <a:pt x="0" y="79"/>
                </a:lnTo>
                <a:lnTo>
                  <a:pt x="1" y="98"/>
                </a:lnTo>
                <a:lnTo>
                  <a:pt x="4" y="113"/>
                </a:lnTo>
                <a:lnTo>
                  <a:pt x="10" y="126"/>
                </a:lnTo>
                <a:lnTo>
                  <a:pt x="16" y="138"/>
                </a:lnTo>
                <a:lnTo>
                  <a:pt x="25" y="147"/>
                </a:lnTo>
                <a:lnTo>
                  <a:pt x="35" y="153"/>
                </a:lnTo>
                <a:lnTo>
                  <a:pt x="48" y="157"/>
                </a:lnTo>
                <a:lnTo>
                  <a:pt x="60" y="159"/>
                </a:lnTo>
                <a:lnTo>
                  <a:pt x="74" y="157"/>
                </a:lnTo>
                <a:lnTo>
                  <a:pt x="84" y="155"/>
                </a:lnTo>
                <a:lnTo>
                  <a:pt x="95" y="149"/>
                </a:lnTo>
                <a:lnTo>
                  <a:pt x="103" y="143"/>
                </a:lnTo>
                <a:lnTo>
                  <a:pt x="111" y="135"/>
                </a:lnTo>
                <a:lnTo>
                  <a:pt x="116" y="125"/>
                </a:lnTo>
                <a:lnTo>
                  <a:pt x="119" y="113"/>
                </a:lnTo>
                <a:lnTo>
                  <a:pt x="121" y="100"/>
                </a:lnTo>
                <a:lnTo>
                  <a:pt x="99" y="100"/>
                </a:lnTo>
                <a:lnTo>
                  <a:pt x="97" y="108"/>
                </a:lnTo>
                <a:lnTo>
                  <a:pt x="95" y="115"/>
                </a:lnTo>
                <a:lnTo>
                  <a:pt x="92" y="121"/>
                </a:lnTo>
                <a:lnTo>
                  <a:pt x="88" y="126"/>
                </a:lnTo>
                <a:lnTo>
                  <a:pt x="82" y="131"/>
                </a:lnTo>
                <a:lnTo>
                  <a:pt x="76" y="133"/>
                </a:lnTo>
                <a:lnTo>
                  <a:pt x="70" y="135"/>
                </a:lnTo>
                <a:lnTo>
                  <a:pt x="61" y="135"/>
                </a:lnTo>
                <a:lnTo>
                  <a:pt x="53" y="134"/>
                </a:lnTo>
                <a:lnTo>
                  <a:pt x="45" y="132"/>
                </a:lnTo>
                <a:lnTo>
                  <a:pt x="39" y="127"/>
                </a:lnTo>
                <a:lnTo>
                  <a:pt x="34" y="121"/>
                </a:lnTo>
                <a:lnTo>
                  <a:pt x="30" y="113"/>
                </a:lnTo>
                <a:lnTo>
                  <a:pt x="26" y="104"/>
                </a:lnTo>
                <a:lnTo>
                  <a:pt x="25" y="92"/>
                </a:lnTo>
                <a:lnTo>
                  <a:pt x="24" y="79"/>
                </a:lnTo>
                <a:lnTo>
                  <a:pt x="25" y="67"/>
                </a:lnTo>
                <a:lnTo>
                  <a:pt x="27" y="55"/>
                </a:lnTo>
                <a:lnTo>
                  <a:pt x="31" y="46"/>
                </a:lnTo>
                <a:lnTo>
                  <a:pt x="35" y="37"/>
                </a:lnTo>
                <a:lnTo>
                  <a:pt x="40" y="32"/>
                </a:lnTo>
                <a:lnTo>
                  <a:pt x="46" y="27"/>
                </a:lnTo>
                <a:lnTo>
                  <a:pt x="55" y="25"/>
                </a:lnTo>
                <a:lnTo>
                  <a:pt x="63" y="23"/>
                </a:lnTo>
                <a:lnTo>
                  <a:pt x="71" y="23"/>
                </a:lnTo>
                <a:lnTo>
                  <a:pt x="77" y="26"/>
                </a:lnTo>
                <a:lnTo>
                  <a:pt x="83" y="28"/>
                </a:lnTo>
                <a:lnTo>
                  <a:pt x="88" y="32"/>
                </a:lnTo>
                <a:lnTo>
                  <a:pt x="92" y="36"/>
                </a:lnTo>
                <a:lnTo>
                  <a:pt x="95" y="42"/>
                </a:lnTo>
                <a:lnTo>
                  <a:pt x="97" y="48"/>
                </a:lnTo>
                <a:lnTo>
                  <a:pt x="98" y="55"/>
                </a:lnTo>
                <a:close/>
              </a:path>
            </a:pathLst>
          </a:custGeom>
          <a:solidFill>
            <a:srgbClr val="000080"/>
          </a:solidFill>
          <a:ln w="9525">
            <a:noFill/>
            <a:round/>
            <a:headEnd/>
            <a:tailEnd/>
          </a:ln>
        </p:spPr>
        <p:txBody>
          <a:bodyPr/>
          <a:lstStyle/>
          <a:p>
            <a:endParaRPr lang="ru-RU"/>
          </a:p>
        </p:txBody>
      </p:sp>
      <p:sp>
        <p:nvSpPr>
          <p:cNvPr id="20925" name="Freeform 445"/>
          <p:cNvSpPr>
            <a:spLocks/>
          </p:cNvSpPr>
          <p:nvPr/>
        </p:nvSpPr>
        <p:spPr bwMode="auto">
          <a:xfrm>
            <a:off x="5730875" y="3676650"/>
            <a:ext cx="53975" cy="109538"/>
          </a:xfrm>
          <a:custGeom>
            <a:avLst/>
            <a:gdLst>
              <a:gd name="T0" fmla="*/ 90 w 113"/>
              <a:gd name="T1" fmla="*/ 207 h 207"/>
              <a:gd name="T2" fmla="*/ 113 w 113"/>
              <a:gd name="T3" fmla="*/ 207 h 207"/>
              <a:gd name="T4" fmla="*/ 113 w 113"/>
              <a:gd name="T5" fmla="*/ 116 h 207"/>
              <a:gd name="T6" fmla="*/ 113 w 113"/>
              <a:gd name="T7" fmla="*/ 109 h 207"/>
              <a:gd name="T8" fmla="*/ 113 w 113"/>
              <a:gd name="T9" fmla="*/ 99 h 207"/>
              <a:gd name="T10" fmla="*/ 112 w 113"/>
              <a:gd name="T11" fmla="*/ 89 h 207"/>
              <a:gd name="T12" fmla="*/ 111 w 113"/>
              <a:gd name="T13" fmla="*/ 80 h 207"/>
              <a:gd name="T14" fmla="*/ 107 w 113"/>
              <a:gd name="T15" fmla="*/ 73 h 207"/>
              <a:gd name="T16" fmla="*/ 104 w 113"/>
              <a:gd name="T17" fmla="*/ 67 h 207"/>
              <a:gd name="T18" fmla="*/ 101 w 113"/>
              <a:gd name="T19" fmla="*/ 64 h 207"/>
              <a:gd name="T20" fmla="*/ 97 w 113"/>
              <a:gd name="T21" fmla="*/ 60 h 207"/>
              <a:gd name="T22" fmla="*/ 91 w 113"/>
              <a:gd name="T23" fmla="*/ 57 h 207"/>
              <a:gd name="T24" fmla="*/ 86 w 113"/>
              <a:gd name="T25" fmla="*/ 55 h 207"/>
              <a:gd name="T26" fmla="*/ 80 w 113"/>
              <a:gd name="T27" fmla="*/ 53 h 207"/>
              <a:gd name="T28" fmla="*/ 72 w 113"/>
              <a:gd name="T29" fmla="*/ 52 h 207"/>
              <a:gd name="T30" fmla="*/ 65 w 113"/>
              <a:gd name="T31" fmla="*/ 52 h 207"/>
              <a:gd name="T32" fmla="*/ 59 w 113"/>
              <a:gd name="T33" fmla="*/ 52 h 207"/>
              <a:gd name="T34" fmla="*/ 51 w 113"/>
              <a:gd name="T35" fmla="*/ 53 h 207"/>
              <a:gd name="T36" fmla="*/ 46 w 113"/>
              <a:gd name="T37" fmla="*/ 56 h 207"/>
              <a:gd name="T38" fmla="*/ 40 w 113"/>
              <a:gd name="T39" fmla="*/ 58 h 207"/>
              <a:gd name="T40" fmla="*/ 34 w 113"/>
              <a:gd name="T41" fmla="*/ 62 h 207"/>
              <a:gd name="T42" fmla="*/ 30 w 113"/>
              <a:gd name="T43" fmla="*/ 66 h 207"/>
              <a:gd name="T44" fmla="*/ 26 w 113"/>
              <a:gd name="T45" fmla="*/ 71 h 207"/>
              <a:gd name="T46" fmla="*/ 23 w 113"/>
              <a:gd name="T47" fmla="*/ 77 h 207"/>
              <a:gd name="T48" fmla="*/ 23 w 113"/>
              <a:gd name="T49" fmla="*/ 0 h 207"/>
              <a:gd name="T50" fmla="*/ 0 w 113"/>
              <a:gd name="T51" fmla="*/ 0 h 207"/>
              <a:gd name="T52" fmla="*/ 0 w 113"/>
              <a:gd name="T53" fmla="*/ 207 h 207"/>
              <a:gd name="T54" fmla="*/ 23 w 113"/>
              <a:gd name="T55" fmla="*/ 207 h 207"/>
              <a:gd name="T56" fmla="*/ 23 w 113"/>
              <a:gd name="T57" fmla="*/ 117 h 207"/>
              <a:gd name="T58" fmla="*/ 24 w 113"/>
              <a:gd name="T59" fmla="*/ 108 h 207"/>
              <a:gd name="T60" fmla="*/ 26 w 113"/>
              <a:gd name="T61" fmla="*/ 100 h 207"/>
              <a:gd name="T62" fmla="*/ 29 w 113"/>
              <a:gd name="T63" fmla="*/ 92 h 207"/>
              <a:gd name="T64" fmla="*/ 33 w 113"/>
              <a:gd name="T65" fmla="*/ 86 h 207"/>
              <a:gd name="T66" fmla="*/ 40 w 113"/>
              <a:gd name="T67" fmla="*/ 81 h 207"/>
              <a:gd name="T68" fmla="*/ 46 w 113"/>
              <a:gd name="T69" fmla="*/ 78 h 207"/>
              <a:gd name="T70" fmla="*/ 54 w 113"/>
              <a:gd name="T71" fmla="*/ 75 h 207"/>
              <a:gd name="T72" fmla="*/ 63 w 113"/>
              <a:gd name="T73" fmla="*/ 74 h 207"/>
              <a:gd name="T74" fmla="*/ 70 w 113"/>
              <a:gd name="T75" fmla="*/ 75 h 207"/>
              <a:gd name="T76" fmla="*/ 77 w 113"/>
              <a:gd name="T77" fmla="*/ 77 h 207"/>
              <a:gd name="T78" fmla="*/ 82 w 113"/>
              <a:gd name="T79" fmla="*/ 80 h 207"/>
              <a:gd name="T80" fmla="*/ 85 w 113"/>
              <a:gd name="T81" fmla="*/ 84 h 207"/>
              <a:gd name="T82" fmla="*/ 87 w 113"/>
              <a:gd name="T83" fmla="*/ 89 h 207"/>
              <a:gd name="T84" fmla="*/ 89 w 113"/>
              <a:gd name="T85" fmla="*/ 96 h 207"/>
              <a:gd name="T86" fmla="*/ 90 w 113"/>
              <a:gd name="T87" fmla="*/ 105 h 207"/>
              <a:gd name="T88" fmla="*/ 90 w 113"/>
              <a:gd name="T89" fmla="*/ 114 h 207"/>
              <a:gd name="T90" fmla="*/ 90 w 113"/>
              <a:gd name="T91" fmla="*/ 207 h 2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207"/>
              <a:gd name="T140" fmla="*/ 113 w 113"/>
              <a:gd name="T141" fmla="*/ 207 h 2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207">
                <a:moveTo>
                  <a:pt x="90" y="207"/>
                </a:moveTo>
                <a:lnTo>
                  <a:pt x="113" y="207"/>
                </a:lnTo>
                <a:lnTo>
                  <a:pt x="113" y="116"/>
                </a:lnTo>
                <a:lnTo>
                  <a:pt x="113" y="109"/>
                </a:lnTo>
                <a:lnTo>
                  <a:pt x="113" y="99"/>
                </a:lnTo>
                <a:lnTo>
                  <a:pt x="112" y="89"/>
                </a:lnTo>
                <a:lnTo>
                  <a:pt x="111" y="80"/>
                </a:lnTo>
                <a:lnTo>
                  <a:pt x="107" y="73"/>
                </a:lnTo>
                <a:lnTo>
                  <a:pt x="104" y="67"/>
                </a:lnTo>
                <a:lnTo>
                  <a:pt x="101" y="64"/>
                </a:lnTo>
                <a:lnTo>
                  <a:pt x="97" y="60"/>
                </a:lnTo>
                <a:lnTo>
                  <a:pt x="91" y="57"/>
                </a:lnTo>
                <a:lnTo>
                  <a:pt x="86" y="55"/>
                </a:lnTo>
                <a:lnTo>
                  <a:pt x="80" y="53"/>
                </a:lnTo>
                <a:lnTo>
                  <a:pt x="72" y="52"/>
                </a:lnTo>
                <a:lnTo>
                  <a:pt x="65" y="52"/>
                </a:lnTo>
                <a:lnTo>
                  <a:pt x="59" y="52"/>
                </a:lnTo>
                <a:lnTo>
                  <a:pt x="51" y="53"/>
                </a:lnTo>
                <a:lnTo>
                  <a:pt x="46" y="56"/>
                </a:lnTo>
                <a:lnTo>
                  <a:pt x="40" y="58"/>
                </a:lnTo>
                <a:lnTo>
                  <a:pt x="34" y="62"/>
                </a:lnTo>
                <a:lnTo>
                  <a:pt x="30" y="66"/>
                </a:lnTo>
                <a:lnTo>
                  <a:pt x="26" y="71"/>
                </a:lnTo>
                <a:lnTo>
                  <a:pt x="23" y="77"/>
                </a:lnTo>
                <a:lnTo>
                  <a:pt x="23" y="0"/>
                </a:lnTo>
                <a:lnTo>
                  <a:pt x="0" y="0"/>
                </a:lnTo>
                <a:lnTo>
                  <a:pt x="0" y="207"/>
                </a:lnTo>
                <a:lnTo>
                  <a:pt x="23" y="207"/>
                </a:lnTo>
                <a:lnTo>
                  <a:pt x="23" y="117"/>
                </a:lnTo>
                <a:lnTo>
                  <a:pt x="24" y="108"/>
                </a:lnTo>
                <a:lnTo>
                  <a:pt x="26" y="100"/>
                </a:lnTo>
                <a:lnTo>
                  <a:pt x="29" y="92"/>
                </a:lnTo>
                <a:lnTo>
                  <a:pt x="33" y="86"/>
                </a:lnTo>
                <a:lnTo>
                  <a:pt x="40" y="81"/>
                </a:lnTo>
                <a:lnTo>
                  <a:pt x="46" y="78"/>
                </a:lnTo>
                <a:lnTo>
                  <a:pt x="54" y="75"/>
                </a:lnTo>
                <a:lnTo>
                  <a:pt x="63" y="74"/>
                </a:lnTo>
                <a:lnTo>
                  <a:pt x="70" y="75"/>
                </a:lnTo>
                <a:lnTo>
                  <a:pt x="77" y="77"/>
                </a:lnTo>
                <a:lnTo>
                  <a:pt x="82" y="80"/>
                </a:lnTo>
                <a:lnTo>
                  <a:pt x="85" y="84"/>
                </a:lnTo>
                <a:lnTo>
                  <a:pt x="87" y="89"/>
                </a:lnTo>
                <a:lnTo>
                  <a:pt x="89" y="96"/>
                </a:lnTo>
                <a:lnTo>
                  <a:pt x="90" y="105"/>
                </a:lnTo>
                <a:lnTo>
                  <a:pt x="90" y="114"/>
                </a:lnTo>
                <a:lnTo>
                  <a:pt x="90" y="207"/>
                </a:lnTo>
                <a:close/>
              </a:path>
            </a:pathLst>
          </a:custGeom>
          <a:solidFill>
            <a:srgbClr val="000080"/>
          </a:solidFill>
          <a:ln w="9525">
            <a:noFill/>
            <a:round/>
            <a:headEnd/>
            <a:tailEnd/>
          </a:ln>
        </p:spPr>
        <p:txBody>
          <a:bodyPr/>
          <a:lstStyle/>
          <a:p>
            <a:endParaRPr lang="ru-RU"/>
          </a:p>
        </p:txBody>
      </p:sp>
      <p:sp>
        <p:nvSpPr>
          <p:cNvPr id="20926" name="Freeform 446"/>
          <p:cNvSpPr>
            <a:spLocks noEditPoints="1"/>
          </p:cNvSpPr>
          <p:nvPr/>
        </p:nvSpPr>
        <p:spPr bwMode="auto">
          <a:xfrm>
            <a:off x="5797550" y="3703638"/>
            <a:ext cx="57150" cy="84137"/>
          </a:xfrm>
          <a:custGeom>
            <a:avLst/>
            <a:gdLst>
              <a:gd name="T0" fmla="*/ 97 w 123"/>
              <a:gd name="T1" fmla="*/ 113 h 159"/>
              <a:gd name="T2" fmla="*/ 91 w 123"/>
              <a:gd name="T3" fmla="*/ 124 h 159"/>
              <a:gd name="T4" fmla="*/ 82 w 123"/>
              <a:gd name="T5" fmla="*/ 131 h 159"/>
              <a:gd name="T6" fmla="*/ 70 w 123"/>
              <a:gd name="T7" fmla="*/ 135 h 159"/>
              <a:gd name="T8" fmla="*/ 55 w 123"/>
              <a:gd name="T9" fmla="*/ 134 h 159"/>
              <a:gd name="T10" fmla="*/ 41 w 123"/>
              <a:gd name="T11" fmla="*/ 128 h 159"/>
              <a:gd name="T12" fmla="*/ 30 w 123"/>
              <a:gd name="T13" fmla="*/ 117 h 159"/>
              <a:gd name="T14" fmla="*/ 25 w 123"/>
              <a:gd name="T15" fmla="*/ 98 h 159"/>
              <a:gd name="T16" fmla="*/ 123 w 123"/>
              <a:gd name="T17" fmla="*/ 88 h 159"/>
              <a:gd name="T18" fmla="*/ 122 w 123"/>
              <a:gd name="T19" fmla="*/ 60 h 159"/>
              <a:gd name="T20" fmla="*/ 114 w 123"/>
              <a:gd name="T21" fmla="*/ 30 h 159"/>
              <a:gd name="T22" fmla="*/ 98 w 123"/>
              <a:gd name="T23" fmla="*/ 12 h 159"/>
              <a:gd name="T24" fmla="*/ 76 w 123"/>
              <a:gd name="T25" fmla="*/ 1 h 159"/>
              <a:gd name="T26" fmla="*/ 48 w 123"/>
              <a:gd name="T27" fmla="*/ 1 h 159"/>
              <a:gd name="T28" fmla="*/ 25 w 123"/>
              <a:gd name="T29" fmla="*/ 12 h 159"/>
              <a:gd name="T30" fmla="*/ 9 w 123"/>
              <a:gd name="T31" fmla="*/ 33 h 159"/>
              <a:gd name="T32" fmla="*/ 1 w 123"/>
              <a:gd name="T33" fmla="*/ 63 h 159"/>
              <a:gd name="T34" fmla="*/ 1 w 123"/>
              <a:gd name="T35" fmla="*/ 98 h 159"/>
              <a:gd name="T36" fmla="*/ 9 w 123"/>
              <a:gd name="T37" fmla="*/ 127 h 159"/>
              <a:gd name="T38" fmla="*/ 25 w 123"/>
              <a:gd name="T39" fmla="*/ 147 h 159"/>
              <a:gd name="T40" fmla="*/ 48 w 123"/>
              <a:gd name="T41" fmla="*/ 157 h 159"/>
              <a:gd name="T42" fmla="*/ 73 w 123"/>
              <a:gd name="T43" fmla="*/ 157 h 159"/>
              <a:gd name="T44" fmla="*/ 94 w 123"/>
              <a:gd name="T45" fmla="*/ 150 h 159"/>
              <a:gd name="T46" fmla="*/ 108 w 123"/>
              <a:gd name="T47" fmla="*/ 138 h 159"/>
              <a:gd name="T48" fmla="*/ 119 w 123"/>
              <a:gd name="T49" fmla="*/ 119 h 159"/>
              <a:gd name="T50" fmla="*/ 99 w 123"/>
              <a:gd name="T51" fmla="*/ 107 h 159"/>
              <a:gd name="T52" fmla="*/ 25 w 123"/>
              <a:gd name="T53" fmla="*/ 56 h 159"/>
              <a:gd name="T54" fmla="*/ 31 w 123"/>
              <a:gd name="T55" fmla="*/ 40 h 159"/>
              <a:gd name="T56" fmla="*/ 41 w 123"/>
              <a:gd name="T57" fmla="*/ 28 h 159"/>
              <a:gd name="T58" fmla="*/ 54 w 123"/>
              <a:gd name="T59" fmla="*/ 23 h 159"/>
              <a:gd name="T60" fmla="*/ 70 w 123"/>
              <a:gd name="T61" fmla="*/ 23 h 159"/>
              <a:gd name="T62" fmla="*/ 84 w 123"/>
              <a:gd name="T63" fmla="*/ 29 h 159"/>
              <a:gd name="T64" fmla="*/ 94 w 123"/>
              <a:gd name="T65" fmla="*/ 40 h 159"/>
              <a:gd name="T66" fmla="*/ 98 w 123"/>
              <a:gd name="T67" fmla="*/ 56 h 159"/>
              <a:gd name="T68" fmla="*/ 24 w 123"/>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7"/>
                </a:moveTo>
                <a:lnTo>
                  <a:pt x="97" y="113"/>
                </a:lnTo>
                <a:lnTo>
                  <a:pt x="94" y="119"/>
                </a:lnTo>
                <a:lnTo>
                  <a:pt x="91" y="124"/>
                </a:lnTo>
                <a:lnTo>
                  <a:pt x="86" y="128"/>
                </a:lnTo>
                <a:lnTo>
                  <a:pt x="82" y="131"/>
                </a:lnTo>
                <a:lnTo>
                  <a:pt x="77" y="133"/>
                </a:lnTo>
                <a:lnTo>
                  <a:pt x="70" y="135"/>
                </a:lnTo>
                <a:lnTo>
                  <a:pt x="63" y="135"/>
                </a:lnTo>
                <a:lnTo>
                  <a:pt x="55" y="134"/>
                </a:lnTo>
                <a:lnTo>
                  <a:pt x="47" y="132"/>
                </a:lnTo>
                <a:lnTo>
                  <a:pt x="41" y="128"/>
                </a:lnTo>
                <a:lnTo>
                  <a:pt x="35" y="122"/>
                </a:lnTo>
                <a:lnTo>
                  <a:pt x="30" y="117"/>
                </a:lnTo>
                <a:lnTo>
                  <a:pt x="27" y="108"/>
                </a:lnTo>
                <a:lnTo>
                  <a:pt x="25" y="98"/>
                </a:lnTo>
                <a:lnTo>
                  <a:pt x="24" y="88"/>
                </a:lnTo>
                <a:lnTo>
                  <a:pt x="123" y="88"/>
                </a:lnTo>
                <a:lnTo>
                  <a:pt x="123" y="76"/>
                </a:lnTo>
                <a:lnTo>
                  <a:pt x="122" y="60"/>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7"/>
                </a:lnTo>
                <a:lnTo>
                  <a:pt x="61" y="159"/>
                </a:lnTo>
                <a:lnTo>
                  <a:pt x="73" y="157"/>
                </a:lnTo>
                <a:lnTo>
                  <a:pt x="84" y="155"/>
                </a:lnTo>
                <a:lnTo>
                  <a:pt x="94" y="150"/>
                </a:lnTo>
                <a:lnTo>
                  <a:pt x="102" y="145"/>
                </a:lnTo>
                <a:lnTo>
                  <a:pt x="108" y="138"/>
                </a:lnTo>
                <a:lnTo>
                  <a:pt x="115" y="128"/>
                </a:lnTo>
                <a:lnTo>
                  <a:pt x="119" y="119"/>
                </a:lnTo>
                <a:lnTo>
                  <a:pt x="121" y="107"/>
                </a:lnTo>
                <a:lnTo>
                  <a:pt x="99" y="107"/>
                </a:lnTo>
                <a:close/>
                <a:moveTo>
                  <a:pt x="24" y="67"/>
                </a:moveTo>
                <a:lnTo>
                  <a:pt x="25" y="56"/>
                </a:lnTo>
                <a:lnTo>
                  <a:pt x="27" y="48"/>
                </a:lnTo>
                <a:lnTo>
                  <a:pt x="31" y="40"/>
                </a:lnTo>
                <a:lnTo>
                  <a:pt x="36" y="34"/>
                </a:lnTo>
                <a:lnTo>
                  <a:pt x="41" y="28"/>
                </a:lnTo>
                <a:lnTo>
                  <a:pt x="47" y="25"/>
                </a:lnTo>
                <a:lnTo>
                  <a:pt x="54" y="23"/>
                </a:lnTo>
                <a:lnTo>
                  <a:pt x="62" y="22"/>
                </a:lnTo>
                <a:lnTo>
                  <a:pt x="70" y="23"/>
                </a:lnTo>
                <a:lnTo>
                  <a:pt x="78" y="25"/>
                </a:lnTo>
                <a:lnTo>
                  <a:pt x="84" y="29"/>
                </a:lnTo>
                <a:lnTo>
                  <a:pt x="89"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0927" name="Rectangle 447"/>
          <p:cNvSpPr>
            <a:spLocks noChangeArrowheads="1"/>
          </p:cNvSpPr>
          <p:nvPr/>
        </p:nvSpPr>
        <p:spPr bwMode="auto">
          <a:xfrm>
            <a:off x="5867400" y="3676650"/>
            <a:ext cx="11113" cy="109538"/>
          </a:xfrm>
          <a:prstGeom prst="rect">
            <a:avLst/>
          </a:prstGeom>
          <a:solidFill>
            <a:srgbClr val="000080"/>
          </a:solidFill>
          <a:ln w="9525">
            <a:noFill/>
            <a:miter lim="800000"/>
            <a:headEnd/>
            <a:tailEnd/>
          </a:ln>
        </p:spPr>
        <p:txBody>
          <a:bodyPr/>
          <a:lstStyle/>
          <a:p>
            <a:endParaRPr lang="ru-RU"/>
          </a:p>
        </p:txBody>
      </p:sp>
      <p:sp>
        <p:nvSpPr>
          <p:cNvPr id="20928" name="Freeform 448"/>
          <p:cNvSpPr>
            <a:spLocks/>
          </p:cNvSpPr>
          <p:nvPr/>
        </p:nvSpPr>
        <p:spPr bwMode="auto">
          <a:xfrm>
            <a:off x="5927725" y="3676650"/>
            <a:ext cx="73025" cy="109538"/>
          </a:xfrm>
          <a:custGeom>
            <a:avLst/>
            <a:gdLst>
              <a:gd name="T0" fmla="*/ 0 w 152"/>
              <a:gd name="T1" fmla="*/ 207 h 207"/>
              <a:gd name="T2" fmla="*/ 26 w 152"/>
              <a:gd name="T3" fmla="*/ 207 h 207"/>
              <a:gd name="T4" fmla="*/ 26 w 152"/>
              <a:gd name="T5" fmla="*/ 135 h 207"/>
              <a:gd name="T6" fmla="*/ 55 w 152"/>
              <a:gd name="T7" fmla="*/ 103 h 207"/>
              <a:gd name="T8" fmla="*/ 120 w 152"/>
              <a:gd name="T9" fmla="*/ 207 h 207"/>
              <a:gd name="T10" fmla="*/ 152 w 152"/>
              <a:gd name="T11" fmla="*/ 207 h 207"/>
              <a:gd name="T12" fmla="*/ 73 w 152"/>
              <a:gd name="T13" fmla="*/ 82 h 207"/>
              <a:gd name="T14" fmla="*/ 150 w 152"/>
              <a:gd name="T15" fmla="*/ 0 h 207"/>
              <a:gd name="T16" fmla="*/ 116 w 152"/>
              <a:gd name="T17" fmla="*/ 0 h 207"/>
              <a:gd name="T18" fmla="*/ 26 w 152"/>
              <a:gd name="T19" fmla="*/ 100 h 207"/>
              <a:gd name="T20" fmla="*/ 26 w 152"/>
              <a:gd name="T21" fmla="*/ 0 h 207"/>
              <a:gd name="T22" fmla="*/ 0 w 152"/>
              <a:gd name="T23" fmla="*/ 0 h 207"/>
              <a:gd name="T24" fmla="*/ 0 w 152"/>
              <a:gd name="T25" fmla="*/ 207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2"/>
              <a:gd name="T40" fmla="*/ 0 h 207"/>
              <a:gd name="T41" fmla="*/ 152 w 152"/>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2" h="207">
                <a:moveTo>
                  <a:pt x="0" y="207"/>
                </a:moveTo>
                <a:lnTo>
                  <a:pt x="26" y="207"/>
                </a:lnTo>
                <a:lnTo>
                  <a:pt x="26" y="135"/>
                </a:lnTo>
                <a:lnTo>
                  <a:pt x="55" y="103"/>
                </a:lnTo>
                <a:lnTo>
                  <a:pt x="120" y="207"/>
                </a:lnTo>
                <a:lnTo>
                  <a:pt x="152" y="207"/>
                </a:lnTo>
                <a:lnTo>
                  <a:pt x="73" y="82"/>
                </a:lnTo>
                <a:lnTo>
                  <a:pt x="150" y="0"/>
                </a:lnTo>
                <a:lnTo>
                  <a:pt x="116" y="0"/>
                </a:lnTo>
                <a:lnTo>
                  <a:pt x="26" y="100"/>
                </a:lnTo>
                <a:lnTo>
                  <a:pt x="26" y="0"/>
                </a:lnTo>
                <a:lnTo>
                  <a:pt x="0" y="0"/>
                </a:lnTo>
                <a:lnTo>
                  <a:pt x="0" y="207"/>
                </a:lnTo>
                <a:close/>
              </a:path>
            </a:pathLst>
          </a:custGeom>
          <a:solidFill>
            <a:srgbClr val="000080"/>
          </a:solidFill>
          <a:ln w="9525">
            <a:noFill/>
            <a:round/>
            <a:headEnd/>
            <a:tailEnd/>
          </a:ln>
        </p:spPr>
        <p:txBody>
          <a:bodyPr/>
          <a:lstStyle/>
          <a:p>
            <a:endParaRPr lang="ru-RU"/>
          </a:p>
        </p:txBody>
      </p:sp>
      <p:sp>
        <p:nvSpPr>
          <p:cNvPr id="20929" name="Rectangle 449"/>
          <p:cNvSpPr>
            <a:spLocks noChangeArrowheads="1"/>
          </p:cNvSpPr>
          <p:nvPr/>
        </p:nvSpPr>
        <p:spPr bwMode="auto">
          <a:xfrm>
            <a:off x="6010275" y="3768725"/>
            <a:ext cx="12700" cy="17463"/>
          </a:xfrm>
          <a:prstGeom prst="rect">
            <a:avLst/>
          </a:prstGeom>
          <a:solidFill>
            <a:srgbClr val="000080"/>
          </a:solidFill>
          <a:ln w="9525">
            <a:noFill/>
            <a:miter lim="800000"/>
            <a:headEnd/>
            <a:tailEnd/>
          </a:ln>
        </p:spPr>
        <p:txBody>
          <a:bodyPr/>
          <a:lstStyle/>
          <a:p>
            <a:endParaRPr lang="ru-RU"/>
          </a:p>
        </p:txBody>
      </p:sp>
      <p:sp>
        <p:nvSpPr>
          <p:cNvPr id="20930" name="Freeform 450"/>
          <p:cNvSpPr>
            <a:spLocks/>
          </p:cNvSpPr>
          <p:nvPr/>
        </p:nvSpPr>
        <p:spPr bwMode="auto">
          <a:xfrm>
            <a:off x="4851400" y="3873500"/>
            <a:ext cx="58738" cy="107950"/>
          </a:xfrm>
          <a:custGeom>
            <a:avLst/>
            <a:gdLst>
              <a:gd name="T0" fmla="*/ 0 w 126"/>
              <a:gd name="T1" fmla="*/ 137 h 204"/>
              <a:gd name="T2" fmla="*/ 4 w 126"/>
              <a:gd name="T3" fmla="*/ 165 h 204"/>
              <a:gd name="T4" fmla="*/ 17 w 126"/>
              <a:gd name="T5" fmla="*/ 186 h 204"/>
              <a:gd name="T6" fmla="*/ 36 w 126"/>
              <a:gd name="T7" fmla="*/ 200 h 204"/>
              <a:gd name="T8" fmla="*/ 61 w 126"/>
              <a:gd name="T9" fmla="*/ 204 h 204"/>
              <a:gd name="T10" fmla="*/ 89 w 126"/>
              <a:gd name="T11" fmla="*/ 200 h 204"/>
              <a:gd name="T12" fmla="*/ 109 w 126"/>
              <a:gd name="T13" fmla="*/ 187 h 204"/>
              <a:gd name="T14" fmla="*/ 122 w 126"/>
              <a:gd name="T15" fmla="*/ 167 h 204"/>
              <a:gd name="T16" fmla="*/ 126 w 126"/>
              <a:gd name="T17" fmla="*/ 141 h 204"/>
              <a:gd name="T18" fmla="*/ 124 w 126"/>
              <a:gd name="T19" fmla="*/ 124 h 204"/>
              <a:gd name="T20" fmla="*/ 119 w 126"/>
              <a:gd name="T21" fmla="*/ 111 h 204"/>
              <a:gd name="T22" fmla="*/ 110 w 126"/>
              <a:gd name="T23" fmla="*/ 99 h 204"/>
              <a:gd name="T24" fmla="*/ 97 w 126"/>
              <a:gd name="T25" fmla="*/ 92 h 204"/>
              <a:gd name="T26" fmla="*/ 108 w 126"/>
              <a:gd name="T27" fmla="*/ 85 h 204"/>
              <a:gd name="T28" fmla="*/ 115 w 126"/>
              <a:gd name="T29" fmla="*/ 77 h 204"/>
              <a:gd name="T30" fmla="*/ 119 w 126"/>
              <a:gd name="T31" fmla="*/ 66 h 204"/>
              <a:gd name="T32" fmla="*/ 120 w 126"/>
              <a:gd name="T33" fmla="*/ 53 h 204"/>
              <a:gd name="T34" fmla="*/ 116 w 126"/>
              <a:gd name="T35" fmla="*/ 31 h 204"/>
              <a:gd name="T36" fmla="*/ 105 w 126"/>
              <a:gd name="T37" fmla="*/ 14 h 204"/>
              <a:gd name="T38" fmla="*/ 86 w 126"/>
              <a:gd name="T39" fmla="*/ 4 h 204"/>
              <a:gd name="T40" fmla="*/ 61 w 126"/>
              <a:gd name="T41" fmla="*/ 0 h 204"/>
              <a:gd name="T42" fmla="*/ 38 w 126"/>
              <a:gd name="T43" fmla="*/ 5 h 204"/>
              <a:gd name="T44" fmla="*/ 20 w 126"/>
              <a:gd name="T45" fmla="*/ 18 h 204"/>
              <a:gd name="T46" fmla="*/ 8 w 126"/>
              <a:gd name="T47" fmla="*/ 39 h 204"/>
              <a:gd name="T48" fmla="*/ 4 w 126"/>
              <a:gd name="T49" fmla="*/ 66 h 204"/>
              <a:gd name="T50" fmla="*/ 27 w 126"/>
              <a:gd name="T51" fmla="*/ 67 h 204"/>
              <a:gd name="T52" fmla="*/ 31 w 126"/>
              <a:gd name="T53" fmla="*/ 48 h 204"/>
              <a:gd name="T54" fmla="*/ 37 w 126"/>
              <a:gd name="T55" fmla="*/ 34 h 204"/>
              <a:gd name="T56" fmla="*/ 47 w 126"/>
              <a:gd name="T57" fmla="*/ 26 h 204"/>
              <a:gd name="T58" fmla="*/ 63 w 126"/>
              <a:gd name="T59" fmla="*/ 24 h 204"/>
              <a:gd name="T60" fmla="*/ 77 w 126"/>
              <a:gd name="T61" fmla="*/ 26 h 204"/>
              <a:gd name="T62" fmla="*/ 86 w 126"/>
              <a:gd name="T63" fmla="*/ 32 h 204"/>
              <a:gd name="T64" fmla="*/ 93 w 126"/>
              <a:gd name="T65" fmla="*/ 41 h 204"/>
              <a:gd name="T66" fmla="*/ 95 w 126"/>
              <a:gd name="T67" fmla="*/ 54 h 204"/>
              <a:gd name="T68" fmla="*/ 93 w 126"/>
              <a:gd name="T69" fmla="*/ 68 h 204"/>
              <a:gd name="T70" fmla="*/ 85 w 126"/>
              <a:gd name="T71" fmla="*/ 77 h 204"/>
              <a:gd name="T72" fmla="*/ 74 w 126"/>
              <a:gd name="T73" fmla="*/ 83 h 204"/>
              <a:gd name="T74" fmla="*/ 58 w 126"/>
              <a:gd name="T75" fmla="*/ 84 h 204"/>
              <a:gd name="T76" fmla="*/ 50 w 126"/>
              <a:gd name="T77" fmla="*/ 106 h 204"/>
              <a:gd name="T78" fmla="*/ 72 w 126"/>
              <a:gd name="T79" fmla="*/ 108 h 204"/>
              <a:gd name="T80" fmla="*/ 86 w 126"/>
              <a:gd name="T81" fmla="*/ 112 h 204"/>
              <a:gd name="T82" fmla="*/ 96 w 126"/>
              <a:gd name="T83" fmla="*/ 120 h 204"/>
              <a:gd name="T84" fmla="*/ 100 w 126"/>
              <a:gd name="T85" fmla="*/ 133 h 204"/>
              <a:gd name="T86" fmla="*/ 100 w 126"/>
              <a:gd name="T87" fmla="*/ 150 h 204"/>
              <a:gd name="T88" fmla="*/ 96 w 126"/>
              <a:gd name="T89" fmla="*/ 163 h 204"/>
              <a:gd name="T90" fmla="*/ 85 w 126"/>
              <a:gd name="T91" fmla="*/ 174 h 204"/>
              <a:gd name="T92" fmla="*/ 72 w 126"/>
              <a:gd name="T93" fmla="*/ 179 h 204"/>
              <a:gd name="T94" fmla="*/ 55 w 126"/>
              <a:gd name="T95" fmla="*/ 179 h 204"/>
              <a:gd name="T96" fmla="*/ 40 w 126"/>
              <a:gd name="T97" fmla="*/ 173 h 204"/>
              <a:gd name="T98" fmla="*/ 31 w 126"/>
              <a:gd name="T99" fmla="*/ 162 h 204"/>
              <a:gd name="T100" fmla="*/ 25 w 126"/>
              <a:gd name="T101" fmla="*/ 146 h 204"/>
              <a:gd name="T102" fmla="*/ 0 w 126"/>
              <a:gd name="T103" fmla="*/ 136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6"/>
                </a:moveTo>
                <a:lnTo>
                  <a:pt x="0" y="137"/>
                </a:lnTo>
                <a:lnTo>
                  <a:pt x="1" y="152"/>
                </a:lnTo>
                <a:lnTo>
                  <a:pt x="4" y="165"/>
                </a:lnTo>
                <a:lnTo>
                  <a:pt x="9" y="176"/>
                </a:lnTo>
                <a:lnTo>
                  <a:pt x="17" y="186"/>
                </a:lnTo>
                <a:lnTo>
                  <a:pt x="25" y="194"/>
                </a:lnTo>
                <a:lnTo>
                  <a:pt x="36" y="200"/>
                </a:lnTo>
                <a:lnTo>
                  <a:pt x="47" y="203"/>
                </a:lnTo>
                <a:lnTo>
                  <a:pt x="61" y="204"/>
                </a:lnTo>
                <a:lnTo>
                  <a:pt x="76" y="203"/>
                </a:lnTo>
                <a:lnTo>
                  <a:pt x="89" y="200"/>
                </a:lnTo>
                <a:lnTo>
                  <a:pt x="99" y="194"/>
                </a:lnTo>
                <a:lnTo>
                  <a:pt x="109" y="187"/>
                </a:lnTo>
                <a:lnTo>
                  <a:pt x="116" y="177"/>
                </a:lnTo>
                <a:lnTo>
                  <a:pt x="122" y="167"/>
                </a:lnTo>
                <a:lnTo>
                  <a:pt x="125" y="154"/>
                </a:lnTo>
                <a:lnTo>
                  <a:pt x="126" y="141"/>
                </a:lnTo>
                <a:lnTo>
                  <a:pt x="126" y="132"/>
                </a:lnTo>
                <a:lnTo>
                  <a:pt x="124" y="124"/>
                </a:lnTo>
                <a:lnTo>
                  <a:pt x="122" y="117"/>
                </a:lnTo>
                <a:lnTo>
                  <a:pt x="119" y="111"/>
                </a:lnTo>
                <a:lnTo>
                  <a:pt x="115" y="105"/>
                </a:lnTo>
                <a:lnTo>
                  <a:pt x="110" y="99"/>
                </a:lnTo>
                <a:lnTo>
                  <a:pt x="104" y="96"/>
                </a:lnTo>
                <a:lnTo>
                  <a:pt x="97" y="92"/>
                </a:lnTo>
                <a:lnTo>
                  <a:pt x="102" y="89"/>
                </a:lnTo>
                <a:lnTo>
                  <a:pt x="108" y="85"/>
                </a:lnTo>
                <a:lnTo>
                  <a:pt x="111" y="82"/>
                </a:lnTo>
                <a:lnTo>
                  <a:pt x="115" y="77"/>
                </a:lnTo>
                <a:lnTo>
                  <a:pt x="117" y="71"/>
                </a:lnTo>
                <a:lnTo>
                  <a:pt x="119" y="66"/>
                </a:lnTo>
                <a:lnTo>
                  <a:pt x="120" y="60"/>
                </a:lnTo>
                <a:lnTo>
                  <a:pt x="120" y="53"/>
                </a:lnTo>
                <a:lnTo>
                  <a:pt x="119" y="41"/>
                </a:lnTo>
                <a:lnTo>
                  <a:pt x="116" y="31"/>
                </a:lnTo>
                <a:lnTo>
                  <a:pt x="112" y="23"/>
                </a:lnTo>
                <a:lnTo>
                  <a:pt x="105" y="14"/>
                </a:lnTo>
                <a:lnTo>
                  <a:pt x="97" y="9"/>
                </a:lnTo>
                <a:lnTo>
                  <a:pt x="86" y="4"/>
                </a:lnTo>
                <a:lnTo>
                  <a:pt x="75" y="2"/>
                </a:lnTo>
                <a:lnTo>
                  <a:pt x="61" y="0"/>
                </a:lnTo>
                <a:lnTo>
                  <a:pt x="50" y="2"/>
                </a:lnTo>
                <a:lnTo>
                  <a:pt x="38" y="5"/>
                </a:lnTo>
                <a:lnTo>
                  <a:pt x="28" y="11"/>
                </a:lnTo>
                <a:lnTo>
                  <a:pt x="20" y="18"/>
                </a:lnTo>
                <a:lnTo>
                  <a:pt x="14" y="27"/>
                </a:lnTo>
                <a:lnTo>
                  <a:pt x="8" y="39"/>
                </a:lnTo>
                <a:lnTo>
                  <a:pt x="5" y="51"/>
                </a:lnTo>
                <a:lnTo>
                  <a:pt x="4" y="66"/>
                </a:lnTo>
                <a:lnTo>
                  <a:pt x="4" y="67"/>
                </a:lnTo>
                <a:lnTo>
                  <a:pt x="27" y="67"/>
                </a:lnTo>
                <a:lnTo>
                  <a:pt x="28" y="56"/>
                </a:lnTo>
                <a:lnTo>
                  <a:pt x="31" y="48"/>
                </a:lnTo>
                <a:lnTo>
                  <a:pt x="33" y="41"/>
                </a:lnTo>
                <a:lnTo>
                  <a:pt x="37" y="34"/>
                </a:lnTo>
                <a:lnTo>
                  <a:pt x="41" y="30"/>
                </a:lnTo>
                <a:lnTo>
                  <a:pt x="47" y="26"/>
                </a:lnTo>
                <a:lnTo>
                  <a:pt x="55" y="25"/>
                </a:lnTo>
                <a:lnTo>
                  <a:pt x="63" y="24"/>
                </a:lnTo>
                <a:lnTo>
                  <a:pt x="71" y="24"/>
                </a:lnTo>
                <a:lnTo>
                  <a:pt x="77" y="26"/>
                </a:lnTo>
                <a:lnTo>
                  <a:pt x="82" y="28"/>
                </a:lnTo>
                <a:lnTo>
                  <a:pt x="86" y="32"/>
                </a:lnTo>
                <a:lnTo>
                  <a:pt x="91" y="35"/>
                </a:lnTo>
                <a:lnTo>
                  <a:pt x="93" y="41"/>
                </a:lnTo>
                <a:lnTo>
                  <a:pt x="95" y="47"/>
                </a:lnTo>
                <a:lnTo>
                  <a:pt x="95" y="54"/>
                </a:lnTo>
                <a:lnTo>
                  <a:pt x="94" y="62"/>
                </a:lnTo>
                <a:lnTo>
                  <a:pt x="93" y="68"/>
                </a:lnTo>
                <a:lnTo>
                  <a:pt x="90" y="74"/>
                </a:lnTo>
                <a:lnTo>
                  <a:pt x="85" y="77"/>
                </a:lnTo>
                <a:lnTo>
                  <a:pt x="80" y="81"/>
                </a:lnTo>
                <a:lnTo>
                  <a:pt x="74" y="83"/>
                </a:lnTo>
                <a:lnTo>
                  <a:pt x="66" y="84"/>
                </a:lnTo>
                <a:lnTo>
                  <a:pt x="58" y="84"/>
                </a:lnTo>
                <a:lnTo>
                  <a:pt x="50" y="84"/>
                </a:lnTo>
                <a:lnTo>
                  <a:pt x="50" y="106"/>
                </a:lnTo>
                <a:lnTo>
                  <a:pt x="63" y="106"/>
                </a:lnTo>
                <a:lnTo>
                  <a:pt x="72" y="108"/>
                </a:lnTo>
                <a:lnTo>
                  <a:pt x="79" y="109"/>
                </a:lnTo>
                <a:lnTo>
                  <a:pt x="86" y="112"/>
                </a:lnTo>
                <a:lnTo>
                  <a:pt x="92" y="116"/>
                </a:lnTo>
                <a:lnTo>
                  <a:pt x="96" y="120"/>
                </a:lnTo>
                <a:lnTo>
                  <a:pt x="99" y="126"/>
                </a:lnTo>
                <a:lnTo>
                  <a:pt x="100" y="133"/>
                </a:lnTo>
                <a:lnTo>
                  <a:pt x="101" y="141"/>
                </a:lnTo>
                <a:lnTo>
                  <a:pt x="100" y="150"/>
                </a:lnTo>
                <a:lnTo>
                  <a:pt x="99" y="158"/>
                </a:lnTo>
                <a:lnTo>
                  <a:pt x="96" y="163"/>
                </a:lnTo>
                <a:lnTo>
                  <a:pt x="91" y="169"/>
                </a:lnTo>
                <a:lnTo>
                  <a:pt x="85" y="174"/>
                </a:lnTo>
                <a:lnTo>
                  <a:pt x="79" y="177"/>
                </a:lnTo>
                <a:lnTo>
                  <a:pt x="72" y="179"/>
                </a:lnTo>
                <a:lnTo>
                  <a:pt x="63" y="180"/>
                </a:lnTo>
                <a:lnTo>
                  <a:pt x="55" y="179"/>
                </a:lnTo>
                <a:lnTo>
                  <a:pt x="46" y="177"/>
                </a:lnTo>
                <a:lnTo>
                  <a:pt x="40" y="173"/>
                </a:lnTo>
                <a:lnTo>
                  <a:pt x="35" y="168"/>
                </a:lnTo>
                <a:lnTo>
                  <a:pt x="31" y="162"/>
                </a:lnTo>
                <a:lnTo>
                  <a:pt x="27" y="154"/>
                </a:lnTo>
                <a:lnTo>
                  <a:pt x="25" y="146"/>
                </a:lnTo>
                <a:lnTo>
                  <a:pt x="24" y="136"/>
                </a:lnTo>
                <a:lnTo>
                  <a:pt x="0" y="136"/>
                </a:lnTo>
                <a:close/>
              </a:path>
            </a:pathLst>
          </a:custGeom>
          <a:solidFill>
            <a:srgbClr val="000080"/>
          </a:solidFill>
          <a:ln w="9525">
            <a:noFill/>
            <a:round/>
            <a:headEnd/>
            <a:tailEnd/>
          </a:ln>
        </p:spPr>
        <p:txBody>
          <a:bodyPr/>
          <a:lstStyle/>
          <a:p>
            <a:endParaRPr lang="ru-RU"/>
          </a:p>
        </p:txBody>
      </p:sp>
      <p:sp>
        <p:nvSpPr>
          <p:cNvPr id="20931" name="Freeform 451"/>
          <p:cNvSpPr>
            <a:spLocks noEditPoints="1"/>
          </p:cNvSpPr>
          <p:nvPr/>
        </p:nvSpPr>
        <p:spPr bwMode="auto">
          <a:xfrm>
            <a:off x="4919663" y="3873500"/>
            <a:ext cx="58737" cy="107950"/>
          </a:xfrm>
          <a:custGeom>
            <a:avLst/>
            <a:gdLst>
              <a:gd name="T0" fmla="*/ 4 w 128"/>
              <a:gd name="T1" fmla="*/ 163 h 204"/>
              <a:gd name="T2" fmla="*/ 11 w 128"/>
              <a:gd name="T3" fmla="*/ 182 h 204"/>
              <a:gd name="T4" fmla="*/ 26 w 128"/>
              <a:gd name="T5" fmla="*/ 196 h 204"/>
              <a:gd name="T6" fmla="*/ 46 w 128"/>
              <a:gd name="T7" fmla="*/ 203 h 204"/>
              <a:gd name="T8" fmla="*/ 67 w 128"/>
              <a:gd name="T9" fmla="*/ 204 h 204"/>
              <a:gd name="T10" fmla="*/ 82 w 128"/>
              <a:gd name="T11" fmla="*/ 201 h 204"/>
              <a:gd name="T12" fmla="*/ 94 w 128"/>
              <a:gd name="T13" fmla="*/ 193 h 204"/>
              <a:gd name="T14" fmla="*/ 105 w 128"/>
              <a:gd name="T15" fmla="*/ 182 h 204"/>
              <a:gd name="T16" fmla="*/ 114 w 128"/>
              <a:gd name="T17" fmla="*/ 168 h 204"/>
              <a:gd name="T18" fmla="*/ 121 w 128"/>
              <a:gd name="T19" fmla="*/ 151 h 204"/>
              <a:gd name="T20" fmla="*/ 126 w 128"/>
              <a:gd name="T21" fmla="*/ 131 h 204"/>
              <a:gd name="T22" fmla="*/ 128 w 128"/>
              <a:gd name="T23" fmla="*/ 106 h 204"/>
              <a:gd name="T24" fmla="*/ 128 w 128"/>
              <a:gd name="T25" fmla="*/ 82 h 204"/>
              <a:gd name="T26" fmla="*/ 126 w 128"/>
              <a:gd name="T27" fmla="*/ 62 h 204"/>
              <a:gd name="T28" fmla="*/ 122 w 128"/>
              <a:gd name="T29" fmla="*/ 45 h 204"/>
              <a:gd name="T30" fmla="*/ 114 w 128"/>
              <a:gd name="T31" fmla="*/ 31 h 204"/>
              <a:gd name="T32" fmla="*/ 106 w 128"/>
              <a:gd name="T33" fmla="*/ 19 h 204"/>
              <a:gd name="T34" fmla="*/ 96 w 128"/>
              <a:gd name="T35" fmla="*/ 10 h 204"/>
              <a:gd name="T36" fmla="*/ 84 w 128"/>
              <a:gd name="T37" fmla="*/ 4 h 204"/>
              <a:gd name="T38" fmla="*/ 70 w 128"/>
              <a:gd name="T39" fmla="*/ 0 h 204"/>
              <a:gd name="T40" fmla="*/ 49 w 128"/>
              <a:gd name="T41" fmla="*/ 2 h 204"/>
              <a:gd name="T42" fmla="*/ 26 w 128"/>
              <a:gd name="T43" fmla="*/ 11 h 204"/>
              <a:gd name="T44" fmla="*/ 10 w 128"/>
              <a:gd name="T45" fmla="*/ 30 h 204"/>
              <a:gd name="T46" fmla="*/ 1 w 128"/>
              <a:gd name="T47" fmla="*/ 54 h 204"/>
              <a:gd name="T48" fmla="*/ 1 w 128"/>
              <a:gd name="T49" fmla="*/ 82 h 204"/>
              <a:gd name="T50" fmla="*/ 10 w 128"/>
              <a:gd name="T51" fmla="*/ 106 h 204"/>
              <a:gd name="T52" fmla="*/ 25 w 128"/>
              <a:gd name="T53" fmla="*/ 124 h 204"/>
              <a:gd name="T54" fmla="*/ 46 w 128"/>
              <a:gd name="T55" fmla="*/ 133 h 204"/>
              <a:gd name="T56" fmla="*/ 71 w 128"/>
              <a:gd name="T57" fmla="*/ 133 h 204"/>
              <a:gd name="T58" fmla="*/ 93 w 128"/>
              <a:gd name="T59" fmla="*/ 122 h 204"/>
              <a:gd name="T60" fmla="*/ 101 w 128"/>
              <a:gd name="T61" fmla="*/ 129 h 204"/>
              <a:gd name="T62" fmla="*/ 94 w 128"/>
              <a:gd name="T63" fmla="*/ 154 h 204"/>
              <a:gd name="T64" fmla="*/ 84 w 128"/>
              <a:gd name="T65" fmla="*/ 172 h 204"/>
              <a:gd name="T66" fmla="*/ 68 w 128"/>
              <a:gd name="T67" fmla="*/ 180 h 204"/>
              <a:gd name="T68" fmla="*/ 52 w 128"/>
              <a:gd name="T69" fmla="*/ 181 h 204"/>
              <a:gd name="T70" fmla="*/ 39 w 128"/>
              <a:gd name="T71" fmla="*/ 176 h 204"/>
              <a:gd name="T72" fmla="*/ 31 w 128"/>
              <a:gd name="T73" fmla="*/ 169 h 204"/>
              <a:gd name="T74" fmla="*/ 27 w 128"/>
              <a:gd name="T75" fmla="*/ 158 h 204"/>
              <a:gd name="T76" fmla="*/ 2 w 128"/>
              <a:gd name="T77" fmla="*/ 152 h 204"/>
              <a:gd name="T78" fmla="*/ 27 w 128"/>
              <a:gd name="T79" fmla="*/ 58 h 204"/>
              <a:gd name="T80" fmla="*/ 32 w 128"/>
              <a:gd name="T81" fmla="*/ 42 h 204"/>
              <a:gd name="T82" fmla="*/ 41 w 128"/>
              <a:gd name="T83" fmla="*/ 31 h 204"/>
              <a:gd name="T84" fmla="*/ 54 w 128"/>
              <a:gd name="T85" fmla="*/ 25 h 204"/>
              <a:gd name="T86" fmla="*/ 70 w 128"/>
              <a:gd name="T87" fmla="*/ 25 h 204"/>
              <a:gd name="T88" fmla="*/ 84 w 128"/>
              <a:gd name="T89" fmla="*/ 31 h 204"/>
              <a:gd name="T90" fmla="*/ 93 w 128"/>
              <a:gd name="T91" fmla="*/ 42 h 204"/>
              <a:gd name="T92" fmla="*/ 98 w 128"/>
              <a:gd name="T93" fmla="*/ 58 h 204"/>
              <a:gd name="T94" fmla="*/ 98 w 128"/>
              <a:gd name="T95" fmla="*/ 77 h 204"/>
              <a:gd name="T96" fmla="*/ 93 w 128"/>
              <a:gd name="T97" fmla="*/ 92 h 204"/>
              <a:gd name="T98" fmla="*/ 84 w 128"/>
              <a:gd name="T99" fmla="*/ 103 h 204"/>
              <a:gd name="T100" fmla="*/ 70 w 128"/>
              <a:gd name="T101" fmla="*/ 109 h 204"/>
              <a:gd name="T102" fmla="*/ 53 w 128"/>
              <a:gd name="T103" fmla="*/ 109 h 204"/>
              <a:gd name="T104" fmla="*/ 40 w 128"/>
              <a:gd name="T105" fmla="*/ 103 h 204"/>
              <a:gd name="T106" fmla="*/ 31 w 128"/>
              <a:gd name="T107" fmla="*/ 92 h 204"/>
              <a:gd name="T108" fmla="*/ 27 w 128"/>
              <a:gd name="T109" fmla="*/ 77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4"/>
              <a:gd name="T167" fmla="*/ 128 w 128"/>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4">
                <a:moveTo>
                  <a:pt x="2" y="152"/>
                </a:moveTo>
                <a:lnTo>
                  <a:pt x="4" y="163"/>
                </a:lnTo>
                <a:lnTo>
                  <a:pt x="6" y="173"/>
                </a:lnTo>
                <a:lnTo>
                  <a:pt x="11" y="182"/>
                </a:lnTo>
                <a:lnTo>
                  <a:pt x="17" y="190"/>
                </a:lnTo>
                <a:lnTo>
                  <a:pt x="26" y="196"/>
                </a:lnTo>
                <a:lnTo>
                  <a:pt x="35" y="201"/>
                </a:lnTo>
                <a:lnTo>
                  <a:pt x="46" y="203"/>
                </a:lnTo>
                <a:lnTo>
                  <a:pt x="58" y="204"/>
                </a:lnTo>
                <a:lnTo>
                  <a:pt x="67" y="204"/>
                </a:lnTo>
                <a:lnTo>
                  <a:pt x="74" y="202"/>
                </a:lnTo>
                <a:lnTo>
                  <a:pt x="82" y="201"/>
                </a:lnTo>
                <a:lnTo>
                  <a:pt x="88" y="197"/>
                </a:lnTo>
                <a:lnTo>
                  <a:pt x="94" y="193"/>
                </a:lnTo>
                <a:lnTo>
                  <a:pt x="99" y="188"/>
                </a:lnTo>
                <a:lnTo>
                  <a:pt x="105" y="182"/>
                </a:lnTo>
                <a:lnTo>
                  <a:pt x="110" y="176"/>
                </a:lnTo>
                <a:lnTo>
                  <a:pt x="114" y="168"/>
                </a:lnTo>
                <a:lnTo>
                  <a:pt x="117" y="160"/>
                </a:lnTo>
                <a:lnTo>
                  <a:pt x="121" y="151"/>
                </a:lnTo>
                <a:lnTo>
                  <a:pt x="124" y="141"/>
                </a:lnTo>
                <a:lnTo>
                  <a:pt x="126" y="131"/>
                </a:lnTo>
                <a:lnTo>
                  <a:pt x="127" y="119"/>
                </a:lnTo>
                <a:lnTo>
                  <a:pt x="128" y="106"/>
                </a:lnTo>
                <a:lnTo>
                  <a:pt x="128" y="94"/>
                </a:lnTo>
                <a:lnTo>
                  <a:pt x="128" y="82"/>
                </a:lnTo>
                <a:lnTo>
                  <a:pt x="127" y="71"/>
                </a:lnTo>
                <a:lnTo>
                  <a:pt x="126" y="62"/>
                </a:lnTo>
                <a:lnTo>
                  <a:pt x="124" y="53"/>
                </a:lnTo>
                <a:lnTo>
                  <a:pt x="122" y="45"/>
                </a:lnTo>
                <a:lnTo>
                  <a:pt x="118" y="38"/>
                </a:lnTo>
                <a:lnTo>
                  <a:pt x="114" y="31"/>
                </a:lnTo>
                <a:lnTo>
                  <a:pt x="111" y="24"/>
                </a:lnTo>
                <a:lnTo>
                  <a:pt x="106" y="19"/>
                </a:lnTo>
                <a:lnTo>
                  <a:pt x="102" y="14"/>
                </a:lnTo>
                <a:lnTo>
                  <a:pt x="96" y="10"/>
                </a:lnTo>
                <a:lnTo>
                  <a:pt x="90" y="6"/>
                </a:lnTo>
                <a:lnTo>
                  <a:pt x="84" y="4"/>
                </a:lnTo>
                <a:lnTo>
                  <a:pt x="77" y="2"/>
                </a:lnTo>
                <a:lnTo>
                  <a:pt x="70" y="0"/>
                </a:lnTo>
                <a:lnTo>
                  <a:pt x="62" y="0"/>
                </a:lnTo>
                <a:lnTo>
                  <a:pt x="49" y="2"/>
                </a:lnTo>
                <a:lnTo>
                  <a:pt x="36" y="5"/>
                </a:lnTo>
                <a:lnTo>
                  <a:pt x="26" y="11"/>
                </a:lnTo>
                <a:lnTo>
                  <a:pt x="17" y="19"/>
                </a:lnTo>
                <a:lnTo>
                  <a:pt x="10" y="30"/>
                </a:lnTo>
                <a:lnTo>
                  <a:pt x="5" y="40"/>
                </a:lnTo>
                <a:lnTo>
                  <a:pt x="1" y="54"/>
                </a:lnTo>
                <a:lnTo>
                  <a:pt x="0" y="68"/>
                </a:lnTo>
                <a:lnTo>
                  <a:pt x="1" y="82"/>
                </a:lnTo>
                <a:lnTo>
                  <a:pt x="5" y="95"/>
                </a:lnTo>
                <a:lnTo>
                  <a:pt x="10" y="106"/>
                </a:lnTo>
                <a:lnTo>
                  <a:pt x="16" y="116"/>
                </a:lnTo>
                <a:lnTo>
                  <a:pt x="25" y="124"/>
                </a:lnTo>
                <a:lnTo>
                  <a:pt x="35" y="130"/>
                </a:lnTo>
                <a:lnTo>
                  <a:pt x="46" y="133"/>
                </a:lnTo>
                <a:lnTo>
                  <a:pt x="58" y="134"/>
                </a:lnTo>
                <a:lnTo>
                  <a:pt x="71" y="133"/>
                </a:lnTo>
                <a:lnTo>
                  <a:pt x="83" y="129"/>
                </a:lnTo>
                <a:lnTo>
                  <a:pt x="93" y="122"/>
                </a:lnTo>
                <a:lnTo>
                  <a:pt x="102" y="112"/>
                </a:lnTo>
                <a:lnTo>
                  <a:pt x="101" y="129"/>
                </a:lnTo>
                <a:lnTo>
                  <a:pt x="97" y="143"/>
                </a:lnTo>
                <a:lnTo>
                  <a:pt x="94" y="154"/>
                </a:lnTo>
                <a:lnTo>
                  <a:pt x="89" y="163"/>
                </a:lnTo>
                <a:lnTo>
                  <a:pt x="84" y="172"/>
                </a:lnTo>
                <a:lnTo>
                  <a:pt x="76" y="176"/>
                </a:lnTo>
                <a:lnTo>
                  <a:pt x="68" y="180"/>
                </a:lnTo>
                <a:lnTo>
                  <a:pt x="58" y="181"/>
                </a:lnTo>
                <a:lnTo>
                  <a:pt x="52" y="181"/>
                </a:lnTo>
                <a:lnTo>
                  <a:pt x="46" y="179"/>
                </a:lnTo>
                <a:lnTo>
                  <a:pt x="39" y="176"/>
                </a:lnTo>
                <a:lnTo>
                  <a:pt x="35" y="173"/>
                </a:lnTo>
                <a:lnTo>
                  <a:pt x="31" y="169"/>
                </a:lnTo>
                <a:lnTo>
                  <a:pt x="29" y="163"/>
                </a:lnTo>
                <a:lnTo>
                  <a:pt x="27" y="158"/>
                </a:lnTo>
                <a:lnTo>
                  <a:pt x="26" y="152"/>
                </a:lnTo>
                <a:lnTo>
                  <a:pt x="2" y="152"/>
                </a:lnTo>
                <a:close/>
                <a:moveTo>
                  <a:pt x="26" y="68"/>
                </a:moveTo>
                <a:lnTo>
                  <a:pt x="27" y="58"/>
                </a:lnTo>
                <a:lnTo>
                  <a:pt x="29" y="49"/>
                </a:lnTo>
                <a:lnTo>
                  <a:pt x="32" y="42"/>
                </a:lnTo>
                <a:lnTo>
                  <a:pt x="36" y="35"/>
                </a:lnTo>
                <a:lnTo>
                  <a:pt x="41" y="31"/>
                </a:lnTo>
                <a:lnTo>
                  <a:pt x="47" y="27"/>
                </a:lnTo>
                <a:lnTo>
                  <a:pt x="54" y="25"/>
                </a:lnTo>
                <a:lnTo>
                  <a:pt x="63" y="24"/>
                </a:lnTo>
                <a:lnTo>
                  <a:pt x="70" y="25"/>
                </a:lnTo>
                <a:lnTo>
                  <a:pt x="77" y="27"/>
                </a:lnTo>
                <a:lnTo>
                  <a:pt x="84" y="31"/>
                </a:lnTo>
                <a:lnTo>
                  <a:pt x="89" y="35"/>
                </a:lnTo>
                <a:lnTo>
                  <a:pt x="93" y="42"/>
                </a:lnTo>
                <a:lnTo>
                  <a:pt x="96" y="49"/>
                </a:lnTo>
                <a:lnTo>
                  <a:pt x="98" y="58"/>
                </a:lnTo>
                <a:lnTo>
                  <a:pt x="99" y="67"/>
                </a:lnTo>
                <a:lnTo>
                  <a:pt x="98" y="77"/>
                </a:lnTo>
                <a:lnTo>
                  <a:pt x="96" y="85"/>
                </a:lnTo>
                <a:lnTo>
                  <a:pt x="93" y="92"/>
                </a:lnTo>
                <a:lnTo>
                  <a:pt x="89" y="98"/>
                </a:lnTo>
                <a:lnTo>
                  <a:pt x="84" y="103"/>
                </a:lnTo>
                <a:lnTo>
                  <a:pt x="77" y="108"/>
                </a:lnTo>
                <a:lnTo>
                  <a:pt x="70" y="109"/>
                </a:lnTo>
                <a:lnTo>
                  <a:pt x="62" y="110"/>
                </a:lnTo>
                <a:lnTo>
                  <a:pt x="53" y="109"/>
                </a:lnTo>
                <a:lnTo>
                  <a:pt x="47" y="108"/>
                </a:lnTo>
                <a:lnTo>
                  <a:pt x="40" y="103"/>
                </a:lnTo>
                <a:lnTo>
                  <a:pt x="35" y="98"/>
                </a:lnTo>
                <a:lnTo>
                  <a:pt x="31" y="92"/>
                </a:lnTo>
                <a:lnTo>
                  <a:pt x="28" y="85"/>
                </a:lnTo>
                <a:lnTo>
                  <a:pt x="27" y="77"/>
                </a:lnTo>
                <a:lnTo>
                  <a:pt x="26" y="68"/>
                </a:lnTo>
                <a:close/>
              </a:path>
            </a:pathLst>
          </a:custGeom>
          <a:solidFill>
            <a:srgbClr val="000080"/>
          </a:solidFill>
          <a:ln w="9525">
            <a:noFill/>
            <a:round/>
            <a:headEnd/>
            <a:tailEnd/>
          </a:ln>
        </p:spPr>
        <p:txBody>
          <a:bodyPr/>
          <a:lstStyle/>
          <a:p>
            <a:endParaRPr lang="ru-RU"/>
          </a:p>
        </p:txBody>
      </p:sp>
      <p:sp>
        <p:nvSpPr>
          <p:cNvPr id="20932" name="Freeform 452"/>
          <p:cNvSpPr>
            <a:spLocks/>
          </p:cNvSpPr>
          <p:nvPr/>
        </p:nvSpPr>
        <p:spPr bwMode="auto">
          <a:xfrm>
            <a:off x="5534025" y="3867150"/>
            <a:ext cx="80963" cy="114300"/>
          </a:xfrm>
          <a:custGeom>
            <a:avLst/>
            <a:gdLst>
              <a:gd name="T0" fmla="*/ 154 w 171"/>
              <a:gd name="T1" fmla="*/ 211 h 215"/>
              <a:gd name="T2" fmla="*/ 171 w 171"/>
              <a:gd name="T3" fmla="*/ 99 h 215"/>
              <a:gd name="T4" fmla="*/ 89 w 171"/>
              <a:gd name="T5" fmla="*/ 122 h 215"/>
              <a:gd name="T6" fmla="*/ 148 w 171"/>
              <a:gd name="T7" fmla="*/ 124 h 215"/>
              <a:gd name="T8" fmla="*/ 143 w 171"/>
              <a:gd name="T9" fmla="*/ 152 h 215"/>
              <a:gd name="T10" fmla="*/ 132 w 171"/>
              <a:gd name="T11" fmla="*/ 172 h 215"/>
              <a:gd name="T12" fmla="*/ 113 w 171"/>
              <a:gd name="T13" fmla="*/ 185 h 215"/>
              <a:gd name="T14" fmla="*/ 90 w 171"/>
              <a:gd name="T15" fmla="*/ 190 h 215"/>
              <a:gd name="T16" fmla="*/ 63 w 171"/>
              <a:gd name="T17" fmla="*/ 184 h 215"/>
              <a:gd name="T18" fmla="*/ 43 w 171"/>
              <a:gd name="T19" fmla="*/ 167 h 215"/>
              <a:gd name="T20" fmla="*/ 31 w 171"/>
              <a:gd name="T21" fmla="*/ 142 h 215"/>
              <a:gd name="T22" fmla="*/ 26 w 171"/>
              <a:gd name="T23" fmla="*/ 107 h 215"/>
              <a:gd name="T24" fmla="*/ 31 w 171"/>
              <a:gd name="T25" fmla="*/ 72 h 215"/>
              <a:gd name="T26" fmla="*/ 43 w 171"/>
              <a:gd name="T27" fmla="*/ 46 h 215"/>
              <a:gd name="T28" fmla="*/ 63 w 171"/>
              <a:gd name="T29" fmla="*/ 30 h 215"/>
              <a:gd name="T30" fmla="*/ 91 w 171"/>
              <a:gd name="T31" fmla="*/ 24 h 215"/>
              <a:gd name="T32" fmla="*/ 110 w 171"/>
              <a:gd name="T33" fmla="*/ 27 h 215"/>
              <a:gd name="T34" fmla="*/ 125 w 171"/>
              <a:gd name="T35" fmla="*/ 35 h 215"/>
              <a:gd name="T36" fmla="*/ 136 w 171"/>
              <a:gd name="T37" fmla="*/ 49 h 215"/>
              <a:gd name="T38" fmla="*/ 142 w 171"/>
              <a:gd name="T39" fmla="*/ 66 h 215"/>
              <a:gd name="T40" fmla="*/ 164 w 171"/>
              <a:gd name="T41" fmla="*/ 51 h 215"/>
              <a:gd name="T42" fmla="*/ 152 w 171"/>
              <a:gd name="T43" fmla="*/ 27 h 215"/>
              <a:gd name="T44" fmla="*/ 133 w 171"/>
              <a:gd name="T45" fmla="*/ 10 h 215"/>
              <a:gd name="T46" fmla="*/ 106 w 171"/>
              <a:gd name="T47" fmla="*/ 1 h 215"/>
              <a:gd name="T48" fmla="*/ 80 w 171"/>
              <a:gd name="T49" fmla="*/ 0 h 215"/>
              <a:gd name="T50" fmla="*/ 62 w 171"/>
              <a:gd name="T51" fmla="*/ 4 h 215"/>
              <a:gd name="T52" fmla="*/ 45 w 171"/>
              <a:gd name="T53" fmla="*/ 11 h 215"/>
              <a:gd name="T54" fmla="*/ 31 w 171"/>
              <a:gd name="T55" fmla="*/ 22 h 215"/>
              <a:gd name="T56" fmla="*/ 19 w 171"/>
              <a:gd name="T57" fmla="*/ 36 h 215"/>
              <a:gd name="T58" fmla="*/ 9 w 171"/>
              <a:gd name="T59" fmla="*/ 53 h 215"/>
              <a:gd name="T60" fmla="*/ 3 w 171"/>
              <a:gd name="T61" fmla="*/ 73 h 215"/>
              <a:gd name="T62" fmla="*/ 0 w 171"/>
              <a:gd name="T63" fmla="*/ 95 h 215"/>
              <a:gd name="T64" fmla="*/ 0 w 171"/>
              <a:gd name="T65" fmla="*/ 120 h 215"/>
              <a:gd name="T66" fmla="*/ 3 w 171"/>
              <a:gd name="T67" fmla="*/ 142 h 215"/>
              <a:gd name="T68" fmla="*/ 9 w 171"/>
              <a:gd name="T69" fmla="*/ 162 h 215"/>
              <a:gd name="T70" fmla="*/ 19 w 171"/>
              <a:gd name="T71" fmla="*/ 179 h 215"/>
              <a:gd name="T72" fmla="*/ 31 w 171"/>
              <a:gd name="T73" fmla="*/ 193 h 215"/>
              <a:gd name="T74" fmla="*/ 43 w 171"/>
              <a:gd name="T75" fmla="*/ 204 h 215"/>
              <a:gd name="T76" fmla="*/ 59 w 171"/>
              <a:gd name="T77" fmla="*/ 211 h 215"/>
              <a:gd name="T78" fmla="*/ 76 w 171"/>
              <a:gd name="T79" fmla="*/ 215 h 215"/>
              <a:gd name="T80" fmla="*/ 95 w 171"/>
              <a:gd name="T81" fmla="*/ 215 h 215"/>
              <a:gd name="T82" fmla="*/ 114 w 171"/>
              <a:gd name="T83" fmla="*/ 211 h 215"/>
              <a:gd name="T84" fmla="*/ 130 w 171"/>
              <a:gd name="T85" fmla="*/ 202 h 215"/>
              <a:gd name="T86" fmla="*/ 143 w 171"/>
              <a:gd name="T87" fmla="*/ 190 h 21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1"/>
              <a:gd name="T133" fmla="*/ 0 h 215"/>
              <a:gd name="T134" fmla="*/ 171 w 171"/>
              <a:gd name="T135" fmla="*/ 215 h 21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1" h="215">
                <a:moveTo>
                  <a:pt x="149" y="181"/>
                </a:moveTo>
                <a:lnTo>
                  <a:pt x="154" y="211"/>
                </a:lnTo>
                <a:lnTo>
                  <a:pt x="171" y="211"/>
                </a:lnTo>
                <a:lnTo>
                  <a:pt x="171" y="99"/>
                </a:lnTo>
                <a:lnTo>
                  <a:pt x="89" y="99"/>
                </a:lnTo>
                <a:lnTo>
                  <a:pt x="89" y="122"/>
                </a:lnTo>
                <a:lnTo>
                  <a:pt x="148" y="122"/>
                </a:lnTo>
                <a:lnTo>
                  <a:pt x="148" y="124"/>
                </a:lnTo>
                <a:lnTo>
                  <a:pt x="147" y="140"/>
                </a:lnTo>
                <a:lnTo>
                  <a:pt x="143" y="152"/>
                </a:lnTo>
                <a:lnTo>
                  <a:pt x="138" y="163"/>
                </a:lnTo>
                <a:lnTo>
                  <a:pt x="132" y="172"/>
                </a:lnTo>
                <a:lnTo>
                  <a:pt x="123" y="179"/>
                </a:lnTo>
                <a:lnTo>
                  <a:pt x="113" y="185"/>
                </a:lnTo>
                <a:lnTo>
                  <a:pt x="102" y="188"/>
                </a:lnTo>
                <a:lnTo>
                  <a:pt x="90" y="190"/>
                </a:lnTo>
                <a:lnTo>
                  <a:pt x="76" y="188"/>
                </a:lnTo>
                <a:lnTo>
                  <a:pt x="63" y="184"/>
                </a:lnTo>
                <a:lnTo>
                  <a:pt x="53" y="177"/>
                </a:lnTo>
                <a:lnTo>
                  <a:pt x="43" y="167"/>
                </a:lnTo>
                <a:lnTo>
                  <a:pt x="36" y="156"/>
                </a:lnTo>
                <a:lnTo>
                  <a:pt x="31" y="142"/>
                </a:lnTo>
                <a:lnTo>
                  <a:pt x="27" y="126"/>
                </a:lnTo>
                <a:lnTo>
                  <a:pt x="26" y="107"/>
                </a:lnTo>
                <a:lnTo>
                  <a:pt x="27" y="88"/>
                </a:lnTo>
                <a:lnTo>
                  <a:pt x="31" y="72"/>
                </a:lnTo>
                <a:lnTo>
                  <a:pt x="36" y="58"/>
                </a:lnTo>
                <a:lnTo>
                  <a:pt x="43" y="46"/>
                </a:lnTo>
                <a:lnTo>
                  <a:pt x="53" y="37"/>
                </a:lnTo>
                <a:lnTo>
                  <a:pt x="63" y="30"/>
                </a:lnTo>
                <a:lnTo>
                  <a:pt x="76" y="25"/>
                </a:lnTo>
                <a:lnTo>
                  <a:pt x="91" y="24"/>
                </a:lnTo>
                <a:lnTo>
                  <a:pt x="101" y="25"/>
                </a:lnTo>
                <a:lnTo>
                  <a:pt x="110" y="27"/>
                </a:lnTo>
                <a:lnTo>
                  <a:pt x="118" y="30"/>
                </a:lnTo>
                <a:lnTo>
                  <a:pt x="125" y="35"/>
                </a:lnTo>
                <a:lnTo>
                  <a:pt x="132" y="42"/>
                </a:lnTo>
                <a:lnTo>
                  <a:pt x="136" y="49"/>
                </a:lnTo>
                <a:lnTo>
                  <a:pt x="140" y="57"/>
                </a:lnTo>
                <a:lnTo>
                  <a:pt x="142" y="66"/>
                </a:lnTo>
                <a:lnTo>
                  <a:pt x="168" y="66"/>
                </a:lnTo>
                <a:lnTo>
                  <a:pt x="164" y="51"/>
                </a:lnTo>
                <a:lnTo>
                  <a:pt x="159" y="38"/>
                </a:lnTo>
                <a:lnTo>
                  <a:pt x="152" y="27"/>
                </a:lnTo>
                <a:lnTo>
                  <a:pt x="143" y="17"/>
                </a:lnTo>
                <a:lnTo>
                  <a:pt x="133" y="10"/>
                </a:lnTo>
                <a:lnTo>
                  <a:pt x="120" y="4"/>
                </a:lnTo>
                <a:lnTo>
                  <a:pt x="106" y="1"/>
                </a:lnTo>
                <a:lnTo>
                  <a:pt x="91" y="0"/>
                </a:lnTo>
                <a:lnTo>
                  <a:pt x="80" y="0"/>
                </a:lnTo>
                <a:lnTo>
                  <a:pt x="71" y="2"/>
                </a:lnTo>
                <a:lnTo>
                  <a:pt x="62" y="4"/>
                </a:lnTo>
                <a:lnTo>
                  <a:pt x="53" y="7"/>
                </a:lnTo>
                <a:lnTo>
                  <a:pt x="45" y="11"/>
                </a:lnTo>
                <a:lnTo>
                  <a:pt x="38" y="16"/>
                </a:lnTo>
                <a:lnTo>
                  <a:pt x="31" y="22"/>
                </a:lnTo>
                <a:lnTo>
                  <a:pt x="24" y="29"/>
                </a:lnTo>
                <a:lnTo>
                  <a:pt x="19" y="36"/>
                </a:lnTo>
                <a:lnTo>
                  <a:pt x="14" y="44"/>
                </a:lnTo>
                <a:lnTo>
                  <a:pt x="9" y="53"/>
                </a:lnTo>
                <a:lnTo>
                  <a:pt x="6" y="63"/>
                </a:lnTo>
                <a:lnTo>
                  <a:pt x="3" y="73"/>
                </a:lnTo>
                <a:lnTo>
                  <a:pt x="2" y="84"/>
                </a:lnTo>
                <a:lnTo>
                  <a:pt x="0" y="95"/>
                </a:lnTo>
                <a:lnTo>
                  <a:pt x="0" y="108"/>
                </a:lnTo>
                <a:lnTo>
                  <a:pt x="0" y="120"/>
                </a:lnTo>
                <a:lnTo>
                  <a:pt x="2" y="131"/>
                </a:lnTo>
                <a:lnTo>
                  <a:pt x="3" y="142"/>
                </a:lnTo>
                <a:lnTo>
                  <a:pt x="6" y="152"/>
                </a:lnTo>
                <a:lnTo>
                  <a:pt x="9" y="162"/>
                </a:lnTo>
                <a:lnTo>
                  <a:pt x="14" y="171"/>
                </a:lnTo>
                <a:lnTo>
                  <a:pt x="19" y="179"/>
                </a:lnTo>
                <a:lnTo>
                  <a:pt x="24" y="186"/>
                </a:lnTo>
                <a:lnTo>
                  <a:pt x="31" y="193"/>
                </a:lnTo>
                <a:lnTo>
                  <a:pt x="37" y="199"/>
                </a:lnTo>
                <a:lnTo>
                  <a:pt x="43" y="204"/>
                </a:lnTo>
                <a:lnTo>
                  <a:pt x="52" y="208"/>
                </a:lnTo>
                <a:lnTo>
                  <a:pt x="59" y="211"/>
                </a:lnTo>
                <a:lnTo>
                  <a:pt x="67" y="213"/>
                </a:lnTo>
                <a:lnTo>
                  <a:pt x="76" y="215"/>
                </a:lnTo>
                <a:lnTo>
                  <a:pt x="85" y="215"/>
                </a:lnTo>
                <a:lnTo>
                  <a:pt x="95" y="215"/>
                </a:lnTo>
                <a:lnTo>
                  <a:pt x="104" y="213"/>
                </a:lnTo>
                <a:lnTo>
                  <a:pt x="114" y="211"/>
                </a:lnTo>
                <a:lnTo>
                  <a:pt x="121" y="207"/>
                </a:lnTo>
                <a:lnTo>
                  <a:pt x="130" y="202"/>
                </a:lnTo>
                <a:lnTo>
                  <a:pt x="136" y="197"/>
                </a:lnTo>
                <a:lnTo>
                  <a:pt x="143" y="190"/>
                </a:lnTo>
                <a:lnTo>
                  <a:pt x="149" y="181"/>
                </a:lnTo>
                <a:close/>
              </a:path>
            </a:pathLst>
          </a:custGeom>
          <a:solidFill>
            <a:srgbClr val="000080"/>
          </a:solidFill>
          <a:ln w="9525">
            <a:noFill/>
            <a:round/>
            <a:headEnd/>
            <a:tailEnd/>
          </a:ln>
        </p:spPr>
        <p:txBody>
          <a:bodyPr/>
          <a:lstStyle/>
          <a:p>
            <a:endParaRPr lang="ru-RU"/>
          </a:p>
        </p:txBody>
      </p:sp>
      <p:sp>
        <p:nvSpPr>
          <p:cNvPr id="20933" name="Freeform 453"/>
          <p:cNvSpPr>
            <a:spLocks noEditPoints="1"/>
          </p:cNvSpPr>
          <p:nvPr/>
        </p:nvSpPr>
        <p:spPr bwMode="auto">
          <a:xfrm>
            <a:off x="5626100" y="3897313"/>
            <a:ext cx="60325" cy="82550"/>
          </a:xfrm>
          <a:custGeom>
            <a:avLst/>
            <a:gdLst>
              <a:gd name="T0" fmla="*/ 91 w 129"/>
              <a:gd name="T1" fmla="*/ 99 h 158"/>
              <a:gd name="T2" fmla="*/ 88 w 129"/>
              <a:gd name="T3" fmla="*/ 114 h 158"/>
              <a:gd name="T4" fmla="*/ 79 w 129"/>
              <a:gd name="T5" fmla="*/ 125 h 158"/>
              <a:gd name="T6" fmla="*/ 66 w 129"/>
              <a:gd name="T7" fmla="*/ 134 h 158"/>
              <a:gd name="T8" fmla="*/ 49 w 129"/>
              <a:gd name="T9" fmla="*/ 136 h 158"/>
              <a:gd name="T10" fmla="*/ 38 w 129"/>
              <a:gd name="T11" fmla="*/ 135 h 158"/>
              <a:gd name="T12" fmla="*/ 31 w 129"/>
              <a:gd name="T13" fmla="*/ 130 h 158"/>
              <a:gd name="T14" fmla="*/ 27 w 129"/>
              <a:gd name="T15" fmla="*/ 122 h 158"/>
              <a:gd name="T16" fmla="*/ 24 w 129"/>
              <a:gd name="T17" fmla="*/ 113 h 158"/>
              <a:gd name="T18" fmla="*/ 25 w 129"/>
              <a:gd name="T19" fmla="*/ 102 h 158"/>
              <a:gd name="T20" fmla="*/ 30 w 129"/>
              <a:gd name="T21" fmla="*/ 95 h 158"/>
              <a:gd name="T22" fmla="*/ 37 w 129"/>
              <a:gd name="T23" fmla="*/ 89 h 158"/>
              <a:gd name="T24" fmla="*/ 48 w 129"/>
              <a:gd name="T25" fmla="*/ 87 h 158"/>
              <a:gd name="T26" fmla="*/ 71 w 129"/>
              <a:gd name="T27" fmla="*/ 84 h 158"/>
              <a:gd name="T28" fmla="*/ 91 w 129"/>
              <a:gd name="T29" fmla="*/ 77 h 158"/>
              <a:gd name="T30" fmla="*/ 93 w 129"/>
              <a:gd name="T31" fmla="*/ 139 h 158"/>
              <a:gd name="T32" fmla="*/ 96 w 129"/>
              <a:gd name="T33" fmla="*/ 148 h 158"/>
              <a:gd name="T34" fmla="*/ 101 w 129"/>
              <a:gd name="T35" fmla="*/ 153 h 158"/>
              <a:gd name="T36" fmla="*/ 110 w 129"/>
              <a:gd name="T37" fmla="*/ 157 h 158"/>
              <a:gd name="T38" fmla="*/ 121 w 129"/>
              <a:gd name="T39" fmla="*/ 156 h 158"/>
              <a:gd name="T40" fmla="*/ 129 w 129"/>
              <a:gd name="T41" fmla="*/ 135 h 158"/>
              <a:gd name="T42" fmla="*/ 118 w 129"/>
              <a:gd name="T43" fmla="*/ 135 h 158"/>
              <a:gd name="T44" fmla="*/ 114 w 129"/>
              <a:gd name="T45" fmla="*/ 127 h 158"/>
              <a:gd name="T46" fmla="*/ 114 w 129"/>
              <a:gd name="T47" fmla="*/ 45 h 158"/>
              <a:gd name="T48" fmla="*/ 111 w 129"/>
              <a:gd name="T49" fmla="*/ 25 h 158"/>
              <a:gd name="T50" fmla="*/ 101 w 129"/>
              <a:gd name="T51" fmla="*/ 10 h 158"/>
              <a:gd name="T52" fmla="*/ 84 w 129"/>
              <a:gd name="T53" fmla="*/ 2 h 158"/>
              <a:gd name="T54" fmla="*/ 61 w 129"/>
              <a:gd name="T55" fmla="*/ 0 h 158"/>
              <a:gd name="T56" fmla="*/ 38 w 129"/>
              <a:gd name="T57" fmla="*/ 3 h 158"/>
              <a:gd name="T58" fmla="*/ 21 w 129"/>
              <a:gd name="T59" fmla="*/ 13 h 158"/>
              <a:gd name="T60" fmla="*/ 11 w 129"/>
              <a:gd name="T61" fmla="*/ 28 h 158"/>
              <a:gd name="T62" fmla="*/ 6 w 129"/>
              <a:gd name="T63" fmla="*/ 47 h 158"/>
              <a:gd name="T64" fmla="*/ 29 w 129"/>
              <a:gd name="T65" fmla="*/ 49 h 158"/>
              <a:gd name="T66" fmla="*/ 31 w 129"/>
              <a:gd name="T67" fmla="*/ 37 h 158"/>
              <a:gd name="T68" fmla="*/ 37 w 129"/>
              <a:gd name="T69" fmla="*/ 29 h 158"/>
              <a:gd name="T70" fmla="*/ 47 w 129"/>
              <a:gd name="T71" fmla="*/ 23 h 158"/>
              <a:gd name="T72" fmla="*/ 60 w 129"/>
              <a:gd name="T73" fmla="*/ 22 h 158"/>
              <a:gd name="T74" fmla="*/ 74 w 129"/>
              <a:gd name="T75" fmla="*/ 23 h 158"/>
              <a:gd name="T76" fmla="*/ 83 w 129"/>
              <a:gd name="T77" fmla="*/ 28 h 158"/>
              <a:gd name="T78" fmla="*/ 89 w 129"/>
              <a:gd name="T79" fmla="*/ 35 h 158"/>
              <a:gd name="T80" fmla="*/ 91 w 129"/>
              <a:gd name="T81" fmla="*/ 44 h 158"/>
              <a:gd name="T82" fmla="*/ 90 w 129"/>
              <a:gd name="T83" fmla="*/ 54 h 158"/>
              <a:gd name="T84" fmla="*/ 84 w 129"/>
              <a:gd name="T85" fmla="*/ 59 h 158"/>
              <a:gd name="T86" fmla="*/ 71 w 129"/>
              <a:gd name="T87" fmla="*/ 63 h 158"/>
              <a:gd name="T88" fmla="*/ 48 w 129"/>
              <a:gd name="T89" fmla="*/ 65 h 158"/>
              <a:gd name="T90" fmla="*/ 27 w 129"/>
              <a:gd name="T91" fmla="*/ 71 h 158"/>
              <a:gd name="T92" fmla="*/ 12 w 129"/>
              <a:gd name="T93" fmla="*/ 80 h 158"/>
              <a:gd name="T94" fmla="*/ 3 w 129"/>
              <a:gd name="T95" fmla="*/ 94 h 158"/>
              <a:gd name="T96" fmla="*/ 0 w 129"/>
              <a:gd name="T97" fmla="*/ 113 h 158"/>
              <a:gd name="T98" fmla="*/ 3 w 129"/>
              <a:gd name="T99" fmla="*/ 131 h 158"/>
              <a:gd name="T100" fmla="*/ 12 w 129"/>
              <a:gd name="T101" fmla="*/ 146 h 158"/>
              <a:gd name="T102" fmla="*/ 25 w 129"/>
              <a:gd name="T103" fmla="*/ 155 h 158"/>
              <a:gd name="T104" fmla="*/ 44 w 129"/>
              <a:gd name="T105" fmla="*/ 158 h 158"/>
              <a:gd name="T106" fmla="*/ 71 w 129"/>
              <a:gd name="T107" fmla="*/ 152 h 158"/>
              <a:gd name="T108" fmla="*/ 93 w 129"/>
              <a:gd name="T109" fmla="*/ 134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7"/>
                </a:moveTo>
                <a:lnTo>
                  <a:pt x="91" y="99"/>
                </a:lnTo>
                <a:lnTo>
                  <a:pt x="90" y="107"/>
                </a:lnTo>
                <a:lnTo>
                  <a:pt x="88" y="114"/>
                </a:lnTo>
                <a:lnTo>
                  <a:pt x="84" y="120"/>
                </a:lnTo>
                <a:lnTo>
                  <a:pt x="79" y="125"/>
                </a:lnTo>
                <a:lnTo>
                  <a:pt x="73" y="130"/>
                </a:lnTo>
                <a:lnTo>
                  <a:pt x="66" y="134"/>
                </a:lnTo>
                <a:lnTo>
                  <a:pt x="58" y="135"/>
                </a:lnTo>
                <a:lnTo>
                  <a:pt x="49" y="136"/>
                </a:lnTo>
                <a:lnTo>
                  <a:pt x="43" y="136"/>
                </a:lnTo>
                <a:lnTo>
                  <a:pt x="38" y="135"/>
                </a:lnTo>
                <a:lnTo>
                  <a:pt x="34" y="132"/>
                </a:lnTo>
                <a:lnTo>
                  <a:pt x="31" y="130"/>
                </a:lnTo>
                <a:lnTo>
                  <a:pt x="28" y="127"/>
                </a:lnTo>
                <a:lnTo>
                  <a:pt x="27" y="122"/>
                </a:lnTo>
                <a:lnTo>
                  <a:pt x="24" y="117"/>
                </a:lnTo>
                <a:lnTo>
                  <a:pt x="24" y="113"/>
                </a:lnTo>
                <a:lnTo>
                  <a:pt x="24" y="107"/>
                </a:lnTo>
                <a:lnTo>
                  <a:pt x="25" y="102"/>
                </a:lnTo>
                <a:lnTo>
                  <a:pt x="28" y="99"/>
                </a:lnTo>
                <a:lnTo>
                  <a:pt x="30" y="95"/>
                </a:lnTo>
                <a:lnTo>
                  <a:pt x="33" y="92"/>
                </a:lnTo>
                <a:lnTo>
                  <a:pt x="37" y="89"/>
                </a:lnTo>
                <a:lnTo>
                  <a:pt x="42" y="88"/>
                </a:lnTo>
                <a:lnTo>
                  <a:pt x="48" y="87"/>
                </a:lnTo>
                <a:lnTo>
                  <a:pt x="59" y="85"/>
                </a:lnTo>
                <a:lnTo>
                  <a:pt x="71" y="84"/>
                </a:lnTo>
                <a:lnTo>
                  <a:pt x="81" y="81"/>
                </a:lnTo>
                <a:lnTo>
                  <a:pt x="91" y="77"/>
                </a:lnTo>
                <a:close/>
                <a:moveTo>
                  <a:pt x="93" y="134"/>
                </a:moveTo>
                <a:lnTo>
                  <a:pt x="93" y="139"/>
                </a:lnTo>
                <a:lnTo>
                  <a:pt x="94" y="144"/>
                </a:lnTo>
                <a:lnTo>
                  <a:pt x="96" y="148"/>
                </a:lnTo>
                <a:lnTo>
                  <a:pt x="98" y="151"/>
                </a:lnTo>
                <a:lnTo>
                  <a:pt x="101" y="153"/>
                </a:lnTo>
                <a:lnTo>
                  <a:pt x="106" y="156"/>
                </a:lnTo>
                <a:lnTo>
                  <a:pt x="110" y="157"/>
                </a:lnTo>
                <a:lnTo>
                  <a:pt x="116" y="157"/>
                </a:lnTo>
                <a:lnTo>
                  <a:pt x="121" y="156"/>
                </a:lnTo>
                <a:lnTo>
                  <a:pt x="129" y="155"/>
                </a:lnTo>
                <a:lnTo>
                  <a:pt x="129" y="135"/>
                </a:lnTo>
                <a:lnTo>
                  <a:pt x="122" y="136"/>
                </a:lnTo>
                <a:lnTo>
                  <a:pt x="118" y="135"/>
                </a:lnTo>
                <a:lnTo>
                  <a:pt x="115" y="131"/>
                </a:lnTo>
                <a:lnTo>
                  <a:pt x="114" y="127"/>
                </a:lnTo>
                <a:lnTo>
                  <a:pt x="114" y="120"/>
                </a:lnTo>
                <a:lnTo>
                  <a:pt x="114" y="45"/>
                </a:lnTo>
                <a:lnTo>
                  <a:pt x="113" y="35"/>
                </a:lnTo>
                <a:lnTo>
                  <a:pt x="111" y="25"/>
                </a:lnTo>
                <a:lnTo>
                  <a:pt x="107" y="17"/>
                </a:lnTo>
                <a:lnTo>
                  <a:pt x="101" y="10"/>
                </a:lnTo>
                <a:lnTo>
                  <a:pt x="94" y="6"/>
                </a:lnTo>
                <a:lnTo>
                  <a:pt x="84" y="2"/>
                </a:lnTo>
                <a:lnTo>
                  <a:pt x="74" y="1"/>
                </a:lnTo>
                <a:lnTo>
                  <a:pt x="61" y="0"/>
                </a:lnTo>
                <a:lnTo>
                  <a:pt x="49" y="1"/>
                </a:lnTo>
                <a:lnTo>
                  <a:pt x="38" y="3"/>
                </a:lnTo>
                <a:lnTo>
                  <a:pt x="29" y="7"/>
                </a:lnTo>
                <a:lnTo>
                  <a:pt x="21" y="13"/>
                </a:lnTo>
                <a:lnTo>
                  <a:pt x="15" y="19"/>
                </a:lnTo>
                <a:lnTo>
                  <a:pt x="11" y="28"/>
                </a:lnTo>
                <a:lnTo>
                  <a:pt x="8" y="37"/>
                </a:lnTo>
                <a:lnTo>
                  <a:pt x="6" y="47"/>
                </a:lnTo>
                <a:lnTo>
                  <a:pt x="6" y="49"/>
                </a:lnTo>
                <a:lnTo>
                  <a:pt x="29" y="49"/>
                </a:lnTo>
                <a:lnTo>
                  <a:pt x="29" y="43"/>
                </a:lnTo>
                <a:lnTo>
                  <a:pt x="31" y="37"/>
                </a:lnTo>
                <a:lnTo>
                  <a:pt x="33" y="32"/>
                </a:lnTo>
                <a:lnTo>
                  <a:pt x="37" y="29"/>
                </a:lnTo>
                <a:lnTo>
                  <a:pt x="41" y="25"/>
                </a:lnTo>
                <a:lnTo>
                  <a:pt x="47" y="23"/>
                </a:lnTo>
                <a:lnTo>
                  <a:pt x="53" y="22"/>
                </a:lnTo>
                <a:lnTo>
                  <a:pt x="60" y="22"/>
                </a:lnTo>
                <a:lnTo>
                  <a:pt x="68" y="22"/>
                </a:lnTo>
                <a:lnTo>
                  <a:pt x="74" y="23"/>
                </a:lnTo>
                <a:lnTo>
                  <a:pt x="79" y="25"/>
                </a:lnTo>
                <a:lnTo>
                  <a:pt x="83" y="28"/>
                </a:lnTo>
                <a:lnTo>
                  <a:pt x="87" y="30"/>
                </a:lnTo>
                <a:lnTo>
                  <a:pt x="89" y="35"/>
                </a:lnTo>
                <a:lnTo>
                  <a:pt x="91" y="38"/>
                </a:lnTo>
                <a:lnTo>
                  <a:pt x="91" y="44"/>
                </a:lnTo>
                <a:lnTo>
                  <a:pt x="91" y="50"/>
                </a:lnTo>
                <a:lnTo>
                  <a:pt x="90" y="54"/>
                </a:lnTo>
                <a:lnTo>
                  <a:pt x="89" y="57"/>
                </a:lnTo>
                <a:lnTo>
                  <a:pt x="84" y="59"/>
                </a:lnTo>
                <a:lnTo>
                  <a:pt x="79" y="61"/>
                </a:lnTo>
                <a:lnTo>
                  <a:pt x="71" y="63"/>
                </a:lnTo>
                <a:lnTo>
                  <a:pt x="60" y="64"/>
                </a:lnTo>
                <a:lnTo>
                  <a:pt x="48" y="65"/>
                </a:lnTo>
                <a:lnTo>
                  <a:pt x="36" y="67"/>
                </a:lnTo>
                <a:lnTo>
                  <a:pt x="27" y="71"/>
                </a:lnTo>
                <a:lnTo>
                  <a:pt x="18" y="74"/>
                </a:lnTo>
                <a:lnTo>
                  <a:pt x="12" y="80"/>
                </a:lnTo>
                <a:lnTo>
                  <a:pt x="6" y="86"/>
                </a:lnTo>
                <a:lnTo>
                  <a:pt x="3" y="94"/>
                </a:lnTo>
                <a:lnTo>
                  <a:pt x="1" y="102"/>
                </a:lnTo>
                <a:lnTo>
                  <a:pt x="0" y="113"/>
                </a:lnTo>
                <a:lnTo>
                  <a:pt x="1" y="123"/>
                </a:lnTo>
                <a:lnTo>
                  <a:pt x="3" y="131"/>
                </a:lnTo>
                <a:lnTo>
                  <a:pt x="6" y="139"/>
                </a:lnTo>
                <a:lnTo>
                  <a:pt x="12" y="146"/>
                </a:lnTo>
                <a:lnTo>
                  <a:pt x="18" y="151"/>
                </a:lnTo>
                <a:lnTo>
                  <a:pt x="25" y="155"/>
                </a:lnTo>
                <a:lnTo>
                  <a:pt x="35" y="157"/>
                </a:lnTo>
                <a:lnTo>
                  <a:pt x="44" y="158"/>
                </a:lnTo>
                <a:lnTo>
                  <a:pt x="58" y="157"/>
                </a:lnTo>
                <a:lnTo>
                  <a:pt x="71" y="152"/>
                </a:lnTo>
                <a:lnTo>
                  <a:pt x="82" y="144"/>
                </a:lnTo>
                <a:lnTo>
                  <a:pt x="93" y="134"/>
                </a:lnTo>
                <a:close/>
              </a:path>
            </a:pathLst>
          </a:custGeom>
          <a:solidFill>
            <a:srgbClr val="000080"/>
          </a:solidFill>
          <a:ln w="9525">
            <a:noFill/>
            <a:round/>
            <a:headEnd/>
            <a:tailEnd/>
          </a:ln>
        </p:spPr>
        <p:txBody>
          <a:bodyPr/>
          <a:lstStyle/>
          <a:p>
            <a:endParaRPr lang="ru-RU"/>
          </a:p>
        </p:txBody>
      </p:sp>
      <p:sp>
        <p:nvSpPr>
          <p:cNvPr id="20934" name="Freeform 454"/>
          <p:cNvSpPr>
            <a:spLocks/>
          </p:cNvSpPr>
          <p:nvPr/>
        </p:nvSpPr>
        <p:spPr bwMode="auto">
          <a:xfrm>
            <a:off x="5692775" y="3897313"/>
            <a:ext cx="53975" cy="82550"/>
          </a:xfrm>
          <a:custGeom>
            <a:avLst/>
            <a:gdLst>
              <a:gd name="T0" fmla="*/ 1 w 112"/>
              <a:gd name="T1" fmla="*/ 117 h 158"/>
              <a:gd name="T2" fmla="*/ 9 w 112"/>
              <a:gd name="T3" fmla="*/ 137 h 158"/>
              <a:gd name="T4" fmla="*/ 23 w 112"/>
              <a:gd name="T5" fmla="*/ 150 h 158"/>
              <a:gd name="T6" fmla="*/ 43 w 112"/>
              <a:gd name="T7" fmla="*/ 157 h 158"/>
              <a:gd name="T8" fmla="*/ 68 w 112"/>
              <a:gd name="T9" fmla="*/ 157 h 158"/>
              <a:gd name="T10" fmla="*/ 89 w 112"/>
              <a:gd name="T11" fmla="*/ 151 h 158"/>
              <a:gd name="T12" fmla="*/ 104 w 112"/>
              <a:gd name="T13" fmla="*/ 138 h 158"/>
              <a:gd name="T14" fmla="*/ 111 w 112"/>
              <a:gd name="T15" fmla="*/ 120 h 158"/>
              <a:gd name="T16" fmla="*/ 111 w 112"/>
              <a:gd name="T17" fmla="*/ 100 h 158"/>
              <a:gd name="T18" fmla="*/ 107 w 112"/>
              <a:gd name="T19" fmla="*/ 86 h 158"/>
              <a:gd name="T20" fmla="*/ 96 w 112"/>
              <a:gd name="T21" fmla="*/ 77 h 158"/>
              <a:gd name="T22" fmla="*/ 81 w 112"/>
              <a:gd name="T23" fmla="*/ 70 h 158"/>
              <a:gd name="T24" fmla="*/ 48 w 112"/>
              <a:gd name="T25" fmla="*/ 61 h 158"/>
              <a:gd name="T26" fmla="*/ 38 w 112"/>
              <a:gd name="T27" fmla="*/ 58 h 158"/>
              <a:gd name="T28" fmla="*/ 31 w 112"/>
              <a:gd name="T29" fmla="*/ 54 h 158"/>
              <a:gd name="T30" fmla="*/ 27 w 112"/>
              <a:gd name="T31" fmla="*/ 50 h 158"/>
              <a:gd name="T32" fmla="*/ 26 w 112"/>
              <a:gd name="T33" fmla="*/ 43 h 158"/>
              <a:gd name="T34" fmla="*/ 28 w 112"/>
              <a:gd name="T35" fmla="*/ 33 h 158"/>
              <a:gd name="T36" fmla="*/ 33 w 112"/>
              <a:gd name="T37" fmla="*/ 28 h 158"/>
              <a:gd name="T38" fmla="*/ 43 w 112"/>
              <a:gd name="T39" fmla="*/ 23 h 158"/>
              <a:gd name="T40" fmla="*/ 55 w 112"/>
              <a:gd name="T41" fmla="*/ 22 h 158"/>
              <a:gd name="T42" fmla="*/ 68 w 112"/>
              <a:gd name="T43" fmla="*/ 23 h 158"/>
              <a:gd name="T44" fmla="*/ 77 w 112"/>
              <a:gd name="T45" fmla="*/ 29 h 158"/>
              <a:gd name="T46" fmla="*/ 84 w 112"/>
              <a:gd name="T47" fmla="*/ 36 h 158"/>
              <a:gd name="T48" fmla="*/ 87 w 112"/>
              <a:gd name="T49" fmla="*/ 46 h 158"/>
              <a:gd name="T50" fmla="*/ 108 w 112"/>
              <a:gd name="T51" fmla="*/ 36 h 158"/>
              <a:gd name="T52" fmla="*/ 101 w 112"/>
              <a:gd name="T53" fmla="*/ 18 h 158"/>
              <a:gd name="T54" fmla="*/ 87 w 112"/>
              <a:gd name="T55" fmla="*/ 7 h 158"/>
              <a:gd name="T56" fmla="*/ 67 w 112"/>
              <a:gd name="T57" fmla="*/ 1 h 158"/>
              <a:gd name="T58" fmla="*/ 44 w 112"/>
              <a:gd name="T59" fmla="*/ 1 h 158"/>
              <a:gd name="T60" fmla="*/ 25 w 112"/>
              <a:gd name="T61" fmla="*/ 7 h 158"/>
              <a:gd name="T62" fmla="*/ 11 w 112"/>
              <a:gd name="T63" fmla="*/ 18 h 158"/>
              <a:gd name="T64" fmla="*/ 5 w 112"/>
              <a:gd name="T65" fmla="*/ 33 h 158"/>
              <a:gd name="T66" fmla="*/ 5 w 112"/>
              <a:gd name="T67" fmla="*/ 52 h 158"/>
              <a:gd name="T68" fmla="*/ 9 w 112"/>
              <a:gd name="T69" fmla="*/ 66 h 158"/>
              <a:gd name="T70" fmla="*/ 18 w 112"/>
              <a:gd name="T71" fmla="*/ 75 h 158"/>
              <a:gd name="T72" fmla="*/ 33 w 112"/>
              <a:gd name="T73" fmla="*/ 82 h 158"/>
              <a:gd name="T74" fmla="*/ 69 w 112"/>
              <a:gd name="T75" fmla="*/ 93 h 158"/>
              <a:gd name="T76" fmla="*/ 78 w 112"/>
              <a:gd name="T77" fmla="*/ 95 h 158"/>
              <a:gd name="T78" fmla="*/ 85 w 112"/>
              <a:gd name="T79" fmla="*/ 99 h 158"/>
              <a:gd name="T80" fmla="*/ 89 w 112"/>
              <a:gd name="T81" fmla="*/ 105 h 158"/>
              <a:gd name="T82" fmla="*/ 90 w 112"/>
              <a:gd name="T83" fmla="*/ 113 h 158"/>
              <a:gd name="T84" fmla="*/ 88 w 112"/>
              <a:gd name="T85" fmla="*/ 122 h 158"/>
              <a:gd name="T86" fmla="*/ 82 w 112"/>
              <a:gd name="T87" fmla="*/ 129 h 158"/>
              <a:gd name="T88" fmla="*/ 71 w 112"/>
              <a:gd name="T89" fmla="*/ 135 h 158"/>
              <a:gd name="T90" fmla="*/ 57 w 112"/>
              <a:gd name="T91" fmla="*/ 136 h 158"/>
              <a:gd name="T92" fmla="*/ 43 w 112"/>
              <a:gd name="T93" fmla="*/ 134 h 158"/>
              <a:gd name="T94" fmla="*/ 32 w 112"/>
              <a:gd name="T95" fmla="*/ 128 h 158"/>
              <a:gd name="T96" fmla="*/ 25 w 112"/>
              <a:gd name="T97" fmla="*/ 118 h 158"/>
              <a:gd name="T98" fmla="*/ 22 w 112"/>
              <a:gd name="T99" fmla="*/ 106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2"/>
              <a:gd name="T151" fmla="*/ 0 h 158"/>
              <a:gd name="T152" fmla="*/ 112 w 112"/>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2" h="158">
                <a:moveTo>
                  <a:pt x="0" y="106"/>
                </a:moveTo>
                <a:lnTo>
                  <a:pt x="1" y="117"/>
                </a:lnTo>
                <a:lnTo>
                  <a:pt x="4" y="128"/>
                </a:lnTo>
                <a:lnTo>
                  <a:pt x="9" y="137"/>
                </a:lnTo>
                <a:lnTo>
                  <a:pt x="14" y="144"/>
                </a:lnTo>
                <a:lnTo>
                  <a:pt x="23" y="150"/>
                </a:lnTo>
                <a:lnTo>
                  <a:pt x="32" y="155"/>
                </a:lnTo>
                <a:lnTo>
                  <a:pt x="43" y="157"/>
                </a:lnTo>
                <a:lnTo>
                  <a:pt x="55" y="158"/>
                </a:lnTo>
                <a:lnTo>
                  <a:pt x="68" y="157"/>
                </a:lnTo>
                <a:lnTo>
                  <a:pt x="80" y="155"/>
                </a:lnTo>
                <a:lnTo>
                  <a:pt x="89" y="151"/>
                </a:lnTo>
                <a:lnTo>
                  <a:pt x="97" y="145"/>
                </a:lnTo>
                <a:lnTo>
                  <a:pt x="104" y="138"/>
                </a:lnTo>
                <a:lnTo>
                  <a:pt x="108" y="130"/>
                </a:lnTo>
                <a:lnTo>
                  <a:pt x="111" y="120"/>
                </a:lnTo>
                <a:lnTo>
                  <a:pt x="112" y="109"/>
                </a:lnTo>
                <a:lnTo>
                  <a:pt x="111" y="100"/>
                </a:lnTo>
                <a:lnTo>
                  <a:pt x="110" y="93"/>
                </a:lnTo>
                <a:lnTo>
                  <a:pt x="107" y="86"/>
                </a:lnTo>
                <a:lnTo>
                  <a:pt x="102" y="81"/>
                </a:lnTo>
                <a:lnTo>
                  <a:pt x="96" y="77"/>
                </a:lnTo>
                <a:lnTo>
                  <a:pt x="89" y="73"/>
                </a:lnTo>
                <a:lnTo>
                  <a:pt x="81" y="70"/>
                </a:lnTo>
                <a:lnTo>
                  <a:pt x="71" y="67"/>
                </a:lnTo>
                <a:lnTo>
                  <a:pt x="48" y="61"/>
                </a:lnTo>
                <a:lnTo>
                  <a:pt x="43" y="59"/>
                </a:lnTo>
                <a:lnTo>
                  <a:pt x="38" y="58"/>
                </a:lnTo>
                <a:lnTo>
                  <a:pt x="34" y="57"/>
                </a:lnTo>
                <a:lnTo>
                  <a:pt x="31" y="54"/>
                </a:lnTo>
                <a:lnTo>
                  <a:pt x="29" y="52"/>
                </a:lnTo>
                <a:lnTo>
                  <a:pt x="27" y="50"/>
                </a:lnTo>
                <a:lnTo>
                  <a:pt x="26" y="46"/>
                </a:lnTo>
                <a:lnTo>
                  <a:pt x="26" y="43"/>
                </a:lnTo>
                <a:lnTo>
                  <a:pt x="26" y="38"/>
                </a:lnTo>
                <a:lnTo>
                  <a:pt x="28" y="33"/>
                </a:lnTo>
                <a:lnTo>
                  <a:pt x="30" y="30"/>
                </a:lnTo>
                <a:lnTo>
                  <a:pt x="33" y="28"/>
                </a:lnTo>
                <a:lnTo>
                  <a:pt x="37" y="25"/>
                </a:lnTo>
                <a:lnTo>
                  <a:pt x="43" y="23"/>
                </a:lnTo>
                <a:lnTo>
                  <a:pt x="48" y="22"/>
                </a:lnTo>
                <a:lnTo>
                  <a:pt x="55" y="22"/>
                </a:lnTo>
                <a:lnTo>
                  <a:pt x="62" y="22"/>
                </a:lnTo>
                <a:lnTo>
                  <a:pt x="68" y="23"/>
                </a:lnTo>
                <a:lnTo>
                  <a:pt x="73" y="25"/>
                </a:lnTo>
                <a:lnTo>
                  <a:pt x="77" y="29"/>
                </a:lnTo>
                <a:lnTo>
                  <a:pt x="82" y="32"/>
                </a:lnTo>
                <a:lnTo>
                  <a:pt x="84" y="36"/>
                </a:lnTo>
                <a:lnTo>
                  <a:pt x="86" y="40"/>
                </a:lnTo>
                <a:lnTo>
                  <a:pt x="87" y="46"/>
                </a:lnTo>
                <a:lnTo>
                  <a:pt x="109" y="46"/>
                </a:lnTo>
                <a:lnTo>
                  <a:pt x="108" y="36"/>
                </a:lnTo>
                <a:lnTo>
                  <a:pt x="105" y="26"/>
                </a:lnTo>
                <a:lnTo>
                  <a:pt x="101" y="18"/>
                </a:lnTo>
                <a:lnTo>
                  <a:pt x="94" y="13"/>
                </a:lnTo>
                <a:lnTo>
                  <a:pt x="87" y="7"/>
                </a:lnTo>
                <a:lnTo>
                  <a:pt x="77" y="3"/>
                </a:lnTo>
                <a:lnTo>
                  <a:pt x="67" y="1"/>
                </a:lnTo>
                <a:lnTo>
                  <a:pt x="55" y="0"/>
                </a:lnTo>
                <a:lnTo>
                  <a:pt x="44" y="1"/>
                </a:lnTo>
                <a:lnTo>
                  <a:pt x="33" y="3"/>
                </a:lnTo>
                <a:lnTo>
                  <a:pt x="25" y="7"/>
                </a:lnTo>
                <a:lnTo>
                  <a:pt x="17" y="11"/>
                </a:lnTo>
                <a:lnTo>
                  <a:pt x="11" y="18"/>
                </a:lnTo>
                <a:lnTo>
                  <a:pt x="7" y="25"/>
                </a:lnTo>
                <a:lnTo>
                  <a:pt x="5" y="33"/>
                </a:lnTo>
                <a:lnTo>
                  <a:pt x="4" y="43"/>
                </a:lnTo>
                <a:lnTo>
                  <a:pt x="5" y="52"/>
                </a:lnTo>
                <a:lnTo>
                  <a:pt x="6" y="59"/>
                </a:lnTo>
                <a:lnTo>
                  <a:pt x="9" y="66"/>
                </a:lnTo>
                <a:lnTo>
                  <a:pt x="13" y="71"/>
                </a:lnTo>
                <a:lnTo>
                  <a:pt x="18" y="75"/>
                </a:lnTo>
                <a:lnTo>
                  <a:pt x="25" y="79"/>
                </a:lnTo>
                <a:lnTo>
                  <a:pt x="33" y="82"/>
                </a:lnTo>
                <a:lnTo>
                  <a:pt x="42" y="85"/>
                </a:lnTo>
                <a:lnTo>
                  <a:pt x="69" y="93"/>
                </a:lnTo>
                <a:lnTo>
                  <a:pt x="73" y="94"/>
                </a:lnTo>
                <a:lnTo>
                  <a:pt x="78" y="95"/>
                </a:lnTo>
                <a:lnTo>
                  <a:pt x="82" y="98"/>
                </a:lnTo>
                <a:lnTo>
                  <a:pt x="85" y="99"/>
                </a:lnTo>
                <a:lnTo>
                  <a:pt x="87" y="102"/>
                </a:lnTo>
                <a:lnTo>
                  <a:pt x="89" y="105"/>
                </a:lnTo>
                <a:lnTo>
                  <a:pt x="90" y="108"/>
                </a:lnTo>
                <a:lnTo>
                  <a:pt x="90" y="113"/>
                </a:lnTo>
                <a:lnTo>
                  <a:pt x="89" y="117"/>
                </a:lnTo>
                <a:lnTo>
                  <a:pt x="88" y="122"/>
                </a:lnTo>
                <a:lnTo>
                  <a:pt x="85" y="127"/>
                </a:lnTo>
                <a:lnTo>
                  <a:pt x="82" y="129"/>
                </a:lnTo>
                <a:lnTo>
                  <a:pt x="76" y="132"/>
                </a:lnTo>
                <a:lnTo>
                  <a:pt x="71" y="135"/>
                </a:lnTo>
                <a:lnTo>
                  <a:pt x="65" y="136"/>
                </a:lnTo>
                <a:lnTo>
                  <a:pt x="57" y="136"/>
                </a:lnTo>
                <a:lnTo>
                  <a:pt x="50" y="136"/>
                </a:lnTo>
                <a:lnTo>
                  <a:pt x="43" y="134"/>
                </a:lnTo>
                <a:lnTo>
                  <a:pt x="36" y="131"/>
                </a:lnTo>
                <a:lnTo>
                  <a:pt x="32" y="128"/>
                </a:lnTo>
                <a:lnTo>
                  <a:pt x="28" y="124"/>
                </a:lnTo>
                <a:lnTo>
                  <a:pt x="25" y="118"/>
                </a:lnTo>
                <a:lnTo>
                  <a:pt x="23" y="113"/>
                </a:lnTo>
                <a:lnTo>
                  <a:pt x="22" y="106"/>
                </a:lnTo>
                <a:lnTo>
                  <a:pt x="0" y="106"/>
                </a:lnTo>
                <a:close/>
              </a:path>
            </a:pathLst>
          </a:custGeom>
          <a:solidFill>
            <a:srgbClr val="000080"/>
          </a:solidFill>
          <a:ln w="9525">
            <a:noFill/>
            <a:round/>
            <a:headEnd/>
            <a:tailEnd/>
          </a:ln>
        </p:spPr>
        <p:txBody>
          <a:bodyPr/>
          <a:lstStyle/>
          <a:p>
            <a:endParaRPr lang="ru-RU"/>
          </a:p>
        </p:txBody>
      </p:sp>
      <p:sp>
        <p:nvSpPr>
          <p:cNvPr id="20935" name="Freeform 455"/>
          <p:cNvSpPr>
            <a:spLocks/>
          </p:cNvSpPr>
          <p:nvPr/>
        </p:nvSpPr>
        <p:spPr bwMode="auto">
          <a:xfrm>
            <a:off x="5749925" y="3876675"/>
            <a:ext cx="33338" cy="103188"/>
          </a:xfrm>
          <a:custGeom>
            <a:avLst/>
            <a:gdLst>
              <a:gd name="T0" fmla="*/ 43 w 67"/>
              <a:gd name="T1" fmla="*/ 155 h 196"/>
              <a:gd name="T2" fmla="*/ 43 w 67"/>
              <a:gd name="T3" fmla="*/ 62 h 196"/>
              <a:gd name="T4" fmla="*/ 67 w 67"/>
              <a:gd name="T5" fmla="*/ 62 h 196"/>
              <a:gd name="T6" fmla="*/ 67 w 67"/>
              <a:gd name="T7" fmla="*/ 42 h 196"/>
              <a:gd name="T8" fmla="*/ 43 w 67"/>
              <a:gd name="T9" fmla="*/ 42 h 196"/>
              <a:gd name="T10" fmla="*/ 43 w 67"/>
              <a:gd name="T11" fmla="*/ 0 h 196"/>
              <a:gd name="T12" fmla="*/ 20 w 67"/>
              <a:gd name="T13" fmla="*/ 0 h 196"/>
              <a:gd name="T14" fmla="*/ 20 w 67"/>
              <a:gd name="T15" fmla="*/ 42 h 196"/>
              <a:gd name="T16" fmla="*/ 0 w 67"/>
              <a:gd name="T17" fmla="*/ 42 h 196"/>
              <a:gd name="T18" fmla="*/ 0 w 67"/>
              <a:gd name="T19" fmla="*/ 62 h 196"/>
              <a:gd name="T20" fmla="*/ 20 w 67"/>
              <a:gd name="T21" fmla="*/ 62 h 196"/>
              <a:gd name="T22" fmla="*/ 20 w 67"/>
              <a:gd name="T23" fmla="*/ 164 h 196"/>
              <a:gd name="T24" fmla="*/ 20 w 67"/>
              <a:gd name="T25" fmla="*/ 173 h 196"/>
              <a:gd name="T26" fmla="*/ 21 w 67"/>
              <a:gd name="T27" fmla="*/ 178 h 196"/>
              <a:gd name="T28" fmla="*/ 23 w 67"/>
              <a:gd name="T29" fmla="*/ 184 h 196"/>
              <a:gd name="T30" fmla="*/ 26 w 67"/>
              <a:gd name="T31" fmla="*/ 189 h 196"/>
              <a:gd name="T32" fmla="*/ 30 w 67"/>
              <a:gd name="T33" fmla="*/ 192 h 196"/>
              <a:gd name="T34" fmla="*/ 36 w 67"/>
              <a:gd name="T35" fmla="*/ 195 h 196"/>
              <a:gd name="T36" fmla="*/ 42 w 67"/>
              <a:gd name="T37" fmla="*/ 196 h 196"/>
              <a:gd name="T38" fmla="*/ 49 w 67"/>
              <a:gd name="T39" fmla="*/ 196 h 196"/>
              <a:gd name="T40" fmla="*/ 58 w 67"/>
              <a:gd name="T41" fmla="*/ 195 h 196"/>
              <a:gd name="T42" fmla="*/ 67 w 67"/>
              <a:gd name="T43" fmla="*/ 194 h 196"/>
              <a:gd name="T44" fmla="*/ 67 w 67"/>
              <a:gd name="T45" fmla="*/ 171 h 196"/>
              <a:gd name="T46" fmla="*/ 56 w 67"/>
              <a:gd name="T47" fmla="*/ 173 h 196"/>
              <a:gd name="T48" fmla="*/ 49 w 67"/>
              <a:gd name="T49" fmla="*/ 171 h 196"/>
              <a:gd name="T50" fmla="*/ 45 w 67"/>
              <a:gd name="T51" fmla="*/ 169 h 196"/>
              <a:gd name="T52" fmla="*/ 43 w 67"/>
              <a:gd name="T53" fmla="*/ 163 h 196"/>
              <a:gd name="T54" fmla="*/ 43 w 67"/>
              <a:gd name="T55" fmla="*/ 155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96"/>
              <a:gd name="T86" fmla="*/ 67 w 67"/>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96">
                <a:moveTo>
                  <a:pt x="43" y="155"/>
                </a:moveTo>
                <a:lnTo>
                  <a:pt x="43" y="62"/>
                </a:lnTo>
                <a:lnTo>
                  <a:pt x="67" y="62"/>
                </a:lnTo>
                <a:lnTo>
                  <a:pt x="67" y="42"/>
                </a:lnTo>
                <a:lnTo>
                  <a:pt x="43" y="42"/>
                </a:lnTo>
                <a:lnTo>
                  <a:pt x="43" y="0"/>
                </a:lnTo>
                <a:lnTo>
                  <a:pt x="20" y="0"/>
                </a:lnTo>
                <a:lnTo>
                  <a:pt x="20" y="42"/>
                </a:lnTo>
                <a:lnTo>
                  <a:pt x="0" y="42"/>
                </a:lnTo>
                <a:lnTo>
                  <a:pt x="0" y="62"/>
                </a:lnTo>
                <a:lnTo>
                  <a:pt x="20" y="62"/>
                </a:lnTo>
                <a:lnTo>
                  <a:pt x="20" y="164"/>
                </a:lnTo>
                <a:lnTo>
                  <a:pt x="20" y="173"/>
                </a:lnTo>
                <a:lnTo>
                  <a:pt x="21" y="178"/>
                </a:lnTo>
                <a:lnTo>
                  <a:pt x="23" y="184"/>
                </a:lnTo>
                <a:lnTo>
                  <a:pt x="26" y="189"/>
                </a:lnTo>
                <a:lnTo>
                  <a:pt x="30" y="192"/>
                </a:lnTo>
                <a:lnTo>
                  <a:pt x="36" y="195"/>
                </a:lnTo>
                <a:lnTo>
                  <a:pt x="42" y="196"/>
                </a:lnTo>
                <a:lnTo>
                  <a:pt x="49" y="196"/>
                </a:lnTo>
                <a:lnTo>
                  <a:pt x="58" y="195"/>
                </a:lnTo>
                <a:lnTo>
                  <a:pt x="67" y="194"/>
                </a:lnTo>
                <a:lnTo>
                  <a:pt x="67" y="171"/>
                </a:lnTo>
                <a:lnTo>
                  <a:pt x="56" y="173"/>
                </a:lnTo>
                <a:lnTo>
                  <a:pt x="49" y="171"/>
                </a:lnTo>
                <a:lnTo>
                  <a:pt x="45" y="169"/>
                </a:lnTo>
                <a:lnTo>
                  <a:pt x="43" y="163"/>
                </a:lnTo>
                <a:lnTo>
                  <a:pt x="43" y="155"/>
                </a:lnTo>
                <a:close/>
              </a:path>
            </a:pathLst>
          </a:custGeom>
          <a:solidFill>
            <a:srgbClr val="000080"/>
          </a:solidFill>
          <a:ln w="9525">
            <a:noFill/>
            <a:round/>
            <a:headEnd/>
            <a:tailEnd/>
          </a:ln>
        </p:spPr>
        <p:txBody>
          <a:bodyPr/>
          <a:lstStyle/>
          <a:p>
            <a:endParaRPr lang="ru-RU"/>
          </a:p>
        </p:txBody>
      </p:sp>
      <p:sp>
        <p:nvSpPr>
          <p:cNvPr id="20936" name="Freeform 456"/>
          <p:cNvSpPr>
            <a:spLocks noEditPoints="1"/>
          </p:cNvSpPr>
          <p:nvPr/>
        </p:nvSpPr>
        <p:spPr bwMode="auto">
          <a:xfrm>
            <a:off x="5788025" y="3897313"/>
            <a:ext cx="61913" cy="82550"/>
          </a:xfrm>
          <a:custGeom>
            <a:avLst/>
            <a:gdLst>
              <a:gd name="T0" fmla="*/ 1 w 131"/>
              <a:gd name="T1" fmla="*/ 96 h 158"/>
              <a:gd name="T2" fmla="*/ 9 w 131"/>
              <a:gd name="T3" fmla="*/ 127 h 158"/>
              <a:gd name="T4" fmla="*/ 26 w 131"/>
              <a:gd name="T5" fmla="*/ 146 h 158"/>
              <a:gd name="T6" fmla="*/ 51 w 131"/>
              <a:gd name="T7" fmla="*/ 157 h 158"/>
              <a:gd name="T8" fmla="*/ 80 w 131"/>
              <a:gd name="T9" fmla="*/ 157 h 158"/>
              <a:gd name="T10" fmla="*/ 104 w 131"/>
              <a:gd name="T11" fmla="*/ 146 h 158"/>
              <a:gd name="T12" fmla="*/ 121 w 131"/>
              <a:gd name="T13" fmla="*/ 127 h 158"/>
              <a:gd name="T14" fmla="*/ 130 w 131"/>
              <a:gd name="T15" fmla="*/ 96 h 158"/>
              <a:gd name="T16" fmla="*/ 130 w 131"/>
              <a:gd name="T17" fmla="*/ 61 h 158"/>
              <a:gd name="T18" fmla="*/ 121 w 131"/>
              <a:gd name="T19" fmla="*/ 31 h 158"/>
              <a:gd name="T20" fmla="*/ 104 w 131"/>
              <a:gd name="T21" fmla="*/ 11 h 158"/>
              <a:gd name="T22" fmla="*/ 80 w 131"/>
              <a:gd name="T23" fmla="*/ 1 h 158"/>
              <a:gd name="T24" fmla="*/ 51 w 131"/>
              <a:gd name="T25" fmla="*/ 1 h 158"/>
              <a:gd name="T26" fmla="*/ 26 w 131"/>
              <a:gd name="T27" fmla="*/ 11 h 158"/>
              <a:gd name="T28" fmla="*/ 9 w 131"/>
              <a:gd name="T29" fmla="*/ 31 h 158"/>
              <a:gd name="T30" fmla="*/ 1 w 131"/>
              <a:gd name="T31" fmla="*/ 61 h 158"/>
              <a:gd name="T32" fmla="*/ 23 w 131"/>
              <a:gd name="T33" fmla="*/ 79 h 158"/>
              <a:gd name="T34" fmla="*/ 26 w 131"/>
              <a:gd name="T35" fmla="*/ 54 h 158"/>
              <a:gd name="T36" fmla="*/ 34 w 131"/>
              <a:gd name="T37" fmla="*/ 37 h 158"/>
              <a:gd name="T38" fmla="*/ 47 w 131"/>
              <a:gd name="T39" fmla="*/ 25 h 158"/>
              <a:gd name="T40" fmla="*/ 65 w 131"/>
              <a:gd name="T41" fmla="*/ 22 h 158"/>
              <a:gd name="T42" fmla="*/ 83 w 131"/>
              <a:gd name="T43" fmla="*/ 25 h 158"/>
              <a:gd name="T44" fmla="*/ 96 w 131"/>
              <a:gd name="T45" fmla="*/ 37 h 158"/>
              <a:gd name="T46" fmla="*/ 103 w 131"/>
              <a:gd name="T47" fmla="*/ 54 h 158"/>
              <a:gd name="T48" fmla="*/ 106 w 131"/>
              <a:gd name="T49" fmla="*/ 79 h 158"/>
              <a:gd name="T50" fmla="*/ 103 w 131"/>
              <a:gd name="T51" fmla="*/ 103 h 158"/>
              <a:gd name="T52" fmla="*/ 96 w 131"/>
              <a:gd name="T53" fmla="*/ 121 h 158"/>
              <a:gd name="T54" fmla="*/ 83 w 131"/>
              <a:gd name="T55" fmla="*/ 132 h 158"/>
              <a:gd name="T56" fmla="*/ 65 w 131"/>
              <a:gd name="T57" fmla="*/ 136 h 158"/>
              <a:gd name="T58" fmla="*/ 47 w 131"/>
              <a:gd name="T59" fmla="*/ 132 h 158"/>
              <a:gd name="T60" fmla="*/ 34 w 131"/>
              <a:gd name="T61" fmla="*/ 121 h 158"/>
              <a:gd name="T62" fmla="*/ 26 w 131"/>
              <a:gd name="T63" fmla="*/ 103 h 158"/>
              <a:gd name="T64" fmla="*/ 23 w 131"/>
              <a:gd name="T65" fmla="*/ 79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8"/>
              <a:gd name="T101" fmla="*/ 131 w 13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8">
                <a:moveTo>
                  <a:pt x="0" y="79"/>
                </a:moveTo>
                <a:lnTo>
                  <a:pt x="1" y="96"/>
                </a:lnTo>
                <a:lnTo>
                  <a:pt x="4" y="113"/>
                </a:lnTo>
                <a:lnTo>
                  <a:pt x="9" y="127"/>
                </a:lnTo>
                <a:lnTo>
                  <a:pt x="17" y="137"/>
                </a:lnTo>
                <a:lnTo>
                  <a:pt x="26" y="146"/>
                </a:lnTo>
                <a:lnTo>
                  <a:pt x="38" y="152"/>
                </a:lnTo>
                <a:lnTo>
                  <a:pt x="51" y="157"/>
                </a:lnTo>
                <a:lnTo>
                  <a:pt x="65" y="158"/>
                </a:lnTo>
                <a:lnTo>
                  <a:pt x="80" y="157"/>
                </a:lnTo>
                <a:lnTo>
                  <a:pt x="93" y="152"/>
                </a:lnTo>
                <a:lnTo>
                  <a:pt x="104" y="146"/>
                </a:lnTo>
                <a:lnTo>
                  <a:pt x="114" y="137"/>
                </a:lnTo>
                <a:lnTo>
                  <a:pt x="121" y="127"/>
                </a:lnTo>
                <a:lnTo>
                  <a:pt x="127" y="113"/>
                </a:lnTo>
                <a:lnTo>
                  <a:pt x="130" y="96"/>
                </a:lnTo>
                <a:lnTo>
                  <a:pt x="131" y="79"/>
                </a:lnTo>
                <a:lnTo>
                  <a:pt x="130" y="61"/>
                </a:lnTo>
                <a:lnTo>
                  <a:pt x="127" y="45"/>
                </a:lnTo>
                <a:lnTo>
                  <a:pt x="121" y="31"/>
                </a:lnTo>
                <a:lnTo>
                  <a:pt x="114" y="21"/>
                </a:lnTo>
                <a:lnTo>
                  <a:pt x="104" y="11"/>
                </a:lnTo>
                <a:lnTo>
                  <a:pt x="93" y="6"/>
                </a:lnTo>
                <a:lnTo>
                  <a:pt x="80" y="1"/>
                </a:lnTo>
                <a:lnTo>
                  <a:pt x="65" y="0"/>
                </a:lnTo>
                <a:lnTo>
                  <a:pt x="51" y="1"/>
                </a:lnTo>
                <a:lnTo>
                  <a:pt x="38" y="6"/>
                </a:lnTo>
                <a:lnTo>
                  <a:pt x="26" y="11"/>
                </a:lnTo>
                <a:lnTo>
                  <a:pt x="17" y="21"/>
                </a:lnTo>
                <a:lnTo>
                  <a:pt x="9" y="31"/>
                </a:lnTo>
                <a:lnTo>
                  <a:pt x="4" y="45"/>
                </a:lnTo>
                <a:lnTo>
                  <a:pt x="1" y="61"/>
                </a:lnTo>
                <a:lnTo>
                  <a:pt x="0" y="79"/>
                </a:lnTo>
                <a:close/>
                <a:moveTo>
                  <a:pt x="23" y="79"/>
                </a:moveTo>
                <a:lnTo>
                  <a:pt x="24" y="66"/>
                </a:lnTo>
                <a:lnTo>
                  <a:pt x="26" y="54"/>
                </a:lnTo>
                <a:lnTo>
                  <a:pt x="29" y="45"/>
                </a:lnTo>
                <a:lnTo>
                  <a:pt x="34" y="37"/>
                </a:lnTo>
                <a:lnTo>
                  <a:pt x="40" y="30"/>
                </a:lnTo>
                <a:lnTo>
                  <a:pt x="47" y="25"/>
                </a:lnTo>
                <a:lnTo>
                  <a:pt x="56" y="23"/>
                </a:lnTo>
                <a:lnTo>
                  <a:pt x="65" y="22"/>
                </a:lnTo>
                <a:lnTo>
                  <a:pt x="75" y="23"/>
                </a:lnTo>
                <a:lnTo>
                  <a:pt x="83" y="25"/>
                </a:lnTo>
                <a:lnTo>
                  <a:pt x="90" y="30"/>
                </a:lnTo>
                <a:lnTo>
                  <a:pt x="96" y="37"/>
                </a:lnTo>
                <a:lnTo>
                  <a:pt x="100" y="45"/>
                </a:lnTo>
                <a:lnTo>
                  <a:pt x="103" y="54"/>
                </a:lnTo>
                <a:lnTo>
                  <a:pt x="105" y="66"/>
                </a:lnTo>
                <a:lnTo>
                  <a:pt x="106" y="79"/>
                </a:lnTo>
                <a:lnTo>
                  <a:pt x="105" y="92"/>
                </a:lnTo>
                <a:lnTo>
                  <a:pt x="103" y="103"/>
                </a:lnTo>
                <a:lnTo>
                  <a:pt x="100" y="114"/>
                </a:lnTo>
                <a:lnTo>
                  <a:pt x="96" y="121"/>
                </a:lnTo>
                <a:lnTo>
                  <a:pt x="90" y="128"/>
                </a:lnTo>
                <a:lnTo>
                  <a:pt x="83" y="132"/>
                </a:lnTo>
                <a:lnTo>
                  <a:pt x="75" y="135"/>
                </a:lnTo>
                <a:lnTo>
                  <a:pt x="65" y="136"/>
                </a:lnTo>
                <a:lnTo>
                  <a:pt x="56" y="135"/>
                </a:lnTo>
                <a:lnTo>
                  <a:pt x="47" y="132"/>
                </a:lnTo>
                <a:lnTo>
                  <a:pt x="40" y="128"/>
                </a:lnTo>
                <a:lnTo>
                  <a:pt x="34" y="121"/>
                </a:lnTo>
                <a:lnTo>
                  <a:pt x="29" y="114"/>
                </a:lnTo>
                <a:lnTo>
                  <a:pt x="26" y="103"/>
                </a:lnTo>
                <a:lnTo>
                  <a:pt x="24" y="92"/>
                </a:lnTo>
                <a:lnTo>
                  <a:pt x="23" y="79"/>
                </a:lnTo>
                <a:close/>
              </a:path>
            </a:pathLst>
          </a:custGeom>
          <a:solidFill>
            <a:srgbClr val="000080"/>
          </a:solidFill>
          <a:ln w="9525">
            <a:noFill/>
            <a:round/>
            <a:headEnd/>
            <a:tailEnd/>
          </a:ln>
        </p:spPr>
        <p:txBody>
          <a:bodyPr/>
          <a:lstStyle/>
          <a:p>
            <a:endParaRPr lang="ru-RU"/>
          </a:p>
        </p:txBody>
      </p:sp>
      <p:sp>
        <p:nvSpPr>
          <p:cNvPr id="20937" name="Freeform 457"/>
          <p:cNvSpPr>
            <a:spLocks/>
          </p:cNvSpPr>
          <p:nvPr/>
        </p:nvSpPr>
        <p:spPr bwMode="auto">
          <a:xfrm>
            <a:off x="5862638" y="3897313"/>
            <a:ext cx="53975" cy="80962"/>
          </a:xfrm>
          <a:custGeom>
            <a:avLst/>
            <a:gdLst>
              <a:gd name="T0" fmla="*/ 91 w 114"/>
              <a:gd name="T1" fmla="*/ 155 h 155"/>
              <a:gd name="T2" fmla="*/ 114 w 114"/>
              <a:gd name="T3" fmla="*/ 155 h 155"/>
              <a:gd name="T4" fmla="*/ 114 w 114"/>
              <a:gd name="T5" fmla="*/ 64 h 155"/>
              <a:gd name="T6" fmla="*/ 114 w 114"/>
              <a:gd name="T7" fmla="*/ 57 h 155"/>
              <a:gd name="T8" fmla="*/ 114 w 114"/>
              <a:gd name="T9" fmla="*/ 46 h 155"/>
              <a:gd name="T10" fmla="*/ 113 w 114"/>
              <a:gd name="T11" fmla="*/ 37 h 155"/>
              <a:gd name="T12" fmla="*/ 112 w 114"/>
              <a:gd name="T13" fmla="*/ 28 h 155"/>
              <a:gd name="T14" fmla="*/ 108 w 114"/>
              <a:gd name="T15" fmla="*/ 21 h 155"/>
              <a:gd name="T16" fmla="*/ 105 w 114"/>
              <a:gd name="T17" fmla="*/ 15 h 155"/>
              <a:gd name="T18" fmla="*/ 101 w 114"/>
              <a:gd name="T19" fmla="*/ 11 h 155"/>
              <a:gd name="T20" fmla="*/ 97 w 114"/>
              <a:gd name="T21" fmla="*/ 8 h 155"/>
              <a:gd name="T22" fmla="*/ 92 w 114"/>
              <a:gd name="T23" fmla="*/ 4 h 155"/>
              <a:gd name="T24" fmla="*/ 87 w 114"/>
              <a:gd name="T25" fmla="*/ 2 h 155"/>
              <a:gd name="T26" fmla="*/ 80 w 114"/>
              <a:gd name="T27" fmla="*/ 1 h 155"/>
              <a:gd name="T28" fmla="*/ 73 w 114"/>
              <a:gd name="T29" fmla="*/ 0 h 155"/>
              <a:gd name="T30" fmla="*/ 66 w 114"/>
              <a:gd name="T31" fmla="*/ 0 h 155"/>
              <a:gd name="T32" fmla="*/ 59 w 114"/>
              <a:gd name="T33" fmla="*/ 0 h 155"/>
              <a:gd name="T34" fmla="*/ 53 w 114"/>
              <a:gd name="T35" fmla="*/ 1 h 155"/>
              <a:gd name="T36" fmla="*/ 47 w 114"/>
              <a:gd name="T37" fmla="*/ 3 h 155"/>
              <a:gd name="T38" fmla="*/ 41 w 114"/>
              <a:gd name="T39" fmla="*/ 6 h 155"/>
              <a:gd name="T40" fmla="*/ 36 w 114"/>
              <a:gd name="T41" fmla="*/ 9 h 155"/>
              <a:gd name="T42" fmla="*/ 31 w 114"/>
              <a:gd name="T43" fmla="*/ 14 h 155"/>
              <a:gd name="T44" fmla="*/ 27 w 114"/>
              <a:gd name="T45" fmla="*/ 19 h 155"/>
              <a:gd name="T46" fmla="*/ 22 w 114"/>
              <a:gd name="T47" fmla="*/ 25 h 155"/>
              <a:gd name="T48" fmla="*/ 22 w 114"/>
              <a:gd name="T49" fmla="*/ 3 h 155"/>
              <a:gd name="T50" fmla="*/ 0 w 114"/>
              <a:gd name="T51" fmla="*/ 3 h 155"/>
              <a:gd name="T52" fmla="*/ 0 w 114"/>
              <a:gd name="T53" fmla="*/ 155 h 155"/>
              <a:gd name="T54" fmla="*/ 23 w 114"/>
              <a:gd name="T55" fmla="*/ 155 h 155"/>
              <a:gd name="T56" fmla="*/ 23 w 114"/>
              <a:gd name="T57" fmla="*/ 68 h 155"/>
              <a:gd name="T58" fmla="*/ 24 w 114"/>
              <a:gd name="T59" fmla="*/ 58 h 155"/>
              <a:gd name="T60" fmla="*/ 27 w 114"/>
              <a:gd name="T61" fmla="*/ 49 h 155"/>
              <a:gd name="T62" fmla="*/ 30 w 114"/>
              <a:gd name="T63" fmla="*/ 40 h 155"/>
              <a:gd name="T64" fmla="*/ 34 w 114"/>
              <a:gd name="T65" fmla="*/ 33 h 155"/>
              <a:gd name="T66" fmla="*/ 40 w 114"/>
              <a:gd name="T67" fmla="*/ 29 h 155"/>
              <a:gd name="T68" fmla="*/ 47 w 114"/>
              <a:gd name="T69" fmla="*/ 25 h 155"/>
              <a:gd name="T70" fmla="*/ 55 w 114"/>
              <a:gd name="T71" fmla="*/ 23 h 155"/>
              <a:gd name="T72" fmla="*/ 63 w 114"/>
              <a:gd name="T73" fmla="*/ 22 h 155"/>
              <a:gd name="T74" fmla="*/ 71 w 114"/>
              <a:gd name="T75" fmla="*/ 23 h 155"/>
              <a:gd name="T76" fmla="*/ 77 w 114"/>
              <a:gd name="T77" fmla="*/ 24 h 155"/>
              <a:gd name="T78" fmla="*/ 81 w 114"/>
              <a:gd name="T79" fmla="*/ 28 h 155"/>
              <a:gd name="T80" fmla="*/ 86 w 114"/>
              <a:gd name="T81" fmla="*/ 31 h 155"/>
              <a:gd name="T82" fmla="*/ 88 w 114"/>
              <a:gd name="T83" fmla="*/ 37 h 155"/>
              <a:gd name="T84" fmla="*/ 90 w 114"/>
              <a:gd name="T85" fmla="*/ 44 h 155"/>
              <a:gd name="T86" fmla="*/ 91 w 114"/>
              <a:gd name="T87" fmla="*/ 52 h 155"/>
              <a:gd name="T88" fmla="*/ 91 w 114"/>
              <a:gd name="T89" fmla="*/ 61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6"/>
                </a:lnTo>
                <a:lnTo>
                  <a:pt x="113" y="37"/>
                </a:lnTo>
                <a:lnTo>
                  <a:pt x="112" y="28"/>
                </a:lnTo>
                <a:lnTo>
                  <a:pt x="108" y="21"/>
                </a:lnTo>
                <a:lnTo>
                  <a:pt x="105" y="15"/>
                </a:lnTo>
                <a:lnTo>
                  <a:pt x="101" y="11"/>
                </a:lnTo>
                <a:lnTo>
                  <a:pt x="97" y="8"/>
                </a:lnTo>
                <a:lnTo>
                  <a:pt x="92" y="4"/>
                </a:lnTo>
                <a:lnTo>
                  <a:pt x="87" y="2"/>
                </a:lnTo>
                <a:lnTo>
                  <a:pt x="80" y="1"/>
                </a:lnTo>
                <a:lnTo>
                  <a:pt x="73" y="0"/>
                </a:lnTo>
                <a:lnTo>
                  <a:pt x="66" y="0"/>
                </a:lnTo>
                <a:lnTo>
                  <a:pt x="59" y="0"/>
                </a:lnTo>
                <a:lnTo>
                  <a:pt x="53" y="1"/>
                </a:lnTo>
                <a:lnTo>
                  <a:pt x="47" y="3"/>
                </a:lnTo>
                <a:lnTo>
                  <a:pt x="41" y="6"/>
                </a:lnTo>
                <a:lnTo>
                  <a:pt x="36" y="9"/>
                </a:lnTo>
                <a:lnTo>
                  <a:pt x="31" y="14"/>
                </a:lnTo>
                <a:lnTo>
                  <a:pt x="27" y="19"/>
                </a:lnTo>
                <a:lnTo>
                  <a:pt x="22" y="25"/>
                </a:lnTo>
                <a:lnTo>
                  <a:pt x="22" y="3"/>
                </a:lnTo>
                <a:lnTo>
                  <a:pt x="0" y="3"/>
                </a:lnTo>
                <a:lnTo>
                  <a:pt x="0" y="155"/>
                </a:lnTo>
                <a:lnTo>
                  <a:pt x="23" y="155"/>
                </a:lnTo>
                <a:lnTo>
                  <a:pt x="23" y="68"/>
                </a:lnTo>
                <a:lnTo>
                  <a:pt x="24" y="58"/>
                </a:lnTo>
                <a:lnTo>
                  <a:pt x="27" y="49"/>
                </a:lnTo>
                <a:lnTo>
                  <a:pt x="30" y="40"/>
                </a:lnTo>
                <a:lnTo>
                  <a:pt x="34" y="33"/>
                </a:lnTo>
                <a:lnTo>
                  <a:pt x="40" y="29"/>
                </a:lnTo>
                <a:lnTo>
                  <a:pt x="47" y="25"/>
                </a:lnTo>
                <a:lnTo>
                  <a:pt x="55" y="23"/>
                </a:lnTo>
                <a:lnTo>
                  <a:pt x="63" y="22"/>
                </a:lnTo>
                <a:lnTo>
                  <a:pt x="71" y="23"/>
                </a:lnTo>
                <a:lnTo>
                  <a:pt x="77" y="24"/>
                </a:lnTo>
                <a:lnTo>
                  <a:pt x="81" y="28"/>
                </a:lnTo>
                <a:lnTo>
                  <a:pt x="86" y="31"/>
                </a:lnTo>
                <a:lnTo>
                  <a:pt x="88" y="37"/>
                </a:lnTo>
                <a:lnTo>
                  <a:pt x="90" y="44"/>
                </a:lnTo>
                <a:lnTo>
                  <a:pt x="91" y="52"/>
                </a:lnTo>
                <a:lnTo>
                  <a:pt x="91" y="61"/>
                </a:lnTo>
                <a:lnTo>
                  <a:pt x="91" y="155"/>
                </a:lnTo>
                <a:close/>
              </a:path>
            </a:pathLst>
          </a:custGeom>
          <a:solidFill>
            <a:srgbClr val="000080"/>
          </a:solidFill>
          <a:ln w="9525">
            <a:noFill/>
            <a:round/>
            <a:headEnd/>
            <a:tailEnd/>
          </a:ln>
        </p:spPr>
        <p:txBody>
          <a:bodyPr/>
          <a:lstStyle/>
          <a:p>
            <a:endParaRPr lang="ru-RU"/>
          </a:p>
        </p:txBody>
      </p:sp>
      <p:sp>
        <p:nvSpPr>
          <p:cNvPr id="20938" name="Freeform 458"/>
          <p:cNvSpPr>
            <a:spLocks/>
          </p:cNvSpPr>
          <p:nvPr/>
        </p:nvSpPr>
        <p:spPr bwMode="auto">
          <a:xfrm>
            <a:off x="5962650" y="3867150"/>
            <a:ext cx="77788" cy="114300"/>
          </a:xfrm>
          <a:custGeom>
            <a:avLst/>
            <a:gdLst>
              <a:gd name="T0" fmla="*/ 138 w 165"/>
              <a:gd name="T1" fmla="*/ 145 h 215"/>
              <a:gd name="T2" fmla="*/ 131 w 165"/>
              <a:gd name="T3" fmla="*/ 166 h 215"/>
              <a:gd name="T4" fmla="*/ 116 w 165"/>
              <a:gd name="T5" fmla="*/ 180 h 215"/>
              <a:gd name="T6" fmla="*/ 97 w 165"/>
              <a:gd name="T7" fmla="*/ 188 h 215"/>
              <a:gd name="T8" fmla="*/ 74 w 165"/>
              <a:gd name="T9" fmla="*/ 188 h 215"/>
              <a:gd name="T10" fmla="*/ 52 w 165"/>
              <a:gd name="T11" fmla="*/ 177 h 215"/>
              <a:gd name="T12" fmla="*/ 36 w 165"/>
              <a:gd name="T13" fmla="*/ 156 h 215"/>
              <a:gd name="T14" fmla="*/ 28 w 165"/>
              <a:gd name="T15" fmla="*/ 126 h 215"/>
              <a:gd name="T16" fmla="*/ 28 w 165"/>
              <a:gd name="T17" fmla="*/ 89 h 215"/>
              <a:gd name="T18" fmla="*/ 36 w 165"/>
              <a:gd name="T19" fmla="*/ 59 h 215"/>
              <a:gd name="T20" fmla="*/ 51 w 165"/>
              <a:gd name="T21" fmla="*/ 37 h 215"/>
              <a:gd name="T22" fmla="*/ 73 w 165"/>
              <a:gd name="T23" fmla="*/ 27 h 215"/>
              <a:gd name="T24" fmla="*/ 97 w 165"/>
              <a:gd name="T25" fmla="*/ 27 h 215"/>
              <a:gd name="T26" fmla="*/ 114 w 165"/>
              <a:gd name="T27" fmla="*/ 31 h 215"/>
              <a:gd name="T28" fmla="*/ 128 w 165"/>
              <a:gd name="T29" fmla="*/ 42 h 215"/>
              <a:gd name="T30" fmla="*/ 136 w 165"/>
              <a:gd name="T31" fmla="*/ 58 h 215"/>
              <a:gd name="T32" fmla="*/ 164 w 165"/>
              <a:gd name="T33" fmla="*/ 67 h 215"/>
              <a:gd name="T34" fmla="*/ 156 w 165"/>
              <a:gd name="T35" fmla="*/ 39 h 215"/>
              <a:gd name="T36" fmla="*/ 140 w 165"/>
              <a:gd name="T37" fmla="*/ 18 h 215"/>
              <a:gd name="T38" fmla="*/ 117 w 165"/>
              <a:gd name="T39" fmla="*/ 4 h 215"/>
              <a:gd name="T40" fmla="*/ 88 w 165"/>
              <a:gd name="T41" fmla="*/ 0 h 215"/>
              <a:gd name="T42" fmla="*/ 69 w 165"/>
              <a:gd name="T43" fmla="*/ 2 h 215"/>
              <a:gd name="T44" fmla="*/ 51 w 165"/>
              <a:gd name="T45" fmla="*/ 7 h 215"/>
              <a:gd name="T46" fmla="*/ 36 w 165"/>
              <a:gd name="T47" fmla="*/ 16 h 215"/>
              <a:gd name="T48" fmla="*/ 23 w 165"/>
              <a:gd name="T49" fmla="*/ 28 h 215"/>
              <a:gd name="T50" fmla="*/ 14 w 165"/>
              <a:gd name="T51" fmla="*/ 43 h 215"/>
              <a:gd name="T52" fmla="*/ 6 w 165"/>
              <a:gd name="T53" fmla="*/ 62 h 215"/>
              <a:gd name="T54" fmla="*/ 1 w 165"/>
              <a:gd name="T55" fmla="*/ 81 h 215"/>
              <a:gd name="T56" fmla="*/ 0 w 165"/>
              <a:gd name="T57" fmla="*/ 105 h 215"/>
              <a:gd name="T58" fmla="*/ 1 w 165"/>
              <a:gd name="T59" fmla="*/ 129 h 215"/>
              <a:gd name="T60" fmla="*/ 6 w 165"/>
              <a:gd name="T61" fmla="*/ 151 h 215"/>
              <a:gd name="T62" fmla="*/ 13 w 165"/>
              <a:gd name="T63" fmla="*/ 170 h 215"/>
              <a:gd name="T64" fmla="*/ 23 w 165"/>
              <a:gd name="T65" fmla="*/ 186 h 215"/>
              <a:gd name="T66" fmla="*/ 35 w 165"/>
              <a:gd name="T67" fmla="*/ 199 h 215"/>
              <a:gd name="T68" fmla="*/ 50 w 165"/>
              <a:gd name="T69" fmla="*/ 208 h 215"/>
              <a:gd name="T70" fmla="*/ 67 w 165"/>
              <a:gd name="T71" fmla="*/ 213 h 215"/>
              <a:gd name="T72" fmla="*/ 85 w 165"/>
              <a:gd name="T73" fmla="*/ 215 h 215"/>
              <a:gd name="T74" fmla="*/ 116 w 165"/>
              <a:gd name="T75" fmla="*/ 209 h 215"/>
              <a:gd name="T76" fmla="*/ 141 w 165"/>
              <a:gd name="T77" fmla="*/ 193 h 215"/>
              <a:gd name="T78" fmla="*/ 157 w 165"/>
              <a:gd name="T79" fmla="*/ 167 h 215"/>
              <a:gd name="T80" fmla="*/ 165 w 165"/>
              <a:gd name="T81" fmla="*/ 134 h 21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5"/>
              <a:gd name="T124" fmla="*/ 0 h 215"/>
              <a:gd name="T125" fmla="*/ 165 w 165"/>
              <a:gd name="T126" fmla="*/ 215 h 21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5" h="215">
                <a:moveTo>
                  <a:pt x="139" y="134"/>
                </a:moveTo>
                <a:lnTo>
                  <a:pt x="138" y="145"/>
                </a:lnTo>
                <a:lnTo>
                  <a:pt x="135" y="157"/>
                </a:lnTo>
                <a:lnTo>
                  <a:pt x="131" y="166"/>
                </a:lnTo>
                <a:lnTo>
                  <a:pt x="124" y="174"/>
                </a:lnTo>
                <a:lnTo>
                  <a:pt x="116" y="180"/>
                </a:lnTo>
                <a:lnTo>
                  <a:pt x="108" y="186"/>
                </a:lnTo>
                <a:lnTo>
                  <a:pt x="97" y="188"/>
                </a:lnTo>
                <a:lnTo>
                  <a:pt x="87" y="190"/>
                </a:lnTo>
                <a:lnTo>
                  <a:pt x="74" y="188"/>
                </a:lnTo>
                <a:lnTo>
                  <a:pt x="62" y="184"/>
                </a:lnTo>
                <a:lnTo>
                  <a:pt x="52" y="177"/>
                </a:lnTo>
                <a:lnTo>
                  <a:pt x="43" y="167"/>
                </a:lnTo>
                <a:lnTo>
                  <a:pt x="36" y="156"/>
                </a:lnTo>
                <a:lnTo>
                  <a:pt x="31" y="142"/>
                </a:lnTo>
                <a:lnTo>
                  <a:pt x="28" y="126"/>
                </a:lnTo>
                <a:lnTo>
                  <a:pt x="27" y="108"/>
                </a:lnTo>
                <a:lnTo>
                  <a:pt x="28" y="89"/>
                </a:lnTo>
                <a:lnTo>
                  <a:pt x="31" y="73"/>
                </a:lnTo>
                <a:lnTo>
                  <a:pt x="36" y="59"/>
                </a:lnTo>
                <a:lnTo>
                  <a:pt x="42" y="46"/>
                </a:lnTo>
                <a:lnTo>
                  <a:pt x="51" y="37"/>
                </a:lnTo>
                <a:lnTo>
                  <a:pt x="61" y="31"/>
                </a:lnTo>
                <a:lnTo>
                  <a:pt x="73" y="27"/>
                </a:lnTo>
                <a:lnTo>
                  <a:pt x="87" y="25"/>
                </a:lnTo>
                <a:lnTo>
                  <a:pt x="97" y="27"/>
                </a:lnTo>
                <a:lnTo>
                  <a:pt x="106" y="28"/>
                </a:lnTo>
                <a:lnTo>
                  <a:pt x="114" y="31"/>
                </a:lnTo>
                <a:lnTo>
                  <a:pt x="121" y="36"/>
                </a:lnTo>
                <a:lnTo>
                  <a:pt x="128" y="42"/>
                </a:lnTo>
                <a:lnTo>
                  <a:pt x="132" y="49"/>
                </a:lnTo>
                <a:lnTo>
                  <a:pt x="136" y="58"/>
                </a:lnTo>
                <a:lnTo>
                  <a:pt x="138" y="67"/>
                </a:lnTo>
                <a:lnTo>
                  <a:pt x="164" y="67"/>
                </a:lnTo>
                <a:lnTo>
                  <a:pt x="160" y="52"/>
                </a:lnTo>
                <a:lnTo>
                  <a:pt x="156" y="39"/>
                </a:lnTo>
                <a:lnTo>
                  <a:pt x="149" y="28"/>
                </a:lnTo>
                <a:lnTo>
                  <a:pt x="140" y="18"/>
                </a:lnTo>
                <a:lnTo>
                  <a:pt x="129" y="10"/>
                </a:lnTo>
                <a:lnTo>
                  <a:pt x="117" y="4"/>
                </a:lnTo>
                <a:lnTo>
                  <a:pt x="102" y="1"/>
                </a:lnTo>
                <a:lnTo>
                  <a:pt x="88" y="0"/>
                </a:lnTo>
                <a:lnTo>
                  <a:pt x="78" y="0"/>
                </a:lnTo>
                <a:lnTo>
                  <a:pt x="69" y="2"/>
                </a:lnTo>
                <a:lnTo>
                  <a:pt x="59" y="4"/>
                </a:lnTo>
                <a:lnTo>
                  <a:pt x="51" y="7"/>
                </a:lnTo>
                <a:lnTo>
                  <a:pt x="43" y="11"/>
                </a:lnTo>
                <a:lnTo>
                  <a:pt x="36" y="16"/>
                </a:lnTo>
                <a:lnTo>
                  <a:pt x="30" y="22"/>
                </a:lnTo>
                <a:lnTo>
                  <a:pt x="23" y="28"/>
                </a:lnTo>
                <a:lnTo>
                  <a:pt x="18" y="35"/>
                </a:lnTo>
                <a:lnTo>
                  <a:pt x="14" y="43"/>
                </a:lnTo>
                <a:lnTo>
                  <a:pt x="10" y="52"/>
                </a:lnTo>
                <a:lnTo>
                  <a:pt x="6" y="62"/>
                </a:lnTo>
                <a:lnTo>
                  <a:pt x="3" y="71"/>
                </a:lnTo>
                <a:lnTo>
                  <a:pt x="1" y="81"/>
                </a:lnTo>
                <a:lnTo>
                  <a:pt x="0" y="93"/>
                </a:lnTo>
                <a:lnTo>
                  <a:pt x="0" y="105"/>
                </a:lnTo>
                <a:lnTo>
                  <a:pt x="0" y="117"/>
                </a:lnTo>
                <a:lnTo>
                  <a:pt x="1" y="129"/>
                </a:lnTo>
                <a:lnTo>
                  <a:pt x="3" y="141"/>
                </a:lnTo>
                <a:lnTo>
                  <a:pt x="6" y="151"/>
                </a:lnTo>
                <a:lnTo>
                  <a:pt x="10" y="162"/>
                </a:lnTo>
                <a:lnTo>
                  <a:pt x="13" y="170"/>
                </a:lnTo>
                <a:lnTo>
                  <a:pt x="18" y="179"/>
                </a:lnTo>
                <a:lnTo>
                  <a:pt x="23" y="186"/>
                </a:lnTo>
                <a:lnTo>
                  <a:pt x="29" y="193"/>
                </a:lnTo>
                <a:lnTo>
                  <a:pt x="35" y="199"/>
                </a:lnTo>
                <a:lnTo>
                  <a:pt x="42" y="204"/>
                </a:lnTo>
                <a:lnTo>
                  <a:pt x="50" y="208"/>
                </a:lnTo>
                <a:lnTo>
                  <a:pt x="58" y="211"/>
                </a:lnTo>
                <a:lnTo>
                  <a:pt x="67" y="213"/>
                </a:lnTo>
                <a:lnTo>
                  <a:pt x="75" y="215"/>
                </a:lnTo>
                <a:lnTo>
                  <a:pt x="85" y="215"/>
                </a:lnTo>
                <a:lnTo>
                  <a:pt x="101" y="214"/>
                </a:lnTo>
                <a:lnTo>
                  <a:pt x="116" y="209"/>
                </a:lnTo>
                <a:lnTo>
                  <a:pt x="130" y="202"/>
                </a:lnTo>
                <a:lnTo>
                  <a:pt x="141" y="193"/>
                </a:lnTo>
                <a:lnTo>
                  <a:pt x="151" y="181"/>
                </a:lnTo>
                <a:lnTo>
                  <a:pt x="157" y="167"/>
                </a:lnTo>
                <a:lnTo>
                  <a:pt x="163" y="151"/>
                </a:lnTo>
                <a:lnTo>
                  <a:pt x="165" y="134"/>
                </a:lnTo>
                <a:lnTo>
                  <a:pt x="139" y="134"/>
                </a:lnTo>
                <a:close/>
              </a:path>
            </a:pathLst>
          </a:custGeom>
          <a:solidFill>
            <a:srgbClr val="000080"/>
          </a:solidFill>
          <a:ln w="9525">
            <a:noFill/>
            <a:round/>
            <a:headEnd/>
            <a:tailEnd/>
          </a:ln>
        </p:spPr>
        <p:txBody>
          <a:bodyPr/>
          <a:lstStyle/>
          <a:p>
            <a:endParaRPr lang="ru-RU"/>
          </a:p>
        </p:txBody>
      </p:sp>
      <p:sp>
        <p:nvSpPr>
          <p:cNvPr id="20939" name="Rectangle 459"/>
          <p:cNvSpPr>
            <a:spLocks noChangeArrowheads="1"/>
          </p:cNvSpPr>
          <p:nvPr/>
        </p:nvSpPr>
        <p:spPr bwMode="auto">
          <a:xfrm>
            <a:off x="6056313" y="3962400"/>
            <a:ext cx="12700" cy="15875"/>
          </a:xfrm>
          <a:prstGeom prst="rect">
            <a:avLst/>
          </a:prstGeom>
          <a:solidFill>
            <a:srgbClr val="000080"/>
          </a:solidFill>
          <a:ln w="9525">
            <a:noFill/>
            <a:miter lim="800000"/>
            <a:headEnd/>
            <a:tailEnd/>
          </a:ln>
        </p:spPr>
        <p:txBody>
          <a:bodyPr/>
          <a:lstStyle/>
          <a:p>
            <a:endParaRPr lang="ru-RU"/>
          </a:p>
        </p:txBody>
      </p:sp>
      <p:sp>
        <p:nvSpPr>
          <p:cNvPr id="20940" name="Freeform 460"/>
          <p:cNvSpPr>
            <a:spLocks noEditPoints="1"/>
          </p:cNvSpPr>
          <p:nvPr/>
        </p:nvSpPr>
        <p:spPr bwMode="auto">
          <a:xfrm>
            <a:off x="4851400" y="4067175"/>
            <a:ext cx="60325" cy="104775"/>
          </a:xfrm>
          <a:custGeom>
            <a:avLst/>
            <a:gdLst>
              <a:gd name="T0" fmla="*/ 79 w 129"/>
              <a:gd name="T1" fmla="*/ 196 h 196"/>
              <a:gd name="T2" fmla="*/ 103 w 129"/>
              <a:gd name="T3" fmla="*/ 196 h 196"/>
              <a:gd name="T4" fmla="*/ 103 w 129"/>
              <a:gd name="T5" fmla="*/ 147 h 196"/>
              <a:gd name="T6" fmla="*/ 129 w 129"/>
              <a:gd name="T7" fmla="*/ 147 h 196"/>
              <a:gd name="T8" fmla="*/ 129 w 129"/>
              <a:gd name="T9" fmla="*/ 124 h 196"/>
              <a:gd name="T10" fmla="*/ 103 w 129"/>
              <a:gd name="T11" fmla="*/ 124 h 196"/>
              <a:gd name="T12" fmla="*/ 103 w 129"/>
              <a:gd name="T13" fmla="*/ 0 h 196"/>
              <a:gd name="T14" fmla="*/ 79 w 129"/>
              <a:gd name="T15" fmla="*/ 0 h 196"/>
              <a:gd name="T16" fmla="*/ 0 w 129"/>
              <a:gd name="T17" fmla="*/ 122 h 196"/>
              <a:gd name="T18" fmla="*/ 0 w 129"/>
              <a:gd name="T19" fmla="*/ 147 h 196"/>
              <a:gd name="T20" fmla="*/ 79 w 129"/>
              <a:gd name="T21" fmla="*/ 147 h 196"/>
              <a:gd name="T22" fmla="*/ 79 w 129"/>
              <a:gd name="T23" fmla="*/ 196 h 196"/>
              <a:gd name="T24" fmla="*/ 22 w 129"/>
              <a:gd name="T25" fmla="*/ 124 h 196"/>
              <a:gd name="T26" fmla="*/ 79 w 129"/>
              <a:gd name="T27" fmla="*/ 34 h 196"/>
              <a:gd name="T28" fmla="*/ 79 w 129"/>
              <a:gd name="T29" fmla="*/ 124 h 196"/>
              <a:gd name="T30" fmla="*/ 22 w 129"/>
              <a:gd name="T31" fmla="*/ 124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4"/>
                </a:lnTo>
                <a:lnTo>
                  <a:pt x="103" y="124"/>
                </a:lnTo>
                <a:lnTo>
                  <a:pt x="103" y="0"/>
                </a:lnTo>
                <a:lnTo>
                  <a:pt x="79" y="0"/>
                </a:lnTo>
                <a:lnTo>
                  <a:pt x="0" y="122"/>
                </a:lnTo>
                <a:lnTo>
                  <a:pt x="0" y="147"/>
                </a:lnTo>
                <a:lnTo>
                  <a:pt x="79" y="147"/>
                </a:lnTo>
                <a:lnTo>
                  <a:pt x="79" y="196"/>
                </a:lnTo>
                <a:close/>
                <a:moveTo>
                  <a:pt x="22" y="124"/>
                </a:moveTo>
                <a:lnTo>
                  <a:pt x="79" y="34"/>
                </a:lnTo>
                <a:lnTo>
                  <a:pt x="79" y="124"/>
                </a:lnTo>
                <a:lnTo>
                  <a:pt x="22" y="124"/>
                </a:lnTo>
                <a:close/>
              </a:path>
            </a:pathLst>
          </a:custGeom>
          <a:solidFill>
            <a:srgbClr val="000066"/>
          </a:solidFill>
          <a:ln w="9525">
            <a:noFill/>
            <a:round/>
            <a:headEnd/>
            <a:tailEnd/>
          </a:ln>
        </p:spPr>
        <p:txBody>
          <a:bodyPr/>
          <a:lstStyle/>
          <a:p>
            <a:endParaRPr lang="ru-RU"/>
          </a:p>
        </p:txBody>
      </p:sp>
      <p:sp>
        <p:nvSpPr>
          <p:cNvPr id="20941" name="Freeform 461"/>
          <p:cNvSpPr>
            <a:spLocks noEditPoints="1"/>
          </p:cNvSpPr>
          <p:nvPr/>
        </p:nvSpPr>
        <p:spPr bwMode="auto">
          <a:xfrm>
            <a:off x="4919663" y="4065588"/>
            <a:ext cx="58737" cy="107950"/>
          </a:xfrm>
          <a:custGeom>
            <a:avLst/>
            <a:gdLst>
              <a:gd name="T0" fmla="*/ 0 w 126"/>
              <a:gd name="T1" fmla="*/ 114 h 204"/>
              <a:gd name="T2" fmla="*/ 3 w 126"/>
              <a:gd name="T3" fmla="*/ 136 h 204"/>
              <a:gd name="T4" fmla="*/ 7 w 126"/>
              <a:gd name="T5" fmla="*/ 155 h 204"/>
              <a:gd name="T6" fmla="*/ 13 w 126"/>
              <a:gd name="T7" fmla="*/ 171 h 204"/>
              <a:gd name="T8" fmla="*/ 20 w 126"/>
              <a:gd name="T9" fmla="*/ 184 h 204"/>
              <a:gd name="T10" fmla="*/ 31 w 126"/>
              <a:gd name="T11" fmla="*/ 193 h 204"/>
              <a:gd name="T12" fmla="*/ 43 w 126"/>
              <a:gd name="T13" fmla="*/ 200 h 204"/>
              <a:gd name="T14" fmla="*/ 55 w 126"/>
              <a:gd name="T15" fmla="*/ 204 h 204"/>
              <a:gd name="T16" fmla="*/ 70 w 126"/>
              <a:gd name="T17" fmla="*/ 204 h 204"/>
              <a:gd name="T18" fmla="*/ 84 w 126"/>
              <a:gd name="T19" fmla="*/ 200 h 204"/>
              <a:gd name="T20" fmla="*/ 95 w 126"/>
              <a:gd name="T21" fmla="*/ 193 h 204"/>
              <a:gd name="T22" fmla="*/ 106 w 126"/>
              <a:gd name="T23" fmla="*/ 184 h 204"/>
              <a:gd name="T24" fmla="*/ 113 w 126"/>
              <a:gd name="T25" fmla="*/ 171 h 204"/>
              <a:gd name="T26" fmla="*/ 120 w 126"/>
              <a:gd name="T27" fmla="*/ 155 h 204"/>
              <a:gd name="T28" fmla="*/ 124 w 126"/>
              <a:gd name="T29" fmla="*/ 136 h 204"/>
              <a:gd name="T30" fmla="*/ 126 w 126"/>
              <a:gd name="T31" fmla="*/ 114 h 204"/>
              <a:gd name="T32" fmla="*/ 126 w 126"/>
              <a:gd name="T33" fmla="*/ 90 h 204"/>
              <a:gd name="T34" fmla="*/ 124 w 126"/>
              <a:gd name="T35" fmla="*/ 68 h 204"/>
              <a:gd name="T36" fmla="*/ 120 w 126"/>
              <a:gd name="T37" fmla="*/ 49 h 204"/>
              <a:gd name="T38" fmla="*/ 113 w 126"/>
              <a:gd name="T39" fmla="*/ 33 h 204"/>
              <a:gd name="T40" fmla="*/ 106 w 126"/>
              <a:gd name="T41" fmla="*/ 20 h 204"/>
              <a:gd name="T42" fmla="*/ 95 w 126"/>
              <a:gd name="T43" fmla="*/ 10 h 204"/>
              <a:gd name="T44" fmla="*/ 84 w 126"/>
              <a:gd name="T45" fmla="*/ 3 h 204"/>
              <a:gd name="T46" fmla="*/ 70 w 126"/>
              <a:gd name="T47" fmla="*/ 0 h 204"/>
              <a:gd name="T48" fmla="*/ 55 w 126"/>
              <a:gd name="T49" fmla="*/ 0 h 204"/>
              <a:gd name="T50" fmla="*/ 43 w 126"/>
              <a:gd name="T51" fmla="*/ 3 h 204"/>
              <a:gd name="T52" fmla="*/ 31 w 126"/>
              <a:gd name="T53" fmla="*/ 10 h 204"/>
              <a:gd name="T54" fmla="*/ 20 w 126"/>
              <a:gd name="T55" fmla="*/ 20 h 204"/>
              <a:gd name="T56" fmla="*/ 13 w 126"/>
              <a:gd name="T57" fmla="*/ 33 h 204"/>
              <a:gd name="T58" fmla="*/ 7 w 126"/>
              <a:gd name="T59" fmla="*/ 49 h 204"/>
              <a:gd name="T60" fmla="*/ 3 w 126"/>
              <a:gd name="T61" fmla="*/ 68 h 204"/>
              <a:gd name="T62" fmla="*/ 0 w 126"/>
              <a:gd name="T63" fmla="*/ 90 h 204"/>
              <a:gd name="T64" fmla="*/ 26 w 126"/>
              <a:gd name="T65" fmla="*/ 102 h 204"/>
              <a:gd name="T66" fmla="*/ 28 w 126"/>
              <a:gd name="T67" fmla="*/ 68 h 204"/>
              <a:gd name="T68" fmla="*/ 34 w 126"/>
              <a:gd name="T69" fmla="*/ 43 h 204"/>
              <a:gd name="T70" fmla="*/ 46 w 126"/>
              <a:gd name="T71" fmla="*/ 28 h 204"/>
              <a:gd name="T72" fmla="*/ 64 w 126"/>
              <a:gd name="T73" fmla="*/ 23 h 204"/>
              <a:gd name="T74" fmla="*/ 81 w 126"/>
              <a:gd name="T75" fmla="*/ 28 h 204"/>
              <a:gd name="T76" fmla="*/ 92 w 126"/>
              <a:gd name="T77" fmla="*/ 43 h 204"/>
              <a:gd name="T78" fmla="*/ 98 w 126"/>
              <a:gd name="T79" fmla="*/ 68 h 204"/>
              <a:gd name="T80" fmla="*/ 101 w 126"/>
              <a:gd name="T81" fmla="*/ 102 h 204"/>
              <a:gd name="T82" fmla="*/ 98 w 126"/>
              <a:gd name="T83" fmla="*/ 136 h 204"/>
              <a:gd name="T84" fmla="*/ 92 w 126"/>
              <a:gd name="T85" fmla="*/ 161 h 204"/>
              <a:gd name="T86" fmla="*/ 81 w 126"/>
              <a:gd name="T87" fmla="*/ 176 h 204"/>
              <a:gd name="T88" fmla="*/ 64 w 126"/>
              <a:gd name="T89" fmla="*/ 180 h 204"/>
              <a:gd name="T90" fmla="*/ 46 w 126"/>
              <a:gd name="T91" fmla="*/ 176 h 204"/>
              <a:gd name="T92" fmla="*/ 34 w 126"/>
              <a:gd name="T93" fmla="*/ 161 h 204"/>
              <a:gd name="T94" fmla="*/ 28 w 126"/>
              <a:gd name="T95" fmla="*/ 136 h 204"/>
              <a:gd name="T96" fmla="*/ 26 w 126"/>
              <a:gd name="T97" fmla="*/ 102 h 2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6"/>
              <a:gd name="T148" fmla="*/ 0 h 204"/>
              <a:gd name="T149" fmla="*/ 126 w 126"/>
              <a:gd name="T150" fmla="*/ 204 h 20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6" h="204">
                <a:moveTo>
                  <a:pt x="0" y="102"/>
                </a:moveTo>
                <a:lnTo>
                  <a:pt x="0" y="114"/>
                </a:lnTo>
                <a:lnTo>
                  <a:pt x="1" y="126"/>
                </a:lnTo>
                <a:lnTo>
                  <a:pt x="3" y="136"/>
                </a:lnTo>
                <a:lnTo>
                  <a:pt x="5" y="147"/>
                </a:lnTo>
                <a:lnTo>
                  <a:pt x="7" y="155"/>
                </a:lnTo>
                <a:lnTo>
                  <a:pt x="10" y="164"/>
                </a:lnTo>
                <a:lnTo>
                  <a:pt x="13" y="171"/>
                </a:lnTo>
                <a:lnTo>
                  <a:pt x="16" y="178"/>
                </a:lnTo>
                <a:lnTo>
                  <a:pt x="20" y="184"/>
                </a:lnTo>
                <a:lnTo>
                  <a:pt x="26" y="190"/>
                </a:lnTo>
                <a:lnTo>
                  <a:pt x="31" y="193"/>
                </a:lnTo>
                <a:lnTo>
                  <a:pt x="36" y="197"/>
                </a:lnTo>
                <a:lnTo>
                  <a:pt x="43" y="200"/>
                </a:lnTo>
                <a:lnTo>
                  <a:pt x="49" y="203"/>
                </a:lnTo>
                <a:lnTo>
                  <a:pt x="55" y="204"/>
                </a:lnTo>
                <a:lnTo>
                  <a:pt x="63" y="204"/>
                </a:lnTo>
                <a:lnTo>
                  <a:pt x="70" y="204"/>
                </a:lnTo>
                <a:lnTo>
                  <a:pt x="77" y="203"/>
                </a:lnTo>
                <a:lnTo>
                  <a:pt x="84" y="200"/>
                </a:lnTo>
                <a:lnTo>
                  <a:pt x="90" y="197"/>
                </a:lnTo>
                <a:lnTo>
                  <a:pt x="95" y="193"/>
                </a:lnTo>
                <a:lnTo>
                  <a:pt x="101" y="190"/>
                </a:lnTo>
                <a:lnTo>
                  <a:pt x="106" y="184"/>
                </a:lnTo>
                <a:lnTo>
                  <a:pt x="110" y="178"/>
                </a:lnTo>
                <a:lnTo>
                  <a:pt x="113" y="171"/>
                </a:lnTo>
                <a:lnTo>
                  <a:pt x="116" y="164"/>
                </a:lnTo>
                <a:lnTo>
                  <a:pt x="120" y="155"/>
                </a:lnTo>
                <a:lnTo>
                  <a:pt x="122" y="147"/>
                </a:lnTo>
                <a:lnTo>
                  <a:pt x="124" y="136"/>
                </a:lnTo>
                <a:lnTo>
                  <a:pt x="125" y="126"/>
                </a:lnTo>
                <a:lnTo>
                  <a:pt x="126" y="114"/>
                </a:lnTo>
                <a:lnTo>
                  <a:pt x="126" y="102"/>
                </a:lnTo>
                <a:lnTo>
                  <a:pt x="126" y="90"/>
                </a:lnTo>
                <a:lnTo>
                  <a:pt x="125" y="78"/>
                </a:lnTo>
                <a:lnTo>
                  <a:pt x="124" y="68"/>
                </a:lnTo>
                <a:lnTo>
                  <a:pt x="122" y="58"/>
                </a:lnTo>
                <a:lnTo>
                  <a:pt x="120" y="49"/>
                </a:lnTo>
                <a:lnTo>
                  <a:pt x="116" y="41"/>
                </a:lnTo>
                <a:lnTo>
                  <a:pt x="113" y="33"/>
                </a:lnTo>
                <a:lnTo>
                  <a:pt x="110" y="26"/>
                </a:lnTo>
                <a:lnTo>
                  <a:pt x="106" y="20"/>
                </a:lnTo>
                <a:lnTo>
                  <a:pt x="101" y="15"/>
                </a:lnTo>
                <a:lnTo>
                  <a:pt x="95" y="10"/>
                </a:lnTo>
                <a:lnTo>
                  <a:pt x="90" y="7"/>
                </a:lnTo>
                <a:lnTo>
                  <a:pt x="84" y="3"/>
                </a:lnTo>
                <a:lnTo>
                  <a:pt x="77" y="1"/>
                </a:lnTo>
                <a:lnTo>
                  <a:pt x="70" y="0"/>
                </a:lnTo>
                <a:lnTo>
                  <a:pt x="63" y="0"/>
                </a:lnTo>
                <a:lnTo>
                  <a:pt x="55" y="0"/>
                </a:lnTo>
                <a:lnTo>
                  <a:pt x="49" y="1"/>
                </a:lnTo>
                <a:lnTo>
                  <a:pt x="43" y="3"/>
                </a:lnTo>
                <a:lnTo>
                  <a:pt x="36" y="7"/>
                </a:lnTo>
                <a:lnTo>
                  <a:pt x="31" y="10"/>
                </a:lnTo>
                <a:lnTo>
                  <a:pt x="26" y="15"/>
                </a:lnTo>
                <a:lnTo>
                  <a:pt x="20" y="20"/>
                </a:lnTo>
                <a:lnTo>
                  <a:pt x="16" y="26"/>
                </a:lnTo>
                <a:lnTo>
                  <a:pt x="13" y="33"/>
                </a:lnTo>
                <a:lnTo>
                  <a:pt x="10" y="41"/>
                </a:lnTo>
                <a:lnTo>
                  <a:pt x="7" y="49"/>
                </a:lnTo>
                <a:lnTo>
                  <a:pt x="5" y="58"/>
                </a:lnTo>
                <a:lnTo>
                  <a:pt x="3" y="68"/>
                </a:lnTo>
                <a:lnTo>
                  <a:pt x="1" y="78"/>
                </a:lnTo>
                <a:lnTo>
                  <a:pt x="0" y="90"/>
                </a:lnTo>
                <a:lnTo>
                  <a:pt x="0" y="102"/>
                </a:lnTo>
                <a:close/>
                <a:moveTo>
                  <a:pt x="26" y="102"/>
                </a:moveTo>
                <a:lnTo>
                  <a:pt x="26" y="84"/>
                </a:lnTo>
                <a:lnTo>
                  <a:pt x="28" y="68"/>
                </a:lnTo>
                <a:lnTo>
                  <a:pt x="31" y="54"/>
                </a:lnTo>
                <a:lnTo>
                  <a:pt x="34" y="43"/>
                </a:lnTo>
                <a:lnTo>
                  <a:pt x="39" y="34"/>
                </a:lnTo>
                <a:lnTo>
                  <a:pt x="46" y="28"/>
                </a:lnTo>
                <a:lnTo>
                  <a:pt x="54" y="24"/>
                </a:lnTo>
                <a:lnTo>
                  <a:pt x="64" y="23"/>
                </a:lnTo>
                <a:lnTo>
                  <a:pt x="72" y="24"/>
                </a:lnTo>
                <a:lnTo>
                  <a:pt x="81" y="28"/>
                </a:lnTo>
                <a:lnTo>
                  <a:pt x="87" y="34"/>
                </a:lnTo>
                <a:lnTo>
                  <a:pt x="92" y="43"/>
                </a:lnTo>
                <a:lnTo>
                  <a:pt x="96" y="54"/>
                </a:lnTo>
                <a:lnTo>
                  <a:pt x="98" y="68"/>
                </a:lnTo>
                <a:lnTo>
                  <a:pt x="101" y="84"/>
                </a:lnTo>
                <a:lnTo>
                  <a:pt x="101" y="102"/>
                </a:lnTo>
                <a:lnTo>
                  <a:pt x="101" y="121"/>
                </a:lnTo>
                <a:lnTo>
                  <a:pt x="98" y="136"/>
                </a:lnTo>
                <a:lnTo>
                  <a:pt x="96" y="150"/>
                </a:lnTo>
                <a:lnTo>
                  <a:pt x="92" y="161"/>
                </a:lnTo>
                <a:lnTo>
                  <a:pt x="87" y="170"/>
                </a:lnTo>
                <a:lnTo>
                  <a:pt x="81" y="176"/>
                </a:lnTo>
                <a:lnTo>
                  <a:pt x="72" y="179"/>
                </a:lnTo>
                <a:lnTo>
                  <a:pt x="64" y="180"/>
                </a:lnTo>
                <a:lnTo>
                  <a:pt x="54" y="179"/>
                </a:lnTo>
                <a:lnTo>
                  <a:pt x="46" y="176"/>
                </a:lnTo>
                <a:lnTo>
                  <a:pt x="39" y="170"/>
                </a:lnTo>
                <a:lnTo>
                  <a:pt x="34" y="161"/>
                </a:lnTo>
                <a:lnTo>
                  <a:pt x="31" y="150"/>
                </a:lnTo>
                <a:lnTo>
                  <a:pt x="28" y="136"/>
                </a:lnTo>
                <a:lnTo>
                  <a:pt x="26" y="121"/>
                </a:lnTo>
                <a:lnTo>
                  <a:pt x="26" y="102"/>
                </a:lnTo>
                <a:close/>
              </a:path>
            </a:pathLst>
          </a:custGeom>
          <a:solidFill>
            <a:srgbClr val="000066"/>
          </a:solidFill>
          <a:ln w="9525">
            <a:noFill/>
            <a:round/>
            <a:headEnd/>
            <a:tailEnd/>
          </a:ln>
        </p:spPr>
        <p:txBody>
          <a:bodyPr/>
          <a:lstStyle/>
          <a:p>
            <a:endParaRPr lang="ru-RU"/>
          </a:p>
        </p:txBody>
      </p:sp>
      <p:sp>
        <p:nvSpPr>
          <p:cNvPr id="20942" name="Freeform 462"/>
          <p:cNvSpPr>
            <a:spLocks noEditPoints="1"/>
          </p:cNvSpPr>
          <p:nvPr/>
        </p:nvSpPr>
        <p:spPr bwMode="auto">
          <a:xfrm>
            <a:off x="5527675" y="4062413"/>
            <a:ext cx="79375" cy="109537"/>
          </a:xfrm>
          <a:custGeom>
            <a:avLst/>
            <a:gdLst>
              <a:gd name="T0" fmla="*/ 0 w 168"/>
              <a:gd name="T1" fmla="*/ 207 h 207"/>
              <a:gd name="T2" fmla="*/ 27 w 168"/>
              <a:gd name="T3" fmla="*/ 207 h 207"/>
              <a:gd name="T4" fmla="*/ 47 w 168"/>
              <a:gd name="T5" fmla="*/ 145 h 207"/>
              <a:gd name="T6" fmla="*/ 121 w 168"/>
              <a:gd name="T7" fmla="*/ 145 h 207"/>
              <a:gd name="T8" fmla="*/ 141 w 168"/>
              <a:gd name="T9" fmla="*/ 207 h 207"/>
              <a:gd name="T10" fmla="*/ 168 w 168"/>
              <a:gd name="T11" fmla="*/ 207 h 207"/>
              <a:gd name="T12" fmla="*/ 98 w 168"/>
              <a:gd name="T13" fmla="*/ 0 h 207"/>
              <a:gd name="T14" fmla="*/ 70 w 168"/>
              <a:gd name="T15" fmla="*/ 0 h 207"/>
              <a:gd name="T16" fmla="*/ 0 w 168"/>
              <a:gd name="T17" fmla="*/ 207 h 207"/>
              <a:gd name="T18" fmla="*/ 55 w 168"/>
              <a:gd name="T19" fmla="*/ 121 h 207"/>
              <a:gd name="T20" fmla="*/ 85 w 168"/>
              <a:gd name="T21" fmla="*/ 30 h 207"/>
              <a:gd name="T22" fmla="*/ 113 w 168"/>
              <a:gd name="T23" fmla="*/ 121 h 207"/>
              <a:gd name="T24" fmla="*/ 55 w 168"/>
              <a:gd name="T25" fmla="*/ 121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8"/>
              <a:gd name="T40" fmla="*/ 0 h 207"/>
              <a:gd name="T41" fmla="*/ 168 w 168"/>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8" h="207">
                <a:moveTo>
                  <a:pt x="0" y="207"/>
                </a:moveTo>
                <a:lnTo>
                  <a:pt x="27" y="207"/>
                </a:lnTo>
                <a:lnTo>
                  <a:pt x="47" y="145"/>
                </a:lnTo>
                <a:lnTo>
                  <a:pt x="121" y="145"/>
                </a:lnTo>
                <a:lnTo>
                  <a:pt x="141" y="207"/>
                </a:lnTo>
                <a:lnTo>
                  <a:pt x="168" y="207"/>
                </a:lnTo>
                <a:lnTo>
                  <a:pt x="98" y="0"/>
                </a:lnTo>
                <a:lnTo>
                  <a:pt x="70" y="0"/>
                </a:lnTo>
                <a:lnTo>
                  <a:pt x="0" y="207"/>
                </a:lnTo>
                <a:close/>
                <a:moveTo>
                  <a:pt x="55" y="121"/>
                </a:moveTo>
                <a:lnTo>
                  <a:pt x="85" y="30"/>
                </a:lnTo>
                <a:lnTo>
                  <a:pt x="113" y="121"/>
                </a:lnTo>
                <a:lnTo>
                  <a:pt x="55" y="121"/>
                </a:lnTo>
                <a:close/>
              </a:path>
            </a:pathLst>
          </a:custGeom>
          <a:solidFill>
            <a:srgbClr val="000066"/>
          </a:solidFill>
          <a:ln w="9525">
            <a:noFill/>
            <a:round/>
            <a:headEnd/>
            <a:tailEnd/>
          </a:ln>
        </p:spPr>
        <p:txBody>
          <a:bodyPr/>
          <a:lstStyle/>
          <a:p>
            <a:endParaRPr lang="ru-RU"/>
          </a:p>
        </p:txBody>
      </p:sp>
      <p:sp>
        <p:nvSpPr>
          <p:cNvPr id="20943" name="Rectangle 463"/>
          <p:cNvSpPr>
            <a:spLocks noChangeArrowheads="1"/>
          </p:cNvSpPr>
          <p:nvPr/>
        </p:nvSpPr>
        <p:spPr bwMode="auto">
          <a:xfrm>
            <a:off x="5614988" y="4062413"/>
            <a:ext cx="11112" cy="109537"/>
          </a:xfrm>
          <a:prstGeom prst="rect">
            <a:avLst/>
          </a:prstGeom>
          <a:solidFill>
            <a:srgbClr val="000066"/>
          </a:solidFill>
          <a:ln w="9525">
            <a:noFill/>
            <a:miter lim="800000"/>
            <a:headEnd/>
            <a:tailEnd/>
          </a:ln>
        </p:spPr>
        <p:txBody>
          <a:bodyPr/>
          <a:lstStyle/>
          <a:p>
            <a:endParaRPr lang="ru-RU"/>
          </a:p>
        </p:txBody>
      </p:sp>
      <p:sp>
        <p:nvSpPr>
          <p:cNvPr id="20944" name="Freeform 464"/>
          <p:cNvSpPr>
            <a:spLocks noEditPoints="1"/>
          </p:cNvSpPr>
          <p:nvPr/>
        </p:nvSpPr>
        <p:spPr bwMode="auto">
          <a:xfrm>
            <a:off x="5637213" y="4089400"/>
            <a:ext cx="60325" cy="84138"/>
          </a:xfrm>
          <a:custGeom>
            <a:avLst/>
            <a:gdLst>
              <a:gd name="T0" fmla="*/ 91 w 129"/>
              <a:gd name="T1" fmla="*/ 99 h 159"/>
              <a:gd name="T2" fmla="*/ 88 w 129"/>
              <a:gd name="T3" fmla="*/ 114 h 159"/>
              <a:gd name="T4" fmla="*/ 79 w 129"/>
              <a:gd name="T5" fmla="*/ 126 h 159"/>
              <a:gd name="T6" fmla="*/ 66 w 129"/>
              <a:gd name="T7" fmla="*/ 134 h 159"/>
              <a:gd name="T8" fmla="*/ 49 w 129"/>
              <a:gd name="T9" fmla="*/ 136 h 159"/>
              <a:gd name="T10" fmla="*/ 38 w 129"/>
              <a:gd name="T11" fmla="*/ 135 h 159"/>
              <a:gd name="T12" fmla="*/ 31 w 129"/>
              <a:gd name="T13" fmla="*/ 131 h 159"/>
              <a:gd name="T14" fmla="*/ 27 w 129"/>
              <a:gd name="T15" fmla="*/ 122 h 159"/>
              <a:gd name="T16" fmla="*/ 25 w 129"/>
              <a:gd name="T17" fmla="*/ 113 h 159"/>
              <a:gd name="T18" fmla="*/ 26 w 129"/>
              <a:gd name="T19" fmla="*/ 103 h 159"/>
              <a:gd name="T20" fmla="*/ 30 w 129"/>
              <a:gd name="T21" fmla="*/ 96 h 159"/>
              <a:gd name="T22" fmla="*/ 37 w 129"/>
              <a:gd name="T23" fmla="*/ 90 h 159"/>
              <a:gd name="T24" fmla="*/ 48 w 129"/>
              <a:gd name="T25" fmla="*/ 88 h 159"/>
              <a:gd name="T26" fmla="*/ 71 w 129"/>
              <a:gd name="T27" fmla="*/ 84 h 159"/>
              <a:gd name="T28" fmla="*/ 91 w 129"/>
              <a:gd name="T29" fmla="*/ 77 h 159"/>
              <a:gd name="T30" fmla="*/ 93 w 129"/>
              <a:gd name="T31" fmla="*/ 140 h 159"/>
              <a:gd name="T32" fmla="*/ 96 w 129"/>
              <a:gd name="T33" fmla="*/ 148 h 159"/>
              <a:gd name="T34" fmla="*/ 102 w 129"/>
              <a:gd name="T35" fmla="*/ 154 h 159"/>
              <a:gd name="T36" fmla="*/ 110 w 129"/>
              <a:gd name="T37" fmla="*/ 157 h 159"/>
              <a:gd name="T38" fmla="*/ 122 w 129"/>
              <a:gd name="T39" fmla="*/ 156 h 159"/>
              <a:gd name="T40" fmla="*/ 129 w 129"/>
              <a:gd name="T41" fmla="*/ 135 h 159"/>
              <a:gd name="T42" fmla="*/ 118 w 129"/>
              <a:gd name="T43" fmla="*/ 135 h 159"/>
              <a:gd name="T44" fmla="*/ 114 w 129"/>
              <a:gd name="T45" fmla="*/ 127 h 159"/>
              <a:gd name="T46" fmla="*/ 114 w 129"/>
              <a:gd name="T47" fmla="*/ 46 h 159"/>
              <a:gd name="T48" fmla="*/ 111 w 129"/>
              <a:gd name="T49" fmla="*/ 26 h 159"/>
              <a:gd name="T50" fmla="*/ 102 w 129"/>
              <a:gd name="T51" fmla="*/ 11 h 159"/>
              <a:gd name="T52" fmla="*/ 85 w 129"/>
              <a:gd name="T53" fmla="*/ 3 h 159"/>
              <a:gd name="T54" fmla="*/ 62 w 129"/>
              <a:gd name="T55" fmla="*/ 0 h 159"/>
              <a:gd name="T56" fmla="*/ 38 w 129"/>
              <a:gd name="T57" fmla="*/ 4 h 159"/>
              <a:gd name="T58" fmla="*/ 21 w 129"/>
              <a:gd name="T59" fmla="*/ 13 h 159"/>
              <a:gd name="T60" fmla="*/ 11 w 129"/>
              <a:gd name="T61" fmla="*/ 28 h 159"/>
              <a:gd name="T62" fmla="*/ 7 w 129"/>
              <a:gd name="T63" fmla="*/ 48 h 159"/>
              <a:gd name="T64" fmla="*/ 29 w 129"/>
              <a:gd name="T65" fmla="*/ 49 h 159"/>
              <a:gd name="T66" fmla="*/ 31 w 129"/>
              <a:gd name="T67" fmla="*/ 37 h 159"/>
              <a:gd name="T68" fmla="*/ 37 w 129"/>
              <a:gd name="T69" fmla="*/ 29 h 159"/>
              <a:gd name="T70" fmla="*/ 47 w 129"/>
              <a:gd name="T71" fmla="*/ 24 h 159"/>
              <a:gd name="T72" fmla="*/ 60 w 129"/>
              <a:gd name="T73" fmla="*/ 22 h 159"/>
              <a:gd name="T74" fmla="*/ 74 w 129"/>
              <a:gd name="T75" fmla="*/ 24 h 159"/>
              <a:gd name="T76" fmla="*/ 84 w 129"/>
              <a:gd name="T77" fmla="*/ 28 h 159"/>
              <a:gd name="T78" fmla="*/ 89 w 129"/>
              <a:gd name="T79" fmla="*/ 35 h 159"/>
              <a:gd name="T80" fmla="*/ 91 w 129"/>
              <a:gd name="T81" fmla="*/ 44 h 159"/>
              <a:gd name="T82" fmla="*/ 90 w 129"/>
              <a:gd name="T83" fmla="*/ 55 h 159"/>
              <a:gd name="T84" fmla="*/ 85 w 129"/>
              <a:gd name="T85" fmla="*/ 60 h 159"/>
              <a:gd name="T86" fmla="*/ 71 w 129"/>
              <a:gd name="T87" fmla="*/ 63 h 159"/>
              <a:gd name="T88" fmla="*/ 48 w 129"/>
              <a:gd name="T89" fmla="*/ 65 h 159"/>
              <a:gd name="T90" fmla="*/ 27 w 129"/>
              <a:gd name="T91" fmla="*/ 71 h 159"/>
              <a:gd name="T92" fmla="*/ 12 w 129"/>
              <a:gd name="T93" fmla="*/ 81 h 159"/>
              <a:gd name="T94" fmla="*/ 4 w 129"/>
              <a:gd name="T95" fmla="*/ 95 h 159"/>
              <a:gd name="T96" fmla="*/ 0 w 129"/>
              <a:gd name="T97" fmla="*/ 113 h 159"/>
              <a:gd name="T98" fmla="*/ 4 w 129"/>
              <a:gd name="T99" fmla="*/ 132 h 159"/>
              <a:gd name="T100" fmla="*/ 12 w 129"/>
              <a:gd name="T101" fmla="*/ 147 h 159"/>
              <a:gd name="T102" fmla="*/ 26 w 129"/>
              <a:gd name="T103" fmla="*/ 155 h 159"/>
              <a:gd name="T104" fmla="*/ 45 w 129"/>
              <a:gd name="T105" fmla="*/ 159 h 159"/>
              <a:gd name="T106" fmla="*/ 71 w 129"/>
              <a:gd name="T107" fmla="*/ 153 h 159"/>
              <a:gd name="T108" fmla="*/ 93 w 129"/>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7"/>
                </a:lnTo>
                <a:lnTo>
                  <a:pt x="88" y="114"/>
                </a:lnTo>
                <a:lnTo>
                  <a:pt x="85" y="120"/>
                </a:lnTo>
                <a:lnTo>
                  <a:pt x="79" y="126"/>
                </a:lnTo>
                <a:lnTo>
                  <a:pt x="73" y="131"/>
                </a:lnTo>
                <a:lnTo>
                  <a:pt x="66" y="134"/>
                </a:lnTo>
                <a:lnTo>
                  <a:pt x="58" y="135"/>
                </a:lnTo>
                <a:lnTo>
                  <a:pt x="49" y="136"/>
                </a:lnTo>
                <a:lnTo>
                  <a:pt x="44" y="136"/>
                </a:lnTo>
                <a:lnTo>
                  <a:pt x="38" y="135"/>
                </a:lnTo>
                <a:lnTo>
                  <a:pt x="34" y="133"/>
                </a:lnTo>
                <a:lnTo>
                  <a:pt x="31" y="131"/>
                </a:lnTo>
                <a:lnTo>
                  <a:pt x="28" y="127"/>
                </a:lnTo>
                <a:lnTo>
                  <a:pt x="27" y="122"/>
                </a:lnTo>
                <a:lnTo>
                  <a:pt x="25" y="118"/>
                </a:lnTo>
                <a:lnTo>
                  <a:pt x="25" y="113"/>
                </a:lnTo>
                <a:lnTo>
                  <a:pt x="25" y="107"/>
                </a:lnTo>
                <a:lnTo>
                  <a:pt x="26" y="103"/>
                </a:lnTo>
                <a:lnTo>
                  <a:pt x="28" y="99"/>
                </a:lnTo>
                <a:lnTo>
                  <a:pt x="30" y="96"/>
                </a:lnTo>
                <a:lnTo>
                  <a:pt x="33" y="92"/>
                </a:lnTo>
                <a:lnTo>
                  <a:pt x="37" y="90"/>
                </a:lnTo>
                <a:lnTo>
                  <a:pt x="43" y="89"/>
                </a:lnTo>
                <a:lnTo>
                  <a:pt x="48" y="88"/>
                </a:lnTo>
                <a:lnTo>
                  <a:pt x="59" y="85"/>
                </a:lnTo>
                <a:lnTo>
                  <a:pt x="71" y="84"/>
                </a:lnTo>
                <a:lnTo>
                  <a:pt x="82" y="82"/>
                </a:lnTo>
                <a:lnTo>
                  <a:pt x="91" y="77"/>
                </a:lnTo>
                <a:close/>
                <a:moveTo>
                  <a:pt x="93" y="134"/>
                </a:moveTo>
                <a:lnTo>
                  <a:pt x="93" y="140"/>
                </a:lnTo>
                <a:lnTo>
                  <a:pt x="94" y="145"/>
                </a:lnTo>
                <a:lnTo>
                  <a:pt x="96" y="148"/>
                </a:lnTo>
                <a:lnTo>
                  <a:pt x="98" y="152"/>
                </a:lnTo>
                <a:lnTo>
                  <a:pt x="102" y="154"/>
                </a:lnTo>
                <a:lnTo>
                  <a:pt x="106" y="156"/>
                </a:lnTo>
                <a:lnTo>
                  <a:pt x="110" y="157"/>
                </a:lnTo>
                <a:lnTo>
                  <a:pt x="116" y="157"/>
                </a:lnTo>
                <a:lnTo>
                  <a:pt x="122" y="156"/>
                </a:lnTo>
                <a:lnTo>
                  <a:pt x="129" y="155"/>
                </a:lnTo>
                <a:lnTo>
                  <a:pt x="129" y="135"/>
                </a:lnTo>
                <a:lnTo>
                  <a:pt x="123" y="136"/>
                </a:lnTo>
                <a:lnTo>
                  <a:pt x="118" y="135"/>
                </a:lnTo>
                <a:lnTo>
                  <a:pt x="115" y="132"/>
                </a:lnTo>
                <a:lnTo>
                  <a:pt x="114" y="127"/>
                </a:lnTo>
                <a:lnTo>
                  <a:pt x="114" y="120"/>
                </a:lnTo>
                <a:lnTo>
                  <a:pt x="114" y="46"/>
                </a:lnTo>
                <a:lnTo>
                  <a:pt x="113" y="35"/>
                </a:lnTo>
                <a:lnTo>
                  <a:pt x="111" y="26"/>
                </a:lnTo>
                <a:lnTo>
                  <a:pt x="107" y="18"/>
                </a:lnTo>
                <a:lnTo>
                  <a:pt x="102" y="11"/>
                </a:lnTo>
                <a:lnTo>
                  <a:pt x="94" y="6"/>
                </a:lnTo>
                <a:lnTo>
                  <a:pt x="85" y="3"/>
                </a:lnTo>
                <a:lnTo>
                  <a:pt x="74" y="1"/>
                </a:lnTo>
                <a:lnTo>
                  <a:pt x="62" y="0"/>
                </a:lnTo>
                <a:lnTo>
                  <a:pt x="49" y="1"/>
                </a:lnTo>
                <a:lnTo>
                  <a:pt x="38" y="4"/>
                </a:lnTo>
                <a:lnTo>
                  <a:pt x="29" y="7"/>
                </a:lnTo>
                <a:lnTo>
                  <a:pt x="21" y="13"/>
                </a:lnTo>
                <a:lnTo>
                  <a:pt x="15" y="20"/>
                </a:lnTo>
                <a:lnTo>
                  <a:pt x="11" y="28"/>
                </a:lnTo>
                <a:lnTo>
                  <a:pt x="8" y="37"/>
                </a:lnTo>
                <a:lnTo>
                  <a:pt x="7" y="48"/>
                </a:lnTo>
                <a:lnTo>
                  <a:pt x="7" y="49"/>
                </a:lnTo>
                <a:lnTo>
                  <a:pt x="29" y="49"/>
                </a:lnTo>
                <a:lnTo>
                  <a:pt x="29" y="43"/>
                </a:lnTo>
                <a:lnTo>
                  <a:pt x="31" y="37"/>
                </a:lnTo>
                <a:lnTo>
                  <a:pt x="33" y="33"/>
                </a:lnTo>
                <a:lnTo>
                  <a:pt x="37" y="29"/>
                </a:lnTo>
                <a:lnTo>
                  <a:pt x="42" y="26"/>
                </a:lnTo>
                <a:lnTo>
                  <a:pt x="47" y="24"/>
                </a:lnTo>
                <a:lnTo>
                  <a:pt x="53" y="22"/>
                </a:lnTo>
                <a:lnTo>
                  <a:pt x="60" y="22"/>
                </a:lnTo>
                <a:lnTo>
                  <a:pt x="68" y="22"/>
                </a:lnTo>
                <a:lnTo>
                  <a:pt x="74" y="24"/>
                </a:lnTo>
                <a:lnTo>
                  <a:pt x="79" y="26"/>
                </a:lnTo>
                <a:lnTo>
                  <a:pt x="84" y="28"/>
                </a:lnTo>
                <a:lnTo>
                  <a:pt x="87" y="30"/>
                </a:lnTo>
                <a:lnTo>
                  <a:pt x="89" y="35"/>
                </a:lnTo>
                <a:lnTo>
                  <a:pt x="91" y="39"/>
                </a:lnTo>
                <a:lnTo>
                  <a:pt x="91" y="44"/>
                </a:lnTo>
                <a:lnTo>
                  <a:pt x="91" y="50"/>
                </a:lnTo>
                <a:lnTo>
                  <a:pt x="90" y="55"/>
                </a:lnTo>
                <a:lnTo>
                  <a:pt x="89" y="57"/>
                </a:lnTo>
                <a:lnTo>
                  <a:pt x="85" y="60"/>
                </a:lnTo>
                <a:lnTo>
                  <a:pt x="79" y="62"/>
                </a:lnTo>
                <a:lnTo>
                  <a:pt x="71" y="63"/>
                </a:lnTo>
                <a:lnTo>
                  <a:pt x="60" y="64"/>
                </a:lnTo>
                <a:lnTo>
                  <a:pt x="48" y="65"/>
                </a:lnTo>
                <a:lnTo>
                  <a:pt x="36" y="68"/>
                </a:lnTo>
                <a:lnTo>
                  <a:pt x="27" y="71"/>
                </a:lnTo>
                <a:lnTo>
                  <a:pt x="18" y="75"/>
                </a:lnTo>
                <a:lnTo>
                  <a:pt x="12" y="81"/>
                </a:lnTo>
                <a:lnTo>
                  <a:pt x="7" y="86"/>
                </a:lnTo>
                <a:lnTo>
                  <a:pt x="4" y="95"/>
                </a:lnTo>
                <a:lnTo>
                  <a:pt x="1" y="103"/>
                </a:lnTo>
                <a:lnTo>
                  <a:pt x="0" y="113"/>
                </a:lnTo>
                <a:lnTo>
                  <a:pt x="1" y="124"/>
                </a:lnTo>
                <a:lnTo>
                  <a:pt x="4" y="132"/>
                </a:lnTo>
                <a:lnTo>
                  <a:pt x="7" y="140"/>
                </a:lnTo>
                <a:lnTo>
                  <a:pt x="12" y="147"/>
                </a:lnTo>
                <a:lnTo>
                  <a:pt x="18" y="152"/>
                </a:lnTo>
                <a:lnTo>
                  <a:pt x="26" y="155"/>
                </a:lnTo>
                <a:lnTo>
                  <a:pt x="35" y="157"/>
                </a:lnTo>
                <a:lnTo>
                  <a:pt x="45" y="159"/>
                </a:lnTo>
                <a:lnTo>
                  <a:pt x="58" y="157"/>
                </a:lnTo>
                <a:lnTo>
                  <a:pt x="71" y="153"/>
                </a:lnTo>
                <a:lnTo>
                  <a:pt x="83" y="145"/>
                </a:lnTo>
                <a:lnTo>
                  <a:pt x="93" y="134"/>
                </a:lnTo>
                <a:close/>
              </a:path>
            </a:pathLst>
          </a:custGeom>
          <a:solidFill>
            <a:srgbClr val="000066"/>
          </a:solidFill>
          <a:ln w="9525">
            <a:noFill/>
            <a:round/>
            <a:headEnd/>
            <a:tailEnd/>
          </a:ln>
        </p:spPr>
        <p:txBody>
          <a:bodyPr/>
          <a:lstStyle/>
          <a:p>
            <a:endParaRPr lang="ru-RU"/>
          </a:p>
        </p:txBody>
      </p:sp>
      <p:sp>
        <p:nvSpPr>
          <p:cNvPr id="20945" name="Freeform 465"/>
          <p:cNvSpPr>
            <a:spLocks noEditPoints="1"/>
          </p:cNvSpPr>
          <p:nvPr/>
        </p:nvSpPr>
        <p:spPr bwMode="auto">
          <a:xfrm>
            <a:off x="5708650" y="4062413"/>
            <a:ext cx="11113" cy="109537"/>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66"/>
          </a:solidFill>
          <a:ln w="9525">
            <a:noFill/>
            <a:round/>
            <a:headEnd/>
            <a:tailEnd/>
          </a:ln>
        </p:spPr>
        <p:txBody>
          <a:bodyPr/>
          <a:lstStyle/>
          <a:p>
            <a:endParaRPr lang="ru-RU"/>
          </a:p>
        </p:txBody>
      </p:sp>
      <p:sp>
        <p:nvSpPr>
          <p:cNvPr id="20946" name="Freeform 466"/>
          <p:cNvSpPr>
            <a:spLocks/>
          </p:cNvSpPr>
          <p:nvPr/>
        </p:nvSpPr>
        <p:spPr bwMode="auto">
          <a:xfrm>
            <a:off x="5735638" y="4089400"/>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7 h 155"/>
              <a:gd name="T12" fmla="*/ 112 w 114"/>
              <a:gd name="T13" fmla="*/ 28 h 155"/>
              <a:gd name="T14" fmla="*/ 108 w 114"/>
              <a:gd name="T15" fmla="*/ 21 h 155"/>
              <a:gd name="T16" fmla="*/ 105 w 114"/>
              <a:gd name="T17" fmla="*/ 15 h 155"/>
              <a:gd name="T18" fmla="*/ 101 w 114"/>
              <a:gd name="T19" fmla="*/ 12 h 155"/>
              <a:gd name="T20" fmla="*/ 97 w 114"/>
              <a:gd name="T21" fmla="*/ 8 h 155"/>
              <a:gd name="T22" fmla="*/ 92 w 114"/>
              <a:gd name="T23" fmla="*/ 5 h 155"/>
              <a:gd name="T24" fmla="*/ 87 w 114"/>
              <a:gd name="T25" fmla="*/ 3 h 155"/>
              <a:gd name="T26" fmla="*/ 80 w 114"/>
              <a:gd name="T27" fmla="*/ 1 h 155"/>
              <a:gd name="T28" fmla="*/ 73 w 114"/>
              <a:gd name="T29" fmla="*/ 0 h 155"/>
              <a:gd name="T30" fmla="*/ 66 w 114"/>
              <a:gd name="T31" fmla="*/ 0 h 155"/>
              <a:gd name="T32" fmla="*/ 59 w 114"/>
              <a:gd name="T33" fmla="*/ 0 h 155"/>
              <a:gd name="T34" fmla="*/ 53 w 114"/>
              <a:gd name="T35" fmla="*/ 1 h 155"/>
              <a:gd name="T36" fmla="*/ 47 w 114"/>
              <a:gd name="T37" fmla="*/ 4 h 155"/>
              <a:gd name="T38" fmla="*/ 41 w 114"/>
              <a:gd name="T39" fmla="*/ 6 h 155"/>
              <a:gd name="T40" fmla="*/ 36 w 114"/>
              <a:gd name="T41" fmla="*/ 10 h 155"/>
              <a:gd name="T42" fmla="*/ 31 w 114"/>
              <a:gd name="T43" fmla="*/ 14 h 155"/>
              <a:gd name="T44" fmla="*/ 27 w 114"/>
              <a:gd name="T45" fmla="*/ 20 h 155"/>
              <a:gd name="T46" fmla="*/ 22 w 114"/>
              <a:gd name="T47" fmla="*/ 26 h 155"/>
              <a:gd name="T48" fmla="*/ 22 w 114"/>
              <a:gd name="T49" fmla="*/ 4 h 155"/>
              <a:gd name="T50" fmla="*/ 0 w 114"/>
              <a:gd name="T51" fmla="*/ 4 h 155"/>
              <a:gd name="T52" fmla="*/ 0 w 114"/>
              <a:gd name="T53" fmla="*/ 155 h 155"/>
              <a:gd name="T54" fmla="*/ 23 w 114"/>
              <a:gd name="T55" fmla="*/ 155 h 155"/>
              <a:gd name="T56" fmla="*/ 23 w 114"/>
              <a:gd name="T57" fmla="*/ 69 h 155"/>
              <a:gd name="T58" fmla="*/ 24 w 114"/>
              <a:gd name="T59" fmla="*/ 58 h 155"/>
              <a:gd name="T60" fmla="*/ 27 w 114"/>
              <a:gd name="T61" fmla="*/ 49 h 155"/>
              <a:gd name="T62" fmla="*/ 30 w 114"/>
              <a:gd name="T63" fmla="*/ 41 h 155"/>
              <a:gd name="T64" fmla="*/ 34 w 114"/>
              <a:gd name="T65" fmla="*/ 34 h 155"/>
              <a:gd name="T66" fmla="*/ 40 w 114"/>
              <a:gd name="T67" fmla="*/ 29 h 155"/>
              <a:gd name="T68" fmla="*/ 47 w 114"/>
              <a:gd name="T69" fmla="*/ 26 h 155"/>
              <a:gd name="T70" fmla="*/ 55 w 114"/>
              <a:gd name="T71" fmla="*/ 24 h 155"/>
              <a:gd name="T72" fmla="*/ 63 w 114"/>
              <a:gd name="T73" fmla="*/ 22 h 155"/>
              <a:gd name="T74" fmla="*/ 71 w 114"/>
              <a:gd name="T75" fmla="*/ 24 h 155"/>
              <a:gd name="T76" fmla="*/ 77 w 114"/>
              <a:gd name="T77" fmla="*/ 25 h 155"/>
              <a:gd name="T78" fmla="*/ 81 w 114"/>
              <a:gd name="T79" fmla="*/ 28 h 155"/>
              <a:gd name="T80" fmla="*/ 86 w 114"/>
              <a:gd name="T81" fmla="*/ 32 h 155"/>
              <a:gd name="T82" fmla="*/ 88 w 114"/>
              <a:gd name="T83" fmla="*/ 37 h 155"/>
              <a:gd name="T84" fmla="*/ 90 w 114"/>
              <a:gd name="T85" fmla="*/ 44 h 155"/>
              <a:gd name="T86" fmla="*/ 91 w 114"/>
              <a:gd name="T87" fmla="*/ 53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5" y="15"/>
                </a:lnTo>
                <a:lnTo>
                  <a:pt x="101" y="12"/>
                </a:lnTo>
                <a:lnTo>
                  <a:pt x="97" y="8"/>
                </a:lnTo>
                <a:lnTo>
                  <a:pt x="92" y="5"/>
                </a:lnTo>
                <a:lnTo>
                  <a:pt x="87" y="3"/>
                </a:lnTo>
                <a:lnTo>
                  <a:pt x="80" y="1"/>
                </a:lnTo>
                <a:lnTo>
                  <a:pt x="73" y="0"/>
                </a:lnTo>
                <a:lnTo>
                  <a:pt x="66" y="0"/>
                </a:lnTo>
                <a:lnTo>
                  <a:pt x="59" y="0"/>
                </a:lnTo>
                <a:lnTo>
                  <a:pt x="53" y="1"/>
                </a:lnTo>
                <a:lnTo>
                  <a:pt x="47" y="4"/>
                </a:lnTo>
                <a:lnTo>
                  <a:pt x="41" y="6"/>
                </a:lnTo>
                <a:lnTo>
                  <a:pt x="36" y="10"/>
                </a:lnTo>
                <a:lnTo>
                  <a:pt x="31" y="14"/>
                </a:lnTo>
                <a:lnTo>
                  <a:pt x="27" y="20"/>
                </a:lnTo>
                <a:lnTo>
                  <a:pt x="22" y="26"/>
                </a:lnTo>
                <a:lnTo>
                  <a:pt x="22" y="4"/>
                </a:lnTo>
                <a:lnTo>
                  <a:pt x="0" y="4"/>
                </a:lnTo>
                <a:lnTo>
                  <a:pt x="0" y="155"/>
                </a:lnTo>
                <a:lnTo>
                  <a:pt x="23" y="155"/>
                </a:lnTo>
                <a:lnTo>
                  <a:pt x="23" y="69"/>
                </a:lnTo>
                <a:lnTo>
                  <a:pt x="24" y="58"/>
                </a:lnTo>
                <a:lnTo>
                  <a:pt x="27" y="49"/>
                </a:lnTo>
                <a:lnTo>
                  <a:pt x="30" y="41"/>
                </a:lnTo>
                <a:lnTo>
                  <a:pt x="34" y="34"/>
                </a:lnTo>
                <a:lnTo>
                  <a:pt x="40" y="29"/>
                </a:lnTo>
                <a:lnTo>
                  <a:pt x="47" y="26"/>
                </a:lnTo>
                <a:lnTo>
                  <a:pt x="55" y="24"/>
                </a:lnTo>
                <a:lnTo>
                  <a:pt x="63" y="22"/>
                </a:lnTo>
                <a:lnTo>
                  <a:pt x="71" y="24"/>
                </a:lnTo>
                <a:lnTo>
                  <a:pt x="77" y="25"/>
                </a:lnTo>
                <a:lnTo>
                  <a:pt x="81" y="28"/>
                </a:lnTo>
                <a:lnTo>
                  <a:pt x="86" y="32"/>
                </a:lnTo>
                <a:lnTo>
                  <a:pt x="88" y="37"/>
                </a:lnTo>
                <a:lnTo>
                  <a:pt x="90" y="44"/>
                </a:lnTo>
                <a:lnTo>
                  <a:pt x="91" y="53"/>
                </a:lnTo>
                <a:lnTo>
                  <a:pt x="91" y="62"/>
                </a:lnTo>
                <a:lnTo>
                  <a:pt x="91" y="155"/>
                </a:lnTo>
                <a:close/>
              </a:path>
            </a:pathLst>
          </a:custGeom>
          <a:solidFill>
            <a:srgbClr val="000066"/>
          </a:solidFill>
          <a:ln w="9525">
            <a:noFill/>
            <a:round/>
            <a:headEnd/>
            <a:tailEnd/>
          </a:ln>
        </p:spPr>
        <p:txBody>
          <a:bodyPr/>
          <a:lstStyle/>
          <a:p>
            <a:endParaRPr lang="ru-RU"/>
          </a:p>
        </p:txBody>
      </p:sp>
      <p:sp>
        <p:nvSpPr>
          <p:cNvPr id="20947" name="Freeform 467"/>
          <p:cNvSpPr>
            <a:spLocks/>
          </p:cNvSpPr>
          <p:nvPr/>
        </p:nvSpPr>
        <p:spPr bwMode="auto">
          <a:xfrm>
            <a:off x="5840413" y="4062413"/>
            <a:ext cx="84137" cy="109537"/>
          </a:xfrm>
          <a:custGeom>
            <a:avLst/>
            <a:gdLst>
              <a:gd name="T0" fmla="*/ 23 w 177"/>
              <a:gd name="T1" fmla="*/ 30 h 207"/>
              <a:gd name="T2" fmla="*/ 25 w 177"/>
              <a:gd name="T3" fmla="*/ 39 h 207"/>
              <a:gd name="T4" fmla="*/ 27 w 177"/>
              <a:gd name="T5" fmla="*/ 49 h 207"/>
              <a:gd name="T6" fmla="*/ 74 w 177"/>
              <a:gd name="T7" fmla="*/ 207 h 207"/>
              <a:gd name="T8" fmla="*/ 99 w 177"/>
              <a:gd name="T9" fmla="*/ 207 h 207"/>
              <a:gd name="T10" fmla="*/ 147 w 177"/>
              <a:gd name="T11" fmla="*/ 49 h 207"/>
              <a:gd name="T12" fmla="*/ 151 w 177"/>
              <a:gd name="T13" fmla="*/ 30 h 207"/>
              <a:gd name="T14" fmla="*/ 151 w 177"/>
              <a:gd name="T15" fmla="*/ 207 h 207"/>
              <a:gd name="T16" fmla="*/ 177 w 177"/>
              <a:gd name="T17" fmla="*/ 207 h 207"/>
              <a:gd name="T18" fmla="*/ 177 w 177"/>
              <a:gd name="T19" fmla="*/ 0 h 207"/>
              <a:gd name="T20" fmla="*/ 140 w 177"/>
              <a:gd name="T21" fmla="*/ 0 h 207"/>
              <a:gd name="T22" fmla="*/ 91 w 177"/>
              <a:gd name="T23" fmla="*/ 158 h 207"/>
              <a:gd name="T24" fmla="*/ 87 w 177"/>
              <a:gd name="T25" fmla="*/ 176 h 207"/>
              <a:gd name="T26" fmla="*/ 83 w 177"/>
              <a:gd name="T27" fmla="*/ 158 h 207"/>
              <a:gd name="T28" fmla="*/ 35 w 177"/>
              <a:gd name="T29" fmla="*/ 0 h 207"/>
              <a:gd name="T30" fmla="*/ 0 w 177"/>
              <a:gd name="T31" fmla="*/ 0 h 207"/>
              <a:gd name="T32" fmla="*/ 0 w 177"/>
              <a:gd name="T33" fmla="*/ 207 h 207"/>
              <a:gd name="T34" fmla="*/ 23 w 177"/>
              <a:gd name="T35" fmla="*/ 207 h 207"/>
              <a:gd name="T36" fmla="*/ 23 w 177"/>
              <a:gd name="T37" fmla="*/ 30 h 2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7"/>
              <a:gd name="T58" fmla="*/ 0 h 207"/>
              <a:gd name="T59" fmla="*/ 177 w 177"/>
              <a:gd name="T60" fmla="*/ 207 h 2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7" h="207">
                <a:moveTo>
                  <a:pt x="23" y="30"/>
                </a:moveTo>
                <a:lnTo>
                  <a:pt x="25" y="39"/>
                </a:lnTo>
                <a:lnTo>
                  <a:pt x="27" y="49"/>
                </a:lnTo>
                <a:lnTo>
                  <a:pt x="74" y="207"/>
                </a:lnTo>
                <a:lnTo>
                  <a:pt x="99" y="207"/>
                </a:lnTo>
                <a:lnTo>
                  <a:pt x="147" y="49"/>
                </a:lnTo>
                <a:lnTo>
                  <a:pt x="151" y="30"/>
                </a:lnTo>
                <a:lnTo>
                  <a:pt x="151" y="207"/>
                </a:lnTo>
                <a:lnTo>
                  <a:pt x="177" y="207"/>
                </a:lnTo>
                <a:lnTo>
                  <a:pt x="177" y="0"/>
                </a:lnTo>
                <a:lnTo>
                  <a:pt x="140" y="0"/>
                </a:lnTo>
                <a:lnTo>
                  <a:pt x="91" y="158"/>
                </a:lnTo>
                <a:lnTo>
                  <a:pt x="87" y="176"/>
                </a:lnTo>
                <a:lnTo>
                  <a:pt x="83" y="158"/>
                </a:lnTo>
                <a:lnTo>
                  <a:pt x="35" y="0"/>
                </a:lnTo>
                <a:lnTo>
                  <a:pt x="0" y="0"/>
                </a:lnTo>
                <a:lnTo>
                  <a:pt x="0" y="207"/>
                </a:lnTo>
                <a:lnTo>
                  <a:pt x="23" y="207"/>
                </a:lnTo>
                <a:lnTo>
                  <a:pt x="23" y="30"/>
                </a:lnTo>
                <a:close/>
              </a:path>
            </a:pathLst>
          </a:custGeom>
          <a:solidFill>
            <a:srgbClr val="000066"/>
          </a:solidFill>
          <a:ln w="9525">
            <a:noFill/>
            <a:round/>
            <a:headEnd/>
            <a:tailEnd/>
          </a:ln>
        </p:spPr>
        <p:txBody>
          <a:bodyPr/>
          <a:lstStyle/>
          <a:p>
            <a:endParaRPr lang="ru-RU"/>
          </a:p>
        </p:txBody>
      </p:sp>
      <p:sp>
        <p:nvSpPr>
          <p:cNvPr id="20948" name="Rectangle 468"/>
          <p:cNvSpPr>
            <a:spLocks noChangeArrowheads="1"/>
          </p:cNvSpPr>
          <p:nvPr/>
        </p:nvSpPr>
        <p:spPr bwMode="auto">
          <a:xfrm>
            <a:off x="5943600" y="4154488"/>
            <a:ext cx="11113" cy="17462"/>
          </a:xfrm>
          <a:prstGeom prst="rect">
            <a:avLst/>
          </a:prstGeom>
          <a:solidFill>
            <a:srgbClr val="000066"/>
          </a:solidFill>
          <a:ln w="9525">
            <a:noFill/>
            <a:miter lim="800000"/>
            <a:headEnd/>
            <a:tailEnd/>
          </a:ln>
        </p:spPr>
        <p:txBody>
          <a:bodyPr/>
          <a:lstStyle/>
          <a:p>
            <a:endParaRPr lang="ru-RU"/>
          </a:p>
        </p:txBody>
      </p:sp>
      <p:sp>
        <p:nvSpPr>
          <p:cNvPr id="20949" name="Freeform 469"/>
          <p:cNvSpPr>
            <a:spLocks noEditPoints="1"/>
          </p:cNvSpPr>
          <p:nvPr/>
        </p:nvSpPr>
        <p:spPr bwMode="auto">
          <a:xfrm>
            <a:off x="4851400" y="4260850"/>
            <a:ext cx="60325" cy="103188"/>
          </a:xfrm>
          <a:custGeom>
            <a:avLst/>
            <a:gdLst>
              <a:gd name="T0" fmla="*/ 79 w 129"/>
              <a:gd name="T1" fmla="*/ 196 h 196"/>
              <a:gd name="T2" fmla="*/ 103 w 129"/>
              <a:gd name="T3" fmla="*/ 196 h 196"/>
              <a:gd name="T4" fmla="*/ 103 w 129"/>
              <a:gd name="T5" fmla="*/ 147 h 196"/>
              <a:gd name="T6" fmla="*/ 129 w 129"/>
              <a:gd name="T7" fmla="*/ 147 h 196"/>
              <a:gd name="T8" fmla="*/ 129 w 129"/>
              <a:gd name="T9" fmla="*/ 123 h 196"/>
              <a:gd name="T10" fmla="*/ 103 w 129"/>
              <a:gd name="T11" fmla="*/ 123 h 196"/>
              <a:gd name="T12" fmla="*/ 103 w 129"/>
              <a:gd name="T13" fmla="*/ 0 h 196"/>
              <a:gd name="T14" fmla="*/ 79 w 129"/>
              <a:gd name="T15" fmla="*/ 0 h 196"/>
              <a:gd name="T16" fmla="*/ 0 w 129"/>
              <a:gd name="T17" fmla="*/ 121 h 196"/>
              <a:gd name="T18" fmla="*/ 0 w 129"/>
              <a:gd name="T19" fmla="*/ 147 h 196"/>
              <a:gd name="T20" fmla="*/ 79 w 129"/>
              <a:gd name="T21" fmla="*/ 147 h 196"/>
              <a:gd name="T22" fmla="*/ 79 w 129"/>
              <a:gd name="T23" fmla="*/ 196 h 196"/>
              <a:gd name="T24" fmla="*/ 22 w 129"/>
              <a:gd name="T25" fmla="*/ 123 h 196"/>
              <a:gd name="T26" fmla="*/ 79 w 129"/>
              <a:gd name="T27" fmla="*/ 34 h 196"/>
              <a:gd name="T28" fmla="*/ 79 w 129"/>
              <a:gd name="T29" fmla="*/ 123 h 196"/>
              <a:gd name="T30" fmla="*/ 22 w 129"/>
              <a:gd name="T31" fmla="*/ 123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3"/>
                </a:lnTo>
                <a:lnTo>
                  <a:pt x="103" y="123"/>
                </a:lnTo>
                <a:lnTo>
                  <a:pt x="103" y="0"/>
                </a:lnTo>
                <a:lnTo>
                  <a:pt x="79" y="0"/>
                </a:lnTo>
                <a:lnTo>
                  <a:pt x="0" y="121"/>
                </a:lnTo>
                <a:lnTo>
                  <a:pt x="0" y="147"/>
                </a:lnTo>
                <a:lnTo>
                  <a:pt x="79" y="147"/>
                </a:lnTo>
                <a:lnTo>
                  <a:pt x="79" y="196"/>
                </a:lnTo>
                <a:close/>
                <a:moveTo>
                  <a:pt x="22" y="123"/>
                </a:moveTo>
                <a:lnTo>
                  <a:pt x="79" y="34"/>
                </a:lnTo>
                <a:lnTo>
                  <a:pt x="79" y="123"/>
                </a:lnTo>
                <a:lnTo>
                  <a:pt x="22" y="123"/>
                </a:lnTo>
                <a:close/>
              </a:path>
            </a:pathLst>
          </a:custGeom>
          <a:solidFill>
            <a:srgbClr val="000080"/>
          </a:solidFill>
          <a:ln w="9525">
            <a:noFill/>
            <a:round/>
            <a:headEnd/>
            <a:tailEnd/>
          </a:ln>
        </p:spPr>
        <p:txBody>
          <a:bodyPr/>
          <a:lstStyle/>
          <a:p>
            <a:endParaRPr lang="ru-RU"/>
          </a:p>
        </p:txBody>
      </p:sp>
      <p:sp>
        <p:nvSpPr>
          <p:cNvPr id="20950" name="Freeform 470"/>
          <p:cNvSpPr>
            <a:spLocks/>
          </p:cNvSpPr>
          <p:nvPr/>
        </p:nvSpPr>
        <p:spPr bwMode="auto">
          <a:xfrm>
            <a:off x="4926013" y="4259263"/>
            <a:ext cx="33337" cy="104775"/>
          </a:xfrm>
          <a:custGeom>
            <a:avLst/>
            <a:gdLst>
              <a:gd name="T0" fmla="*/ 42 w 67"/>
              <a:gd name="T1" fmla="*/ 200 h 200"/>
              <a:gd name="T2" fmla="*/ 67 w 67"/>
              <a:gd name="T3" fmla="*/ 200 h 200"/>
              <a:gd name="T4" fmla="*/ 67 w 67"/>
              <a:gd name="T5" fmla="*/ 0 h 200"/>
              <a:gd name="T6" fmla="*/ 49 w 67"/>
              <a:gd name="T7" fmla="*/ 0 h 200"/>
              <a:gd name="T8" fmla="*/ 47 w 67"/>
              <a:gd name="T9" fmla="*/ 10 h 200"/>
              <a:gd name="T10" fmla="*/ 45 w 67"/>
              <a:gd name="T11" fmla="*/ 18 h 200"/>
              <a:gd name="T12" fmla="*/ 40 w 67"/>
              <a:gd name="T13" fmla="*/ 24 h 200"/>
              <a:gd name="T14" fmla="*/ 35 w 67"/>
              <a:gd name="T15" fmla="*/ 30 h 200"/>
              <a:gd name="T16" fmla="*/ 28 w 67"/>
              <a:gd name="T17" fmla="*/ 34 h 200"/>
              <a:gd name="T18" fmla="*/ 20 w 67"/>
              <a:gd name="T19" fmla="*/ 37 h 200"/>
              <a:gd name="T20" fmla="*/ 11 w 67"/>
              <a:gd name="T21" fmla="*/ 38 h 200"/>
              <a:gd name="T22" fmla="*/ 0 w 67"/>
              <a:gd name="T23" fmla="*/ 39 h 200"/>
              <a:gd name="T24" fmla="*/ 0 w 67"/>
              <a:gd name="T25" fmla="*/ 60 h 200"/>
              <a:gd name="T26" fmla="*/ 42 w 67"/>
              <a:gd name="T27" fmla="*/ 60 h 200"/>
              <a:gd name="T28" fmla="*/ 42 w 67"/>
              <a:gd name="T29" fmla="*/ 200 h 2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200"/>
              <a:gd name="T47" fmla="*/ 67 w 67"/>
              <a:gd name="T48" fmla="*/ 200 h 2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200">
                <a:moveTo>
                  <a:pt x="42" y="200"/>
                </a:moveTo>
                <a:lnTo>
                  <a:pt x="67" y="200"/>
                </a:lnTo>
                <a:lnTo>
                  <a:pt x="67" y="0"/>
                </a:lnTo>
                <a:lnTo>
                  <a:pt x="49" y="0"/>
                </a:lnTo>
                <a:lnTo>
                  <a:pt x="47" y="10"/>
                </a:lnTo>
                <a:lnTo>
                  <a:pt x="45" y="18"/>
                </a:lnTo>
                <a:lnTo>
                  <a:pt x="40" y="24"/>
                </a:lnTo>
                <a:lnTo>
                  <a:pt x="35" y="30"/>
                </a:lnTo>
                <a:lnTo>
                  <a:pt x="28" y="34"/>
                </a:lnTo>
                <a:lnTo>
                  <a:pt x="20" y="37"/>
                </a:lnTo>
                <a:lnTo>
                  <a:pt x="11" y="38"/>
                </a:lnTo>
                <a:lnTo>
                  <a:pt x="0" y="39"/>
                </a:lnTo>
                <a:lnTo>
                  <a:pt x="0" y="60"/>
                </a:lnTo>
                <a:lnTo>
                  <a:pt x="42" y="60"/>
                </a:lnTo>
                <a:lnTo>
                  <a:pt x="42" y="200"/>
                </a:lnTo>
                <a:close/>
              </a:path>
            </a:pathLst>
          </a:custGeom>
          <a:solidFill>
            <a:srgbClr val="000080"/>
          </a:solidFill>
          <a:ln w="9525">
            <a:noFill/>
            <a:round/>
            <a:headEnd/>
            <a:tailEnd/>
          </a:ln>
        </p:spPr>
        <p:txBody>
          <a:bodyPr/>
          <a:lstStyle/>
          <a:p>
            <a:endParaRPr lang="ru-RU"/>
          </a:p>
        </p:txBody>
      </p:sp>
      <p:sp>
        <p:nvSpPr>
          <p:cNvPr id="20951" name="Freeform 471"/>
          <p:cNvSpPr>
            <a:spLocks noEditPoints="1"/>
          </p:cNvSpPr>
          <p:nvPr/>
        </p:nvSpPr>
        <p:spPr bwMode="auto">
          <a:xfrm>
            <a:off x="5534025" y="4252913"/>
            <a:ext cx="84138" cy="114300"/>
          </a:xfrm>
          <a:custGeom>
            <a:avLst/>
            <a:gdLst>
              <a:gd name="T0" fmla="*/ 0 w 178"/>
              <a:gd name="T1" fmla="*/ 120 h 215"/>
              <a:gd name="T2" fmla="*/ 3 w 178"/>
              <a:gd name="T3" fmla="*/ 143 h 215"/>
              <a:gd name="T4" fmla="*/ 9 w 178"/>
              <a:gd name="T5" fmla="*/ 163 h 215"/>
              <a:gd name="T6" fmla="*/ 19 w 178"/>
              <a:gd name="T7" fmla="*/ 179 h 215"/>
              <a:gd name="T8" fmla="*/ 29 w 178"/>
              <a:gd name="T9" fmla="*/ 193 h 215"/>
              <a:gd name="T10" fmla="*/ 44 w 178"/>
              <a:gd name="T11" fmla="*/ 204 h 215"/>
              <a:gd name="T12" fmla="*/ 60 w 178"/>
              <a:gd name="T13" fmla="*/ 211 h 215"/>
              <a:gd name="T14" fmla="*/ 79 w 178"/>
              <a:gd name="T15" fmla="*/ 215 h 215"/>
              <a:gd name="T16" fmla="*/ 99 w 178"/>
              <a:gd name="T17" fmla="*/ 215 h 215"/>
              <a:gd name="T18" fmla="*/ 118 w 178"/>
              <a:gd name="T19" fmla="*/ 211 h 215"/>
              <a:gd name="T20" fmla="*/ 134 w 178"/>
              <a:gd name="T21" fmla="*/ 204 h 215"/>
              <a:gd name="T22" fmla="*/ 149 w 178"/>
              <a:gd name="T23" fmla="*/ 193 h 215"/>
              <a:gd name="T24" fmla="*/ 160 w 178"/>
              <a:gd name="T25" fmla="*/ 179 h 215"/>
              <a:gd name="T26" fmla="*/ 169 w 178"/>
              <a:gd name="T27" fmla="*/ 163 h 215"/>
              <a:gd name="T28" fmla="*/ 175 w 178"/>
              <a:gd name="T29" fmla="*/ 143 h 215"/>
              <a:gd name="T30" fmla="*/ 178 w 178"/>
              <a:gd name="T31" fmla="*/ 120 h 215"/>
              <a:gd name="T32" fmla="*/ 178 w 178"/>
              <a:gd name="T33" fmla="*/ 95 h 215"/>
              <a:gd name="T34" fmla="*/ 175 w 178"/>
              <a:gd name="T35" fmla="*/ 72 h 215"/>
              <a:gd name="T36" fmla="*/ 169 w 178"/>
              <a:gd name="T37" fmla="*/ 52 h 215"/>
              <a:gd name="T38" fmla="*/ 160 w 178"/>
              <a:gd name="T39" fmla="*/ 36 h 215"/>
              <a:gd name="T40" fmla="*/ 149 w 178"/>
              <a:gd name="T41" fmla="*/ 22 h 215"/>
              <a:gd name="T42" fmla="*/ 134 w 178"/>
              <a:gd name="T43" fmla="*/ 11 h 215"/>
              <a:gd name="T44" fmla="*/ 118 w 178"/>
              <a:gd name="T45" fmla="*/ 4 h 215"/>
              <a:gd name="T46" fmla="*/ 99 w 178"/>
              <a:gd name="T47" fmla="*/ 0 h 215"/>
              <a:gd name="T48" fmla="*/ 79 w 178"/>
              <a:gd name="T49" fmla="*/ 0 h 215"/>
              <a:gd name="T50" fmla="*/ 60 w 178"/>
              <a:gd name="T51" fmla="*/ 4 h 215"/>
              <a:gd name="T52" fmla="*/ 44 w 178"/>
              <a:gd name="T53" fmla="*/ 11 h 215"/>
              <a:gd name="T54" fmla="*/ 29 w 178"/>
              <a:gd name="T55" fmla="*/ 22 h 215"/>
              <a:gd name="T56" fmla="*/ 19 w 178"/>
              <a:gd name="T57" fmla="*/ 36 h 215"/>
              <a:gd name="T58" fmla="*/ 9 w 178"/>
              <a:gd name="T59" fmla="*/ 52 h 215"/>
              <a:gd name="T60" fmla="*/ 3 w 178"/>
              <a:gd name="T61" fmla="*/ 72 h 215"/>
              <a:gd name="T62" fmla="*/ 0 w 178"/>
              <a:gd name="T63" fmla="*/ 95 h 215"/>
              <a:gd name="T64" fmla="*/ 26 w 178"/>
              <a:gd name="T65" fmla="*/ 108 h 215"/>
              <a:gd name="T66" fmla="*/ 31 w 178"/>
              <a:gd name="T67" fmla="*/ 72 h 215"/>
              <a:gd name="T68" fmla="*/ 43 w 178"/>
              <a:gd name="T69" fmla="*/ 46 h 215"/>
              <a:gd name="T70" fmla="*/ 63 w 178"/>
              <a:gd name="T71" fmla="*/ 30 h 215"/>
              <a:gd name="T72" fmla="*/ 90 w 178"/>
              <a:gd name="T73" fmla="*/ 24 h 215"/>
              <a:gd name="T74" fmla="*/ 115 w 178"/>
              <a:gd name="T75" fmla="*/ 30 h 215"/>
              <a:gd name="T76" fmla="*/ 135 w 178"/>
              <a:gd name="T77" fmla="*/ 46 h 215"/>
              <a:gd name="T78" fmla="*/ 148 w 178"/>
              <a:gd name="T79" fmla="*/ 72 h 215"/>
              <a:gd name="T80" fmla="*/ 152 w 178"/>
              <a:gd name="T81" fmla="*/ 108 h 215"/>
              <a:gd name="T82" fmla="*/ 148 w 178"/>
              <a:gd name="T83" fmla="*/ 143 h 215"/>
              <a:gd name="T84" fmla="*/ 135 w 178"/>
              <a:gd name="T85" fmla="*/ 169 h 215"/>
              <a:gd name="T86" fmla="*/ 115 w 178"/>
              <a:gd name="T87" fmla="*/ 185 h 215"/>
              <a:gd name="T88" fmla="*/ 90 w 178"/>
              <a:gd name="T89" fmla="*/ 191 h 215"/>
              <a:gd name="T90" fmla="*/ 63 w 178"/>
              <a:gd name="T91" fmla="*/ 185 h 215"/>
              <a:gd name="T92" fmla="*/ 43 w 178"/>
              <a:gd name="T93" fmla="*/ 169 h 215"/>
              <a:gd name="T94" fmla="*/ 31 w 178"/>
              <a:gd name="T95" fmla="*/ 143 h 215"/>
              <a:gd name="T96" fmla="*/ 26 w 178"/>
              <a:gd name="T97" fmla="*/ 108 h 2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78"/>
              <a:gd name="T148" fmla="*/ 0 h 215"/>
              <a:gd name="T149" fmla="*/ 178 w 178"/>
              <a:gd name="T150" fmla="*/ 215 h 21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78" h="215">
                <a:moveTo>
                  <a:pt x="0" y="108"/>
                </a:moveTo>
                <a:lnTo>
                  <a:pt x="0" y="120"/>
                </a:lnTo>
                <a:lnTo>
                  <a:pt x="1" y="131"/>
                </a:lnTo>
                <a:lnTo>
                  <a:pt x="3" y="143"/>
                </a:lnTo>
                <a:lnTo>
                  <a:pt x="6" y="154"/>
                </a:lnTo>
                <a:lnTo>
                  <a:pt x="9" y="163"/>
                </a:lnTo>
                <a:lnTo>
                  <a:pt x="14" y="172"/>
                </a:lnTo>
                <a:lnTo>
                  <a:pt x="19" y="179"/>
                </a:lnTo>
                <a:lnTo>
                  <a:pt x="24" y="187"/>
                </a:lnTo>
                <a:lnTo>
                  <a:pt x="29" y="193"/>
                </a:lnTo>
                <a:lnTo>
                  <a:pt x="37" y="199"/>
                </a:lnTo>
                <a:lnTo>
                  <a:pt x="44" y="204"/>
                </a:lnTo>
                <a:lnTo>
                  <a:pt x="52" y="208"/>
                </a:lnTo>
                <a:lnTo>
                  <a:pt x="60" y="211"/>
                </a:lnTo>
                <a:lnTo>
                  <a:pt x="70" y="213"/>
                </a:lnTo>
                <a:lnTo>
                  <a:pt x="79" y="215"/>
                </a:lnTo>
                <a:lnTo>
                  <a:pt x="90" y="215"/>
                </a:lnTo>
                <a:lnTo>
                  <a:pt x="99" y="215"/>
                </a:lnTo>
                <a:lnTo>
                  <a:pt x="109" y="213"/>
                </a:lnTo>
                <a:lnTo>
                  <a:pt x="118" y="211"/>
                </a:lnTo>
                <a:lnTo>
                  <a:pt x="126" y="208"/>
                </a:lnTo>
                <a:lnTo>
                  <a:pt x="134" y="204"/>
                </a:lnTo>
                <a:lnTo>
                  <a:pt x="141" y="199"/>
                </a:lnTo>
                <a:lnTo>
                  <a:pt x="149" y="193"/>
                </a:lnTo>
                <a:lnTo>
                  <a:pt x="154" y="187"/>
                </a:lnTo>
                <a:lnTo>
                  <a:pt x="160" y="179"/>
                </a:lnTo>
                <a:lnTo>
                  <a:pt x="164" y="172"/>
                </a:lnTo>
                <a:lnTo>
                  <a:pt x="169" y="163"/>
                </a:lnTo>
                <a:lnTo>
                  <a:pt x="172" y="154"/>
                </a:lnTo>
                <a:lnTo>
                  <a:pt x="175" y="143"/>
                </a:lnTo>
                <a:lnTo>
                  <a:pt x="177" y="131"/>
                </a:lnTo>
                <a:lnTo>
                  <a:pt x="178" y="120"/>
                </a:lnTo>
                <a:lnTo>
                  <a:pt x="178" y="108"/>
                </a:lnTo>
                <a:lnTo>
                  <a:pt x="178" y="95"/>
                </a:lnTo>
                <a:lnTo>
                  <a:pt x="177" y="84"/>
                </a:lnTo>
                <a:lnTo>
                  <a:pt x="175" y="72"/>
                </a:lnTo>
                <a:lnTo>
                  <a:pt x="172" y="62"/>
                </a:lnTo>
                <a:lnTo>
                  <a:pt x="169" y="52"/>
                </a:lnTo>
                <a:lnTo>
                  <a:pt x="164" y="44"/>
                </a:lnTo>
                <a:lnTo>
                  <a:pt x="160" y="36"/>
                </a:lnTo>
                <a:lnTo>
                  <a:pt x="154" y="28"/>
                </a:lnTo>
                <a:lnTo>
                  <a:pt x="149" y="22"/>
                </a:lnTo>
                <a:lnTo>
                  <a:pt x="141" y="16"/>
                </a:lnTo>
                <a:lnTo>
                  <a:pt x="134" y="11"/>
                </a:lnTo>
                <a:lnTo>
                  <a:pt x="126" y="7"/>
                </a:lnTo>
                <a:lnTo>
                  <a:pt x="118" y="4"/>
                </a:lnTo>
                <a:lnTo>
                  <a:pt x="109" y="2"/>
                </a:lnTo>
                <a:lnTo>
                  <a:pt x="99" y="0"/>
                </a:lnTo>
                <a:lnTo>
                  <a:pt x="90" y="0"/>
                </a:lnTo>
                <a:lnTo>
                  <a:pt x="79" y="0"/>
                </a:lnTo>
                <a:lnTo>
                  <a:pt x="70" y="2"/>
                </a:lnTo>
                <a:lnTo>
                  <a:pt x="60" y="4"/>
                </a:lnTo>
                <a:lnTo>
                  <a:pt x="52" y="7"/>
                </a:lnTo>
                <a:lnTo>
                  <a:pt x="44" y="11"/>
                </a:lnTo>
                <a:lnTo>
                  <a:pt x="37" y="16"/>
                </a:lnTo>
                <a:lnTo>
                  <a:pt x="29" y="22"/>
                </a:lnTo>
                <a:lnTo>
                  <a:pt x="24" y="28"/>
                </a:lnTo>
                <a:lnTo>
                  <a:pt x="19" y="36"/>
                </a:lnTo>
                <a:lnTo>
                  <a:pt x="14" y="44"/>
                </a:lnTo>
                <a:lnTo>
                  <a:pt x="9" y="52"/>
                </a:lnTo>
                <a:lnTo>
                  <a:pt x="6" y="62"/>
                </a:lnTo>
                <a:lnTo>
                  <a:pt x="3" y="72"/>
                </a:lnTo>
                <a:lnTo>
                  <a:pt x="1" y="84"/>
                </a:lnTo>
                <a:lnTo>
                  <a:pt x="0" y="95"/>
                </a:lnTo>
                <a:lnTo>
                  <a:pt x="0" y="108"/>
                </a:lnTo>
                <a:close/>
                <a:moveTo>
                  <a:pt x="26" y="108"/>
                </a:moveTo>
                <a:lnTo>
                  <a:pt x="27" y="88"/>
                </a:lnTo>
                <a:lnTo>
                  <a:pt x="31" y="72"/>
                </a:lnTo>
                <a:lnTo>
                  <a:pt x="36" y="58"/>
                </a:lnTo>
                <a:lnTo>
                  <a:pt x="43" y="46"/>
                </a:lnTo>
                <a:lnTo>
                  <a:pt x="53" y="37"/>
                </a:lnTo>
                <a:lnTo>
                  <a:pt x="63" y="30"/>
                </a:lnTo>
                <a:lnTo>
                  <a:pt x="76" y="25"/>
                </a:lnTo>
                <a:lnTo>
                  <a:pt x="90" y="24"/>
                </a:lnTo>
                <a:lnTo>
                  <a:pt x="103" y="25"/>
                </a:lnTo>
                <a:lnTo>
                  <a:pt x="115" y="30"/>
                </a:lnTo>
                <a:lnTo>
                  <a:pt x="126" y="37"/>
                </a:lnTo>
                <a:lnTo>
                  <a:pt x="135" y="46"/>
                </a:lnTo>
                <a:lnTo>
                  <a:pt x="142" y="58"/>
                </a:lnTo>
                <a:lnTo>
                  <a:pt x="148" y="72"/>
                </a:lnTo>
                <a:lnTo>
                  <a:pt x="151" y="88"/>
                </a:lnTo>
                <a:lnTo>
                  <a:pt x="152" y="108"/>
                </a:lnTo>
                <a:lnTo>
                  <a:pt x="151" y="127"/>
                </a:lnTo>
                <a:lnTo>
                  <a:pt x="148" y="143"/>
                </a:lnTo>
                <a:lnTo>
                  <a:pt x="142" y="157"/>
                </a:lnTo>
                <a:lnTo>
                  <a:pt x="135" y="169"/>
                </a:lnTo>
                <a:lnTo>
                  <a:pt x="126" y="178"/>
                </a:lnTo>
                <a:lnTo>
                  <a:pt x="115" y="185"/>
                </a:lnTo>
                <a:lnTo>
                  <a:pt x="103" y="190"/>
                </a:lnTo>
                <a:lnTo>
                  <a:pt x="90" y="191"/>
                </a:lnTo>
                <a:lnTo>
                  <a:pt x="76" y="190"/>
                </a:lnTo>
                <a:lnTo>
                  <a:pt x="63" y="185"/>
                </a:lnTo>
                <a:lnTo>
                  <a:pt x="53" y="178"/>
                </a:lnTo>
                <a:lnTo>
                  <a:pt x="43" y="169"/>
                </a:lnTo>
                <a:lnTo>
                  <a:pt x="36" y="157"/>
                </a:lnTo>
                <a:lnTo>
                  <a:pt x="31" y="143"/>
                </a:lnTo>
                <a:lnTo>
                  <a:pt x="27" y="127"/>
                </a:lnTo>
                <a:lnTo>
                  <a:pt x="26" y="108"/>
                </a:lnTo>
                <a:close/>
              </a:path>
            </a:pathLst>
          </a:custGeom>
          <a:solidFill>
            <a:srgbClr val="000080"/>
          </a:solidFill>
          <a:ln w="9525">
            <a:noFill/>
            <a:round/>
            <a:headEnd/>
            <a:tailEnd/>
          </a:ln>
        </p:spPr>
        <p:txBody>
          <a:bodyPr/>
          <a:lstStyle/>
          <a:p>
            <a:endParaRPr lang="ru-RU"/>
          </a:p>
        </p:txBody>
      </p:sp>
      <p:sp>
        <p:nvSpPr>
          <p:cNvPr id="20952" name="Rectangle 472"/>
          <p:cNvSpPr>
            <a:spLocks noChangeArrowheads="1"/>
          </p:cNvSpPr>
          <p:nvPr/>
        </p:nvSpPr>
        <p:spPr bwMode="auto">
          <a:xfrm>
            <a:off x="5632450" y="4254500"/>
            <a:ext cx="11113" cy="109538"/>
          </a:xfrm>
          <a:prstGeom prst="rect">
            <a:avLst/>
          </a:prstGeom>
          <a:solidFill>
            <a:srgbClr val="000080"/>
          </a:solidFill>
          <a:ln w="9525">
            <a:noFill/>
            <a:miter lim="800000"/>
            <a:headEnd/>
            <a:tailEnd/>
          </a:ln>
        </p:spPr>
        <p:txBody>
          <a:bodyPr/>
          <a:lstStyle/>
          <a:p>
            <a:endParaRPr lang="ru-RU"/>
          </a:p>
        </p:txBody>
      </p:sp>
      <p:sp>
        <p:nvSpPr>
          <p:cNvPr id="20953" name="Freeform 473"/>
          <p:cNvSpPr>
            <a:spLocks noEditPoints="1"/>
          </p:cNvSpPr>
          <p:nvPr/>
        </p:nvSpPr>
        <p:spPr bwMode="auto">
          <a:xfrm>
            <a:off x="5659438" y="4254500"/>
            <a:ext cx="11112" cy="109538"/>
          </a:xfrm>
          <a:custGeom>
            <a:avLst/>
            <a:gdLst>
              <a:gd name="T0" fmla="*/ 0 w 23"/>
              <a:gd name="T1" fmla="*/ 208 h 208"/>
              <a:gd name="T2" fmla="*/ 23 w 23"/>
              <a:gd name="T3" fmla="*/ 208 h 208"/>
              <a:gd name="T4" fmla="*/ 23 w 23"/>
              <a:gd name="T5" fmla="*/ 56 h 208"/>
              <a:gd name="T6" fmla="*/ 0 w 23"/>
              <a:gd name="T7" fmla="*/ 56 h 208"/>
              <a:gd name="T8" fmla="*/ 0 w 23"/>
              <a:gd name="T9" fmla="*/ 208 h 208"/>
              <a:gd name="T10" fmla="*/ 0 w 23"/>
              <a:gd name="T11" fmla="*/ 28 h 208"/>
              <a:gd name="T12" fmla="*/ 23 w 23"/>
              <a:gd name="T13" fmla="*/ 28 h 208"/>
              <a:gd name="T14" fmla="*/ 23 w 23"/>
              <a:gd name="T15" fmla="*/ 0 h 208"/>
              <a:gd name="T16" fmla="*/ 0 w 23"/>
              <a:gd name="T17" fmla="*/ 0 h 208"/>
              <a:gd name="T18" fmla="*/ 0 w 23"/>
              <a:gd name="T19" fmla="*/ 28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954" name="Freeform 474"/>
          <p:cNvSpPr>
            <a:spLocks/>
          </p:cNvSpPr>
          <p:nvPr/>
        </p:nvSpPr>
        <p:spPr bwMode="auto">
          <a:xfrm>
            <a:off x="5678488" y="4284663"/>
            <a:ext cx="57150" cy="79375"/>
          </a:xfrm>
          <a:custGeom>
            <a:avLst/>
            <a:gdLst>
              <a:gd name="T0" fmla="*/ 50 w 124"/>
              <a:gd name="T1" fmla="*/ 152 h 152"/>
              <a:gd name="T2" fmla="*/ 75 w 124"/>
              <a:gd name="T3" fmla="*/ 152 h 152"/>
              <a:gd name="T4" fmla="*/ 124 w 124"/>
              <a:gd name="T5" fmla="*/ 0 h 152"/>
              <a:gd name="T6" fmla="*/ 100 w 124"/>
              <a:gd name="T7" fmla="*/ 0 h 152"/>
              <a:gd name="T8" fmla="*/ 63 w 124"/>
              <a:gd name="T9" fmla="*/ 121 h 152"/>
              <a:gd name="T10" fmla="*/ 24 w 124"/>
              <a:gd name="T11" fmla="*/ 0 h 152"/>
              <a:gd name="T12" fmla="*/ 0 w 124"/>
              <a:gd name="T13" fmla="*/ 0 h 152"/>
              <a:gd name="T14" fmla="*/ 50 w 124"/>
              <a:gd name="T15" fmla="*/ 152 h 152"/>
              <a:gd name="T16" fmla="*/ 0 60000 65536"/>
              <a:gd name="T17" fmla="*/ 0 60000 65536"/>
              <a:gd name="T18" fmla="*/ 0 60000 65536"/>
              <a:gd name="T19" fmla="*/ 0 60000 65536"/>
              <a:gd name="T20" fmla="*/ 0 60000 65536"/>
              <a:gd name="T21" fmla="*/ 0 60000 65536"/>
              <a:gd name="T22" fmla="*/ 0 60000 65536"/>
              <a:gd name="T23" fmla="*/ 0 60000 65536"/>
              <a:gd name="T24" fmla="*/ 0 w 124"/>
              <a:gd name="T25" fmla="*/ 0 h 152"/>
              <a:gd name="T26" fmla="*/ 124 w 124"/>
              <a:gd name="T27" fmla="*/ 152 h 1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4" h="152">
                <a:moveTo>
                  <a:pt x="50" y="152"/>
                </a:moveTo>
                <a:lnTo>
                  <a:pt x="75" y="152"/>
                </a:lnTo>
                <a:lnTo>
                  <a:pt x="124" y="0"/>
                </a:lnTo>
                <a:lnTo>
                  <a:pt x="100" y="0"/>
                </a:lnTo>
                <a:lnTo>
                  <a:pt x="63" y="121"/>
                </a:lnTo>
                <a:lnTo>
                  <a:pt x="24" y="0"/>
                </a:lnTo>
                <a:lnTo>
                  <a:pt x="0" y="0"/>
                </a:lnTo>
                <a:lnTo>
                  <a:pt x="50" y="152"/>
                </a:lnTo>
                <a:close/>
              </a:path>
            </a:pathLst>
          </a:custGeom>
          <a:solidFill>
            <a:srgbClr val="000080"/>
          </a:solidFill>
          <a:ln w="9525">
            <a:noFill/>
            <a:round/>
            <a:headEnd/>
            <a:tailEnd/>
          </a:ln>
        </p:spPr>
        <p:txBody>
          <a:bodyPr/>
          <a:lstStyle/>
          <a:p>
            <a:endParaRPr lang="ru-RU"/>
          </a:p>
        </p:txBody>
      </p:sp>
      <p:sp>
        <p:nvSpPr>
          <p:cNvPr id="20955" name="Freeform 475"/>
          <p:cNvSpPr>
            <a:spLocks noEditPoints="1"/>
          </p:cNvSpPr>
          <p:nvPr/>
        </p:nvSpPr>
        <p:spPr bwMode="auto">
          <a:xfrm>
            <a:off x="5746750" y="4254500"/>
            <a:ext cx="9525" cy="109538"/>
          </a:xfrm>
          <a:custGeom>
            <a:avLst/>
            <a:gdLst>
              <a:gd name="T0" fmla="*/ 0 w 23"/>
              <a:gd name="T1" fmla="*/ 208 h 208"/>
              <a:gd name="T2" fmla="*/ 23 w 23"/>
              <a:gd name="T3" fmla="*/ 208 h 208"/>
              <a:gd name="T4" fmla="*/ 23 w 23"/>
              <a:gd name="T5" fmla="*/ 56 h 208"/>
              <a:gd name="T6" fmla="*/ 0 w 23"/>
              <a:gd name="T7" fmla="*/ 56 h 208"/>
              <a:gd name="T8" fmla="*/ 0 w 23"/>
              <a:gd name="T9" fmla="*/ 208 h 208"/>
              <a:gd name="T10" fmla="*/ 0 w 23"/>
              <a:gd name="T11" fmla="*/ 28 h 208"/>
              <a:gd name="T12" fmla="*/ 23 w 23"/>
              <a:gd name="T13" fmla="*/ 28 h 208"/>
              <a:gd name="T14" fmla="*/ 23 w 23"/>
              <a:gd name="T15" fmla="*/ 0 h 208"/>
              <a:gd name="T16" fmla="*/ 0 w 23"/>
              <a:gd name="T17" fmla="*/ 0 h 208"/>
              <a:gd name="T18" fmla="*/ 0 w 23"/>
              <a:gd name="T19" fmla="*/ 28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956" name="Freeform 476"/>
          <p:cNvSpPr>
            <a:spLocks noEditPoints="1"/>
          </p:cNvSpPr>
          <p:nvPr/>
        </p:nvSpPr>
        <p:spPr bwMode="auto">
          <a:xfrm>
            <a:off x="5770563" y="4283075"/>
            <a:ext cx="57150" cy="82550"/>
          </a:xfrm>
          <a:custGeom>
            <a:avLst/>
            <a:gdLst>
              <a:gd name="T0" fmla="*/ 97 w 123"/>
              <a:gd name="T1" fmla="*/ 113 h 158"/>
              <a:gd name="T2" fmla="*/ 91 w 123"/>
              <a:gd name="T3" fmla="*/ 123 h 158"/>
              <a:gd name="T4" fmla="*/ 82 w 123"/>
              <a:gd name="T5" fmla="*/ 130 h 158"/>
              <a:gd name="T6" fmla="*/ 70 w 123"/>
              <a:gd name="T7" fmla="*/ 135 h 158"/>
              <a:gd name="T8" fmla="*/ 55 w 123"/>
              <a:gd name="T9" fmla="*/ 134 h 158"/>
              <a:gd name="T10" fmla="*/ 41 w 123"/>
              <a:gd name="T11" fmla="*/ 128 h 158"/>
              <a:gd name="T12" fmla="*/ 30 w 123"/>
              <a:gd name="T13" fmla="*/ 116 h 158"/>
              <a:gd name="T14" fmla="*/ 25 w 123"/>
              <a:gd name="T15" fmla="*/ 98 h 158"/>
              <a:gd name="T16" fmla="*/ 123 w 123"/>
              <a:gd name="T17" fmla="*/ 87 h 158"/>
              <a:gd name="T18" fmla="*/ 122 w 123"/>
              <a:gd name="T19" fmla="*/ 59 h 158"/>
              <a:gd name="T20" fmla="*/ 114 w 123"/>
              <a:gd name="T21" fmla="*/ 30 h 158"/>
              <a:gd name="T22" fmla="*/ 98 w 123"/>
              <a:gd name="T23" fmla="*/ 11 h 158"/>
              <a:gd name="T24" fmla="*/ 76 w 123"/>
              <a:gd name="T25" fmla="*/ 1 h 158"/>
              <a:gd name="T26" fmla="*/ 48 w 123"/>
              <a:gd name="T27" fmla="*/ 1 h 158"/>
              <a:gd name="T28" fmla="*/ 25 w 123"/>
              <a:gd name="T29" fmla="*/ 11 h 158"/>
              <a:gd name="T30" fmla="*/ 9 w 123"/>
              <a:gd name="T31" fmla="*/ 32 h 158"/>
              <a:gd name="T32" fmla="*/ 1 w 123"/>
              <a:gd name="T33" fmla="*/ 63 h 158"/>
              <a:gd name="T34" fmla="*/ 1 w 123"/>
              <a:gd name="T35" fmla="*/ 98 h 158"/>
              <a:gd name="T36" fmla="*/ 9 w 123"/>
              <a:gd name="T37" fmla="*/ 127 h 158"/>
              <a:gd name="T38" fmla="*/ 25 w 123"/>
              <a:gd name="T39" fmla="*/ 146 h 158"/>
              <a:gd name="T40" fmla="*/ 48 w 123"/>
              <a:gd name="T41" fmla="*/ 157 h 158"/>
              <a:gd name="T42" fmla="*/ 73 w 123"/>
              <a:gd name="T43" fmla="*/ 157 h 158"/>
              <a:gd name="T44" fmla="*/ 94 w 123"/>
              <a:gd name="T45" fmla="*/ 150 h 158"/>
              <a:gd name="T46" fmla="*/ 108 w 123"/>
              <a:gd name="T47" fmla="*/ 137 h 158"/>
              <a:gd name="T48" fmla="*/ 119 w 123"/>
              <a:gd name="T49" fmla="*/ 119 h 158"/>
              <a:gd name="T50" fmla="*/ 99 w 123"/>
              <a:gd name="T51" fmla="*/ 107 h 158"/>
              <a:gd name="T52" fmla="*/ 25 w 123"/>
              <a:gd name="T53" fmla="*/ 56 h 158"/>
              <a:gd name="T54" fmla="*/ 31 w 123"/>
              <a:gd name="T55" fmla="*/ 39 h 158"/>
              <a:gd name="T56" fmla="*/ 41 w 123"/>
              <a:gd name="T57" fmla="*/ 28 h 158"/>
              <a:gd name="T58" fmla="*/ 54 w 123"/>
              <a:gd name="T59" fmla="*/ 23 h 158"/>
              <a:gd name="T60" fmla="*/ 70 w 123"/>
              <a:gd name="T61" fmla="*/ 23 h 158"/>
              <a:gd name="T62" fmla="*/ 84 w 123"/>
              <a:gd name="T63" fmla="*/ 29 h 158"/>
              <a:gd name="T64" fmla="*/ 94 w 123"/>
              <a:gd name="T65" fmla="*/ 39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6" y="128"/>
                </a:lnTo>
                <a:lnTo>
                  <a:pt x="82" y="130"/>
                </a:lnTo>
                <a:lnTo>
                  <a:pt x="77" y="132"/>
                </a:lnTo>
                <a:lnTo>
                  <a:pt x="70" y="135"/>
                </a:lnTo>
                <a:lnTo>
                  <a:pt x="63" y="135"/>
                </a:lnTo>
                <a:lnTo>
                  <a:pt x="55" y="134"/>
                </a:lnTo>
                <a:lnTo>
                  <a:pt x="47" y="131"/>
                </a:lnTo>
                <a:lnTo>
                  <a:pt x="41" y="128"/>
                </a:lnTo>
                <a:lnTo>
                  <a:pt x="35" y="122"/>
                </a:lnTo>
                <a:lnTo>
                  <a:pt x="30" y="116"/>
                </a:lnTo>
                <a:lnTo>
                  <a:pt x="27" y="108"/>
                </a:lnTo>
                <a:lnTo>
                  <a:pt x="25" y="98"/>
                </a:lnTo>
                <a:lnTo>
                  <a:pt x="24" y="87"/>
                </a:lnTo>
                <a:lnTo>
                  <a:pt x="123" y="87"/>
                </a:lnTo>
                <a:lnTo>
                  <a:pt x="123" y="75"/>
                </a:lnTo>
                <a:lnTo>
                  <a:pt x="122" y="59"/>
                </a:lnTo>
                <a:lnTo>
                  <a:pt x="119" y="43"/>
                </a:lnTo>
                <a:lnTo>
                  <a:pt x="114" y="30"/>
                </a:lnTo>
                <a:lnTo>
                  <a:pt x="107" y="20"/>
                </a:lnTo>
                <a:lnTo>
                  <a:pt x="98" y="11"/>
                </a:lnTo>
                <a:lnTo>
                  <a:pt x="87" y="4"/>
                </a:lnTo>
                <a:lnTo>
                  <a:pt x="76" y="1"/>
                </a:lnTo>
                <a:lnTo>
                  <a:pt x="61" y="0"/>
                </a:lnTo>
                <a:lnTo>
                  <a:pt x="48" y="1"/>
                </a:lnTo>
                <a:lnTo>
                  <a:pt x="36" y="6"/>
                </a:lnTo>
                <a:lnTo>
                  <a:pt x="25" y="11"/>
                </a:lnTo>
                <a:lnTo>
                  <a:pt x="17" y="21"/>
                </a:lnTo>
                <a:lnTo>
                  <a:pt x="9" y="32"/>
                </a:lnTo>
                <a:lnTo>
                  <a:pt x="4" y="46"/>
                </a:lnTo>
                <a:lnTo>
                  <a:pt x="1" y="63"/>
                </a:lnTo>
                <a:lnTo>
                  <a:pt x="0" y="80"/>
                </a:lnTo>
                <a:lnTo>
                  <a:pt x="1" y="98"/>
                </a:lnTo>
                <a:lnTo>
                  <a:pt x="4" y="113"/>
                </a:lnTo>
                <a:lnTo>
                  <a:pt x="9" y="127"/>
                </a:lnTo>
                <a:lnTo>
                  <a:pt x="17" y="137"/>
                </a:lnTo>
                <a:lnTo>
                  <a:pt x="25" y="146"/>
                </a:lnTo>
                <a:lnTo>
                  <a:pt x="36" y="152"/>
                </a:lnTo>
                <a:lnTo>
                  <a:pt x="48" y="157"/>
                </a:lnTo>
                <a:lnTo>
                  <a:pt x="61" y="158"/>
                </a:lnTo>
                <a:lnTo>
                  <a:pt x="73"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7"/>
                </a:lnTo>
                <a:lnTo>
                  <a:pt x="31" y="39"/>
                </a:lnTo>
                <a:lnTo>
                  <a:pt x="36" y="33"/>
                </a:lnTo>
                <a:lnTo>
                  <a:pt x="41" y="28"/>
                </a:lnTo>
                <a:lnTo>
                  <a:pt x="47" y="24"/>
                </a:lnTo>
                <a:lnTo>
                  <a:pt x="54" y="23"/>
                </a:lnTo>
                <a:lnTo>
                  <a:pt x="62" y="22"/>
                </a:lnTo>
                <a:lnTo>
                  <a:pt x="70" y="23"/>
                </a:lnTo>
                <a:lnTo>
                  <a:pt x="78" y="24"/>
                </a:lnTo>
                <a:lnTo>
                  <a:pt x="84" y="29"/>
                </a:lnTo>
                <a:lnTo>
                  <a:pt x="89" y="33"/>
                </a:lnTo>
                <a:lnTo>
                  <a:pt x="94"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957" name="Freeform 477"/>
          <p:cNvSpPr>
            <a:spLocks/>
          </p:cNvSpPr>
          <p:nvPr/>
        </p:nvSpPr>
        <p:spPr bwMode="auto">
          <a:xfrm>
            <a:off x="5840413" y="4283075"/>
            <a:ext cx="31750" cy="80963"/>
          </a:xfrm>
          <a:custGeom>
            <a:avLst/>
            <a:gdLst>
              <a:gd name="T0" fmla="*/ 0 w 66"/>
              <a:gd name="T1" fmla="*/ 155 h 155"/>
              <a:gd name="T2" fmla="*/ 23 w 66"/>
              <a:gd name="T3" fmla="*/ 155 h 155"/>
              <a:gd name="T4" fmla="*/ 23 w 66"/>
              <a:gd name="T5" fmla="*/ 70 h 155"/>
              <a:gd name="T6" fmla="*/ 24 w 66"/>
              <a:gd name="T7" fmla="*/ 60 h 155"/>
              <a:gd name="T8" fmla="*/ 25 w 66"/>
              <a:gd name="T9" fmla="*/ 51 h 155"/>
              <a:gd name="T10" fmla="*/ 28 w 66"/>
              <a:gd name="T11" fmla="*/ 44 h 155"/>
              <a:gd name="T12" fmla="*/ 32 w 66"/>
              <a:gd name="T13" fmla="*/ 38 h 155"/>
              <a:gd name="T14" fmla="*/ 38 w 66"/>
              <a:gd name="T15" fmla="*/ 32 h 155"/>
              <a:gd name="T16" fmla="*/ 44 w 66"/>
              <a:gd name="T17" fmla="*/ 29 h 155"/>
              <a:gd name="T18" fmla="*/ 52 w 66"/>
              <a:gd name="T19" fmla="*/ 28 h 155"/>
              <a:gd name="T20" fmla="*/ 61 w 66"/>
              <a:gd name="T21" fmla="*/ 27 h 155"/>
              <a:gd name="T22" fmla="*/ 66 w 66"/>
              <a:gd name="T23" fmla="*/ 27 h 155"/>
              <a:gd name="T24" fmla="*/ 66 w 66"/>
              <a:gd name="T25" fmla="*/ 0 h 155"/>
              <a:gd name="T26" fmla="*/ 60 w 66"/>
              <a:gd name="T27" fmla="*/ 0 h 155"/>
              <a:gd name="T28" fmla="*/ 53 w 66"/>
              <a:gd name="T29" fmla="*/ 0 h 155"/>
              <a:gd name="T30" fmla="*/ 47 w 66"/>
              <a:gd name="T31" fmla="*/ 2 h 155"/>
              <a:gd name="T32" fmla="*/ 42 w 66"/>
              <a:gd name="T33" fmla="*/ 4 h 155"/>
              <a:gd name="T34" fmla="*/ 36 w 66"/>
              <a:gd name="T35" fmla="*/ 7 h 155"/>
              <a:gd name="T36" fmla="*/ 32 w 66"/>
              <a:gd name="T37" fmla="*/ 11 h 155"/>
              <a:gd name="T38" fmla="*/ 28 w 66"/>
              <a:gd name="T39" fmla="*/ 17 h 155"/>
              <a:gd name="T40" fmla="*/ 25 w 66"/>
              <a:gd name="T41" fmla="*/ 23 h 155"/>
              <a:gd name="T42" fmla="*/ 22 w 66"/>
              <a:gd name="T43" fmla="*/ 30 h 155"/>
              <a:gd name="T44" fmla="*/ 22 w 66"/>
              <a:gd name="T45" fmla="*/ 3 h 155"/>
              <a:gd name="T46" fmla="*/ 0 w 66"/>
              <a:gd name="T47" fmla="*/ 3 h 155"/>
              <a:gd name="T48" fmla="*/ 0 w 66"/>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0"/>
                </a:lnTo>
                <a:lnTo>
                  <a:pt x="25" y="51"/>
                </a:lnTo>
                <a:lnTo>
                  <a:pt x="28" y="44"/>
                </a:lnTo>
                <a:lnTo>
                  <a:pt x="32" y="38"/>
                </a:lnTo>
                <a:lnTo>
                  <a:pt x="38" y="32"/>
                </a:lnTo>
                <a:lnTo>
                  <a:pt x="44" y="29"/>
                </a:lnTo>
                <a:lnTo>
                  <a:pt x="52" y="28"/>
                </a:lnTo>
                <a:lnTo>
                  <a:pt x="61" y="27"/>
                </a:lnTo>
                <a:lnTo>
                  <a:pt x="66" y="27"/>
                </a:lnTo>
                <a:lnTo>
                  <a:pt x="66" y="0"/>
                </a:lnTo>
                <a:lnTo>
                  <a:pt x="60" y="0"/>
                </a:lnTo>
                <a:lnTo>
                  <a:pt x="53" y="0"/>
                </a:lnTo>
                <a:lnTo>
                  <a:pt x="47" y="2"/>
                </a:lnTo>
                <a:lnTo>
                  <a:pt x="42" y="4"/>
                </a:lnTo>
                <a:lnTo>
                  <a:pt x="36" y="7"/>
                </a:lnTo>
                <a:lnTo>
                  <a:pt x="32" y="11"/>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0958" name="Freeform 478"/>
          <p:cNvSpPr>
            <a:spLocks noEditPoints="1"/>
          </p:cNvSpPr>
          <p:nvPr/>
        </p:nvSpPr>
        <p:spPr bwMode="auto">
          <a:xfrm>
            <a:off x="5913438" y="4254500"/>
            <a:ext cx="63500" cy="109538"/>
          </a:xfrm>
          <a:custGeom>
            <a:avLst/>
            <a:gdLst>
              <a:gd name="T0" fmla="*/ 0 w 134"/>
              <a:gd name="T1" fmla="*/ 208 h 208"/>
              <a:gd name="T2" fmla="*/ 25 w 134"/>
              <a:gd name="T3" fmla="*/ 208 h 208"/>
              <a:gd name="T4" fmla="*/ 25 w 134"/>
              <a:gd name="T5" fmla="*/ 120 h 208"/>
              <a:gd name="T6" fmla="*/ 63 w 134"/>
              <a:gd name="T7" fmla="*/ 120 h 208"/>
              <a:gd name="T8" fmla="*/ 77 w 134"/>
              <a:gd name="T9" fmla="*/ 120 h 208"/>
              <a:gd name="T10" fmla="*/ 89 w 134"/>
              <a:gd name="T11" fmla="*/ 119 h 208"/>
              <a:gd name="T12" fmla="*/ 100 w 134"/>
              <a:gd name="T13" fmla="*/ 117 h 208"/>
              <a:gd name="T14" fmla="*/ 109 w 134"/>
              <a:gd name="T15" fmla="*/ 112 h 208"/>
              <a:gd name="T16" fmla="*/ 115 w 134"/>
              <a:gd name="T17" fmla="*/ 107 h 208"/>
              <a:gd name="T18" fmla="*/ 120 w 134"/>
              <a:gd name="T19" fmla="*/ 103 h 208"/>
              <a:gd name="T20" fmla="*/ 124 w 134"/>
              <a:gd name="T21" fmla="*/ 97 h 208"/>
              <a:gd name="T22" fmla="*/ 127 w 134"/>
              <a:gd name="T23" fmla="*/ 91 h 208"/>
              <a:gd name="T24" fmla="*/ 131 w 134"/>
              <a:gd name="T25" fmla="*/ 84 h 208"/>
              <a:gd name="T26" fmla="*/ 132 w 134"/>
              <a:gd name="T27" fmla="*/ 77 h 208"/>
              <a:gd name="T28" fmla="*/ 134 w 134"/>
              <a:gd name="T29" fmla="*/ 69 h 208"/>
              <a:gd name="T30" fmla="*/ 134 w 134"/>
              <a:gd name="T31" fmla="*/ 61 h 208"/>
              <a:gd name="T32" fmla="*/ 134 w 134"/>
              <a:gd name="T33" fmla="*/ 52 h 208"/>
              <a:gd name="T34" fmla="*/ 133 w 134"/>
              <a:gd name="T35" fmla="*/ 43 h 208"/>
              <a:gd name="T36" fmla="*/ 131 w 134"/>
              <a:gd name="T37" fmla="*/ 35 h 208"/>
              <a:gd name="T38" fmla="*/ 127 w 134"/>
              <a:gd name="T39" fmla="*/ 28 h 208"/>
              <a:gd name="T40" fmla="*/ 124 w 134"/>
              <a:gd name="T41" fmla="*/ 22 h 208"/>
              <a:gd name="T42" fmla="*/ 120 w 134"/>
              <a:gd name="T43" fmla="*/ 17 h 208"/>
              <a:gd name="T44" fmla="*/ 116 w 134"/>
              <a:gd name="T45" fmla="*/ 12 h 208"/>
              <a:gd name="T46" fmla="*/ 109 w 134"/>
              <a:gd name="T47" fmla="*/ 8 h 208"/>
              <a:gd name="T48" fmla="*/ 101 w 134"/>
              <a:gd name="T49" fmla="*/ 4 h 208"/>
              <a:gd name="T50" fmla="*/ 90 w 134"/>
              <a:gd name="T51" fmla="*/ 1 h 208"/>
              <a:gd name="T52" fmla="*/ 80 w 134"/>
              <a:gd name="T53" fmla="*/ 0 h 208"/>
              <a:gd name="T54" fmla="*/ 68 w 134"/>
              <a:gd name="T55" fmla="*/ 0 h 208"/>
              <a:gd name="T56" fmla="*/ 62 w 134"/>
              <a:gd name="T57" fmla="*/ 0 h 208"/>
              <a:gd name="T58" fmla="*/ 0 w 134"/>
              <a:gd name="T59" fmla="*/ 0 h 208"/>
              <a:gd name="T60" fmla="*/ 0 w 134"/>
              <a:gd name="T61" fmla="*/ 208 h 208"/>
              <a:gd name="T62" fmla="*/ 25 w 134"/>
              <a:gd name="T63" fmla="*/ 95 h 208"/>
              <a:gd name="T64" fmla="*/ 25 w 134"/>
              <a:gd name="T65" fmla="*/ 26 h 208"/>
              <a:gd name="T66" fmla="*/ 69 w 134"/>
              <a:gd name="T67" fmla="*/ 26 h 208"/>
              <a:gd name="T68" fmla="*/ 79 w 134"/>
              <a:gd name="T69" fmla="*/ 26 h 208"/>
              <a:gd name="T70" fmla="*/ 86 w 134"/>
              <a:gd name="T71" fmla="*/ 28 h 208"/>
              <a:gd name="T72" fmla="*/ 93 w 134"/>
              <a:gd name="T73" fmla="*/ 31 h 208"/>
              <a:gd name="T74" fmla="*/ 98 w 134"/>
              <a:gd name="T75" fmla="*/ 34 h 208"/>
              <a:gd name="T76" fmla="*/ 102 w 134"/>
              <a:gd name="T77" fmla="*/ 39 h 208"/>
              <a:gd name="T78" fmla="*/ 105 w 134"/>
              <a:gd name="T79" fmla="*/ 45 h 208"/>
              <a:gd name="T80" fmla="*/ 106 w 134"/>
              <a:gd name="T81" fmla="*/ 52 h 208"/>
              <a:gd name="T82" fmla="*/ 107 w 134"/>
              <a:gd name="T83" fmla="*/ 60 h 208"/>
              <a:gd name="T84" fmla="*/ 106 w 134"/>
              <a:gd name="T85" fmla="*/ 69 h 208"/>
              <a:gd name="T86" fmla="*/ 105 w 134"/>
              <a:gd name="T87" fmla="*/ 77 h 208"/>
              <a:gd name="T88" fmla="*/ 102 w 134"/>
              <a:gd name="T89" fmla="*/ 83 h 208"/>
              <a:gd name="T90" fmla="*/ 98 w 134"/>
              <a:gd name="T91" fmla="*/ 88 h 208"/>
              <a:gd name="T92" fmla="*/ 93 w 134"/>
              <a:gd name="T93" fmla="*/ 91 h 208"/>
              <a:gd name="T94" fmla="*/ 85 w 134"/>
              <a:gd name="T95" fmla="*/ 93 h 208"/>
              <a:gd name="T96" fmla="*/ 77 w 134"/>
              <a:gd name="T97" fmla="*/ 95 h 208"/>
              <a:gd name="T98" fmla="*/ 67 w 134"/>
              <a:gd name="T99" fmla="*/ 95 h 208"/>
              <a:gd name="T100" fmla="*/ 25 w 134"/>
              <a:gd name="T101" fmla="*/ 95 h 2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8"/>
              <a:gd name="T155" fmla="*/ 134 w 134"/>
              <a:gd name="T156" fmla="*/ 208 h 2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8">
                <a:moveTo>
                  <a:pt x="0" y="208"/>
                </a:moveTo>
                <a:lnTo>
                  <a:pt x="25" y="208"/>
                </a:lnTo>
                <a:lnTo>
                  <a:pt x="25" y="120"/>
                </a:lnTo>
                <a:lnTo>
                  <a:pt x="63" y="120"/>
                </a:lnTo>
                <a:lnTo>
                  <a:pt x="77" y="120"/>
                </a:lnTo>
                <a:lnTo>
                  <a:pt x="89" y="119"/>
                </a:lnTo>
                <a:lnTo>
                  <a:pt x="100" y="117"/>
                </a:lnTo>
                <a:lnTo>
                  <a:pt x="109" y="112"/>
                </a:lnTo>
                <a:lnTo>
                  <a:pt x="115" y="107"/>
                </a:lnTo>
                <a:lnTo>
                  <a:pt x="120" y="103"/>
                </a:lnTo>
                <a:lnTo>
                  <a:pt x="124" y="97"/>
                </a:lnTo>
                <a:lnTo>
                  <a:pt x="127" y="91"/>
                </a:lnTo>
                <a:lnTo>
                  <a:pt x="131" y="84"/>
                </a:lnTo>
                <a:lnTo>
                  <a:pt x="132" y="77"/>
                </a:lnTo>
                <a:lnTo>
                  <a:pt x="134" y="69"/>
                </a:lnTo>
                <a:lnTo>
                  <a:pt x="134" y="61"/>
                </a:lnTo>
                <a:lnTo>
                  <a:pt x="134" y="52"/>
                </a:lnTo>
                <a:lnTo>
                  <a:pt x="133" y="43"/>
                </a:lnTo>
                <a:lnTo>
                  <a:pt x="131" y="35"/>
                </a:lnTo>
                <a:lnTo>
                  <a:pt x="127" y="28"/>
                </a:lnTo>
                <a:lnTo>
                  <a:pt x="124" y="22"/>
                </a:lnTo>
                <a:lnTo>
                  <a:pt x="120" y="17"/>
                </a:lnTo>
                <a:lnTo>
                  <a:pt x="116" y="12"/>
                </a:lnTo>
                <a:lnTo>
                  <a:pt x="109" y="8"/>
                </a:lnTo>
                <a:lnTo>
                  <a:pt x="101" y="4"/>
                </a:lnTo>
                <a:lnTo>
                  <a:pt x="90" y="1"/>
                </a:lnTo>
                <a:lnTo>
                  <a:pt x="80" y="0"/>
                </a:lnTo>
                <a:lnTo>
                  <a:pt x="68" y="0"/>
                </a:lnTo>
                <a:lnTo>
                  <a:pt x="62" y="0"/>
                </a:lnTo>
                <a:lnTo>
                  <a:pt x="0" y="0"/>
                </a:lnTo>
                <a:lnTo>
                  <a:pt x="0" y="208"/>
                </a:lnTo>
                <a:close/>
                <a:moveTo>
                  <a:pt x="25" y="95"/>
                </a:moveTo>
                <a:lnTo>
                  <a:pt x="25" y="26"/>
                </a:lnTo>
                <a:lnTo>
                  <a:pt x="69" y="26"/>
                </a:lnTo>
                <a:lnTo>
                  <a:pt x="79" y="26"/>
                </a:lnTo>
                <a:lnTo>
                  <a:pt x="86" y="28"/>
                </a:lnTo>
                <a:lnTo>
                  <a:pt x="93" y="31"/>
                </a:lnTo>
                <a:lnTo>
                  <a:pt x="98" y="34"/>
                </a:lnTo>
                <a:lnTo>
                  <a:pt x="102" y="39"/>
                </a:lnTo>
                <a:lnTo>
                  <a:pt x="105" y="45"/>
                </a:lnTo>
                <a:lnTo>
                  <a:pt x="106" y="52"/>
                </a:lnTo>
                <a:lnTo>
                  <a:pt x="107" y="60"/>
                </a:lnTo>
                <a:lnTo>
                  <a:pt x="106" y="69"/>
                </a:lnTo>
                <a:lnTo>
                  <a:pt x="105" y="77"/>
                </a:lnTo>
                <a:lnTo>
                  <a:pt x="102" y="83"/>
                </a:lnTo>
                <a:lnTo>
                  <a:pt x="98" y="88"/>
                </a:lnTo>
                <a:lnTo>
                  <a:pt x="93" y="91"/>
                </a:lnTo>
                <a:lnTo>
                  <a:pt x="85" y="93"/>
                </a:lnTo>
                <a:lnTo>
                  <a:pt x="77" y="95"/>
                </a:lnTo>
                <a:lnTo>
                  <a:pt x="67" y="95"/>
                </a:lnTo>
                <a:lnTo>
                  <a:pt x="25" y="95"/>
                </a:lnTo>
                <a:close/>
              </a:path>
            </a:pathLst>
          </a:custGeom>
          <a:solidFill>
            <a:srgbClr val="000080"/>
          </a:solidFill>
          <a:ln w="9525">
            <a:noFill/>
            <a:round/>
            <a:headEnd/>
            <a:tailEnd/>
          </a:ln>
        </p:spPr>
        <p:txBody>
          <a:bodyPr/>
          <a:lstStyle/>
          <a:p>
            <a:endParaRPr lang="ru-RU"/>
          </a:p>
        </p:txBody>
      </p:sp>
      <p:sp>
        <p:nvSpPr>
          <p:cNvPr id="20959" name="Rectangle 479"/>
          <p:cNvSpPr>
            <a:spLocks noChangeArrowheads="1"/>
          </p:cNvSpPr>
          <p:nvPr/>
        </p:nvSpPr>
        <p:spPr bwMode="auto">
          <a:xfrm>
            <a:off x="5965825" y="4348163"/>
            <a:ext cx="12700" cy="15875"/>
          </a:xfrm>
          <a:prstGeom prst="rect">
            <a:avLst/>
          </a:prstGeom>
          <a:solidFill>
            <a:srgbClr val="000080"/>
          </a:solidFill>
          <a:ln w="9525">
            <a:noFill/>
            <a:miter lim="800000"/>
            <a:headEnd/>
            <a:tailEnd/>
          </a:ln>
        </p:spPr>
        <p:txBody>
          <a:bodyPr/>
          <a:lstStyle/>
          <a:p>
            <a:endParaRPr lang="ru-RU"/>
          </a:p>
        </p:txBody>
      </p:sp>
      <p:sp>
        <p:nvSpPr>
          <p:cNvPr id="20960" name="Freeform 480"/>
          <p:cNvSpPr>
            <a:spLocks noEditPoints="1"/>
          </p:cNvSpPr>
          <p:nvPr/>
        </p:nvSpPr>
        <p:spPr bwMode="auto">
          <a:xfrm>
            <a:off x="4851400" y="4452938"/>
            <a:ext cx="60325" cy="104775"/>
          </a:xfrm>
          <a:custGeom>
            <a:avLst/>
            <a:gdLst>
              <a:gd name="T0" fmla="*/ 79 w 129"/>
              <a:gd name="T1" fmla="*/ 196 h 196"/>
              <a:gd name="T2" fmla="*/ 103 w 129"/>
              <a:gd name="T3" fmla="*/ 196 h 196"/>
              <a:gd name="T4" fmla="*/ 103 w 129"/>
              <a:gd name="T5" fmla="*/ 147 h 196"/>
              <a:gd name="T6" fmla="*/ 129 w 129"/>
              <a:gd name="T7" fmla="*/ 147 h 196"/>
              <a:gd name="T8" fmla="*/ 129 w 129"/>
              <a:gd name="T9" fmla="*/ 124 h 196"/>
              <a:gd name="T10" fmla="*/ 103 w 129"/>
              <a:gd name="T11" fmla="*/ 124 h 196"/>
              <a:gd name="T12" fmla="*/ 103 w 129"/>
              <a:gd name="T13" fmla="*/ 0 h 196"/>
              <a:gd name="T14" fmla="*/ 79 w 129"/>
              <a:gd name="T15" fmla="*/ 0 h 196"/>
              <a:gd name="T16" fmla="*/ 0 w 129"/>
              <a:gd name="T17" fmla="*/ 122 h 196"/>
              <a:gd name="T18" fmla="*/ 0 w 129"/>
              <a:gd name="T19" fmla="*/ 147 h 196"/>
              <a:gd name="T20" fmla="*/ 79 w 129"/>
              <a:gd name="T21" fmla="*/ 147 h 196"/>
              <a:gd name="T22" fmla="*/ 79 w 129"/>
              <a:gd name="T23" fmla="*/ 196 h 196"/>
              <a:gd name="T24" fmla="*/ 22 w 129"/>
              <a:gd name="T25" fmla="*/ 124 h 196"/>
              <a:gd name="T26" fmla="*/ 79 w 129"/>
              <a:gd name="T27" fmla="*/ 34 h 196"/>
              <a:gd name="T28" fmla="*/ 79 w 129"/>
              <a:gd name="T29" fmla="*/ 124 h 196"/>
              <a:gd name="T30" fmla="*/ 22 w 129"/>
              <a:gd name="T31" fmla="*/ 124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4"/>
                </a:lnTo>
                <a:lnTo>
                  <a:pt x="103" y="124"/>
                </a:lnTo>
                <a:lnTo>
                  <a:pt x="103" y="0"/>
                </a:lnTo>
                <a:lnTo>
                  <a:pt x="79" y="0"/>
                </a:lnTo>
                <a:lnTo>
                  <a:pt x="0" y="122"/>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0961" name="Freeform 481"/>
          <p:cNvSpPr>
            <a:spLocks/>
          </p:cNvSpPr>
          <p:nvPr/>
        </p:nvSpPr>
        <p:spPr bwMode="auto">
          <a:xfrm>
            <a:off x="4919663" y="4451350"/>
            <a:ext cx="57150" cy="106363"/>
          </a:xfrm>
          <a:custGeom>
            <a:avLst/>
            <a:gdLst>
              <a:gd name="T0" fmla="*/ 125 w 125"/>
              <a:gd name="T1" fmla="*/ 199 h 199"/>
              <a:gd name="T2" fmla="*/ 27 w 125"/>
              <a:gd name="T3" fmla="*/ 175 h 199"/>
              <a:gd name="T4" fmla="*/ 33 w 125"/>
              <a:gd name="T5" fmla="*/ 162 h 199"/>
              <a:gd name="T6" fmla="*/ 41 w 125"/>
              <a:gd name="T7" fmla="*/ 150 h 199"/>
              <a:gd name="T8" fmla="*/ 54 w 125"/>
              <a:gd name="T9" fmla="*/ 140 h 199"/>
              <a:gd name="T10" fmla="*/ 70 w 125"/>
              <a:gd name="T11" fmla="*/ 130 h 199"/>
              <a:gd name="T12" fmla="*/ 95 w 125"/>
              <a:gd name="T13" fmla="*/ 115 h 199"/>
              <a:gd name="T14" fmla="*/ 110 w 125"/>
              <a:gd name="T15" fmla="*/ 102 h 199"/>
              <a:gd name="T16" fmla="*/ 120 w 125"/>
              <a:gd name="T17" fmla="*/ 87 h 199"/>
              <a:gd name="T18" fmla="*/ 124 w 125"/>
              <a:gd name="T19" fmla="*/ 69 h 199"/>
              <a:gd name="T20" fmla="*/ 124 w 125"/>
              <a:gd name="T21" fmla="*/ 47 h 199"/>
              <a:gd name="T22" fmla="*/ 115 w 125"/>
              <a:gd name="T23" fmla="*/ 24 h 199"/>
              <a:gd name="T24" fmla="*/ 99 w 125"/>
              <a:gd name="T25" fmla="*/ 9 h 199"/>
              <a:gd name="T26" fmla="*/ 78 w 125"/>
              <a:gd name="T27" fmla="*/ 1 h 199"/>
              <a:gd name="T28" fmla="*/ 52 w 125"/>
              <a:gd name="T29" fmla="*/ 1 h 199"/>
              <a:gd name="T30" fmla="*/ 30 w 125"/>
              <a:gd name="T31" fmla="*/ 10 h 199"/>
              <a:gd name="T32" fmla="*/ 14 w 125"/>
              <a:gd name="T33" fmla="*/ 28 h 199"/>
              <a:gd name="T34" fmla="*/ 6 w 125"/>
              <a:gd name="T35" fmla="*/ 54 h 199"/>
              <a:gd name="T36" fmla="*/ 5 w 125"/>
              <a:gd name="T37" fmla="*/ 72 h 199"/>
              <a:gd name="T38" fmla="*/ 29 w 125"/>
              <a:gd name="T39" fmla="*/ 70 h 199"/>
              <a:gd name="T40" fmla="*/ 31 w 125"/>
              <a:gd name="T41" fmla="*/ 51 h 199"/>
              <a:gd name="T42" fmla="*/ 38 w 125"/>
              <a:gd name="T43" fmla="*/ 36 h 199"/>
              <a:gd name="T44" fmla="*/ 50 w 125"/>
              <a:gd name="T45" fmla="*/ 28 h 199"/>
              <a:gd name="T46" fmla="*/ 64 w 125"/>
              <a:gd name="T47" fmla="*/ 24 h 199"/>
              <a:gd name="T48" fmla="*/ 78 w 125"/>
              <a:gd name="T49" fmla="*/ 27 h 199"/>
              <a:gd name="T50" fmla="*/ 90 w 125"/>
              <a:gd name="T51" fmla="*/ 34 h 199"/>
              <a:gd name="T52" fmla="*/ 97 w 125"/>
              <a:gd name="T53" fmla="*/ 45 h 199"/>
              <a:gd name="T54" fmla="*/ 99 w 125"/>
              <a:gd name="T55" fmla="*/ 59 h 199"/>
              <a:gd name="T56" fmla="*/ 97 w 125"/>
              <a:gd name="T57" fmla="*/ 72 h 199"/>
              <a:gd name="T58" fmla="*/ 93 w 125"/>
              <a:gd name="T59" fmla="*/ 83 h 199"/>
              <a:gd name="T60" fmla="*/ 85 w 125"/>
              <a:gd name="T61" fmla="*/ 93 h 199"/>
              <a:gd name="T62" fmla="*/ 73 w 125"/>
              <a:gd name="T63" fmla="*/ 101 h 199"/>
              <a:gd name="T64" fmla="*/ 45 w 125"/>
              <a:gd name="T65" fmla="*/ 119 h 199"/>
              <a:gd name="T66" fmla="*/ 23 w 125"/>
              <a:gd name="T67" fmla="*/ 137 h 199"/>
              <a:gd name="T68" fmla="*/ 9 w 125"/>
              <a:gd name="T69" fmla="*/ 158 h 199"/>
              <a:gd name="T70" fmla="*/ 1 w 125"/>
              <a:gd name="T71" fmla="*/ 183 h 199"/>
              <a:gd name="T72" fmla="*/ 0 w 125"/>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5"/>
                </a:lnTo>
                <a:lnTo>
                  <a:pt x="27" y="175"/>
                </a:lnTo>
                <a:lnTo>
                  <a:pt x="30" y="168"/>
                </a:lnTo>
                <a:lnTo>
                  <a:pt x="33" y="162"/>
                </a:lnTo>
                <a:lnTo>
                  <a:pt x="36" y="156"/>
                </a:lnTo>
                <a:lnTo>
                  <a:pt x="41" y="150"/>
                </a:lnTo>
                <a:lnTo>
                  <a:pt x="48" y="146"/>
                </a:lnTo>
                <a:lnTo>
                  <a:pt x="54" y="140"/>
                </a:lnTo>
                <a:lnTo>
                  <a:pt x="62" y="135"/>
                </a:lnTo>
                <a:lnTo>
                  <a:pt x="70" y="130"/>
                </a:lnTo>
                <a:lnTo>
                  <a:pt x="86" y="122"/>
                </a:lnTo>
                <a:lnTo>
                  <a:pt x="95" y="115"/>
                </a:lnTo>
                <a:lnTo>
                  <a:pt x="103" y="109"/>
                </a:lnTo>
                <a:lnTo>
                  <a:pt x="110" y="102"/>
                </a:lnTo>
                <a:lnTo>
                  <a:pt x="115" y="95"/>
                </a:lnTo>
                <a:lnTo>
                  <a:pt x="120" y="87"/>
                </a:lnTo>
                <a:lnTo>
                  <a:pt x="123" y="78"/>
                </a:lnTo>
                <a:lnTo>
                  <a:pt x="124" y="69"/>
                </a:lnTo>
                <a:lnTo>
                  <a:pt x="125" y="59"/>
                </a:lnTo>
                <a:lnTo>
                  <a:pt x="124" y="47"/>
                </a:lnTo>
                <a:lnTo>
                  <a:pt x="121" y="35"/>
                </a:lnTo>
                <a:lnTo>
                  <a:pt x="115" y="24"/>
                </a:lnTo>
                <a:lnTo>
                  <a:pt x="108" y="16"/>
                </a:lnTo>
                <a:lnTo>
                  <a:pt x="99" y="9"/>
                </a:lnTo>
                <a:lnTo>
                  <a:pt x="90" y="5"/>
                </a:lnTo>
                <a:lnTo>
                  <a:pt x="78" y="1"/>
                </a:lnTo>
                <a:lnTo>
                  <a:pt x="65" y="0"/>
                </a:lnTo>
                <a:lnTo>
                  <a:pt x="52" y="1"/>
                </a:lnTo>
                <a:lnTo>
                  <a:pt x="40" y="5"/>
                </a:lnTo>
                <a:lnTo>
                  <a:pt x="30" y="10"/>
                </a:lnTo>
                <a:lnTo>
                  <a:pt x="21" y="19"/>
                </a:lnTo>
                <a:lnTo>
                  <a:pt x="14" y="28"/>
                </a:lnTo>
                <a:lnTo>
                  <a:pt x="9" y="40"/>
                </a:lnTo>
                <a:lnTo>
                  <a:pt x="6" y="54"/>
                </a:lnTo>
                <a:lnTo>
                  <a:pt x="5" y="69"/>
                </a:lnTo>
                <a:lnTo>
                  <a:pt x="5" y="72"/>
                </a:lnTo>
                <a:lnTo>
                  <a:pt x="29" y="72"/>
                </a:lnTo>
                <a:lnTo>
                  <a:pt x="29" y="70"/>
                </a:lnTo>
                <a:lnTo>
                  <a:pt x="30" y="59"/>
                </a:lnTo>
                <a:lnTo>
                  <a:pt x="31" y="51"/>
                </a:lnTo>
                <a:lnTo>
                  <a:pt x="34" y="43"/>
                </a:lnTo>
                <a:lnTo>
                  <a:pt x="38" y="36"/>
                </a:lnTo>
                <a:lnTo>
                  <a:pt x="44" y="31"/>
                </a:lnTo>
                <a:lnTo>
                  <a:pt x="50" y="28"/>
                </a:lnTo>
                <a:lnTo>
                  <a:pt x="56" y="26"/>
                </a:lnTo>
                <a:lnTo>
                  <a:pt x="64" y="24"/>
                </a:lnTo>
                <a:lnTo>
                  <a:pt x="72" y="26"/>
                </a:lnTo>
                <a:lnTo>
                  <a:pt x="78" y="27"/>
                </a:lnTo>
                <a:lnTo>
                  <a:pt x="85" y="30"/>
                </a:lnTo>
                <a:lnTo>
                  <a:pt x="90" y="34"/>
                </a:lnTo>
                <a:lnTo>
                  <a:pt x="94" y="40"/>
                </a:lnTo>
                <a:lnTo>
                  <a:pt x="97" y="45"/>
                </a:lnTo>
                <a:lnTo>
                  <a:pt x="98" y="52"/>
                </a:lnTo>
                <a:lnTo>
                  <a:pt x="99" y="59"/>
                </a:lnTo>
                <a:lnTo>
                  <a:pt x="99" y="66"/>
                </a:lnTo>
                <a:lnTo>
                  <a:pt x="97" y="72"/>
                </a:lnTo>
                <a:lnTo>
                  <a:pt x="96" y="78"/>
                </a:lnTo>
                <a:lnTo>
                  <a:pt x="93" y="83"/>
                </a:lnTo>
                <a:lnTo>
                  <a:pt x="89" y="88"/>
                </a:lnTo>
                <a:lnTo>
                  <a:pt x="85" y="93"/>
                </a:lnTo>
                <a:lnTo>
                  <a:pt x="79" y="98"/>
                </a:lnTo>
                <a:lnTo>
                  <a:pt x="73" y="101"/>
                </a:lnTo>
                <a:lnTo>
                  <a:pt x="58" y="111"/>
                </a:lnTo>
                <a:lnTo>
                  <a:pt x="45" y="119"/>
                </a:lnTo>
                <a:lnTo>
                  <a:pt x="33" y="128"/>
                </a:lnTo>
                <a:lnTo>
                  <a:pt x="23" y="137"/>
                </a:lnTo>
                <a:lnTo>
                  <a:pt x="15" y="148"/>
                </a:lnTo>
                <a:lnTo>
                  <a:pt x="9" y="158"/>
                </a:lnTo>
                <a:lnTo>
                  <a:pt x="5"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962" name="Freeform 482"/>
          <p:cNvSpPr>
            <a:spLocks/>
          </p:cNvSpPr>
          <p:nvPr/>
        </p:nvSpPr>
        <p:spPr bwMode="auto">
          <a:xfrm>
            <a:off x="5534025" y="4445000"/>
            <a:ext cx="80963" cy="114300"/>
          </a:xfrm>
          <a:custGeom>
            <a:avLst/>
            <a:gdLst>
              <a:gd name="T0" fmla="*/ 154 w 171"/>
              <a:gd name="T1" fmla="*/ 211 h 216"/>
              <a:gd name="T2" fmla="*/ 171 w 171"/>
              <a:gd name="T3" fmla="*/ 99 h 216"/>
              <a:gd name="T4" fmla="*/ 89 w 171"/>
              <a:gd name="T5" fmla="*/ 123 h 216"/>
              <a:gd name="T6" fmla="*/ 148 w 171"/>
              <a:gd name="T7" fmla="*/ 125 h 216"/>
              <a:gd name="T8" fmla="*/ 143 w 171"/>
              <a:gd name="T9" fmla="*/ 153 h 216"/>
              <a:gd name="T10" fmla="*/ 132 w 171"/>
              <a:gd name="T11" fmla="*/ 173 h 216"/>
              <a:gd name="T12" fmla="*/ 113 w 171"/>
              <a:gd name="T13" fmla="*/ 185 h 216"/>
              <a:gd name="T14" fmla="*/ 90 w 171"/>
              <a:gd name="T15" fmla="*/ 190 h 216"/>
              <a:gd name="T16" fmla="*/ 63 w 171"/>
              <a:gd name="T17" fmla="*/ 184 h 216"/>
              <a:gd name="T18" fmla="*/ 43 w 171"/>
              <a:gd name="T19" fmla="*/ 168 h 216"/>
              <a:gd name="T20" fmla="*/ 31 w 171"/>
              <a:gd name="T21" fmla="*/ 142 h 216"/>
              <a:gd name="T22" fmla="*/ 26 w 171"/>
              <a:gd name="T23" fmla="*/ 107 h 216"/>
              <a:gd name="T24" fmla="*/ 31 w 171"/>
              <a:gd name="T25" fmla="*/ 73 h 216"/>
              <a:gd name="T26" fmla="*/ 43 w 171"/>
              <a:gd name="T27" fmla="*/ 47 h 216"/>
              <a:gd name="T28" fmla="*/ 63 w 171"/>
              <a:gd name="T29" fmla="*/ 31 h 216"/>
              <a:gd name="T30" fmla="*/ 91 w 171"/>
              <a:gd name="T31" fmla="*/ 25 h 216"/>
              <a:gd name="T32" fmla="*/ 110 w 171"/>
              <a:gd name="T33" fmla="*/ 27 h 216"/>
              <a:gd name="T34" fmla="*/ 125 w 171"/>
              <a:gd name="T35" fmla="*/ 35 h 216"/>
              <a:gd name="T36" fmla="*/ 136 w 171"/>
              <a:gd name="T37" fmla="*/ 49 h 216"/>
              <a:gd name="T38" fmla="*/ 142 w 171"/>
              <a:gd name="T39" fmla="*/ 67 h 216"/>
              <a:gd name="T40" fmla="*/ 164 w 171"/>
              <a:gd name="T41" fmla="*/ 52 h 216"/>
              <a:gd name="T42" fmla="*/ 152 w 171"/>
              <a:gd name="T43" fmla="*/ 27 h 216"/>
              <a:gd name="T44" fmla="*/ 133 w 171"/>
              <a:gd name="T45" fmla="*/ 11 h 216"/>
              <a:gd name="T46" fmla="*/ 106 w 171"/>
              <a:gd name="T47" fmla="*/ 1 h 216"/>
              <a:gd name="T48" fmla="*/ 80 w 171"/>
              <a:gd name="T49" fmla="*/ 0 h 216"/>
              <a:gd name="T50" fmla="*/ 62 w 171"/>
              <a:gd name="T51" fmla="*/ 5 h 216"/>
              <a:gd name="T52" fmla="*/ 45 w 171"/>
              <a:gd name="T53" fmla="*/ 12 h 216"/>
              <a:gd name="T54" fmla="*/ 31 w 171"/>
              <a:gd name="T55" fmla="*/ 22 h 216"/>
              <a:gd name="T56" fmla="*/ 19 w 171"/>
              <a:gd name="T57" fmla="*/ 36 h 216"/>
              <a:gd name="T58" fmla="*/ 9 w 171"/>
              <a:gd name="T59" fmla="*/ 54 h 216"/>
              <a:gd name="T60" fmla="*/ 3 w 171"/>
              <a:gd name="T61" fmla="*/ 74 h 216"/>
              <a:gd name="T62" fmla="*/ 0 w 171"/>
              <a:gd name="T63" fmla="*/ 96 h 216"/>
              <a:gd name="T64" fmla="*/ 0 w 171"/>
              <a:gd name="T65" fmla="*/ 120 h 216"/>
              <a:gd name="T66" fmla="*/ 3 w 171"/>
              <a:gd name="T67" fmla="*/ 142 h 216"/>
              <a:gd name="T68" fmla="*/ 9 w 171"/>
              <a:gd name="T69" fmla="*/ 162 h 216"/>
              <a:gd name="T70" fmla="*/ 19 w 171"/>
              <a:gd name="T71" fmla="*/ 180 h 216"/>
              <a:gd name="T72" fmla="*/ 31 w 171"/>
              <a:gd name="T73" fmla="*/ 194 h 216"/>
              <a:gd name="T74" fmla="*/ 43 w 171"/>
              <a:gd name="T75" fmla="*/ 204 h 216"/>
              <a:gd name="T76" fmla="*/ 59 w 171"/>
              <a:gd name="T77" fmla="*/ 211 h 216"/>
              <a:gd name="T78" fmla="*/ 76 w 171"/>
              <a:gd name="T79" fmla="*/ 216 h 216"/>
              <a:gd name="T80" fmla="*/ 95 w 171"/>
              <a:gd name="T81" fmla="*/ 216 h 216"/>
              <a:gd name="T82" fmla="*/ 114 w 171"/>
              <a:gd name="T83" fmla="*/ 211 h 216"/>
              <a:gd name="T84" fmla="*/ 130 w 171"/>
              <a:gd name="T85" fmla="*/ 203 h 216"/>
              <a:gd name="T86" fmla="*/ 143 w 171"/>
              <a:gd name="T87" fmla="*/ 190 h 2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1"/>
              <a:gd name="T133" fmla="*/ 0 h 216"/>
              <a:gd name="T134" fmla="*/ 171 w 171"/>
              <a:gd name="T135" fmla="*/ 216 h 21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1" h="216">
                <a:moveTo>
                  <a:pt x="149" y="182"/>
                </a:moveTo>
                <a:lnTo>
                  <a:pt x="154" y="211"/>
                </a:lnTo>
                <a:lnTo>
                  <a:pt x="171" y="211"/>
                </a:lnTo>
                <a:lnTo>
                  <a:pt x="171" y="99"/>
                </a:lnTo>
                <a:lnTo>
                  <a:pt x="89" y="99"/>
                </a:lnTo>
                <a:lnTo>
                  <a:pt x="89" y="123"/>
                </a:lnTo>
                <a:lnTo>
                  <a:pt x="148" y="123"/>
                </a:lnTo>
                <a:lnTo>
                  <a:pt x="148" y="125"/>
                </a:lnTo>
                <a:lnTo>
                  <a:pt x="147" y="140"/>
                </a:lnTo>
                <a:lnTo>
                  <a:pt x="143" y="153"/>
                </a:lnTo>
                <a:lnTo>
                  <a:pt x="138" y="163"/>
                </a:lnTo>
                <a:lnTo>
                  <a:pt x="132" y="173"/>
                </a:lnTo>
                <a:lnTo>
                  <a:pt x="123" y="180"/>
                </a:lnTo>
                <a:lnTo>
                  <a:pt x="113" y="185"/>
                </a:lnTo>
                <a:lnTo>
                  <a:pt x="102" y="189"/>
                </a:lnTo>
                <a:lnTo>
                  <a:pt x="90" y="190"/>
                </a:lnTo>
                <a:lnTo>
                  <a:pt x="76" y="189"/>
                </a:lnTo>
                <a:lnTo>
                  <a:pt x="63" y="184"/>
                </a:lnTo>
                <a:lnTo>
                  <a:pt x="53" y="177"/>
                </a:lnTo>
                <a:lnTo>
                  <a:pt x="43" y="168"/>
                </a:lnTo>
                <a:lnTo>
                  <a:pt x="36" y="156"/>
                </a:lnTo>
                <a:lnTo>
                  <a:pt x="31" y="142"/>
                </a:lnTo>
                <a:lnTo>
                  <a:pt x="27" y="126"/>
                </a:lnTo>
                <a:lnTo>
                  <a:pt x="26" y="107"/>
                </a:lnTo>
                <a:lnTo>
                  <a:pt x="27" y="89"/>
                </a:lnTo>
                <a:lnTo>
                  <a:pt x="31" y="73"/>
                </a:lnTo>
                <a:lnTo>
                  <a:pt x="36" y="59"/>
                </a:lnTo>
                <a:lnTo>
                  <a:pt x="43" y="47"/>
                </a:lnTo>
                <a:lnTo>
                  <a:pt x="53" y="38"/>
                </a:lnTo>
                <a:lnTo>
                  <a:pt x="63" y="31"/>
                </a:lnTo>
                <a:lnTo>
                  <a:pt x="76" y="26"/>
                </a:lnTo>
                <a:lnTo>
                  <a:pt x="91" y="25"/>
                </a:lnTo>
                <a:lnTo>
                  <a:pt x="101" y="26"/>
                </a:lnTo>
                <a:lnTo>
                  <a:pt x="110" y="27"/>
                </a:lnTo>
                <a:lnTo>
                  <a:pt x="118" y="31"/>
                </a:lnTo>
                <a:lnTo>
                  <a:pt x="125" y="35"/>
                </a:lnTo>
                <a:lnTo>
                  <a:pt x="132" y="42"/>
                </a:lnTo>
                <a:lnTo>
                  <a:pt x="136" y="49"/>
                </a:lnTo>
                <a:lnTo>
                  <a:pt x="140" y="57"/>
                </a:lnTo>
                <a:lnTo>
                  <a:pt x="142" y="67"/>
                </a:lnTo>
                <a:lnTo>
                  <a:pt x="168" y="67"/>
                </a:lnTo>
                <a:lnTo>
                  <a:pt x="164" y="52"/>
                </a:lnTo>
                <a:lnTo>
                  <a:pt x="159" y="39"/>
                </a:lnTo>
                <a:lnTo>
                  <a:pt x="152" y="27"/>
                </a:lnTo>
                <a:lnTo>
                  <a:pt x="143" y="18"/>
                </a:lnTo>
                <a:lnTo>
                  <a:pt x="133" y="11"/>
                </a:lnTo>
                <a:lnTo>
                  <a:pt x="120" y="5"/>
                </a:lnTo>
                <a:lnTo>
                  <a:pt x="106" y="1"/>
                </a:lnTo>
                <a:lnTo>
                  <a:pt x="91" y="0"/>
                </a:lnTo>
                <a:lnTo>
                  <a:pt x="80" y="0"/>
                </a:lnTo>
                <a:lnTo>
                  <a:pt x="71" y="3"/>
                </a:lnTo>
                <a:lnTo>
                  <a:pt x="62" y="5"/>
                </a:lnTo>
                <a:lnTo>
                  <a:pt x="53" y="7"/>
                </a:lnTo>
                <a:lnTo>
                  <a:pt x="45" y="12"/>
                </a:lnTo>
                <a:lnTo>
                  <a:pt x="38" y="17"/>
                </a:lnTo>
                <a:lnTo>
                  <a:pt x="31" y="22"/>
                </a:lnTo>
                <a:lnTo>
                  <a:pt x="24" y="29"/>
                </a:lnTo>
                <a:lnTo>
                  <a:pt x="19" y="36"/>
                </a:lnTo>
                <a:lnTo>
                  <a:pt x="14" y="45"/>
                </a:lnTo>
                <a:lnTo>
                  <a:pt x="9" y="54"/>
                </a:lnTo>
                <a:lnTo>
                  <a:pt x="6" y="63"/>
                </a:lnTo>
                <a:lnTo>
                  <a:pt x="3" y="74"/>
                </a:lnTo>
                <a:lnTo>
                  <a:pt x="2" y="84"/>
                </a:lnTo>
                <a:lnTo>
                  <a:pt x="0" y="96"/>
                </a:lnTo>
                <a:lnTo>
                  <a:pt x="0" y="109"/>
                </a:lnTo>
                <a:lnTo>
                  <a:pt x="0" y="120"/>
                </a:lnTo>
                <a:lnTo>
                  <a:pt x="2" y="132"/>
                </a:lnTo>
                <a:lnTo>
                  <a:pt x="3" y="142"/>
                </a:lnTo>
                <a:lnTo>
                  <a:pt x="6" y="153"/>
                </a:lnTo>
                <a:lnTo>
                  <a:pt x="9" y="162"/>
                </a:lnTo>
                <a:lnTo>
                  <a:pt x="14" y="172"/>
                </a:lnTo>
                <a:lnTo>
                  <a:pt x="19" y="180"/>
                </a:lnTo>
                <a:lnTo>
                  <a:pt x="24" y="187"/>
                </a:lnTo>
                <a:lnTo>
                  <a:pt x="31" y="194"/>
                </a:lnTo>
                <a:lnTo>
                  <a:pt x="37" y="199"/>
                </a:lnTo>
                <a:lnTo>
                  <a:pt x="43" y="204"/>
                </a:lnTo>
                <a:lnTo>
                  <a:pt x="52" y="209"/>
                </a:lnTo>
                <a:lnTo>
                  <a:pt x="59" y="211"/>
                </a:lnTo>
                <a:lnTo>
                  <a:pt x="67" y="213"/>
                </a:lnTo>
                <a:lnTo>
                  <a:pt x="76" y="216"/>
                </a:lnTo>
                <a:lnTo>
                  <a:pt x="85" y="216"/>
                </a:lnTo>
                <a:lnTo>
                  <a:pt x="95" y="216"/>
                </a:lnTo>
                <a:lnTo>
                  <a:pt x="104" y="213"/>
                </a:lnTo>
                <a:lnTo>
                  <a:pt x="114" y="211"/>
                </a:lnTo>
                <a:lnTo>
                  <a:pt x="121" y="208"/>
                </a:lnTo>
                <a:lnTo>
                  <a:pt x="130" y="203"/>
                </a:lnTo>
                <a:lnTo>
                  <a:pt x="136" y="197"/>
                </a:lnTo>
                <a:lnTo>
                  <a:pt x="143" y="190"/>
                </a:lnTo>
                <a:lnTo>
                  <a:pt x="149" y="182"/>
                </a:lnTo>
                <a:close/>
              </a:path>
            </a:pathLst>
          </a:custGeom>
          <a:solidFill>
            <a:srgbClr val="000080"/>
          </a:solidFill>
          <a:ln w="9525">
            <a:noFill/>
            <a:round/>
            <a:headEnd/>
            <a:tailEnd/>
          </a:ln>
        </p:spPr>
        <p:txBody>
          <a:bodyPr/>
          <a:lstStyle/>
          <a:p>
            <a:endParaRPr lang="ru-RU"/>
          </a:p>
        </p:txBody>
      </p:sp>
      <p:sp>
        <p:nvSpPr>
          <p:cNvPr id="20963" name="Freeform 483"/>
          <p:cNvSpPr>
            <a:spLocks noEditPoints="1"/>
          </p:cNvSpPr>
          <p:nvPr/>
        </p:nvSpPr>
        <p:spPr bwMode="auto">
          <a:xfrm>
            <a:off x="5627688" y="4475163"/>
            <a:ext cx="57150" cy="84137"/>
          </a:xfrm>
          <a:custGeom>
            <a:avLst/>
            <a:gdLst>
              <a:gd name="T0" fmla="*/ 97 w 124"/>
              <a:gd name="T1" fmla="*/ 113 h 159"/>
              <a:gd name="T2" fmla="*/ 91 w 124"/>
              <a:gd name="T3" fmla="*/ 124 h 159"/>
              <a:gd name="T4" fmla="*/ 82 w 124"/>
              <a:gd name="T5" fmla="*/ 131 h 159"/>
              <a:gd name="T6" fmla="*/ 71 w 124"/>
              <a:gd name="T7" fmla="*/ 135 h 159"/>
              <a:gd name="T8" fmla="*/ 55 w 124"/>
              <a:gd name="T9" fmla="*/ 134 h 159"/>
              <a:gd name="T10" fmla="*/ 41 w 124"/>
              <a:gd name="T11" fmla="*/ 128 h 159"/>
              <a:gd name="T12" fmla="*/ 31 w 124"/>
              <a:gd name="T13" fmla="*/ 117 h 159"/>
              <a:gd name="T14" fmla="*/ 26 w 124"/>
              <a:gd name="T15" fmla="*/ 98 h 159"/>
              <a:gd name="T16" fmla="*/ 124 w 124"/>
              <a:gd name="T17" fmla="*/ 88 h 159"/>
              <a:gd name="T18" fmla="*/ 123 w 124"/>
              <a:gd name="T19" fmla="*/ 60 h 159"/>
              <a:gd name="T20" fmla="*/ 114 w 124"/>
              <a:gd name="T21" fmla="*/ 31 h 159"/>
              <a:gd name="T22" fmla="*/ 98 w 124"/>
              <a:gd name="T23" fmla="*/ 12 h 159"/>
              <a:gd name="T24" fmla="*/ 76 w 124"/>
              <a:gd name="T25" fmla="*/ 1 h 159"/>
              <a:gd name="T26" fmla="*/ 49 w 124"/>
              <a:gd name="T27" fmla="*/ 1 h 159"/>
              <a:gd name="T28" fmla="*/ 26 w 124"/>
              <a:gd name="T29" fmla="*/ 12 h 159"/>
              <a:gd name="T30" fmla="*/ 10 w 124"/>
              <a:gd name="T31" fmla="*/ 33 h 159"/>
              <a:gd name="T32" fmla="*/ 1 w 124"/>
              <a:gd name="T33" fmla="*/ 63 h 159"/>
              <a:gd name="T34" fmla="*/ 1 w 124"/>
              <a:gd name="T35" fmla="*/ 98 h 159"/>
              <a:gd name="T36" fmla="*/ 10 w 124"/>
              <a:gd name="T37" fmla="*/ 127 h 159"/>
              <a:gd name="T38" fmla="*/ 26 w 124"/>
              <a:gd name="T39" fmla="*/ 147 h 159"/>
              <a:gd name="T40" fmla="*/ 49 w 124"/>
              <a:gd name="T41" fmla="*/ 157 h 159"/>
              <a:gd name="T42" fmla="*/ 73 w 124"/>
              <a:gd name="T43" fmla="*/ 157 h 159"/>
              <a:gd name="T44" fmla="*/ 94 w 124"/>
              <a:gd name="T45" fmla="*/ 150 h 159"/>
              <a:gd name="T46" fmla="*/ 109 w 124"/>
              <a:gd name="T47" fmla="*/ 138 h 159"/>
              <a:gd name="T48" fmla="*/ 119 w 124"/>
              <a:gd name="T49" fmla="*/ 119 h 159"/>
              <a:gd name="T50" fmla="*/ 99 w 124"/>
              <a:gd name="T51" fmla="*/ 107 h 159"/>
              <a:gd name="T52" fmla="*/ 26 w 124"/>
              <a:gd name="T53" fmla="*/ 56 h 159"/>
              <a:gd name="T54" fmla="*/ 32 w 124"/>
              <a:gd name="T55" fmla="*/ 40 h 159"/>
              <a:gd name="T56" fmla="*/ 41 w 124"/>
              <a:gd name="T57" fmla="*/ 28 h 159"/>
              <a:gd name="T58" fmla="*/ 54 w 124"/>
              <a:gd name="T59" fmla="*/ 24 h 159"/>
              <a:gd name="T60" fmla="*/ 71 w 124"/>
              <a:gd name="T61" fmla="*/ 24 h 159"/>
              <a:gd name="T62" fmla="*/ 85 w 124"/>
              <a:gd name="T63" fmla="*/ 29 h 159"/>
              <a:gd name="T64" fmla="*/ 94 w 124"/>
              <a:gd name="T65" fmla="*/ 40 h 159"/>
              <a:gd name="T66" fmla="*/ 98 w 124"/>
              <a:gd name="T67" fmla="*/ 56 h 159"/>
              <a:gd name="T68" fmla="*/ 24 w 124"/>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99" y="107"/>
                </a:moveTo>
                <a:lnTo>
                  <a:pt x="97" y="113"/>
                </a:lnTo>
                <a:lnTo>
                  <a:pt x="94" y="119"/>
                </a:lnTo>
                <a:lnTo>
                  <a:pt x="91" y="124"/>
                </a:lnTo>
                <a:lnTo>
                  <a:pt x="87" y="128"/>
                </a:lnTo>
                <a:lnTo>
                  <a:pt x="82" y="131"/>
                </a:lnTo>
                <a:lnTo>
                  <a:pt x="77" y="133"/>
                </a:lnTo>
                <a:lnTo>
                  <a:pt x="71" y="135"/>
                </a:lnTo>
                <a:lnTo>
                  <a:pt x="63" y="135"/>
                </a:lnTo>
                <a:lnTo>
                  <a:pt x="55" y="134"/>
                </a:lnTo>
                <a:lnTo>
                  <a:pt x="48" y="132"/>
                </a:lnTo>
                <a:lnTo>
                  <a:pt x="41" y="128"/>
                </a:lnTo>
                <a:lnTo>
                  <a:pt x="35" y="123"/>
                </a:lnTo>
                <a:lnTo>
                  <a:pt x="31" y="117"/>
                </a:lnTo>
                <a:lnTo>
                  <a:pt x="28" y="109"/>
                </a:lnTo>
                <a:lnTo>
                  <a:pt x="26" y="98"/>
                </a:lnTo>
                <a:lnTo>
                  <a:pt x="24" y="88"/>
                </a:lnTo>
                <a:lnTo>
                  <a:pt x="124" y="88"/>
                </a:lnTo>
                <a:lnTo>
                  <a:pt x="124" y="76"/>
                </a:lnTo>
                <a:lnTo>
                  <a:pt x="123" y="60"/>
                </a:lnTo>
                <a:lnTo>
                  <a:pt x="119" y="43"/>
                </a:lnTo>
                <a:lnTo>
                  <a:pt x="114" y="31"/>
                </a:lnTo>
                <a:lnTo>
                  <a:pt x="108" y="20"/>
                </a:lnTo>
                <a:lnTo>
                  <a:pt x="98" y="12"/>
                </a:lnTo>
                <a:lnTo>
                  <a:pt x="88" y="5"/>
                </a:lnTo>
                <a:lnTo>
                  <a:pt x="76" y="1"/>
                </a:lnTo>
                <a:lnTo>
                  <a:pt x="61" y="0"/>
                </a:lnTo>
                <a:lnTo>
                  <a:pt x="49" y="1"/>
                </a:lnTo>
                <a:lnTo>
                  <a:pt x="36" y="6"/>
                </a:lnTo>
                <a:lnTo>
                  <a:pt x="26" y="12"/>
                </a:lnTo>
                <a:lnTo>
                  <a:pt x="17" y="21"/>
                </a:lnTo>
                <a:lnTo>
                  <a:pt x="10" y="33"/>
                </a:lnTo>
                <a:lnTo>
                  <a:pt x="4" y="47"/>
                </a:lnTo>
                <a:lnTo>
                  <a:pt x="1" y="63"/>
                </a:lnTo>
                <a:lnTo>
                  <a:pt x="0" y="81"/>
                </a:lnTo>
                <a:lnTo>
                  <a:pt x="1" y="98"/>
                </a:lnTo>
                <a:lnTo>
                  <a:pt x="4" y="113"/>
                </a:lnTo>
                <a:lnTo>
                  <a:pt x="10" y="127"/>
                </a:lnTo>
                <a:lnTo>
                  <a:pt x="17" y="138"/>
                </a:lnTo>
                <a:lnTo>
                  <a:pt x="26" y="147"/>
                </a:lnTo>
                <a:lnTo>
                  <a:pt x="36" y="153"/>
                </a:lnTo>
                <a:lnTo>
                  <a:pt x="49" y="157"/>
                </a:lnTo>
                <a:lnTo>
                  <a:pt x="61" y="159"/>
                </a:lnTo>
                <a:lnTo>
                  <a:pt x="73" y="157"/>
                </a:lnTo>
                <a:lnTo>
                  <a:pt x="85" y="155"/>
                </a:lnTo>
                <a:lnTo>
                  <a:pt x="94" y="150"/>
                </a:lnTo>
                <a:lnTo>
                  <a:pt x="102" y="145"/>
                </a:lnTo>
                <a:lnTo>
                  <a:pt x="109" y="138"/>
                </a:lnTo>
                <a:lnTo>
                  <a:pt x="115" y="128"/>
                </a:lnTo>
                <a:lnTo>
                  <a:pt x="119" y="119"/>
                </a:lnTo>
                <a:lnTo>
                  <a:pt x="121" y="107"/>
                </a:lnTo>
                <a:lnTo>
                  <a:pt x="99" y="107"/>
                </a:lnTo>
                <a:close/>
                <a:moveTo>
                  <a:pt x="24" y="67"/>
                </a:moveTo>
                <a:lnTo>
                  <a:pt x="26" y="56"/>
                </a:lnTo>
                <a:lnTo>
                  <a:pt x="28" y="48"/>
                </a:lnTo>
                <a:lnTo>
                  <a:pt x="32" y="40"/>
                </a:lnTo>
                <a:lnTo>
                  <a:pt x="36" y="34"/>
                </a:lnTo>
                <a:lnTo>
                  <a:pt x="41" y="28"/>
                </a:lnTo>
                <a:lnTo>
                  <a:pt x="48" y="25"/>
                </a:lnTo>
                <a:lnTo>
                  <a:pt x="54" y="24"/>
                </a:lnTo>
                <a:lnTo>
                  <a:pt x="62" y="22"/>
                </a:lnTo>
                <a:lnTo>
                  <a:pt x="71" y="24"/>
                </a:lnTo>
                <a:lnTo>
                  <a:pt x="78" y="25"/>
                </a:lnTo>
                <a:lnTo>
                  <a:pt x="85" y="29"/>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0964" name="Freeform 484"/>
          <p:cNvSpPr>
            <a:spLocks/>
          </p:cNvSpPr>
          <p:nvPr/>
        </p:nvSpPr>
        <p:spPr bwMode="auto">
          <a:xfrm>
            <a:off x="5697538" y="4475163"/>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7 h 155"/>
              <a:gd name="T12" fmla="*/ 112 w 114"/>
              <a:gd name="T13" fmla="*/ 28 h 155"/>
              <a:gd name="T14" fmla="*/ 107 w 114"/>
              <a:gd name="T15" fmla="*/ 21 h 155"/>
              <a:gd name="T16" fmla="*/ 104 w 114"/>
              <a:gd name="T17" fmla="*/ 15 h 155"/>
              <a:gd name="T18" fmla="*/ 101 w 114"/>
              <a:gd name="T19" fmla="*/ 12 h 155"/>
              <a:gd name="T20" fmla="*/ 97 w 114"/>
              <a:gd name="T21" fmla="*/ 8 h 155"/>
              <a:gd name="T22" fmla="*/ 92 w 114"/>
              <a:gd name="T23" fmla="*/ 5 h 155"/>
              <a:gd name="T24" fmla="*/ 86 w 114"/>
              <a:gd name="T25" fmla="*/ 3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4 h 155"/>
              <a:gd name="T38" fmla="*/ 41 w 114"/>
              <a:gd name="T39" fmla="*/ 6 h 155"/>
              <a:gd name="T40" fmla="*/ 36 w 114"/>
              <a:gd name="T41" fmla="*/ 10 h 155"/>
              <a:gd name="T42" fmla="*/ 31 w 114"/>
              <a:gd name="T43" fmla="*/ 14 h 155"/>
              <a:gd name="T44" fmla="*/ 26 w 114"/>
              <a:gd name="T45" fmla="*/ 20 h 155"/>
              <a:gd name="T46" fmla="*/ 22 w 114"/>
              <a:gd name="T47" fmla="*/ 26 h 155"/>
              <a:gd name="T48" fmla="*/ 22 w 114"/>
              <a:gd name="T49" fmla="*/ 4 h 155"/>
              <a:gd name="T50" fmla="*/ 0 w 114"/>
              <a:gd name="T51" fmla="*/ 4 h 155"/>
              <a:gd name="T52" fmla="*/ 0 w 114"/>
              <a:gd name="T53" fmla="*/ 155 h 155"/>
              <a:gd name="T54" fmla="*/ 23 w 114"/>
              <a:gd name="T55" fmla="*/ 155 h 155"/>
              <a:gd name="T56" fmla="*/ 23 w 114"/>
              <a:gd name="T57" fmla="*/ 69 h 155"/>
              <a:gd name="T58" fmla="*/ 24 w 114"/>
              <a:gd name="T59" fmla="*/ 58 h 155"/>
              <a:gd name="T60" fmla="*/ 26 w 114"/>
              <a:gd name="T61" fmla="*/ 49 h 155"/>
              <a:gd name="T62" fmla="*/ 29 w 114"/>
              <a:gd name="T63" fmla="*/ 41 h 155"/>
              <a:gd name="T64" fmla="*/ 34 w 114"/>
              <a:gd name="T65" fmla="*/ 34 h 155"/>
              <a:gd name="T66" fmla="*/ 40 w 114"/>
              <a:gd name="T67" fmla="*/ 29 h 155"/>
              <a:gd name="T68" fmla="*/ 46 w 114"/>
              <a:gd name="T69" fmla="*/ 26 h 155"/>
              <a:gd name="T70" fmla="*/ 55 w 114"/>
              <a:gd name="T71" fmla="*/ 24 h 155"/>
              <a:gd name="T72" fmla="*/ 63 w 114"/>
              <a:gd name="T73" fmla="*/ 22 h 155"/>
              <a:gd name="T74" fmla="*/ 71 w 114"/>
              <a:gd name="T75" fmla="*/ 24 h 155"/>
              <a:gd name="T76" fmla="*/ 77 w 114"/>
              <a:gd name="T77" fmla="*/ 25 h 155"/>
              <a:gd name="T78" fmla="*/ 81 w 114"/>
              <a:gd name="T79" fmla="*/ 28 h 155"/>
              <a:gd name="T80" fmla="*/ 85 w 114"/>
              <a:gd name="T81" fmla="*/ 32 h 155"/>
              <a:gd name="T82" fmla="*/ 87 w 114"/>
              <a:gd name="T83" fmla="*/ 37 h 155"/>
              <a:gd name="T84" fmla="*/ 90 w 114"/>
              <a:gd name="T85" fmla="*/ 44 h 155"/>
              <a:gd name="T86" fmla="*/ 91 w 114"/>
              <a:gd name="T87" fmla="*/ 53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7" y="21"/>
                </a:lnTo>
                <a:lnTo>
                  <a:pt x="104" y="15"/>
                </a:lnTo>
                <a:lnTo>
                  <a:pt x="101" y="12"/>
                </a:lnTo>
                <a:lnTo>
                  <a:pt x="97" y="8"/>
                </a:lnTo>
                <a:lnTo>
                  <a:pt x="92" y="5"/>
                </a:lnTo>
                <a:lnTo>
                  <a:pt x="86" y="3"/>
                </a:lnTo>
                <a:lnTo>
                  <a:pt x="80" y="1"/>
                </a:lnTo>
                <a:lnTo>
                  <a:pt x="73" y="0"/>
                </a:lnTo>
                <a:lnTo>
                  <a:pt x="65" y="0"/>
                </a:lnTo>
                <a:lnTo>
                  <a:pt x="59" y="0"/>
                </a:lnTo>
                <a:lnTo>
                  <a:pt x="53" y="1"/>
                </a:lnTo>
                <a:lnTo>
                  <a:pt x="46" y="4"/>
                </a:lnTo>
                <a:lnTo>
                  <a:pt x="41" y="6"/>
                </a:lnTo>
                <a:lnTo>
                  <a:pt x="36" y="10"/>
                </a:lnTo>
                <a:lnTo>
                  <a:pt x="31" y="14"/>
                </a:lnTo>
                <a:lnTo>
                  <a:pt x="26" y="20"/>
                </a:lnTo>
                <a:lnTo>
                  <a:pt x="22" y="26"/>
                </a:lnTo>
                <a:lnTo>
                  <a:pt x="22" y="4"/>
                </a:lnTo>
                <a:lnTo>
                  <a:pt x="0" y="4"/>
                </a:lnTo>
                <a:lnTo>
                  <a:pt x="0" y="155"/>
                </a:lnTo>
                <a:lnTo>
                  <a:pt x="23" y="155"/>
                </a:lnTo>
                <a:lnTo>
                  <a:pt x="23" y="69"/>
                </a:lnTo>
                <a:lnTo>
                  <a:pt x="24" y="58"/>
                </a:lnTo>
                <a:lnTo>
                  <a:pt x="26" y="49"/>
                </a:lnTo>
                <a:lnTo>
                  <a:pt x="29" y="41"/>
                </a:lnTo>
                <a:lnTo>
                  <a:pt x="34" y="34"/>
                </a:lnTo>
                <a:lnTo>
                  <a:pt x="40" y="29"/>
                </a:lnTo>
                <a:lnTo>
                  <a:pt x="46" y="26"/>
                </a:lnTo>
                <a:lnTo>
                  <a:pt x="55" y="24"/>
                </a:lnTo>
                <a:lnTo>
                  <a:pt x="63" y="22"/>
                </a:lnTo>
                <a:lnTo>
                  <a:pt x="71" y="24"/>
                </a:lnTo>
                <a:lnTo>
                  <a:pt x="77" y="25"/>
                </a:lnTo>
                <a:lnTo>
                  <a:pt x="81" y="28"/>
                </a:lnTo>
                <a:lnTo>
                  <a:pt x="85" y="32"/>
                </a:lnTo>
                <a:lnTo>
                  <a:pt x="87" y="37"/>
                </a:lnTo>
                <a:lnTo>
                  <a:pt x="90" y="44"/>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0965" name="Freeform 485"/>
          <p:cNvSpPr>
            <a:spLocks noEditPoints="1"/>
          </p:cNvSpPr>
          <p:nvPr/>
        </p:nvSpPr>
        <p:spPr bwMode="auto">
          <a:xfrm>
            <a:off x="5764213" y="4475163"/>
            <a:ext cx="58737" cy="84137"/>
          </a:xfrm>
          <a:custGeom>
            <a:avLst/>
            <a:gdLst>
              <a:gd name="T0" fmla="*/ 97 w 124"/>
              <a:gd name="T1" fmla="*/ 113 h 159"/>
              <a:gd name="T2" fmla="*/ 91 w 124"/>
              <a:gd name="T3" fmla="*/ 124 h 159"/>
              <a:gd name="T4" fmla="*/ 82 w 124"/>
              <a:gd name="T5" fmla="*/ 131 h 159"/>
              <a:gd name="T6" fmla="*/ 71 w 124"/>
              <a:gd name="T7" fmla="*/ 135 h 159"/>
              <a:gd name="T8" fmla="*/ 55 w 124"/>
              <a:gd name="T9" fmla="*/ 134 h 159"/>
              <a:gd name="T10" fmla="*/ 41 w 124"/>
              <a:gd name="T11" fmla="*/ 128 h 159"/>
              <a:gd name="T12" fmla="*/ 31 w 124"/>
              <a:gd name="T13" fmla="*/ 117 h 159"/>
              <a:gd name="T14" fmla="*/ 26 w 124"/>
              <a:gd name="T15" fmla="*/ 98 h 159"/>
              <a:gd name="T16" fmla="*/ 124 w 124"/>
              <a:gd name="T17" fmla="*/ 88 h 159"/>
              <a:gd name="T18" fmla="*/ 123 w 124"/>
              <a:gd name="T19" fmla="*/ 60 h 159"/>
              <a:gd name="T20" fmla="*/ 114 w 124"/>
              <a:gd name="T21" fmla="*/ 31 h 159"/>
              <a:gd name="T22" fmla="*/ 98 w 124"/>
              <a:gd name="T23" fmla="*/ 12 h 159"/>
              <a:gd name="T24" fmla="*/ 76 w 124"/>
              <a:gd name="T25" fmla="*/ 1 h 159"/>
              <a:gd name="T26" fmla="*/ 49 w 124"/>
              <a:gd name="T27" fmla="*/ 1 h 159"/>
              <a:gd name="T28" fmla="*/ 26 w 124"/>
              <a:gd name="T29" fmla="*/ 12 h 159"/>
              <a:gd name="T30" fmla="*/ 10 w 124"/>
              <a:gd name="T31" fmla="*/ 33 h 159"/>
              <a:gd name="T32" fmla="*/ 1 w 124"/>
              <a:gd name="T33" fmla="*/ 63 h 159"/>
              <a:gd name="T34" fmla="*/ 1 w 124"/>
              <a:gd name="T35" fmla="*/ 98 h 159"/>
              <a:gd name="T36" fmla="*/ 10 w 124"/>
              <a:gd name="T37" fmla="*/ 127 h 159"/>
              <a:gd name="T38" fmla="*/ 26 w 124"/>
              <a:gd name="T39" fmla="*/ 147 h 159"/>
              <a:gd name="T40" fmla="*/ 49 w 124"/>
              <a:gd name="T41" fmla="*/ 157 h 159"/>
              <a:gd name="T42" fmla="*/ 73 w 124"/>
              <a:gd name="T43" fmla="*/ 157 h 159"/>
              <a:gd name="T44" fmla="*/ 94 w 124"/>
              <a:gd name="T45" fmla="*/ 150 h 159"/>
              <a:gd name="T46" fmla="*/ 109 w 124"/>
              <a:gd name="T47" fmla="*/ 138 h 159"/>
              <a:gd name="T48" fmla="*/ 119 w 124"/>
              <a:gd name="T49" fmla="*/ 119 h 159"/>
              <a:gd name="T50" fmla="*/ 99 w 124"/>
              <a:gd name="T51" fmla="*/ 107 h 159"/>
              <a:gd name="T52" fmla="*/ 26 w 124"/>
              <a:gd name="T53" fmla="*/ 56 h 159"/>
              <a:gd name="T54" fmla="*/ 32 w 124"/>
              <a:gd name="T55" fmla="*/ 40 h 159"/>
              <a:gd name="T56" fmla="*/ 41 w 124"/>
              <a:gd name="T57" fmla="*/ 28 h 159"/>
              <a:gd name="T58" fmla="*/ 54 w 124"/>
              <a:gd name="T59" fmla="*/ 24 h 159"/>
              <a:gd name="T60" fmla="*/ 71 w 124"/>
              <a:gd name="T61" fmla="*/ 24 h 159"/>
              <a:gd name="T62" fmla="*/ 85 w 124"/>
              <a:gd name="T63" fmla="*/ 29 h 159"/>
              <a:gd name="T64" fmla="*/ 94 w 124"/>
              <a:gd name="T65" fmla="*/ 40 h 159"/>
              <a:gd name="T66" fmla="*/ 98 w 124"/>
              <a:gd name="T67" fmla="*/ 56 h 159"/>
              <a:gd name="T68" fmla="*/ 24 w 124"/>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99" y="107"/>
                </a:moveTo>
                <a:lnTo>
                  <a:pt x="97" y="113"/>
                </a:lnTo>
                <a:lnTo>
                  <a:pt x="94" y="119"/>
                </a:lnTo>
                <a:lnTo>
                  <a:pt x="91" y="124"/>
                </a:lnTo>
                <a:lnTo>
                  <a:pt x="87" y="128"/>
                </a:lnTo>
                <a:lnTo>
                  <a:pt x="82" y="131"/>
                </a:lnTo>
                <a:lnTo>
                  <a:pt x="77" y="133"/>
                </a:lnTo>
                <a:lnTo>
                  <a:pt x="71" y="135"/>
                </a:lnTo>
                <a:lnTo>
                  <a:pt x="64" y="135"/>
                </a:lnTo>
                <a:lnTo>
                  <a:pt x="55" y="134"/>
                </a:lnTo>
                <a:lnTo>
                  <a:pt x="48" y="132"/>
                </a:lnTo>
                <a:lnTo>
                  <a:pt x="41" y="128"/>
                </a:lnTo>
                <a:lnTo>
                  <a:pt x="35" y="123"/>
                </a:lnTo>
                <a:lnTo>
                  <a:pt x="31" y="117"/>
                </a:lnTo>
                <a:lnTo>
                  <a:pt x="28" y="109"/>
                </a:lnTo>
                <a:lnTo>
                  <a:pt x="26" y="98"/>
                </a:lnTo>
                <a:lnTo>
                  <a:pt x="24" y="88"/>
                </a:lnTo>
                <a:lnTo>
                  <a:pt x="124" y="88"/>
                </a:lnTo>
                <a:lnTo>
                  <a:pt x="124" y="76"/>
                </a:lnTo>
                <a:lnTo>
                  <a:pt x="123" y="60"/>
                </a:lnTo>
                <a:lnTo>
                  <a:pt x="119" y="43"/>
                </a:lnTo>
                <a:lnTo>
                  <a:pt x="114" y="31"/>
                </a:lnTo>
                <a:lnTo>
                  <a:pt x="108" y="20"/>
                </a:lnTo>
                <a:lnTo>
                  <a:pt x="98" y="12"/>
                </a:lnTo>
                <a:lnTo>
                  <a:pt x="88" y="5"/>
                </a:lnTo>
                <a:lnTo>
                  <a:pt x="76" y="1"/>
                </a:lnTo>
                <a:lnTo>
                  <a:pt x="61" y="0"/>
                </a:lnTo>
                <a:lnTo>
                  <a:pt x="49" y="1"/>
                </a:lnTo>
                <a:lnTo>
                  <a:pt x="36" y="6"/>
                </a:lnTo>
                <a:lnTo>
                  <a:pt x="26" y="12"/>
                </a:lnTo>
                <a:lnTo>
                  <a:pt x="17" y="21"/>
                </a:lnTo>
                <a:lnTo>
                  <a:pt x="10" y="33"/>
                </a:lnTo>
                <a:lnTo>
                  <a:pt x="4" y="47"/>
                </a:lnTo>
                <a:lnTo>
                  <a:pt x="1" y="63"/>
                </a:lnTo>
                <a:lnTo>
                  <a:pt x="0" y="81"/>
                </a:lnTo>
                <a:lnTo>
                  <a:pt x="1" y="98"/>
                </a:lnTo>
                <a:lnTo>
                  <a:pt x="4" y="113"/>
                </a:lnTo>
                <a:lnTo>
                  <a:pt x="10" y="127"/>
                </a:lnTo>
                <a:lnTo>
                  <a:pt x="17" y="138"/>
                </a:lnTo>
                <a:lnTo>
                  <a:pt x="26" y="147"/>
                </a:lnTo>
                <a:lnTo>
                  <a:pt x="36" y="153"/>
                </a:lnTo>
                <a:lnTo>
                  <a:pt x="49" y="157"/>
                </a:lnTo>
                <a:lnTo>
                  <a:pt x="61" y="159"/>
                </a:lnTo>
                <a:lnTo>
                  <a:pt x="73" y="157"/>
                </a:lnTo>
                <a:lnTo>
                  <a:pt x="85" y="155"/>
                </a:lnTo>
                <a:lnTo>
                  <a:pt x="94" y="150"/>
                </a:lnTo>
                <a:lnTo>
                  <a:pt x="103" y="145"/>
                </a:lnTo>
                <a:lnTo>
                  <a:pt x="109" y="138"/>
                </a:lnTo>
                <a:lnTo>
                  <a:pt x="115" y="128"/>
                </a:lnTo>
                <a:lnTo>
                  <a:pt x="119" y="119"/>
                </a:lnTo>
                <a:lnTo>
                  <a:pt x="122" y="107"/>
                </a:lnTo>
                <a:lnTo>
                  <a:pt x="99" y="107"/>
                </a:lnTo>
                <a:close/>
                <a:moveTo>
                  <a:pt x="24" y="67"/>
                </a:moveTo>
                <a:lnTo>
                  <a:pt x="26" y="56"/>
                </a:lnTo>
                <a:lnTo>
                  <a:pt x="28" y="48"/>
                </a:lnTo>
                <a:lnTo>
                  <a:pt x="32" y="40"/>
                </a:lnTo>
                <a:lnTo>
                  <a:pt x="36" y="34"/>
                </a:lnTo>
                <a:lnTo>
                  <a:pt x="41" y="28"/>
                </a:lnTo>
                <a:lnTo>
                  <a:pt x="48" y="25"/>
                </a:lnTo>
                <a:lnTo>
                  <a:pt x="54" y="24"/>
                </a:lnTo>
                <a:lnTo>
                  <a:pt x="62" y="22"/>
                </a:lnTo>
                <a:lnTo>
                  <a:pt x="71" y="24"/>
                </a:lnTo>
                <a:lnTo>
                  <a:pt x="78" y="25"/>
                </a:lnTo>
                <a:lnTo>
                  <a:pt x="85" y="29"/>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0966" name="Freeform 486"/>
          <p:cNvSpPr>
            <a:spLocks/>
          </p:cNvSpPr>
          <p:nvPr/>
        </p:nvSpPr>
        <p:spPr bwMode="auto">
          <a:xfrm>
            <a:off x="5826125" y="4476750"/>
            <a:ext cx="58738" cy="80963"/>
          </a:xfrm>
          <a:custGeom>
            <a:avLst/>
            <a:gdLst>
              <a:gd name="T0" fmla="*/ 51 w 124"/>
              <a:gd name="T1" fmla="*/ 151 h 151"/>
              <a:gd name="T2" fmla="*/ 75 w 124"/>
              <a:gd name="T3" fmla="*/ 151 h 151"/>
              <a:gd name="T4" fmla="*/ 124 w 124"/>
              <a:gd name="T5" fmla="*/ 0 h 151"/>
              <a:gd name="T6" fmla="*/ 100 w 124"/>
              <a:gd name="T7" fmla="*/ 0 h 151"/>
              <a:gd name="T8" fmla="*/ 63 w 124"/>
              <a:gd name="T9" fmla="*/ 121 h 151"/>
              <a:gd name="T10" fmla="*/ 24 w 124"/>
              <a:gd name="T11" fmla="*/ 0 h 151"/>
              <a:gd name="T12" fmla="*/ 0 w 124"/>
              <a:gd name="T13" fmla="*/ 0 h 151"/>
              <a:gd name="T14" fmla="*/ 51 w 124"/>
              <a:gd name="T15" fmla="*/ 151 h 151"/>
              <a:gd name="T16" fmla="*/ 0 60000 65536"/>
              <a:gd name="T17" fmla="*/ 0 60000 65536"/>
              <a:gd name="T18" fmla="*/ 0 60000 65536"/>
              <a:gd name="T19" fmla="*/ 0 60000 65536"/>
              <a:gd name="T20" fmla="*/ 0 60000 65536"/>
              <a:gd name="T21" fmla="*/ 0 60000 65536"/>
              <a:gd name="T22" fmla="*/ 0 60000 65536"/>
              <a:gd name="T23" fmla="*/ 0 60000 65536"/>
              <a:gd name="T24" fmla="*/ 0 w 124"/>
              <a:gd name="T25" fmla="*/ 0 h 151"/>
              <a:gd name="T26" fmla="*/ 124 w 124"/>
              <a:gd name="T27" fmla="*/ 151 h 15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4" h="151">
                <a:moveTo>
                  <a:pt x="51" y="151"/>
                </a:moveTo>
                <a:lnTo>
                  <a:pt x="75" y="151"/>
                </a:lnTo>
                <a:lnTo>
                  <a:pt x="124" y="0"/>
                </a:lnTo>
                <a:lnTo>
                  <a:pt x="100" y="0"/>
                </a:lnTo>
                <a:lnTo>
                  <a:pt x="63" y="121"/>
                </a:lnTo>
                <a:lnTo>
                  <a:pt x="24" y="0"/>
                </a:lnTo>
                <a:lnTo>
                  <a:pt x="0" y="0"/>
                </a:lnTo>
                <a:lnTo>
                  <a:pt x="51" y="151"/>
                </a:lnTo>
                <a:close/>
              </a:path>
            </a:pathLst>
          </a:custGeom>
          <a:solidFill>
            <a:srgbClr val="000080"/>
          </a:solidFill>
          <a:ln w="9525">
            <a:noFill/>
            <a:round/>
            <a:headEnd/>
            <a:tailEnd/>
          </a:ln>
        </p:spPr>
        <p:txBody>
          <a:bodyPr/>
          <a:lstStyle/>
          <a:p>
            <a:endParaRPr lang="ru-RU"/>
          </a:p>
        </p:txBody>
      </p:sp>
      <p:sp>
        <p:nvSpPr>
          <p:cNvPr id="20967" name="Freeform 487"/>
          <p:cNvSpPr>
            <a:spLocks noEditPoints="1"/>
          </p:cNvSpPr>
          <p:nvPr/>
        </p:nvSpPr>
        <p:spPr bwMode="auto">
          <a:xfrm>
            <a:off x="5892800" y="4448175"/>
            <a:ext cx="11113" cy="109538"/>
          </a:xfrm>
          <a:custGeom>
            <a:avLst/>
            <a:gdLst>
              <a:gd name="T0" fmla="*/ 0 w 24"/>
              <a:gd name="T1" fmla="*/ 207 h 207"/>
              <a:gd name="T2" fmla="*/ 24 w 24"/>
              <a:gd name="T3" fmla="*/ 207 h 207"/>
              <a:gd name="T4" fmla="*/ 24 w 24"/>
              <a:gd name="T5" fmla="*/ 56 h 207"/>
              <a:gd name="T6" fmla="*/ 0 w 24"/>
              <a:gd name="T7" fmla="*/ 56 h 207"/>
              <a:gd name="T8" fmla="*/ 0 w 24"/>
              <a:gd name="T9" fmla="*/ 207 h 207"/>
              <a:gd name="T10" fmla="*/ 0 w 24"/>
              <a:gd name="T11" fmla="*/ 28 h 207"/>
              <a:gd name="T12" fmla="*/ 24 w 24"/>
              <a:gd name="T13" fmla="*/ 28 h 207"/>
              <a:gd name="T14" fmla="*/ 24 w 24"/>
              <a:gd name="T15" fmla="*/ 0 h 207"/>
              <a:gd name="T16" fmla="*/ 0 w 24"/>
              <a:gd name="T17" fmla="*/ 0 h 207"/>
              <a:gd name="T18" fmla="*/ 0 w 24"/>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207"/>
              <a:gd name="T32" fmla="*/ 24 w 24"/>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207">
                <a:moveTo>
                  <a:pt x="0" y="207"/>
                </a:moveTo>
                <a:lnTo>
                  <a:pt x="24" y="207"/>
                </a:lnTo>
                <a:lnTo>
                  <a:pt x="24" y="56"/>
                </a:lnTo>
                <a:lnTo>
                  <a:pt x="0" y="56"/>
                </a:lnTo>
                <a:lnTo>
                  <a:pt x="0" y="207"/>
                </a:lnTo>
                <a:close/>
                <a:moveTo>
                  <a:pt x="0" y="28"/>
                </a:moveTo>
                <a:lnTo>
                  <a:pt x="24" y="28"/>
                </a:lnTo>
                <a:lnTo>
                  <a:pt x="24" y="0"/>
                </a:lnTo>
                <a:lnTo>
                  <a:pt x="0" y="0"/>
                </a:lnTo>
                <a:lnTo>
                  <a:pt x="0" y="28"/>
                </a:lnTo>
                <a:close/>
              </a:path>
            </a:pathLst>
          </a:custGeom>
          <a:solidFill>
            <a:srgbClr val="000080"/>
          </a:solidFill>
          <a:ln w="9525">
            <a:noFill/>
            <a:round/>
            <a:headEnd/>
            <a:tailEnd/>
          </a:ln>
        </p:spPr>
        <p:txBody>
          <a:bodyPr/>
          <a:lstStyle/>
          <a:p>
            <a:endParaRPr lang="ru-RU"/>
          </a:p>
        </p:txBody>
      </p:sp>
      <p:sp>
        <p:nvSpPr>
          <p:cNvPr id="20968" name="Freeform 488"/>
          <p:cNvSpPr>
            <a:spLocks noEditPoints="1"/>
          </p:cNvSpPr>
          <p:nvPr/>
        </p:nvSpPr>
        <p:spPr bwMode="auto">
          <a:xfrm>
            <a:off x="5916613" y="4440238"/>
            <a:ext cx="58737" cy="119062"/>
          </a:xfrm>
          <a:custGeom>
            <a:avLst/>
            <a:gdLst>
              <a:gd name="T0" fmla="*/ 97 w 123"/>
              <a:gd name="T1" fmla="*/ 178 h 224"/>
              <a:gd name="T2" fmla="*/ 91 w 123"/>
              <a:gd name="T3" fmla="*/ 189 h 224"/>
              <a:gd name="T4" fmla="*/ 82 w 123"/>
              <a:gd name="T5" fmla="*/ 196 h 224"/>
              <a:gd name="T6" fmla="*/ 71 w 123"/>
              <a:gd name="T7" fmla="*/ 200 h 224"/>
              <a:gd name="T8" fmla="*/ 55 w 123"/>
              <a:gd name="T9" fmla="*/ 199 h 224"/>
              <a:gd name="T10" fmla="*/ 41 w 123"/>
              <a:gd name="T11" fmla="*/ 193 h 224"/>
              <a:gd name="T12" fmla="*/ 31 w 123"/>
              <a:gd name="T13" fmla="*/ 182 h 224"/>
              <a:gd name="T14" fmla="*/ 25 w 123"/>
              <a:gd name="T15" fmla="*/ 163 h 224"/>
              <a:gd name="T16" fmla="*/ 123 w 123"/>
              <a:gd name="T17" fmla="*/ 153 h 224"/>
              <a:gd name="T18" fmla="*/ 122 w 123"/>
              <a:gd name="T19" fmla="*/ 125 h 224"/>
              <a:gd name="T20" fmla="*/ 114 w 123"/>
              <a:gd name="T21" fmla="*/ 96 h 224"/>
              <a:gd name="T22" fmla="*/ 98 w 123"/>
              <a:gd name="T23" fmla="*/ 77 h 224"/>
              <a:gd name="T24" fmla="*/ 76 w 123"/>
              <a:gd name="T25" fmla="*/ 66 h 224"/>
              <a:gd name="T26" fmla="*/ 49 w 123"/>
              <a:gd name="T27" fmla="*/ 66 h 224"/>
              <a:gd name="T28" fmla="*/ 25 w 123"/>
              <a:gd name="T29" fmla="*/ 77 h 224"/>
              <a:gd name="T30" fmla="*/ 10 w 123"/>
              <a:gd name="T31" fmla="*/ 98 h 224"/>
              <a:gd name="T32" fmla="*/ 1 w 123"/>
              <a:gd name="T33" fmla="*/ 128 h 224"/>
              <a:gd name="T34" fmla="*/ 1 w 123"/>
              <a:gd name="T35" fmla="*/ 163 h 224"/>
              <a:gd name="T36" fmla="*/ 10 w 123"/>
              <a:gd name="T37" fmla="*/ 192 h 224"/>
              <a:gd name="T38" fmla="*/ 25 w 123"/>
              <a:gd name="T39" fmla="*/ 212 h 224"/>
              <a:gd name="T40" fmla="*/ 49 w 123"/>
              <a:gd name="T41" fmla="*/ 222 h 224"/>
              <a:gd name="T42" fmla="*/ 73 w 123"/>
              <a:gd name="T43" fmla="*/ 222 h 224"/>
              <a:gd name="T44" fmla="*/ 94 w 123"/>
              <a:gd name="T45" fmla="*/ 215 h 224"/>
              <a:gd name="T46" fmla="*/ 109 w 123"/>
              <a:gd name="T47" fmla="*/ 203 h 224"/>
              <a:gd name="T48" fmla="*/ 119 w 123"/>
              <a:gd name="T49" fmla="*/ 184 h 224"/>
              <a:gd name="T50" fmla="*/ 99 w 123"/>
              <a:gd name="T51" fmla="*/ 172 h 224"/>
              <a:gd name="T52" fmla="*/ 25 w 123"/>
              <a:gd name="T53" fmla="*/ 121 h 224"/>
              <a:gd name="T54" fmla="*/ 32 w 123"/>
              <a:gd name="T55" fmla="*/ 105 h 224"/>
              <a:gd name="T56" fmla="*/ 41 w 123"/>
              <a:gd name="T57" fmla="*/ 93 h 224"/>
              <a:gd name="T58" fmla="*/ 54 w 123"/>
              <a:gd name="T59" fmla="*/ 89 h 224"/>
              <a:gd name="T60" fmla="*/ 71 w 123"/>
              <a:gd name="T61" fmla="*/ 89 h 224"/>
              <a:gd name="T62" fmla="*/ 84 w 123"/>
              <a:gd name="T63" fmla="*/ 94 h 224"/>
              <a:gd name="T64" fmla="*/ 94 w 123"/>
              <a:gd name="T65" fmla="*/ 105 h 224"/>
              <a:gd name="T66" fmla="*/ 98 w 123"/>
              <a:gd name="T67" fmla="*/ 121 h 224"/>
              <a:gd name="T68" fmla="*/ 24 w 123"/>
              <a:gd name="T69" fmla="*/ 132 h 224"/>
              <a:gd name="T70" fmla="*/ 54 w 123"/>
              <a:gd name="T71" fmla="*/ 0 h 224"/>
              <a:gd name="T72" fmla="*/ 64 w 123"/>
              <a:gd name="T73" fmla="*/ 49 h 2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4"/>
              <a:gd name="T113" fmla="*/ 123 w 123"/>
              <a:gd name="T114" fmla="*/ 224 h 2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4">
                <a:moveTo>
                  <a:pt x="99" y="172"/>
                </a:moveTo>
                <a:lnTo>
                  <a:pt x="97" y="178"/>
                </a:lnTo>
                <a:lnTo>
                  <a:pt x="94" y="184"/>
                </a:lnTo>
                <a:lnTo>
                  <a:pt x="91" y="189"/>
                </a:lnTo>
                <a:lnTo>
                  <a:pt x="87" y="193"/>
                </a:lnTo>
                <a:lnTo>
                  <a:pt x="82" y="196"/>
                </a:lnTo>
                <a:lnTo>
                  <a:pt x="77" y="198"/>
                </a:lnTo>
                <a:lnTo>
                  <a:pt x="71" y="200"/>
                </a:lnTo>
                <a:lnTo>
                  <a:pt x="63" y="200"/>
                </a:lnTo>
                <a:lnTo>
                  <a:pt x="55" y="199"/>
                </a:lnTo>
                <a:lnTo>
                  <a:pt x="48" y="197"/>
                </a:lnTo>
                <a:lnTo>
                  <a:pt x="41" y="193"/>
                </a:lnTo>
                <a:lnTo>
                  <a:pt x="35" y="188"/>
                </a:lnTo>
                <a:lnTo>
                  <a:pt x="31" y="182"/>
                </a:lnTo>
                <a:lnTo>
                  <a:pt x="27" y="174"/>
                </a:lnTo>
                <a:lnTo>
                  <a:pt x="25" y="163"/>
                </a:lnTo>
                <a:lnTo>
                  <a:pt x="24" y="153"/>
                </a:lnTo>
                <a:lnTo>
                  <a:pt x="123" y="153"/>
                </a:lnTo>
                <a:lnTo>
                  <a:pt x="123" y="141"/>
                </a:lnTo>
                <a:lnTo>
                  <a:pt x="122" y="125"/>
                </a:lnTo>
                <a:lnTo>
                  <a:pt x="119" y="108"/>
                </a:lnTo>
                <a:lnTo>
                  <a:pt x="114" y="96"/>
                </a:lnTo>
                <a:lnTo>
                  <a:pt x="108" y="85"/>
                </a:lnTo>
                <a:lnTo>
                  <a:pt x="98" y="77"/>
                </a:lnTo>
                <a:lnTo>
                  <a:pt x="88" y="70"/>
                </a:lnTo>
                <a:lnTo>
                  <a:pt x="76" y="66"/>
                </a:lnTo>
                <a:lnTo>
                  <a:pt x="61" y="65"/>
                </a:lnTo>
                <a:lnTo>
                  <a:pt x="49" y="66"/>
                </a:lnTo>
                <a:lnTo>
                  <a:pt x="36" y="71"/>
                </a:lnTo>
                <a:lnTo>
                  <a:pt x="25" y="77"/>
                </a:lnTo>
                <a:lnTo>
                  <a:pt x="17" y="86"/>
                </a:lnTo>
                <a:lnTo>
                  <a:pt x="10" y="98"/>
                </a:lnTo>
                <a:lnTo>
                  <a:pt x="4" y="112"/>
                </a:lnTo>
                <a:lnTo>
                  <a:pt x="1" y="128"/>
                </a:lnTo>
                <a:lnTo>
                  <a:pt x="0" y="146"/>
                </a:lnTo>
                <a:lnTo>
                  <a:pt x="1" y="163"/>
                </a:lnTo>
                <a:lnTo>
                  <a:pt x="4" y="178"/>
                </a:lnTo>
                <a:lnTo>
                  <a:pt x="10" y="192"/>
                </a:lnTo>
                <a:lnTo>
                  <a:pt x="17" y="203"/>
                </a:lnTo>
                <a:lnTo>
                  <a:pt x="25" y="212"/>
                </a:lnTo>
                <a:lnTo>
                  <a:pt x="36" y="218"/>
                </a:lnTo>
                <a:lnTo>
                  <a:pt x="49" y="222"/>
                </a:lnTo>
                <a:lnTo>
                  <a:pt x="61" y="224"/>
                </a:lnTo>
                <a:lnTo>
                  <a:pt x="73" y="222"/>
                </a:lnTo>
                <a:lnTo>
                  <a:pt x="84" y="220"/>
                </a:lnTo>
                <a:lnTo>
                  <a:pt x="94" y="215"/>
                </a:lnTo>
                <a:lnTo>
                  <a:pt x="102" y="210"/>
                </a:lnTo>
                <a:lnTo>
                  <a:pt x="109" y="203"/>
                </a:lnTo>
                <a:lnTo>
                  <a:pt x="115" y="193"/>
                </a:lnTo>
                <a:lnTo>
                  <a:pt x="119" y="184"/>
                </a:lnTo>
                <a:lnTo>
                  <a:pt x="121" y="172"/>
                </a:lnTo>
                <a:lnTo>
                  <a:pt x="99" y="172"/>
                </a:lnTo>
                <a:close/>
                <a:moveTo>
                  <a:pt x="24" y="132"/>
                </a:moveTo>
                <a:lnTo>
                  <a:pt x="25" y="121"/>
                </a:lnTo>
                <a:lnTo>
                  <a:pt x="27" y="113"/>
                </a:lnTo>
                <a:lnTo>
                  <a:pt x="32" y="105"/>
                </a:lnTo>
                <a:lnTo>
                  <a:pt x="36" y="99"/>
                </a:lnTo>
                <a:lnTo>
                  <a:pt x="41" y="93"/>
                </a:lnTo>
                <a:lnTo>
                  <a:pt x="48" y="90"/>
                </a:lnTo>
                <a:lnTo>
                  <a:pt x="54" y="89"/>
                </a:lnTo>
                <a:lnTo>
                  <a:pt x="62" y="87"/>
                </a:lnTo>
                <a:lnTo>
                  <a:pt x="71" y="89"/>
                </a:lnTo>
                <a:lnTo>
                  <a:pt x="78" y="90"/>
                </a:lnTo>
                <a:lnTo>
                  <a:pt x="84" y="94"/>
                </a:lnTo>
                <a:lnTo>
                  <a:pt x="90" y="99"/>
                </a:lnTo>
                <a:lnTo>
                  <a:pt x="94" y="105"/>
                </a:lnTo>
                <a:lnTo>
                  <a:pt x="97" y="113"/>
                </a:lnTo>
                <a:lnTo>
                  <a:pt x="98" y="121"/>
                </a:lnTo>
                <a:lnTo>
                  <a:pt x="99" y="132"/>
                </a:lnTo>
                <a:lnTo>
                  <a:pt x="24" y="132"/>
                </a:lnTo>
                <a:close/>
                <a:moveTo>
                  <a:pt x="80" y="49"/>
                </a:moveTo>
                <a:lnTo>
                  <a:pt x="54" y="0"/>
                </a:lnTo>
                <a:lnTo>
                  <a:pt x="29" y="0"/>
                </a:lnTo>
                <a:lnTo>
                  <a:pt x="64" y="49"/>
                </a:lnTo>
                <a:lnTo>
                  <a:pt x="80" y="49"/>
                </a:lnTo>
                <a:close/>
              </a:path>
            </a:pathLst>
          </a:custGeom>
          <a:solidFill>
            <a:srgbClr val="000080"/>
          </a:solidFill>
          <a:ln w="9525">
            <a:noFill/>
            <a:round/>
            <a:headEnd/>
            <a:tailEnd/>
          </a:ln>
        </p:spPr>
        <p:txBody>
          <a:bodyPr/>
          <a:lstStyle/>
          <a:p>
            <a:endParaRPr lang="ru-RU"/>
          </a:p>
        </p:txBody>
      </p:sp>
      <p:sp>
        <p:nvSpPr>
          <p:cNvPr id="20969" name="Freeform 489"/>
          <p:cNvSpPr>
            <a:spLocks/>
          </p:cNvSpPr>
          <p:nvPr/>
        </p:nvSpPr>
        <p:spPr bwMode="auto">
          <a:xfrm>
            <a:off x="5978525" y="4476750"/>
            <a:ext cx="60325" cy="80963"/>
          </a:xfrm>
          <a:custGeom>
            <a:avLst/>
            <a:gdLst>
              <a:gd name="T0" fmla="*/ 51 w 124"/>
              <a:gd name="T1" fmla="*/ 151 h 151"/>
              <a:gd name="T2" fmla="*/ 75 w 124"/>
              <a:gd name="T3" fmla="*/ 151 h 151"/>
              <a:gd name="T4" fmla="*/ 124 w 124"/>
              <a:gd name="T5" fmla="*/ 0 h 151"/>
              <a:gd name="T6" fmla="*/ 100 w 124"/>
              <a:gd name="T7" fmla="*/ 0 h 151"/>
              <a:gd name="T8" fmla="*/ 63 w 124"/>
              <a:gd name="T9" fmla="*/ 121 h 151"/>
              <a:gd name="T10" fmla="*/ 24 w 124"/>
              <a:gd name="T11" fmla="*/ 0 h 151"/>
              <a:gd name="T12" fmla="*/ 0 w 124"/>
              <a:gd name="T13" fmla="*/ 0 h 151"/>
              <a:gd name="T14" fmla="*/ 51 w 124"/>
              <a:gd name="T15" fmla="*/ 151 h 151"/>
              <a:gd name="T16" fmla="*/ 0 60000 65536"/>
              <a:gd name="T17" fmla="*/ 0 60000 65536"/>
              <a:gd name="T18" fmla="*/ 0 60000 65536"/>
              <a:gd name="T19" fmla="*/ 0 60000 65536"/>
              <a:gd name="T20" fmla="*/ 0 60000 65536"/>
              <a:gd name="T21" fmla="*/ 0 60000 65536"/>
              <a:gd name="T22" fmla="*/ 0 60000 65536"/>
              <a:gd name="T23" fmla="*/ 0 60000 65536"/>
              <a:gd name="T24" fmla="*/ 0 w 124"/>
              <a:gd name="T25" fmla="*/ 0 h 151"/>
              <a:gd name="T26" fmla="*/ 124 w 124"/>
              <a:gd name="T27" fmla="*/ 151 h 15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4" h="151">
                <a:moveTo>
                  <a:pt x="51" y="151"/>
                </a:moveTo>
                <a:lnTo>
                  <a:pt x="75" y="151"/>
                </a:lnTo>
                <a:lnTo>
                  <a:pt x="124" y="0"/>
                </a:lnTo>
                <a:lnTo>
                  <a:pt x="100" y="0"/>
                </a:lnTo>
                <a:lnTo>
                  <a:pt x="63" y="121"/>
                </a:lnTo>
                <a:lnTo>
                  <a:pt x="24" y="0"/>
                </a:lnTo>
                <a:lnTo>
                  <a:pt x="0" y="0"/>
                </a:lnTo>
                <a:lnTo>
                  <a:pt x="51" y="151"/>
                </a:lnTo>
                <a:close/>
              </a:path>
            </a:pathLst>
          </a:custGeom>
          <a:solidFill>
            <a:srgbClr val="000080"/>
          </a:solidFill>
          <a:ln w="9525">
            <a:noFill/>
            <a:round/>
            <a:headEnd/>
            <a:tailEnd/>
          </a:ln>
        </p:spPr>
        <p:txBody>
          <a:bodyPr/>
          <a:lstStyle/>
          <a:p>
            <a:endParaRPr lang="ru-RU"/>
          </a:p>
        </p:txBody>
      </p:sp>
      <p:sp>
        <p:nvSpPr>
          <p:cNvPr id="20970" name="Freeform 490"/>
          <p:cNvSpPr>
            <a:spLocks noEditPoints="1"/>
          </p:cNvSpPr>
          <p:nvPr/>
        </p:nvSpPr>
        <p:spPr bwMode="auto">
          <a:xfrm>
            <a:off x="6043613" y="4475163"/>
            <a:ext cx="58737" cy="84137"/>
          </a:xfrm>
          <a:custGeom>
            <a:avLst/>
            <a:gdLst>
              <a:gd name="T0" fmla="*/ 97 w 123"/>
              <a:gd name="T1" fmla="*/ 113 h 159"/>
              <a:gd name="T2" fmla="*/ 91 w 123"/>
              <a:gd name="T3" fmla="*/ 124 h 159"/>
              <a:gd name="T4" fmla="*/ 82 w 123"/>
              <a:gd name="T5" fmla="*/ 131 h 159"/>
              <a:gd name="T6" fmla="*/ 71 w 123"/>
              <a:gd name="T7" fmla="*/ 135 h 159"/>
              <a:gd name="T8" fmla="*/ 55 w 123"/>
              <a:gd name="T9" fmla="*/ 134 h 159"/>
              <a:gd name="T10" fmla="*/ 41 w 123"/>
              <a:gd name="T11" fmla="*/ 128 h 159"/>
              <a:gd name="T12" fmla="*/ 30 w 123"/>
              <a:gd name="T13" fmla="*/ 117 h 159"/>
              <a:gd name="T14" fmla="*/ 25 w 123"/>
              <a:gd name="T15" fmla="*/ 98 h 159"/>
              <a:gd name="T16" fmla="*/ 123 w 123"/>
              <a:gd name="T17" fmla="*/ 88 h 159"/>
              <a:gd name="T18" fmla="*/ 122 w 123"/>
              <a:gd name="T19" fmla="*/ 60 h 159"/>
              <a:gd name="T20" fmla="*/ 114 w 123"/>
              <a:gd name="T21" fmla="*/ 31 h 159"/>
              <a:gd name="T22" fmla="*/ 98 w 123"/>
              <a:gd name="T23" fmla="*/ 12 h 159"/>
              <a:gd name="T24" fmla="*/ 76 w 123"/>
              <a:gd name="T25" fmla="*/ 1 h 159"/>
              <a:gd name="T26" fmla="*/ 48 w 123"/>
              <a:gd name="T27" fmla="*/ 1 h 159"/>
              <a:gd name="T28" fmla="*/ 25 w 123"/>
              <a:gd name="T29" fmla="*/ 12 h 159"/>
              <a:gd name="T30" fmla="*/ 9 w 123"/>
              <a:gd name="T31" fmla="*/ 33 h 159"/>
              <a:gd name="T32" fmla="*/ 1 w 123"/>
              <a:gd name="T33" fmla="*/ 63 h 159"/>
              <a:gd name="T34" fmla="*/ 1 w 123"/>
              <a:gd name="T35" fmla="*/ 98 h 159"/>
              <a:gd name="T36" fmla="*/ 9 w 123"/>
              <a:gd name="T37" fmla="*/ 127 h 159"/>
              <a:gd name="T38" fmla="*/ 25 w 123"/>
              <a:gd name="T39" fmla="*/ 147 h 159"/>
              <a:gd name="T40" fmla="*/ 48 w 123"/>
              <a:gd name="T41" fmla="*/ 157 h 159"/>
              <a:gd name="T42" fmla="*/ 73 w 123"/>
              <a:gd name="T43" fmla="*/ 157 h 159"/>
              <a:gd name="T44" fmla="*/ 94 w 123"/>
              <a:gd name="T45" fmla="*/ 150 h 159"/>
              <a:gd name="T46" fmla="*/ 109 w 123"/>
              <a:gd name="T47" fmla="*/ 138 h 159"/>
              <a:gd name="T48" fmla="*/ 119 w 123"/>
              <a:gd name="T49" fmla="*/ 119 h 159"/>
              <a:gd name="T50" fmla="*/ 99 w 123"/>
              <a:gd name="T51" fmla="*/ 107 h 159"/>
              <a:gd name="T52" fmla="*/ 25 w 123"/>
              <a:gd name="T53" fmla="*/ 56 h 159"/>
              <a:gd name="T54" fmla="*/ 32 w 123"/>
              <a:gd name="T55" fmla="*/ 40 h 159"/>
              <a:gd name="T56" fmla="*/ 41 w 123"/>
              <a:gd name="T57" fmla="*/ 28 h 159"/>
              <a:gd name="T58" fmla="*/ 54 w 123"/>
              <a:gd name="T59" fmla="*/ 24 h 159"/>
              <a:gd name="T60" fmla="*/ 71 w 123"/>
              <a:gd name="T61" fmla="*/ 24 h 159"/>
              <a:gd name="T62" fmla="*/ 84 w 123"/>
              <a:gd name="T63" fmla="*/ 29 h 159"/>
              <a:gd name="T64" fmla="*/ 94 w 123"/>
              <a:gd name="T65" fmla="*/ 40 h 159"/>
              <a:gd name="T66" fmla="*/ 98 w 123"/>
              <a:gd name="T67" fmla="*/ 56 h 159"/>
              <a:gd name="T68" fmla="*/ 24 w 123"/>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7"/>
                </a:moveTo>
                <a:lnTo>
                  <a:pt x="97" y="113"/>
                </a:lnTo>
                <a:lnTo>
                  <a:pt x="94" y="119"/>
                </a:lnTo>
                <a:lnTo>
                  <a:pt x="91" y="124"/>
                </a:lnTo>
                <a:lnTo>
                  <a:pt x="86" y="128"/>
                </a:lnTo>
                <a:lnTo>
                  <a:pt x="82" y="131"/>
                </a:lnTo>
                <a:lnTo>
                  <a:pt x="77" y="133"/>
                </a:lnTo>
                <a:lnTo>
                  <a:pt x="71" y="135"/>
                </a:lnTo>
                <a:lnTo>
                  <a:pt x="63" y="135"/>
                </a:lnTo>
                <a:lnTo>
                  <a:pt x="55" y="134"/>
                </a:lnTo>
                <a:lnTo>
                  <a:pt x="47" y="132"/>
                </a:lnTo>
                <a:lnTo>
                  <a:pt x="41" y="128"/>
                </a:lnTo>
                <a:lnTo>
                  <a:pt x="35" y="123"/>
                </a:lnTo>
                <a:lnTo>
                  <a:pt x="30" y="117"/>
                </a:lnTo>
                <a:lnTo>
                  <a:pt x="27" y="109"/>
                </a:lnTo>
                <a:lnTo>
                  <a:pt x="25" y="98"/>
                </a:lnTo>
                <a:lnTo>
                  <a:pt x="24" y="88"/>
                </a:lnTo>
                <a:lnTo>
                  <a:pt x="123" y="88"/>
                </a:lnTo>
                <a:lnTo>
                  <a:pt x="123" y="76"/>
                </a:lnTo>
                <a:lnTo>
                  <a:pt x="122" y="60"/>
                </a:lnTo>
                <a:lnTo>
                  <a:pt x="119" y="43"/>
                </a:lnTo>
                <a:lnTo>
                  <a:pt x="114" y="31"/>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7"/>
                </a:lnTo>
                <a:lnTo>
                  <a:pt x="61" y="159"/>
                </a:lnTo>
                <a:lnTo>
                  <a:pt x="73" y="157"/>
                </a:lnTo>
                <a:lnTo>
                  <a:pt x="84" y="155"/>
                </a:lnTo>
                <a:lnTo>
                  <a:pt x="94" y="150"/>
                </a:lnTo>
                <a:lnTo>
                  <a:pt x="102" y="145"/>
                </a:lnTo>
                <a:lnTo>
                  <a:pt x="109" y="138"/>
                </a:lnTo>
                <a:lnTo>
                  <a:pt x="115" y="128"/>
                </a:lnTo>
                <a:lnTo>
                  <a:pt x="119" y="119"/>
                </a:lnTo>
                <a:lnTo>
                  <a:pt x="121" y="107"/>
                </a:lnTo>
                <a:lnTo>
                  <a:pt x="99" y="107"/>
                </a:lnTo>
                <a:close/>
                <a:moveTo>
                  <a:pt x="24" y="67"/>
                </a:moveTo>
                <a:lnTo>
                  <a:pt x="25" y="56"/>
                </a:lnTo>
                <a:lnTo>
                  <a:pt x="27" y="48"/>
                </a:lnTo>
                <a:lnTo>
                  <a:pt x="32" y="40"/>
                </a:lnTo>
                <a:lnTo>
                  <a:pt x="36" y="34"/>
                </a:lnTo>
                <a:lnTo>
                  <a:pt x="41" y="28"/>
                </a:lnTo>
                <a:lnTo>
                  <a:pt x="47" y="25"/>
                </a:lnTo>
                <a:lnTo>
                  <a:pt x="54" y="24"/>
                </a:lnTo>
                <a:lnTo>
                  <a:pt x="62" y="22"/>
                </a:lnTo>
                <a:lnTo>
                  <a:pt x="71" y="24"/>
                </a:lnTo>
                <a:lnTo>
                  <a:pt x="78" y="25"/>
                </a:lnTo>
                <a:lnTo>
                  <a:pt x="84" y="29"/>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0971" name="Freeform 491"/>
          <p:cNvSpPr>
            <a:spLocks/>
          </p:cNvSpPr>
          <p:nvPr/>
        </p:nvSpPr>
        <p:spPr bwMode="auto">
          <a:xfrm>
            <a:off x="6146800" y="4448175"/>
            <a:ext cx="84138" cy="109538"/>
          </a:xfrm>
          <a:custGeom>
            <a:avLst/>
            <a:gdLst>
              <a:gd name="T0" fmla="*/ 24 w 178"/>
              <a:gd name="T1" fmla="*/ 30 h 207"/>
              <a:gd name="T2" fmla="*/ 26 w 178"/>
              <a:gd name="T3" fmla="*/ 39 h 207"/>
              <a:gd name="T4" fmla="*/ 28 w 178"/>
              <a:gd name="T5" fmla="*/ 49 h 207"/>
              <a:gd name="T6" fmla="*/ 75 w 178"/>
              <a:gd name="T7" fmla="*/ 207 h 207"/>
              <a:gd name="T8" fmla="*/ 99 w 178"/>
              <a:gd name="T9" fmla="*/ 207 h 207"/>
              <a:gd name="T10" fmla="*/ 148 w 178"/>
              <a:gd name="T11" fmla="*/ 49 h 207"/>
              <a:gd name="T12" fmla="*/ 152 w 178"/>
              <a:gd name="T13" fmla="*/ 30 h 207"/>
              <a:gd name="T14" fmla="*/ 152 w 178"/>
              <a:gd name="T15" fmla="*/ 207 h 207"/>
              <a:gd name="T16" fmla="*/ 178 w 178"/>
              <a:gd name="T17" fmla="*/ 207 h 207"/>
              <a:gd name="T18" fmla="*/ 178 w 178"/>
              <a:gd name="T19" fmla="*/ 0 h 207"/>
              <a:gd name="T20" fmla="*/ 141 w 178"/>
              <a:gd name="T21" fmla="*/ 0 h 207"/>
              <a:gd name="T22" fmla="*/ 92 w 178"/>
              <a:gd name="T23" fmla="*/ 158 h 207"/>
              <a:gd name="T24" fmla="*/ 88 w 178"/>
              <a:gd name="T25" fmla="*/ 176 h 207"/>
              <a:gd name="T26" fmla="*/ 84 w 178"/>
              <a:gd name="T27" fmla="*/ 158 h 207"/>
              <a:gd name="T28" fmla="*/ 36 w 178"/>
              <a:gd name="T29" fmla="*/ 0 h 207"/>
              <a:gd name="T30" fmla="*/ 0 w 178"/>
              <a:gd name="T31" fmla="*/ 0 h 207"/>
              <a:gd name="T32" fmla="*/ 0 w 178"/>
              <a:gd name="T33" fmla="*/ 207 h 207"/>
              <a:gd name="T34" fmla="*/ 24 w 178"/>
              <a:gd name="T35" fmla="*/ 207 h 207"/>
              <a:gd name="T36" fmla="*/ 24 w 178"/>
              <a:gd name="T37" fmla="*/ 30 h 2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8"/>
              <a:gd name="T58" fmla="*/ 0 h 207"/>
              <a:gd name="T59" fmla="*/ 178 w 178"/>
              <a:gd name="T60" fmla="*/ 207 h 2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8" h="207">
                <a:moveTo>
                  <a:pt x="24" y="30"/>
                </a:moveTo>
                <a:lnTo>
                  <a:pt x="26" y="39"/>
                </a:lnTo>
                <a:lnTo>
                  <a:pt x="28" y="49"/>
                </a:lnTo>
                <a:lnTo>
                  <a:pt x="75" y="207"/>
                </a:lnTo>
                <a:lnTo>
                  <a:pt x="99" y="207"/>
                </a:lnTo>
                <a:lnTo>
                  <a:pt x="148" y="49"/>
                </a:lnTo>
                <a:lnTo>
                  <a:pt x="152" y="30"/>
                </a:lnTo>
                <a:lnTo>
                  <a:pt x="152" y="207"/>
                </a:lnTo>
                <a:lnTo>
                  <a:pt x="178" y="207"/>
                </a:lnTo>
                <a:lnTo>
                  <a:pt x="178" y="0"/>
                </a:lnTo>
                <a:lnTo>
                  <a:pt x="141" y="0"/>
                </a:lnTo>
                <a:lnTo>
                  <a:pt x="92" y="158"/>
                </a:lnTo>
                <a:lnTo>
                  <a:pt x="88" y="176"/>
                </a:lnTo>
                <a:lnTo>
                  <a:pt x="84" y="158"/>
                </a:lnTo>
                <a:lnTo>
                  <a:pt x="36" y="0"/>
                </a:lnTo>
                <a:lnTo>
                  <a:pt x="0" y="0"/>
                </a:lnTo>
                <a:lnTo>
                  <a:pt x="0" y="207"/>
                </a:lnTo>
                <a:lnTo>
                  <a:pt x="24" y="207"/>
                </a:lnTo>
                <a:lnTo>
                  <a:pt x="24" y="30"/>
                </a:lnTo>
                <a:close/>
              </a:path>
            </a:pathLst>
          </a:custGeom>
          <a:solidFill>
            <a:srgbClr val="000080"/>
          </a:solidFill>
          <a:ln w="9525">
            <a:noFill/>
            <a:round/>
            <a:headEnd/>
            <a:tailEnd/>
          </a:ln>
        </p:spPr>
        <p:txBody>
          <a:bodyPr/>
          <a:lstStyle/>
          <a:p>
            <a:endParaRPr lang="ru-RU"/>
          </a:p>
        </p:txBody>
      </p:sp>
      <p:sp>
        <p:nvSpPr>
          <p:cNvPr id="20972" name="Rectangle 492"/>
          <p:cNvSpPr>
            <a:spLocks noChangeArrowheads="1"/>
          </p:cNvSpPr>
          <p:nvPr/>
        </p:nvSpPr>
        <p:spPr bwMode="auto">
          <a:xfrm>
            <a:off x="6251575" y="4540250"/>
            <a:ext cx="11113" cy="17463"/>
          </a:xfrm>
          <a:prstGeom prst="rect">
            <a:avLst/>
          </a:prstGeom>
          <a:solidFill>
            <a:srgbClr val="000080"/>
          </a:solidFill>
          <a:ln w="9525">
            <a:noFill/>
            <a:miter lim="800000"/>
            <a:headEnd/>
            <a:tailEnd/>
          </a:ln>
        </p:spPr>
        <p:txBody>
          <a:bodyPr/>
          <a:lstStyle/>
          <a:p>
            <a:endParaRPr lang="ru-RU"/>
          </a:p>
        </p:txBody>
      </p:sp>
      <p:sp>
        <p:nvSpPr>
          <p:cNvPr id="20973" name="Freeform 493"/>
          <p:cNvSpPr>
            <a:spLocks noEditPoints="1"/>
          </p:cNvSpPr>
          <p:nvPr/>
        </p:nvSpPr>
        <p:spPr bwMode="auto">
          <a:xfrm>
            <a:off x="4851400" y="4646613"/>
            <a:ext cx="60325" cy="103187"/>
          </a:xfrm>
          <a:custGeom>
            <a:avLst/>
            <a:gdLst>
              <a:gd name="T0" fmla="*/ 79 w 129"/>
              <a:gd name="T1" fmla="*/ 196 h 196"/>
              <a:gd name="T2" fmla="*/ 103 w 129"/>
              <a:gd name="T3" fmla="*/ 196 h 196"/>
              <a:gd name="T4" fmla="*/ 103 w 129"/>
              <a:gd name="T5" fmla="*/ 147 h 196"/>
              <a:gd name="T6" fmla="*/ 129 w 129"/>
              <a:gd name="T7" fmla="*/ 147 h 196"/>
              <a:gd name="T8" fmla="*/ 129 w 129"/>
              <a:gd name="T9" fmla="*/ 123 h 196"/>
              <a:gd name="T10" fmla="*/ 103 w 129"/>
              <a:gd name="T11" fmla="*/ 123 h 196"/>
              <a:gd name="T12" fmla="*/ 103 w 129"/>
              <a:gd name="T13" fmla="*/ 0 h 196"/>
              <a:gd name="T14" fmla="*/ 79 w 129"/>
              <a:gd name="T15" fmla="*/ 0 h 196"/>
              <a:gd name="T16" fmla="*/ 0 w 129"/>
              <a:gd name="T17" fmla="*/ 121 h 196"/>
              <a:gd name="T18" fmla="*/ 0 w 129"/>
              <a:gd name="T19" fmla="*/ 147 h 196"/>
              <a:gd name="T20" fmla="*/ 79 w 129"/>
              <a:gd name="T21" fmla="*/ 147 h 196"/>
              <a:gd name="T22" fmla="*/ 79 w 129"/>
              <a:gd name="T23" fmla="*/ 196 h 196"/>
              <a:gd name="T24" fmla="*/ 22 w 129"/>
              <a:gd name="T25" fmla="*/ 123 h 196"/>
              <a:gd name="T26" fmla="*/ 79 w 129"/>
              <a:gd name="T27" fmla="*/ 34 h 196"/>
              <a:gd name="T28" fmla="*/ 79 w 129"/>
              <a:gd name="T29" fmla="*/ 123 h 196"/>
              <a:gd name="T30" fmla="*/ 22 w 129"/>
              <a:gd name="T31" fmla="*/ 123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3"/>
                </a:lnTo>
                <a:lnTo>
                  <a:pt x="103" y="123"/>
                </a:lnTo>
                <a:lnTo>
                  <a:pt x="103" y="0"/>
                </a:lnTo>
                <a:lnTo>
                  <a:pt x="79" y="0"/>
                </a:lnTo>
                <a:lnTo>
                  <a:pt x="0" y="121"/>
                </a:lnTo>
                <a:lnTo>
                  <a:pt x="0" y="147"/>
                </a:lnTo>
                <a:lnTo>
                  <a:pt x="79" y="147"/>
                </a:lnTo>
                <a:lnTo>
                  <a:pt x="79" y="196"/>
                </a:lnTo>
                <a:close/>
                <a:moveTo>
                  <a:pt x="22" y="123"/>
                </a:moveTo>
                <a:lnTo>
                  <a:pt x="79" y="34"/>
                </a:lnTo>
                <a:lnTo>
                  <a:pt x="79" y="123"/>
                </a:lnTo>
                <a:lnTo>
                  <a:pt x="22" y="123"/>
                </a:lnTo>
                <a:close/>
              </a:path>
            </a:pathLst>
          </a:custGeom>
          <a:solidFill>
            <a:srgbClr val="000080"/>
          </a:solidFill>
          <a:ln w="9525">
            <a:noFill/>
            <a:round/>
            <a:headEnd/>
            <a:tailEnd/>
          </a:ln>
        </p:spPr>
        <p:txBody>
          <a:bodyPr/>
          <a:lstStyle/>
          <a:p>
            <a:endParaRPr lang="ru-RU"/>
          </a:p>
        </p:txBody>
      </p:sp>
      <p:sp>
        <p:nvSpPr>
          <p:cNvPr id="20974" name="Freeform 494"/>
          <p:cNvSpPr>
            <a:spLocks/>
          </p:cNvSpPr>
          <p:nvPr/>
        </p:nvSpPr>
        <p:spPr bwMode="auto">
          <a:xfrm>
            <a:off x="4918075" y="4645025"/>
            <a:ext cx="60325" cy="107950"/>
          </a:xfrm>
          <a:custGeom>
            <a:avLst/>
            <a:gdLst>
              <a:gd name="T0" fmla="*/ 0 w 127"/>
              <a:gd name="T1" fmla="*/ 137 h 204"/>
              <a:gd name="T2" fmla="*/ 5 w 127"/>
              <a:gd name="T3" fmla="*/ 165 h 204"/>
              <a:gd name="T4" fmla="*/ 17 w 127"/>
              <a:gd name="T5" fmla="*/ 186 h 204"/>
              <a:gd name="T6" fmla="*/ 36 w 127"/>
              <a:gd name="T7" fmla="*/ 200 h 204"/>
              <a:gd name="T8" fmla="*/ 61 w 127"/>
              <a:gd name="T9" fmla="*/ 204 h 204"/>
              <a:gd name="T10" fmla="*/ 89 w 127"/>
              <a:gd name="T11" fmla="*/ 200 h 204"/>
              <a:gd name="T12" fmla="*/ 109 w 127"/>
              <a:gd name="T13" fmla="*/ 187 h 204"/>
              <a:gd name="T14" fmla="*/ 123 w 127"/>
              <a:gd name="T15" fmla="*/ 167 h 204"/>
              <a:gd name="T16" fmla="*/ 127 w 127"/>
              <a:gd name="T17" fmla="*/ 141 h 204"/>
              <a:gd name="T18" fmla="*/ 125 w 127"/>
              <a:gd name="T19" fmla="*/ 124 h 204"/>
              <a:gd name="T20" fmla="*/ 119 w 127"/>
              <a:gd name="T21" fmla="*/ 111 h 204"/>
              <a:gd name="T22" fmla="*/ 110 w 127"/>
              <a:gd name="T23" fmla="*/ 99 h 204"/>
              <a:gd name="T24" fmla="*/ 97 w 127"/>
              <a:gd name="T25" fmla="*/ 92 h 204"/>
              <a:gd name="T26" fmla="*/ 108 w 127"/>
              <a:gd name="T27" fmla="*/ 85 h 204"/>
              <a:gd name="T28" fmla="*/ 115 w 127"/>
              <a:gd name="T29" fmla="*/ 77 h 204"/>
              <a:gd name="T30" fmla="*/ 119 w 127"/>
              <a:gd name="T31" fmla="*/ 66 h 204"/>
              <a:gd name="T32" fmla="*/ 121 w 127"/>
              <a:gd name="T33" fmla="*/ 53 h 204"/>
              <a:gd name="T34" fmla="*/ 116 w 127"/>
              <a:gd name="T35" fmla="*/ 31 h 204"/>
              <a:gd name="T36" fmla="*/ 106 w 127"/>
              <a:gd name="T37" fmla="*/ 14 h 204"/>
              <a:gd name="T38" fmla="*/ 87 w 127"/>
              <a:gd name="T39" fmla="*/ 4 h 204"/>
              <a:gd name="T40" fmla="*/ 61 w 127"/>
              <a:gd name="T41" fmla="*/ 0 h 204"/>
              <a:gd name="T42" fmla="*/ 38 w 127"/>
              <a:gd name="T43" fmla="*/ 5 h 204"/>
              <a:gd name="T44" fmla="*/ 20 w 127"/>
              <a:gd name="T45" fmla="*/ 18 h 204"/>
              <a:gd name="T46" fmla="*/ 9 w 127"/>
              <a:gd name="T47" fmla="*/ 39 h 204"/>
              <a:gd name="T48" fmla="*/ 5 w 127"/>
              <a:gd name="T49" fmla="*/ 66 h 204"/>
              <a:gd name="T50" fmla="*/ 28 w 127"/>
              <a:gd name="T51" fmla="*/ 67 h 204"/>
              <a:gd name="T52" fmla="*/ 31 w 127"/>
              <a:gd name="T53" fmla="*/ 48 h 204"/>
              <a:gd name="T54" fmla="*/ 37 w 127"/>
              <a:gd name="T55" fmla="*/ 34 h 204"/>
              <a:gd name="T56" fmla="*/ 48 w 127"/>
              <a:gd name="T57" fmla="*/ 26 h 204"/>
              <a:gd name="T58" fmla="*/ 64 w 127"/>
              <a:gd name="T59" fmla="*/ 24 h 204"/>
              <a:gd name="T60" fmla="*/ 77 w 127"/>
              <a:gd name="T61" fmla="*/ 26 h 204"/>
              <a:gd name="T62" fmla="*/ 87 w 127"/>
              <a:gd name="T63" fmla="*/ 32 h 204"/>
              <a:gd name="T64" fmla="*/ 93 w 127"/>
              <a:gd name="T65" fmla="*/ 41 h 204"/>
              <a:gd name="T66" fmla="*/ 95 w 127"/>
              <a:gd name="T67" fmla="*/ 54 h 204"/>
              <a:gd name="T68" fmla="*/ 93 w 127"/>
              <a:gd name="T69" fmla="*/ 68 h 204"/>
              <a:gd name="T70" fmla="*/ 86 w 127"/>
              <a:gd name="T71" fmla="*/ 77 h 204"/>
              <a:gd name="T72" fmla="*/ 74 w 127"/>
              <a:gd name="T73" fmla="*/ 83 h 204"/>
              <a:gd name="T74" fmla="*/ 58 w 127"/>
              <a:gd name="T75" fmla="*/ 84 h 204"/>
              <a:gd name="T76" fmla="*/ 50 w 127"/>
              <a:gd name="T77" fmla="*/ 106 h 204"/>
              <a:gd name="T78" fmla="*/ 72 w 127"/>
              <a:gd name="T79" fmla="*/ 108 h 204"/>
              <a:gd name="T80" fmla="*/ 87 w 127"/>
              <a:gd name="T81" fmla="*/ 112 h 204"/>
              <a:gd name="T82" fmla="*/ 96 w 127"/>
              <a:gd name="T83" fmla="*/ 120 h 204"/>
              <a:gd name="T84" fmla="*/ 100 w 127"/>
              <a:gd name="T85" fmla="*/ 133 h 204"/>
              <a:gd name="T86" fmla="*/ 100 w 127"/>
              <a:gd name="T87" fmla="*/ 150 h 204"/>
              <a:gd name="T88" fmla="*/ 96 w 127"/>
              <a:gd name="T89" fmla="*/ 164 h 204"/>
              <a:gd name="T90" fmla="*/ 86 w 127"/>
              <a:gd name="T91" fmla="*/ 174 h 204"/>
              <a:gd name="T92" fmla="*/ 72 w 127"/>
              <a:gd name="T93" fmla="*/ 179 h 204"/>
              <a:gd name="T94" fmla="*/ 55 w 127"/>
              <a:gd name="T95" fmla="*/ 179 h 204"/>
              <a:gd name="T96" fmla="*/ 40 w 127"/>
              <a:gd name="T97" fmla="*/ 173 h 204"/>
              <a:gd name="T98" fmla="*/ 31 w 127"/>
              <a:gd name="T99" fmla="*/ 162 h 204"/>
              <a:gd name="T100" fmla="*/ 26 w 127"/>
              <a:gd name="T101" fmla="*/ 146 h 204"/>
              <a:gd name="T102" fmla="*/ 0 w 127"/>
              <a:gd name="T103" fmla="*/ 136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7"/>
              <a:gd name="T157" fmla="*/ 0 h 204"/>
              <a:gd name="T158" fmla="*/ 127 w 127"/>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7" h="204">
                <a:moveTo>
                  <a:pt x="0" y="136"/>
                </a:moveTo>
                <a:lnTo>
                  <a:pt x="0" y="137"/>
                </a:lnTo>
                <a:lnTo>
                  <a:pt x="1" y="152"/>
                </a:lnTo>
                <a:lnTo>
                  <a:pt x="5" y="165"/>
                </a:lnTo>
                <a:lnTo>
                  <a:pt x="10" y="176"/>
                </a:lnTo>
                <a:lnTo>
                  <a:pt x="17" y="186"/>
                </a:lnTo>
                <a:lnTo>
                  <a:pt x="26" y="194"/>
                </a:lnTo>
                <a:lnTo>
                  <a:pt x="36" y="200"/>
                </a:lnTo>
                <a:lnTo>
                  <a:pt x="48" y="203"/>
                </a:lnTo>
                <a:lnTo>
                  <a:pt x="61" y="204"/>
                </a:lnTo>
                <a:lnTo>
                  <a:pt x="76" y="203"/>
                </a:lnTo>
                <a:lnTo>
                  <a:pt x="89" y="200"/>
                </a:lnTo>
                <a:lnTo>
                  <a:pt x="99" y="194"/>
                </a:lnTo>
                <a:lnTo>
                  <a:pt x="109" y="187"/>
                </a:lnTo>
                <a:lnTo>
                  <a:pt x="116" y="177"/>
                </a:lnTo>
                <a:lnTo>
                  <a:pt x="123" y="167"/>
                </a:lnTo>
                <a:lnTo>
                  <a:pt x="126" y="154"/>
                </a:lnTo>
                <a:lnTo>
                  <a:pt x="127" y="141"/>
                </a:lnTo>
                <a:lnTo>
                  <a:pt x="127" y="132"/>
                </a:lnTo>
                <a:lnTo>
                  <a:pt x="125" y="124"/>
                </a:lnTo>
                <a:lnTo>
                  <a:pt x="123" y="117"/>
                </a:lnTo>
                <a:lnTo>
                  <a:pt x="119" y="111"/>
                </a:lnTo>
                <a:lnTo>
                  <a:pt x="115" y="105"/>
                </a:lnTo>
                <a:lnTo>
                  <a:pt x="110" y="99"/>
                </a:lnTo>
                <a:lnTo>
                  <a:pt x="105" y="96"/>
                </a:lnTo>
                <a:lnTo>
                  <a:pt x="97" y="92"/>
                </a:lnTo>
                <a:lnTo>
                  <a:pt x="103" y="89"/>
                </a:lnTo>
                <a:lnTo>
                  <a:pt x="108" y="85"/>
                </a:lnTo>
                <a:lnTo>
                  <a:pt x="111" y="82"/>
                </a:lnTo>
                <a:lnTo>
                  <a:pt x="115" y="77"/>
                </a:lnTo>
                <a:lnTo>
                  <a:pt x="117" y="72"/>
                </a:lnTo>
                <a:lnTo>
                  <a:pt x="119" y="66"/>
                </a:lnTo>
                <a:lnTo>
                  <a:pt x="121" y="60"/>
                </a:lnTo>
                <a:lnTo>
                  <a:pt x="121" y="53"/>
                </a:lnTo>
                <a:lnTo>
                  <a:pt x="119" y="41"/>
                </a:lnTo>
                <a:lnTo>
                  <a:pt x="116" y="31"/>
                </a:lnTo>
                <a:lnTo>
                  <a:pt x="112" y="23"/>
                </a:lnTo>
                <a:lnTo>
                  <a:pt x="106" y="14"/>
                </a:lnTo>
                <a:lnTo>
                  <a:pt x="97" y="9"/>
                </a:lnTo>
                <a:lnTo>
                  <a:pt x="87" y="4"/>
                </a:lnTo>
                <a:lnTo>
                  <a:pt x="75" y="2"/>
                </a:lnTo>
                <a:lnTo>
                  <a:pt x="61" y="0"/>
                </a:lnTo>
                <a:lnTo>
                  <a:pt x="50" y="2"/>
                </a:lnTo>
                <a:lnTo>
                  <a:pt x="38" y="5"/>
                </a:lnTo>
                <a:lnTo>
                  <a:pt x="29" y="11"/>
                </a:lnTo>
                <a:lnTo>
                  <a:pt x="20" y="18"/>
                </a:lnTo>
                <a:lnTo>
                  <a:pt x="14" y="27"/>
                </a:lnTo>
                <a:lnTo>
                  <a:pt x="9" y="39"/>
                </a:lnTo>
                <a:lnTo>
                  <a:pt x="6" y="51"/>
                </a:lnTo>
                <a:lnTo>
                  <a:pt x="5" y="66"/>
                </a:lnTo>
                <a:lnTo>
                  <a:pt x="5" y="67"/>
                </a:lnTo>
                <a:lnTo>
                  <a:pt x="28" y="67"/>
                </a:lnTo>
                <a:lnTo>
                  <a:pt x="29" y="56"/>
                </a:lnTo>
                <a:lnTo>
                  <a:pt x="31" y="48"/>
                </a:lnTo>
                <a:lnTo>
                  <a:pt x="33" y="41"/>
                </a:lnTo>
                <a:lnTo>
                  <a:pt x="37" y="34"/>
                </a:lnTo>
                <a:lnTo>
                  <a:pt x="41" y="30"/>
                </a:lnTo>
                <a:lnTo>
                  <a:pt x="48" y="26"/>
                </a:lnTo>
                <a:lnTo>
                  <a:pt x="55" y="25"/>
                </a:lnTo>
                <a:lnTo>
                  <a:pt x="64" y="24"/>
                </a:lnTo>
                <a:lnTo>
                  <a:pt x="71" y="24"/>
                </a:lnTo>
                <a:lnTo>
                  <a:pt x="77" y="26"/>
                </a:lnTo>
                <a:lnTo>
                  <a:pt x="83" y="28"/>
                </a:lnTo>
                <a:lnTo>
                  <a:pt x="87" y="32"/>
                </a:lnTo>
                <a:lnTo>
                  <a:pt x="91" y="35"/>
                </a:lnTo>
                <a:lnTo>
                  <a:pt x="93" y="41"/>
                </a:lnTo>
                <a:lnTo>
                  <a:pt x="95" y="47"/>
                </a:lnTo>
                <a:lnTo>
                  <a:pt x="95" y="54"/>
                </a:lnTo>
                <a:lnTo>
                  <a:pt x="94" y="62"/>
                </a:lnTo>
                <a:lnTo>
                  <a:pt x="93" y="68"/>
                </a:lnTo>
                <a:lnTo>
                  <a:pt x="90" y="74"/>
                </a:lnTo>
                <a:lnTo>
                  <a:pt x="86" y="77"/>
                </a:lnTo>
                <a:lnTo>
                  <a:pt x="80" y="81"/>
                </a:lnTo>
                <a:lnTo>
                  <a:pt x="74" y="83"/>
                </a:lnTo>
                <a:lnTo>
                  <a:pt x="67" y="84"/>
                </a:lnTo>
                <a:lnTo>
                  <a:pt x="58" y="84"/>
                </a:lnTo>
                <a:lnTo>
                  <a:pt x="50" y="84"/>
                </a:lnTo>
                <a:lnTo>
                  <a:pt x="50" y="106"/>
                </a:lnTo>
                <a:lnTo>
                  <a:pt x="64" y="106"/>
                </a:lnTo>
                <a:lnTo>
                  <a:pt x="72" y="108"/>
                </a:lnTo>
                <a:lnTo>
                  <a:pt x="79" y="109"/>
                </a:lnTo>
                <a:lnTo>
                  <a:pt x="87" y="112"/>
                </a:lnTo>
                <a:lnTo>
                  <a:pt x="92" y="116"/>
                </a:lnTo>
                <a:lnTo>
                  <a:pt x="96" y="120"/>
                </a:lnTo>
                <a:lnTo>
                  <a:pt x="99" y="126"/>
                </a:lnTo>
                <a:lnTo>
                  <a:pt x="100" y="133"/>
                </a:lnTo>
                <a:lnTo>
                  <a:pt x="102" y="141"/>
                </a:lnTo>
                <a:lnTo>
                  <a:pt x="100" y="150"/>
                </a:lnTo>
                <a:lnTo>
                  <a:pt x="99" y="158"/>
                </a:lnTo>
                <a:lnTo>
                  <a:pt x="96" y="164"/>
                </a:lnTo>
                <a:lnTo>
                  <a:pt x="91" y="169"/>
                </a:lnTo>
                <a:lnTo>
                  <a:pt x="86" y="174"/>
                </a:lnTo>
                <a:lnTo>
                  <a:pt x="79" y="177"/>
                </a:lnTo>
                <a:lnTo>
                  <a:pt x="72" y="179"/>
                </a:lnTo>
                <a:lnTo>
                  <a:pt x="64" y="180"/>
                </a:lnTo>
                <a:lnTo>
                  <a:pt x="55" y="179"/>
                </a:lnTo>
                <a:lnTo>
                  <a:pt x="47" y="177"/>
                </a:lnTo>
                <a:lnTo>
                  <a:pt x="40" y="173"/>
                </a:lnTo>
                <a:lnTo>
                  <a:pt x="35" y="168"/>
                </a:lnTo>
                <a:lnTo>
                  <a:pt x="31" y="162"/>
                </a:lnTo>
                <a:lnTo>
                  <a:pt x="28" y="154"/>
                </a:lnTo>
                <a:lnTo>
                  <a:pt x="26" y="146"/>
                </a:lnTo>
                <a:lnTo>
                  <a:pt x="25" y="136"/>
                </a:lnTo>
                <a:lnTo>
                  <a:pt x="0" y="136"/>
                </a:lnTo>
                <a:close/>
              </a:path>
            </a:pathLst>
          </a:custGeom>
          <a:solidFill>
            <a:srgbClr val="000080"/>
          </a:solidFill>
          <a:ln w="9525">
            <a:noFill/>
            <a:round/>
            <a:headEnd/>
            <a:tailEnd/>
          </a:ln>
        </p:spPr>
        <p:txBody>
          <a:bodyPr/>
          <a:lstStyle/>
          <a:p>
            <a:endParaRPr lang="ru-RU"/>
          </a:p>
        </p:txBody>
      </p:sp>
      <p:sp>
        <p:nvSpPr>
          <p:cNvPr id="20975" name="Freeform 495"/>
          <p:cNvSpPr>
            <a:spLocks noEditPoints="1"/>
          </p:cNvSpPr>
          <p:nvPr/>
        </p:nvSpPr>
        <p:spPr bwMode="auto">
          <a:xfrm>
            <a:off x="5537200" y="4640263"/>
            <a:ext cx="68263" cy="109537"/>
          </a:xfrm>
          <a:custGeom>
            <a:avLst/>
            <a:gdLst>
              <a:gd name="T0" fmla="*/ 26 w 144"/>
              <a:gd name="T1" fmla="*/ 111 h 208"/>
              <a:gd name="T2" fmla="*/ 85 w 144"/>
              <a:gd name="T3" fmla="*/ 111 h 208"/>
              <a:gd name="T4" fmla="*/ 102 w 144"/>
              <a:gd name="T5" fmla="*/ 116 h 208"/>
              <a:gd name="T6" fmla="*/ 111 w 144"/>
              <a:gd name="T7" fmla="*/ 124 h 208"/>
              <a:gd name="T8" fmla="*/ 116 w 144"/>
              <a:gd name="T9" fmla="*/ 137 h 208"/>
              <a:gd name="T10" fmla="*/ 116 w 144"/>
              <a:gd name="T11" fmla="*/ 154 h 208"/>
              <a:gd name="T12" fmla="*/ 112 w 144"/>
              <a:gd name="T13" fmla="*/ 168 h 208"/>
              <a:gd name="T14" fmla="*/ 102 w 144"/>
              <a:gd name="T15" fmla="*/ 176 h 208"/>
              <a:gd name="T16" fmla="*/ 87 w 144"/>
              <a:gd name="T17" fmla="*/ 181 h 208"/>
              <a:gd name="T18" fmla="*/ 26 w 144"/>
              <a:gd name="T19" fmla="*/ 182 h 208"/>
              <a:gd name="T20" fmla="*/ 26 w 144"/>
              <a:gd name="T21" fmla="*/ 24 h 208"/>
              <a:gd name="T22" fmla="*/ 82 w 144"/>
              <a:gd name="T23" fmla="*/ 24 h 208"/>
              <a:gd name="T24" fmla="*/ 96 w 144"/>
              <a:gd name="T25" fmla="*/ 28 h 208"/>
              <a:gd name="T26" fmla="*/ 105 w 144"/>
              <a:gd name="T27" fmla="*/ 35 h 208"/>
              <a:gd name="T28" fmla="*/ 109 w 144"/>
              <a:gd name="T29" fmla="*/ 47 h 208"/>
              <a:gd name="T30" fmla="*/ 109 w 144"/>
              <a:gd name="T31" fmla="*/ 63 h 208"/>
              <a:gd name="T32" fmla="*/ 105 w 144"/>
              <a:gd name="T33" fmla="*/ 75 h 208"/>
              <a:gd name="T34" fmla="*/ 95 w 144"/>
              <a:gd name="T35" fmla="*/ 83 h 208"/>
              <a:gd name="T36" fmla="*/ 81 w 144"/>
              <a:gd name="T37" fmla="*/ 88 h 208"/>
              <a:gd name="T38" fmla="*/ 26 w 144"/>
              <a:gd name="T39" fmla="*/ 88 h 208"/>
              <a:gd name="T40" fmla="*/ 81 w 144"/>
              <a:gd name="T41" fmla="*/ 208 h 208"/>
              <a:gd name="T42" fmla="*/ 107 w 144"/>
              <a:gd name="T43" fmla="*/ 203 h 208"/>
              <a:gd name="T44" fmla="*/ 127 w 144"/>
              <a:gd name="T45" fmla="*/ 190 h 208"/>
              <a:gd name="T46" fmla="*/ 140 w 144"/>
              <a:gd name="T47" fmla="*/ 172 h 208"/>
              <a:gd name="T48" fmla="*/ 144 w 144"/>
              <a:gd name="T49" fmla="*/ 146 h 208"/>
              <a:gd name="T50" fmla="*/ 142 w 144"/>
              <a:gd name="T51" fmla="*/ 127 h 208"/>
              <a:gd name="T52" fmla="*/ 134 w 144"/>
              <a:gd name="T53" fmla="*/ 112 h 208"/>
              <a:gd name="T54" fmla="*/ 124 w 144"/>
              <a:gd name="T55" fmla="*/ 102 h 208"/>
              <a:gd name="T56" fmla="*/ 109 w 144"/>
              <a:gd name="T57" fmla="*/ 96 h 208"/>
              <a:gd name="T58" fmla="*/ 121 w 144"/>
              <a:gd name="T59" fmla="*/ 89 h 208"/>
              <a:gd name="T60" fmla="*/ 129 w 144"/>
              <a:gd name="T61" fmla="*/ 78 h 208"/>
              <a:gd name="T62" fmla="*/ 133 w 144"/>
              <a:gd name="T63" fmla="*/ 66 h 208"/>
              <a:gd name="T64" fmla="*/ 135 w 144"/>
              <a:gd name="T65" fmla="*/ 52 h 208"/>
              <a:gd name="T66" fmla="*/ 132 w 144"/>
              <a:gd name="T67" fmla="*/ 28 h 208"/>
              <a:gd name="T68" fmla="*/ 121 w 144"/>
              <a:gd name="T69" fmla="*/ 13 h 208"/>
              <a:gd name="T70" fmla="*/ 103 w 144"/>
              <a:gd name="T71" fmla="*/ 4 h 208"/>
              <a:gd name="T72" fmla="*/ 76 w 144"/>
              <a:gd name="T73" fmla="*/ 0 h 208"/>
              <a:gd name="T74" fmla="*/ 0 w 144"/>
              <a:gd name="T75" fmla="*/ 208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4"/>
              <a:gd name="T115" fmla="*/ 0 h 208"/>
              <a:gd name="T116" fmla="*/ 144 w 144"/>
              <a:gd name="T117" fmla="*/ 208 h 20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4" h="208">
                <a:moveTo>
                  <a:pt x="26" y="182"/>
                </a:moveTo>
                <a:lnTo>
                  <a:pt x="26" y="111"/>
                </a:lnTo>
                <a:lnTo>
                  <a:pt x="75" y="111"/>
                </a:lnTo>
                <a:lnTo>
                  <a:pt x="85" y="111"/>
                </a:lnTo>
                <a:lnTo>
                  <a:pt x="94" y="113"/>
                </a:lnTo>
                <a:lnTo>
                  <a:pt x="102" y="116"/>
                </a:lnTo>
                <a:lnTo>
                  <a:pt x="107" y="119"/>
                </a:lnTo>
                <a:lnTo>
                  <a:pt x="111" y="124"/>
                </a:lnTo>
                <a:lnTo>
                  <a:pt x="115" y="130"/>
                </a:lnTo>
                <a:lnTo>
                  <a:pt x="116" y="137"/>
                </a:lnTo>
                <a:lnTo>
                  <a:pt x="117" y="146"/>
                </a:lnTo>
                <a:lnTo>
                  <a:pt x="116" y="154"/>
                </a:lnTo>
                <a:lnTo>
                  <a:pt x="115" y="161"/>
                </a:lnTo>
                <a:lnTo>
                  <a:pt x="112" y="168"/>
                </a:lnTo>
                <a:lnTo>
                  <a:pt x="108" y="173"/>
                </a:lnTo>
                <a:lnTo>
                  <a:pt x="102" y="176"/>
                </a:lnTo>
                <a:lnTo>
                  <a:pt x="95" y="180"/>
                </a:lnTo>
                <a:lnTo>
                  <a:pt x="87" y="181"/>
                </a:lnTo>
                <a:lnTo>
                  <a:pt x="78" y="182"/>
                </a:lnTo>
                <a:lnTo>
                  <a:pt x="26" y="182"/>
                </a:lnTo>
                <a:close/>
                <a:moveTo>
                  <a:pt x="26" y="88"/>
                </a:moveTo>
                <a:lnTo>
                  <a:pt x="26" y="24"/>
                </a:lnTo>
                <a:lnTo>
                  <a:pt x="73" y="24"/>
                </a:lnTo>
                <a:lnTo>
                  <a:pt x="82" y="24"/>
                </a:lnTo>
                <a:lnTo>
                  <a:pt x="89" y="26"/>
                </a:lnTo>
                <a:lnTo>
                  <a:pt x="96" y="28"/>
                </a:lnTo>
                <a:lnTo>
                  <a:pt x="101" y="32"/>
                </a:lnTo>
                <a:lnTo>
                  <a:pt x="105" y="35"/>
                </a:lnTo>
                <a:lnTo>
                  <a:pt x="108" y="41"/>
                </a:lnTo>
                <a:lnTo>
                  <a:pt x="109" y="47"/>
                </a:lnTo>
                <a:lnTo>
                  <a:pt x="110" y="55"/>
                </a:lnTo>
                <a:lnTo>
                  <a:pt x="109" y="63"/>
                </a:lnTo>
                <a:lnTo>
                  <a:pt x="108" y="70"/>
                </a:lnTo>
                <a:lnTo>
                  <a:pt x="105" y="75"/>
                </a:lnTo>
                <a:lnTo>
                  <a:pt x="101" y="80"/>
                </a:lnTo>
                <a:lnTo>
                  <a:pt x="95" y="83"/>
                </a:lnTo>
                <a:lnTo>
                  <a:pt x="88" y="85"/>
                </a:lnTo>
                <a:lnTo>
                  <a:pt x="81" y="88"/>
                </a:lnTo>
                <a:lnTo>
                  <a:pt x="71" y="88"/>
                </a:lnTo>
                <a:lnTo>
                  <a:pt x="26" y="88"/>
                </a:lnTo>
                <a:close/>
                <a:moveTo>
                  <a:pt x="0" y="208"/>
                </a:moveTo>
                <a:lnTo>
                  <a:pt x="81" y="208"/>
                </a:lnTo>
                <a:lnTo>
                  <a:pt x="95" y="206"/>
                </a:lnTo>
                <a:lnTo>
                  <a:pt x="107" y="203"/>
                </a:lnTo>
                <a:lnTo>
                  <a:pt x="118" y="198"/>
                </a:lnTo>
                <a:lnTo>
                  <a:pt x="127" y="190"/>
                </a:lnTo>
                <a:lnTo>
                  <a:pt x="134" y="182"/>
                </a:lnTo>
                <a:lnTo>
                  <a:pt x="140" y="172"/>
                </a:lnTo>
                <a:lnTo>
                  <a:pt x="143" y="159"/>
                </a:lnTo>
                <a:lnTo>
                  <a:pt x="144" y="146"/>
                </a:lnTo>
                <a:lnTo>
                  <a:pt x="143" y="137"/>
                </a:lnTo>
                <a:lnTo>
                  <a:pt x="142" y="127"/>
                </a:lnTo>
                <a:lnTo>
                  <a:pt x="139" y="119"/>
                </a:lnTo>
                <a:lnTo>
                  <a:pt x="134" y="112"/>
                </a:lnTo>
                <a:lnTo>
                  <a:pt x="129" y="106"/>
                </a:lnTo>
                <a:lnTo>
                  <a:pt x="124" y="102"/>
                </a:lnTo>
                <a:lnTo>
                  <a:pt x="116" y="98"/>
                </a:lnTo>
                <a:lnTo>
                  <a:pt x="109" y="96"/>
                </a:lnTo>
                <a:lnTo>
                  <a:pt x="115" y="92"/>
                </a:lnTo>
                <a:lnTo>
                  <a:pt x="121" y="89"/>
                </a:lnTo>
                <a:lnTo>
                  <a:pt x="125" y="84"/>
                </a:lnTo>
                <a:lnTo>
                  <a:pt x="129" y="78"/>
                </a:lnTo>
                <a:lnTo>
                  <a:pt x="131" y="73"/>
                </a:lnTo>
                <a:lnTo>
                  <a:pt x="133" y="66"/>
                </a:lnTo>
                <a:lnTo>
                  <a:pt x="135" y="59"/>
                </a:lnTo>
                <a:lnTo>
                  <a:pt x="135" y="52"/>
                </a:lnTo>
                <a:lnTo>
                  <a:pt x="134" y="39"/>
                </a:lnTo>
                <a:lnTo>
                  <a:pt x="132" y="28"/>
                </a:lnTo>
                <a:lnTo>
                  <a:pt x="127" y="20"/>
                </a:lnTo>
                <a:lnTo>
                  <a:pt x="121" y="13"/>
                </a:lnTo>
                <a:lnTo>
                  <a:pt x="112" y="7"/>
                </a:lnTo>
                <a:lnTo>
                  <a:pt x="103" y="4"/>
                </a:lnTo>
                <a:lnTo>
                  <a:pt x="90" y="1"/>
                </a:lnTo>
                <a:lnTo>
                  <a:pt x="76" y="0"/>
                </a:lnTo>
                <a:lnTo>
                  <a:pt x="0" y="0"/>
                </a:lnTo>
                <a:lnTo>
                  <a:pt x="0" y="208"/>
                </a:lnTo>
                <a:close/>
              </a:path>
            </a:pathLst>
          </a:custGeom>
          <a:solidFill>
            <a:srgbClr val="000080"/>
          </a:solidFill>
          <a:ln w="9525">
            <a:noFill/>
            <a:round/>
            <a:headEnd/>
            <a:tailEnd/>
          </a:ln>
        </p:spPr>
        <p:txBody>
          <a:bodyPr/>
          <a:lstStyle/>
          <a:p>
            <a:endParaRPr lang="ru-RU"/>
          </a:p>
        </p:txBody>
      </p:sp>
      <p:sp>
        <p:nvSpPr>
          <p:cNvPr id="20976" name="Freeform 496"/>
          <p:cNvSpPr>
            <a:spLocks noEditPoints="1"/>
          </p:cNvSpPr>
          <p:nvPr/>
        </p:nvSpPr>
        <p:spPr bwMode="auto">
          <a:xfrm>
            <a:off x="5614988" y="4668838"/>
            <a:ext cx="57150" cy="82550"/>
          </a:xfrm>
          <a:custGeom>
            <a:avLst/>
            <a:gdLst>
              <a:gd name="T0" fmla="*/ 97 w 123"/>
              <a:gd name="T1" fmla="*/ 113 h 158"/>
              <a:gd name="T2" fmla="*/ 91 w 123"/>
              <a:gd name="T3" fmla="*/ 123 h 158"/>
              <a:gd name="T4" fmla="*/ 82 w 123"/>
              <a:gd name="T5" fmla="*/ 130 h 158"/>
              <a:gd name="T6" fmla="*/ 70 w 123"/>
              <a:gd name="T7" fmla="*/ 135 h 158"/>
              <a:gd name="T8" fmla="*/ 55 w 123"/>
              <a:gd name="T9" fmla="*/ 134 h 158"/>
              <a:gd name="T10" fmla="*/ 41 w 123"/>
              <a:gd name="T11" fmla="*/ 128 h 158"/>
              <a:gd name="T12" fmla="*/ 30 w 123"/>
              <a:gd name="T13" fmla="*/ 116 h 158"/>
              <a:gd name="T14" fmla="*/ 25 w 123"/>
              <a:gd name="T15" fmla="*/ 98 h 158"/>
              <a:gd name="T16" fmla="*/ 123 w 123"/>
              <a:gd name="T17" fmla="*/ 87 h 158"/>
              <a:gd name="T18" fmla="*/ 122 w 123"/>
              <a:gd name="T19" fmla="*/ 59 h 158"/>
              <a:gd name="T20" fmla="*/ 114 w 123"/>
              <a:gd name="T21" fmla="*/ 30 h 158"/>
              <a:gd name="T22" fmla="*/ 98 w 123"/>
              <a:gd name="T23" fmla="*/ 11 h 158"/>
              <a:gd name="T24" fmla="*/ 76 w 123"/>
              <a:gd name="T25" fmla="*/ 1 h 158"/>
              <a:gd name="T26" fmla="*/ 48 w 123"/>
              <a:gd name="T27" fmla="*/ 1 h 158"/>
              <a:gd name="T28" fmla="*/ 25 w 123"/>
              <a:gd name="T29" fmla="*/ 11 h 158"/>
              <a:gd name="T30" fmla="*/ 9 w 123"/>
              <a:gd name="T31" fmla="*/ 32 h 158"/>
              <a:gd name="T32" fmla="*/ 1 w 123"/>
              <a:gd name="T33" fmla="*/ 63 h 158"/>
              <a:gd name="T34" fmla="*/ 1 w 123"/>
              <a:gd name="T35" fmla="*/ 98 h 158"/>
              <a:gd name="T36" fmla="*/ 9 w 123"/>
              <a:gd name="T37" fmla="*/ 127 h 158"/>
              <a:gd name="T38" fmla="*/ 25 w 123"/>
              <a:gd name="T39" fmla="*/ 146 h 158"/>
              <a:gd name="T40" fmla="*/ 48 w 123"/>
              <a:gd name="T41" fmla="*/ 157 h 158"/>
              <a:gd name="T42" fmla="*/ 73 w 123"/>
              <a:gd name="T43" fmla="*/ 157 h 158"/>
              <a:gd name="T44" fmla="*/ 94 w 123"/>
              <a:gd name="T45" fmla="*/ 150 h 158"/>
              <a:gd name="T46" fmla="*/ 108 w 123"/>
              <a:gd name="T47" fmla="*/ 137 h 158"/>
              <a:gd name="T48" fmla="*/ 119 w 123"/>
              <a:gd name="T49" fmla="*/ 119 h 158"/>
              <a:gd name="T50" fmla="*/ 99 w 123"/>
              <a:gd name="T51" fmla="*/ 107 h 158"/>
              <a:gd name="T52" fmla="*/ 25 w 123"/>
              <a:gd name="T53" fmla="*/ 56 h 158"/>
              <a:gd name="T54" fmla="*/ 31 w 123"/>
              <a:gd name="T55" fmla="*/ 39 h 158"/>
              <a:gd name="T56" fmla="*/ 41 w 123"/>
              <a:gd name="T57" fmla="*/ 28 h 158"/>
              <a:gd name="T58" fmla="*/ 54 w 123"/>
              <a:gd name="T59" fmla="*/ 23 h 158"/>
              <a:gd name="T60" fmla="*/ 70 w 123"/>
              <a:gd name="T61" fmla="*/ 23 h 158"/>
              <a:gd name="T62" fmla="*/ 84 w 123"/>
              <a:gd name="T63" fmla="*/ 29 h 158"/>
              <a:gd name="T64" fmla="*/ 94 w 123"/>
              <a:gd name="T65" fmla="*/ 39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6" y="128"/>
                </a:lnTo>
                <a:lnTo>
                  <a:pt x="82" y="130"/>
                </a:lnTo>
                <a:lnTo>
                  <a:pt x="77" y="132"/>
                </a:lnTo>
                <a:lnTo>
                  <a:pt x="70" y="135"/>
                </a:lnTo>
                <a:lnTo>
                  <a:pt x="63" y="135"/>
                </a:lnTo>
                <a:lnTo>
                  <a:pt x="55" y="134"/>
                </a:lnTo>
                <a:lnTo>
                  <a:pt x="47" y="131"/>
                </a:lnTo>
                <a:lnTo>
                  <a:pt x="41" y="128"/>
                </a:lnTo>
                <a:lnTo>
                  <a:pt x="35" y="122"/>
                </a:lnTo>
                <a:lnTo>
                  <a:pt x="30" y="116"/>
                </a:lnTo>
                <a:lnTo>
                  <a:pt x="27" y="108"/>
                </a:lnTo>
                <a:lnTo>
                  <a:pt x="25" y="98"/>
                </a:lnTo>
                <a:lnTo>
                  <a:pt x="24" y="87"/>
                </a:lnTo>
                <a:lnTo>
                  <a:pt x="123" y="87"/>
                </a:lnTo>
                <a:lnTo>
                  <a:pt x="123" y="75"/>
                </a:lnTo>
                <a:lnTo>
                  <a:pt x="122" y="59"/>
                </a:lnTo>
                <a:lnTo>
                  <a:pt x="119" y="43"/>
                </a:lnTo>
                <a:lnTo>
                  <a:pt x="114" y="30"/>
                </a:lnTo>
                <a:lnTo>
                  <a:pt x="107" y="20"/>
                </a:lnTo>
                <a:lnTo>
                  <a:pt x="98" y="11"/>
                </a:lnTo>
                <a:lnTo>
                  <a:pt x="87" y="4"/>
                </a:lnTo>
                <a:lnTo>
                  <a:pt x="76" y="1"/>
                </a:lnTo>
                <a:lnTo>
                  <a:pt x="61" y="0"/>
                </a:lnTo>
                <a:lnTo>
                  <a:pt x="48" y="1"/>
                </a:lnTo>
                <a:lnTo>
                  <a:pt x="36" y="6"/>
                </a:lnTo>
                <a:lnTo>
                  <a:pt x="25" y="11"/>
                </a:lnTo>
                <a:lnTo>
                  <a:pt x="17" y="21"/>
                </a:lnTo>
                <a:lnTo>
                  <a:pt x="9" y="32"/>
                </a:lnTo>
                <a:lnTo>
                  <a:pt x="4" y="46"/>
                </a:lnTo>
                <a:lnTo>
                  <a:pt x="1" y="63"/>
                </a:lnTo>
                <a:lnTo>
                  <a:pt x="0" y="80"/>
                </a:lnTo>
                <a:lnTo>
                  <a:pt x="1" y="98"/>
                </a:lnTo>
                <a:lnTo>
                  <a:pt x="4" y="113"/>
                </a:lnTo>
                <a:lnTo>
                  <a:pt x="9" y="127"/>
                </a:lnTo>
                <a:lnTo>
                  <a:pt x="17" y="137"/>
                </a:lnTo>
                <a:lnTo>
                  <a:pt x="25" y="146"/>
                </a:lnTo>
                <a:lnTo>
                  <a:pt x="36" y="152"/>
                </a:lnTo>
                <a:lnTo>
                  <a:pt x="48" y="157"/>
                </a:lnTo>
                <a:lnTo>
                  <a:pt x="61" y="158"/>
                </a:lnTo>
                <a:lnTo>
                  <a:pt x="73"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7"/>
                </a:lnTo>
                <a:lnTo>
                  <a:pt x="31" y="39"/>
                </a:lnTo>
                <a:lnTo>
                  <a:pt x="36" y="34"/>
                </a:lnTo>
                <a:lnTo>
                  <a:pt x="41" y="28"/>
                </a:lnTo>
                <a:lnTo>
                  <a:pt x="47" y="24"/>
                </a:lnTo>
                <a:lnTo>
                  <a:pt x="54" y="23"/>
                </a:lnTo>
                <a:lnTo>
                  <a:pt x="62" y="22"/>
                </a:lnTo>
                <a:lnTo>
                  <a:pt x="70" y="23"/>
                </a:lnTo>
                <a:lnTo>
                  <a:pt x="78" y="24"/>
                </a:lnTo>
                <a:lnTo>
                  <a:pt x="84" y="29"/>
                </a:lnTo>
                <a:lnTo>
                  <a:pt x="89" y="34"/>
                </a:lnTo>
                <a:lnTo>
                  <a:pt x="94"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977" name="Freeform 497"/>
          <p:cNvSpPr>
            <a:spLocks/>
          </p:cNvSpPr>
          <p:nvPr/>
        </p:nvSpPr>
        <p:spPr bwMode="auto">
          <a:xfrm>
            <a:off x="5684838" y="4668838"/>
            <a:ext cx="31750" cy="80962"/>
          </a:xfrm>
          <a:custGeom>
            <a:avLst/>
            <a:gdLst>
              <a:gd name="T0" fmla="*/ 0 w 66"/>
              <a:gd name="T1" fmla="*/ 155 h 155"/>
              <a:gd name="T2" fmla="*/ 23 w 66"/>
              <a:gd name="T3" fmla="*/ 155 h 155"/>
              <a:gd name="T4" fmla="*/ 23 w 66"/>
              <a:gd name="T5" fmla="*/ 70 h 155"/>
              <a:gd name="T6" fmla="*/ 24 w 66"/>
              <a:gd name="T7" fmla="*/ 60 h 155"/>
              <a:gd name="T8" fmla="*/ 25 w 66"/>
              <a:gd name="T9" fmla="*/ 51 h 155"/>
              <a:gd name="T10" fmla="*/ 28 w 66"/>
              <a:gd name="T11" fmla="*/ 44 h 155"/>
              <a:gd name="T12" fmla="*/ 32 w 66"/>
              <a:gd name="T13" fmla="*/ 38 h 155"/>
              <a:gd name="T14" fmla="*/ 38 w 66"/>
              <a:gd name="T15" fmla="*/ 32 h 155"/>
              <a:gd name="T16" fmla="*/ 44 w 66"/>
              <a:gd name="T17" fmla="*/ 29 h 155"/>
              <a:gd name="T18" fmla="*/ 52 w 66"/>
              <a:gd name="T19" fmla="*/ 28 h 155"/>
              <a:gd name="T20" fmla="*/ 61 w 66"/>
              <a:gd name="T21" fmla="*/ 27 h 155"/>
              <a:gd name="T22" fmla="*/ 66 w 66"/>
              <a:gd name="T23" fmla="*/ 27 h 155"/>
              <a:gd name="T24" fmla="*/ 66 w 66"/>
              <a:gd name="T25" fmla="*/ 0 h 155"/>
              <a:gd name="T26" fmla="*/ 60 w 66"/>
              <a:gd name="T27" fmla="*/ 0 h 155"/>
              <a:gd name="T28" fmla="*/ 53 w 66"/>
              <a:gd name="T29" fmla="*/ 0 h 155"/>
              <a:gd name="T30" fmla="*/ 47 w 66"/>
              <a:gd name="T31" fmla="*/ 2 h 155"/>
              <a:gd name="T32" fmla="*/ 42 w 66"/>
              <a:gd name="T33" fmla="*/ 4 h 155"/>
              <a:gd name="T34" fmla="*/ 36 w 66"/>
              <a:gd name="T35" fmla="*/ 7 h 155"/>
              <a:gd name="T36" fmla="*/ 32 w 66"/>
              <a:gd name="T37" fmla="*/ 11 h 155"/>
              <a:gd name="T38" fmla="*/ 28 w 66"/>
              <a:gd name="T39" fmla="*/ 17 h 155"/>
              <a:gd name="T40" fmla="*/ 25 w 66"/>
              <a:gd name="T41" fmla="*/ 23 h 155"/>
              <a:gd name="T42" fmla="*/ 22 w 66"/>
              <a:gd name="T43" fmla="*/ 30 h 155"/>
              <a:gd name="T44" fmla="*/ 22 w 66"/>
              <a:gd name="T45" fmla="*/ 3 h 155"/>
              <a:gd name="T46" fmla="*/ 0 w 66"/>
              <a:gd name="T47" fmla="*/ 3 h 155"/>
              <a:gd name="T48" fmla="*/ 0 w 66"/>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0"/>
                </a:lnTo>
                <a:lnTo>
                  <a:pt x="25" y="51"/>
                </a:lnTo>
                <a:lnTo>
                  <a:pt x="28" y="44"/>
                </a:lnTo>
                <a:lnTo>
                  <a:pt x="32" y="38"/>
                </a:lnTo>
                <a:lnTo>
                  <a:pt x="38" y="32"/>
                </a:lnTo>
                <a:lnTo>
                  <a:pt x="44" y="29"/>
                </a:lnTo>
                <a:lnTo>
                  <a:pt x="52" y="28"/>
                </a:lnTo>
                <a:lnTo>
                  <a:pt x="61" y="27"/>
                </a:lnTo>
                <a:lnTo>
                  <a:pt x="66" y="27"/>
                </a:lnTo>
                <a:lnTo>
                  <a:pt x="66" y="0"/>
                </a:lnTo>
                <a:lnTo>
                  <a:pt x="60" y="0"/>
                </a:lnTo>
                <a:lnTo>
                  <a:pt x="53" y="0"/>
                </a:lnTo>
                <a:lnTo>
                  <a:pt x="47" y="2"/>
                </a:lnTo>
                <a:lnTo>
                  <a:pt x="42" y="4"/>
                </a:lnTo>
                <a:lnTo>
                  <a:pt x="36" y="7"/>
                </a:lnTo>
                <a:lnTo>
                  <a:pt x="32" y="11"/>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0978" name="Freeform 498"/>
          <p:cNvSpPr>
            <a:spLocks/>
          </p:cNvSpPr>
          <p:nvPr/>
        </p:nvSpPr>
        <p:spPr bwMode="auto">
          <a:xfrm>
            <a:off x="5718175" y="4648200"/>
            <a:ext cx="31750" cy="103188"/>
          </a:xfrm>
          <a:custGeom>
            <a:avLst/>
            <a:gdLst>
              <a:gd name="T0" fmla="*/ 43 w 68"/>
              <a:gd name="T1" fmla="*/ 155 h 196"/>
              <a:gd name="T2" fmla="*/ 43 w 68"/>
              <a:gd name="T3" fmla="*/ 62 h 196"/>
              <a:gd name="T4" fmla="*/ 68 w 68"/>
              <a:gd name="T5" fmla="*/ 62 h 196"/>
              <a:gd name="T6" fmla="*/ 68 w 68"/>
              <a:gd name="T7" fmla="*/ 42 h 196"/>
              <a:gd name="T8" fmla="*/ 43 w 68"/>
              <a:gd name="T9" fmla="*/ 42 h 196"/>
              <a:gd name="T10" fmla="*/ 43 w 68"/>
              <a:gd name="T11" fmla="*/ 0 h 196"/>
              <a:gd name="T12" fmla="*/ 20 w 68"/>
              <a:gd name="T13" fmla="*/ 0 h 196"/>
              <a:gd name="T14" fmla="*/ 20 w 68"/>
              <a:gd name="T15" fmla="*/ 42 h 196"/>
              <a:gd name="T16" fmla="*/ 0 w 68"/>
              <a:gd name="T17" fmla="*/ 42 h 196"/>
              <a:gd name="T18" fmla="*/ 0 w 68"/>
              <a:gd name="T19" fmla="*/ 62 h 196"/>
              <a:gd name="T20" fmla="*/ 20 w 68"/>
              <a:gd name="T21" fmla="*/ 62 h 196"/>
              <a:gd name="T22" fmla="*/ 20 w 68"/>
              <a:gd name="T23" fmla="*/ 165 h 196"/>
              <a:gd name="T24" fmla="*/ 20 w 68"/>
              <a:gd name="T25" fmla="*/ 173 h 196"/>
              <a:gd name="T26" fmla="*/ 21 w 68"/>
              <a:gd name="T27" fmla="*/ 178 h 196"/>
              <a:gd name="T28" fmla="*/ 23 w 68"/>
              <a:gd name="T29" fmla="*/ 184 h 196"/>
              <a:gd name="T30" fmla="*/ 27 w 68"/>
              <a:gd name="T31" fmla="*/ 189 h 196"/>
              <a:gd name="T32" fmla="*/ 31 w 68"/>
              <a:gd name="T33" fmla="*/ 192 h 196"/>
              <a:gd name="T34" fmla="*/ 36 w 68"/>
              <a:gd name="T35" fmla="*/ 195 h 196"/>
              <a:gd name="T36" fmla="*/ 42 w 68"/>
              <a:gd name="T37" fmla="*/ 196 h 196"/>
              <a:gd name="T38" fmla="*/ 50 w 68"/>
              <a:gd name="T39" fmla="*/ 196 h 196"/>
              <a:gd name="T40" fmla="*/ 58 w 68"/>
              <a:gd name="T41" fmla="*/ 195 h 196"/>
              <a:gd name="T42" fmla="*/ 68 w 68"/>
              <a:gd name="T43" fmla="*/ 194 h 196"/>
              <a:gd name="T44" fmla="*/ 68 w 68"/>
              <a:gd name="T45" fmla="*/ 171 h 196"/>
              <a:gd name="T46" fmla="*/ 56 w 68"/>
              <a:gd name="T47" fmla="*/ 173 h 196"/>
              <a:gd name="T48" fmla="*/ 50 w 68"/>
              <a:gd name="T49" fmla="*/ 171 h 196"/>
              <a:gd name="T50" fmla="*/ 46 w 68"/>
              <a:gd name="T51" fmla="*/ 169 h 196"/>
              <a:gd name="T52" fmla="*/ 43 w 68"/>
              <a:gd name="T53" fmla="*/ 163 h 196"/>
              <a:gd name="T54" fmla="*/ 43 w 68"/>
              <a:gd name="T55" fmla="*/ 155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8"/>
              <a:gd name="T85" fmla="*/ 0 h 196"/>
              <a:gd name="T86" fmla="*/ 68 w 68"/>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8" h="196">
                <a:moveTo>
                  <a:pt x="43" y="155"/>
                </a:moveTo>
                <a:lnTo>
                  <a:pt x="43" y="62"/>
                </a:lnTo>
                <a:lnTo>
                  <a:pt x="68" y="62"/>
                </a:lnTo>
                <a:lnTo>
                  <a:pt x="68" y="42"/>
                </a:lnTo>
                <a:lnTo>
                  <a:pt x="43" y="42"/>
                </a:lnTo>
                <a:lnTo>
                  <a:pt x="43" y="0"/>
                </a:lnTo>
                <a:lnTo>
                  <a:pt x="20" y="0"/>
                </a:lnTo>
                <a:lnTo>
                  <a:pt x="20" y="42"/>
                </a:lnTo>
                <a:lnTo>
                  <a:pt x="0" y="42"/>
                </a:lnTo>
                <a:lnTo>
                  <a:pt x="0" y="62"/>
                </a:lnTo>
                <a:lnTo>
                  <a:pt x="20" y="62"/>
                </a:lnTo>
                <a:lnTo>
                  <a:pt x="20" y="165"/>
                </a:lnTo>
                <a:lnTo>
                  <a:pt x="20" y="173"/>
                </a:lnTo>
                <a:lnTo>
                  <a:pt x="21" y="178"/>
                </a:lnTo>
                <a:lnTo>
                  <a:pt x="23" y="184"/>
                </a:lnTo>
                <a:lnTo>
                  <a:pt x="27" y="189"/>
                </a:lnTo>
                <a:lnTo>
                  <a:pt x="31" y="192"/>
                </a:lnTo>
                <a:lnTo>
                  <a:pt x="36" y="195"/>
                </a:lnTo>
                <a:lnTo>
                  <a:pt x="42" y="196"/>
                </a:lnTo>
                <a:lnTo>
                  <a:pt x="50" y="196"/>
                </a:lnTo>
                <a:lnTo>
                  <a:pt x="58" y="195"/>
                </a:lnTo>
                <a:lnTo>
                  <a:pt x="68" y="194"/>
                </a:lnTo>
                <a:lnTo>
                  <a:pt x="68" y="171"/>
                </a:lnTo>
                <a:lnTo>
                  <a:pt x="56" y="173"/>
                </a:lnTo>
                <a:lnTo>
                  <a:pt x="50" y="171"/>
                </a:lnTo>
                <a:lnTo>
                  <a:pt x="46" y="169"/>
                </a:lnTo>
                <a:lnTo>
                  <a:pt x="43" y="163"/>
                </a:lnTo>
                <a:lnTo>
                  <a:pt x="43" y="155"/>
                </a:lnTo>
                <a:close/>
              </a:path>
            </a:pathLst>
          </a:custGeom>
          <a:solidFill>
            <a:srgbClr val="000080"/>
          </a:solidFill>
          <a:ln w="9525">
            <a:noFill/>
            <a:round/>
            <a:headEnd/>
            <a:tailEnd/>
          </a:ln>
        </p:spPr>
        <p:txBody>
          <a:bodyPr/>
          <a:lstStyle/>
          <a:p>
            <a:endParaRPr lang="ru-RU"/>
          </a:p>
        </p:txBody>
      </p:sp>
      <p:sp>
        <p:nvSpPr>
          <p:cNvPr id="20979" name="Freeform 499"/>
          <p:cNvSpPr>
            <a:spLocks/>
          </p:cNvSpPr>
          <p:nvPr/>
        </p:nvSpPr>
        <p:spPr bwMode="auto">
          <a:xfrm>
            <a:off x="5759450" y="4640263"/>
            <a:ext cx="53975" cy="109537"/>
          </a:xfrm>
          <a:custGeom>
            <a:avLst/>
            <a:gdLst>
              <a:gd name="T0" fmla="*/ 90 w 114"/>
              <a:gd name="T1" fmla="*/ 208 h 208"/>
              <a:gd name="T2" fmla="*/ 114 w 114"/>
              <a:gd name="T3" fmla="*/ 208 h 208"/>
              <a:gd name="T4" fmla="*/ 114 w 114"/>
              <a:gd name="T5" fmla="*/ 117 h 208"/>
              <a:gd name="T6" fmla="*/ 114 w 114"/>
              <a:gd name="T7" fmla="*/ 110 h 208"/>
              <a:gd name="T8" fmla="*/ 114 w 114"/>
              <a:gd name="T9" fmla="*/ 99 h 208"/>
              <a:gd name="T10" fmla="*/ 113 w 114"/>
              <a:gd name="T11" fmla="*/ 90 h 208"/>
              <a:gd name="T12" fmla="*/ 112 w 114"/>
              <a:gd name="T13" fmla="*/ 81 h 208"/>
              <a:gd name="T14" fmla="*/ 107 w 114"/>
              <a:gd name="T15" fmla="*/ 74 h 208"/>
              <a:gd name="T16" fmla="*/ 104 w 114"/>
              <a:gd name="T17" fmla="*/ 68 h 208"/>
              <a:gd name="T18" fmla="*/ 101 w 114"/>
              <a:gd name="T19" fmla="*/ 64 h 208"/>
              <a:gd name="T20" fmla="*/ 97 w 114"/>
              <a:gd name="T21" fmla="*/ 61 h 208"/>
              <a:gd name="T22" fmla="*/ 91 w 114"/>
              <a:gd name="T23" fmla="*/ 57 h 208"/>
              <a:gd name="T24" fmla="*/ 86 w 114"/>
              <a:gd name="T25" fmla="*/ 55 h 208"/>
              <a:gd name="T26" fmla="*/ 80 w 114"/>
              <a:gd name="T27" fmla="*/ 54 h 208"/>
              <a:gd name="T28" fmla="*/ 73 w 114"/>
              <a:gd name="T29" fmla="*/ 53 h 208"/>
              <a:gd name="T30" fmla="*/ 65 w 114"/>
              <a:gd name="T31" fmla="*/ 53 h 208"/>
              <a:gd name="T32" fmla="*/ 59 w 114"/>
              <a:gd name="T33" fmla="*/ 53 h 208"/>
              <a:gd name="T34" fmla="*/ 51 w 114"/>
              <a:gd name="T35" fmla="*/ 54 h 208"/>
              <a:gd name="T36" fmla="*/ 46 w 114"/>
              <a:gd name="T37" fmla="*/ 56 h 208"/>
              <a:gd name="T38" fmla="*/ 40 w 114"/>
              <a:gd name="T39" fmla="*/ 59 h 208"/>
              <a:gd name="T40" fmla="*/ 35 w 114"/>
              <a:gd name="T41" fmla="*/ 62 h 208"/>
              <a:gd name="T42" fmla="*/ 30 w 114"/>
              <a:gd name="T43" fmla="*/ 67 h 208"/>
              <a:gd name="T44" fmla="*/ 26 w 114"/>
              <a:gd name="T45" fmla="*/ 71 h 208"/>
              <a:gd name="T46" fmla="*/ 23 w 114"/>
              <a:gd name="T47" fmla="*/ 77 h 208"/>
              <a:gd name="T48" fmla="*/ 23 w 114"/>
              <a:gd name="T49" fmla="*/ 0 h 208"/>
              <a:gd name="T50" fmla="*/ 0 w 114"/>
              <a:gd name="T51" fmla="*/ 0 h 208"/>
              <a:gd name="T52" fmla="*/ 0 w 114"/>
              <a:gd name="T53" fmla="*/ 208 h 208"/>
              <a:gd name="T54" fmla="*/ 23 w 114"/>
              <a:gd name="T55" fmla="*/ 208 h 208"/>
              <a:gd name="T56" fmla="*/ 23 w 114"/>
              <a:gd name="T57" fmla="*/ 118 h 208"/>
              <a:gd name="T58" fmla="*/ 24 w 114"/>
              <a:gd name="T59" fmla="*/ 109 h 208"/>
              <a:gd name="T60" fmla="*/ 26 w 114"/>
              <a:gd name="T61" fmla="*/ 100 h 208"/>
              <a:gd name="T62" fmla="*/ 29 w 114"/>
              <a:gd name="T63" fmla="*/ 92 h 208"/>
              <a:gd name="T64" fmla="*/ 33 w 114"/>
              <a:gd name="T65" fmla="*/ 87 h 208"/>
              <a:gd name="T66" fmla="*/ 40 w 114"/>
              <a:gd name="T67" fmla="*/ 82 h 208"/>
              <a:gd name="T68" fmla="*/ 46 w 114"/>
              <a:gd name="T69" fmla="*/ 78 h 208"/>
              <a:gd name="T70" fmla="*/ 55 w 114"/>
              <a:gd name="T71" fmla="*/ 76 h 208"/>
              <a:gd name="T72" fmla="*/ 63 w 114"/>
              <a:gd name="T73" fmla="*/ 75 h 208"/>
              <a:gd name="T74" fmla="*/ 70 w 114"/>
              <a:gd name="T75" fmla="*/ 76 h 208"/>
              <a:gd name="T76" fmla="*/ 77 w 114"/>
              <a:gd name="T77" fmla="*/ 77 h 208"/>
              <a:gd name="T78" fmla="*/ 82 w 114"/>
              <a:gd name="T79" fmla="*/ 81 h 208"/>
              <a:gd name="T80" fmla="*/ 85 w 114"/>
              <a:gd name="T81" fmla="*/ 84 h 208"/>
              <a:gd name="T82" fmla="*/ 87 w 114"/>
              <a:gd name="T83" fmla="*/ 90 h 208"/>
              <a:gd name="T84" fmla="*/ 89 w 114"/>
              <a:gd name="T85" fmla="*/ 97 h 208"/>
              <a:gd name="T86" fmla="*/ 90 w 114"/>
              <a:gd name="T87" fmla="*/ 105 h 208"/>
              <a:gd name="T88" fmla="*/ 90 w 114"/>
              <a:gd name="T89" fmla="*/ 114 h 208"/>
              <a:gd name="T90" fmla="*/ 90 w 114"/>
              <a:gd name="T91" fmla="*/ 208 h 20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208"/>
              <a:gd name="T140" fmla="*/ 114 w 114"/>
              <a:gd name="T141" fmla="*/ 208 h 20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208">
                <a:moveTo>
                  <a:pt x="90" y="208"/>
                </a:moveTo>
                <a:lnTo>
                  <a:pt x="114" y="208"/>
                </a:lnTo>
                <a:lnTo>
                  <a:pt x="114" y="117"/>
                </a:lnTo>
                <a:lnTo>
                  <a:pt x="114" y="110"/>
                </a:lnTo>
                <a:lnTo>
                  <a:pt x="114" y="99"/>
                </a:lnTo>
                <a:lnTo>
                  <a:pt x="113" y="90"/>
                </a:lnTo>
                <a:lnTo>
                  <a:pt x="112" y="81"/>
                </a:lnTo>
                <a:lnTo>
                  <a:pt x="107" y="74"/>
                </a:lnTo>
                <a:lnTo>
                  <a:pt x="104" y="68"/>
                </a:lnTo>
                <a:lnTo>
                  <a:pt x="101" y="64"/>
                </a:lnTo>
                <a:lnTo>
                  <a:pt x="97" y="61"/>
                </a:lnTo>
                <a:lnTo>
                  <a:pt x="91" y="57"/>
                </a:lnTo>
                <a:lnTo>
                  <a:pt x="86" y="55"/>
                </a:lnTo>
                <a:lnTo>
                  <a:pt x="80" y="54"/>
                </a:lnTo>
                <a:lnTo>
                  <a:pt x="73" y="53"/>
                </a:lnTo>
                <a:lnTo>
                  <a:pt x="65" y="53"/>
                </a:lnTo>
                <a:lnTo>
                  <a:pt x="59" y="53"/>
                </a:lnTo>
                <a:lnTo>
                  <a:pt x="51" y="54"/>
                </a:lnTo>
                <a:lnTo>
                  <a:pt x="46" y="56"/>
                </a:lnTo>
                <a:lnTo>
                  <a:pt x="40" y="59"/>
                </a:lnTo>
                <a:lnTo>
                  <a:pt x="35" y="62"/>
                </a:lnTo>
                <a:lnTo>
                  <a:pt x="30" y="67"/>
                </a:lnTo>
                <a:lnTo>
                  <a:pt x="26" y="71"/>
                </a:lnTo>
                <a:lnTo>
                  <a:pt x="23" y="77"/>
                </a:lnTo>
                <a:lnTo>
                  <a:pt x="23" y="0"/>
                </a:lnTo>
                <a:lnTo>
                  <a:pt x="0" y="0"/>
                </a:lnTo>
                <a:lnTo>
                  <a:pt x="0" y="208"/>
                </a:lnTo>
                <a:lnTo>
                  <a:pt x="23" y="208"/>
                </a:lnTo>
                <a:lnTo>
                  <a:pt x="23" y="118"/>
                </a:lnTo>
                <a:lnTo>
                  <a:pt x="24" y="109"/>
                </a:lnTo>
                <a:lnTo>
                  <a:pt x="26" y="100"/>
                </a:lnTo>
                <a:lnTo>
                  <a:pt x="29" y="92"/>
                </a:lnTo>
                <a:lnTo>
                  <a:pt x="33" y="87"/>
                </a:lnTo>
                <a:lnTo>
                  <a:pt x="40" y="82"/>
                </a:lnTo>
                <a:lnTo>
                  <a:pt x="46" y="78"/>
                </a:lnTo>
                <a:lnTo>
                  <a:pt x="55" y="76"/>
                </a:lnTo>
                <a:lnTo>
                  <a:pt x="63" y="75"/>
                </a:lnTo>
                <a:lnTo>
                  <a:pt x="70" y="76"/>
                </a:lnTo>
                <a:lnTo>
                  <a:pt x="77" y="77"/>
                </a:lnTo>
                <a:lnTo>
                  <a:pt x="82" y="81"/>
                </a:lnTo>
                <a:lnTo>
                  <a:pt x="85" y="84"/>
                </a:lnTo>
                <a:lnTo>
                  <a:pt x="87" y="90"/>
                </a:lnTo>
                <a:lnTo>
                  <a:pt x="89" y="97"/>
                </a:lnTo>
                <a:lnTo>
                  <a:pt x="90" y="105"/>
                </a:lnTo>
                <a:lnTo>
                  <a:pt x="90" y="114"/>
                </a:lnTo>
                <a:lnTo>
                  <a:pt x="90" y="208"/>
                </a:lnTo>
                <a:close/>
              </a:path>
            </a:pathLst>
          </a:custGeom>
          <a:solidFill>
            <a:srgbClr val="000080"/>
          </a:solidFill>
          <a:ln w="9525">
            <a:noFill/>
            <a:round/>
            <a:headEnd/>
            <a:tailEnd/>
          </a:ln>
        </p:spPr>
        <p:txBody>
          <a:bodyPr/>
          <a:lstStyle/>
          <a:p>
            <a:endParaRPr lang="ru-RU"/>
          </a:p>
        </p:txBody>
      </p:sp>
      <p:sp>
        <p:nvSpPr>
          <p:cNvPr id="20980" name="Freeform 500"/>
          <p:cNvSpPr>
            <a:spLocks noEditPoints="1"/>
          </p:cNvSpPr>
          <p:nvPr/>
        </p:nvSpPr>
        <p:spPr bwMode="auto">
          <a:xfrm>
            <a:off x="5826125" y="4668838"/>
            <a:ext cx="58738" cy="82550"/>
          </a:xfrm>
          <a:custGeom>
            <a:avLst/>
            <a:gdLst>
              <a:gd name="T0" fmla="*/ 97 w 123"/>
              <a:gd name="T1" fmla="*/ 113 h 158"/>
              <a:gd name="T2" fmla="*/ 91 w 123"/>
              <a:gd name="T3" fmla="*/ 123 h 158"/>
              <a:gd name="T4" fmla="*/ 82 w 123"/>
              <a:gd name="T5" fmla="*/ 130 h 158"/>
              <a:gd name="T6" fmla="*/ 71 w 123"/>
              <a:gd name="T7" fmla="*/ 135 h 158"/>
              <a:gd name="T8" fmla="*/ 55 w 123"/>
              <a:gd name="T9" fmla="*/ 134 h 158"/>
              <a:gd name="T10" fmla="*/ 41 w 123"/>
              <a:gd name="T11" fmla="*/ 128 h 158"/>
              <a:gd name="T12" fmla="*/ 31 w 123"/>
              <a:gd name="T13" fmla="*/ 116 h 158"/>
              <a:gd name="T14" fmla="*/ 25 w 123"/>
              <a:gd name="T15" fmla="*/ 98 h 158"/>
              <a:gd name="T16" fmla="*/ 123 w 123"/>
              <a:gd name="T17" fmla="*/ 87 h 158"/>
              <a:gd name="T18" fmla="*/ 122 w 123"/>
              <a:gd name="T19" fmla="*/ 59 h 158"/>
              <a:gd name="T20" fmla="*/ 114 w 123"/>
              <a:gd name="T21" fmla="*/ 30 h 158"/>
              <a:gd name="T22" fmla="*/ 98 w 123"/>
              <a:gd name="T23" fmla="*/ 11 h 158"/>
              <a:gd name="T24" fmla="*/ 76 w 123"/>
              <a:gd name="T25" fmla="*/ 1 h 158"/>
              <a:gd name="T26" fmla="*/ 49 w 123"/>
              <a:gd name="T27" fmla="*/ 1 h 158"/>
              <a:gd name="T28" fmla="*/ 25 w 123"/>
              <a:gd name="T29" fmla="*/ 11 h 158"/>
              <a:gd name="T30" fmla="*/ 10 w 123"/>
              <a:gd name="T31" fmla="*/ 32 h 158"/>
              <a:gd name="T32" fmla="*/ 1 w 123"/>
              <a:gd name="T33" fmla="*/ 63 h 158"/>
              <a:gd name="T34" fmla="*/ 1 w 123"/>
              <a:gd name="T35" fmla="*/ 98 h 158"/>
              <a:gd name="T36" fmla="*/ 10 w 123"/>
              <a:gd name="T37" fmla="*/ 127 h 158"/>
              <a:gd name="T38" fmla="*/ 25 w 123"/>
              <a:gd name="T39" fmla="*/ 146 h 158"/>
              <a:gd name="T40" fmla="*/ 49 w 123"/>
              <a:gd name="T41" fmla="*/ 157 h 158"/>
              <a:gd name="T42" fmla="*/ 73 w 123"/>
              <a:gd name="T43" fmla="*/ 157 h 158"/>
              <a:gd name="T44" fmla="*/ 94 w 123"/>
              <a:gd name="T45" fmla="*/ 150 h 158"/>
              <a:gd name="T46" fmla="*/ 109 w 123"/>
              <a:gd name="T47" fmla="*/ 137 h 158"/>
              <a:gd name="T48" fmla="*/ 119 w 123"/>
              <a:gd name="T49" fmla="*/ 119 h 158"/>
              <a:gd name="T50" fmla="*/ 99 w 123"/>
              <a:gd name="T51" fmla="*/ 107 h 158"/>
              <a:gd name="T52" fmla="*/ 25 w 123"/>
              <a:gd name="T53" fmla="*/ 56 h 158"/>
              <a:gd name="T54" fmla="*/ 32 w 123"/>
              <a:gd name="T55" fmla="*/ 39 h 158"/>
              <a:gd name="T56" fmla="*/ 41 w 123"/>
              <a:gd name="T57" fmla="*/ 28 h 158"/>
              <a:gd name="T58" fmla="*/ 54 w 123"/>
              <a:gd name="T59" fmla="*/ 23 h 158"/>
              <a:gd name="T60" fmla="*/ 71 w 123"/>
              <a:gd name="T61" fmla="*/ 23 h 158"/>
              <a:gd name="T62" fmla="*/ 84 w 123"/>
              <a:gd name="T63" fmla="*/ 29 h 158"/>
              <a:gd name="T64" fmla="*/ 94 w 123"/>
              <a:gd name="T65" fmla="*/ 39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7" y="128"/>
                </a:lnTo>
                <a:lnTo>
                  <a:pt x="82" y="130"/>
                </a:lnTo>
                <a:lnTo>
                  <a:pt x="77" y="132"/>
                </a:lnTo>
                <a:lnTo>
                  <a:pt x="71" y="135"/>
                </a:lnTo>
                <a:lnTo>
                  <a:pt x="63" y="135"/>
                </a:lnTo>
                <a:lnTo>
                  <a:pt x="55" y="134"/>
                </a:lnTo>
                <a:lnTo>
                  <a:pt x="48" y="131"/>
                </a:lnTo>
                <a:lnTo>
                  <a:pt x="41" y="128"/>
                </a:lnTo>
                <a:lnTo>
                  <a:pt x="35" y="122"/>
                </a:lnTo>
                <a:lnTo>
                  <a:pt x="31" y="116"/>
                </a:lnTo>
                <a:lnTo>
                  <a:pt x="27" y="108"/>
                </a:lnTo>
                <a:lnTo>
                  <a:pt x="25" y="98"/>
                </a:lnTo>
                <a:lnTo>
                  <a:pt x="24" y="87"/>
                </a:lnTo>
                <a:lnTo>
                  <a:pt x="123" y="87"/>
                </a:lnTo>
                <a:lnTo>
                  <a:pt x="123" y="75"/>
                </a:lnTo>
                <a:lnTo>
                  <a:pt x="122" y="59"/>
                </a:lnTo>
                <a:lnTo>
                  <a:pt x="119" y="43"/>
                </a:lnTo>
                <a:lnTo>
                  <a:pt x="114" y="30"/>
                </a:lnTo>
                <a:lnTo>
                  <a:pt x="108" y="20"/>
                </a:lnTo>
                <a:lnTo>
                  <a:pt x="98" y="11"/>
                </a:lnTo>
                <a:lnTo>
                  <a:pt x="88" y="4"/>
                </a:lnTo>
                <a:lnTo>
                  <a:pt x="76" y="1"/>
                </a:lnTo>
                <a:lnTo>
                  <a:pt x="61" y="0"/>
                </a:lnTo>
                <a:lnTo>
                  <a:pt x="49" y="1"/>
                </a:lnTo>
                <a:lnTo>
                  <a:pt x="36" y="6"/>
                </a:lnTo>
                <a:lnTo>
                  <a:pt x="25" y="11"/>
                </a:lnTo>
                <a:lnTo>
                  <a:pt x="17" y="21"/>
                </a:lnTo>
                <a:lnTo>
                  <a:pt x="10" y="32"/>
                </a:lnTo>
                <a:lnTo>
                  <a:pt x="4" y="46"/>
                </a:lnTo>
                <a:lnTo>
                  <a:pt x="1" y="63"/>
                </a:lnTo>
                <a:lnTo>
                  <a:pt x="0" y="80"/>
                </a:lnTo>
                <a:lnTo>
                  <a:pt x="1" y="98"/>
                </a:lnTo>
                <a:lnTo>
                  <a:pt x="4" y="113"/>
                </a:lnTo>
                <a:lnTo>
                  <a:pt x="10" y="127"/>
                </a:lnTo>
                <a:lnTo>
                  <a:pt x="17" y="137"/>
                </a:lnTo>
                <a:lnTo>
                  <a:pt x="25" y="146"/>
                </a:lnTo>
                <a:lnTo>
                  <a:pt x="36" y="152"/>
                </a:lnTo>
                <a:lnTo>
                  <a:pt x="49" y="157"/>
                </a:lnTo>
                <a:lnTo>
                  <a:pt x="61" y="158"/>
                </a:lnTo>
                <a:lnTo>
                  <a:pt x="73" y="157"/>
                </a:lnTo>
                <a:lnTo>
                  <a:pt x="84" y="155"/>
                </a:lnTo>
                <a:lnTo>
                  <a:pt x="94" y="150"/>
                </a:lnTo>
                <a:lnTo>
                  <a:pt x="102" y="144"/>
                </a:lnTo>
                <a:lnTo>
                  <a:pt x="109" y="137"/>
                </a:lnTo>
                <a:lnTo>
                  <a:pt x="115" y="128"/>
                </a:lnTo>
                <a:lnTo>
                  <a:pt x="119" y="119"/>
                </a:lnTo>
                <a:lnTo>
                  <a:pt x="121" y="107"/>
                </a:lnTo>
                <a:lnTo>
                  <a:pt x="99" y="107"/>
                </a:lnTo>
                <a:close/>
                <a:moveTo>
                  <a:pt x="24" y="66"/>
                </a:moveTo>
                <a:lnTo>
                  <a:pt x="25" y="56"/>
                </a:lnTo>
                <a:lnTo>
                  <a:pt x="27" y="47"/>
                </a:lnTo>
                <a:lnTo>
                  <a:pt x="32" y="39"/>
                </a:lnTo>
                <a:lnTo>
                  <a:pt x="36" y="34"/>
                </a:lnTo>
                <a:lnTo>
                  <a:pt x="41" y="28"/>
                </a:lnTo>
                <a:lnTo>
                  <a:pt x="48" y="24"/>
                </a:lnTo>
                <a:lnTo>
                  <a:pt x="54" y="23"/>
                </a:lnTo>
                <a:lnTo>
                  <a:pt x="62" y="22"/>
                </a:lnTo>
                <a:lnTo>
                  <a:pt x="71" y="23"/>
                </a:lnTo>
                <a:lnTo>
                  <a:pt x="78" y="24"/>
                </a:lnTo>
                <a:lnTo>
                  <a:pt x="84" y="29"/>
                </a:lnTo>
                <a:lnTo>
                  <a:pt x="90" y="34"/>
                </a:lnTo>
                <a:lnTo>
                  <a:pt x="94"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981" name="Freeform 501"/>
          <p:cNvSpPr>
            <a:spLocks noEditPoints="1"/>
          </p:cNvSpPr>
          <p:nvPr/>
        </p:nvSpPr>
        <p:spPr bwMode="auto">
          <a:xfrm>
            <a:off x="5929313" y="4640263"/>
            <a:ext cx="71437" cy="109537"/>
          </a:xfrm>
          <a:custGeom>
            <a:avLst/>
            <a:gdLst>
              <a:gd name="T0" fmla="*/ 0 w 153"/>
              <a:gd name="T1" fmla="*/ 208 h 208"/>
              <a:gd name="T2" fmla="*/ 71 w 153"/>
              <a:gd name="T3" fmla="*/ 208 h 208"/>
              <a:gd name="T4" fmla="*/ 81 w 153"/>
              <a:gd name="T5" fmla="*/ 208 h 208"/>
              <a:gd name="T6" fmla="*/ 89 w 153"/>
              <a:gd name="T7" fmla="*/ 205 h 208"/>
              <a:gd name="T8" fmla="*/ 98 w 153"/>
              <a:gd name="T9" fmla="*/ 204 h 208"/>
              <a:gd name="T10" fmla="*/ 106 w 153"/>
              <a:gd name="T11" fmla="*/ 201 h 208"/>
              <a:gd name="T12" fmla="*/ 113 w 153"/>
              <a:gd name="T13" fmla="*/ 197 h 208"/>
              <a:gd name="T14" fmla="*/ 120 w 153"/>
              <a:gd name="T15" fmla="*/ 191 h 208"/>
              <a:gd name="T16" fmla="*/ 126 w 153"/>
              <a:gd name="T17" fmla="*/ 187 h 208"/>
              <a:gd name="T18" fmla="*/ 131 w 153"/>
              <a:gd name="T19" fmla="*/ 180 h 208"/>
              <a:gd name="T20" fmla="*/ 137 w 153"/>
              <a:gd name="T21" fmla="*/ 173 h 208"/>
              <a:gd name="T22" fmla="*/ 141 w 153"/>
              <a:gd name="T23" fmla="*/ 165 h 208"/>
              <a:gd name="T24" fmla="*/ 145 w 153"/>
              <a:gd name="T25" fmla="*/ 156 h 208"/>
              <a:gd name="T26" fmla="*/ 148 w 153"/>
              <a:gd name="T27" fmla="*/ 146 h 208"/>
              <a:gd name="T28" fmla="*/ 150 w 153"/>
              <a:gd name="T29" fmla="*/ 137 h 208"/>
              <a:gd name="T30" fmla="*/ 152 w 153"/>
              <a:gd name="T31" fmla="*/ 125 h 208"/>
              <a:gd name="T32" fmla="*/ 153 w 153"/>
              <a:gd name="T33" fmla="*/ 113 h 208"/>
              <a:gd name="T34" fmla="*/ 153 w 153"/>
              <a:gd name="T35" fmla="*/ 100 h 208"/>
              <a:gd name="T36" fmla="*/ 153 w 153"/>
              <a:gd name="T37" fmla="*/ 89 h 208"/>
              <a:gd name="T38" fmla="*/ 152 w 153"/>
              <a:gd name="T39" fmla="*/ 78 h 208"/>
              <a:gd name="T40" fmla="*/ 150 w 153"/>
              <a:gd name="T41" fmla="*/ 68 h 208"/>
              <a:gd name="T42" fmla="*/ 148 w 153"/>
              <a:gd name="T43" fmla="*/ 57 h 208"/>
              <a:gd name="T44" fmla="*/ 145 w 153"/>
              <a:gd name="T45" fmla="*/ 49 h 208"/>
              <a:gd name="T46" fmla="*/ 142 w 153"/>
              <a:gd name="T47" fmla="*/ 40 h 208"/>
              <a:gd name="T48" fmla="*/ 138 w 153"/>
              <a:gd name="T49" fmla="*/ 33 h 208"/>
              <a:gd name="T50" fmla="*/ 132 w 153"/>
              <a:gd name="T51" fmla="*/ 26 h 208"/>
              <a:gd name="T52" fmla="*/ 127 w 153"/>
              <a:gd name="T53" fmla="*/ 20 h 208"/>
              <a:gd name="T54" fmla="*/ 121 w 153"/>
              <a:gd name="T55" fmla="*/ 15 h 208"/>
              <a:gd name="T56" fmla="*/ 114 w 153"/>
              <a:gd name="T57" fmla="*/ 11 h 208"/>
              <a:gd name="T58" fmla="*/ 107 w 153"/>
              <a:gd name="T59" fmla="*/ 7 h 208"/>
              <a:gd name="T60" fmla="*/ 100 w 153"/>
              <a:gd name="T61" fmla="*/ 4 h 208"/>
              <a:gd name="T62" fmla="*/ 91 w 153"/>
              <a:gd name="T63" fmla="*/ 1 h 208"/>
              <a:gd name="T64" fmla="*/ 82 w 153"/>
              <a:gd name="T65" fmla="*/ 0 h 208"/>
              <a:gd name="T66" fmla="*/ 72 w 153"/>
              <a:gd name="T67" fmla="*/ 0 h 208"/>
              <a:gd name="T68" fmla="*/ 0 w 153"/>
              <a:gd name="T69" fmla="*/ 0 h 208"/>
              <a:gd name="T70" fmla="*/ 0 w 153"/>
              <a:gd name="T71" fmla="*/ 208 h 208"/>
              <a:gd name="T72" fmla="*/ 70 w 153"/>
              <a:gd name="T73" fmla="*/ 25 h 208"/>
              <a:gd name="T74" fmla="*/ 83 w 153"/>
              <a:gd name="T75" fmla="*/ 26 h 208"/>
              <a:gd name="T76" fmla="*/ 94 w 153"/>
              <a:gd name="T77" fmla="*/ 29 h 208"/>
              <a:gd name="T78" fmla="*/ 104 w 153"/>
              <a:gd name="T79" fmla="*/ 36 h 208"/>
              <a:gd name="T80" fmla="*/ 112 w 153"/>
              <a:gd name="T81" fmla="*/ 45 h 208"/>
              <a:gd name="T82" fmla="*/ 119 w 153"/>
              <a:gd name="T83" fmla="*/ 56 h 208"/>
              <a:gd name="T84" fmla="*/ 123 w 153"/>
              <a:gd name="T85" fmla="*/ 69 h 208"/>
              <a:gd name="T86" fmla="*/ 126 w 153"/>
              <a:gd name="T87" fmla="*/ 84 h 208"/>
              <a:gd name="T88" fmla="*/ 127 w 153"/>
              <a:gd name="T89" fmla="*/ 103 h 208"/>
              <a:gd name="T90" fmla="*/ 126 w 153"/>
              <a:gd name="T91" fmla="*/ 121 h 208"/>
              <a:gd name="T92" fmla="*/ 124 w 153"/>
              <a:gd name="T93" fmla="*/ 137 h 208"/>
              <a:gd name="T94" fmla="*/ 119 w 153"/>
              <a:gd name="T95" fmla="*/ 151 h 208"/>
              <a:gd name="T96" fmla="*/ 112 w 153"/>
              <a:gd name="T97" fmla="*/ 162 h 208"/>
              <a:gd name="T98" fmla="*/ 105 w 153"/>
              <a:gd name="T99" fmla="*/ 170 h 208"/>
              <a:gd name="T100" fmla="*/ 94 w 153"/>
              <a:gd name="T101" fmla="*/ 177 h 208"/>
              <a:gd name="T102" fmla="*/ 83 w 153"/>
              <a:gd name="T103" fmla="*/ 181 h 208"/>
              <a:gd name="T104" fmla="*/ 70 w 153"/>
              <a:gd name="T105" fmla="*/ 182 h 208"/>
              <a:gd name="T106" fmla="*/ 26 w 153"/>
              <a:gd name="T107" fmla="*/ 182 h 208"/>
              <a:gd name="T108" fmla="*/ 26 w 153"/>
              <a:gd name="T109" fmla="*/ 25 h 208"/>
              <a:gd name="T110" fmla="*/ 70 w 153"/>
              <a:gd name="T111" fmla="*/ 25 h 2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8"/>
              <a:gd name="T170" fmla="*/ 153 w 153"/>
              <a:gd name="T171" fmla="*/ 208 h 20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8">
                <a:moveTo>
                  <a:pt x="0" y="208"/>
                </a:moveTo>
                <a:lnTo>
                  <a:pt x="71" y="208"/>
                </a:lnTo>
                <a:lnTo>
                  <a:pt x="81" y="208"/>
                </a:lnTo>
                <a:lnTo>
                  <a:pt x="89" y="205"/>
                </a:lnTo>
                <a:lnTo>
                  <a:pt x="98" y="204"/>
                </a:lnTo>
                <a:lnTo>
                  <a:pt x="106" y="201"/>
                </a:lnTo>
                <a:lnTo>
                  <a:pt x="113" y="197"/>
                </a:lnTo>
                <a:lnTo>
                  <a:pt x="120" y="191"/>
                </a:lnTo>
                <a:lnTo>
                  <a:pt x="126" y="187"/>
                </a:lnTo>
                <a:lnTo>
                  <a:pt x="131" y="180"/>
                </a:lnTo>
                <a:lnTo>
                  <a:pt x="137" y="173"/>
                </a:lnTo>
                <a:lnTo>
                  <a:pt x="141" y="165"/>
                </a:lnTo>
                <a:lnTo>
                  <a:pt x="145" y="156"/>
                </a:lnTo>
                <a:lnTo>
                  <a:pt x="148" y="146"/>
                </a:lnTo>
                <a:lnTo>
                  <a:pt x="150" y="137"/>
                </a:lnTo>
                <a:lnTo>
                  <a:pt x="152" y="125"/>
                </a:lnTo>
                <a:lnTo>
                  <a:pt x="153" y="113"/>
                </a:lnTo>
                <a:lnTo>
                  <a:pt x="153" y="100"/>
                </a:lnTo>
                <a:lnTo>
                  <a:pt x="153" y="89"/>
                </a:lnTo>
                <a:lnTo>
                  <a:pt x="152" y="78"/>
                </a:lnTo>
                <a:lnTo>
                  <a:pt x="150" y="68"/>
                </a:lnTo>
                <a:lnTo>
                  <a:pt x="148" y="57"/>
                </a:lnTo>
                <a:lnTo>
                  <a:pt x="145" y="49"/>
                </a:lnTo>
                <a:lnTo>
                  <a:pt x="142" y="40"/>
                </a:lnTo>
                <a:lnTo>
                  <a:pt x="138" y="33"/>
                </a:lnTo>
                <a:lnTo>
                  <a:pt x="132" y="26"/>
                </a:lnTo>
                <a:lnTo>
                  <a:pt x="127" y="20"/>
                </a:lnTo>
                <a:lnTo>
                  <a:pt x="121" y="15"/>
                </a:lnTo>
                <a:lnTo>
                  <a:pt x="114" y="11"/>
                </a:lnTo>
                <a:lnTo>
                  <a:pt x="107" y="7"/>
                </a:lnTo>
                <a:lnTo>
                  <a:pt x="100" y="4"/>
                </a:lnTo>
                <a:lnTo>
                  <a:pt x="91" y="1"/>
                </a:lnTo>
                <a:lnTo>
                  <a:pt x="82" y="0"/>
                </a:lnTo>
                <a:lnTo>
                  <a:pt x="72" y="0"/>
                </a:lnTo>
                <a:lnTo>
                  <a:pt x="0" y="0"/>
                </a:lnTo>
                <a:lnTo>
                  <a:pt x="0" y="208"/>
                </a:lnTo>
                <a:close/>
                <a:moveTo>
                  <a:pt x="70" y="25"/>
                </a:moveTo>
                <a:lnTo>
                  <a:pt x="83" y="26"/>
                </a:lnTo>
                <a:lnTo>
                  <a:pt x="94" y="29"/>
                </a:lnTo>
                <a:lnTo>
                  <a:pt x="104" y="36"/>
                </a:lnTo>
                <a:lnTo>
                  <a:pt x="112" y="45"/>
                </a:lnTo>
                <a:lnTo>
                  <a:pt x="119" y="56"/>
                </a:lnTo>
                <a:lnTo>
                  <a:pt x="123" y="69"/>
                </a:lnTo>
                <a:lnTo>
                  <a:pt x="126" y="84"/>
                </a:lnTo>
                <a:lnTo>
                  <a:pt x="127" y="103"/>
                </a:lnTo>
                <a:lnTo>
                  <a:pt x="126" y="121"/>
                </a:lnTo>
                <a:lnTo>
                  <a:pt x="124" y="137"/>
                </a:lnTo>
                <a:lnTo>
                  <a:pt x="119" y="151"/>
                </a:lnTo>
                <a:lnTo>
                  <a:pt x="112" y="162"/>
                </a:lnTo>
                <a:lnTo>
                  <a:pt x="105" y="170"/>
                </a:lnTo>
                <a:lnTo>
                  <a:pt x="94" y="177"/>
                </a:lnTo>
                <a:lnTo>
                  <a:pt x="83" y="181"/>
                </a:lnTo>
                <a:lnTo>
                  <a:pt x="70" y="182"/>
                </a:lnTo>
                <a:lnTo>
                  <a:pt x="26" y="182"/>
                </a:lnTo>
                <a:lnTo>
                  <a:pt x="26" y="25"/>
                </a:lnTo>
                <a:lnTo>
                  <a:pt x="70" y="25"/>
                </a:lnTo>
                <a:close/>
              </a:path>
            </a:pathLst>
          </a:custGeom>
          <a:solidFill>
            <a:srgbClr val="000080"/>
          </a:solidFill>
          <a:ln w="9525">
            <a:noFill/>
            <a:round/>
            <a:headEnd/>
            <a:tailEnd/>
          </a:ln>
        </p:spPr>
        <p:txBody>
          <a:bodyPr/>
          <a:lstStyle/>
          <a:p>
            <a:endParaRPr lang="ru-RU"/>
          </a:p>
        </p:txBody>
      </p:sp>
      <p:sp>
        <p:nvSpPr>
          <p:cNvPr id="20982" name="Rectangle 502"/>
          <p:cNvSpPr>
            <a:spLocks noChangeArrowheads="1"/>
          </p:cNvSpPr>
          <p:nvPr/>
        </p:nvSpPr>
        <p:spPr bwMode="auto">
          <a:xfrm>
            <a:off x="6015038" y="4733925"/>
            <a:ext cx="12700" cy="15875"/>
          </a:xfrm>
          <a:prstGeom prst="rect">
            <a:avLst/>
          </a:prstGeom>
          <a:solidFill>
            <a:srgbClr val="000080"/>
          </a:solidFill>
          <a:ln w="9525">
            <a:noFill/>
            <a:miter lim="800000"/>
            <a:headEnd/>
            <a:tailEnd/>
          </a:ln>
        </p:spPr>
        <p:txBody>
          <a:bodyPr/>
          <a:lstStyle/>
          <a:p>
            <a:endParaRPr lang="ru-RU"/>
          </a:p>
        </p:txBody>
      </p:sp>
      <p:sp>
        <p:nvSpPr>
          <p:cNvPr id="20983" name="Freeform 503"/>
          <p:cNvSpPr>
            <a:spLocks noEditPoints="1"/>
          </p:cNvSpPr>
          <p:nvPr/>
        </p:nvSpPr>
        <p:spPr bwMode="auto">
          <a:xfrm>
            <a:off x="4851400" y="4838700"/>
            <a:ext cx="60325" cy="104775"/>
          </a:xfrm>
          <a:custGeom>
            <a:avLst/>
            <a:gdLst>
              <a:gd name="T0" fmla="*/ 79 w 129"/>
              <a:gd name="T1" fmla="*/ 196 h 196"/>
              <a:gd name="T2" fmla="*/ 103 w 129"/>
              <a:gd name="T3" fmla="*/ 196 h 196"/>
              <a:gd name="T4" fmla="*/ 103 w 129"/>
              <a:gd name="T5" fmla="*/ 147 h 196"/>
              <a:gd name="T6" fmla="*/ 129 w 129"/>
              <a:gd name="T7" fmla="*/ 147 h 196"/>
              <a:gd name="T8" fmla="*/ 129 w 129"/>
              <a:gd name="T9" fmla="*/ 124 h 196"/>
              <a:gd name="T10" fmla="*/ 103 w 129"/>
              <a:gd name="T11" fmla="*/ 124 h 196"/>
              <a:gd name="T12" fmla="*/ 103 w 129"/>
              <a:gd name="T13" fmla="*/ 0 h 196"/>
              <a:gd name="T14" fmla="*/ 79 w 129"/>
              <a:gd name="T15" fmla="*/ 0 h 196"/>
              <a:gd name="T16" fmla="*/ 0 w 129"/>
              <a:gd name="T17" fmla="*/ 122 h 196"/>
              <a:gd name="T18" fmla="*/ 0 w 129"/>
              <a:gd name="T19" fmla="*/ 147 h 196"/>
              <a:gd name="T20" fmla="*/ 79 w 129"/>
              <a:gd name="T21" fmla="*/ 147 h 196"/>
              <a:gd name="T22" fmla="*/ 79 w 129"/>
              <a:gd name="T23" fmla="*/ 196 h 196"/>
              <a:gd name="T24" fmla="*/ 22 w 129"/>
              <a:gd name="T25" fmla="*/ 124 h 196"/>
              <a:gd name="T26" fmla="*/ 79 w 129"/>
              <a:gd name="T27" fmla="*/ 34 h 196"/>
              <a:gd name="T28" fmla="*/ 79 w 129"/>
              <a:gd name="T29" fmla="*/ 124 h 196"/>
              <a:gd name="T30" fmla="*/ 22 w 129"/>
              <a:gd name="T31" fmla="*/ 124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4"/>
                </a:lnTo>
                <a:lnTo>
                  <a:pt x="103" y="124"/>
                </a:lnTo>
                <a:lnTo>
                  <a:pt x="103" y="0"/>
                </a:lnTo>
                <a:lnTo>
                  <a:pt x="79" y="0"/>
                </a:lnTo>
                <a:lnTo>
                  <a:pt x="0" y="122"/>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0984" name="Freeform 504"/>
          <p:cNvSpPr>
            <a:spLocks noEditPoints="1"/>
          </p:cNvSpPr>
          <p:nvPr/>
        </p:nvSpPr>
        <p:spPr bwMode="auto">
          <a:xfrm>
            <a:off x="4918075" y="4838700"/>
            <a:ext cx="60325" cy="104775"/>
          </a:xfrm>
          <a:custGeom>
            <a:avLst/>
            <a:gdLst>
              <a:gd name="T0" fmla="*/ 79 w 129"/>
              <a:gd name="T1" fmla="*/ 196 h 196"/>
              <a:gd name="T2" fmla="*/ 104 w 129"/>
              <a:gd name="T3" fmla="*/ 196 h 196"/>
              <a:gd name="T4" fmla="*/ 104 w 129"/>
              <a:gd name="T5" fmla="*/ 147 h 196"/>
              <a:gd name="T6" fmla="*/ 129 w 129"/>
              <a:gd name="T7" fmla="*/ 147 h 196"/>
              <a:gd name="T8" fmla="*/ 129 w 129"/>
              <a:gd name="T9" fmla="*/ 124 h 196"/>
              <a:gd name="T10" fmla="*/ 104 w 129"/>
              <a:gd name="T11" fmla="*/ 124 h 196"/>
              <a:gd name="T12" fmla="*/ 104 w 129"/>
              <a:gd name="T13" fmla="*/ 0 h 196"/>
              <a:gd name="T14" fmla="*/ 79 w 129"/>
              <a:gd name="T15" fmla="*/ 0 h 196"/>
              <a:gd name="T16" fmla="*/ 0 w 129"/>
              <a:gd name="T17" fmla="*/ 122 h 196"/>
              <a:gd name="T18" fmla="*/ 0 w 129"/>
              <a:gd name="T19" fmla="*/ 147 h 196"/>
              <a:gd name="T20" fmla="*/ 79 w 129"/>
              <a:gd name="T21" fmla="*/ 147 h 196"/>
              <a:gd name="T22" fmla="*/ 79 w 129"/>
              <a:gd name="T23" fmla="*/ 196 h 196"/>
              <a:gd name="T24" fmla="*/ 22 w 129"/>
              <a:gd name="T25" fmla="*/ 124 h 196"/>
              <a:gd name="T26" fmla="*/ 79 w 129"/>
              <a:gd name="T27" fmla="*/ 34 h 196"/>
              <a:gd name="T28" fmla="*/ 79 w 129"/>
              <a:gd name="T29" fmla="*/ 124 h 196"/>
              <a:gd name="T30" fmla="*/ 22 w 129"/>
              <a:gd name="T31" fmla="*/ 124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4" y="196"/>
                </a:lnTo>
                <a:lnTo>
                  <a:pt x="104" y="147"/>
                </a:lnTo>
                <a:lnTo>
                  <a:pt x="129" y="147"/>
                </a:lnTo>
                <a:lnTo>
                  <a:pt x="129" y="124"/>
                </a:lnTo>
                <a:lnTo>
                  <a:pt x="104" y="124"/>
                </a:lnTo>
                <a:lnTo>
                  <a:pt x="104" y="0"/>
                </a:lnTo>
                <a:lnTo>
                  <a:pt x="79" y="0"/>
                </a:lnTo>
                <a:lnTo>
                  <a:pt x="0" y="122"/>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0985" name="Freeform 505"/>
          <p:cNvSpPr>
            <a:spLocks/>
          </p:cNvSpPr>
          <p:nvPr/>
        </p:nvSpPr>
        <p:spPr bwMode="auto">
          <a:xfrm>
            <a:off x="5530850" y="4833938"/>
            <a:ext cx="50800" cy="111125"/>
          </a:xfrm>
          <a:custGeom>
            <a:avLst/>
            <a:gdLst>
              <a:gd name="T0" fmla="*/ 0 w 108"/>
              <a:gd name="T1" fmla="*/ 140 h 212"/>
              <a:gd name="T2" fmla="*/ 0 w 108"/>
              <a:gd name="T3" fmla="*/ 149 h 212"/>
              <a:gd name="T4" fmla="*/ 1 w 108"/>
              <a:gd name="T5" fmla="*/ 163 h 212"/>
              <a:gd name="T6" fmla="*/ 3 w 108"/>
              <a:gd name="T7" fmla="*/ 177 h 212"/>
              <a:gd name="T8" fmla="*/ 7 w 108"/>
              <a:gd name="T9" fmla="*/ 187 h 212"/>
              <a:gd name="T10" fmla="*/ 13 w 108"/>
              <a:gd name="T11" fmla="*/ 195 h 212"/>
              <a:gd name="T12" fmla="*/ 21 w 108"/>
              <a:gd name="T13" fmla="*/ 202 h 212"/>
              <a:gd name="T14" fmla="*/ 30 w 108"/>
              <a:gd name="T15" fmla="*/ 208 h 212"/>
              <a:gd name="T16" fmla="*/ 42 w 108"/>
              <a:gd name="T17" fmla="*/ 211 h 212"/>
              <a:gd name="T18" fmla="*/ 54 w 108"/>
              <a:gd name="T19" fmla="*/ 212 h 212"/>
              <a:gd name="T20" fmla="*/ 67 w 108"/>
              <a:gd name="T21" fmla="*/ 211 h 212"/>
              <a:gd name="T22" fmla="*/ 79 w 108"/>
              <a:gd name="T23" fmla="*/ 208 h 212"/>
              <a:gd name="T24" fmla="*/ 87 w 108"/>
              <a:gd name="T25" fmla="*/ 204 h 212"/>
              <a:gd name="T26" fmla="*/ 96 w 108"/>
              <a:gd name="T27" fmla="*/ 197 h 212"/>
              <a:gd name="T28" fmla="*/ 101 w 108"/>
              <a:gd name="T29" fmla="*/ 187 h 212"/>
              <a:gd name="T30" fmla="*/ 105 w 108"/>
              <a:gd name="T31" fmla="*/ 177 h 212"/>
              <a:gd name="T32" fmla="*/ 107 w 108"/>
              <a:gd name="T33" fmla="*/ 164 h 212"/>
              <a:gd name="T34" fmla="*/ 108 w 108"/>
              <a:gd name="T35" fmla="*/ 149 h 212"/>
              <a:gd name="T36" fmla="*/ 108 w 108"/>
              <a:gd name="T37" fmla="*/ 0 h 212"/>
              <a:gd name="T38" fmla="*/ 83 w 108"/>
              <a:gd name="T39" fmla="*/ 0 h 212"/>
              <a:gd name="T40" fmla="*/ 83 w 108"/>
              <a:gd name="T41" fmla="*/ 138 h 212"/>
              <a:gd name="T42" fmla="*/ 83 w 108"/>
              <a:gd name="T43" fmla="*/ 149 h 212"/>
              <a:gd name="T44" fmla="*/ 83 w 108"/>
              <a:gd name="T45" fmla="*/ 158 h 212"/>
              <a:gd name="T46" fmla="*/ 82 w 108"/>
              <a:gd name="T47" fmla="*/ 165 h 212"/>
              <a:gd name="T48" fmla="*/ 80 w 108"/>
              <a:gd name="T49" fmla="*/ 171 h 212"/>
              <a:gd name="T50" fmla="*/ 75 w 108"/>
              <a:gd name="T51" fmla="*/ 178 h 212"/>
              <a:gd name="T52" fmla="*/ 69 w 108"/>
              <a:gd name="T53" fmla="*/ 183 h 212"/>
              <a:gd name="T54" fmla="*/ 63 w 108"/>
              <a:gd name="T55" fmla="*/ 185 h 212"/>
              <a:gd name="T56" fmla="*/ 53 w 108"/>
              <a:gd name="T57" fmla="*/ 186 h 212"/>
              <a:gd name="T58" fmla="*/ 46 w 108"/>
              <a:gd name="T59" fmla="*/ 186 h 212"/>
              <a:gd name="T60" fmla="*/ 40 w 108"/>
              <a:gd name="T61" fmla="*/ 184 h 212"/>
              <a:gd name="T62" fmla="*/ 34 w 108"/>
              <a:gd name="T63" fmla="*/ 182 h 212"/>
              <a:gd name="T64" fmla="*/ 31 w 108"/>
              <a:gd name="T65" fmla="*/ 177 h 212"/>
              <a:gd name="T66" fmla="*/ 28 w 108"/>
              <a:gd name="T67" fmla="*/ 172 h 212"/>
              <a:gd name="T68" fmla="*/ 26 w 108"/>
              <a:gd name="T69" fmla="*/ 165 h 212"/>
              <a:gd name="T70" fmla="*/ 24 w 108"/>
              <a:gd name="T71" fmla="*/ 157 h 212"/>
              <a:gd name="T72" fmla="*/ 24 w 108"/>
              <a:gd name="T73" fmla="*/ 148 h 212"/>
              <a:gd name="T74" fmla="*/ 24 w 108"/>
              <a:gd name="T75" fmla="*/ 140 h 212"/>
              <a:gd name="T76" fmla="*/ 0 w 108"/>
              <a:gd name="T77" fmla="*/ 140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40"/>
                </a:moveTo>
                <a:lnTo>
                  <a:pt x="0" y="149"/>
                </a:lnTo>
                <a:lnTo>
                  <a:pt x="1" y="163"/>
                </a:lnTo>
                <a:lnTo>
                  <a:pt x="3" y="177"/>
                </a:lnTo>
                <a:lnTo>
                  <a:pt x="7" y="187"/>
                </a:lnTo>
                <a:lnTo>
                  <a:pt x="13" y="195"/>
                </a:lnTo>
                <a:lnTo>
                  <a:pt x="21" y="202"/>
                </a:lnTo>
                <a:lnTo>
                  <a:pt x="30" y="208"/>
                </a:lnTo>
                <a:lnTo>
                  <a:pt x="42" y="211"/>
                </a:lnTo>
                <a:lnTo>
                  <a:pt x="54" y="212"/>
                </a:lnTo>
                <a:lnTo>
                  <a:pt x="67" y="211"/>
                </a:lnTo>
                <a:lnTo>
                  <a:pt x="79" y="208"/>
                </a:lnTo>
                <a:lnTo>
                  <a:pt x="87" y="204"/>
                </a:lnTo>
                <a:lnTo>
                  <a:pt x="96" y="197"/>
                </a:lnTo>
                <a:lnTo>
                  <a:pt x="101" y="187"/>
                </a:lnTo>
                <a:lnTo>
                  <a:pt x="105" y="177"/>
                </a:lnTo>
                <a:lnTo>
                  <a:pt x="107" y="164"/>
                </a:lnTo>
                <a:lnTo>
                  <a:pt x="108" y="149"/>
                </a:lnTo>
                <a:lnTo>
                  <a:pt x="108" y="0"/>
                </a:lnTo>
                <a:lnTo>
                  <a:pt x="83" y="0"/>
                </a:lnTo>
                <a:lnTo>
                  <a:pt x="83" y="138"/>
                </a:lnTo>
                <a:lnTo>
                  <a:pt x="83" y="149"/>
                </a:lnTo>
                <a:lnTo>
                  <a:pt x="83" y="158"/>
                </a:lnTo>
                <a:lnTo>
                  <a:pt x="82" y="165"/>
                </a:lnTo>
                <a:lnTo>
                  <a:pt x="80" y="171"/>
                </a:lnTo>
                <a:lnTo>
                  <a:pt x="75" y="178"/>
                </a:lnTo>
                <a:lnTo>
                  <a:pt x="69" y="183"/>
                </a:lnTo>
                <a:lnTo>
                  <a:pt x="63" y="185"/>
                </a:lnTo>
                <a:lnTo>
                  <a:pt x="53" y="186"/>
                </a:lnTo>
                <a:lnTo>
                  <a:pt x="46" y="186"/>
                </a:lnTo>
                <a:lnTo>
                  <a:pt x="40" y="184"/>
                </a:lnTo>
                <a:lnTo>
                  <a:pt x="34" y="182"/>
                </a:lnTo>
                <a:lnTo>
                  <a:pt x="31" y="177"/>
                </a:lnTo>
                <a:lnTo>
                  <a:pt x="28" y="172"/>
                </a:lnTo>
                <a:lnTo>
                  <a:pt x="26" y="165"/>
                </a:lnTo>
                <a:lnTo>
                  <a:pt x="24" y="157"/>
                </a:lnTo>
                <a:lnTo>
                  <a:pt x="24" y="148"/>
                </a:lnTo>
                <a:lnTo>
                  <a:pt x="24" y="140"/>
                </a:lnTo>
                <a:lnTo>
                  <a:pt x="0" y="140"/>
                </a:lnTo>
                <a:close/>
              </a:path>
            </a:pathLst>
          </a:custGeom>
          <a:solidFill>
            <a:srgbClr val="000080"/>
          </a:solidFill>
          <a:ln w="9525">
            <a:noFill/>
            <a:round/>
            <a:headEnd/>
            <a:tailEnd/>
          </a:ln>
        </p:spPr>
        <p:txBody>
          <a:bodyPr/>
          <a:lstStyle/>
          <a:p>
            <a:endParaRPr lang="ru-RU"/>
          </a:p>
        </p:txBody>
      </p:sp>
      <p:sp>
        <p:nvSpPr>
          <p:cNvPr id="20986" name="Freeform 506"/>
          <p:cNvSpPr>
            <a:spLocks noEditPoints="1"/>
          </p:cNvSpPr>
          <p:nvPr/>
        </p:nvSpPr>
        <p:spPr bwMode="auto">
          <a:xfrm>
            <a:off x="5594350" y="4860925"/>
            <a:ext cx="58738" cy="84138"/>
          </a:xfrm>
          <a:custGeom>
            <a:avLst/>
            <a:gdLst>
              <a:gd name="T0" fmla="*/ 97 w 123"/>
              <a:gd name="T1" fmla="*/ 113 h 159"/>
              <a:gd name="T2" fmla="*/ 90 w 123"/>
              <a:gd name="T3" fmla="*/ 124 h 159"/>
              <a:gd name="T4" fmla="*/ 82 w 123"/>
              <a:gd name="T5" fmla="*/ 131 h 159"/>
              <a:gd name="T6" fmla="*/ 70 w 123"/>
              <a:gd name="T7" fmla="*/ 135 h 159"/>
              <a:gd name="T8" fmla="*/ 55 w 123"/>
              <a:gd name="T9" fmla="*/ 134 h 159"/>
              <a:gd name="T10" fmla="*/ 41 w 123"/>
              <a:gd name="T11" fmla="*/ 128 h 159"/>
              <a:gd name="T12" fmla="*/ 30 w 123"/>
              <a:gd name="T13" fmla="*/ 117 h 159"/>
              <a:gd name="T14" fmla="*/ 25 w 123"/>
              <a:gd name="T15" fmla="*/ 98 h 159"/>
              <a:gd name="T16" fmla="*/ 123 w 123"/>
              <a:gd name="T17" fmla="*/ 88 h 159"/>
              <a:gd name="T18" fmla="*/ 122 w 123"/>
              <a:gd name="T19" fmla="*/ 60 h 159"/>
              <a:gd name="T20" fmla="*/ 114 w 123"/>
              <a:gd name="T21" fmla="*/ 31 h 159"/>
              <a:gd name="T22" fmla="*/ 98 w 123"/>
              <a:gd name="T23" fmla="*/ 12 h 159"/>
              <a:gd name="T24" fmla="*/ 76 w 123"/>
              <a:gd name="T25" fmla="*/ 1 h 159"/>
              <a:gd name="T26" fmla="*/ 48 w 123"/>
              <a:gd name="T27" fmla="*/ 1 h 159"/>
              <a:gd name="T28" fmla="*/ 25 w 123"/>
              <a:gd name="T29" fmla="*/ 12 h 159"/>
              <a:gd name="T30" fmla="*/ 9 w 123"/>
              <a:gd name="T31" fmla="*/ 33 h 159"/>
              <a:gd name="T32" fmla="*/ 1 w 123"/>
              <a:gd name="T33" fmla="*/ 63 h 159"/>
              <a:gd name="T34" fmla="*/ 1 w 123"/>
              <a:gd name="T35" fmla="*/ 98 h 159"/>
              <a:gd name="T36" fmla="*/ 9 w 123"/>
              <a:gd name="T37" fmla="*/ 127 h 159"/>
              <a:gd name="T38" fmla="*/ 25 w 123"/>
              <a:gd name="T39" fmla="*/ 147 h 159"/>
              <a:gd name="T40" fmla="*/ 48 w 123"/>
              <a:gd name="T41" fmla="*/ 157 h 159"/>
              <a:gd name="T42" fmla="*/ 72 w 123"/>
              <a:gd name="T43" fmla="*/ 157 h 159"/>
              <a:gd name="T44" fmla="*/ 94 w 123"/>
              <a:gd name="T45" fmla="*/ 150 h 159"/>
              <a:gd name="T46" fmla="*/ 108 w 123"/>
              <a:gd name="T47" fmla="*/ 138 h 159"/>
              <a:gd name="T48" fmla="*/ 119 w 123"/>
              <a:gd name="T49" fmla="*/ 119 h 159"/>
              <a:gd name="T50" fmla="*/ 99 w 123"/>
              <a:gd name="T51" fmla="*/ 107 h 159"/>
              <a:gd name="T52" fmla="*/ 25 w 123"/>
              <a:gd name="T53" fmla="*/ 56 h 159"/>
              <a:gd name="T54" fmla="*/ 31 w 123"/>
              <a:gd name="T55" fmla="*/ 40 h 159"/>
              <a:gd name="T56" fmla="*/ 41 w 123"/>
              <a:gd name="T57" fmla="*/ 28 h 159"/>
              <a:gd name="T58" fmla="*/ 53 w 123"/>
              <a:gd name="T59" fmla="*/ 24 h 159"/>
              <a:gd name="T60" fmla="*/ 70 w 123"/>
              <a:gd name="T61" fmla="*/ 24 h 159"/>
              <a:gd name="T62" fmla="*/ 84 w 123"/>
              <a:gd name="T63" fmla="*/ 29 h 159"/>
              <a:gd name="T64" fmla="*/ 94 w 123"/>
              <a:gd name="T65" fmla="*/ 40 h 159"/>
              <a:gd name="T66" fmla="*/ 98 w 123"/>
              <a:gd name="T67" fmla="*/ 56 h 159"/>
              <a:gd name="T68" fmla="*/ 24 w 123"/>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7"/>
                </a:moveTo>
                <a:lnTo>
                  <a:pt x="97" y="113"/>
                </a:lnTo>
                <a:lnTo>
                  <a:pt x="94" y="119"/>
                </a:lnTo>
                <a:lnTo>
                  <a:pt x="90" y="124"/>
                </a:lnTo>
                <a:lnTo>
                  <a:pt x="86" y="128"/>
                </a:lnTo>
                <a:lnTo>
                  <a:pt x="82" y="131"/>
                </a:lnTo>
                <a:lnTo>
                  <a:pt x="77" y="133"/>
                </a:lnTo>
                <a:lnTo>
                  <a:pt x="70" y="135"/>
                </a:lnTo>
                <a:lnTo>
                  <a:pt x="63" y="135"/>
                </a:lnTo>
                <a:lnTo>
                  <a:pt x="55" y="134"/>
                </a:lnTo>
                <a:lnTo>
                  <a:pt x="47" y="132"/>
                </a:lnTo>
                <a:lnTo>
                  <a:pt x="41" y="128"/>
                </a:lnTo>
                <a:lnTo>
                  <a:pt x="35" y="123"/>
                </a:lnTo>
                <a:lnTo>
                  <a:pt x="30" y="117"/>
                </a:lnTo>
                <a:lnTo>
                  <a:pt x="27" y="109"/>
                </a:lnTo>
                <a:lnTo>
                  <a:pt x="25" y="98"/>
                </a:lnTo>
                <a:lnTo>
                  <a:pt x="24" y="88"/>
                </a:lnTo>
                <a:lnTo>
                  <a:pt x="123" y="88"/>
                </a:lnTo>
                <a:lnTo>
                  <a:pt x="123" y="76"/>
                </a:lnTo>
                <a:lnTo>
                  <a:pt x="122" y="60"/>
                </a:lnTo>
                <a:lnTo>
                  <a:pt x="119" y="43"/>
                </a:lnTo>
                <a:lnTo>
                  <a:pt x="114" y="31"/>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7"/>
                </a:lnTo>
                <a:lnTo>
                  <a:pt x="61" y="159"/>
                </a:lnTo>
                <a:lnTo>
                  <a:pt x="72" y="157"/>
                </a:lnTo>
                <a:lnTo>
                  <a:pt x="84" y="155"/>
                </a:lnTo>
                <a:lnTo>
                  <a:pt x="94" y="150"/>
                </a:lnTo>
                <a:lnTo>
                  <a:pt x="102" y="145"/>
                </a:lnTo>
                <a:lnTo>
                  <a:pt x="108" y="138"/>
                </a:lnTo>
                <a:lnTo>
                  <a:pt x="115" y="128"/>
                </a:lnTo>
                <a:lnTo>
                  <a:pt x="119" y="119"/>
                </a:lnTo>
                <a:lnTo>
                  <a:pt x="121" y="107"/>
                </a:lnTo>
                <a:lnTo>
                  <a:pt x="99" y="107"/>
                </a:lnTo>
                <a:close/>
                <a:moveTo>
                  <a:pt x="24" y="67"/>
                </a:moveTo>
                <a:lnTo>
                  <a:pt x="25" y="56"/>
                </a:lnTo>
                <a:lnTo>
                  <a:pt x="27" y="48"/>
                </a:lnTo>
                <a:lnTo>
                  <a:pt x="31" y="40"/>
                </a:lnTo>
                <a:lnTo>
                  <a:pt x="36" y="34"/>
                </a:lnTo>
                <a:lnTo>
                  <a:pt x="41" y="28"/>
                </a:lnTo>
                <a:lnTo>
                  <a:pt x="47" y="25"/>
                </a:lnTo>
                <a:lnTo>
                  <a:pt x="53" y="24"/>
                </a:lnTo>
                <a:lnTo>
                  <a:pt x="62" y="22"/>
                </a:lnTo>
                <a:lnTo>
                  <a:pt x="70" y="24"/>
                </a:lnTo>
                <a:lnTo>
                  <a:pt x="78" y="25"/>
                </a:lnTo>
                <a:lnTo>
                  <a:pt x="84" y="29"/>
                </a:lnTo>
                <a:lnTo>
                  <a:pt x="89"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0987" name="Freeform 507"/>
          <p:cNvSpPr>
            <a:spLocks noEditPoints="1"/>
          </p:cNvSpPr>
          <p:nvPr/>
        </p:nvSpPr>
        <p:spPr bwMode="auto">
          <a:xfrm>
            <a:off x="5661025" y="4860925"/>
            <a:ext cx="60325" cy="84138"/>
          </a:xfrm>
          <a:custGeom>
            <a:avLst/>
            <a:gdLst>
              <a:gd name="T0" fmla="*/ 91 w 129"/>
              <a:gd name="T1" fmla="*/ 99 h 159"/>
              <a:gd name="T2" fmla="*/ 88 w 129"/>
              <a:gd name="T3" fmla="*/ 114 h 159"/>
              <a:gd name="T4" fmla="*/ 79 w 129"/>
              <a:gd name="T5" fmla="*/ 126 h 159"/>
              <a:gd name="T6" fmla="*/ 65 w 129"/>
              <a:gd name="T7" fmla="*/ 134 h 159"/>
              <a:gd name="T8" fmla="*/ 49 w 129"/>
              <a:gd name="T9" fmla="*/ 137 h 159"/>
              <a:gd name="T10" fmla="*/ 38 w 129"/>
              <a:gd name="T11" fmla="*/ 135 h 159"/>
              <a:gd name="T12" fmla="*/ 31 w 129"/>
              <a:gd name="T13" fmla="*/ 131 h 159"/>
              <a:gd name="T14" fmla="*/ 26 w 129"/>
              <a:gd name="T15" fmla="*/ 123 h 159"/>
              <a:gd name="T16" fmla="*/ 24 w 129"/>
              <a:gd name="T17" fmla="*/ 113 h 159"/>
              <a:gd name="T18" fmla="*/ 25 w 129"/>
              <a:gd name="T19" fmla="*/ 103 h 159"/>
              <a:gd name="T20" fmla="*/ 30 w 129"/>
              <a:gd name="T21" fmla="*/ 96 h 159"/>
              <a:gd name="T22" fmla="*/ 37 w 129"/>
              <a:gd name="T23" fmla="*/ 90 h 159"/>
              <a:gd name="T24" fmla="*/ 47 w 129"/>
              <a:gd name="T25" fmla="*/ 88 h 159"/>
              <a:gd name="T26" fmla="*/ 71 w 129"/>
              <a:gd name="T27" fmla="*/ 84 h 159"/>
              <a:gd name="T28" fmla="*/ 91 w 129"/>
              <a:gd name="T29" fmla="*/ 77 h 159"/>
              <a:gd name="T30" fmla="*/ 93 w 129"/>
              <a:gd name="T31" fmla="*/ 140 h 159"/>
              <a:gd name="T32" fmla="*/ 96 w 129"/>
              <a:gd name="T33" fmla="*/ 148 h 159"/>
              <a:gd name="T34" fmla="*/ 101 w 129"/>
              <a:gd name="T35" fmla="*/ 154 h 159"/>
              <a:gd name="T36" fmla="*/ 110 w 129"/>
              <a:gd name="T37" fmla="*/ 157 h 159"/>
              <a:gd name="T38" fmla="*/ 121 w 129"/>
              <a:gd name="T39" fmla="*/ 156 h 159"/>
              <a:gd name="T40" fmla="*/ 129 w 129"/>
              <a:gd name="T41" fmla="*/ 135 h 159"/>
              <a:gd name="T42" fmla="*/ 118 w 129"/>
              <a:gd name="T43" fmla="*/ 135 h 159"/>
              <a:gd name="T44" fmla="*/ 114 w 129"/>
              <a:gd name="T45" fmla="*/ 127 h 159"/>
              <a:gd name="T46" fmla="*/ 114 w 129"/>
              <a:gd name="T47" fmla="*/ 46 h 159"/>
              <a:gd name="T48" fmla="*/ 111 w 129"/>
              <a:gd name="T49" fmla="*/ 26 h 159"/>
              <a:gd name="T50" fmla="*/ 101 w 129"/>
              <a:gd name="T51" fmla="*/ 11 h 159"/>
              <a:gd name="T52" fmla="*/ 84 w 129"/>
              <a:gd name="T53" fmla="*/ 3 h 159"/>
              <a:gd name="T54" fmla="*/ 61 w 129"/>
              <a:gd name="T55" fmla="*/ 0 h 159"/>
              <a:gd name="T56" fmla="*/ 38 w 129"/>
              <a:gd name="T57" fmla="*/ 4 h 159"/>
              <a:gd name="T58" fmla="*/ 21 w 129"/>
              <a:gd name="T59" fmla="*/ 13 h 159"/>
              <a:gd name="T60" fmla="*/ 11 w 129"/>
              <a:gd name="T61" fmla="*/ 28 h 159"/>
              <a:gd name="T62" fmla="*/ 6 w 129"/>
              <a:gd name="T63" fmla="*/ 48 h 159"/>
              <a:gd name="T64" fmla="*/ 28 w 129"/>
              <a:gd name="T65" fmla="*/ 49 h 159"/>
              <a:gd name="T66" fmla="*/ 31 w 129"/>
              <a:gd name="T67" fmla="*/ 38 h 159"/>
              <a:gd name="T68" fmla="*/ 37 w 129"/>
              <a:gd name="T69" fmla="*/ 29 h 159"/>
              <a:gd name="T70" fmla="*/ 46 w 129"/>
              <a:gd name="T71" fmla="*/ 24 h 159"/>
              <a:gd name="T72" fmla="*/ 60 w 129"/>
              <a:gd name="T73" fmla="*/ 22 h 159"/>
              <a:gd name="T74" fmla="*/ 74 w 129"/>
              <a:gd name="T75" fmla="*/ 24 h 159"/>
              <a:gd name="T76" fmla="*/ 83 w 129"/>
              <a:gd name="T77" fmla="*/ 28 h 159"/>
              <a:gd name="T78" fmla="*/ 89 w 129"/>
              <a:gd name="T79" fmla="*/ 35 h 159"/>
              <a:gd name="T80" fmla="*/ 91 w 129"/>
              <a:gd name="T81" fmla="*/ 45 h 159"/>
              <a:gd name="T82" fmla="*/ 90 w 129"/>
              <a:gd name="T83" fmla="*/ 55 h 159"/>
              <a:gd name="T84" fmla="*/ 84 w 129"/>
              <a:gd name="T85" fmla="*/ 60 h 159"/>
              <a:gd name="T86" fmla="*/ 71 w 129"/>
              <a:gd name="T87" fmla="*/ 63 h 159"/>
              <a:gd name="T88" fmla="*/ 47 w 129"/>
              <a:gd name="T89" fmla="*/ 65 h 159"/>
              <a:gd name="T90" fmla="*/ 26 w 129"/>
              <a:gd name="T91" fmla="*/ 71 h 159"/>
              <a:gd name="T92" fmla="*/ 12 w 129"/>
              <a:gd name="T93" fmla="*/ 81 h 159"/>
              <a:gd name="T94" fmla="*/ 3 w 129"/>
              <a:gd name="T95" fmla="*/ 95 h 159"/>
              <a:gd name="T96" fmla="*/ 0 w 129"/>
              <a:gd name="T97" fmla="*/ 113 h 159"/>
              <a:gd name="T98" fmla="*/ 3 w 129"/>
              <a:gd name="T99" fmla="*/ 132 h 159"/>
              <a:gd name="T100" fmla="*/ 12 w 129"/>
              <a:gd name="T101" fmla="*/ 147 h 159"/>
              <a:gd name="T102" fmla="*/ 25 w 129"/>
              <a:gd name="T103" fmla="*/ 155 h 159"/>
              <a:gd name="T104" fmla="*/ 44 w 129"/>
              <a:gd name="T105" fmla="*/ 159 h 159"/>
              <a:gd name="T106" fmla="*/ 71 w 129"/>
              <a:gd name="T107" fmla="*/ 153 h 159"/>
              <a:gd name="T108" fmla="*/ 93 w 129"/>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7"/>
                </a:lnTo>
                <a:lnTo>
                  <a:pt x="88" y="114"/>
                </a:lnTo>
                <a:lnTo>
                  <a:pt x="84" y="120"/>
                </a:lnTo>
                <a:lnTo>
                  <a:pt x="79" y="126"/>
                </a:lnTo>
                <a:lnTo>
                  <a:pt x="73" y="131"/>
                </a:lnTo>
                <a:lnTo>
                  <a:pt x="65" y="134"/>
                </a:lnTo>
                <a:lnTo>
                  <a:pt x="58" y="135"/>
                </a:lnTo>
                <a:lnTo>
                  <a:pt x="49" y="137"/>
                </a:lnTo>
                <a:lnTo>
                  <a:pt x="43" y="137"/>
                </a:lnTo>
                <a:lnTo>
                  <a:pt x="38" y="135"/>
                </a:lnTo>
                <a:lnTo>
                  <a:pt x="34" y="133"/>
                </a:lnTo>
                <a:lnTo>
                  <a:pt x="31" y="131"/>
                </a:lnTo>
                <a:lnTo>
                  <a:pt x="27" y="127"/>
                </a:lnTo>
                <a:lnTo>
                  <a:pt x="26" y="123"/>
                </a:lnTo>
                <a:lnTo>
                  <a:pt x="24" y="118"/>
                </a:lnTo>
                <a:lnTo>
                  <a:pt x="24" y="113"/>
                </a:lnTo>
                <a:lnTo>
                  <a:pt x="24" y="107"/>
                </a:lnTo>
                <a:lnTo>
                  <a:pt x="25" y="103"/>
                </a:lnTo>
                <a:lnTo>
                  <a:pt x="27" y="99"/>
                </a:lnTo>
                <a:lnTo>
                  <a:pt x="30" y="96"/>
                </a:lnTo>
                <a:lnTo>
                  <a:pt x="33" y="92"/>
                </a:lnTo>
                <a:lnTo>
                  <a:pt x="37" y="90"/>
                </a:lnTo>
                <a:lnTo>
                  <a:pt x="42" y="89"/>
                </a:lnTo>
                <a:lnTo>
                  <a:pt x="47"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5" y="156"/>
                </a:lnTo>
                <a:lnTo>
                  <a:pt x="110" y="157"/>
                </a:lnTo>
                <a:lnTo>
                  <a:pt x="116" y="157"/>
                </a:lnTo>
                <a:lnTo>
                  <a:pt x="121" y="156"/>
                </a:lnTo>
                <a:lnTo>
                  <a:pt x="129" y="155"/>
                </a:lnTo>
                <a:lnTo>
                  <a:pt x="129" y="135"/>
                </a:lnTo>
                <a:lnTo>
                  <a:pt x="122" y="137"/>
                </a:lnTo>
                <a:lnTo>
                  <a:pt x="118" y="135"/>
                </a:lnTo>
                <a:lnTo>
                  <a:pt x="115" y="132"/>
                </a:lnTo>
                <a:lnTo>
                  <a:pt x="114" y="127"/>
                </a:lnTo>
                <a:lnTo>
                  <a:pt x="114" y="120"/>
                </a:lnTo>
                <a:lnTo>
                  <a:pt x="114" y="46"/>
                </a:lnTo>
                <a:lnTo>
                  <a:pt x="113" y="35"/>
                </a:lnTo>
                <a:lnTo>
                  <a:pt x="111" y="26"/>
                </a:lnTo>
                <a:lnTo>
                  <a:pt x="107" y="18"/>
                </a:lnTo>
                <a:lnTo>
                  <a:pt x="101" y="11"/>
                </a:lnTo>
                <a:lnTo>
                  <a:pt x="94" y="6"/>
                </a:lnTo>
                <a:lnTo>
                  <a:pt x="84" y="3"/>
                </a:lnTo>
                <a:lnTo>
                  <a:pt x="74" y="1"/>
                </a:lnTo>
                <a:lnTo>
                  <a:pt x="61" y="0"/>
                </a:lnTo>
                <a:lnTo>
                  <a:pt x="49" y="1"/>
                </a:lnTo>
                <a:lnTo>
                  <a:pt x="38" y="4"/>
                </a:lnTo>
                <a:lnTo>
                  <a:pt x="28" y="7"/>
                </a:lnTo>
                <a:lnTo>
                  <a:pt x="21" y="13"/>
                </a:lnTo>
                <a:lnTo>
                  <a:pt x="15" y="20"/>
                </a:lnTo>
                <a:lnTo>
                  <a:pt x="11" y="28"/>
                </a:lnTo>
                <a:lnTo>
                  <a:pt x="7" y="38"/>
                </a:lnTo>
                <a:lnTo>
                  <a:pt x="6" y="48"/>
                </a:lnTo>
                <a:lnTo>
                  <a:pt x="6" y="49"/>
                </a:lnTo>
                <a:lnTo>
                  <a:pt x="28" y="49"/>
                </a:lnTo>
                <a:lnTo>
                  <a:pt x="28" y="43"/>
                </a:lnTo>
                <a:lnTo>
                  <a:pt x="31" y="38"/>
                </a:lnTo>
                <a:lnTo>
                  <a:pt x="33" y="33"/>
                </a:lnTo>
                <a:lnTo>
                  <a:pt x="37" y="29"/>
                </a:lnTo>
                <a:lnTo>
                  <a:pt x="41" y="26"/>
                </a:lnTo>
                <a:lnTo>
                  <a:pt x="46" y="24"/>
                </a:lnTo>
                <a:lnTo>
                  <a:pt x="53" y="22"/>
                </a:lnTo>
                <a:lnTo>
                  <a:pt x="60" y="22"/>
                </a:lnTo>
                <a:lnTo>
                  <a:pt x="67" y="22"/>
                </a:lnTo>
                <a:lnTo>
                  <a:pt x="74" y="24"/>
                </a:lnTo>
                <a:lnTo>
                  <a:pt x="79" y="26"/>
                </a:lnTo>
                <a:lnTo>
                  <a:pt x="83" y="28"/>
                </a:lnTo>
                <a:lnTo>
                  <a:pt x="86" y="31"/>
                </a:lnTo>
                <a:lnTo>
                  <a:pt x="89" y="35"/>
                </a:lnTo>
                <a:lnTo>
                  <a:pt x="91" y="39"/>
                </a:lnTo>
                <a:lnTo>
                  <a:pt x="91" y="45"/>
                </a:lnTo>
                <a:lnTo>
                  <a:pt x="91" y="50"/>
                </a:lnTo>
                <a:lnTo>
                  <a:pt x="90" y="55"/>
                </a:lnTo>
                <a:lnTo>
                  <a:pt x="89" y="57"/>
                </a:lnTo>
                <a:lnTo>
                  <a:pt x="84" y="60"/>
                </a:lnTo>
                <a:lnTo>
                  <a:pt x="79" y="62"/>
                </a:lnTo>
                <a:lnTo>
                  <a:pt x="71" y="63"/>
                </a:lnTo>
                <a:lnTo>
                  <a:pt x="60" y="64"/>
                </a:lnTo>
                <a:lnTo>
                  <a:pt x="47" y="65"/>
                </a:lnTo>
                <a:lnTo>
                  <a:pt x="36" y="68"/>
                </a:lnTo>
                <a:lnTo>
                  <a:pt x="26" y="71"/>
                </a:lnTo>
                <a:lnTo>
                  <a:pt x="18" y="75"/>
                </a:lnTo>
                <a:lnTo>
                  <a:pt x="12" y="81"/>
                </a:lnTo>
                <a:lnTo>
                  <a:pt x="6" y="86"/>
                </a:lnTo>
                <a:lnTo>
                  <a:pt x="3" y="95"/>
                </a:lnTo>
                <a:lnTo>
                  <a:pt x="1" y="103"/>
                </a:lnTo>
                <a:lnTo>
                  <a:pt x="0" y="113"/>
                </a:lnTo>
                <a:lnTo>
                  <a:pt x="1" y="124"/>
                </a:lnTo>
                <a:lnTo>
                  <a:pt x="3" y="132"/>
                </a:lnTo>
                <a:lnTo>
                  <a:pt x="6" y="140"/>
                </a:lnTo>
                <a:lnTo>
                  <a:pt x="12" y="147"/>
                </a:lnTo>
                <a:lnTo>
                  <a:pt x="18" y="152"/>
                </a:lnTo>
                <a:lnTo>
                  <a:pt x="25" y="155"/>
                </a:lnTo>
                <a:lnTo>
                  <a:pt x="35" y="157"/>
                </a:lnTo>
                <a:lnTo>
                  <a:pt x="44" y="159"/>
                </a:lnTo>
                <a:lnTo>
                  <a:pt x="58" y="157"/>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0988" name="Freeform 508"/>
          <p:cNvSpPr>
            <a:spLocks/>
          </p:cNvSpPr>
          <p:nvPr/>
        </p:nvSpPr>
        <p:spPr bwMode="auto">
          <a:xfrm>
            <a:off x="5734050" y="4860925"/>
            <a:ext cx="52388" cy="82550"/>
          </a:xfrm>
          <a:custGeom>
            <a:avLst/>
            <a:gdLst>
              <a:gd name="T0" fmla="*/ 90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8 h 155"/>
              <a:gd name="T12" fmla="*/ 112 w 114"/>
              <a:gd name="T13" fmla="*/ 28 h 155"/>
              <a:gd name="T14" fmla="*/ 107 w 114"/>
              <a:gd name="T15" fmla="*/ 21 h 155"/>
              <a:gd name="T16" fmla="*/ 104 w 114"/>
              <a:gd name="T17" fmla="*/ 15 h 155"/>
              <a:gd name="T18" fmla="*/ 101 w 114"/>
              <a:gd name="T19" fmla="*/ 12 h 155"/>
              <a:gd name="T20" fmla="*/ 97 w 114"/>
              <a:gd name="T21" fmla="*/ 8 h 155"/>
              <a:gd name="T22" fmla="*/ 92 w 114"/>
              <a:gd name="T23" fmla="*/ 5 h 155"/>
              <a:gd name="T24" fmla="*/ 86 w 114"/>
              <a:gd name="T25" fmla="*/ 3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4 h 155"/>
              <a:gd name="T38" fmla="*/ 41 w 114"/>
              <a:gd name="T39" fmla="*/ 6 h 155"/>
              <a:gd name="T40" fmla="*/ 36 w 114"/>
              <a:gd name="T41" fmla="*/ 10 h 155"/>
              <a:gd name="T42" fmla="*/ 30 w 114"/>
              <a:gd name="T43" fmla="*/ 14 h 155"/>
              <a:gd name="T44" fmla="*/ 26 w 114"/>
              <a:gd name="T45" fmla="*/ 20 h 155"/>
              <a:gd name="T46" fmla="*/ 22 w 114"/>
              <a:gd name="T47" fmla="*/ 26 h 155"/>
              <a:gd name="T48" fmla="*/ 22 w 114"/>
              <a:gd name="T49" fmla="*/ 4 h 155"/>
              <a:gd name="T50" fmla="*/ 0 w 114"/>
              <a:gd name="T51" fmla="*/ 4 h 155"/>
              <a:gd name="T52" fmla="*/ 0 w 114"/>
              <a:gd name="T53" fmla="*/ 155 h 155"/>
              <a:gd name="T54" fmla="*/ 23 w 114"/>
              <a:gd name="T55" fmla="*/ 155 h 155"/>
              <a:gd name="T56" fmla="*/ 23 w 114"/>
              <a:gd name="T57" fmla="*/ 69 h 155"/>
              <a:gd name="T58" fmla="*/ 24 w 114"/>
              <a:gd name="T59" fmla="*/ 58 h 155"/>
              <a:gd name="T60" fmla="*/ 26 w 114"/>
              <a:gd name="T61" fmla="*/ 49 h 155"/>
              <a:gd name="T62" fmla="*/ 29 w 114"/>
              <a:gd name="T63" fmla="*/ 41 h 155"/>
              <a:gd name="T64" fmla="*/ 34 w 114"/>
              <a:gd name="T65" fmla="*/ 34 h 155"/>
              <a:gd name="T66" fmla="*/ 40 w 114"/>
              <a:gd name="T67" fmla="*/ 29 h 155"/>
              <a:gd name="T68" fmla="*/ 46 w 114"/>
              <a:gd name="T69" fmla="*/ 26 h 155"/>
              <a:gd name="T70" fmla="*/ 55 w 114"/>
              <a:gd name="T71" fmla="*/ 24 h 155"/>
              <a:gd name="T72" fmla="*/ 63 w 114"/>
              <a:gd name="T73" fmla="*/ 22 h 155"/>
              <a:gd name="T74" fmla="*/ 70 w 114"/>
              <a:gd name="T75" fmla="*/ 24 h 155"/>
              <a:gd name="T76" fmla="*/ 77 w 114"/>
              <a:gd name="T77" fmla="*/ 25 h 155"/>
              <a:gd name="T78" fmla="*/ 81 w 114"/>
              <a:gd name="T79" fmla="*/ 28 h 155"/>
              <a:gd name="T80" fmla="*/ 85 w 114"/>
              <a:gd name="T81" fmla="*/ 32 h 155"/>
              <a:gd name="T82" fmla="*/ 87 w 114"/>
              <a:gd name="T83" fmla="*/ 38 h 155"/>
              <a:gd name="T84" fmla="*/ 89 w 114"/>
              <a:gd name="T85" fmla="*/ 45 h 155"/>
              <a:gd name="T86" fmla="*/ 90 w 114"/>
              <a:gd name="T87" fmla="*/ 53 h 155"/>
              <a:gd name="T88" fmla="*/ 90 w 114"/>
              <a:gd name="T89" fmla="*/ 62 h 155"/>
              <a:gd name="T90" fmla="*/ 90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0" y="155"/>
                </a:moveTo>
                <a:lnTo>
                  <a:pt x="114" y="155"/>
                </a:lnTo>
                <a:lnTo>
                  <a:pt x="114" y="64"/>
                </a:lnTo>
                <a:lnTo>
                  <a:pt x="114" y="57"/>
                </a:lnTo>
                <a:lnTo>
                  <a:pt x="114" y="47"/>
                </a:lnTo>
                <a:lnTo>
                  <a:pt x="113" y="38"/>
                </a:lnTo>
                <a:lnTo>
                  <a:pt x="112" y="28"/>
                </a:lnTo>
                <a:lnTo>
                  <a:pt x="107" y="21"/>
                </a:lnTo>
                <a:lnTo>
                  <a:pt x="104" y="15"/>
                </a:lnTo>
                <a:lnTo>
                  <a:pt x="101" y="12"/>
                </a:lnTo>
                <a:lnTo>
                  <a:pt x="97" y="8"/>
                </a:lnTo>
                <a:lnTo>
                  <a:pt x="92" y="5"/>
                </a:lnTo>
                <a:lnTo>
                  <a:pt x="86" y="3"/>
                </a:lnTo>
                <a:lnTo>
                  <a:pt x="80" y="1"/>
                </a:lnTo>
                <a:lnTo>
                  <a:pt x="73" y="0"/>
                </a:lnTo>
                <a:lnTo>
                  <a:pt x="65" y="0"/>
                </a:lnTo>
                <a:lnTo>
                  <a:pt x="59" y="0"/>
                </a:lnTo>
                <a:lnTo>
                  <a:pt x="53" y="1"/>
                </a:lnTo>
                <a:lnTo>
                  <a:pt x="46" y="4"/>
                </a:lnTo>
                <a:lnTo>
                  <a:pt x="41" y="6"/>
                </a:lnTo>
                <a:lnTo>
                  <a:pt x="36" y="10"/>
                </a:lnTo>
                <a:lnTo>
                  <a:pt x="30" y="14"/>
                </a:lnTo>
                <a:lnTo>
                  <a:pt x="26" y="20"/>
                </a:lnTo>
                <a:lnTo>
                  <a:pt x="22" y="26"/>
                </a:lnTo>
                <a:lnTo>
                  <a:pt x="22" y="4"/>
                </a:lnTo>
                <a:lnTo>
                  <a:pt x="0" y="4"/>
                </a:lnTo>
                <a:lnTo>
                  <a:pt x="0" y="155"/>
                </a:lnTo>
                <a:lnTo>
                  <a:pt x="23" y="155"/>
                </a:lnTo>
                <a:lnTo>
                  <a:pt x="23" y="69"/>
                </a:lnTo>
                <a:lnTo>
                  <a:pt x="24" y="58"/>
                </a:lnTo>
                <a:lnTo>
                  <a:pt x="26" y="49"/>
                </a:lnTo>
                <a:lnTo>
                  <a:pt x="29" y="41"/>
                </a:lnTo>
                <a:lnTo>
                  <a:pt x="34" y="34"/>
                </a:lnTo>
                <a:lnTo>
                  <a:pt x="40" y="29"/>
                </a:lnTo>
                <a:lnTo>
                  <a:pt x="46" y="26"/>
                </a:lnTo>
                <a:lnTo>
                  <a:pt x="55" y="24"/>
                </a:lnTo>
                <a:lnTo>
                  <a:pt x="63" y="22"/>
                </a:lnTo>
                <a:lnTo>
                  <a:pt x="70" y="24"/>
                </a:lnTo>
                <a:lnTo>
                  <a:pt x="77" y="25"/>
                </a:lnTo>
                <a:lnTo>
                  <a:pt x="81" y="28"/>
                </a:lnTo>
                <a:lnTo>
                  <a:pt x="85" y="32"/>
                </a:lnTo>
                <a:lnTo>
                  <a:pt x="87" y="38"/>
                </a:lnTo>
                <a:lnTo>
                  <a:pt x="89" y="45"/>
                </a:lnTo>
                <a:lnTo>
                  <a:pt x="90" y="53"/>
                </a:lnTo>
                <a:lnTo>
                  <a:pt x="90" y="62"/>
                </a:lnTo>
                <a:lnTo>
                  <a:pt x="90" y="155"/>
                </a:lnTo>
                <a:close/>
              </a:path>
            </a:pathLst>
          </a:custGeom>
          <a:solidFill>
            <a:srgbClr val="000080"/>
          </a:solidFill>
          <a:ln w="9525">
            <a:noFill/>
            <a:round/>
            <a:headEnd/>
            <a:tailEnd/>
          </a:ln>
        </p:spPr>
        <p:txBody>
          <a:bodyPr/>
          <a:lstStyle/>
          <a:p>
            <a:endParaRPr lang="ru-RU"/>
          </a:p>
        </p:txBody>
      </p:sp>
      <p:sp>
        <p:nvSpPr>
          <p:cNvPr id="20989" name="Freeform 509"/>
          <p:cNvSpPr>
            <a:spLocks noEditPoints="1"/>
          </p:cNvSpPr>
          <p:nvPr/>
        </p:nvSpPr>
        <p:spPr bwMode="auto">
          <a:xfrm>
            <a:off x="5835650" y="4833938"/>
            <a:ext cx="63500" cy="109537"/>
          </a:xfrm>
          <a:custGeom>
            <a:avLst/>
            <a:gdLst>
              <a:gd name="T0" fmla="*/ 0 w 134"/>
              <a:gd name="T1" fmla="*/ 207 h 207"/>
              <a:gd name="T2" fmla="*/ 26 w 134"/>
              <a:gd name="T3" fmla="*/ 207 h 207"/>
              <a:gd name="T4" fmla="*/ 26 w 134"/>
              <a:gd name="T5" fmla="*/ 120 h 207"/>
              <a:gd name="T6" fmla="*/ 63 w 134"/>
              <a:gd name="T7" fmla="*/ 120 h 207"/>
              <a:gd name="T8" fmla="*/ 77 w 134"/>
              <a:gd name="T9" fmla="*/ 120 h 207"/>
              <a:gd name="T10" fmla="*/ 90 w 134"/>
              <a:gd name="T11" fmla="*/ 119 h 207"/>
              <a:gd name="T12" fmla="*/ 100 w 134"/>
              <a:gd name="T13" fmla="*/ 116 h 207"/>
              <a:gd name="T14" fmla="*/ 110 w 134"/>
              <a:gd name="T15" fmla="*/ 112 h 207"/>
              <a:gd name="T16" fmla="*/ 115 w 134"/>
              <a:gd name="T17" fmla="*/ 107 h 207"/>
              <a:gd name="T18" fmla="*/ 120 w 134"/>
              <a:gd name="T19" fmla="*/ 102 h 207"/>
              <a:gd name="T20" fmla="*/ 125 w 134"/>
              <a:gd name="T21" fmla="*/ 97 h 207"/>
              <a:gd name="T22" fmla="*/ 128 w 134"/>
              <a:gd name="T23" fmla="*/ 91 h 207"/>
              <a:gd name="T24" fmla="*/ 131 w 134"/>
              <a:gd name="T25" fmla="*/ 84 h 207"/>
              <a:gd name="T26" fmla="*/ 132 w 134"/>
              <a:gd name="T27" fmla="*/ 77 h 207"/>
              <a:gd name="T28" fmla="*/ 134 w 134"/>
              <a:gd name="T29" fmla="*/ 69 h 207"/>
              <a:gd name="T30" fmla="*/ 134 w 134"/>
              <a:gd name="T31" fmla="*/ 60 h 207"/>
              <a:gd name="T32" fmla="*/ 134 w 134"/>
              <a:gd name="T33" fmla="*/ 51 h 207"/>
              <a:gd name="T34" fmla="*/ 133 w 134"/>
              <a:gd name="T35" fmla="*/ 43 h 207"/>
              <a:gd name="T36" fmla="*/ 131 w 134"/>
              <a:gd name="T37" fmla="*/ 35 h 207"/>
              <a:gd name="T38" fmla="*/ 128 w 134"/>
              <a:gd name="T39" fmla="*/ 28 h 207"/>
              <a:gd name="T40" fmla="*/ 125 w 134"/>
              <a:gd name="T41" fmla="*/ 22 h 207"/>
              <a:gd name="T42" fmla="*/ 120 w 134"/>
              <a:gd name="T43" fmla="*/ 16 h 207"/>
              <a:gd name="T44" fmla="*/ 116 w 134"/>
              <a:gd name="T45" fmla="*/ 11 h 207"/>
              <a:gd name="T46" fmla="*/ 110 w 134"/>
              <a:gd name="T47" fmla="*/ 8 h 207"/>
              <a:gd name="T48" fmla="*/ 101 w 134"/>
              <a:gd name="T49" fmla="*/ 3 h 207"/>
              <a:gd name="T50" fmla="*/ 91 w 134"/>
              <a:gd name="T51" fmla="*/ 1 h 207"/>
              <a:gd name="T52" fmla="*/ 80 w 134"/>
              <a:gd name="T53" fmla="*/ 0 h 207"/>
              <a:gd name="T54" fmla="*/ 69 w 134"/>
              <a:gd name="T55" fmla="*/ 0 h 207"/>
              <a:gd name="T56" fmla="*/ 62 w 134"/>
              <a:gd name="T57" fmla="*/ 0 h 207"/>
              <a:gd name="T58" fmla="*/ 0 w 134"/>
              <a:gd name="T59" fmla="*/ 0 h 207"/>
              <a:gd name="T60" fmla="*/ 0 w 134"/>
              <a:gd name="T61" fmla="*/ 207 h 207"/>
              <a:gd name="T62" fmla="*/ 26 w 134"/>
              <a:gd name="T63" fmla="*/ 94 h 207"/>
              <a:gd name="T64" fmla="*/ 26 w 134"/>
              <a:gd name="T65" fmla="*/ 25 h 207"/>
              <a:gd name="T66" fmla="*/ 70 w 134"/>
              <a:gd name="T67" fmla="*/ 25 h 207"/>
              <a:gd name="T68" fmla="*/ 79 w 134"/>
              <a:gd name="T69" fmla="*/ 25 h 207"/>
              <a:gd name="T70" fmla="*/ 87 w 134"/>
              <a:gd name="T71" fmla="*/ 28 h 207"/>
              <a:gd name="T72" fmla="*/ 93 w 134"/>
              <a:gd name="T73" fmla="*/ 30 h 207"/>
              <a:gd name="T74" fmla="*/ 98 w 134"/>
              <a:gd name="T75" fmla="*/ 34 h 207"/>
              <a:gd name="T76" fmla="*/ 102 w 134"/>
              <a:gd name="T77" fmla="*/ 38 h 207"/>
              <a:gd name="T78" fmla="*/ 106 w 134"/>
              <a:gd name="T79" fmla="*/ 44 h 207"/>
              <a:gd name="T80" fmla="*/ 107 w 134"/>
              <a:gd name="T81" fmla="*/ 51 h 207"/>
              <a:gd name="T82" fmla="*/ 108 w 134"/>
              <a:gd name="T83" fmla="*/ 59 h 207"/>
              <a:gd name="T84" fmla="*/ 107 w 134"/>
              <a:gd name="T85" fmla="*/ 69 h 207"/>
              <a:gd name="T86" fmla="*/ 106 w 134"/>
              <a:gd name="T87" fmla="*/ 77 h 207"/>
              <a:gd name="T88" fmla="*/ 102 w 134"/>
              <a:gd name="T89" fmla="*/ 83 h 207"/>
              <a:gd name="T90" fmla="*/ 98 w 134"/>
              <a:gd name="T91" fmla="*/ 87 h 207"/>
              <a:gd name="T92" fmla="*/ 93 w 134"/>
              <a:gd name="T93" fmla="*/ 91 h 207"/>
              <a:gd name="T94" fmla="*/ 86 w 134"/>
              <a:gd name="T95" fmla="*/ 93 h 207"/>
              <a:gd name="T96" fmla="*/ 77 w 134"/>
              <a:gd name="T97" fmla="*/ 94 h 207"/>
              <a:gd name="T98" fmla="*/ 68 w 134"/>
              <a:gd name="T99" fmla="*/ 94 h 207"/>
              <a:gd name="T100" fmla="*/ 26 w 134"/>
              <a:gd name="T101" fmla="*/ 94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7"/>
              <a:gd name="T155" fmla="*/ 134 w 134"/>
              <a:gd name="T156" fmla="*/ 207 h 2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7">
                <a:moveTo>
                  <a:pt x="0" y="207"/>
                </a:moveTo>
                <a:lnTo>
                  <a:pt x="26" y="207"/>
                </a:lnTo>
                <a:lnTo>
                  <a:pt x="26" y="120"/>
                </a:lnTo>
                <a:lnTo>
                  <a:pt x="63" y="120"/>
                </a:lnTo>
                <a:lnTo>
                  <a:pt x="77" y="120"/>
                </a:lnTo>
                <a:lnTo>
                  <a:pt x="90" y="119"/>
                </a:lnTo>
                <a:lnTo>
                  <a:pt x="100" y="116"/>
                </a:lnTo>
                <a:lnTo>
                  <a:pt x="110" y="112"/>
                </a:lnTo>
                <a:lnTo>
                  <a:pt x="115" y="107"/>
                </a:lnTo>
                <a:lnTo>
                  <a:pt x="120" y="102"/>
                </a:lnTo>
                <a:lnTo>
                  <a:pt x="125" y="97"/>
                </a:lnTo>
                <a:lnTo>
                  <a:pt x="128" y="91"/>
                </a:lnTo>
                <a:lnTo>
                  <a:pt x="131" y="84"/>
                </a:lnTo>
                <a:lnTo>
                  <a:pt x="132" y="77"/>
                </a:lnTo>
                <a:lnTo>
                  <a:pt x="134" y="69"/>
                </a:lnTo>
                <a:lnTo>
                  <a:pt x="134" y="60"/>
                </a:lnTo>
                <a:lnTo>
                  <a:pt x="134" y="51"/>
                </a:lnTo>
                <a:lnTo>
                  <a:pt x="133" y="43"/>
                </a:lnTo>
                <a:lnTo>
                  <a:pt x="131" y="35"/>
                </a:lnTo>
                <a:lnTo>
                  <a:pt x="128" y="28"/>
                </a:lnTo>
                <a:lnTo>
                  <a:pt x="125" y="22"/>
                </a:lnTo>
                <a:lnTo>
                  <a:pt x="120" y="16"/>
                </a:lnTo>
                <a:lnTo>
                  <a:pt x="116" y="11"/>
                </a:lnTo>
                <a:lnTo>
                  <a:pt x="110" y="8"/>
                </a:lnTo>
                <a:lnTo>
                  <a:pt x="101" y="3"/>
                </a:lnTo>
                <a:lnTo>
                  <a:pt x="91" y="1"/>
                </a:lnTo>
                <a:lnTo>
                  <a:pt x="80" y="0"/>
                </a:lnTo>
                <a:lnTo>
                  <a:pt x="69" y="0"/>
                </a:lnTo>
                <a:lnTo>
                  <a:pt x="62" y="0"/>
                </a:lnTo>
                <a:lnTo>
                  <a:pt x="0" y="0"/>
                </a:lnTo>
                <a:lnTo>
                  <a:pt x="0" y="207"/>
                </a:lnTo>
                <a:close/>
                <a:moveTo>
                  <a:pt x="26" y="94"/>
                </a:moveTo>
                <a:lnTo>
                  <a:pt x="26" y="25"/>
                </a:lnTo>
                <a:lnTo>
                  <a:pt x="70" y="25"/>
                </a:lnTo>
                <a:lnTo>
                  <a:pt x="79" y="25"/>
                </a:lnTo>
                <a:lnTo>
                  <a:pt x="87" y="28"/>
                </a:lnTo>
                <a:lnTo>
                  <a:pt x="93" y="30"/>
                </a:lnTo>
                <a:lnTo>
                  <a:pt x="98" y="34"/>
                </a:lnTo>
                <a:lnTo>
                  <a:pt x="102" y="38"/>
                </a:lnTo>
                <a:lnTo>
                  <a:pt x="106" y="44"/>
                </a:lnTo>
                <a:lnTo>
                  <a:pt x="107" y="51"/>
                </a:lnTo>
                <a:lnTo>
                  <a:pt x="108" y="59"/>
                </a:lnTo>
                <a:lnTo>
                  <a:pt x="107" y="69"/>
                </a:lnTo>
                <a:lnTo>
                  <a:pt x="106" y="77"/>
                </a:lnTo>
                <a:lnTo>
                  <a:pt x="102" y="83"/>
                </a:lnTo>
                <a:lnTo>
                  <a:pt x="98" y="87"/>
                </a:lnTo>
                <a:lnTo>
                  <a:pt x="93" y="91"/>
                </a:lnTo>
                <a:lnTo>
                  <a:pt x="86" y="93"/>
                </a:lnTo>
                <a:lnTo>
                  <a:pt x="77" y="94"/>
                </a:lnTo>
                <a:lnTo>
                  <a:pt x="68" y="94"/>
                </a:lnTo>
                <a:lnTo>
                  <a:pt x="26" y="94"/>
                </a:lnTo>
                <a:close/>
              </a:path>
            </a:pathLst>
          </a:custGeom>
          <a:solidFill>
            <a:srgbClr val="000080"/>
          </a:solidFill>
          <a:ln w="9525">
            <a:noFill/>
            <a:round/>
            <a:headEnd/>
            <a:tailEnd/>
          </a:ln>
        </p:spPr>
        <p:txBody>
          <a:bodyPr/>
          <a:lstStyle/>
          <a:p>
            <a:endParaRPr lang="ru-RU"/>
          </a:p>
        </p:txBody>
      </p:sp>
      <p:sp>
        <p:nvSpPr>
          <p:cNvPr id="20990" name="Freeform 510"/>
          <p:cNvSpPr>
            <a:spLocks noEditPoints="1"/>
          </p:cNvSpPr>
          <p:nvPr/>
        </p:nvSpPr>
        <p:spPr bwMode="auto">
          <a:xfrm>
            <a:off x="5911850" y="4833938"/>
            <a:ext cx="12700" cy="109537"/>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991" name="Freeform 511"/>
          <p:cNvSpPr>
            <a:spLocks noEditPoints="1"/>
          </p:cNvSpPr>
          <p:nvPr/>
        </p:nvSpPr>
        <p:spPr bwMode="auto">
          <a:xfrm>
            <a:off x="5937250" y="4860925"/>
            <a:ext cx="57150" cy="84138"/>
          </a:xfrm>
          <a:custGeom>
            <a:avLst/>
            <a:gdLst>
              <a:gd name="T0" fmla="*/ 97 w 124"/>
              <a:gd name="T1" fmla="*/ 113 h 159"/>
              <a:gd name="T2" fmla="*/ 91 w 124"/>
              <a:gd name="T3" fmla="*/ 124 h 159"/>
              <a:gd name="T4" fmla="*/ 82 w 124"/>
              <a:gd name="T5" fmla="*/ 131 h 159"/>
              <a:gd name="T6" fmla="*/ 71 w 124"/>
              <a:gd name="T7" fmla="*/ 135 h 159"/>
              <a:gd name="T8" fmla="*/ 55 w 124"/>
              <a:gd name="T9" fmla="*/ 134 h 159"/>
              <a:gd name="T10" fmla="*/ 41 w 124"/>
              <a:gd name="T11" fmla="*/ 128 h 159"/>
              <a:gd name="T12" fmla="*/ 31 w 124"/>
              <a:gd name="T13" fmla="*/ 117 h 159"/>
              <a:gd name="T14" fmla="*/ 25 w 124"/>
              <a:gd name="T15" fmla="*/ 98 h 159"/>
              <a:gd name="T16" fmla="*/ 124 w 124"/>
              <a:gd name="T17" fmla="*/ 88 h 159"/>
              <a:gd name="T18" fmla="*/ 122 w 124"/>
              <a:gd name="T19" fmla="*/ 60 h 159"/>
              <a:gd name="T20" fmla="*/ 114 w 124"/>
              <a:gd name="T21" fmla="*/ 31 h 159"/>
              <a:gd name="T22" fmla="*/ 98 w 124"/>
              <a:gd name="T23" fmla="*/ 12 h 159"/>
              <a:gd name="T24" fmla="*/ 76 w 124"/>
              <a:gd name="T25" fmla="*/ 1 h 159"/>
              <a:gd name="T26" fmla="*/ 49 w 124"/>
              <a:gd name="T27" fmla="*/ 1 h 159"/>
              <a:gd name="T28" fmla="*/ 25 w 124"/>
              <a:gd name="T29" fmla="*/ 12 h 159"/>
              <a:gd name="T30" fmla="*/ 10 w 124"/>
              <a:gd name="T31" fmla="*/ 33 h 159"/>
              <a:gd name="T32" fmla="*/ 1 w 124"/>
              <a:gd name="T33" fmla="*/ 63 h 159"/>
              <a:gd name="T34" fmla="*/ 1 w 124"/>
              <a:gd name="T35" fmla="*/ 98 h 159"/>
              <a:gd name="T36" fmla="*/ 10 w 124"/>
              <a:gd name="T37" fmla="*/ 127 h 159"/>
              <a:gd name="T38" fmla="*/ 25 w 124"/>
              <a:gd name="T39" fmla="*/ 147 h 159"/>
              <a:gd name="T40" fmla="*/ 49 w 124"/>
              <a:gd name="T41" fmla="*/ 157 h 159"/>
              <a:gd name="T42" fmla="*/ 73 w 124"/>
              <a:gd name="T43" fmla="*/ 157 h 159"/>
              <a:gd name="T44" fmla="*/ 94 w 124"/>
              <a:gd name="T45" fmla="*/ 150 h 159"/>
              <a:gd name="T46" fmla="*/ 109 w 124"/>
              <a:gd name="T47" fmla="*/ 138 h 159"/>
              <a:gd name="T48" fmla="*/ 119 w 124"/>
              <a:gd name="T49" fmla="*/ 119 h 159"/>
              <a:gd name="T50" fmla="*/ 99 w 124"/>
              <a:gd name="T51" fmla="*/ 107 h 159"/>
              <a:gd name="T52" fmla="*/ 25 w 124"/>
              <a:gd name="T53" fmla="*/ 56 h 159"/>
              <a:gd name="T54" fmla="*/ 32 w 124"/>
              <a:gd name="T55" fmla="*/ 40 h 159"/>
              <a:gd name="T56" fmla="*/ 41 w 124"/>
              <a:gd name="T57" fmla="*/ 28 h 159"/>
              <a:gd name="T58" fmla="*/ 54 w 124"/>
              <a:gd name="T59" fmla="*/ 24 h 159"/>
              <a:gd name="T60" fmla="*/ 71 w 124"/>
              <a:gd name="T61" fmla="*/ 24 h 159"/>
              <a:gd name="T62" fmla="*/ 85 w 124"/>
              <a:gd name="T63" fmla="*/ 29 h 159"/>
              <a:gd name="T64" fmla="*/ 94 w 124"/>
              <a:gd name="T65" fmla="*/ 40 h 159"/>
              <a:gd name="T66" fmla="*/ 98 w 124"/>
              <a:gd name="T67" fmla="*/ 56 h 159"/>
              <a:gd name="T68" fmla="*/ 24 w 124"/>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99" y="107"/>
                </a:moveTo>
                <a:lnTo>
                  <a:pt x="97" y="113"/>
                </a:lnTo>
                <a:lnTo>
                  <a:pt x="94" y="119"/>
                </a:lnTo>
                <a:lnTo>
                  <a:pt x="91" y="124"/>
                </a:lnTo>
                <a:lnTo>
                  <a:pt x="87" y="128"/>
                </a:lnTo>
                <a:lnTo>
                  <a:pt x="82" y="131"/>
                </a:lnTo>
                <a:lnTo>
                  <a:pt x="77" y="133"/>
                </a:lnTo>
                <a:lnTo>
                  <a:pt x="71" y="135"/>
                </a:lnTo>
                <a:lnTo>
                  <a:pt x="63" y="135"/>
                </a:lnTo>
                <a:lnTo>
                  <a:pt x="55" y="134"/>
                </a:lnTo>
                <a:lnTo>
                  <a:pt x="48" y="132"/>
                </a:lnTo>
                <a:lnTo>
                  <a:pt x="41" y="128"/>
                </a:lnTo>
                <a:lnTo>
                  <a:pt x="35" y="123"/>
                </a:lnTo>
                <a:lnTo>
                  <a:pt x="31" y="117"/>
                </a:lnTo>
                <a:lnTo>
                  <a:pt x="28" y="109"/>
                </a:lnTo>
                <a:lnTo>
                  <a:pt x="25" y="98"/>
                </a:lnTo>
                <a:lnTo>
                  <a:pt x="24" y="88"/>
                </a:lnTo>
                <a:lnTo>
                  <a:pt x="124" y="88"/>
                </a:lnTo>
                <a:lnTo>
                  <a:pt x="124" y="76"/>
                </a:lnTo>
                <a:lnTo>
                  <a:pt x="122" y="60"/>
                </a:lnTo>
                <a:lnTo>
                  <a:pt x="119" y="43"/>
                </a:lnTo>
                <a:lnTo>
                  <a:pt x="114" y="31"/>
                </a:lnTo>
                <a:lnTo>
                  <a:pt x="108" y="20"/>
                </a:lnTo>
                <a:lnTo>
                  <a:pt x="98" y="12"/>
                </a:lnTo>
                <a:lnTo>
                  <a:pt x="88" y="5"/>
                </a:lnTo>
                <a:lnTo>
                  <a:pt x="76" y="1"/>
                </a:lnTo>
                <a:lnTo>
                  <a:pt x="61" y="0"/>
                </a:lnTo>
                <a:lnTo>
                  <a:pt x="49" y="1"/>
                </a:lnTo>
                <a:lnTo>
                  <a:pt x="36" y="6"/>
                </a:lnTo>
                <a:lnTo>
                  <a:pt x="25" y="12"/>
                </a:lnTo>
                <a:lnTo>
                  <a:pt x="17" y="21"/>
                </a:lnTo>
                <a:lnTo>
                  <a:pt x="10" y="33"/>
                </a:lnTo>
                <a:lnTo>
                  <a:pt x="4" y="47"/>
                </a:lnTo>
                <a:lnTo>
                  <a:pt x="1" y="63"/>
                </a:lnTo>
                <a:lnTo>
                  <a:pt x="0" y="81"/>
                </a:lnTo>
                <a:lnTo>
                  <a:pt x="1" y="98"/>
                </a:lnTo>
                <a:lnTo>
                  <a:pt x="4" y="113"/>
                </a:lnTo>
                <a:lnTo>
                  <a:pt x="10" y="127"/>
                </a:lnTo>
                <a:lnTo>
                  <a:pt x="17" y="138"/>
                </a:lnTo>
                <a:lnTo>
                  <a:pt x="25" y="147"/>
                </a:lnTo>
                <a:lnTo>
                  <a:pt x="36" y="153"/>
                </a:lnTo>
                <a:lnTo>
                  <a:pt x="49" y="157"/>
                </a:lnTo>
                <a:lnTo>
                  <a:pt x="61" y="159"/>
                </a:lnTo>
                <a:lnTo>
                  <a:pt x="73" y="157"/>
                </a:lnTo>
                <a:lnTo>
                  <a:pt x="85" y="155"/>
                </a:lnTo>
                <a:lnTo>
                  <a:pt x="94" y="150"/>
                </a:lnTo>
                <a:lnTo>
                  <a:pt x="102" y="145"/>
                </a:lnTo>
                <a:lnTo>
                  <a:pt x="109" y="138"/>
                </a:lnTo>
                <a:lnTo>
                  <a:pt x="115" y="128"/>
                </a:lnTo>
                <a:lnTo>
                  <a:pt x="119" y="119"/>
                </a:lnTo>
                <a:lnTo>
                  <a:pt x="121" y="107"/>
                </a:lnTo>
                <a:lnTo>
                  <a:pt x="99" y="107"/>
                </a:lnTo>
                <a:close/>
                <a:moveTo>
                  <a:pt x="24" y="67"/>
                </a:moveTo>
                <a:lnTo>
                  <a:pt x="25" y="56"/>
                </a:lnTo>
                <a:lnTo>
                  <a:pt x="28" y="48"/>
                </a:lnTo>
                <a:lnTo>
                  <a:pt x="32" y="40"/>
                </a:lnTo>
                <a:lnTo>
                  <a:pt x="36" y="34"/>
                </a:lnTo>
                <a:lnTo>
                  <a:pt x="41" y="28"/>
                </a:lnTo>
                <a:lnTo>
                  <a:pt x="48" y="25"/>
                </a:lnTo>
                <a:lnTo>
                  <a:pt x="54" y="24"/>
                </a:lnTo>
                <a:lnTo>
                  <a:pt x="62" y="22"/>
                </a:lnTo>
                <a:lnTo>
                  <a:pt x="71" y="24"/>
                </a:lnTo>
                <a:lnTo>
                  <a:pt x="78" y="25"/>
                </a:lnTo>
                <a:lnTo>
                  <a:pt x="85" y="29"/>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0992" name="Freeform 512"/>
          <p:cNvSpPr>
            <a:spLocks/>
          </p:cNvSpPr>
          <p:nvPr/>
        </p:nvSpPr>
        <p:spPr bwMode="auto">
          <a:xfrm>
            <a:off x="6007100" y="4860925"/>
            <a:ext cx="31750" cy="82550"/>
          </a:xfrm>
          <a:custGeom>
            <a:avLst/>
            <a:gdLst>
              <a:gd name="T0" fmla="*/ 0 w 66"/>
              <a:gd name="T1" fmla="*/ 155 h 155"/>
              <a:gd name="T2" fmla="*/ 23 w 66"/>
              <a:gd name="T3" fmla="*/ 155 h 155"/>
              <a:gd name="T4" fmla="*/ 23 w 66"/>
              <a:gd name="T5" fmla="*/ 70 h 155"/>
              <a:gd name="T6" fmla="*/ 24 w 66"/>
              <a:gd name="T7" fmla="*/ 61 h 155"/>
              <a:gd name="T8" fmla="*/ 25 w 66"/>
              <a:gd name="T9" fmla="*/ 51 h 155"/>
              <a:gd name="T10" fmla="*/ 28 w 66"/>
              <a:gd name="T11" fmla="*/ 45 h 155"/>
              <a:gd name="T12" fmla="*/ 33 w 66"/>
              <a:gd name="T13" fmla="*/ 39 h 155"/>
              <a:gd name="T14" fmla="*/ 38 w 66"/>
              <a:gd name="T15" fmla="*/ 33 h 155"/>
              <a:gd name="T16" fmla="*/ 44 w 66"/>
              <a:gd name="T17" fmla="*/ 29 h 155"/>
              <a:gd name="T18" fmla="*/ 53 w 66"/>
              <a:gd name="T19" fmla="*/ 28 h 155"/>
              <a:gd name="T20" fmla="*/ 61 w 66"/>
              <a:gd name="T21" fmla="*/ 27 h 155"/>
              <a:gd name="T22" fmla="*/ 66 w 66"/>
              <a:gd name="T23" fmla="*/ 27 h 155"/>
              <a:gd name="T24" fmla="*/ 66 w 66"/>
              <a:gd name="T25" fmla="*/ 0 h 155"/>
              <a:gd name="T26" fmla="*/ 60 w 66"/>
              <a:gd name="T27" fmla="*/ 0 h 155"/>
              <a:gd name="T28" fmla="*/ 54 w 66"/>
              <a:gd name="T29" fmla="*/ 0 h 155"/>
              <a:gd name="T30" fmla="*/ 47 w 66"/>
              <a:gd name="T31" fmla="*/ 3 h 155"/>
              <a:gd name="T32" fmla="*/ 42 w 66"/>
              <a:gd name="T33" fmla="*/ 5 h 155"/>
              <a:gd name="T34" fmla="*/ 37 w 66"/>
              <a:gd name="T35" fmla="*/ 7 h 155"/>
              <a:gd name="T36" fmla="*/ 33 w 66"/>
              <a:gd name="T37" fmla="*/ 12 h 155"/>
              <a:gd name="T38" fmla="*/ 28 w 66"/>
              <a:gd name="T39" fmla="*/ 18 h 155"/>
              <a:gd name="T40" fmla="*/ 25 w 66"/>
              <a:gd name="T41" fmla="*/ 24 h 155"/>
              <a:gd name="T42" fmla="*/ 22 w 66"/>
              <a:gd name="T43" fmla="*/ 31 h 155"/>
              <a:gd name="T44" fmla="*/ 22 w 66"/>
              <a:gd name="T45" fmla="*/ 4 h 155"/>
              <a:gd name="T46" fmla="*/ 0 w 66"/>
              <a:gd name="T47" fmla="*/ 4 h 155"/>
              <a:gd name="T48" fmla="*/ 0 w 66"/>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1"/>
                </a:lnTo>
                <a:lnTo>
                  <a:pt x="25" y="51"/>
                </a:lnTo>
                <a:lnTo>
                  <a:pt x="28" y="45"/>
                </a:lnTo>
                <a:lnTo>
                  <a:pt x="33" y="39"/>
                </a:lnTo>
                <a:lnTo>
                  <a:pt x="38" y="33"/>
                </a:lnTo>
                <a:lnTo>
                  <a:pt x="44" y="29"/>
                </a:lnTo>
                <a:lnTo>
                  <a:pt x="53" y="28"/>
                </a:lnTo>
                <a:lnTo>
                  <a:pt x="61" y="27"/>
                </a:lnTo>
                <a:lnTo>
                  <a:pt x="66" y="27"/>
                </a:lnTo>
                <a:lnTo>
                  <a:pt x="66" y="0"/>
                </a:lnTo>
                <a:lnTo>
                  <a:pt x="60" y="0"/>
                </a:lnTo>
                <a:lnTo>
                  <a:pt x="54" y="0"/>
                </a:lnTo>
                <a:lnTo>
                  <a:pt x="47" y="3"/>
                </a:lnTo>
                <a:lnTo>
                  <a:pt x="42" y="5"/>
                </a:lnTo>
                <a:lnTo>
                  <a:pt x="37" y="7"/>
                </a:lnTo>
                <a:lnTo>
                  <a:pt x="33" y="12"/>
                </a:lnTo>
                <a:lnTo>
                  <a:pt x="28" y="18"/>
                </a:lnTo>
                <a:lnTo>
                  <a:pt x="25" y="24"/>
                </a:lnTo>
                <a:lnTo>
                  <a:pt x="22" y="31"/>
                </a:lnTo>
                <a:lnTo>
                  <a:pt x="22" y="4"/>
                </a:lnTo>
                <a:lnTo>
                  <a:pt x="0" y="4"/>
                </a:lnTo>
                <a:lnTo>
                  <a:pt x="0" y="155"/>
                </a:lnTo>
                <a:close/>
              </a:path>
            </a:pathLst>
          </a:custGeom>
          <a:solidFill>
            <a:srgbClr val="000080"/>
          </a:solidFill>
          <a:ln w="9525">
            <a:noFill/>
            <a:round/>
            <a:headEnd/>
            <a:tailEnd/>
          </a:ln>
        </p:spPr>
        <p:txBody>
          <a:bodyPr/>
          <a:lstStyle/>
          <a:p>
            <a:endParaRPr lang="ru-RU"/>
          </a:p>
        </p:txBody>
      </p:sp>
      <p:sp>
        <p:nvSpPr>
          <p:cNvPr id="20993" name="Freeform 513"/>
          <p:cNvSpPr>
            <a:spLocks/>
          </p:cNvSpPr>
          <p:nvPr/>
        </p:nvSpPr>
        <p:spPr bwMode="auto">
          <a:xfrm>
            <a:off x="6046788" y="4860925"/>
            <a:ext cx="31750" cy="82550"/>
          </a:xfrm>
          <a:custGeom>
            <a:avLst/>
            <a:gdLst>
              <a:gd name="T0" fmla="*/ 0 w 67"/>
              <a:gd name="T1" fmla="*/ 155 h 155"/>
              <a:gd name="T2" fmla="*/ 24 w 67"/>
              <a:gd name="T3" fmla="*/ 155 h 155"/>
              <a:gd name="T4" fmla="*/ 24 w 67"/>
              <a:gd name="T5" fmla="*/ 70 h 155"/>
              <a:gd name="T6" fmla="*/ 25 w 67"/>
              <a:gd name="T7" fmla="*/ 61 h 155"/>
              <a:gd name="T8" fmla="*/ 26 w 67"/>
              <a:gd name="T9" fmla="*/ 51 h 155"/>
              <a:gd name="T10" fmla="*/ 29 w 67"/>
              <a:gd name="T11" fmla="*/ 45 h 155"/>
              <a:gd name="T12" fmla="*/ 33 w 67"/>
              <a:gd name="T13" fmla="*/ 39 h 155"/>
              <a:gd name="T14" fmla="*/ 38 w 67"/>
              <a:gd name="T15" fmla="*/ 33 h 155"/>
              <a:gd name="T16" fmla="*/ 45 w 67"/>
              <a:gd name="T17" fmla="*/ 29 h 155"/>
              <a:gd name="T18" fmla="*/ 53 w 67"/>
              <a:gd name="T19" fmla="*/ 28 h 155"/>
              <a:gd name="T20" fmla="*/ 62 w 67"/>
              <a:gd name="T21" fmla="*/ 27 h 155"/>
              <a:gd name="T22" fmla="*/ 67 w 67"/>
              <a:gd name="T23" fmla="*/ 27 h 155"/>
              <a:gd name="T24" fmla="*/ 67 w 67"/>
              <a:gd name="T25" fmla="*/ 0 h 155"/>
              <a:gd name="T26" fmla="*/ 60 w 67"/>
              <a:gd name="T27" fmla="*/ 0 h 155"/>
              <a:gd name="T28" fmla="*/ 54 w 67"/>
              <a:gd name="T29" fmla="*/ 0 h 155"/>
              <a:gd name="T30" fmla="*/ 48 w 67"/>
              <a:gd name="T31" fmla="*/ 3 h 155"/>
              <a:gd name="T32" fmla="*/ 43 w 67"/>
              <a:gd name="T33" fmla="*/ 5 h 155"/>
              <a:gd name="T34" fmla="*/ 37 w 67"/>
              <a:gd name="T35" fmla="*/ 7 h 155"/>
              <a:gd name="T36" fmla="*/ 33 w 67"/>
              <a:gd name="T37" fmla="*/ 12 h 155"/>
              <a:gd name="T38" fmla="*/ 29 w 67"/>
              <a:gd name="T39" fmla="*/ 18 h 155"/>
              <a:gd name="T40" fmla="*/ 26 w 67"/>
              <a:gd name="T41" fmla="*/ 24 h 155"/>
              <a:gd name="T42" fmla="*/ 22 w 67"/>
              <a:gd name="T43" fmla="*/ 31 h 155"/>
              <a:gd name="T44" fmla="*/ 22 w 67"/>
              <a:gd name="T45" fmla="*/ 4 h 155"/>
              <a:gd name="T46" fmla="*/ 0 w 67"/>
              <a:gd name="T47" fmla="*/ 4 h 155"/>
              <a:gd name="T48" fmla="*/ 0 w 67"/>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4" y="155"/>
                </a:lnTo>
                <a:lnTo>
                  <a:pt x="24" y="70"/>
                </a:lnTo>
                <a:lnTo>
                  <a:pt x="25" y="61"/>
                </a:lnTo>
                <a:lnTo>
                  <a:pt x="26" y="51"/>
                </a:lnTo>
                <a:lnTo>
                  <a:pt x="29" y="45"/>
                </a:lnTo>
                <a:lnTo>
                  <a:pt x="33" y="39"/>
                </a:lnTo>
                <a:lnTo>
                  <a:pt x="38" y="33"/>
                </a:lnTo>
                <a:lnTo>
                  <a:pt x="45" y="29"/>
                </a:lnTo>
                <a:lnTo>
                  <a:pt x="53" y="28"/>
                </a:lnTo>
                <a:lnTo>
                  <a:pt x="62" y="27"/>
                </a:lnTo>
                <a:lnTo>
                  <a:pt x="67" y="27"/>
                </a:lnTo>
                <a:lnTo>
                  <a:pt x="67" y="0"/>
                </a:lnTo>
                <a:lnTo>
                  <a:pt x="60" y="0"/>
                </a:lnTo>
                <a:lnTo>
                  <a:pt x="54" y="0"/>
                </a:lnTo>
                <a:lnTo>
                  <a:pt x="48" y="3"/>
                </a:lnTo>
                <a:lnTo>
                  <a:pt x="43" y="5"/>
                </a:lnTo>
                <a:lnTo>
                  <a:pt x="37" y="7"/>
                </a:lnTo>
                <a:lnTo>
                  <a:pt x="33" y="12"/>
                </a:lnTo>
                <a:lnTo>
                  <a:pt x="29" y="18"/>
                </a:lnTo>
                <a:lnTo>
                  <a:pt x="26" y="24"/>
                </a:lnTo>
                <a:lnTo>
                  <a:pt x="22" y="31"/>
                </a:lnTo>
                <a:lnTo>
                  <a:pt x="22" y="4"/>
                </a:lnTo>
                <a:lnTo>
                  <a:pt x="0" y="4"/>
                </a:lnTo>
                <a:lnTo>
                  <a:pt x="0" y="155"/>
                </a:lnTo>
                <a:close/>
              </a:path>
            </a:pathLst>
          </a:custGeom>
          <a:solidFill>
            <a:srgbClr val="000080"/>
          </a:solidFill>
          <a:ln w="9525">
            <a:noFill/>
            <a:round/>
            <a:headEnd/>
            <a:tailEnd/>
          </a:ln>
        </p:spPr>
        <p:txBody>
          <a:bodyPr/>
          <a:lstStyle/>
          <a:p>
            <a:endParaRPr lang="ru-RU"/>
          </a:p>
        </p:txBody>
      </p:sp>
      <p:sp>
        <p:nvSpPr>
          <p:cNvPr id="20994" name="Freeform 514"/>
          <p:cNvSpPr>
            <a:spLocks noEditPoints="1"/>
          </p:cNvSpPr>
          <p:nvPr/>
        </p:nvSpPr>
        <p:spPr bwMode="auto">
          <a:xfrm>
            <a:off x="6084888" y="4860925"/>
            <a:ext cx="57150" cy="84138"/>
          </a:xfrm>
          <a:custGeom>
            <a:avLst/>
            <a:gdLst>
              <a:gd name="T0" fmla="*/ 97 w 124"/>
              <a:gd name="T1" fmla="*/ 113 h 159"/>
              <a:gd name="T2" fmla="*/ 91 w 124"/>
              <a:gd name="T3" fmla="*/ 124 h 159"/>
              <a:gd name="T4" fmla="*/ 83 w 124"/>
              <a:gd name="T5" fmla="*/ 131 h 159"/>
              <a:gd name="T6" fmla="*/ 71 w 124"/>
              <a:gd name="T7" fmla="*/ 135 h 159"/>
              <a:gd name="T8" fmla="*/ 55 w 124"/>
              <a:gd name="T9" fmla="*/ 134 h 159"/>
              <a:gd name="T10" fmla="*/ 42 w 124"/>
              <a:gd name="T11" fmla="*/ 128 h 159"/>
              <a:gd name="T12" fmla="*/ 31 w 124"/>
              <a:gd name="T13" fmla="*/ 117 h 159"/>
              <a:gd name="T14" fmla="*/ 26 w 124"/>
              <a:gd name="T15" fmla="*/ 98 h 159"/>
              <a:gd name="T16" fmla="*/ 124 w 124"/>
              <a:gd name="T17" fmla="*/ 88 h 159"/>
              <a:gd name="T18" fmla="*/ 123 w 124"/>
              <a:gd name="T19" fmla="*/ 60 h 159"/>
              <a:gd name="T20" fmla="*/ 114 w 124"/>
              <a:gd name="T21" fmla="*/ 31 h 159"/>
              <a:gd name="T22" fmla="*/ 99 w 124"/>
              <a:gd name="T23" fmla="*/ 12 h 159"/>
              <a:gd name="T24" fmla="*/ 76 w 124"/>
              <a:gd name="T25" fmla="*/ 1 h 159"/>
              <a:gd name="T26" fmla="*/ 49 w 124"/>
              <a:gd name="T27" fmla="*/ 1 h 159"/>
              <a:gd name="T28" fmla="*/ 26 w 124"/>
              <a:gd name="T29" fmla="*/ 12 h 159"/>
              <a:gd name="T30" fmla="*/ 10 w 124"/>
              <a:gd name="T31" fmla="*/ 33 h 159"/>
              <a:gd name="T32" fmla="*/ 1 w 124"/>
              <a:gd name="T33" fmla="*/ 63 h 159"/>
              <a:gd name="T34" fmla="*/ 1 w 124"/>
              <a:gd name="T35" fmla="*/ 98 h 159"/>
              <a:gd name="T36" fmla="*/ 10 w 124"/>
              <a:gd name="T37" fmla="*/ 127 h 159"/>
              <a:gd name="T38" fmla="*/ 26 w 124"/>
              <a:gd name="T39" fmla="*/ 147 h 159"/>
              <a:gd name="T40" fmla="*/ 49 w 124"/>
              <a:gd name="T41" fmla="*/ 157 h 159"/>
              <a:gd name="T42" fmla="*/ 73 w 124"/>
              <a:gd name="T43" fmla="*/ 157 h 159"/>
              <a:gd name="T44" fmla="*/ 94 w 124"/>
              <a:gd name="T45" fmla="*/ 150 h 159"/>
              <a:gd name="T46" fmla="*/ 109 w 124"/>
              <a:gd name="T47" fmla="*/ 138 h 159"/>
              <a:gd name="T48" fmla="*/ 120 w 124"/>
              <a:gd name="T49" fmla="*/ 119 h 159"/>
              <a:gd name="T50" fmla="*/ 100 w 124"/>
              <a:gd name="T51" fmla="*/ 107 h 159"/>
              <a:gd name="T52" fmla="*/ 26 w 124"/>
              <a:gd name="T53" fmla="*/ 56 h 159"/>
              <a:gd name="T54" fmla="*/ 32 w 124"/>
              <a:gd name="T55" fmla="*/ 40 h 159"/>
              <a:gd name="T56" fmla="*/ 42 w 124"/>
              <a:gd name="T57" fmla="*/ 28 h 159"/>
              <a:gd name="T58" fmla="*/ 54 w 124"/>
              <a:gd name="T59" fmla="*/ 24 h 159"/>
              <a:gd name="T60" fmla="*/ 71 w 124"/>
              <a:gd name="T61" fmla="*/ 24 h 159"/>
              <a:gd name="T62" fmla="*/ 85 w 124"/>
              <a:gd name="T63" fmla="*/ 29 h 159"/>
              <a:gd name="T64" fmla="*/ 94 w 124"/>
              <a:gd name="T65" fmla="*/ 40 h 159"/>
              <a:gd name="T66" fmla="*/ 99 w 124"/>
              <a:gd name="T67" fmla="*/ 56 h 159"/>
              <a:gd name="T68" fmla="*/ 25 w 124"/>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100" y="107"/>
                </a:moveTo>
                <a:lnTo>
                  <a:pt x="97" y="113"/>
                </a:lnTo>
                <a:lnTo>
                  <a:pt x="94" y="119"/>
                </a:lnTo>
                <a:lnTo>
                  <a:pt x="91" y="124"/>
                </a:lnTo>
                <a:lnTo>
                  <a:pt x="87" y="128"/>
                </a:lnTo>
                <a:lnTo>
                  <a:pt x="83" y="131"/>
                </a:lnTo>
                <a:lnTo>
                  <a:pt x="77" y="133"/>
                </a:lnTo>
                <a:lnTo>
                  <a:pt x="71" y="135"/>
                </a:lnTo>
                <a:lnTo>
                  <a:pt x="64" y="135"/>
                </a:lnTo>
                <a:lnTo>
                  <a:pt x="55" y="134"/>
                </a:lnTo>
                <a:lnTo>
                  <a:pt x="48" y="132"/>
                </a:lnTo>
                <a:lnTo>
                  <a:pt x="42" y="128"/>
                </a:lnTo>
                <a:lnTo>
                  <a:pt x="35" y="123"/>
                </a:lnTo>
                <a:lnTo>
                  <a:pt x="31" y="117"/>
                </a:lnTo>
                <a:lnTo>
                  <a:pt x="28" y="109"/>
                </a:lnTo>
                <a:lnTo>
                  <a:pt x="26" y="98"/>
                </a:lnTo>
                <a:lnTo>
                  <a:pt x="25" y="88"/>
                </a:lnTo>
                <a:lnTo>
                  <a:pt x="124" y="88"/>
                </a:lnTo>
                <a:lnTo>
                  <a:pt x="124" y="76"/>
                </a:lnTo>
                <a:lnTo>
                  <a:pt x="123" y="60"/>
                </a:lnTo>
                <a:lnTo>
                  <a:pt x="120" y="43"/>
                </a:lnTo>
                <a:lnTo>
                  <a:pt x="114" y="31"/>
                </a:lnTo>
                <a:lnTo>
                  <a:pt x="108" y="20"/>
                </a:lnTo>
                <a:lnTo>
                  <a:pt x="99" y="12"/>
                </a:lnTo>
                <a:lnTo>
                  <a:pt x="88" y="5"/>
                </a:lnTo>
                <a:lnTo>
                  <a:pt x="76" y="1"/>
                </a:lnTo>
                <a:lnTo>
                  <a:pt x="62" y="0"/>
                </a:lnTo>
                <a:lnTo>
                  <a:pt x="49" y="1"/>
                </a:lnTo>
                <a:lnTo>
                  <a:pt x="36" y="6"/>
                </a:lnTo>
                <a:lnTo>
                  <a:pt x="26" y="12"/>
                </a:lnTo>
                <a:lnTo>
                  <a:pt x="17" y="21"/>
                </a:lnTo>
                <a:lnTo>
                  <a:pt x="10" y="33"/>
                </a:lnTo>
                <a:lnTo>
                  <a:pt x="5" y="47"/>
                </a:lnTo>
                <a:lnTo>
                  <a:pt x="1" y="63"/>
                </a:lnTo>
                <a:lnTo>
                  <a:pt x="0" y="81"/>
                </a:lnTo>
                <a:lnTo>
                  <a:pt x="1" y="98"/>
                </a:lnTo>
                <a:lnTo>
                  <a:pt x="5" y="113"/>
                </a:lnTo>
                <a:lnTo>
                  <a:pt x="10" y="127"/>
                </a:lnTo>
                <a:lnTo>
                  <a:pt x="17" y="138"/>
                </a:lnTo>
                <a:lnTo>
                  <a:pt x="26" y="147"/>
                </a:lnTo>
                <a:lnTo>
                  <a:pt x="36" y="153"/>
                </a:lnTo>
                <a:lnTo>
                  <a:pt x="49" y="157"/>
                </a:lnTo>
                <a:lnTo>
                  <a:pt x="62" y="159"/>
                </a:lnTo>
                <a:lnTo>
                  <a:pt x="73" y="157"/>
                </a:lnTo>
                <a:lnTo>
                  <a:pt x="85" y="155"/>
                </a:lnTo>
                <a:lnTo>
                  <a:pt x="94" y="150"/>
                </a:lnTo>
                <a:lnTo>
                  <a:pt x="103" y="145"/>
                </a:lnTo>
                <a:lnTo>
                  <a:pt x="109" y="138"/>
                </a:lnTo>
                <a:lnTo>
                  <a:pt x="115" y="128"/>
                </a:lnTo>
                <a:lnTo>
                  <a:pt x="120" y="119"/>
                </a:lnTo>
                <a:lnTo>
                  <a:pt x="122" y="107"/>
                </a:lnTo>
                <a:lnTo>
                  <a:pt x="100" y="107"/>
                </a:lnTo>
                <a:close/>
                <a:moveTo>
                  <a:pt x="25" y="67"/>
                </a:moveTo>
                <a:lnTo>
                  <a:pt x="26" y="56"/>
                </a:lnTo>
                <a:lnTo>
                  <a:pt x="28" y="48"/>
                </a:lnTo>
                <a:lnTo>
                  <a:pt x="32" y="40"/>
                </a:lnTo>
                <a:lnTo>
                  <a:pt x="36" y="34"/>
                </a:lnTo>
                <a:lnTo>
                  <a:pt x="42" y="28"/>
                </a:lnTo>
                <a:lnTo>
                  <a:pt x="48" y="25"/>
                </a:lnTo>
                <a:lnTo>
                  <a:pt x="54" y="24"/>
                </a:lnTo>
                <a:lnTo>
                  <a:pt x="63" y="22"/>
                </a:lnTo>
                <a:lnTo>
                  <a:pt x="71" y="24"/>
                </a:lnTo>
                <a:lnTo>
                  <a:pt x="78" y="25"/>
                </a:lnTo>
                <a:lnTo>
                  <a:pt x="85" y="29"/>
                </a:lnTo>
                <a:lnTo>
                  <a:pt x="90" y="34"/>
                </a:lnTo>
                <a:lnTo>
                  <a:pt x="94" y="40"/>
                </a:lnTo>
                <a:lnTo>
                  <a:pt x="97" y="48"/>
                </a:lnTo>
                <a:lnTo>
                  <a:pt x="99" y="56"/>
                </a:lnTo>
                <a:lnTo>
                  <a:pt x="100" y="67"/>
                </a:lnTo>
                <a:lnTo>
                  <a:pt x="25" y="67"/>
                </a:lnTo>
                <a:close/>
              </a:path>
            </a:pathLst>
          </a:custGeom>
          <a:solidFill>
            <a:srgbClr val="000080"/>
          </a:solidFill>
          <a:ln w="9525">
            <a:noFill/>
            <a:round/>
            <a:headEnd/>
            <a:tailEnd/>
          </a:ln>
        </p:spPr>
        <p:txBody>
          <a:bodyPr/>
          <a:lstStyle/>
          <a:p>
            <a:endParaRPr lang="ru-RU"/>
          </a:p>
        </p:txBody>
      </p:sp>
      <p:sp>
        <p:nvSpPr>
          <p:cNvPr id="20995" name="Freeform 515"/>
          <p:cNvSpPr>
            <a:spLocks noEditPoints="1"/>
          </p:cNvSpPr>
          <p:nvPr/>
        </p:nvSpPr>
        <p:spPr bwMode="auto">
          <a:xfrm>
            <a:off x="6189663" y="4833938"/>
            <a:ext cx="61912" cy="109537"/>
          </a:xfrm>
          <a:custGeom>
            <a:avLst/>
            <a:gdLst>
              <a:gd name="T0" fmla="*/ 0 w 134"/>
              <a:gd name="T1" fmla="*/ 207 h 207"/>
              <a:gd name="T2" fmla="*/ 25 w 134"/>
              <a:gd name="T3" fmla="*/ 207 h 207"/>
              <a:gd name="T4" fmla="*/ 25 w 134"/>
              <a:gd name="T5" fmla="*/ 120 h 207"/>
              <a:gd name="T6" fmla="*/ 63 w 134"/>
              <a:gd name="T7" fmla="*/ 120 h 207"/>
              <a:gd name="T8" fmla="*/ 77 w 134"/>
              <a:gd name="T9" fmla="*/ 120 h 207"/>
              <a:gd name="T10" fmla="*/ 90 w 134"/>
              <a:gd name="T11" fmla="*/ 119 h 207"/>
              <a:gd name="T12" fmla="*/ 100 w 134"/>
              <a:gd name="T13" fmla="*/ 116 h 207"/>
              <a:gd name="T14" fmla="*/ 110 w 134"/>
              <a:gd name="T15" fmla="*/ 112 h 207"/>
              <a:gd name="T16" fmla="*/ 115 w 134"/>
              <a:gd name="T17" fmla="*/ 107 h 207"/>
              <a:gd name="T18" fmla="*/ 120 w 134"/>
              <a:gd name="T19" fmla="*/ 102 h 207"/>
              <a:gd name="T20" fmla="*/ 124 w 134"/>
              <a:gd name="T21" fmla="*/ 97 h 207"/>
              <a:gd name="T22" fmla="*/ 127 w 134"/>
              <a:gd name="T23" fmla="*/ 91 h 207"/>
              <a:gd name="T24" fmla="*/ 131 w 134"/>
              <a:gd name="T25" fmla="*/ 84 h 207"/>
              <a:gd name="T26" fmla="*/ 132 w 134"/>
              <a:gd name="T27" fmla="*/ 77 h 207"/>
              <a:gd name="T28" fmla="*/ 134 w 134"/>
              <a:gd name="T29" fmla="*/ 69 h 207"/>
              <a:gd name="T30" fmla="*/ 134 w 134"/>
              <a:gd name="T31" fmla="*/ 60 h 207"/>
              <a:gd name="T32" fmla="*/ 134 w 134"/>
              <a:gd name="T33" fmla="*/ 51 h 207"/>
              <a:gd name="T34" fmla="*/ 133 w 134"/>
              <a:gd name="T35" fmla="*/ 43 h 207"/>
              <a:gd name="T36" fmla="*/ 131 w 134"/>
              <a:gd name="T37" fmla="*/ 35 h 207"/>
              <a:gd name="T38" fmla="*/ 127 w 134"/>
              <a:gd name="T39" fmla="*/ 28 h 207"/>
              <a:gd name="T40" fmla="*/ 124 w 134"/>
              <a:gd name="T41" fmla="*/ 22 h 207"/>
              <a:gd name="T42" fmla="*/ 120 w 134"/>
              <a:gd name="T43" fmla="*/ 16 h 207"/>
              <a:gd name="T44" fmla="*/ 116 w 134"/>
              <a:gd name="T45" fmla="*/ 11 h 207"/>
              <a:gd name="T46" fmla="*/ 110 w 134"/>
              <a:gd name="T47" fmla="*/ 8 h 207"/>
              <a:gd name="T48" fmla="*/ 101 w 134"/>
              <a:gd name="T49" fmla="*/ 3 h 207"/>
              <a:gd name="T50" fmla="*/ 91 w 134"/>
              <a:gd name="T51" fmla="*/ 1 h 207"/>
              <a:gd name="T52" fmla="*/ 80 w 134"/>
              <a:gd name="T53" fmla="*/ 0 h 207"/>
              <a:gd name="T54" fmla="*/ 68 w 134"/>
              <a:gd name="T55" fmla="*/ 0 h 207"/>
              <a:gd name="T56" fmla="*/ 62 w 134"/>
              <a:gd name="T57" fmla="*/ 0 h 207"/>
              <a:gd name="T58" fmla="*/ 0 w 134"/>
              <a:gd name="T59" fmla="*/ 0 h 207"/>
              <a:gd name="T60" fmla="*/ 0 w 134"/>
              <a:gd name="T61" fmla="*/ 207 h 207"/>
              <a:gd name="T62" fmla="*/ 25 w 134"/>
              <a:gd name="T63" fmla="*/ 94 h 207"/>
              <a:gd name="T64" fmla="*/ 25 w 134"/>
              <a:gd name="T65" fmla="*/ 25 h 207"/>
              <a:gd name="T66" fmla="*/ 69 w 134"/>
              <a:gd name="T67" fmla="*/ 25 h 207"/>
              <a:gd name="T68" fmla="*/ 79 w 134"/>
              <a:gd name="T69" fmla="*/ 25 h 207"/>
              <a:gd name="T70" fmla="*/ 86 w 134"/>
              <a:gd name="T71" fmla="*/ 28 h 207"/>
              <a:gd name="T72" fmla="*/ 93 w 134"/>
              <a:gd name="T73" fmla="*/ 30 h 207"/>
              <a:gd name="T74" fmla="*/ 98 w 134"/>
              <a:gd name="T75" fmla="*/ 34 h 207"/>
              <a:gd name="T76" fmla="*/ 102 w 134"/>
              <a:gd name="T77" fmla="*/ 38 h 207"/>
              <a:gd name="T78" fmla="*/ 105 w 134"/>
              <a:gd name="T79" fmla="*/ 44 h 207"/>
              <a:gd name="T80" fmla="*/ 106 w 134"/>
              <a:gd name="T81" fmla="*/ 51 h 207"/>
              <a:gd name="T82" fmla="*/ 107 w 134"/>
              <a:gd name="T83" fmla="*/ 59 h 207"/>
              <a:gd name="T84" fmla="*/ 106 w 134"/>
              <a:gd name="T85" fmla="*/ 69 h 207"/>
              <a:gd name="T86" fmla="*/ 105 w 134"/>
              <a:gd name="T87" fmla="*/ 77 h 207"/>
              <a:gd name="T88" fmla="*/ 102 w 134"/>
              <a:gd name="T89" fmla="*/ 83 h 207"/>
              <a:gd name="T90" fmla="*/ 98 w 134"/>
              <a:gd name="T91" fmla="*/ 87 h 207"/>
              <a:gd name="T92" fmla="*/ 93 w 134"/>
              <a:gd name="T93" fmla="*/ 91 h 207"/>
              <a:gd name="T94" fmla="*/ 85 w 134"/>
              <a:gd name="T95" fmla="*/ 93 h 207"/>
              <a:gd name="T96" fmla="*/ 77 w 134"/>
              <a:gd name="T97" fmla="*/ 94 h 207"/>
              <a:gd name="T98" fmla="*/ 67 w 134"/>
              <a:gd name="T99" fmla="*/ 94 h 207"/>
              <a:gd name="T100" fmla="*/ 25 w 134"/>
              <a:gd name="T101" fmla="*/ 94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7"/>
              <a:gd name="T155" fmla="*/ 134 w 134"/>
              <a:gd name="T156" fmla="*/ 207 h 2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7">
                <a:moveTo>
                  <a:pt x="0" y="207"/>
                </a:moveTo>
                <a:lnTo>
                  <a:pt x="25" y="207"/>
                </a:lnTo>
                <a:lnTo>
                  <a:pt x="25" y="120"/>
                </a:lnTo>
                <a:lnTo>
                  <a:pt x="63" y="120"/>
                </a:lnTo>
                <a:lnTo>
                  <a:pt x="77" y="120"/>
                </a:lnTo>
                <a:lnTo>
                  <a:pt x="90" y="119"/>
                </a:lnTo>
                <a:lnTo>
                  <a:pt x="100" y="116"/>
                </a:lnTo>
                <a:lnTo>
                  <a:pt x="110" y="112"/>
                </a:lnTo>
                <a:lnTo>
                  <a:pt x="115" y="107"/>
                </a:lnTo>
                <a:lnTo>
                  <a:pt x="120" y="102"/>
                </a:lnTo>
                <a:lnTo>
                  <a:pt x="124" y="97"/>
                </a:lnTo>
                <a:lnTo>
                  <a:pt x="127" y="91"/>
                </a:lnTo>
                <a:lnTo>
                  <a:pt x="131" y="84"/>
                </a:lnTo>
                <a:lnTo>
                  <a:pt x="132" y="77"/>
                </a:lnTo>
                <a:lnTo>
                  <a:pt x="134" y="69"/>
                </a:lnTo>
                <a:lnTo>
                  <a:pt x="134" y="60"/>
                </a:lnTo>
                <a:lnTo>
                  <a:pt x="134" y="51"/>
                </a:lnTo>
                <a:lnTo>
                  <a:pt x="133" y="43"/>
                </a:lnTo>
                <a:lnTo>
                  <a:pt x="131" y="35"/>
                </a:lnTo>
                <a:lnTo>
                  <a:pt x="127" y="28"/>
                </a:lnTo>
                <a:lnTo>
                  <a:pt x="124" y="22"/>
                </a:lnTo>
                <a:lnTo>
                  <a:pt x="120" y="16"/>
                </a:lnTo>
                <a:lnTo>
                  <a:pt x="116" y="11"/>
                </a:lnTo>
                <a:lnTo>
                  <a:pt x="110" y="8"/>
                </a:lnTo>
                <a:lnTo>
                  <a:pt x="101" y="3"/>
                </a:lnTo>
                <a:lnTo>
                  <a:pt x="91" y="1"/>
                </a:lnTo>
                <a:lnTo>
                  <a:pt x="80" y="0"/>
                </a:lnTo>
                <a:lnTo>
                  <a:pt x="68" y="0"/>
                </a:lnTo>
                <a:lnTo>
                  <a:pt x="62" y="0"/>
                </a:lnTo>
                <a:lnTo>
                  <a:pt x="0" y="0"/>
                </a:lnTo>
                <a:lnTo>
                  <a:pt x="0" y="207"/>
                </a:lnTo>
                <a:close/>
                <a:moveTo>
                  <a:pt x="25" y="94"/>
                </a:moveTo>
                <a:lnTo>
                  <a:pt x="25" y="25"/>
                </a:lnTo>
                <a:lnTo>
                  <a:pt x="69" y="25"/>
                </a:lnTo>
                <a:lnTo>
                  <a:pt x="79" y="25"/>
                </a:lnTo>
                <a:lnTo>
                  <a:pt x="86" y="28"/>
                </a:lnTo>
                <a:lnTo>
                  <a:pt x="93" y="30"/>
                </a:lnTo>
                <a:lnTo>
                  <a:pt x="98" y="34"/>
                </a:lnTo>
                <a:lnTo>
                  <a:pt x="102" y="38"/>
                </a:lnTo>
                <a:lnTo>
                  <a:pt x="105" y="44"/>
                </a:lnTo>
                <a:lnTo>
                  <a:pt x="106" y="51"/>
                </a:lnTo>
                <a:lnTo>
                  <a:pt x="107" y="59"/>
                </a:lnTo>
                <a:lnTo>
                  <a:pt x="106" y="69"/>
                </a:lnTo>
                <a:lnTo>
                  <a:pt x="105" y="77"/>
                </a:lnTo>
                <a:lnTo>
                  <a:pt x="102" y="83"/>
                </a:lnTo>
                <a:lnTo>
                  <a:pt x="98" y="87"/>
                </a:lnTo>
                <a:lnTo>
                  <a:pt x="93" y="91"/>
                </a:lnTo>
                <a:lnTo>
                  <a:pt x="85" y="93"/>
                </a:lnTo>
                <a:lnTo>
                  <a:pt x="77" y="94"/>
                </a:lnTo>
                <a:lnTo>
                  <a:pt x="67" y="94"/>
                </a:lnTo>
                <a:lnTo>
                  <a:pt x="25" y="94"/>
                </a:lnTo>
                <a:close/>
              </a:path>
            </a:pathLst>
          </a:custGeom>
          <a:solidFill>
            <a:srgbClr val="000080"/>
          </a:solidFill>
          <a:ln w="9525">
            <a:noFill/>
            <a:round/>
            <a:headEnd/>
            <a:tailEnd/>
          </a:ln>
        </p:spPr>
        <p:txBody>
          <a:bodyPr/>
          <a:lstStyle/>
          <a:p>
            <a:endParaRPr lang="ru-RU"/>
          </a:p>
        </p:txBody>
      </p:sp>
      <p:sp>
        <p:nvSpPr>
          <p:cNvPr id="20996" name="Rectangle 516"/>
          <p:cNvSpPr>
            <a:spLocks noChangeArrowheads="1"/>
          </p:cNvSpPr>
          <p:nvPr/>
        </p:nvSpPr>
        <p:spPr bwMode="auto">
          <a:xfrm>
            <a:off x="6240463" y="4926013"/>
            <a:ext cx="12700" cy="17462"/>
          </a:xfrm>
          <a:prstGeom prst="rect">
            <a:avLst/>
          </a:prstGeom>
          <a:solidFill>
            <a:srgbClr val="000080"/>
          </a:solidFill>
          <a:ln w="9525">
            <a:noFill/>
            <a:miter lim="800000"/>
            <a:headEnd/>
            <a:tailEnd/>
          </a:ln>
        </p:spPr>
        <p:txBody>
          <a:bodyPr/>
          <a:lstStyle/>
          <a:p>
            <a:endParaRPr lang="ru-RU"/>
          </a:p>
        </p:txBody>
      </p:sp>
      <p:sp>
        <p:nvSpPr>
          <p:cNvPr id="20997" name="Freeform 517"/>
          <p:cNvSpPr>
            <a:spLocks noEditPoints="1"/>
          </p:cNvSpPr>
          <p:nvPr/>
        </p:nvSpPr>
        <p:spPr bwMode="auto">
          <a:xfrm>
            <a:off x="4851400" y="5032375"/>
            <a:ext cx="60325" cy="103188"/>
          </a:xfrm>
          <a:custGeom>
            <a:avLst/>
            <a:gdLst>
              <a:gd name="T0" fmla="*/ 79 w 129"/>
              <a:gd name="T1" fmla="*/ 196 h 196"/>
              <a:gd name="T2" fmla="*/ 103 w 129"/>
              <a:gd name="T3" fmla="*/ 196 h 196"/>
              <a:gd name="T4" fmla="*/ 103 w 129"/>
              <a:gd name="T5" fmla="*/ 147 h 196"/>
              <a:gd name="T6" fmla="*/ 129 w 129"/>
              <a:gd name="T7" fmla="*/ 147 h 196"/>
              <a:gd name="T8" fmla="*/ 129 w 129"/>
              <a:gd name="T9" fmla="*/ 123 h 196"/>
              <a:gd name="T10" fmla="*/ 103 w 129"/>
              <a:gd name="T11" fmla="*/ 123 h 196"/>
              <a:gd name="T12" fmla="*/ 103 w 129"/>
              <a:gd name="T13" fmla="*/ 0 h 196"/>
              <a:gd name="T14" fmla="*/ 79 w 129"/>
              <a:gd name="T15" fmla="*/ 0 h 196"/>
              <a:gd name="T16" fmla="*/ 0 w 129"/>
              <a:gd name="T17" fmla="*/ 121 h 196"/>
              <a:gd name="T18" fmla="*/ 0 w 129"/>
              <a:gd name="T19" fmla="*/ 147 h 196"/>
              <a:gd name="T20" fmla="*/ 79 w 129"/>
              <a:gd name="T21" fmla="*/ 147 h 196"/>
              <a:gd name="T22" fmla="*/ 79 w 129"/>
              <a:gd name="T23" fmla="*/ 196 h 196"/>
              <a:gd name="T24" fmla="*/ 22 w 129"/>
              <a:gd name="T25" fmla="*/ 123 h 196"/>
              <a:gd name="T26" fmla="*/ 79 w 129"/>
              <a:gd name="T27" fmla="*/ 34 h 196"/>
              <a:gd name="T28" fmla="*/ 79 w 129"/>
              <a:gd name="T29" fmla="*/ 123 h 196"/>
              <a:gd name="T30" fmla="*/ 22 w 129"/>
              <a:gd name="T31" fmla="*/ 123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3"/>
                </a:lnTo>
                <a:lnTo>
                  <a:pt x="103" y="123"/>
                </a:lnTo>
                <a:lnTo>
                  <a:pt x="103" y="0"/>
                </a:lnTo>
                <a:lnTo>
                  <a:pt x="79" y="0"/>
                </a:lnTo>
                <a:lnTo>
                  <a:pt x="0" y="121"/>
                </a:lnTo>
                <a:lnTo>
                  <a:pt x="0" y="147"/>
                </a:lnTo>
                <a:lnTo>
                  <a:pt x="79" y="147"/>
                </a:lnTo>
                <a:lnTo>
                  <a:pt x="79" y="196"/>
                </a:lnTo>
                <a:close/>
                <a:moveTo>
                  <a:pt x="22" y="123"/>
                </a:moveTo>
                <a:lnTo>
                  <a:pt x="79" y="34"/>
                </a:lnTo>
                <a:lnTo>
                  <a:pt x="79" y="123"/>
                </a:lnTo>
                <a:lnTo>
                  <a:pt x="22" y="123"/>
                </a:lnTo>
                <a:close/>
              </a:path>
            </a:pathLst>
          </a:custGeom>
          <a:solidFill>
            <a:srgbClr val="000080"/>
          </a:solidFill>
          <a:ln w="9525">
            <a:noFill/>
            <a:round/>
            <a:headEnd/>
            <a:tailEnd/>
          </a:ln>
        </p:spPr>
        <p:txBody>
          <a:bodyPr/>
          <a:lstStyle/>
          <a:p>
            <a:endParaRPr lang="ru-RU"/>
          </a:p>
        </p:txBody>
      </p:sp>
      <p:sp>
        <p:nvSpPr>
          <p:cNvPr id="20998" name="Freeform 518"/>
          <p:cNvSpPr>
            <a:spLocks/>
          </p:cNvSpPr>
          <p:nvPr/>
        </p:nvSpPr>
        <p:spPr bwMode="auto">
          <a:xfrm>
            <a:off x="4919663" y="5032375"/>
            <a:ext cx="58737" cy="106363"/>
          </a:xfrm>
          <a:custGeom>
            <a:avLst/>
            <a:gdLst>
              <a:gd name="T0" fmla="*/ 2 w 127"/>
              <a:gd name="T1" fmla="*/ 155 h 200"/>
              <a:gd name="T2" fmla="*/ 12 w 127"/>
              <a:gd name="T3" fmla="*/ 176 h 200"/>
              <a:gd name="T4" fmla="*/ 28 w 127"/>
              <a:gd name="T5" fmla="*/ 191 h 200"/>
              <a:gd name="T6" fmla="*/ 50 w 127"/>
              <a:gd name="T7" fmla="*/ 199 h 200"/>
              <a:gd name="T8" fmla="*/ 76 w 127"/>
              <a:gd name="T9" fmla="*/ 199 h 200"/>
              <a:gd name="T10" fmla="*/ 99 w 127"/>
              <a:gd name="T11" fmla="*/ 189 h 200"/>
              <a:gd name="T12" fmla="*/ 116 w 127"/>
              <a:gd name="T13" fmla="*/ 171 h 200"/>
              <a:gd name="T14" fmla="*/ 126 w 127"/>
              <a:gd name="T15" fmla="*/ 146 h 200"/>
              <a:gd name="T16" fmla="*/ 126 w 127"/>
              <a:gd name="T17" fmla="*/ 115 h 200"/>
              <a:gd name="T18" fmla="*/ 117 w 127"/>
              <a:gd name="T19" fmla="*/ 92 h 200"/>
              <a:gd name="T20" fmla="*/ 102 w 127"/>
              <a:gd name="T21" fmla="*/ 75 h 200"/>
              <a:gd name="T22" fmla="*/ 78 w 127"/>
              <a:gd name="T23" fmla="*/ 65 h 200"/>
              <a:gd name="T24" fmla="*/ 55 w 127"/>
              <a:gd name="T25" fmla="*/ 65 h 200"/>
              <a:gd name="T26" fmla="*/ 37 w 127"/>
              <a:gd name="T27" fmla="*/ 71 h 200"/>
              <a:gd name="T28" fmla="*/ 37 w 127"/>
              <a:gd name="T29" fmla="*/ 23 h 200"/>
              <a:gd name="T30" fmla="*/ 117 w 127"/>
              <a:gd name="T31" fmla="*/ 0 h 200"/>
              <a:gd name="T32" fmla="*/ 6 w 127"/>
              <a:gd name="T33" fmla="*/ 106 h 200"/>
              <a:gd name="T34" fmla="*/ 34 w 127"/>
              <a:gd name="T35" fmla="*/ 98 h 200"/>
              <a:gd name="T36" fmla="*/ 51 w 127"/>
              <a:gd name="T37" fmla="*/ 89 h 200"/>
              <a:gd name="T38" fmla="*/ 70 w 127"/>
              <a:gd name="T39" fmla="*/ 89 h 200"/>
              <a:gd name="T40" fmla="*/ 85 w 127"/>
              <a:gd name="T41" fmla="*/ 94 h 200"/>
              <a:gd name="T42" fmla="*/ 95 w 127"/>
              <a:gd name="T43" fmla="*/ 106 h 200"/>
              <a:gd name="T44" fmla="*/ 101 w 127"/>
              <a:gd name="T45" fmla="*/ 122 h 200"/>
              <a:gd name="T46" fmla="*/ 101 w 127"/>
              <a:gd name="T47" fmla="*/ 141 h 200"/>
              <a:gd name="T48" fmla="*/ 95 w 127"/>
              <a:gd name="T49" fmla="*/ 157 h 200"/>
              <a:gd name="T50" fmla="*/ 85 w 127"/>
              <a:gd name="T51" fmla="*/ 169 h 200"/>
              <a:gd name="T52" fmla="*/ 70 w 127"/>
              <a:gd name="T53" fmla="*/ 175 h 200"/>
              <a:gd name="T54" fmla="*/ 54 w 127"/>
              <a:gd name="T55" fmla="*/ 176 h 200"/>
              <a:gd name="T56" fmla="*/ 41 w 127"/>
              <a:gd name="T57" fmla="*/ 171 h 200"/>
              <a:gd name="T58" fmla="*/ 32 w 127"/>
              <a:gd name="T59" fmla="*/ 162 h 200"/>
              <a:gd name="T60" fmla="*/ 26 w 127"/>
              <a:gd name="T61" fmla="*/ 150 h 200"/>
              <a:gd name="T62" fmla="*/ 0 w 127"/>
              <a:gd name="T63" fmla="*/ 143 h 2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7"/>
              <a:gd name="T97" fmla="*/ 0 h 200"/>
              <a:gd name="T98" fmla="*/ 127 w 127"/>
              <a:gd name="T99" fmla="*/ 200 h 2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7" h="200">
                <a:moveTo>
                  <a:pt x="0" y="143"/>
                </a:moveTo>
                <a:lnTo>
                  <a:pt x="2" y="155"/>
                </a:lnTo>
                <a:lnTo>
                  <a:pt x="7" y="167"/>
                </a:lnTo>
                <a:lnTo>
                  <a:pt x="12" y="176"/>
                </a:lnTo>
                <a:lnTo>
                  <a:pt x="19" y="185"/>
                </a:lnTo>
                <a:lnTo>
                  <a:pt x="28" y="191"/>
                </a:lnTo>
                <a:lnTo>
                  <a:pt x="38" y="196"/>
                </a:lnTo>
                <a:lnTo>
                  <a:pt x="50" y="199"/>
                </a:lnTo>
                <a:lnTo>
                  <a:pt x="62" y="200"/>
                </a:lnTo>
                <a:lnTo>
                  <a:pt x="76" y="199"/>
                </a:lnTo>
                <a:lnTo>
                  <a:pt x="89" y="196"/>
                </a:lnTo>
                <a:lnTo>
                  <a:pt x="99" y="189"/>
                </a:lnTo>
                <a:lnTo>
                  <a:pt x="109" y="181"/>
                </a:lnTo>
                <a:lnTo>
                  <a:pt x="116" y="171"/>
                </a:lnTo>
                <a:lnTo>
                  <a:pt x="123" y="158"/>
                </a:lnTo>
                <a:lnTo>
                  <a:pt x="126" y="146"/>
                </a:lnTo>
                <a:lnTo>
                  <a:pt x="127" y="130"/>
                </a:lnTo>
                <a:lnTo>
                  <a:pt x="126" y="115"/>
                </a:lnTo>
                <a:lnTo>
                  <a:pt x="123" y="102"/>
                </a:lnTo>
                <a:lnTo>
                  <a:pt x="117" y="92"/>
                </a:lnTo>
                <a:lnTo>
                  <a:pt x="110" y="83"/>
                </a:lnTo>
                <a:lnTo>
                  <a:pt x="102" y="75"/>
                </a:lnTo>
                <a:lnTo>
                  <a:pt x="91" y="69"/>
                </a:lnTo>
                <a:lnTo>
                  <a:pt x="78" y="65"/>
                </a:lnTo>
                <a:lnTo>
                  <a:pt x="66" y="64"/>
                </a:lnTo>
                <a:lnTo>
                  <a:pt x="55" y="65"/>
                </a:lnTo>
                <a:lnTo>
                  <a:pt x="46" y="68"/>
                </a:lnTo>
                <a:lnTo>
                  <a:pt x="37" y="71"/>
                </a:lnTo>
                <a:lnTo>
                  <a:pt x="30" y="77"/>
                </a:lnTo>
                <a:lnTo>
                  <a:pt x="37" y="23"/>
                </a:lnTo>
                <a:lnTo>
                  <a:pt x="117" y="23"/>
                </a:lnTo>
                <a:lnTo>
                  <a:pt x="117" y="0"/>
                </a:lnTo>
                <a:lnTo>
                  <a:pt x="20" y="0"/>
                </a:lnTo>
                <a:lnTo>
                  <a:pt x="6" y="106"/>
                </a:lnTo>
                <a:lnTo>
                  <a:pt x="27" y="106"/>
                </a:lnTo>
                <a:lnTo>
                  <a:pt x="34" y="98"/>
                </a:lnTo>
                <a:lnTo>
                  <a:pt x="41" y="92"/>
                </a:lnTo>
                <a:lnTo>
                  <a:pt x="51" y="89"/>
                </a:lnTo>
                <a:lnTo>
                  <a:pt x="62" y="87"/>
                </a:lnTo>
                <a:lnTo>
                  <a:pt x="70" y="89"/>
                </a:lnTo>
                <a:lnTo>
                  <a:pt x="78" y="91"/>
                </a:lnTo>
                <a:lnTo>
                  <a:pt x="85" y="94"/>
                </a:lnTo>
                <a:lnTo>
                  <a:pt x="91" y="99"/>
                </a:lnTo>
                <a:lnTo>
                  <a:pt x="95" y="106"/>
                </a:lnTo>
                <a:lnTo>
                  <a:pt x="98" y="113"/>
                </a:lnTo>
                <a:lnTo>
                  <a:pt x="101" y="122"/>
                </a:lnTo>
                <a:lnTo>
                  <a:pt x="102" y="132"/>
                </a:lnTo>
                <a:lnTo>
                  <a:pt x="101" y="141"/>
                </a:lnTo>
                <a:lnTo>
                  <a:pt x="98" y="150"/>
                </a:lnTo>
                <a:lnTo>
                  <a:pt x="95" y="157"/>
                </a:lnTo>
                <a:lnTo>
                  <a:pt x="90" y="164"/>
                </a:lnTo>
                <a:lnTo>
                  <a:pt x="85" y="169"/>
                </a:lnTo>
                <a:lnTo>
                  <a:pt x="77" y="172"/>
                </a:lnTo>
                <a:lnTo>
                  <a:pt x="70" y="175"/>
                </a:lnTo>
                <a:lnTo>
                  <a:pt x="62" y="176"/>
                </a:lnTo>
                <a:lnTo>
                  <a:pt x="54" y="176"/>
                </a:lnTo>
                <a:lnTo>
                  <a:pt x="48" y="174"/>
                </a:lnTo>
                <a:lnTo>
                  <a:pt x="41" y="171"/>
                </a:lnTo>
                <a:lnTo>
                  <a:pt x="36" y="168"/>
                </a:lnTo>
                <a:lnTo>
                  <a:pt x="32" y="162"/>
                </a:lnTo>
                <a:lnTo>
                  <a:pt x="29" y="157"/>
                </a:lnTo>
                <a:lnTo>
                  <a:pt x="26" y="150"/>
                </a:lnTo>
                <a:lnTo>
                  <a:pt x="25" y="143"/>
                </a:lnTo>
                <a:lnTo>
                  <a:pt x="0" y="143"/>
                </a:lnTo>
                <a:close/>
              </a:path>
            </a:pathLst>
          </a:custGeom>
          <a:solidFill>
            <a:srgbClr val="000080"/>
          </a:solidFill>
          <a:ln w="9525">
            <a:noFill/>
            <a:round/>
            <a:headEnd/>
            <a:tailEnd/>
          </a:ln>
        </p:spPr>
        <p:txBody>
          <a:bodyPr/>
          <a:lstStyle/>
          <a:p>
            <a:endParaRPr lang="ru-RU"/>
          </a:p>
        </p:txBody>
      </p:sp>
      <p:sp>
        <p:nvSpPr>
          <p:cNvPr id="20999" name="Freeform 519"/>
          <p:cNvSpPr>
            <a:spLocks/>
          </p:cNvSpPr>
          <p:nvPr/>
        </p:nvSpPr>
        <p:spPr bwMode="auto">
          <a:xfrm>
            <a:off x="5530850" y="5026025"/>
            <a:ext cx="50800" cy="112713"/>
          </a:xfrm>
          <a:custGeom>
            <a:avLst/>
            <a:gdLst>
              <a:gd name="T0" fmla="*/ 0 w 108"/>
              <a:gd name="T1" fmla="*/ 140 h 212"/>
              <a:gd name="T2" fmla="*/ 0 w 108"/>
              <a:gd name="T3" fmla="*/ 149 h 212"/>
              <a:gd name="T4" fmla="*/ 1 w 108"/>
              <a:gd name="T5" fmla="*/ 163 h 212"/>
              <a:gd name="T6" fmla="*/ 3 w 108"/>
              <a:gd name="T7" fmla="*/ 177 h 212"/>
              <a:gd name="T8" fmla="*/ 7 w 108"/>
              <a:gd name="T9" fmla="*/ 188 h 212"/>
              <a:gd name="T10" fmla="*/ 13 w 108"/>
              <a:gd name="T11" fmla="*/ 196 h 212"/>
              <a:gd name="T12" fmla="*/ 21 w 108"/>
              <a:gd name="T13" fmla="*/ 203 h 212"/>
              <a:gd name="T14" fmla="*/ 30 w 108"/>
              <a:gd name="T15" fmla="*/ 209 h 212"/>
              <a:gd name="T16" fmla="*/ 42 w 108"/>
              <a:gd name="T17" fmla="*/ 211 h 212"/>
              <a:gd name="T18" fmla="*/ 54 w 108"/>
              <a:gd name="T19" fmla="*/ 212 h 212"/>
              <a:gd name="T20" fmla="*/ 67 w 108"/>
              <a:gd name="T21" fmla="*/ 211 h 212"/>
              <a:gd name="T22" fmla="*/ 79 w 108"/>
              <a:gd name="T23" fmla="*/ 209 h 212"/>
              <a:gd name="T24" fmla="*/ 87 w 108"/>
              <a:gd name="T25" fmla="*/ 204 h 212"/>
              <a:gd name="T26" fmla="*/ 96 w 108"/>
              <a:gd name="T27" fmla="*/ 197 h 212"/>
              <a:gd name="T28" fmla="*/ 101 w 108"/>
              <a:gd name="T29" fmla="*/ 188 h 212"/>
              <a:gd name="T30" fmla="*/ 105 w 108"/>
              <a:gd name="T31" fmla="*/ 177 h 212"/>
              <a:gd name="T32" fmla="*/ 107 w 108"/>
              <a:gd name="T33" fmla="*/ 165 h 212"/>
              <a:gd name="T34" fmla="*/ 108 w 108"/>
              <a:gd name="T35" fmla="*/ 149 h 212"/>
              <a:gd name="T36" fmla="*/ 108 w 108"/>
              <a:gd name="T37" fmla="*/ 0 h 212"/>
              <a:gd name="T38" fmla="*/ 83 w 108"/>
              <a:gd name="T39" fmla="*/ 0 h 212"/>
              <a:gd name="T40" fmla="*/ 83 w 108"/>
              <a:gd name="T41" fmla="*/ 139 h 212"/>
              <a:gd name="T42" fmla="*/ 83 w 108"/>
              <a:gd name="T43" fmla="*/ 149 h 212"/>
              <a:gd name="T44" fmla="*/ 83 w 108"/>
              <a:gd name="T45" fmla="*/ 159 h 212"/>
              <a:gd name="T46" fmla="*/ 82 w 108"/>
              <a:gd name="T47" fmla="*/ 166 h 212"/>
              <a:gd name="T48" fmla="*/ 80 w 108"/>
              <a:gd name="T49" fmla="*/ 172 h 212"/>
              <a:gd name="T50" fmla="*/ 75 w 108"/>
              <a:gd name="T51" fmla="*/ 179 h 212"/>
              <a:gd name="T52" fmla="*/ 69 w 108"/>
              <a:gd name="T53" fmla="*/ 183 h 212"/>
              <a:gd name="T54" fmla="*/ 63 w 108"/>
              <a:gd name="T55" fmla="*/ 186 h 212"/>
              <a:gd name="T56" fmla="*/ 53 w 108"/>
              <a:gd name="T57" fmla="*/ 187 h 212"/>
              <a:gd name="T58" fmla="*/ 46 w 108"/>
              <a:gd name="T59" fmla="*/ 187 h 212"/>
              <a:gd name="T60" fmla="*/ 40 w 108"/>
              <a:gd name="T61" fmla="*/ 184 h 212"/>
              <a:gd name="T62" fmla="*/ 34 w 108"/>
              <a:gd name="T63" fmla="*/ 182 h 212"/>
              <a:gd name="T64" fmla="*/ 31 w 108"/>
              <a:gd name="T65" fmla="*/ 177 h 212"/>
              <a:gd name="T66" fmla="*/ 28 w 108"/>
              <a:gd name="T67" fmla="*/ 173 h 212"/>
              <a:gd name="T68" fmla="*/ 26 w 108"/>
              <a:gd name="T69" fmla="*/ 166 h 212"/>
              <a:gd name="T70" fmla="*/ 24 w 108"/>
              <a:gd name="T71" fmla="*/ 158 h 212"/>
              <a:gd name="T72" fmla="*/ 24 w 108"/>
              <a:gd name="T73" fmla="*/ 148 h 212"/>
              <a:gd name="T74" fmla="*/ 24 w 108"/>
              <a:gd name="T75" fmla="*/ 140 h 212"/>
              <a:gd name="T76" fmla="*/ 0 w 108"/>
              <a:gd name="T77" fmla="*/ 140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40"/>
                </a:moveTo>
                <a:lnTo>
                  <a:pt x="0" y="149"/>
                </a:lnTo>
                <a:lnTo>
                  <a:pt x="1" y="163"/>
                </a:lnTo>
                <a:lnTo>
                  <a:pt x="3" y="177"/>
                </a:lnTo>
                <a:lnTo>
                  <a:pt x="7" y="188"/>
                </a:lnTo>
                <a:lnTo>
                  <a:pt x="13" y="196"/>
                </a:lnTo>
                <a:lnTo>
                  <a:pt x="21" y="203"/>
                </a:lnTo>
                <a:lnTo>
                  <a:pt x="30" y="209"/>
                </a:lnTo>
                <a:lnTo>
                  <a:pt x="42" y="211"/>
                </a:lnTo>
                <a:lnTo>
                  <a:pt x="54" y="212"/>
                </a:lnTo>
                <a:lnTo>
                  <a:pt x="67" y="211"/>
                </a:lnTo>
                <a:lnTo>
                  <a:pt x="79" y="209"/>
                </a:lnTo>
                <a:lnTo>
                  <a:pt x="87" y="204"/>
                </a:lnTo>
                <a:lnTo>
                  <a:pt x="96" y="197"/>
                </a:lnTo>
                <a:lnTo>
                  <a:pt x="101" y="188"/>
                </a:lnTo>
                <a:lnTo>
                  <a:pt x="105" y="177"/>
                </a:lnTo>
                <a:lnTo>
                  <a:pt x="107" y="165"/>
                </a:lnTo>
                <a:lnTo>
                  <a:pt x="108" y="149"/>
                </a:lnTo>
                <a:lnTo>
                  <a:pt x="108" y="0"/>
                </a:lnTo>
                <a:lnTo>
                  <a:pt x="83" y="0"/>
                </a:lnTo>
                <a:lnTo>
                  <a:pt x="83" y="139"/>
                </a:lnTo>
                <a:lnTo>
                  <a:pt x="83" y="149"/>
                </a:lnTo>
                <a:lnTo>
                  <a:pt x="83" y="159"/>
                </a:lnTo>
                <a:lnTo>
                  <a:pt x="82" y="166"/>
                </a:lnTo>
                <a:lnTo>
                  <a:pt x="80" y="172"/>
                </a:lnTo>
                <a:lnTo>
                  <a:pt x="75" y="179"/>
                </a:lnTo>
                <a:lnTo>
                  <a:pt x="69" y="183"/>
                </a:lnTo>
                <a:lnTo>
                  <a:pt x="63" y="186"/>
                </a:lnTo>
                <a:lnTo>
                  <a:pt x="53" y="187"/>
                </a:lnTo>
                <a:lnTo>
                  <a:pt x="46" y="187"/>
                </a:lnTo>
                <a:lnTo>
                  <a:pt x="40" y="184"/>
                </a:lnTo>
                <a:lnTo>
                  <a:pt x="34" y="182"/>
                </a:lnTo>
                <a:lnTo>
                  <a:pt x="31" y="177"/>
                </a:lnTo>
                <a:lnTo>
                  <a:pt x="28" y="173"/>
                </a:lnTo>
                <a:lnTo>
                  <a:pt x="26" y="166"/>
                </a:lnTo>
                <a:lnTo>
                  <a:pt x="24" y="158"/>
                </a:lnTo>
                <a:lnTo>
                  <a:pt x="24" y="148"/>
                </a:lnTo>
                <a:lnTo>
                  <a:pt x="24" y="140"/>
                </a:lnTo>
                <a:lnTo>
                  <a:pt x="0" y="140"/>
                </a:lnTo>
                <a:close/>
              </a:path>
            </a:pathLst>
          </a:custGeom>
          <a:solidFill>
            <a:srgbClr val="000080"/>
          </a:solidFill>
          <a:ln w="9525">
            <a:noFill/>
            <a:round/>
            <a:headEnd/>
            <a:tailEnd/>
          </a:ln>
        </p:spPr>
        <p:txBody>
          <a:bodyPr/>
          <a:lstStyle/>
          <a:p>
            <a:endParaRPr lang="ru-RU"/>
          </a:p>
        </p:txBody>
      </p:sp>
      <p:sp>
        <p:nvSpPr>
          <p:cNvPr id="21000" name="Freeform 520"/>
          <p:cNvSpPr>
            <a:spLocks noEditPoints="1"/>
          </p:cNvSpPr>
          <p:nvPr/>
        </p:nvSpPr>
        <p:spPr bwMode="auto">
          <a:xfrm>
            <a:off x="5594350" y="5054600"/>
            <a:ext cx="61913" cy="82550"/>
          </a:xfrm>
          <a:custGeom>
            <a:avLst/>
            <a:gdLst>
              <a:gd name="T0" fmla="*/ 90 w 128"/>
              <a:gd name="T1" fmla="*/ 99 h 158"/>
              <a:gd name="T2" fmla="*/ 87 w 128"/>
              <a:gd name="T3" fmla="*/ 114 h 158"/>
              <a:gd name="T4" fmla="*/ 79 w 128"/>
              <a:gd name="T5" fmla="*/ 126 h 158"/>
              <a:gd name="T6" fmla="*/ 65 w 128"/>
              <a:gd name="T7" fmla="*/ 134 h 158"/>
              <a:gd name="T8" fmla="*/ 48 w 128"/>
              <a:gd name="T9" fmla="*/ 136 h 158"/>
              <a:gd name="T10" fmla="*/ 38 w 128"/>
              <a:gd name="T11" fmla="*/ 135 h 158"/>
              <a:gd name="T12" fmla="*/ 30 w 128"/>
              <a:gd name="T13" fmla="*/ 130 h 158"/>
              <a:gd name="T14" fmla="*/ 26 w 128"/>
              <a:gd name="T15" fmla="*/ 122 h 158"/>
              <a:gd name="T16" fmla="*/ 24 w 128"/>
              <a:gd name="T17" fmla="*/ 113 h 158"/>
              <a:gd name="T18" fmla="*/ 25 w 128"/>
              <a:gd name="T19" fmla="*/ 102 h 158"/>
              <a:gd name="T20" fmla="*/ 29 w 128"/>
              <a:gd name="T21" fmla="*/ 95 h 158"/>
              <a:gd name="T22" fmla="*/ 37 w 128"/>
              <a:gd name="T23" fmla="*/ 89 h 158"/>
              <a:gd name="T24" fmla="*/ 47 w 128"/>
              <a:gd name="T25" fmla="*/ 87 h 158"/>
              <a:gd name="T26" fmla="*/ 70 w 128"/>
              <a:gd name="T27" fmla="*/ 84 h 158"/>
              <a:gd name="T28" fmla="*/ 90 w 128"/>
              <a:gd name="T29" fmla="*/ 77 h 158"/>
              <a:gd name="T30" fmla="*/ 92 w 128"/>
              <a:gd name="T31" fmla="*/ 140 h 158"/>
              <a:gd name="T32" fmla="*/ 96 w 128"/>
              <a:gd name="T33" fmla="*/ 148 h 158"/>
              <a:gd name="T34" fmla="*/ 101 w 128"/>
              <a:gd name="T35" fmla="*/ 153 h 158"/>
              <a:gd name="T36" fmla="*/ 109 w 128"/>
              <a:gd name="T37" fmla="*/ 157 h 158"/>
              <a:gd name="T38" fmla="*/ 121 w 128"/>
              <a:gd name="T39" fmla="*/ 156 h 158"/>
              <a:gd name="T40" fmla="*/ 128 w 128"/>
              <a:gd name="T41" fmla="*/ 135 h 158"/>
              <a:gd name="T42" fmla="*/ 118 w 128"/>
              <a:gd name="T43" fmla="*/ 135 h 158"/>
              <a:gd name="T44" fmla="*/ 114 w 128"/>
              <a:gd name="T45" fmla="*/ 127 h 158"/>
              <a:gd name="T46" fmla="*/ 114 w 128"/>
              <a:gd name="T47" fmla="*/ 45 h 158"/>
              <a:gd name="T48" fmla="*/ 110 w 128"/>
              <a:gd name="T49" fmla="*/ 25 h 158"/>
              <a:gd name="T50" fmla="*/ 101 w 128"/>
              <a:gd name="T51" fmla="*/ 10 h 158"/>
              <a:gd name="T52" fmla="*/ 84 w 128"/>
              <a:gd name="T53" fmla="*/ 2 h 158"/>
              <a:gd name="T54" fmla="*/ 61 w 128"/>
              <a:gd name="T55" fmla="*/ 0 h 158"/>
              <a:gd name="T56" fmla="*/ 38 w 128"/>
              <a:gd name="T57" fmla="*/ 3 h 158"/>
              <a:gd name="T58" fmla="*/ 21 w 128"/>
              <a:gd name="T59" fmla="*/ 13 h 158"/>
              <a:gd name="T60" fmla="*/ 10 w 128"/>
              <a:gd name="T61" fmla="*/ 28 h 158"/>
              <a:gd name="T62" fmla="*/ 6 w 128"/>
              <a:gd name="T63" fmla="*/ 48 h 158"/>
              <a:gd name="T64" fmla="*/ 28 w 128"/>
              <a:gd name="T65" fmla="*/ 49 h 158"/>
              <a:gd name="T66" fmla="*/ 30 w 128"/>
              <a:gd name="T67" fmla="*/ 37 h 158"/>
              <a:gd name="T68" fmla="*/ 37 w 128"/>
              <a:gd name="T69" fmla="*/ 29 h 158"/>
              <a:gd name="T70" fmla="*/ 46 w 128"/>
              <a:gd name="T71" fmla="*/ 23 h 158"/>
              <a:gd name="T72" fmla="*/ 60 w 128"/>
              <a:gd name="T73" fmla="*/ 22 h 158"/>
              <a:gd name="T74" fmla="*/ 73 w 128"/>
              <a:gd name="T75" fmla="*/ 23 h 158"/>
              <a:gd name="T76" fmla="*/ 83 w 128"/>
              <a:gd name="T77" fmla="*/ 28 h 158"/>
              <a:gd name="T78" fmla="*/ 88 w 128"/>
              <a:gd name="T79" fmla="*/ 35 h 158"/>
              <a:gd name="T80" fmla="*/ 90 w 128"/>
              <a:gd name="T81" fmla="*/ 44 h 158"/>
              <a:gd name="T82" fmla="*/ 89 w 128"/>
              <a:gd name="T83" fmla="*/ 54 h 158"/>
              <a:gd name="T84" fmla="*/ 84 w 128"/>
              <a:gd name="T85" fmla="*/ 59 h 158"/>
              <a:gd name="T86" fmla="*/ 70 w 128"/>
              <a:gd name="T87" fmla="*/ 63 h 158"/>
              <a:gd name="T88" fmla="*/ 47 w 128"/>
              <a:gd name="T89" fmla="*/ 65 h 158"/>
              <a:gd name="T90" fmla="*/ 26 w 128"/>
              <a:gd name="T91" fmla="*/ 71 h 158"/>
              <a:gd name="T92" fmla="*/ 11 w 128"/>
              <a:gd name="T93" fmla="*/ 80 h 158"/>
              <a:gd name="T94" fmla="*/ 3 w 128"/>
              <a:gd name="T95" fmla="*/ 94 h 158"/>
              <a:gd name="T96" fmla="*/ 0 w 128"/>
              <a:gd name="T97" fmla="*/ 113 h 158"/>
              <a:gd name="T98" fmla="*/ 3 w 128"/>
              <a:gd name="T99" fmla="*/ 131 h 158"/>
              <a:gd name="T100" fmla="*/ 11 w 128"/>
              <a:gd name="T101" fmla="*/ 146 h 158"/>
              <a:gd name="T102" fmla="*/ 25 w 128"/>
              <a:gd name="T103" fmla="*/ 155 h 158"/>
              <a:gd name="T104" fmla="*/ 44 w 128"/>
              <a:gd name="T105" fmla="*/ 158 h 158"/>
              <a:gd name="T106" fmla="*/ 70 w 128"/>
              <a:gd name="T107" fmla="*/ 152 h 158"/>
              <a:gd name="T108" fmla="*/ 92 w 128"/>
              <a:gd name="T109" fmla="*/ 134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0" y="77"/>
                </a:moveTo>
                <a:lnTo>
                  <a:pt x="90" y="99"/>
                </a:lnTo>
                <a:lnTo>
                  <a:pt x="89" y="107"/>
                </a:lnTo>
                <a:lnTo>
                  <a:pt x="87" y="114"/>
                </a:lnTo>
                <a:lnTo>
                  <a:pt x="84" y="120"/>
                </a:lnTo>
                <a:lnTo>
                  <a:pt x="79" y="126"/>
                </a:lnTo>
                <a:lnTo>
                  <a:pt x="72" y="130"/>
                </a:lnTo>
                <a:lnTo>
                  <a:pt x="65" y="134"/>
                </a:lnTo>
                <a:lnTo>
                  <a:pt x="58" y="135"/>
                </a:lnTo>
                <a:lnTo>
                  <a:pt x="48" y="136"/>
                </a:lnTo>
                <a:lnTo>
                  <a:pt x="43" y="136"/>
                </a:lnTo>
                <a:lnTo>
                  <a:pt x="38" y="135"/>
                </a:lnTo>
                <a:lnTo>
                  <a:pt x="33" y="133"/>
                </a:lnTo>
                <a:lnTo>
                  <a:pt x="30" y="130"/>
                </a:lnTo>
                <a:lnTo>
                  <a:pt x="27" y="127"/>
                </a:lnTo>
                <a:lnTo>
                  <a:pt x="26" y="122"/>
                </a:lnTo>
                <a:lnTo>
                  <a:pt x="24" y="117"/>
                </a:lnTo>
                <a:lnTo>
                  <a:pt x="24" y="113"/>
                </a:lnTo>
                <a:lnTo>
                  <a:pt x="24" y="107"/>
                </a:lnTo>
                <a:lnTo>
                  <a:pt x="25" y="102"/>
                </a:lnTo>
                <a:lnTo>
                  <a:pt x="27" y="99"/>
                </a:lnTo>
                <a:lnTo>
                  <a:pt x="29" y="95"/>
                </a:lnTo>
                <a:lnTo>
                  <a:pt x="32" y="92"/>
                </a:lnTo>
                <a:lnTo>
                  <a:pt x="37" y="89"/>
                </a:lnTo>
                <a:lnTo>
                  <a:pt x="42" y="88"/>
                </a:lnTo>
                <a:lnTo>
                  <a:pt x="47" y="87"/>
                </a:lnTo>
                <a:lnTo>
                  <a:pt x="59" y="85"/>
                </a:lnTo>
                <a:lnTo>
                  <a:pt x="70" y="84"/>
                </a:lnTo>
                <a:lnTo>
                  <a:pt x="81" y="81"/>
                </a:lnTo>
                <a:lnTo>
                  <a:pt x="90" y="77"/>
                </a:lnTo>
                <a:close/>
                <a:moveTo>
                  <a:pt x="92" y="134"/>
                </a:moveTo>
                <a:lnTo>
                  <a:pt x="92" y="140"/>
                </a:lnTo>
                <a:lnTo>
                  <a:pt x="94" y="144"/>
                </a:lnTo>
                <a:lnTo>
                  <a:pt x="96" y="148"/>
                </a:lnTo>
                <a:lnTo>
                  <a:pt x="98" y="151"/>
                </a:lnTo>
                <a:lnTo>
                  <a:pt x="101" y="153"/>
                </a:lnTo>
                <a:lnTo>
                  <a:pt x="105" y="156"/>
                </a:lnTo>
                <a:lnTo>
                  <a:pt x="109" y="157"/>
                </a:lnTo>
                <a:lnTo>
                  <a:pt x="116" y="157"/>
                </a:lnTo>
                <a:lnTo>
                  <a:pt x="121" y="156"/>
                </a:lnTo>
                <a:lnTo>
                  <a:pt x="128" y="155"/>
                </a:lnTo>
                <a:lnTo>
                  <a:pt x="128" y="135"/>
                </a:lnTo>
                <a:lnTo>
                  <a:pt x="122" y="136"/>
                </a:lnTo>
                <a:lnTo>
                  <a:pt x="118" y="135"/>
                </a:lnTo>
                <a:lnTo>
                  <a:pt x="115" y="131"/>
                </a:lnTo>
                <a:lnTo>
                  <a:pt x="114" y="127"/>
                </a:lnTo>
                <a:lnTo>
                  <a:pt x="114" y="120"/>
                </a:lnTo>
                <a:lnTo>
                  <a:pt x="114" y="45"/>
                </a:lnTo>
                <a:lnTo>
                  <a:pt x="112" y="35"/>
                </a:lnTo>
                <a:lnTo>
                  <a:pt x="110" y="25"/>
                </a:lnTo>
                <a:lnTo>
                  <a:pt x="106" y="17"/>
                </a:lnTo>
                <a:lnTo>
                  <a:pt x="101" y="10"/>
                </a:lnTo>
                <a:lnTo>
                  <a:pt x="94" y="6"/>
                </a:lnTo>
                <a:lnTo>
                  <a:pt x="84" y="2"/>
                </a:lnTo>
                <a:lnTo>
                  <a:pt x="73" y="1"/>
                </a:lnTo>
                <a:lnTo>
                  <a:pt x="61" y="0"/>
                </a:lnTo>
                <a:lnTo>
                  <a:pt x="48" y="1"/>
                </a:lnTo>
                <a:lnTo>
                  <a:pt x="38" y="3"/>
                </a:lnTo>
                <a:lnTo>
                  <a:pt x="28" y="7"/>
                </a:lnTo>
                <a:lnTo>
                  <a:pt x="21" y="13"/>
                </a:lnTo>
                <a:lnTo>
                  <a:pt x="14" y="20"/>
                </a:lnTo>
                <a:lnTo>
                  <a:pt x="10" y="28"/>
                </a:lnTo>
                <a:lnTo>
                  <a:pt x="7" y="37"/>
                </a:lnTo>
                <a:lnTo>
                  <a:pt x="6" y="48"/>
                </a:lnTo>
                <a:lnTo>
                  <a:pt x="6" y="49"/>
                </a:lnTo>
                <a:lnTo>
                  <a:pt x="28" y="49"/>
                </a:lnTo>
                <a:lnTo>
                  <a:pt x="28" y="43"/>
                </a:lnTo>
                <a:lnTo>
                  <a:pt x="30" y="37"/>
                </a:lnTo>
                <a:lnTo>
                  <a:pt x="32" y="32"/>
                </a:lnTo>
                <a:lnTo>
                  <a:pt x="37" y="29"/>
                </a:lnTo>
                <a:lnTo>
                  <a:pt x="41" y="25"/>
                </a:lnTo>
                <a:lnTo>
                  <a:pt x="46" y="23"/>
                </a:lnTo>
                <a:lnTo>
                  <a:pt x="52" y="22"/>
                </a:lnTo>
                <a:lnTo>
                  <a:pt x="60" y="22"/>
                </a:lnTo>
                <a:lnTo>
                  <a:pt x="67" y="22"/>
                </a:lnTo>
                <a:lnTo>
                  <a:pt x="73" y="23"/>
                </a:lnTo>
                <a:lnTo>
                  <a:pt x="79" y="25"/>
                </a:lnTo>
                <a:lnTo>
                  <a:pt x="83" y="28"/>
                </a:lnTo>
                <a:lnTo>
                  <a:pt x="86" y="30"/>
                </a:lnTo>
                <a:lnTo>
                  <a:pt x="88" y="35"/>
                </a:lnTo>
                <a:lnTo>
                  <a:pt x="90" y="38"/>
                </a:lnTo>
                <a:lnTo>
                  <a:pt x="90" y="44"/>
                </a:lnTo>
                <a:lnTo>
                  <a:pt x="90" y="50"/>
                </a:lnTo>
                <a:lnTo>
                  <a:pt x="89" y="54"/>
                </a:lnTo>
                <a:lnTo>
                  <a:pt x="88" y="57"/>
                </a:lnTo>
                <a:lnTo>
                  <a:pt x="84" y="59"/>
                </a:lnTo>
                <a:lnTo>
                  <a:pt x="79" y="61"/>
                </a:lnTo>
                <a:lnTo>
                  <a:pt x="70" y="63"/>
                </a:lnTo>
                <a:lnTo>
                  <a:pt x="60" y="64"/>
                </a:lnTo>
                <a:lnTo>
                  <a:pt x="47" y="65"/>
                </a:lnTo>
                <a:lnTo>
                  <a:pt x="36" y="67"/>
                </a:lnTo>
                <a:lnTo>
                  <a:pt x="26" y="71"/>
                </a:lnTo>
                <a:lnTo>
                  <a:pt x="18" y="74"/>
                </a:lnTo>
                <a:lnTo>
                  <a:pt x="11" y="80"/>
                </a:lnTo>
                <a:lnTo>
                  <a:pt x="6" y="86"/>
                </a:lnTo>
                <a:lnTo>
                  <a:pt x="3" y="94"/>
                </a:lnTo>
                <a:lnTo>
                  <a:pt x="1" y="102"/>
                </a:lnTo>
                <a:lnTo>
                  <a:pt x="0" y="113"/>
                </a:lnTo>
                <a:lnTo>
                  <a:pt x="1" y="123"/>
                </a:lnTo>
                <a:lnTo>
                  <a:pt x="3" y="131"/>
                </a:lnTo>
                <a:lnTo>
                  <a:pt x="6" y="140"/>
                </a:lnTo>
                <a:lnTo>
                  <a:pt x="11" y="146"/>
                </a:lnTo>
                <a:lnTo>
                  <a:pt x="18" y="151"/>
                </a:lnTo>
                <a:lnTo>
                  <a:pt x="25" y="155"/>
                </a:lnTo>
                <a:lnTo>
                  <a:pt x="34" y="157"/>
                </a:lnTo>
                <a:lnTo>
                  <a:pt x="44" y="158"/>
                </a:lnTo>
                <a:lnTo>
                  <a:pt x="58" y="157"/>
                </a:lnTo>
                <a:lnTo>
                  <a:pt x="70" y="152"/>
                </a:lnTo>
                <a:lnTo>
                  <a:pt x="82" y="144"/>
                </a:lnTo>
                <a:lnTo>
                  <a:pt x="92" y="134"/>
                </a:lnTo>
                <a:close/>
              </a:path>
            </a:pathLst>
          </a:custGeom>
          <a:solidFill>
            <a:srgbClr val="000080"/>
          </a:solidFill>
          <a:ln w="9525">
            <a:noFill/>
            <a:round/>
            <a:headEnd/>
            <a:tailEnd/>
          </a:ln>
        </p:spPr>
        <p:txBody>
          <a:bodyPr/>
          <a:lstStyle/>
          <a:p>
            <a:endParaRPr lang="ru-RU"/>
          </a:p>
        </p:txBody>
      </p:sp>
      <p:sp>
        <p:nvSpPr>
          <p:cNvPr id="21001" name="Freeform 521"/>
          <p:cNvSpPr>
            <a:spLocks/>
          </p:cNvSpPr>
          <p:nvPr/>
        </p:nvSpPr>
        <p:spPr bwMode="auto">
          <a:xfrm>
            <a:off x="5662613" y="5054600"/>
            <a:ext cx="57150" cy="82550"/>
          </a:xfrm>
          <a:custGeom>
            <a:avLst/>
            <a:gdLst>
              <a:gd name="T0" fmla="*/ 121 w 121"/>
              <a:gd name="T1" fmla="*/ 54 h 158"/>
              <a:gd name="T2" fmla="*/ 116 w 121"/>
              <a:gd name="T3" fmla="*/ 32 h 158"/>
              <a:gd name="T4" fmla="*/ 104 w 121"/>
              <a:gd name="T5" fmla="*/ 15 h 158"/>
              <a:gd name="T6" fmla="*/ 87 w 121"/>
              <a:gd name="T7" fmla="*/ 3 h 158"/>
              <a:gd name="T8" fmla="*/ 63 w 121"/>
              <a:gd name="T9" fmla="*/ 0 h 158"/>
              <a:gd name="T10" fmla="*/ 37 w 121"/>
              <a:gd name="T11" fmla="*/ 6 h 158"/>
              <a:gd name="T12" fmla="*/ 17 w 121"/>
              <a:gd name="T13" fmla="*/ 21 h 158"/>
              <a:gd name="T14" fmla="*/ 4 w 121"/>
              <a:gd name="T15" fmla="*/ 46 h 158"/>
              <a:gd name="T16" fmla="*/ 0 w 121"/>
              <a:gd name="T17" fmla="*/ 79 h 158"/>
              <a:gd name="T18" fmla="*/ 4 w 121"/>
              <a:gd name="T19" fmla="*/ 113 h 158"/>
              <a:gd name="T20" fmla="*/ 16 w 121"/>
              <a:gd name="T21" fmla="*/ 137 h 158"/>
              <a:gd name="T22" fmla="*/ 35 w 121"/>
              <a:gd name="T23" fmla="*/ 152 h 158"/>
              <a:gd name="T24" fmla="*/ 60 w 121"/>
              <a:gd name="T25" fmla="*/ 158 h 158"/>
              <a:gd name="T26" fmla="*/ 84 w 121"/>
              <a:gd name="T27" fmla="*/ 155 h 158"/>
              <a:gd name="T28" fmla="*/ 103 w 121"/>
              <a:gd name="T29" fmla="*/ 143 h 158"/>
              <a:gd name="T30" fmla="*/ 116 w 121"/>
              <a:gd name="T31" fmla="*/ 124 h 158"/>
              <a:gd name="T32" fmla="*/ 121 w 121"/>
              <a:gd name="T33" fmla="*/ 100 h 158"/>
              <a:gd name="T34" fmla="*/ 97 w 121"/>
              <a:gd name="T35" fmla="*/ 108 h 158"/>
              <a:gd name="T36" fmla="*/ 92 w 121"/>
              <a:gd name="T37" fmla="*/ 121 h 158"/>
              <a:gd name="T38" fmla="*/ 82 w 121"/>
              <a:gd name="T39" fmla="*/ 130 h 158"/>
              <a:gd name="T40" fmla="*/ 70 w 121"/>
              <a:gd name="T41" fmla="*/ 135 h 158"/>
              <a:gd name="T42" fmla="*/ 53 w 121"/>
              <a:gd name="T43" fmla="*/ 134 h 158"/>
              <a:gd name="T44" fmla="*/ 39 w 121"/>
              <a:gd name="T45" fmla="*/ 127 h 158"/>
              <a:gd name="T46" fmla="*/ 30 w 121"/>
              <a:gd name="T47" fmla="*/ 113 h 158"/>
              <a:gd name="T48" fmla="*/ 25 w 121"/>
              <a:gd name="T49" fmla="*/ 92 h 158"/>
              <a:gd name="T50" fmla="*/ 25 w 121"/>
              <a:gd name="T51" fmla="*/ 66 h 158"/>
              <a:gd name="T52" fmla="*/ 31 w 121"/>
              <a:gd name="T53" fmla="*/ 45 h 158"/>
              <a:gd name="T54" fmla="*/ 40 w 121"/>
              <a:gd name="T55" fmla="*/ 31 h 158"/>
              <a:gd name="T56" fmla="*/ 55 w 121"/>
              <a:gd name="T57" fmla="*/ 24 h 158"/>
              <a:gd name="T58" fmla="*/ 71 w 121"/>
              <a:gd name="T59" fmla="*/ 23 h 158"/>
              <a:gd name="T60" fmla="*/ 83 w 121"/>
              <a:gd name="T61" fmla="*/ 28 h 158"/>
              <a:gd name="T62" fmla="*/ 92 w 121"/>
              <a:gd name="T63" fmla="*/ 36 h 158"/>
              <a:gd name="T64" fmla="*/ 97 w 121"/>
              <a:gd name="T65" fmla="*/ 48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158"/>
              <a:gd name="T101" fmla="*/ 121 w 12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158">
                <a:moveTo>
                  <a:pt x="98" y="54"/>
                </a:moveTo>
                <a:lnTo>
                  <a:pt x="121" y="54"/>
                </a:lnTo>
                <a:lnTo>
                  <a:pt x="119" y="43"/>
                </a:lnTo>
                <a:lnTo>
                  <a:pt x="116" y="32"/>
                </a:lnTo>
                <a:lnTo>
                  <a:pt x="112" y="23"/>
                </a:lnTo>
                <a:lnTo>
                  <a:pt x="104" y="15"/>
                </a:lnTo>
                <a:lnTo>
                  <a:pt x="96" y="8"/>
                </a:lnTo>
                <a:lnTo>
                  <a:pt x="87" y="3"/>
                </a:lnTo>
                <a:lnTo>
                  <a:pt x="76" y="1"/>
                </a:lnTo>
                <a:lnTo>
                  <a:pt x="63" y="0"/>
                </a:lnTo>
                <a:lnTo>
                  <a:pt x="50" y="1"/>
                </a:lnTo>
                <a:lnTo>
                  <a:pt x="37" y="6"/>
                </a:lnTo>
                <a:lnTo>
                  <a:pt x="26" y="11"/>
                </a:lnTo>
                <a:lnTo>
                  <a:pt x="17" y="21"/>
                </a:lnTo>
                <a:lnTo>
                  <a:pt x="10" y="32"/>
                </a:lnTo>
                <a:lnTo>
                  <a:pt x="4" y="46"/>
                </a:lnTo>
                <a:lnTo>
                  <a:pt x="1" y="61"/>
                </a:lnTo>
                <a:lnTo>
                  <a:pt x="0" y="79"/>
                </a:lnTo>
                <a:lnTo>
                  <a:pt x="1" y="98"/>
                </a:lnTo>
                <a:lnTo>
                  <a:pt x="4" y="113"/>
                </a:lnTo>
                <a:lnTo>
                  <a:pt x="10" y="126"/>
                </a:lnTo>
                <a:lnTo>
                  <a:pt x="16" y="137"/>
                </a:lnTo>
                <a:lnTo>
                  <a:pt x="25" y="146"/>
                </a:lnTo>
                <a:lnTo>
                  <a:pt x="35" y="152"/>
                </a:lnTo>
                <a:lnTo>
                  <a:pt x="48" y="157"/>
                </a:lnTo>
                <a:lnTo>
                  <a:pt x="60" y="158"/>
                </a:lnTo>
                <a:lnTo>
                  <a:pt x="74" y="157"/>
                </a:lnTo>
                <a:lnTo>
                  <a:pt x="84" y="155"/>
                </a:lnTo>
                <a:lnTo>
                  <a:pt x="95" y="149"/>
                </a:lnTo>
                <a:lnTo>
                  <a:pt x="103" y="143"/>
                </a:lnTo>
                <a:lnTo>
                  <a:pt x="111" y="135"/>
                </a:lnTo>
                <a:lnTo>
                  <a:pt x="116" y="124"/>
                </a:lnTo>
                <a:lnTo>
                  <a:pt x="119" y="113"/>
                </a:lnTo>
                <a:lnTo>
                  <a:pt x="121" y="100"/>
                </a:lnTo>
                <a:lnTo>
                  <a:pt x="99" y="100"/>
                </a:lnTo>
                <a:lnTo>
                  <a:pt x="97" y="108"/>
                </a:lnTo>
                <a:lnTo>
                  <a:pt x="95" y="115"/>
                </a:lnTo>
                <a:lnTo>
                  <a:pt x="92" y="121"/>
                </a:lnTo>
                <a:lnTo>
                  <a:pt x="88" y="126"/>
                </a:lnTo>
                <a:lnTo>
                  <a:pt x="82" y="130"/>
                </a:lnTo>
                <a:lnTo>
                  <a:pt x="76" y="133"/>
                </a:lnTo>
                <a:lnTo>
                  <a:pt x="70" y="135"/>
                </a:lnTo>
                <a:lnTo>
                  <a:pt x="61" y="135"/>
                </a:lnTo>
                <a:lnTo>
                  <a:pt x="53" y="134"/>
                </a:lnTo>
                <a:lnTo>
                  <a:pt x="45" y="131"/>
                </a:lnTo>
                <a:lnTo>
                  <a:pt x="39" y="127"/>
                </a:lnTo>
                <a:lnTo>
                  <a:pt x="34" y="121"/>
                </a:lnTo>
                <a:lnTo>
                  <a:pt x="30" y="113"/>
                </a:lnTo>
                <a:lnTo>
                  <a:pt x="26" y="103"/>
                </a:lnTo>
                <a:lnTo>
                  <a:pt x="25" y="92"/>
                </a:lnTo>
                <a:lnTo>
                  <a:pt x="24" y="79"/>
                </a:lnTo>
                <a:lnTo>
                  <a:pt x="25" y="66"/>
                </a:lnTo>
                <a:lnTo>
                  <a:pt x="27" y="54"/>
                </a:lnTo>
                <a:lnTo>
                  <a:pt x="31" y="45"/>
                </a:lnTo>
                <a:lnTo>
                  <a:pt x="35" y="37"/>
                </a:lnTo>
                <a:lnTo>
                  <a:pt x="40" y="31"/>
                </a:lnTo>
                <a:lnTo>
                  <a:pt x="46" y="27"/>
                </a:lnTo>
                <a:lnTo>
                  <a:pt x="55" y="24"/>
                </a:lnTo>
                <a:lnTo>
                  <a:pt x="63" y="23"/>
                </a:lnTo>
                <a:lnTo>
                  <a:pt x="71" y="23"/>
                </a:lnTo>
                <a:lnTo>
                  <a:pt x="77" y="25"/>
                </a:lnTo>
                <a:lnTo>
                  <a:pt x="83" y="28"/>
                </a:lnTo>
                <a:lnTo>
                  <a:pt x="88" y="31"/>
                </a:lnTo>
                <a:lnTo>
                  <a:pt x="92" y="36"/>
                </a:lnTo>
                <a:lnTo>
                  <a:pt x="95" y="42"/>
                </a:lnTo>
                <a:lnTo>
                  <a:pt x="97" y="48"/>
                </a:lnTo>
                <a:lnTo>
                  <a:pt x="98" y="54"/>
                </a:lnTo>
                <a:close/>
              </a:path>
            </a:pathLst>
          </a:custGeom>
          <a:solidFill>
            <a:srgbClr val="000080"/>
          </a:solidFill>
          <a:ln w="9525">
            <a:noFill/>
            <a:round/>
            <a:headEnd/>
            <a:tailEnd/>
          </a:ln>
        </p:spPr>
        <p:txBody>
          <a:bodyPr/>
          <a:lstStyle/>
          <a:p>
            <a:endParaRPr lang="ru-RU"/>
          </a:p>
        </p:txBody>
      </p:sp>
      <p:sp>
        <p:nvSpPr>
          <p:cNvPr id="21002" name="Freeform 522"/>
          <p:cNvSpPr>
            <a:spLocks noEditPoints="1"/>
          </p:cNvSpPr>
          <p:nvPr/>
        </p:nvSpPr>
        <p:spPr bwMode="auto">
          <a:xfrm>
            <a:off x="5726113" y="5054600"/>
            <a:ext cx="60325" cy="112713"/>
          </a:xfrm>
          <a:custGeom>
            <a:avLst/>
            <a:gdLst>
              <a:gd name="T0" fmla="*/ 105 w 127"/>
              <a:gd name="T1" fmla="*/ 215 h 215"/>
              <a:gd name="T2" fmla="*/ 127 w 127"/>
              <a:gd name="T3" fmla="*/ 3 h 215"/>
              <a:gd name="T4" fmla="*/ 105 w 127"/>
              <a:gd name="T5" fmla="*/ 25 h 215"/>
              <a:gd name="T6" fmla="*/ 96 w 127"/>
              <a:gd name="T7" fmla="*/ 14 h 215"/>
              <a:gd name="T8" fmla="*/ 86 w 127"/>
              <a:gd name="T9" fmla="*/ 6 h 215"/>
              <a:gd name="T10" fmla="*/ 74 w 127"/>
              <a:gd name="T11" fmla="*/ 1 h 215"/>
              <a:gd name="T12" fmla="*/ 60 w 127"/>
              <a:gd name="T13" fmla="*/ 0 h 215"/>
              <a:gd name="T14" fmla="*/ 36 w 127"/>
              <a:gd name="T15" fmla="*/ 6 h 215"/>
              <a:gd name="T16" fmla="*/ 17 w 127"/>
              <a:gd name="T17" fmla="*/ 21 h 215"/>
              <a:gd name="T18" fmla="*/ 4 w 127"/>
              <a:gd name="T19" fmla="*/ 45 h 215"/>
              <a:gd name="T20" fmla="*/ 0 w 127"/>
              <a:gd name="T21" fmla="*/ 79 h 215"/>
              <a:gd name="T22" fmla="*/ 4 w 127"/>
              <a:gd name="T23" fmla="*/ 112 h 215"/>
              <a:gd name="T24" fmla="*/ 17 w 127"/>
              <a:gd name="T25" fmla="*/ 137 h 215"/>
              <a:gd name="T26" fmla="*/ 36 w 127"/>
              <a:gd name="T27" fmla="*/ 152 h 215"/>
              <a:gd name="T28" fmla="*/ 60 w 127"/>
              <a:gd name="T29" fmla="*/ 158 h 215"/>
              <a:gd name="T30" fmla="*/ 74 w 127"/>
              <a:gd name="T31" fmla="*/ 157 h 215"/>
              <a:gd name="T32" fmla="*/ 87 w 127"/>
              <a:gd name="T33" fmla="*/ 152 h 215"/>
              <a:gd name="T34" fmla="*/ 97 w 127"/>
              <a:gd name="T35" fmla="*/ 144 h 215"/>
              <a:gd name="T36" fmla="*/ 105 w 127"/>
              <a:gd name="T37" fmla="*/ 134 h 215"/>
              <a:gd name="T38" fmla="*/ 25 w 127"/>
              <a:gd name="T39" fmla="*/ 65 h 215"/>
              <a:gd name="T40" fmla="*/ 31 w 127"/>
              <a:gd name="T41" fmla="*/ 45 h 215"/>
              <a:gd name="T42" fmla="*/ 41 w 127"/>
              <a:gd name="T43" fmla="*/ 31 h 215"/>
              <a:gd name="T44" fmla="*/ 56 w 127"/>
              <a:gd name="T45" fmla="*/ 24 h 215"/>
              <a:gd name="T46" fmla="*/ 74 w 127"/>
              <a:gd name="T47" fmla="*/ 24 h 215"/>
              <a:gd name="T48" fmla="*/ 89 w 127"/>
              <a:gd name="T49" fmla="*/ 31 h 215"/>
              <a:gd name="T50" fmla="*/ 99 w 127"/>
              <a:gd name="T51" fmla="*/ 45 h 215"/>
              <a:gd name="T52" fmla="*/ 105 w 127"/>
              <a:gd name="T53" fmla="*/ 66 h 215"/>
              <a:gd name="T54" fmla="*/ 105 w 127"/>
              <a:gd name="T55" fmla="*/ 92 h 215"/>
              <a:gd name="T56" fmla="*/ 99 w 127"/>
              <a:gd name="T57" fmla="*/ 114 h 215"/>
              <a:gd name="T58" fmla="*/ 90 w 127"/>
              <a:gd name="T59" fmla="*/ 128 h 215"/>
              <a:gd name="T60" fmla="*/ 75 w 127"/>
              <a:gd name="T61" fmla="*/ 135 h 215"/>
              <a:gd name="T62" fmla="*/ 57 w 127"/>
              <a:gd name="T63" fmla="*/ 135 h 215"/>
              <a:gd name="T64" fmla="*/ 41 w 127"/>
              <a:gd name="T65" fmla="*/ 128 h 215"/>
              <a:gd name="T66" fmla="*/ 31 w 127"/>
              <a:gd name="T67" fmla="*/ 113 h 215"/>
              <a:gd name="T68" fmla="*/ 25 w 127"/>
              <a:gd name="T69" fmla="*/ 91 h 2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7"/>
              <a:gd name="T106" fmla="*/ 0 h 215"/>
              <a:gd name="T107" fmla="*/ 127 w 127"/>
              <a:gd name="T108" fmla="*/ 215 h 2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7" h="215">
                <a:moveTo>
                  <a:pt x="105" y="134"/>
                </a:moveTo>
                <a:lnTo>
                  <a:pt x="105" y="215"/>
                </a:lnTo>
                <a:lnTo>
                  <a:pt x="127" y="215"/>
                </a:lnTo>
                <a:lnTo>
                  <a:pt x="127" y="3"/>
                </a:lnTo>
                <a:lnTo>
                  <a:pt x="105" y="3"/>
                </a:lnTo>
                <a:lnTo>
                  <a:pt x="105" y="25"/>
                </a:lnTo>
                <a:lnTo>
                  <a:pt x="100" y="20"/>
                </a:lnTo>
                <a:lnTo>
                  <a:pt x="96" y="14"/>
                </a:lnTo>
                <a:lnTo>
                  <a:pt x="91" y="10"/>
                </a:lnTo>
                <a:lnTo>
                  <a:pt x="86" y="6"/>
                </a:lnTo>
                <a:lnTo>
                  <a:pt x="80" y="3"/>
                </a:lnTo>
                <a:lnTo>
                  <a:pt x="74" y="1"/>
                </a:lnTo>
                <a:lnTo>
                  <a:pt x="68" y="0"/>
                </a:lnTo>
                <a:lnTo>
                  <a:pt x="60" y="0"/>
                </a:lnTo>
                <a:lnTo>
                  <a:pt x="48" y="1"/>
                </a:lnTo>
                <a:lnTo>
                  <a:pt x="36" y="6"/>
                </a:lnTo>
                <a:lnTo>
                  <a:pt x="25" y="11"/>
                </a:lnTo>
                <a:lnTo>
                  <a:pt x="17" y="21"/>
                </a:lnTo>
                <a:lnTo>
                  <a:pt x="10" y="32"/>
                </a:lnTo>
                <a:lnTo>
                  <a:pt x="4" y="45"/>
                </a:lnTo>
                <a:lnTo>
                  <a:pt x="1" y="61"/>
                </a:lnTo>
                <a:lnTo>
                  <a:pt x="0" y="79"/>
                </a:lnTo>
                <a:lnTo>
                  <a:pt x="1" y="96"/>
                </a:lnTo>
                <a:lnTo>
                  <a:pt x="4" y="112"/>
                </a:lnTo>
                <a:lnTo>
                  <a:pt x="10" y="126"/>
                </a:lnTo>
                <a:lnTo>
                  <a:pt x="17" y="137"/>
                </a:lnTo>
                <a:lnTo>
                  <a:pt x="25" y="146"/>
                </a:lnTo>
                <a:lnTo>
                  <a:pt x="36" y="152"/>
                </a:lnTo>
                <a:lnTo>
                  <a:pt x="48" y="157"/>
                </a:lnTo>
                <a:lnTo>
                  <a:pt x="60" y="158"/>
                </a:lnTo>
                <a:lnTo>
                  <a:pt x="68" y="158"/>
                </a:lnTo>
                <a:lnTo>
                  <a:pt x="74" y="157"/>
                </a:lnTo>
                <a:lnTo>
                  <a:pt x="80" y="155"/>
                </a:lnTo>
                <a:lnTo>
                  <a:pt x="87" y="152"/>
                </a:lnTo>
                <a:lnTo>
                  <a:pt x="92" y="149"/>
                </a:lnTo>
                <a:lnTo>
                  <a:pt x="97" y="144"/>
                </a:lnTo>
                <a:lnTo>
                  <a:pt x="101" y="140"/>
                </a:lnTo>
                <a:lnTo>
                  <a:pt x="105" y="134"/>
                </a:lnTo>
                <a:close/>
                <a:moveTo>
                  <a:pt x="24" y="78"/>
                </a:moveTo>
                <a:lnTo>
                  <a:pt x="25" y="65"/>
                </a:lnTo>
                <a:lnTo>
                  <a:pt x="28" y="54"/>
                </a:lnTo>
                <a:lnTo>
                  <a:pt x="31" y="45"/>
                </a:lnTo>
                <a:lnTo>
                  <a:pt x="36" y="37"/>
                </a:lnTo>
                <a:lnTo>
                  <a:pt x="41" y="31"/>
                </a:lnTo>
                <a:lnTo>
                  <a:pt x="49" y="27"/>
                </a:lnTo>
                <a:lnTo>
                  <a:pt x="56" y="24"/>
                </a:lnTo>
                <a:lnTo>
                  <a:pt x="66" y="23"/>
                </a:lnTo>
                <a:lnTo>
                  <a:pt x="74" y="24"/>
                </a:lnTo>
                <a:lnTo>
                  <a:pt x="82" y="27"/>
                </a:lnTo>
                <a:lnTo>
                  <a:pt x="89" y="31"/>
                </a:lnTo>
                <a:lnTo>
                  <a:pt x="95" y="38"/>
                </a:lnTo>
                <a:lnTo>
                  <a:pt x="99" y="45"/>
                </a:lnTo>
                <a:lnTo>
                  <a:pt x="102" y="56"/>
                </a:lnTo>
                <a:lnTo>
                  <a:pt x="105" y="66"/>
                </a:lnTo>
                <a:lnTo>
                  <a:pt x="106" y="79"/>
                </a:lnTo>
                <a:lnTo>
                  <a:pt x="105" y="92"/>
                </a:lnTo>
                <a:lnTo>
                  <a:pt x="102" y="103"/>
                </a:lnTo>
                <a:lnTo>
                  <a:pt x="99" y="114"/>
                </a:lnTo>
                <a:lnTo>
                  <a:pt x="95" y="121"/>
                </a:lnTo>
                <a:lnTo>
                  <a:pt x="90" y="128"/>
                </a:lnTo>
                <a:lnTo>
                  <a:pt x="82" y="133"/>
                </a:lnTo>
                <a:lnTo>
                  <a:pt x="75" y="135"/>
                </a:lnTo>
                <a:lnTo>
                  <a:pt x="67" y="136"/>
                </a:lnTo>
                <a:lnTo>
                  <a:pt x="57" y="135"/>
                </a:lnTo>
                <a:lnTo>
                  <a:pt x="49" y="133"/>
                </a:lnTo>
                <a:lnTo>
                  <a:pt x="41" y="128"/>
                </a:lnTo>
                <a:lnTo>
                  <a:pt x="36" y="121"/>
                </a:lnTo>
                <a:lnTo>
                  <a:pt x="31" y="113"/>
                </a:lnTo>
                <a:lnTo>
                  <a:pt x="28" y="102"/>
                </a:lnTo>
                <a:lnTo>
                  <a:pt x="25" y="91"/>
                </a:lnTo>
                <a:lnTo>
                  <a:pt x="24" y="78"/>
                </a:lnTo>
                <a:close/>
              </a:path>
            </a:pathLst>
          </a:custGeom>
          <a:solidFill>
            <a:srgbClr val="000080"/>
          </a:solidFill>
          <a:ln w="9525">
            <a:noFill/>
            <a:round/>
            <a:headEnd/>
            <a:tailEnd/>
          </a:ln>
        </p:spPr>
        <p:txBody>
          <a:bodyPr/>
          <a:lstStyle/>
          <a:p>
            <a:endParaRPr lang="ru-RU"/>
          </a:p>
        </p:txBody>
      </p:sp>
      <p:sp>
        <p:nvSpPr>
          <p:cNvPr id="21003" name="Freeform 523"/>
          <p:cNvSpPr>
            <a:spLocks/>
          </p:cNvSpPr>
          <p:nvPr/>
        </p:nvSpPr>
        <p:spPr bwMode="auto">
          <a:xfrm>
            <a:off x="5802313" y="5056188"/>
            <a:ext cx="53975" cy="80962"/>
          </a:xfrm>
          <a:custGeom>
            <a:avLst/>
            <a:gdLst>
              <a:gd name="T0" fmla="*/ 24 w 114"/>
              <a:gd name="T1" fmla="*/ 0 h 155"/>
              <a:gd name="T2" fmla="*/ 0 w 114"/>
              <a:gd name="T3" fmla="*/ 0 h 155"/>
              <a:gd name="T4" fmla="*/ 0 w 114"/>
              <a:gd name="T5" fmla="*/ 91 h 155"/>
              <a:gd name="T6" fmla="*/ 0 w 114"/>
              <a:gd name="T7" fmla="*/ 98 h 155"/>
              <a:gd name="T8" fmla="*/ 0 w 114"/>
              <a:gd name="T9" fmla="*/ 109 h 155"/>
              <a:gd name="T10" fmla="*/ 1 w 114"/>
              <a:gd name="T11" fmla="*/ 118 h 155"/>
              <a:gd name="T12" fmla="*/ 4 w 114"/>
              <a:gd name="T13" fmla="*/ 127 h 155"/>
              <a:gd name="T14" fmla="*/ 7 w 114"/>
              <a:gd name="T15" fmla="*/ 134 h 155"/>
              <a:gd name="T16" fmla="*/ 10 w 114"/>
              <a:gd name="T17" fmla="*/ 139 h 155"/>
              <a:gd name="T18" fmla="*/ 13 w 114"/>
              <a:gd name="T19" fmla="*/ 143 h 155"/>
              <a:gd name="T20" fmla="*/ 17 w 114"/>
              <a:gd name="T21" fmla="*/ 147 h 155"/>
              <a:gd name="T22" fmla="*/ 23 w 114"/>
              <a:gd name="T23" fmla="*/ 149 h 155"/>
              <a:gd name="T24" fmla="*/ 28 w 114"/>
              <a:gd name="T25" fmla="*/ 152 h 155"/>
              <a:gd name="T26" fmla="*/ 34 w 114"/>
              <a:gd name="T27" fmla="*/ 154 h 155"/>
              <a:gd name="T28" fmla="*/ 41 w 114"/>
              <a:gd name="T29" fmla="*/ 155 h 155"/>
              <a:gd name="T30" fmla="*/ 47 w 114"/>
              <a:gd name="T31" fmla="*/ 155 h 155"/>
              <a:gd name="T32" fmla="*/ 54 w 114"/>
              <a:gd name="T33" fmla="*/ 155 h 155"/>
              <a:gd name="T34" fmla="*/ 62 w 114"/>
              <a:gd name="T35" fmla="*/ 154 h 155"/>
              <a:gd name="T36" fmla="*/ 68 w 114"/>
              <a:gd name="T37" fmla="*/ 152 h 155"/>
              <a:gd name="T38" fmla="*/ 74 w 114"/>
              <a:gd name="T39" fmla="*/ 148 h 155"/>
              <a:gd name="T40" fmla="*/ 80 w 114"/>
              <a:gd name="T41" fmla="*/ 145 h 155"/>
              <a:gd name="T42" fmla="*/ 84 w 114"/>
              <a:gd name="T43" fmla="*/ 140 h 155"/>
              <a:gd name="T44" fmla="*/ 88 w 114"/>
              <a:gd name="T45" fmla="*/ 135 h 155"/>
              <a:gd name="T46" fmla="*/ 92 w 114"/>
              <a:gd name="T47" fmla="*/ 130 h 155"/>
              <a:gd name="T48" fmla="*/ 92 w 114"/>
              <a:gd name="T49" fmla="*/ 152 h 155"/>
              <a:gd name="T50" fmla="*/ 114 w 114"/>
              <a:gd name="T51" fmla="*/ 152 h 155"/>
              <a:gd name="T52" fmla="*/ 114 w 114"/>
              <a:gd name="T53" fmla="*/ 0 h 155"/>
              <a:gd name="T54" fmla="*/ 91 w 114"/>
              <a:gd name="T55" fmla="*/ 0 h 155"/>
              <a:gd name="T56" fmla="*/ 91 w 114"/>
              <a:gd name="T57" fmla="*/ 82 h 155"/>
              <a:gd name="T58" fmla="*/ 90 w 114"/>
              <a:gd name="T59" fmla="*/ 93 h 155"/>
              <a:gd name="T60" fmla="*/ 89 w 114"/>
              <a:gd name="T61" fmla="*/ 104 h 155"/>
              <a:gd name="T62" fmla="*/ 86 w 114"/>
              <a:gd name="T63" fmla="*/ 113 h 155"/>
              <a:gd name="T64" fmla="*/ 81 w 114"/>
              <a:gd name="T65" fmla="*/ 120 h 155"/>
              <a:gd name="T66" fmla="*/ 75 w 114"/>
              <a:gd name="T67" fmla="*/ 126 h 155"/>
              <a:gd name="T68" fmla="*/ 69 w 114"/>
              <a:gd name="T69" fmla="*/ 130 h 155"/>
              <a:gd name="T70" fmla="*/ 61 w 114"/>
              <a:gd name="T71" fmla="*/ 132 h 155"/>
              <a:gd name="T72" fmla="*/ 51 w 114"/>
              <a:gd name="T73" fmla="*/ 133 h 155"/>
              <a:gd name="T74" fmla="*/ 44 w 114"/>
              <a:gd name="T75" fmla="*/ 133 h 155"/>
              <a:gd name="T76" fmla="*/ 37 w 114"/>
              <a:gd name="T77" fmla="*/ 131 h 155"/>
              <a:gd name="T78" fmla="*/ 33 w 114"/>
              <a:gd name="T79" fmla="*/ 127 h 155"/>
              <a:gd name="T80" fmla="*/ 29 w 114"/>
              <a:gd name="T81" fmla="*/ 124 h 155"/>
              <a:gd name="T82" fmla="*/ 27 w 114"/>
              <a:gd name="T83" fmla="*/ 118 h 155"/>
              <a:gd name="T84" fmla="*/ 25 w 114"/>
              <a:gd name="T85" fmla="*/ 111 h 155"/>
              <a:gd name="T86" fmla="*/ 24 w 114"/>
              <a:gd name="T87" fmla="*/ 103 h 155"/>
              <a:gd name="T88" fmla="*/ 24 w 114"/>
              <a:gd name="T89" fmla="*/ 93 h 155"/>
              <a:gd name="T90" fmla="*/ 24 w 114"/>
              <a:gd name="T91" fmla="*/ 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24" y="0"/>
                </a:moveTo>
                <a:lnTo>
                  <a:pt x="0" y="0"/>
                </a:lnTo>
                <a:lnTo>
                  <a:pt x="0" y="91"/>
                </a:lnTo>
                <a:lnTo>
                  <a:pt x="0" y="98"/>
                </a:lnTo>
                <a:lnTo>
                  <a:pt x="0" y="109"/>
                </a:lnTo>
                <a:lnTo>
                  <a:pt x="1" y="118"/>
                </a:lnTo>
                <a:lnTo>
                  <a:pt x="4" y="127"/>
                </a:lnTo>
                <a:lnTo>
                  <a:pt x="7" y="134"/>
                </a:lnTo>
                <a:lnTo>
                  <a:pt x="10" y="139"/>
                </a:lnTo>
                <a:lnTo>
                  <a:pt x="13" y="143"/>
                </a:lnTo>
                <a:lnTo>
                  <a:pt x="17" y="147"/>
                </a:lnTo>
                <a:lnTo>
                  <a:pt x="23" y="149"/>
                </a:lnTo>
                <a:lnTo>
                  <a:pt x="28" y="152"/>
                </a:lnTo>
                <a:lnTo>
                  <a:pt x="34" y="154"/>
                </a:lnTo>
                <a:lnTo>
                  <a:pt x="41" y="155"/>
                </a:lnTo>
                <a:lnTo>
                  <a:pt x="47" y="155"/>
                </a:lnTo>
                <a:lnTo>
                  <a:pt x="54" y="155"/>
                </a:lnTo>
                <a:lnTo>
                  <a:pt x="62" y="154"/>
                </a:lnTo>
                <a:lnTo>
                  <a:pt x="68" y="152"/>
                </a:lnTo>
                <a:lnTo>
                  <a:pt x="74" y="148"/>
                </a:lnTo>
                <a:lnTo>
                  <a:pt x="80" y="145"/>
                </a:lnTo>
                <a:lnTo>
                  <a:pt x="84" y="140"/>
                </a:lnTo>
                <a:lnTo>
                  <a:pt x="88" y="135"/>
                </a:lnTo>
                <a:lnTo>
                  <a:pt x="92" y="130"/>
                </a:lnTo>
                <a:lnTo>
                  <a:pt x="92" y="152"/>
                </a:lnTo>
                <a:lnTo>
                  <a:pt x="114" y="152"/>
                </a:lnTo>
                <a:lnTo>
                  <a:pt x="114" y="0"/>
                </a:lnTo>
                <a:lnTo>
                  <a:pt x="91" y="0"/>
                </a:lnTo>
                <a:lnTo>
                  <a:pt x="91" y="82"/>
                </a:lnTo>
                <a:lnTo>
                  <a:pt x="90" y="93"/>
                </a:lnTo>
                <a:lnTo>
                  <a:pt x="89" y="104"/>
                </a:lnTo>
                <a:lnTo>
                  <a:pt x="86" y="113"/>
                </a:lnTo>
                <a:lnTo>
                  <a:pt x="81" y="120"/>
                </a:lnTo>
                <a:lnTo>
                  <a:pt x="75" y="126"/>
                </a:lnTo>
                <a:lnTo>
                  <a:pt x="69" y="130"/>
                </a:lnTo>
                <a:lnTo>
                  <a:pt x="61" y="132"/>
                </a:lnTo>
                <a:lnTo>
                  <a:pt x="51" y="133"/>
                </a:lnTo>
                <a:lnTo>
                  <a:pt x="44" y="133"/>
                </a:lnTo>
                <a:lnTo>
                  <a:pt x="37" y="131"/>
                </a:lnTo>
                <a:lnTo>
                  <a:pt x="33" y="127"/>
                </a:lnTo>
                <a:lnTo>
                  <a:pt x="29" y="124"/>
                </a:lnTo>
                <a:lnTo>
                  <a:pt x="27" y="118"/>
                </a:lnTo>
                <a:lnTo>
                  <a:pt x="25" y="111"/>
                </a:lnTo>
                <a:lnTo>
                  <a:pt x="24" y="103"/>
                </a:lnTo>
                <a:lnTo>
                  <a:pt x="24" y="93"/>
                </a:lnTo>
                <a:lnTo>
                  <a:pt x="24" y="0"/>
                </a:lnTo>
                <a:close/>
              </a:path>
            </a:pathLst>
          </a:custGeom>
          <a:solidFill>
            <a:srgbClr val="000080"/>
          </a:solidFill>
          <a:ln w="9525">
            <a:noFill/>
            <a:round/>
            <a:headEnd/>
            <a:tailEnd/>
          </a:ln>
        </p:spPr>
        <p:txBody>
          <a:bodyPr/>
          <a:lstStyle/>
          <a:p>
            <a:endParaRPr lang="ru-RU"/>
          </a:p>
        </p:txBody>
      </p:sp>
      <p:sp>
        <p:nvSpPr>
          <p:cNvPr id="21004" name="Freeform 524"/>
          <p:cNvSpPr>
            <a:spLocks noEditPoints="1"/>
          </p:cNvSpPr>
          <p:nvPr/>
        </p:nvSpPr>
        <p:spPr bwMode="auto">
          <a:xfrm>
            <a:off x="5868988" y="5054600"/>
            <a:ext cx="57150" cy="82550"/>
          </a:xfrm>
          <a:custGeom>
            <a:avLst/>
            <a:gdLst>
              <a:gd name="T0" fmla="*/ 97 w 123"/>
              <a:gd name="T1" fmla="*/ 113 h 158"/>
              <a:gd name="T2" fmla="*/ 90 w 123"/>
              <a:gd name="T3" fmla="*/ 123 h 158"/>
              <a:gd name="T4" fmla="*/ 82 w 123"/>
              <a:gd name="T5" fmla="*/ 130 h 158"/>
              <a:gd name="T6" fmla="*/ 70 w 123"/>
              <a:gd name="T7" fmla="*/ 135 h 158"/>
              <a:gd name="T8" fmla="*/ 55 w 123"/>
              <a:gd name="T9" fmla="*/ 134 h 158"/>
              <a:gd name="T10" fmla="*/ 41 w 123"/>
              <a:gd name="T11" fmla="*/ 128 h 158"/>
              <a:gd name="T12" fmla="*/ 30 w 123"/>
              <a:gd name="T13" fmla="*/ 116 h 158"/>
              <a:gd name="T14" fmla="*/ 25 w 123"/>
              <a:gd name="T15" fmla="*/ 98 h 158"/>
              <a:gd name="T16" fmla="*/ 123 w 123"/>
              <a:gd name="T17" fmla="*/ 87 h 158"/>
              <a:gd name="T18" fmla="*/ 122 w 123"/>
              <a:gd name="T19" fmla="*/ 59 h 158"/>
              <a:gd name="T20" fmla="*/ 114 w 123"/>
              <a:gd name="T21" fmla="*/ 30 h 158"/>
              <a:gd name="T22" fmla="*/ 98 w 123"/>
              <a:gd name="T23" fmla="*/ 11 h 158"/>
              <a:gd name="T24" fmla="*/ 76 w 123"/>
              <a:gd name="T25" fmla="*/ 1 h 158"/>
              <a:gd name="T26" fmla="*/ 48 w 123"/>
              <a:gd name="T27" fmla="*/ 1 h 158"/>
              <a:gd name="T28" fmla="*/ 25 w 123"/>
              <a:gd name="T29" fmla="*/ 11 h 158"/>
              <a:gd name="T30" fmla="*/ 9 w 123"/>
              <a:gd name="T31" fmla="*/ 32 h 158"/>
              <a:gd name="T32" fmla="*/ 1 w 123"/>
              <a:gd name="T33" fmla="*/ 63 h 158"/>
              <a:gd name="T34" fmla="*/ 1 w 123"/>
              <a:gd name="T35" fmla="*/ 98 h 158"/>
              <a:gd name="T36" fmla="*/ 9 w 123"/>
              <a:gd name="T37" fmla="*/ 127 h 158"/>
              <a:gd name="T38" fmla="*/ 25 w 123"/>
              <a:gd name="T39" fmla="*/ 146 h 158"/>
              <a:gd name="T40" fmla="*/ 48 w 123"/>
              <a:gd name="T41" fmla="*/ 157 h 158"/>
              <a:gd name="T42" fmla="*/ 73 w 123"/>
              <a:gd name="T43" fmla="*/ 157 h 158"/>
              <a:gd name="T44" fmla="*/ 94 w 123"/>
              <a:gd name="T45" fmla="*/ 150 h 158"/>
              <a:gd name="T46" fmla="*/ 108 w 123"/>
              <a:gd name="T47" fmla="*/ 137 h 158"/>
              <a:gd name="T48" fmla="*/ 119 w 123"/>
              <a:gd name="T49" fmla="*/ 119 h 158"/>
              <a:gd name="T50" fmla="*/ 99 w 123"/>
              <a:gd name="T51" fmla="*/ 107 h 158"/>
              <a:gd name="T52" fmla="*/ 25 w 123"/>
              <a:gd name="T53" fmla="*/ 56 h 158"/>
              <a:gd name="T54" fmla="*/ 31 w 123"/>
              <a:gd name="T55" fmla="*/ 39 h 158"/>
              <a:gd name="T56" fmla="*/ 41 w 123"/>
              <a:gd name="T57" fmla="*/ 28 h 158"/>
              <a:gd name="T58" fmla="*/ 54 w 123"/>
              <a:gd name="T59" fmla="*/ 23 h 158"/>
              <a:gd name="T60" fmla="*/ 70 w 123"/>
              <a:gd name="T61" fmla="*/ 23 h 158"/>
              <a:gd name="T62" fmla="*/ 84 w 123"/>
              <a:gd name="T63" fmla="*/ 29 h 158"/>
              <a:gd name="T64" fmla="*/ 94 w 123"/>
              <a:gd name="T65" fmla="*/ 39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0" y="123"/>
                </a:lnTo>
                <a:lnTo>
                  <a:pt x="86" y="128"/>
                </a:lnTo>
                <a:lnTo>
                  <a:pt x="82" y="130"/>
                </a:lnTo>
                <a:lnTo>
                  <a:pt x="77" y="133"/>
                </a:lnTo>
                <a:lnTo>
                  <a:pt x="70" y="135"/>
                </a:lnTo>
                <a:lnTo>
                  <a:pt x="63" y="135"/>
                </a:lnTo>
                <a:lnTo>
                  <a:pt x="55" y="134"/>
                </a:lnTo>
                <a:lnTo>
                  <a:pt x="47" y="131"/>
                </a:lnTo>
                <a:lnTo>
                  <a:pt x="41" y="128"/>
                </a:lnTo>
                <a:lnTo>
                  <a:pt x="35" y="122"/>
                </a:lnTo>
                <a:lnTo>
                  <a:pt x="30" y="116"/>
                </a:lnTo>
                <a:lnTo>
                  <a:pt x="27" y="108"/>
                </a:lnTo>
                <a:lnTo>
                  <a:pt x="25" y="98"/>
                </a:lnTo>
                <a:lnTo>
                  <a:pt x="24" y="87"/>
                </a:lnTo>
                <a:lnTo>
                  <a:pt x="123" y="87"/>
                </a:lnTo>
                <a:lnTo>
                  <a:pt x="123" y="75"/>
                </a:lnTo>
                <a:lnTo>
                  <a:pt x="122" y="59"/>
                </a:lnTo>
                <a:lnTo>
                  <a:pt x="119" y="43"/>
                </a:lnTo>
                <a:lnTo>
                  <a:pt x="114" y="30"/>
                </a:lnTo>
                <a:lnTo>
                  <a:pt x="107" y="20"/>
                </a:lnTo>
                <a:lnTo>
                  <a:pt x="98" y="11"/>
                </a:lnTo>
                <a:lnTo>
                  <a:pt x="87" y="4"/>
                </a:lnTo>
                <a:lnTo>
                  <a:pt x="76" y="1"/>
                </a:lnTo>
                <a:lnTo>
                  <a:pt x="61" y="0"/>
                </a:lnTo>
                <a:lnTo>
                  <a:pt x="48" y="1"/>
                </a:lnTo>
                <a:lnTo>
                  <a:pt x="36" y="6"/>
                </a:lnTo>
                <a:lnTo>
                  <a:pt x="25" y="11"/>
                </a:lnTo>
                <a:lnTo>
                  <a:pt x="17" y="21"/>
                </a:lnTo>
                <a:lnTo>
                  <a:pt x="9" y="32"/>
                </a:lnTo>
                <a:lnTo>
                  <a:pt x="4" y="46"/>
                </a:lnTo>
                <a:lnTo>
                  <a:pt x="1" y="63"/>
                </a:lnTo>
                <a:lnTo>
                  <a:pt x="0" y="80"/>
                </a:lnTo>
                <a:lnTo>
                  <a:pt x="1" y="98"/>
                </a:lnTo>
                <a:lnTo>
                  <a:pt x="4" y="113"/>
                </a:lnTo>
                <a:lnTo>
                  <a:pt x="9" y="127"/>
                </a:lnTo>
                <a:lnTo>
                  <a:pt x="17" y="137"/>
                </a:lnTo>
                <a:lnTo>
                  <a:pt x="25" y="146"/>
                </a:lnTo>
                <a:lnTo>
                  <a:pt x="36" y="152"/>
                </a:lnTo>
                <a:lnTo>
                  <a:pt x="48" y="157"/>
                </a:lnTo>
                <a:lnTo>
                  <a:pt x="61" y="158"/>
                </a:lnTo>
                <a:lnTo>
                  <a:pt x="73"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8"/>
                </a:lnTo>
                <a:lnTo>
                  <a:pt x="31" y="39"/>
                </a:lnTo>
                <a:lnTo>
                  <a:pt x="36" y="34"/>
                </a:lnTo>
                <a:lnTo>
                  <a:pt x="41" y="28"/>
                </a:lnTo>
                <a:lnTo>
                  <a:pt x="47" y="24"/>
                </a:lnTo>
                <a:lnTo>
                  <a:pt x="54" y="23"/>
                </a:lnTo>
                <a:lnTo>
                  <a:pt x="62" y="22"/>
                </a:lnTo>
                <a:lnTo>
                  <a:pt x="70" y="23"/>
                </a:lnTo>
                <a:lnTo>
                  <a:pt x="78" y="24"/>
                </a:lnTo>
                <a:lnTo>
                  <a:pt x="84" y="29"/>
                </a:lnTo>
                <a:lnTo>
                  <a:pt x="89" y="34"/>
                </a:lnTo>
                <a:lnTo>
                  <a:pt x="94" y="39"/>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1005" name="Freeform 525"/>
          <p:cNvSpPr>
            <a:spLocks/>
          </p:cNvSpPr>
          <p:nvPr/>
        </p:nvSpPr>
        <p:spPr bwMode="auto">
          <a:xfrm>
            <a:off x="5935663" y="5054600"/>
            <a:ext cx="52387" cy="82550"/>
          </a:xfrm>
          <a:custGeom>
            <a:avLst/>
            <a:gdLst>
              <a:gd name="T0" fmla="*/ 1 w 112"/>
              <a:gd name="T1" fmla="*/ 117 h 158"/>
              <a:gd name="T2" fmla="*/ 8 w 112"/>
              <a:gd name="T3" fmla="*/ 137 h 158"/>
              <a:gd name="T4" fmla="*/ 22 w 112"/>
              <a:gd name="T5" fmla="*/ 150 h 158"/>
              <a:gd name="T6" fmla="*/ 42 w 112"/>
              <a:gd name="T7" fmla="*/ 157 h 158"/>
              <a:gd name="T8" fmla="*/ 68 w 112"/>
              <a:gd name="T9" fmla="*/ 157 h 158"/>
              <a:gd name="T10" fmla="*/ 89 w 112"/>
              <a:gd name="T11" fmla="*/ 151 h 158"/>
              <a:gd name="T12" fmla="*/ 103 w 112"/>
              <a:gd name="T13" fmla="*/ 138 h 158"/>
              <a:gd name="T14" fmla="*/ 111 w 112"/>
              <a:gd name="T15" fmla="*/ 120 h 158"/>
              <a:gd name="T16" fmla="*/ 111 w 112"/>
              <a:gd name="T17" fmla="*/ 100 h 158"/>
              <a:gd name="T18" fmla="*/ 107 w 112"/>
              <a:gd name="T19" fmla="*/ 86 h 158"/>
              <a:gd name="T20" fmla="*/ 96 w 112"/>
              <a:gd name="T21" fmla="*/ 77 h 158"/>
              <a:gd name="T22" fmla="*/ 80 w 112"/>
              <a:gd name="T23" fmla="*/ 70 h 158"/>
              <a:gd name="T24" fmla="*/ 47 w 112"/>
              <a:gd name="T25" fmla="*/ 61 h 158"/>
              <a:gd name="T26" fmla="*/ 38 w 112"/>
              <a:gd name="T27" fmla="*/ 58 h 158"/>
              <a:gd name="T28" fmla="*/ 31 w 112"/>
              <a:gd name="T29" fmla="*/ 54 h 158"/>
              <a:gd name="T30" fmla="*/ 26 w 112"/>
              <a:gd name="T31" fmla="*/ 50 h 158"/>
              <a:gd name="T32" fmla="*/ 25 w 112"/>
              <a:gd name="T33" fmla="*/ 43 h 158"/>
              <a:gd name="T34" fmla="*/ 27 w 112"/>
              <a:gd name="T35" fmla="*/ 34 h 158"/>
              <a:gd name="T36" fmla="*/ 33 w 112"/>
              <a:gd name="T37" fmla="*/ 28 h 158"/>
              <a:gd name="T38" fmla="*/ 42 w 112"/>
              <a:gd name="T39" fmla="*/ 23 h 158"/>
              <a:gd name="T40" fmla="*/ 55 w 112"/>
              <a:gd name="T41" fmla="*/ 22 h 158"/>
              <a:gd name="T42" fmla="*/ 68 w 112"/>
              <a:gd name="T43" fmla="*/ 23 h 158"/>
              <a:gd name="T44" fmla="*/ 77 w 112"/>
              <a:gd name="T45" fmla="*/ 29 h 158"/>
              <a:gd name="T46" fmla="*/ 83 w 112"/>
              <a:gd name="T47" fmla="*/ 36 h 158"/>
              <a:gd name="T48" fmla="*/ 87 w 112"/>
              <a:gd name="T49" fmla="*/ 46 h 158"/>
              <a:gd name="T50" fmla="*/ 108 w 112"/>
              <a:gd name="T51" fmla="*/ 36 h 158"/>
              <a:gd name="T52" fmla="*/ 100 w 112"/>
              <a:gd name="T53" fmla="*/ 18 h 158"/>
              <a:gd name="T54" fmla="*/ 87 w 112"/>
              <a:gd name="T55" fmla="*/ 7 h 158"/>
              <a:gd name="T56" fmla="*/ 66 w 112"/>
              <a:gd name="T57" fmla="*/ 1 h 158"/>
              <a:gd name="T58" fmla="*/ 43 w 112"/>
              <a:gd name="T59" fmla="*/ 1 h 158"/>
              <a:gd name="T60" fmla="*/ 24 w 112"/>
              <a:gd name="T61" fmla="*/ 7 h 158"/>
              <a:gd name="T62" fmla="*/ 11 w 112"/>
              <a:gd name="T63" fmla="*/ 18 h 158"/>
              <a:gd name="T64" fmla="*/ 4 w 112"/>
              <a:gd name="T65" fmla="*/ 34 h 158"/>
              <a:gd name="T66" fmla="*/ 4 w 112"/>
              <a:gd name="T67" fmla="*/ 52 h 158"/>
              <a:gd name="T68" fmla="*/ 8 w 112"/>
              <a:gd name="T69" fmla="*/ 66 h 158"/>
              <a:gd name="T70" fmla="*/ 18 w 112"/>
              <a:gd name="T71" fmla="*/ 75 h 158"/>
              <a:gd name="T72" fmla="*/ 33 w 112"/>
              <a:gd name="T73" fmla="*/ 82 h 158"/>
              <a:gd name="T74" fmla="*/ 69 w 112"/>
              <a:gd name="T75" fmla="*/ 93 h 158"/>
              <a:gd name="T76" fmla="*/ 78 w 112"/>
              <a:gd name="T77" fmla="*/ 95 h 158"/>
              <a:gd name="T78" fmla="*/ 84 w 112"/>
              <a:gd name="T79" fmla="*/ 99 h 158"/>
              <a:gd name="T80" fmla="*/ 89 w 112"/>
              <a:gd name="T81" fmla="*/ 105 h 158"/>
              <a:gd name="T82" fmla="*/ 90 w 112"/>
              <a:gd name="T83" fmla="*/ 113 h 158"/>
              <a:gd name="T84" fmla="*/ 88 w 112"/>
              <a:gd name="T85" fmla="*/ 122 h 158"/>
              <a:gd name="T86" fmla="*/ 81 w 112"/>
              <a:gd name="T87" fmla="*/ 129 h 158"/>
              <a:gd name="T88" fmla="*/ 71 w 112"/>
              <a:gd name="T89" fmla="*/ 135 h 158"/>
              <a:gd name="T90" fmla="*/ 57 w 112"/>
              <a:gd name="T91" fmla="*/ 136 h 158"/>
              <a:gd name="T92" fmla="*/ 42 w 112"/>
              <a:gd name="T93" fmla="*/ 134 h 158"/>
              <a:gd name="T94" fmla="*/ 32 w 112"/>
              <a:gd name="T95" fmla="*/ 128 h 158"/>
              <a:gd name="T96" fmla="*/ 24 w 112"/>
              <a:gd name="T97" fmla="*/ 119 h 158"/>
              <a:gd name="T98" fmla="*/ 21 w 112"/>
              <a:gd name="T99" fmla="*/ 106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2"/>
              <a:gd name="T151" fmla="*/ 0 h 158"/>
              <a:gd name="T152" fmla="*/ 112 w 112"/>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2" h="158">
                <a:moveTo>
                  <a:pt x="0" y="106"/>
                </a:moveTo>
                <a:lnTo>
                  <a:pt x="1" y="117"/>
                </a:lnTo>
                <a:lnTo>
                  <a:pt x="3" y="128"/>
                </a:lnTo>
                <a:lnTo>
                  <a:pt x="8" y="137"/>
                </a:lnTo>
                <a:lnTo>
                  <a:pt x="14" y="144"/>
                </a:lnTo>
                <a:lnTo>
                  <a:pt x="22" y="150"/>
                </a:lnTo>
                <a:lnTo>
                  <a:pt x="32" y="155"/>
                </a:lnTo>
                <a:lnTo>
                  <a:pt x="42" y="157"/>
                </a:lnTo>
                <a:lnTo>
                  <a:pt x="55" y="158"/>
                </a:lnTo>
                <a:lnTo>
                  <a:pt x="68" y="157"/>
                </a:lnTo>
                <a:lnTo>
                  <a:pt x="79" y="155"/>
                </a:lnTo>
                <a:lnTo>
                  <a:pt x="89" y="151"/>
                </a:lnTo>
                <a:lnTo>
                  <a:pt x="97" y="145"/>
                </a:lnTo>
                <a:lnTo>
                  <a:pt x="103" y="138"/>
                </a:lnTo>
                <a:lnTo>
                  <a:pt x="108" y="130"/>
                </a:lnTo>
                <a:lnTo>
                  <a:pt x="111" y="120"/>
                </a:lnTo>
                <a:lnTo>
                  <a:pt x="112" y="109"/>
                </a:lnTo>
                <a:lnTo>
                  <a:pt x="111" y="100"/>
                </a:lnTo>
                <a:lnTo>
                  <a:pt x="110" y="93"/>
                </a:lnTo>
                <a:lnTo>
                  <a:pt x="107" y="86"/>
                </a:lnTo>
                <a:lnTo>
                  <a:pt x="101" y="81"/>
                </a:lnTo>
                <a:lnTo>
                  <a:pt x="96" y="77"/>
                </a:lnTo>
                <a:lnTo>
                  <a:pt x="89" y="73"/>
                </a:lnTo>
                <a:lnTo>
                  <a:pt x="80" y="70"/>
                </a:lnTo>
                <a:lnTo>
                  <a:pt x="71" y="67"/>
                </a:lnTo>
                <a:lnTo>
                  <a:pt x="47" y="61"/>
                </a:lnTo>
                <a:lnTo>
                  <a:pt x="42" y="59"/>
                </a:lnTo>
                <a:lnTo>
                  <a:pt x="38" y="58"/>
                </a:lnTo>
                <a:lnTo>
                  <a:pt x="34" y="57"/>
                </a:lnTo>
                <a:lnTo>
                  <a:pt x="31" y="54"/>
                </a:lnTo>
                <a:lnTo>
                  <a:pt x="29" y="52"/>
                </a:lnTo>
                <a:lnTo>
                  <a:pt x="26" y="50"/>
                </a:lnTo>
                <a:lnTo>
                  <a:pt x="25" y="46"/>
                </a:lnTo>
                <a:lnTo>
                  <a:pt x="25" y="43"/>
                </a:lnTo>
                <a:lnTo>
                  <a:pt x="25" y="38"/>
                </a:lnTo>
                <a:lnTo>
                  <a:pt x="27" y="34"/>
                </a:lnTo>
                <a:lnTo>
                  <a:pt x="30" y="30"/>
                </a:lnTo>
                <a:lnTo>
                  <a:pt x="33" y="28"/>
                </a:lnTo>
                <a:lnTo>
                  <a:pt x="37" y="25"/>
                </a:lnTo>
                <a:lnTo>
                  <a:pt x="42" y="23"/>
                </a:lnTo>
                <a:lnTo>
                  <a:pt x="47" y="22"/>
                </a:lnTo>
                <a:lnTo>
                  <a:pt x="55" y="22"/>
                </a:lnTo>
                <a:lnTo>
                  <a:pt x="61" y="22"/>
                </a:lnTo>
                <a:lnTo>
                  <a:pt x="68" y="23"/>
                </a:lnTo>
                <a:lnTo>
                  <a:pt x="73" y="25"/>
                </a:lnTo>
                <a:lnTo>
                  <a:pt x="77" y="29"/>
                </a:lnTo>
                <a:lnTo>
                  <a:pt x="81" y="32"/>
                </a:lnTo>
                <a:lnTo>
                  <a:pt x="83" y="36"/>
                </a:lnTo>
                <a:lnTo>
                  <a:pt x="85" y="41"/>
                </a:lnTo>
                <a:lnTo>
                  <a:pt x="87" y="46"/>
                </a:lnTo>
                <a:lnTo>
                  <a:pt x="109" y="46"/>
                </a:lnTo>
                <a:lnTo>
                  <a:pt x="108" y="36"/>
                </a:lnTo>
                <a:lnTo>
                  <a:pt x="104" y="27"/>
                </a:lnTo>
                <a:lnTo>
                  <a:pt x="100" y="18"/>
                </a:lnTo>
                <a:lnTo>
                  <a:pt x="94" y="13"/>
                </a:lnTo>
                <a:lnTo>
                  <a:pt x="87" y="7"/>
                </a:lnTo>
                <a:lnTo>
                  <a:pt x="77" y="3"/>
                </a:lnTo>
                <a:lnTo>
                  <a:pt x="66" y="1"/>
                </a:lnTo>
                <a:lnTo>
                  <a:pt x="55" y="0"/>
                </a:lnTo>
                <a:lnTo>
                  <a:pt x="43" y="1"/>
                </a:lnTo>
                <a:lnTo>
                  <a:pt x="33" y="3"/>
                </a:lnTo>
                <a:lnTo>
                  <a:pt x="24" y="7"/>
                </a:lnTo>
                <a:lnTo>
                  <a:pt x="17" y="11"/>
                </a:lnTo>
                <a:lnTo>
                  <a:pt x="11" y="18"/>
                </a:lnTo>
                <a:lnTo>
                  <a:pt x="6" y="25"/>
                </a:lnTo>
                <a:lnTo>
                  <a:pt x="4" y="34"/>
                </a:lnTo>
                <a:lnTo>
                  <a:pt x="3" y="43"/>
                </a:lnTo>
                <a:lnTo>
                  <a:pt x="4" y="52"/>
                </a:lnTo>
                <a:lnTo>
                  <a:pt x="5" y="59"/>
                </a:lnTo>
                <a:lnTo>
                  <a:pt x="8" y="66"/>
                </a:lnTo>
                <a:lnTo>
                  <a:pt x="13" y="71"/>
                </a:lnTo>
                <a:lnTo>
                  <a:pt x="18" y="75"/>
                </a:lnTo>
                <a:lnTo>
                  <a:pt x="24" y="79"/>
                </a:lnTo>
                <a:lnTo>
                  <a:pt x="33" y="82"/>
                </a:lnTo>
                <a:lnTo>
                  <a:pt x="41" y="85"/>
                </a:lnTo>
                <a:lnTo>
                  <a:pt x="69" y="93"/>
                </a:lnTo>
                <a:lnTo>
                  <a:pt x="73" y="94"/>
                </a:lnTo>
                <a:lnTo>
                  <a:pt x="78" y="95"/>
                </a:lnTo>
                <a:lnTo>
                  <a:pt x="81" y="98"/>
                </a:lnTo>
                <a:lnTo>
                  <a:pt x="84" y="99"/>
                </a:lnTo>
                <a:lnTo>
                  <a:pt x="87" y="102"/>
                </a:lnTo>
                <a:lnTo>
                  <a:pt x="89" y="105"/>
                </a:lnTo>
                <a:lnTo>
                  <a:pt x="90" y="108"/>
                </a:lnTo>
                <a:lnTo>
                  <a:pt x="90" y="113"/>
                </a:lnTo>
                <a:lnTo>
                  <a:pt x="89" y="117"/>
                </a:lnTo>
                <a:lnTo>
                  <a:pt x="88" y="122"/>
                </a:lnTo>
                <a:lnTo>
                  <a:pt x="84" y="127"/>
                </a:lnTo>
                <a:lnTo>
                  <a:pt x="81" y="129"/>
                </a:lnTo>
                <a:lnTo>
                  <a:pt x="76" y="133"/>
                </a:lnTo>
                <a:lnTo>
                  <a:pt x="71" y="135"/>
                </a:lnTo>
                <a:lnTo>
                  <a:pt x="64" y="136"/>
                </a:lnTo>
                <a:lnTo>
                  <a:pt x="57" y="136"/>
                </a:lnTo>
                <a:lnTo>
                  <a:pt x="50" y="136"/>
                </a:lnTo>
                <a:lnTo>
                  <a:pt x="42" y="134"/>
                </a:lnTo>
                <a:lnTo>
                  <a:pt x="36" y="131"/>
                </a:lnTo>
                <a:lnTo>
                  <a:pt x="32" y="128"/>
                </a:lnTo>
                <a:lnTo>
                  <a:pt x="27" y="124"/>
                </a:lnTo>
                <a:lnTo>
                  <a:pt x="24" y="119"/>
                </a:lnTo>
                <a:lnTo>
                  <a:pt x="22" y="113"/>
                </a:lnTo>
                <a:lnTo>
                  <a:pt x="21" y="106"/>
                </a:lnTo>
                <a:lnTo>
                  <a:pt x="0" y="106"/>
                </a:lnTo>
                <a:close/>
              </a:path>
            </a:pathLst>
          </a:custGeom>
          <a:solidFill>
            <a:srgbClr val="000080"/>
          </a:solidFill>
          <a:ln w="9525">
            <a:noFill/>
            <a:round/>
            <a:headEnd/>
            <a:tailEnd/>
          </a:ln>
        </p:spPr>
        <p:txBody>
          <a:bodyPr/>
          <a:lstStyle/>
          <a:p>
            <a:endParaRPr lang="ru-RU"/>
          </a:p>
        </p:txBody>
      </p:sp>
      <p:sp>
        <p:nvSpPr>
          <p:cNvPr id="21006" name="Freeform 526"/>
          <p:cNvSpPr>
            <a:spLocks noEditPoints="1"/>
          </p:cNvSpPr>
          <p:nvPr/>
        </p:nvSpPr>
        <p:spPr bwMode="auto">
          <a:xfrm>
            <a:off x="6034088" y="5026025"/>
            <a:ext cx="68262" cy="109538"/>
          </a:xfrm>
          <a:custGeom>
            <a:avLst/>
            <a:gdLst>
              <a:gd name="T0" fmla="*/ 25 w 143"/>
              <a:gd name="T1" fmla="*/ 111 h 208"/>
              <a:gd name="T2" fmla="*/ 84 w 143"/>
              <a:gd name="T3" fmla="*/ 111 h 208"/>
              <a:gd name="T4" fmla="*/ 101 w 143"/>
              <a:gd name="T5" fmla="*/ 116 h 208"/>
              <a:gd name="T6" fmla="*/ 111 w 143"/>
              <a:gd name="T7" fmla="*/ 124 h 208"/>
              <a:gd name="T8" fmla="*/ 116 w 143"/>
              <a:gd name="T9" fmla="*/ 137 h 208"/>
              <a:gd name="T10" fmla="*/ 116 w 143"/>
              <a:gd name="T11" fmla="*/ 154 h 208"/>
              <a:gd name="T12" fmla="*/ 112 w 143"/>
              <a:gd name="T13" fmla="*/ 168 h 208"/>
              <a:gd name="T14" fmla="*/ 101 w 143"/>
              <a:gd name="T15" fmla="*/ 176 h 208"/>
              <a:gd name="T16" fmla="*/ 86 w 143"/>
              <a:gd name="T17" fmla="*/ 181 h 208"/>
              <a:gd name="T18" fmla="*/ 25 w 143"/>
              <a:gd name="T19" fmla="*/ 182 h 208"/>
              <a:gd name="T20" fmla="*/ 25 w 143"/>
              <a:gd name="T21" fmla="*/ 24 h 208"/>
              <a:gd name="T22" fmla="*/ 81 w 143"/>
              <a:gd name="T23" fmla="*/ 24 h 208"/>
              <a:gd name="T24" fmla="*/ 96 w 143"/>
              <a:gd name="T25" fmla="*/ 28 h 208"/>
              <a:gd name="T26" fmla="*/ 104 w 143"/>
              <a:gd name="T27" fmla="*/ 35 h 208"/>
              <a:gd name="T28" fmla="*/ 109 w 143"/>
              <a:gd name="T29" fmla="*/ 47 h 208"/>
              <a:gd name="T30" fmla="*/ 109 w 143"/>
              <a:gd name="T31" fmla="*/ 63 h 208"/>
              <a:gd name="T32" fmla="*/ 104 w 143"/>
              <a:gd name="T33" fmla="*/ 75 h 208"/>
              <a:gd name="T34" fmla="*/ 95 w 143"/>
              <a:gd name="T35" fmla="*/ 83 h 208"/>
              <a:gd name="T36" fmla="*/ 80 w 143"/>
              <a:gd name="T37" fmla="*/ 88 h 208"/>
              <a:gd name="T38" fmla="*/ 25 w 143"/>
              <a:gd name="T39" fmla="*/ 88 h 208"/>
              <a:gd name="T40" fmla="*/ 80 w 143"/>
              <a:gd name="T41" fmla="*/ 208 h 208"/>
              <a:gd name="T42" fmla="*/ 106 w 143"/>
              <a:gd name="T43" fmla="*/ 203 h 208"/>
              <a:gd name="T44" fmla="*/ 126 w 143"/>
              <a:gd name="T45" fmla="*/ 190 h 208"/>
              <a:gd name="T46" fmla="*/ 139 w 143"/>
              <a:gd name="T47" fmla="*/ 172 h 208"/>
              <a:gd name="T48" fmla="*/ 143 w 143"/>
              <a:gd name="T49" fmla="*/ 146 h 208"/>
              <a:gd name="T50" fmla="*/ 141 w 143"/>
              <a:gd name="T51" fmla="*/ 127 h 208"/>
              <a:gd name="T52" fmla="*/ 134 w 143"/>
              <a:gd name="T53" fmla="*/ 112 h 208"/>
              <a:gd name="T54" fmla="*/ 123 w 143"/>
              <a:gd name="T55" fmla="*/ 102 h 208"/>
              <a:gd name="T56" fmla="*/ 109 w 143"/>
              <a:gd name="T57" fmla="*/ 96 h 208"/>
              <a:gd name="T58" fmla="*/ 120 w 143"/>
              <a:gd name="T59" fmla="*/ 89 h 208"/>
              <a:gd name="T60" fmla="*/ 129 w 143"/>
              <a:gd name="T61" fmla="*/ 78 h 208"/>
              <a:gd name="T62" fmla="*/ 133 w 143"/>
              <a:gd name="T63" fmla="*/ 66 h 208"/>
              <a:gd name="T64" fmla="*/ 135 w 143"/>
              <a:gd name="T65" fmla="*/ 52 h 208"/>
              <a:gd name="T66" fmla="*/ 132 w 143"/>
              <a:gd name="T67" fmla="*/ 28 h 208"/>
              <a:gd name="T68" fmla="*/ 120 w 143"/>
              <a:gd name="T69" fmla="*/ 13 h 208"/>
              <a:gd name="T70" fmla="*/ 102 w 143"/>
              <a:gd name="T71" fmla="*/ 4 h 208"/>
              <a:gd name="T72" fmla="*/ 76 w 143"/>
              <a:gd name="T73" fmla="*/ 0 h 208"/>
              <a:gd name="T74" fmla="*/ 0 w 143"/>
              <a:gd name="T75" fmla="*/ 208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3"/>
              <a:gd name="T115" fmla="*/ 0 h 208"/>
              <a:gd name="T116" fmla="*/ 143 w 143"/>
              <a:gd name="T117" fmla="*/ 208 h 20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3" h="208">
                <a:moveTo>
                  <a:pt x="25" y="182"/>
                </a:moveTo>
                <a:lnTo>
                  <a:pt x="25" y="111"/>
                </a:lnTo>
                <a:lnTo>
                  <a:pt x="75" y="111"/>
                </a:lnTo>
                <a:lnTo>
                  <a:pt x="84" y="111"/>
                </a:lnTo>
                <a:lnTo>
                  <a:pt x="94" y="113"/>
                </a:lnTo>
                <a:lnTo>
                  <a:pt x="101" y="116"/>
                </a:lnTo>
                <a:lnTo>
                  <a:pt x="106" y="119"/>
                </a:lnTo>
                <a:lnTo>
                  <a:pt x="111" y="124"/>
                </a:lnTo>
                <a:lnTo>
                  <a:pt x="115" y="130"/>
                </a:lnTo>
                <a:lnTo>
                  <a:pt x="116" y="137"/>
                </a:lnTo>
                <a:lnTo>
                  <a:pt x="117" y="146"/>
                </a:lnTo>
                <a:lnTo>
                  <a:pt x="116" y="154"/>
                </a:lnTo>
                <a:lnTo>
                  <a:pt x="115" y="161"/>
                </a:lnTo>
                <a:lnTo>
                  <a:pt x="112" y="168"/>
                </a:lnTo>
                <a:lnTo>
                  <a:pt x="107" y="173"/>
                </a:lnTo>
                <a:lnTo>
                  <a:pt x="101" y="176"/>
                </a:lnTo>
                <a:lnTo>
                  <a:pt x="95" y="180"/>
                </a:lnTo>
                <a:lnTo>
                  <a:pt x="86" y="181"/>
                </a:lnTo>
                <a:lnTo>
                  <a:pt x="78" y="182"/>
                </a:lnTo>
                <a:lnTo>
                  <a:pt x="25" y="182"/>
                </a:lnTo>
                <a:close/>
                <a:moveTo>
                  <a:pt x="25" y="88"/>
                </a:moveTo>
                <a:lnTo>
                  <a:pt x="25" y="24"/>
                </a:lnTo>
                <a:lnTo>
                  <a:pt x="73" y="24"/>
                </a:lnTo>
                <a:lnTo>
                  <a:pt x="81" y="24"/>
                </a:lnTo>
                <a:lnTo>
                  <a:pt x="89" y="26"/>
                </a:lnTo>
                <a:lnTo>
                  <a:pt x="96" y="28"/>
                </a:lnTo>
                <a:lnTo>
                  <a:pt x="100" y="32"/>
                </a:lnTo>
                <a:lnTo>
                  <a:pt x="104" y="35"/>
                </a:lnTo>
                <a:lnTo>
                  <a:pt x="107" y="41"/>
                </a:lnTo>
                <a:lnTo>
                  <a:pt x="109" y="47"/>
                </a:lnTo>
                <a:lnTo>
                  <a:pt x="110" y="55"/>
                </a:lnTo>
                <a:lnTo>
                  <a:pt x="109" y="63"/>
                </a:lnTo>
                <a:lnTo>
                  <a:pt x="107" y="70"/>
                </a:lnTo>
                <a:lnTo>
                  <a:pt x="104" y="75"/>
                </a:lnTo>
                <a:lnTo>
                  <a:pt x="100" y="80"/>
                </a:lnTo>
                <a:lnTo>
                  <a:pt x="95" y="83"/>
                </a:lnTo>
                <a:lnTo>
                  <a:pt x="87" y="85"/>
                </a:lnTo>
                <a:lnTo>
                  <a:pt x="80" y="88"/>
                </a:lnTo>
                <a:lnTo>
                  <a:pt x="71" y="88"/>
                </a:lnTo>
                <a:lnTo>
                  <a:pt x="25" y="88"/>
                </a:lnTo>
                <a:close/>
                <a:moveTo>
                  <a:pt x="0" y="208"/>
                </a:moveTo>
                <a:lnTo>
                  <a:pt x="80" y="208"/>
                </a:lnTo>
                <a:lnTo>
                  <a:pt x="95" y="206"/>
                </a:lnTo>
                <a:lnTo>
                  <a:pt x="106" y="203"/>
                </a:lnTo>
                <a:lnTo>
                  <a:pt x="118" y="198"/>
                </a:lnTo>
                <a:lnTo>
                  <a:pt x="126" y="190"/>
                </a:lnTo>
                <a:lnTo>
                  <a:pt x="134" y="182"/>
                </a:lnTo>
                <a:lnTo>
                  <a:pt x="139" y="172"/>
                </a:lnTo>
                <a:lnTo>
                  <a:pt x="142" y="159"/>
                </a:lnTo>
                <a:lnTo>
                  <a:pt x="143" y="146"/>
                </a:lnTo>
                <a:lnTo>
                  <a:pt x="142" y="137"/>
                </a:lnTo>
                <a:lnTo>
                  <a:pt x="141" y="127"/>
                </a:lnTo>
                <a:lnTo>
                  <a:pt x="138" y="119"/>
                </a:lnTo>
                <a:lnTo>
                  <a:pt x="134" y="112"/>
                </a:lnTo>
                <a:lnTo>
                  <a:pt x="129" y="106"/>
                </a:lnTo>
                <a:lnTo>
                  <a:pt x="123" y="102"/>
                </a:lnTo>
                <a:lnTo>
                  <a:pt x="116" y="98"/>
                </a:lnTo>
                <a:lnTo>
                  <a:pt x="109" y="96"/>
                </a:lnTo>
                <a:lnTo>
                  <a:pt x="115" y="92"/>
                </a:lnTo>
                <a:lnTo>
                  <a:pt x="120" y="89"/>
                </a:lnTo>
                <a:lnTo>
                  <a:pt x="124" y="84"/>
                </a:lnTo>
                <a:lnTo>
                  <a:pt x="129" y="78"/>
                </a:lnTo>
                <a:lnTo>
                  <a:pt x="131" y="73"/>
                </a:lnTo>
                <a:lnTo>
                  <a:pt x="133" y="66"/>
                </a:lnTo>
                <a:lnTo>
                  <a:pt x="135" y="59"/>
                </a:lnTo>
                <a:lnTo>
                  <a:pt x="135" y="52"/>
                </a:lnTo>
                <a:lnTo>
                  <a:pt x="134" y="39"/>
                </a:lnTo>
                <a:lnTo>
                  <a:pt x="132" y="28"/>
                </a:lnTo>
                <a:lnTo>
                  <a:pt x="126" y="20"/>
                </a:lnTo>
                <a:lnTo>
                  <a:pt x="120" y="13"/>
                </a:lnTo>
                <a:lnTo>
                  <a:pt x="112" y="7"/>
                </a:lnTo>
                <a:lnTo>
                  <a:pt x="102" y="4"/>
                </a:lnTo>
                <a:lnTo>
                  <a:pt x="90" y="2"/>
                </a:lnTo>
                <a:lnTo>
                  <a:pt x="76" y="0"/>
                </a:lnTo>
                <a:lnTo>
                  <a:pt x="0" y="0"/>
                </a:lnTo>
                <a:lnTo>
                  <a:pt x="0" y="208"/>
                </a:lnTo>
                <a:close/>
              </a:path>
            </a:pathLst>
          </a:custGeom>
          <a:solidFill>
            <a:srgbClr val="000080"/>
          </a:solidFill>
          <a:ln w="9525">
            <a:noFill/>
            <a:round/>
            <a:headEnd/>
            <a:tailEnd/>
          </a:ln>
        </p:spPr>
        <p:txBody>
          <a:bodyPr/>
          <a:lstStyle/>
          <a:p>
            <a:endParaRPr lang="ru-RU"/>
          </a:p>
        </p:txBody>
      </p:sp>
      <p:sp>
        <p:nvSpPr>
          <p:cNvPr id="21007" name="Rectangle 527"/>
          <p:cNvSpPr>
            <a:spLocks noChangeArrowheads="1"/>
          </p:cNvSpPr>
          <p:nvPr/>
        </p:nvSpPr>
        <p:spPr bwMode="auto">
          <a:xfrm>
            <a:off x="6116638" y="5119688"/>
            <a:ext cx="12700" cy="15875"/>
          </a:xfrm>
          <a:prstGeom prst="rect">
            <a:avLst/>
          </a:prstGeom>
          <a:solidFill>
            <a:srgbClr val="000080"/>
          </a:solidFill>
          <a:ln w="9525">
            <a:noFill/>
            <a:miter lim="800000"/>
            <a:headEnd/>
            <a:tailEnd/>
          </a:ln>
        </p:spPr>
        <p:txBody>
          <a:bodyPr/>
          <a:lstStyle/>
          <a:p>
            <a:endParaRPr lang="ru-RU"/>
          </a:p>
        </p:txBody>
      </p:sp>
      <p:sp>
        <p:nvSpPr>
          <p:cNvPr id="21008" name="Freeform 528"/>
          <p:cNvSpPr>
            <a:spLocks noEditPoints="1"/>
          </p:cNvSpPr>
          <p:nvPr/>
        </p:nvSpPr>
        <p:spPr bwMode="auto">
          <a:xfrm>
            <a:off x="4851400" y="5226050"/>
            <a:ext cx="60325" cy="103188"/>
          </a:xfrm>
          <a:custGeom>
            <a:avLst/>
            <a:gdLst>
              <a:gd name="T0" fmla="*/ 79 w 129"/>
              <a:gd name="T1" fmla="*/ 195 h 195"/>
              <a:gd name="T2" fmla="*/ 103 w 129"/>
              <a:gd name="T3" fmla="*/ 195 h 195"/>
              <a:gd name="T4" fmla="*/ 103 w 129"/>
              <a:gd name="T5" fmla="*/ 146 h 195"/>
              <a:gd name="T6" fmla="*/ 129 w 129"/>
              <a:gd name="T7" fmla="*/ 146 h 195"/>
              <a:gd name="T8" fmla="*/ 129 w 129"/>
              <a:gd name="T9" fmla="*/ 123 h 195"/>
              <a:gd name="T10" fmla="*/ 103 w 129"/>
              <a:gd name="T11" fmla="*/ 123 h 195"/>
              <a:gd name="T12" fmla="*/ 103 w 129"/>
              <a:gd name="T13" fmla="*/ 0 h 195"/>
              <a:gd name="T14" fmla="*/ 79 w 129"/>
              <a:gd name="T15" fmla="*/ 0 h 195"/>
              <a:gd name="T16" fmla="*/ 0 w 129"/>
              <a:gd name="T17" fmla="*/ 121 h 195"/>
              <a:gd name="T18" fmla="*/ 0 w 129"/>
              <a:gd name="T19" fmla="*/ 146 h 195"/>
              <a:gd name="T20" fmla="*/ 79 w 129"/>
              <a:gd name="T21" fmla="*/ 146 h 195"/>
              <a:gd name="T22" fmla="*/ 79 w 129"/>
              <a:gd name="T23" fmla="*/ 195 h 195"/>
              <a:gd name="T24" fmla="*/ 22 w 129"/>
              <a:gd name="T25" fmla="*/ 123 h 195"/>
              <a:gd name="T26" fmla="*/ 79 w 129"/>
              <a:gd name="T27" fmla="*/ 33 h 195"/>
              <a:gd name="T28" fmla="*/ 79 w 129"/>
              <a:gd name="T29" fmla="*/ 123 h 195"/>
              <a:gd name="T30" fmla="*/ 22 w 129"/>
              <a:gd name="T31" fmla="*/ 123 h 19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5"/>
              <a:gd name="T50" fmla="*/ 129 w 129"/>
              <a:gd name="T51" fmla="*/ 195 h 19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5">
                <a:moveTo>
                  <a:pt x="79" y="195"/>
                </a:moveTo>
                <a:lnTo>
                  <a:pt x="103" y="195"/>
                </a:lnTo>
                <a:lnTo>
                  <a:pt x="103" y="146"/>
                </a:lnTo>
                <a:lnTo>
                  <a:pt x="129" y="146"/>
                </a:lnTo>
                <a:lnTo>
                  <a:pt x="129" y="123"/>
                </a:lnTo>
                <a:lnTo>
                  <a:pt x="103" y="123"/>
                </a:lnTo>
                <a:lnTo>
                  <a:pt x="103" y="0"/>
                </a:lnTo>
                <a:lnTo>
                  <a:pt x="79" y="0"/>
                </a:lnTo>
                <a:lnTo>
                  <a:pt x="0" y="121"/>
                </a:lnTo>
                <a:lnTo>
                  <a:pt x="0" y="146"/>
                </a:lnTo>
                <a:lnTo>
                  <a:pt x="79" y="146"/>
                </a:lnTo>
                <a:lnTo>
                  <a:pt x="79" y="195"/>
                </a:lnTo>
                <a:close/>
                <a:moveTo>
                  <a:pt x="22" y="123"/>
                </a:moveTo>
                <a:lnTo>
                  <a:pt x="79" y="33"/>
                </a:lnTo>
                <a:lnTo>
                  <a:pt x="79" y="123"/>
                </a:lnTo>
                <a:lnTo>
                  <a:pt x="22" y="123"/>
                </a:lnTo>
                <a:close/>
              </a:path>
            </a:pathLst>
          </a:custGeom>
          <a:solidFill>
            <a:srgbClr val="000080"/>
          </a:solidFill>
          <a:ln w="9525">
            <a:noFill/>
            <a:round/>
            <a:headEnd/>
            <a:tailEnd/>
          </a:ln>
        </p:spPr>
        <p:txBody>
          <a:bodyPr/>
          <a:lstStyle/>
          <a:p>
            <a:endParaRPr lang="ru-RU"/>
          </a:p>
        </p:txBody>
      </p:sp>
      <p:sp>
        <p:nvSpPr>
          <p:cNvPr id="21009" name="Freeform 529"/>
          <p:cNvSpPr>
            <a:spLocks noEditPoints="1"/>
          </p:cNvSpPr>
          <p:nvPr/>
        </p:nvSpPr>
        <p:spPr bwMode="auto">
          <a:xfrm>
            <a:off x="4919663" y="5222875"/>
            <a:ext cx="60325" cy="107950"/>
          </a:xfrm>
          <a:custGeom>
            <a:avLst/>
            <a:gdLst>
              <a:gd name="T0" fmla="*/ 125 w 128"/>
              <a:gd name="T1" fmla="*/ 41 h 204"/>
              <a:gd name="T2" fmla="*/ 116 w 128"/>
              <a:gd name="T3" fmla="*/ 21 h 204"/>
              <a:gd name="T4" fmla="*/ 102 w 128"/>
              <a:gd name="T5" fmla="*/ 8 h 204"/>
              <a:gd name="T6" fmla="*/ 82 w 128"/>
              <a:gd name="T7" fmla="*/ 1 h 204"/>
              <a:gd name="T8" fmla="*/ 62 w 128"/>
              <a:gd name="T9" fmla="*/ 0 h 204"/>
              <a:gd name="T10" fmla="*/ 47 w 128"/>
              <a:gd name="T11" fmla="*/ 5 h 204"/>
              <a:gd name="T12" fmla="*/ 34 w 128"/>
              <a:gd name="T13" fmla="*/ 12 h 204"/>
              <a:gd name="T14" fmla="*/ 24 w 128"/>
              <a:gd name="T15" fmla="*/ 22 h 204"/>
              <a:gd name="T16" fmla="*/ 14 w 128"/>
              <a:gd name="T17" fmla="*/ 36 h 204"/>
              <a:gd name="T18" fmla="*/ 8 w 128"/>
              <a:gd name="T19" fmla="*/ 54 h 204"/>
              <a:gd name="T20" fmla="*/ 4 w 128"/>
              <a:gd name="T21" fmla="*/ 73 h 204"/>
              <a:gd name="T22" fmla="*/ 0 w 128"/>
              <a:gd name="T23" fmla="*/ 98 h 204"/>
              <a:gd name="T24" fmla="*/ 0 w 128"/>
              <a:gd name="T25" fmla="*/ 122 h 204"/>
              <a:gd name="T26" fmla="*/ 3 w 128"/>
              <a:gd name="T27" fmla="*/ 142 h 204"/>
              <a:gd name="T28" fmla="*/ 7 w 128"/>
              <a:gd name="T29" fmla="*/ 160 h 204"/>
              <a:gd name="T30" fmla="*/ 13 w 128"/>
              <a:gd name="T31" fmla="*/ 174 h 204"/>
              <a:gd name="T32" fmla="*/ 22 w 128"/>
              <a:gd name="T33" fmla="*/ 185 h 204"/>
              <a:gd name="T34" fmla="*/ 32 w 128"/>
              <a:gd name="T35" fmla="*/ 194 h 204"/>
              <a:gd name="T36" fmla="*/ 45 w 128"/>
              <a:gd name="T37" fmla="*/ 200 h 204"/>
              <a:gd name="T38" fmla="*/ 58 w 128"/>
              <a:gd name="T39" fmla="*/ 204 h 204"/>
              <a:gd name="T40" fmla="*/ 80 w 128"/>
              <a:gd name="T41" fmla="*/ 203 h 204"/>
              <a:gd name="T42" fmla="*/ 102 w 128"/>
              <a:gd name="T43" fmla="*/ 193 h 204"/>
              <a:gd name="T44" fmla="*/ 119 w 128"/>
              <a:gd name="T45" fmla="*/ 176 h 204"/>
              <a:gd name="T46" fmla="*/ 127 w 128"/>
              <a:gd name="T47" fmla="*/ 150 h 204"/>
              <a:gd name="T48" fmla="*/ 127 w 128"/>
              <a:gd name="T49" fmla="*/ 122 h 204"/>
              <a:gd name="T50" fmla="*/ 119 w 128"/>
              <a:gd name="T51" fmla="*/ 98 h 204"/>
              <a:gd name="T52" fmla="*/ 104 w 128"/>
              <a:gd name="T53" fmla="*/ 80 h 204"/>
              <a:gd name="T54" fmla="*/ 83 w 128"/>
              <a:gd name="T55" fmla="*/ 71 h 204"/>
              <a:gd name="T56" fmla="*/ 57 w 128"/>
              <a:gd name="T57" fmla="*/ 71 h 204"/>
              <a:gd name="T58" fmla="*/ 35 w 128"/>
              <a:gd name="T59" fmla="*/ 83 h 204"/>
              <a:gd name="T60" fmla="*/ 28 w 128"/>
              <a:gd name="T61" fmla="*/ 76 h 204"/>
              <a:gd name="T62" fmla="*/ 34 w 128"/>
              <a:gd name="T63" fmla="*/ 50 h 204"/>
              <a:gd name="T64" fmla="*/ 45 w 128"/>
              <a:gd name="T65" fmla="*/ 33 h 204"/>
              <a:gd name="T66" fmla="*/ 61 w 128"/>
              <a:gd name="T67" fmla="*/ 24 h 204"/>
              <a:gd name="T68" fmla="*/ 76 w 128"/>
              <a:gd name="T69" fmla="*/ 23 h 204"/>
              <a:gd name="T70" fmla="*/ 88 w 128"/>
              <a:gd name="T71" fmla="*/ 28 h 204"/>
              <a:gd name="T72" fmla="*/ 96 w 128"/>
              <a:gd name="T73" fmla="*/ 35 h 204"/>
              <a:gd name="T74" fmla="*/ 102 w 128"/>
              <a:gd name="T75" fmla="*/ 47 h 204"/>
              <a:gd name="T76" fmla="*/ 127 w 128"/>
              <a:gd name="T77" fmla="*/ 52 h 204"/>
              <a:gd name="T78" fmla="*/ 102 w 128"/>
              <a:gd name="T79" fmla="*/ 146 h 204"/>
              <a:gd name="T80" fmla="*/ 97 w 128"/>
              <a:gd name="T81" fmla="*/ 162 h 204"/>
              <a:gd name="T82" fmla="*/ 87 w 128"/>
              <a:gd name="T83" fmla="*/ 174 h 204"/>
              <a:gd name="T84" fmla="*/ 74 w 128"/>
              <a:gd name="T85" fmla="*/ 179 h 204"/>
              <a:gd name="T86" fmla="*/ 58 w 128"/>
              <a:gd name="T87" fmla="*/ 179 h 204"/>
              <a:gd name="T88" fmla="*/ 45 w 128"/>
              <a:gd name="T89" fmla="*/ 174 h 204"/>
              <a:gd name="T90" fmla="*/ 35 w 128"/>
              <a:gd name="T91" fmla="*/ 162 h 204"/>
              <a:gd name="T92" fmla="*/ 30 w 128"/>
              <a:gd name="T93" fmla="*/ 147 h 204"/>
              <a:gd name="T94" fmla="*/ 30 w 128"/>
              <a:gd name="T95" fmla="*/ 127 h 204"/>
              <a:gd name="T96" fmla="*/ 35 w 128"/>
              <a:gd name="T97" fmla="*/ 111 h 204"/>
              <a:gd name="T98" fmla="*/ 45 w 128"/>
              <a:gd name="T99" fmla="*/ 100 h 204"/>
              <a:gd name="T100" fmla="*/ 58 w 128"/>
              <a:gd name="T101" fmla="*/ 94 h 204"/>
              <a:gd name="T102" fmla="*/ 74 w 128"/>
              <a:gd name="T103" fmla="*/ 94 h 204"/>
              <a:gd name="T104" fmla="*/ 88 w 128"/>
              <a:gd name="T105" fmla="*/ 100 h 204"/>
              <a:gd name="T106" fmla="*/ 97 w 128"/>
              <a:gd name="T107" fmla="*/ 111 h 204"/>
              <a:gd name="T108" fmla="*/ 102 w 128"/>
              <a:gd name="T109" fmla="*/ 127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4"/>
              <a:gd name="T167" fmla="*/ 128 w 128"/>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4">
                <a:moveTo>
                  <a:pt x="127" y="52"/>
                </a:moveTo>
                <a:lnTo>
                  <a:pt x="125" y="41"/>
                </a:lnTo>
                <a:lnTo>
                  <a:pt x="122" y="30"/>
                </a:lnTo>
                <a:lnTo>
                  <a:pt x="116" y="21"/>
                </a:lnTo>
                <a:lnTo>
                  <a:pt x="110" y="14"/>
                </a:lnTo>
                <a:lnTo>
                  <a:pt x="102" y="8"/>
                </a:lnTo>
                <a:lnTo>
                  <a:pt x="92" y="4"/>
                </a:lnTo>
                <a:lnTo>
                  <a:pt x="82" y="1"/>
                </a:lnTo>
                <a:lnTo>
                  <a:pt x="69" y="0"/>
                </a:lnTo>
                <a:lnTo>
                  <a:pt x="62" y="0"/>
                </a:lnTo>
                <a:lnTo>
                  <a:pt x="54" y="2"/>
                </a:lnTo>
                <a:lnTo>
                  <a:pt x="47" y="5"/>
                </a:lnTo>
                <a:lnTo>
                  <a:pt x="40" y="7"/>
                </a:lnTo>
                <a:lnTo>
                  <a:pt x="34" y="12"/>
                </a:lnTo>
                <a:lnTo>
                  <a:pt x="29" y="16"/>
                </a:lnTo>
                <a:lnTo>
                  <a:pt x="24" y="22"/>
                </a:lnTo>
                <a:lnTo>
                  <a:pt x="18" y="28"/>
                </a:lnTo>
                <a:lnTo>
                  <a:pt x="14" y="36"/>
                </a:lnTo>
                <a:lnTo>
                  <a:pt x="11" y="44"/>
                </a:lnTo>
                <a:lnTo>
                  <a:pt x="8" y="54"/>
                </a:lnTo>
                <a:lnTo>
                  <a:pt x="5" y="63"/>
                </a:lnTo>
                <a:lnTo>
                  <a:pt x="4" y="73"/>
                </a:lnTo>
                <a:lnTo>
                  <a:pt x="1" y="85"/>
                </a:lnTo>
                <a:lnTo>
                  <a:pt x="0" y="98"/>
                </a:lnTo>
                <a:lnTo>
                  <a:pt x="0" y="111"/>
                </a:lnTo>
                <a:lnTo>
                  <a:pt x="0" y="122"/>
                </a:lnTo>
                <a:lnTo>
                  <a:pt x="1" y="133"/>
                </a:lnTo>
                <a:lnTo>
                  <a:pt x="3" y="142"/>
                </a:lnTo>
                <a:lnTo>
                  <a:pt x="5" y="151"/>
                </a:lnTo>
                <a:lnTo>
                  <a:pt x="7" y="160"/>
                </a:lnTo>
                <a:lnTo>
                  <a:pt x="10" y="167"/>
                </a:lnTo>
                <a:lnTo>
                  <a:pt x="13" y="174"/>
                </a:lnTo>
                <a:lnTo>
                  <a:pt x="17" y="181"/>
                </a:lnTo>
                <a:lnTo>
                  <a:pt x="22" y="185"/>
                </a:lnTo>
                <a:lnTo>
                  <a:pt x="27" y="190"/>
                </a:lnTo>
                <a:lnTo>
                  <a:pt x="32" y="194"/>
                </a:lnTo>
                <a:lnTo>
                  <a:pt x="38" y="198"/>
                </a:lnTo>
                <a:lnTo>
                  <a:pt x="45" y="200"/>
                </a:lnTo>
                <a:lnTo>
                  <a:pt x="51" y="203"/>
                </a:lnTo>
                <a:lnTo>
                  <a:pt x="58" y="204"/>
                </a:lnTo>
                <a:lnTo>
                  <a:pt x="66" y="204"/>
                </a:lnTo>
                <a:lnTo>
                  <a:pt x="80" y="203"/>
                </a:lnTo>
                <a:lnTo>
                  <a:pt x="91" y="199"/>
                </a:lnTo>
                <a:lnTo>
                  <a:pt x="102" y="193"/>
                </a:lnTo>
                <a:lnTo>
                  <a:pt x="111" y="185"/>
                </a:lnTo>
                <a:lnTo>
                  <a:pt x="119" y="176"/>
                </a:lnTo>
                <a:lnTo>
                  <a:pt x="124" y="164"/>
                </a:lnTo>
                <a:lnTo>
                  <a:pt x="127" y="150"/>
                </a:lnTo>
                <a:lnTo>
                  <a:pt x="128" y="136"/>
                </a:lnTo>
                <a:lnTo>
                  <a:pt x="127" y="122"/>
                </a:lnTo>
                <a:lnTo>
                  <a:pt x="124" y="109"/>
                </a:lnTo>
                <a:lnTo>
                  <a:pt x="119" y="98"/>
                </a:lnTo>
                <a:lnTo>
                  <a:pt x="112" y="89"/>
                </a:lnTo>
                <a:lnTo>
                  <a:pt x="104" y="80"/>
                </a:lnTo>
                <a:lnTo>
                  <a:pt x="93" y="75"/>
                </a:lnTo>
                <a:lnTo>
                  <a:pt x="83" y="71"/>
                </a:lnTo>
                <a:lnTo>
                  <a:pt x="70" y="70"/>
                </a:lnTo>
                <a:lnTo>
                  <a:pt x="57" y="71"/>
                </a:lnTo>
                <a:lnTo>
                  <a:pt x="46" y="76"/>
                </a:lnTo>
                <a:lnTo>
                  <a:pt x="35" y="83"/>
                </a:lnTo>
                <a:lnTo>
                  <a:pt x="27" y="92"/>
                </a:lnTo>
                <a:lnTo>
                  <a:pt x="28" y="76"/>
                </a:lnTo>
                <a:lnTo>
                  <a:pt x="31" y="62"/>
                </a:lnTo>
                <a:lnTo>
                  <a:pt x="34" y="50"/>
                </a:lnTo>
                <a:lnTo>
                  <a:pt x="39" y="41"/>
                </a:lnTo>
                <a:lnTo>
                  <a:pt x="45" y="33"/>
                </a:lnTo>
                <a:lnTo>
                  <a:pt x="52" y="28"/>
                </a:lnTo>
                <a:lnTo>
                  <a:pt x="61" y="24"/>
                </a:lnTo>
                <a:lnTo>
                  <a:pt x="70" y="23"/>
                </a:lnTo>
                <a:lnTo>
                  <a:pt x="76" y="23"/>
                </a:lnTo>
                <a:lnTo>
                  <a:pt x="83" y="26"/>
                </a:lnTo>
                <a:lnTo>
                  <a:pt x="88" y="28"/>
                </a:lnTo>
                <a:lnTo>
                  <a:pt x="93" y="30"/>
                </a:lnTo>
                <a:lnTo>
                  <a:pt x="96" y="35"/>
                </a:lnTo>
                <a:lnTo>
                  <a:pt x="100" y="40"/>
                </a:lnTo>
                <a:lnTo>
                  <a:pt x="102" y="47"/>
                </a:lnTo>
                <a:lnTo>
                  <a:pt x="103" y="52"/>
                </a:lnTo>
                <a:lnTo>
                  <a:pt x="127" y="52"/>
                </a:lnTo>
                <a:close/>
                <a:moveTo>
                  <a:pt x="103" y="136"/>
                </a:moveTo>
                <a:lnTo>
                  <a:pt x="102" y="146"/>
                </a:lnTo>
                <a:lnTo>
                  <a:pt x="101" y="155"/>
                </a:lnTo>
                <a:lnTo>
                  <a:pt x="97" y="162"/>
                </a:lnTo>
                <a:lnTo>
                  <a:pt x="92" y="169"/>
                </a:lnTo>
                <a:lnTo>
                  <a:pt x="87" y="174"/>
                </a:lnTo>
                <a:lnTo>
                  <a:pt x="82" y="177"/>
                </a:lnTo>
                <a:lnTo>
                  <a:pt x="74" y="179"/>
                </a:lnTo>
                <a:lnTo>
                  <a:pt x="66" y="181"/>
                </a:lnTo>
                <a:lnTo>
                  <a:pt x="58" y="179"/>
                </a:lnTo>
                <a:lnTo>
                  <a:pt x="51" y="177"/>
                </a:lnTo>
                <a:lnTo>
                  <a:pt x="45" y="174"/>
                </a:lnTo>
                <a:lnTo>
                  <a:pt x="39" y="169"/>
                </a:lnTo>
                <a:lnTo>
                  <a:pt x="35" y="162"/>
                </a:lnTo>
                <a:lnTo>
                  <a:pt x="32" y="155"/>
                </a:lnTo>
                <a:lnTo>
                  <a:pt x="30" y="147"/>
                </a:lnTo>
                <a:lnTo>
                  <a:pt x="29" y="136"/>
                </a:lnTo>
                <a:lnTo>
                  <a:pt x="30" y="127"/>
                </a:lnTo>
                <a:lnTo>
                  <a:pt x="31" y="119"/>
                </a:lnTo>
                <a:lnTo>
                  <a:pt x="35" y="111"/>
                </a:lnTo>
                <a:lnTo>
                  <a:pt x="39" y="105"/>
                </a:lnTo>
                <a:lnTo>
                  <a:pt x="45" y="100"/>
                </a:lnTo>
                <a:lnTo>
                  <a:pt x="51" y="97"/>
                </a:lnTo>
                <a:lnTo>
                  <a:pt x="58" y="94"/>
                </a:lnTo>
                <a:lnTo>
                  <a:pt x="67" y="93"/>
                </a:lnTo>
                <a:lnTo>
                  <a:pt x="74" y="94"/>
                </a:lnTo>
                <a:lnTo>
                  <a:pt x="82" y="97"/>
                </a:lnTo>
                <a:lnTo>
                  <a:pt x="88" y="100"/>
                </a:lnTo>
                <a:lnTo>
                  <a:pt x="93" y="105"/>
                </a:lnTo>
                <a:lnTo>
                  <a:pt x="97" y="111"/>
                </a:lnTo>
                <a:lnTo>
                  <a:pt x="101" y="119"/>
                </a:lnTo>
                <a:lnTo>
                  <a:pt x="102" y="127"/>
                </a:lnTo>
                <a:lnTo>
                  <a:pt x="103" y="136"/>
                </a:lnTo>
                <a:close/>
              </a:path>
            </a:pathLst>
          </a:custGeom>
          <a:solidFill>
            <a:srgbClr val="000080"/>
          </a:solidFill>
          <a:ln w="9525">
            <a:noFill/>
            <a:round/>
            <a:headEnd/>
            <a:tailEnd/>
          </a:ln>
        </p:spPr>
        <p:txBody>
          <a:bodyPr/>
          <a:lstStyle/>
          <a:p>
            <a:endParaRPr lang="ru-RU"/>
          </a:p>
        </p:txBody>
      </p:sp>
      <p:sp>
        <p:nvSpPr>
          <p:cNvPr id="21010" name="Freeform 530"/>
          <p:cNvSpPr>
            <a:spLocks/>
          </p:cNvSpPr>
          <p:nvPr/>
        </p:nvSpPr>
        <p:spPr bwMode="auto">
          <a:xfrm>
            <a:off x="5537200" y="5219700"/>
            <a:ext cx="60325" cy="109538"/>
          </a:xfrm>
          <a:custGeom>
            <a:avLst/>
            <a:gdLst>
              <a:gd name="T0" fmla="*/ 0 w 127"/>
              <a:gd name="T1" fmla="*/ 207 h 207"/>
              <a:gd name="T2" fmla="*/ 26 w 127"/>
              <a:gd name="T3" fmla="*/ 207 h 207"/>
              <a:gd name="T4" fmla="*/ 26 w 127"/>
              <a:gd name="T5" fmla="*/ 112 h 207"/>
              <a:gd name="T6" fmla="*/ 114 w 127"/>
              <a:gd name="T7" fmla="*/ 112 h 207"/>
              <a:gd name="T8" fmla="*/ 114 w 127"/>
              <a:gd name="T9" fmla="*/ 86 h 207"/>
              <a:gd name="T10" fmla="*/ 26 w 127"/>
              <a:gd name="T11" fmla="*/ 86 h 207"/>
              <a:gd name="T12" fmla="*/ 26 w 127"/>
              <a:gd name="T13" fmla="*/ 25 h 207"/>
              <a:gd name="T14" fmla="*/ 127 w 127"/>
              <a:gd name="T15" fmla="*/ 25 h 207"/>
              <a:gd name="T16" fmla="*/ 127 w 127"/>
              <a:gd name="T17" fmla="*/ 0 h 207"/>
              <a:gd name="T18" fmla="*/ 0 w 127"/>
              <a:gd name="T19" fmla="*/ 0 h 207"/>
              <a:gd name="T20" fmla="*/ 0 w 127"/>
              <a:gd name="T21" fmla="*/ 207 h 20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7"/>
              <a:gd name="T34" fmla="*/ 0 h 207"/>
              <a:gd name="T35" fmla="*/ 127 w 127"/>
              <a:gd name="T36" fmla="*/ 207 h 20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7" h="207">
                <a:moveTo>
                  <a:pt x="0" y="207"/>
                </a:moveTo>
                <a:lnTo>
                  <a:pt x="26" y="207"/>
                </a:lnTo>
                <a:lnTo>
                  <a:pt x="26" y="112"/>
                </a:lnTo>
                <a:lnTo>
                  <a:pt x="114" y="112"/>
                </a:lnTo>
                <a:lnTo>
                  <a:pt x="114" y="86"/>
                </a:lnTo>
                <a:lnTo>
                  <a:pt x="26" y="86"/>
                </a:lnTo>
                <a:lnTo>
                  <a:pt x="26" y="25"/>
                </a:lnTo>
                <a:lnTo>
                  <a:pt x="127" y="25"/>
                </a:lnTo>
                <a:lnTo>
                  <a:pt x="127" y="0"/>
                </a:lnTo>
                <a:lnTo>
                  <a:pt x="0" y="0"/>
                </a:lnTo>
                <a:lnTo>
                  <a:pt x="0" y="207"/>
                </a:lnTo>
                <a:close/>
              </a:path>
            </a:pathLst>
          </a:custGeom>
          <a:solidFill>
            <a:srgbClr val="000080"/>
          </a:solidFill>
          <a:ln w="9525">
            <a:noFill/>
            <a:round/>
            <a:headEnd/>
            <a:tailEnd/>
          </a:ln>
        </p:spPr>
        <p:txBody>
          <a:bodyPr/>
          <a:lstStyle/>
          <a:p>
            <a:endParaRPr lang="ru-RU"/>
          </a:p>
        </p:txBody>
      </p:sp>
      <p:sp>
        <p:nvSpPr>
          <p:cNvPr id="21011" name="Freeform 531"/>
          <p:cNvSpPr>
            <a:spLocks/>
          </p:cNvSpPr>
          <p:nvPr/>
        </p:nvSpPr>
        <p:spPr bwMode="auto">
          <a:xfrm>
            <a:off x="5607050" y="5246688"/>
            <a:ext cx="31750" cy="82550"/>
          </a:xfrm>
          <a:custGeom>
            <a:avLst/>
            <a:gdLst>
              <a:gd name="T0" fmla="*/ 0 w 67"/>
              <a:gd name="T1" fmla="*/ 155 h 155"/>
              <a:gd name="T2" fmla="*/ 23 w 67"/>
              <a:gd name="T3" fmla="*/ 155 h 155"/>
              <a:gd name="T4" fmla="*/ 23 w 67"/>
              <a:gd name="T5" fmla="*/ 70 h 155"/>
              <a:gd name="T6" fmla="*/ 24 w 67"/>
              <a:gd name="T7" fmla="*/ 61 h 155"/>
              <a:gd name="T8" fmla="*/ 25 w 67"/>
              <a:gd name="T9" fmla="*/ 52 h 155"/>
              <a:gd name="T10" fmla="*/ 29 w 67"/>
              <a:gd name="T11" fmla="*/ 45 h 155"/>
              <a:gd name="T12" fmla="*/ 33 w 67"/>
              <a:gd name="T13" fmla="*/ 39 h 155"/>
              <a:gd name="T14" fmla="*/ 38 w 67"/>
              <a:gd name="T15" fmla="*/ 33 h 155"/>
              <a:gd name="T16" fmla="*/ 44 w 67"/>
              <a:gd name="T17" fmla="*/ 29 h 155"/>
              <a:gd name="T18" fmla="*/ 53 w 67"/>
              <a:gd name="T19" fmla="*/ 28 h 155"/>
              <a:gd name="T20" fmla="*/ 61 w 67"/>
              <a:gd name="T21" fmla="*/ 27 h 155"/>
              <a:gd name="T22" fmla="*/ 67 w 67"/>
              <a:gd name="T23" fmla="*/ 27 h 155"/>
              <a:gd name="T24" fmla="*/ 67 w 67"/>
              <a:gd name="T25" fmla="*/ 0 h 155"/>
              <a:gd name="T26" fmla="*/ 60 w 67"/>
              <a:gd name="T27" fmla="*/ 0 h 155"/>
              <a:gd name="T28" fmla="*/ 54 w 67"/>
              <a:gd name="T29" fmla="*/ 0 h 155"/>
              <a:gd name="T30" fmla="*/ 48 w 67"/>
              <a:gd name="T31" fmla="*/ 3 h 155"/>
              <a:gd name="T32" fmla="*/ 42 w 67"/>
              <a:gd name="T33" fmla="*/ 5 h 155"/>
              <a:gd name="T34" fmla="*/ 37 w 67"/>
              <a:gd name="T35" fmla="*/ 7 h 155"/>
              <a:gd name="T36" fmla="*/ 33 w 67"/>
              <a:gd name="T37" fmla="*/ 12 h 155"/>
              <a:gd name="T38" fmla="*/ 29 w 67"/>
              <a:gd name="T39" fmla="*/ 18 h 155"/>
              <a:gd name="T40" fmla="*/ 25 w 67"/>
              <a:gd name="T41" fmla="*/ 24 h 155"/>
              <a:gd name="T42" fmla="*/ 22 w 67"/>
              <a:gd name="T43" fmla="*/ 31 h 155"/>
              <a:gd name="T44" fmla="*/ 22 w 67"/>
              <a:gd name="T45" fmla="*/ 4 h 155"/>
              <a:gd name="T46" fmla="*/ 0 w 67"/>
              <a:gd name="T47" fmla="*/ 4 h 155"/>
              <a:gd name="T48" fmla="*/ 0 w 67"/>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3" y="155"/>
                </a:lnTo>
                <a:lnTo>
                  <a:pt x="23" y="70"/>
                </a:lnTo>
                <a:lnTo>
                  <a:pt x="24" y="61"/>
                </a:lnTo>
                <a:lnTo>
                  <a:pt x="25" y="52"/>
                </a:lnTo>
                <a:lnTo>
                  <a:pt x="29" y="45"/>
                </a:lnTo>
                <a:lnTo>
                  <a:pt x="33" y="39"/>
                </a:lnTo>
                <a:lnTo>
                  <a:pt x="38" y="33"/>
                </a:lnTo>
                <a:lnTo>
                  <a:pt x="44" y="29"/>
                </a:lnTo>
                <a:lnTo>
                  <a:pt x="53" y="28"/>
                </a:lnTo>
                <a:lnTo>
                  <a:pt x="61" y="27"/>
                </a:lnTo>
                <a:lnTo>
                  <a:pt x="67" y="27"/>
                </a:lnTo>
                <a:lnTo>
                  <a:pt x="67" y="0"/>
                </a:lnTo>
                <a:lnTo>
                  <a:pt x="60" y="0"/>
                </a:lnTo>
                <a:lnTo>
                  <a:pt x="54" y="0"/>
                </a:lnTo>
                <a:lnTo>
                  <a:pt x="48" y="3"/>
                </a:lnTo>
                <a:lnTo>
                  <a:pt x="42" y="5"/>
                </a:lnTo>
                <a:lnTo>
                  <a:pt x="37" y="7"/>
                </a:lnTo>
                <a:lnTo>
                  <a:pt x="33" y="12"/>
                </a:lnTo>
                <a:lnTo>
                  <a:pt x="29" y="18"/>
                </a:lnTo>
                <a:lnTo>
                  <a:pt x="25" y="24"/>
                </a:lnTo>
                <a:lnTo>
                  <a:pt x="22" y="31"/>
                </a:lnTo>
                <a:lnTo>
                  <a:pt x="22" y="4"/>
                </a:lnTo>
                <a:lnTo>
                  <a:pt x="0" y="4"/>
                </a:lnTo>
                <a:lnTo>
                  <a:pt x="0" y="155"/>
                </a:lnTo>
                <a:close/>
              </a:path>
            </a:pathLst>
          </a:custGeom>
          <a:solidFill>
            <a:srgbClr val="000080"/>
          </a:solidFill>
          <a:ln w="9525">
            <a:noFill/>
            <a:round/>
            <a:headEnd/>
            <a:tailEnd/>
          </a:ln>
        </p:spPr>
        <p:txBody>
          <a:bodyPr/>
          <a:lstStyle/>
          <a:p>
            <a:endParaRPr lang="ru-RU"/>
          </a:p>
        </p:txBody>
      </p:sp>
      <p:sp>
        <p:nvSpPr>
          <p:cNvPr id="21012" name="Freeform 532"/>
          <p:cNvSpPr>
            <a:spLocks noEditPoints="1"/>
          </p:cNvSpPr>
          <p:nvPr/>
        </p:nvSpPr>
        <p:spPr bwMode="auto">
          <a:xfrm>
            <a:off x="5645150" y="5246688"/>
            <a:ext cx="60325" cy="84137"/>
          </a:xfrm>
          <a:custGeom>
            <a:avLst/>
            <a:gdLst>
              <a:gd name="T0" fmla="*/ 91 w 129"/>
              <a:gd name="T1" fmla="*/ 99 h 159"/>
              <a:gd name="T2" fmla="*/ 88 w 129"/>
              <a:gd name="T3" fmla="*/ 114 h 159"/>
              <a:gd name="T4" fmla="*/ 79 w 129"/>
              <a:gd name="T5" fmla="*/ 126 h 159"/>
              <a:gd name="T6" fmla="*/ 65 w 129"/>
              <a:gd name="T7" fmla="*/ 134 h 159"/>
              <a:gd name="T8" fmla="*/ 49 w 129"/>
              <a:gd name="T9" fmla="*/ 137 h 159"/>
              <a:gd name="T10" fmla="*/ 38 w 129"/>
              <a:gd name="T11" fmla="*/ 135 h 159"/>
              <a:gd name="T12" fmla="*/ 31 w 129"/>
              <a:gd name="T13" fmla="*/ 131 h 159"/>
              <a:gd name="T14" fmla="*/ 26 w 129"/>
              <a:gd name="T15" fmla="*/ 123 h 159"/>
              <a:gd name="T16" fmla="*/ 24 w 129"/>
              <a:gd name="T17" fmla="*/ 113 h 159"/>
              <a:gd name="T18" fmla="*/ 25 w 129"/>
              <a:gd name="T19" fmla="*/ 103 h 159"/>
              <a:gd name="T20" fmla="*/ 30 w 129"/>
              <a:gd name="T21" fmla="*/ 96 h 159"/>
              <a:gd name="T22" fmla="*/ 37 w 129"/>
              <a:gd name="T23" fmla="*/ 90 h 159"/>
              <a:gd name="T24" fmla="*/ 48 w 129"/>
              <a:gd name="T25" fmla="*/ 88 h 159"/>
              <a:gd name="T26" fmla="*/ 71 w 129"/>
              <a:gd name="T27" fmla="*/ 84 h 159"/>
              <a:gd name="T28" fmla="*/ 91 w 129"/>
              <a:gd name="T29" fmla="*/ 77 h 159"/>
              <a:gd name="T30" fmla="*/ 93 w 129"/>
              <a:gd name="T31" fmla="*/ 140 h 159"/>
              <a:gd name="T32" fmla="*/ 96 w 129"/>
              <a:gd name="T33" fmla="*/ 148 h 159"/>
              <a:gd name="T34" fmla="*/ 101 w 129"/>
              <a:gd name="T35" fmla="*/ 154 h 159"/>
              <a:gd name="T36" fmla="*/ 110 w 129"/>
              <a:gd name="T37" fmla="*/ 157 h 159"/>
              <a:gd name="T38" fmla="*/ 121 w 129"/>
              <a:gd name="T39" fmla="*/ 156 h 159"/>
              <a:gd name="T40" fmla="*/ 129 w 129"/>
              <a:gd name="T41" fmla="*/ 135 h 159"/>
              <a:gd name="T42" fmla="*/ 118 w 129"/>
              <a:gd name="T43" fmla="*/ 135 h 159"/>
              <a:gd name="T44" fmla="*/ 114 w 129"/>
              <a:gd name="T45" fmla="*/ 127 h 159"/>
              <a:gd name="T46" fmla="*/ 114 w 129"/>
              <a:gd name="T47" fmla="*/ 46 h 159"/>
              <a:gd name="T48" fmla="*/ 111 w 129"/>
              <a:gd name="T49" fmla="*/ 26 h 159"/>
              <a:gd name="T50" fmla="*/ 101 w 129"/>
              <a:gd name="T51" fmla="*/ 11 h 159"/>
              <a:gd name="T52" fmla="*/ 84 w 129"/>
              <a:gd name="T53" fmla="*/ 3 h 159"/>
              <a:gd name="T54" fmla="*/ 61 w 129"/>
              <a:gd name="T55" fmla="*/ 0 h 159"/>
              <a:gd name="T56" fmla="*/ 38 w 129"/>
              <a:gd name="T57" fmla="*/ 4 h 159"/>
              <a:gd name="T58" fmla="*/ 21 w 129"/>
              <a:gd name="T59" fmla="*/ 13 h 159"/>
              <a:gd name="T60" fmla="*/ 11 w 129"/>
              <a:gd name="T61" fmla="*/ 28 h 159"/>
              <a:gd name="T62" fmla="*/ 6 w 129"/>
              <a:gd name="T63" fmla="*/ 48 h 159"/>
              <a:gd name="T64" fmla="*/ 29 w 129"/>
              <a:gd name="T65" fmla="*/ 49 h 159"/>
              <a:gd name="T66" fmla="*/ 31 w 129"/>
              <a:gd name="T67" fmla="*/ 38 h 159"/>
              <a:gd name="T68" fmla="*/ 37 w 129"/>
              <a:gd name="T69" fmla="*/ 29 h 159"/>
              <a:gd name="T70" fmla="*/ 46 w 129"/>
              <a:gd name="T71" fmla="*/ 24 h 159"/>
              <a:gd name="T72" fmla="*/ 60 w 129"/>
              <a:gd name="T73" fmla="*/ 22 h 159"/>
              <a:gd name="T74" fmla="*/ 74 w 129"/>
              <a:gd name="T75" fmla="*/ 24 h 159"/>
              <a:gd name="T76" fmla="*/ 83 w 129"/>
              <a:gd name="T77" fmla="*/ 28 h 159"/>
              <a:gd name="T78" fmla="*/ 89 w 129"/>
              <a:gd name="T79" fmla="*/ 35 h 159"/>
              <a:gd name="T80" fmla="*/ 91 w 129"/>
              <a:gd name="T81" fmla="*/ 45 h 159"/>
              <a:gd name="T82" fmla="*/ 90 w 129"/>
              <a:gd name="T83" fmla="*/ 55 h 159"/>
              <a:gd name="T84" fmla="*/ 84 w 129"/>
              <a:gd name="T85" fmla="*/ 60 h 159"/>
              <a:gd name="T86" fmla="*/ 71 w 129"/>
              <a:gd name="T87" fmla="*/ 63 h 159"/>
              <a:gd name="T88" fmla="*/ 48 w 129"/>
              <a:gd name="T89" fmla="*/ 65 h 159"/>
              <a:gd name="T90" fmla="*/ 26 w 129"/>
              <a:gd name="T91" fmla="*/ 71 h 159"/>
              <a:gd name="T92" fmla="*/ 12 w 129"/>
              <a:gd name="T93" fmla="*/ 81 h 159"/>
              <a:gd name="T94" fmla="*/ 3 w 129"/>
              <a:gd name="T95" fmla="*/ 95 h 159"/>
              <a:gd name="T96" fmla="*/ 0 w 129"/>
              <a:gd name="T97" fmla="*/ 113 h 159"/>
              <a:gd name="T98" fmla="*/ 3 w 129"/>
              <a:gd name="T99" fmla="*/ 132 h 159"/>
              <a:gd name="T100" fmla="*/ 12 w 129"/>
              <a:gd name="T101" fmla="*/ 147 h 159"/>
              <a:gd name="T102" fmla="*/ 25 w 129"/>
              <a:gd name="T103" fmla="*/ 155 h 159"/>
              <a:gd name="T104" fmla="*/ 44 w 129"/>
              <a:gd name="T105" fmla="*/ 159 h 159"/>
              <a:gd name="T106" fmla="*/ 71 w 129"/>
              <a:gd name="T107" fmla="*/ 153 h 159"/>
              <a:gd name="T108" fmla="*/ 93 w 129"/>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7"/>
                </a:lnTo>
                <a:lnTo>
                  <a:pt x="88" y="114"/>
                </a:lnTo>
                <a:lnTo>
                  <a:pt x="84" y="120"/>
                </a:lnTo>
                <a:lnTo>
                  <a:pt x="79" y="126"/>
                </a:lnTo>
                <a:lnTo>
                  <a:pt x="73" y="131"/>
                </a:lnTo>
                <a:lnTo>
                  <a:pt x="65" y="134"/>
                </a:lnTo>
                <a:lnTo>
                  <a:pt x="58" y="135"/>
                </a:lnTo>
                <a:lnTo>
                  <a:pt x="49" y="137"/>
                </a:lnTo>
                <a:lnTo>
                  <a:pt x="43" y="137"/>
                </a:lnTo>
                <a:lnTo>
                  <a:pt x="38" y="135"/>
                </a:lnTo>
                <a:lnTo>
                  <a:pt x="34" y="133"/>
                </a:lnTo>
                <a:lnTo>
                  <a:pt x="31" y="131"/>
                </a:lnTo>
                <a:lnTo>
                  <a:pt x="28" y="127"/>
                </a:lnTo>
                <a:lnTo>
                  <a:pt x="26" y="123"/>
                </a:lnTo>
                <a:lnTo>
                  <a:pt x="24" y="118"/>
                </a:lnTo>
                <a:lnTo>
                  <a:pt x="24" y="113"/>
                </a:lnTo>
                <a:lnTo>
                  <a:pt x="24" y="107"/>
                </a:lnTo>
                <a:lnTo>
                  <a:pt x="25" y="103"/>
                </a:lnTo>
                <a:lnTo>
                  <a:pt x="28" y="99"/>
                </a:lnTo>
                <a:lnTo>
                  <a:pt x="30" y="96"/>
                </a:lnTo>
                <a:lnTo>
                  <a:pt x="33" y="92"/>
                </a:lnTo>
                <a:lnTo>
                  <a:pt x="37" y="90"/>
                </a:lnTo>
                <a:lnTo>
                  <a:pt x="42" y="89"/>
                </a:lnTo>
                <a:lnTo>
                  <a:pt x="48"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6" y="156"/>
                </a:lnTo>
                <a:lnTo>
                  <a:pt x="110" y="157"/>
                </a:lnTo>
                <a:lnTo>
                  <a:pt x="116" y="157"/>
                </a:lnTo>
                <a:lnTo>
                  <a:pt x="121" y="156"/>
                </a:lnTo>
                <a:lnTo>
                  <a:pt x="129" y="155"/>
                </a:lnTo>
                <a:lnTo>
                  <a:pt x="129" y="135"/>
                </a:lnTo>
                <a:lnTo>
                  <a:pt x="122" y="137"/>
                </a:lnTo>
                <a:lnTo>
                  <a:pt x="118" y="135"/>
                </a:lnTo>
                <a:lnTo>
                  <a:pt x="115" y="132"/>
                </a:lnTo>
                <a:lnTo>
                  <a:pt x="114" y="127"/>
                </a:lnTo>
                <a:lnTo>
                  <a:pt x="114" y="120"/>
                </a:lnTo>
                <a:lnTo>
                  <a:pt x="114" y="46"/>
                </a:lnTo>
                <a:lnTo>
                  <a:pt x="113" y="35"/>
                </a:lnTo>
                <a:lnTo>
                  <a:pt x="111" y="26"/>
                </a:lnTo>
                <a:lnTo>
                  <a:pt x="107" y="18"/>
                </a:lnTo>
                <a:lnTo>
                  <a:pt x="101" y="11"/>
                </a:lnTo>
                <a:lnTo>
                  <a:pt x="94" y="6"/>
                </a:lnTo>
                <a:lnTo>
                  <a:pt x="84" y="3"/>
                </a:lnTo>
                <a:lnTo>
                  <a:pt x="74" y="1"/>
                </a:lnTo>
                <a:lnTo>
                  <a:pt x="61" y="0"/>
                </a:lnTo>
                <a:lnTo>
                  <a:pt x="49" y="1"/>
                </a:lnTo>
                <a:lnTo>
                  <a:pt x="38" y="4"/>
                </a:lnTo>
                <a:lnTo>
                  <a:pt x="29" y="7"/>
                </a:lnTo>
                <a:lnTo>
                  <a:pt x="21" y="13"/>
                </a:lnTo>
                <a:lnTo>
                  <a:pt x="15" y="20"/>
                </a:lnTo>
                <a:lnTo>
                  <a:pt x="11" y="28"/>
                </a:lnTo>
                <a:lnTo>
                  <a:pt x="7" y="38"/>
                </a:lnTo>
                <a:lnTo>
                  <a:pt x="6" y="48"/>
                </a:lnTo>
                <a:lnTo>
                  <a:pt x="6" y="49"/>
                </a:lnTo>
                <a:lnTo>
                  <a:pt x="29" y="49"/>
                </a:lnTo>
                <a:lnTo>
                  <a:pt x="29" y="43"/>
                </a:lnTo>
                <a:lnTo>
                  <a:pt x="31" y="38"/>
                </a:lnTo>
                <a:lnTo>
                  <a:pt x="33" y="33"/>
                </a:lnTo>
                <a:lnTo>
                  <a:pt x="37" y="29"/>
                </a:lnTo>
                <a:lnTo>
                  <a:pt x="41" y="26"/>
                </a:lnTo>
                <a:lnTo>
                  <a:pt x="46" y="24"/>
                </a:lnTo>
                <a:lnTo>
                  <a:pt x="53" y="22"/>
                </a:lnTo>
                <a:lnTo>
                  <a:pt x="60" y="22"/>
                </a:lnTo>
                <a:lnTo>
                  <a:pt x="68" y="22"/>
                </a:lnTo>
                <a:lnTo>
                  <a:pt x="74" y="24"/>
                </a:lnTo>
                <a:lnTo>
                  <a:pt x="79" y="26"/>
                </a:lnTo>
                <a:lnTo>
                  <a:pt x="83" y="28"/>
                </a:lnTo>
                <a:lnTo>
                  <a:pt x="87" y="31"/>
                </a:lnTo>
                <a:lnTo>
                  <a:pt x="89" y="35"/>
                </a:lnTo>
                <a:lnTo>
                  <a:pt x="91" y="39"/>
                </a:lnTo>
                <a:lnTo>
                  <a:pt x="91" y="45"/>
                </a:lnTo>
                <a:lnTo>
                  <a:pt x="91" y="50"/>
                </a:lnTo>
                <a:lnTo>
                  <a:pt x="90" y="55"/>
                </a:lnTo>
                <a:lnTo>
                  <a:pt x="89" y="57"/>
                </a:lnTo>
                <a:lnTo>
                  <a:pt x="84" y="60"/>
                </a:lnTo>
                <a:lnTo>
                  <a:pt x="79" y="62"/>
                </a:lnTo>
                <a:lnTo>
                  <a:pt x="71" y="63"/>
                </a:lnTo>
                <a:lnTo>
                  <a:pt x="60" y="64"/>
                </a:lnTo>
                <a:lnTo>
                  <a:pt x="48" y="65"/>
                </a:lnTo>
                <a:lnTo>
                  <a:pt x="36" y="68"/>
                </a:lnTo>
                <a:lnTo>
                  <a:pt x="26" y="71"/>
                </a:lnTo>
                <a:lnTo>
                  <a:pt x="18" y="75"/>
                </a:lnTo>
                <a:lnTo>
                  <a:pt x="12" y="81"/>
                </a:lnTo>
                <a:lnTo>
                  <a:pt x="6" y="86"/>
                </a:lnTo>
                <a:lnTo>
                  <a:pt x="3" y="95"/>
                </a:lnTo>
                <a:lnTo>
                  <a:pt x="1" y="103"/>
                </a:lnTo>
                <a:lnTo>
                  <a:pt x="0" y="113"/>
                </a:lnTo>
                <a:lnTo>
                  <a:pt x="1" y="124"/>
                </a:lnTo>
                <a:lnTo>
                  <a:pt x="3" y="132"/>
                </a:lnTo>
                <a:lnTo>
                  <a:pt x="6" y="140"/>
                </a:lnTo>
                <a:lnTo>
                  <a:pt x="12" y="147"/>
                </a:lnTo>
                <a:lnTo>
                  <a:pt x="18" y="152"/>
                </a:lnTo>
                <a:lnTo>
                  <a:pt x="25" y="155"/>
                </a:lnTo>
                <a:lnTo>
                  <a:pt x="35" y="157"/>
                </a:lnTo>
                <a:lnTo>
                  <a:pt x="44" y="159"/>
                </a:lnTo>
                <a:lnTo>
                  <a:pt x="58" y="157"/>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1013" name="Freeform 533"/>
          <p:cNvSpPr>
            <a:spLocks/>
          </p:cNvSpPr>
          <p:nvPr/>
        </p:nvSpPr>
        <p:spPr bwMode="auto">
          <a:xfrm>
            <a:off x="5715000" y="5246688"/>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8 h 155"/>
              <a:gd name="T12" fmla="*/ 112 w 114"/>
              <a:gd name="T13" fmla="*/ 28 h 155"/>
              <a:gd name="T14" fmla="*/ 107 w 114"/>
              <a:gd name="T15" fmla="*/ 21 h 155"/>
              <a:gd name="T16" fmla="*/ 104 w 114"/>
              <a:gd name="T17" fmla="*/ 15 h 155"/>
              <a:gd name="T18" fmla="*/ 101 w 114"/>
              <a:gd name="T19" fmla="*/ 12 h 155"/>
              <a:gd name="T20" fmla="*/ 97 w 114"/>
              <a:gd name="T21" fmla="*/ 8 h 155"/>
              <a:gd name="T22" fmla="*/ 92 w 114"/>
              <a:gd name="T23" fmla="*/ 5 h 155"/>
              <a:gd name="T24" fmla="*/ 86 w 114"/>
              <a:gd name="T25" fmla="*/ 3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4 h 155"/>
              <a:gd name="T38" fmla="*/ 41 w 114"/>
              <a:gd name="T39" fmla="*/ 6 h 155"/>
              <a:gd name="T40" fmla="*/ 36 w 114"/>
              <a:gd name="T41" fmla="*/ 10 h 155"/>
              <a:gd name="T42" fmla="*/ 30 w 114"/>
              <a:gd name="T43" fmla="*/ 14 h 155"/>
              <a:gd name="T44" fmla="*/ 26 w 114"/>
              <a:gd name="T45" fmla="*/ 20 h 155"/>
              <a:gd name="T46" fmla="*/ 22 w 114"/>
              <a:gd name="T47" fmla="*/ 26 h 155"/>
              <a:gd name="T48" fmla="*/ 22 w 114"/>
              <a:gd name="T49" fmla="*/ 4 h 155"/>
              <a:gd name="T50" fmla="*/ 0 w 114"/>
              <a:gd name="T51" fmla="*/ 4 h 155"/>
              <a:gd name="T52" fmla="*/ 0 w 114"/>
              <a:gd name="T53" fmla="*/ 155 h 155"/>
              <a:gd name="T54" fmla="*/ 23 w 114"/>
              <a:gd name="T55" fmla="*/ 155 h 155"/>
              <a:gd name="T56" fmla="*/ 23 w 114"/>
              <a:gd name="T57" fmla="*/ 69 h 155"/>
              <a:gd name="T58" fmla="*/ 24 w 114"/>
              <a:gd name="T59" fmla="*/ 58 h 155"/>
              <a:gd name="T60" fmla="*/ 26 w 114"/>
              <a:gd name="T61" fmla="*/ 49 h 155"/>
              <a:gd name="T62" fmla="*/ 29 w 114"/>
              <a:gd name="T63" fmla="*/ 41 h 155"/>
              <a:gd name="T64" fmla="*/ 34 w 114"/>
              <a:gd name="T65" fmla="*/ 34 h 155"/>
              <a:gd name="T66" fmla="*/ 40 w 114"/>
              <a:gd name="T67" fmla="*/ 29 h 155"/>
              <a:gd name="T68" fmla="*/ 46 w 114"/>
              <a:gd name="T69" fmla="*/ 26 h 155"/>
              <a:gd name="T70" fmla="*/ 55 w 114"/>
              <a:gd name="T71" fmla="*/ 24 h 155"/>
              <a:gd name="T72" fmla="*/ 63 w 114"/>
              <a:gd name="T73" fmla="*/ 22 h 155"/>
              <a:gd name="T74" fmla="*/ 71 w 114"/>
              <a:gd name="T75" fmla="*/ 24 h 155"/>
              <a:gd name="T76" fmla="*/ 77 w 114"/>
              <a:gd name="T77" fmla="*/ 25 h 155"/>
              <a:gd name="T78" fmla="*/ 81 w 114"/>
              <a:gd name="T79" fmla="*/ 28 h 155"/>
              <a:gd name="T80" fmla="*/ 85 w 114"/>
              <a:gd name="T81" fmla="*/ 32 h 155"/>
              <a:gd name="T82" fmla="*/ 87 w 114"/>
              <a:gd name="T83" fmla="*/ 38 h 155"/>
              <a:gd name="T84" fmla="*/ 90 w 114"/>
              <a:gd name="T85" fmla="*/ 45 h 155"/>
              <a:gd name="T86" fmla="*/ 91 w 114"/>
              <a:gd name="T87" fmla="*/ 53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8"/>
                </a:lnTo>
                <a:lnTo>
                  <a:pt x="112" y="28"/>
                </a:lnTo>
                <a:lnTo>
                  <a:pt x="107" y="21"/>
                </a:lnTo>
                <a:lnTo>
                  <a:pt x="104" y="15"/>
                </a:lnTo>
                <a:lnTo>
                  <a:pt x="101" y="12"/>
                </a:lnTo>
                <a:lnTo>
                  <a:pt x="97" y="8"/>
                </a:lnTo>
                <a:lnTo>
                  <a:pt x="92" y="5"/>
                </a:lnTo>
                <a:lnTo>
                  <a:pt x="86" y="3"/>
                </a:lnTo>
                <a:lnTo>
                  <a:pt x="80" y="1"/>
                </a:lnTo>
                <a:lnTo>
                  <a:pt x="73" y="0"/>
                </a:lnTo>
                <a:lnTo>
                  <a:pt x="65" y="0"/>
                </a:lnTo>
                <a:lnTo>
                  <a:pt x="59" y="0"/>
                </a:lnTo>
                <a:lnTo>
                  <a:pt x="53" y="1"/>
                </a:lnTo>
                <a:lnTo>
                  <a:pt x="46" y="4"/>
                </a:lnTo>
                <a:lnTo>
                  <a:pt x="41" y="6"/>
                </a:lnTo>
                <a:lnTo>
                  <a:pt x="36" y="10"/>
                </a:lnTo>
                <a:lnTo>
                  <a:pt x="30" y="14"/>
                </a:lnTo>
                <a:lnTo>
                  <a:pt x="26" y="20"/>
                </a:lnTo>
                <a:lnTo>
                  <a:pt x="22" y="26"/>
                </a:lnTo>
                <a:lnTo>
                  <a:pt x="22" y="4"/>
                </a:lnTo>
                <a:lnTo>
                  <a:pt x="0" y="4"/>
                </a:lnTo>
                <a:lnTo>
                  <a:pt x="0" y="155"/>
                </a:lnTo>
                <a:lnTo>
                  <a:pt x="23" y="155"/>
                </a:lnTo>
                <a:lnTo>
                  <a:pt x="23" y="69"/>
                </a:lnTo>
                <a:lnTo>
                  <a:pt x="24" y="58"/>
                </a:lnTo>
                <a:lnTo>
                  <a:pt x="26" y="49"/>
                </a:lnTo>
                <a:lnTo>
                  <a:pt x="29" y="41"/>
                </a:lnTo>
                <a:lnTo>
                  <a:pt x="34" y="34"/>
                </a:lnTo>
                <a:lnTo>
                  <a:pt x="40" y="29"/>
                </a:lnTo>
                <a:lnTo>
                  <a:pt x="46" y="26"/>
                </a:lnTo>
                <a:lnTo>
                  <a:pt x="55" y="24"/>
                </a:lnTo>
                <a:lnTo>
                  <a:pt x="63" y="22"/>
                </a:lnTo>
                <a:lnTo>
                  <a:pt x="71" y="24"/>
                </a:lnTo>
                <a:lnTo>
                  <a:pt x="77" y="25"/>
                </a:lnTo>
                <a:lnTo>
                  <a:pt x="81" y="28"/>
                </a:lnTo>
                <a:lnTo>
                  <a:pt x="85" y="32"/>
                </a:lnTo>
                <a:lnTo>
                  <a:pt x="87" y="38"/>
                </a:lnTo>
                <a:lnTo>
                  <a:pt x="90" y="45"/>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1014" name="Freeform 534"/>
          <p:cNvSpPr>
            <a:spLocks noEditPoints="1"/>
          </p:cNvSpPr>
          <p:nvPr/>
        </p:nvSpPr>
        <p:spPr bwMode="auto">
          <a:xfrm>
            <a:off x="5781675" y="5246688"/>
            <a:ext cx="57150" cy="115887"/>
          </a:xfrm>
          <a:custGeom>
            <a:avLst/>
            <a:gdLst>
              <a:gd name="T0" fmla="*/ 121 w 121"/>
              <a:gd name="T1" fmla="*/ 55 h 218"/>
              <a:gd name="T2" fmla="*/ 116 w 121"/>
              <a:gd name="T3" fmla="*/ 33 h 218"/>
              <a:gd name="T4" fmla="*/ 105 w 121"/>
              <a:gd name="T5" fmla="*/ 15 h 218"/>
              <a:gd name="T6" fmla="*/ 87 w 121"/>
              <a:gd name="T7" fmla="*/ 4 h 218"/>
              <a:gd name="T8" fmla="*/ 63 w 121"/>
              <a:gd name="T9" fmla="*/ 0 h 218"/>
              <a:gd name="T10" fmla="*/ 37 w 121"/>
              <a:gd name="T11" fmla="*/ 6 h 218"/>
              <a:gd name="T12" fmla="*/ 17 w 121"/>
              <a:gd name="T13" fmla="*/ 21 h 218"/>
              <a:gd name="T14" fmla="*/ 4 w 121"/>
              <a:gd name="T15" fmla="*/ 47 h 218"/>
              <a:gd name="T16" fmla="*/ 0 w 121"/>
              <a:gd name="T17" fmla="*/ 79 h 218"/>
              <a:gd name="T18" fmla="*/ 4 w 121"/>
              <a:gd name="T19" fmla="*/ 113 h 218"/>
              <a:gd name="T20" fmla="*/ 16 w 121"/>
              <a:gd name="T21" fmla="*/ 138 h 218"/>
              <a:gd name="T22" fmla="*/ 35 w 121"/>
              <a:gd name="T23" fmla="*/ 153 h 218"/>
              <a:gd name="T24" fmla="*/ 60 w 121"/>
              <a:gd name="T25" fmla="*/ 159 h 218"/>
              <a:gd name="T26" fmla="*/ 85 w 121"/>
              <a:gd name="T27" fmla="*/ 155 h 218"/>
              <a:gd name="T28" fmla="*/ 104 w 121"/>
              <a:gd name="T29" fmla="*/ 144 h 218"/>
              <a:gd name="T30" fmla="*/ 116 w 121"/>
              <a:gd name="T31" fmla="*/ 125 h 218"/>
              <a:gd name="T32" fmla="*/ 121 w 121"/>
              <a:gd name="T33" fmla="*/ 100 h 218"/>
              <a:gd name="T34" fmla="*/ 97 w 121"/>
              <a:gd name="T35" fmla="*/ 109 h 218"/>
              <a:gd name="T36" fmla="*/ 92 w 121"/>
              <a:gd name="T37" fmla="*/ 121 h 218"/>
              <a:gd name="T38" fmla="*/ 82 w 121"/>
              <a:gd name="T39" fmla="*/ 131 h 218"/>
              <a:gd name="T40" fmla="*/ 70 w 121"/>
              <a:gd name="T41" fmla="*/ 135 h 218"/>
              <a:gd name="T42" fmla="*/ 53 w 121"/>
              <a:gd name="T43" fmla="*/ 134 h 218"/>
              <a:gd name="T44" fmla="*/ 39 w 121"/>
              <a:gd name="T45" fmla="*/ 127 h 218"/>
              <a:gd name="T46" fmla="*/ 30 w 121"/>
              <a:gd name="T47" fmla="*/ 113 h 218"/>
              <a:gd name="T48" fmla="*/ 26 w 121"/>
              <a:gd name="T49" fmla="*/ 92 h 218"/>
              <a:gd name="T50" fmla="*/ 26 w 121"/>
              <a:gd name="T51" fmla="*/ 67 h 218"/>
              <a:gd name="T52" fmla="*/ 31 w 121"/>
              <a:gd name="T53" fmla="*/ 46 h 218"/>
              <a:gd name="T54" fmla="*/ 40 w 121"/>
              <a:gd name="T55" fmla="*/ 32 h 218"/>
              <a:gd name="T56" fmla="*/ 55 w 121"/>
              <a:gd name="T57" fmla="*/ 25 h 218"/>
              <a:gd name="T58" fmla="*/ 71 w 121"/>
              <a:gd name="T59" fmla="*/ 24 h 218"/>
              <a:gd name="T60" fmla="*/ 84 w 121"/>
              <a:gd name="T61" fmla="*/ 28 h 218"/>
              <a:gd name="T62" fmla="*/ 92 w 121"/>
              <a:gd name="T63" fmla="*/ 36 h 218"/>
              <a:gd name="T64" fmla="*/ 97 w 121"/>
              <a:gd name="T65" fmla="*/ 48 h 218"/>
              <a:gd name="T66" fmla="*/ 34 w 121"/>
              <a:gd name="T67" fmla="*/ 212 h 218"/>
              <a:gd name="T68" fmla="*/ 66 w 121"/>
              <a:gd name="T69" fmla="*/ 218 h 218"/>
              <a:gd name="T70" fmla="*/ 79 w 121"/>
              <a:gd name="T71" fmla="*/ 217 h 218"/>
              <a:gd name="T72" fmla="*/ 89 w 121"/>
              <a:gd name="T73" fmla="*/ 212 h 218"/>
              <a:gd name="T74" fmla="*/ 94 w 121"/>
              <a:gd name="T75" fmla="*/ 204 h 218"/>
              <a:gd name="T76" fmla="*/ 96 w 121"/>
              <a:gd name="T77" fmla="*/ 194 h 218"/>
              <a:gd name="T78" fmla="*/ 94 w 121"/>
              <a:gd name="T79" fmla="*/ 184 h 218"/>
              <a:gd name="T80" fmla="*/ 89 w 121"/>
              <a:gd name="T81" fmla="*/ 177 h 218"/>
              <a:gd name="T82" fmla="*/ 80 w 121"/>
              <a:gd name="T83" fmla="*/ 173 h 218"/>
              <a:gd name="T84" fmla="*/ 69 w 121"/>
              <a:gd name="T85" fmla="*/ 171 h 218"/>
              <a:gd name="T86" fmla="*/ 66 w 121"/>
              <a:gd name="T87" fmla="*/ 157 h 218"/>
              <a:gd name="T88" fmla="*/ 56 w 121"/>
              <a:gd name="T89" fmla="*/ 183 h 218"/>
              <a:gd name="T90" fmla="*/ 70 w 121"/>
              <a:gd name="T91" fmla="*/ 184 h 218"/>
              <a:gd name="T92" fmla="*/ 77 w 121"/>
              <a:gd name="T93" fmla="*/ 189 h 218"/>
              <a:gd name="T94" fmla="*/ 77 w 121"/>
              <a:gd name="T95" fmla="*/ 199 h 218"/>
              <a:gd name="T96" fmla="*/ 71 w 121"/>
              <a:gd name="T97" fmla="*/ 204 h 218"/>
              <a:gd name="T98" fmla="*/ 52 w 121"/>
              <a:gd name="T99" fmla="*/ 204 h 218"/>
              <a:gd name="T100" fmla="*/ 34 w 121"/>
              <a:gd name="T101" fmla="*/ 212 h 2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1"/>
              <a:gd name="T154" fmla="*/ 0 h 218"/>
              <a:gd name="T155" fmla="*/ 121 w 121"/>
              <a:gd name="T156" fmla="*/ 218 h 21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1" h="218">
                <a:moveTo>
                  <a:pt x="98" y="55"/>
                </a:moveTo>
                <a:lnTo>
                  <a:pt x="121" y="55"/>
                </a:lnTo>
                <a:lnTo>
                  <a:pt x="119" y="43"/>
                </a:lnTo>
                <a:lnTo>
                  <a:pt x="116" y="33"/>
                </a:lnTo>
                <a:lnTo>
                  <a:pt x="112" y="24"/>
                </a:lnTo>
                <a:lnTo>
                  <a:pt x="105" y="15"/>
                </a:lnTo>
                <a:lnTo>
                  <a:pt x="96" y="8"/>
                </a:lnTo>
                <a:lnTo>
                  <a:pt x="87" y="4"/>
                </a:lnTo>
                <a:lnTo>
                  <a:pt x="76" y="1"/>
                </a:lnTo>
                <a:lnTo>
                  <a:pt x="63" y="0"/>
                </a:lnTo>
                <a:lnTo>
                  <a:pt x="50" y="1"/>
                </a:lnTo>
                <a:lnTo>
                  <a:pt x="37" y="6"/>
                </a:lnTo>
                <a:lnTo>
                  <a:pt x="27" y="12"/>
                </a:lnTo>
                <a:lnTo>
                  <a:pt x="17" y="21"/>
                </a:lnTo>
                <a:lnTo>
                  <a:pt x="10" y="33"/>
                </a:lnTo>
                <a:lnTo>
                  <a:pt x="4" y="47"/>
                </a:lnTo>
                <a:lnTo>
                  <a:pt x="1" y="62"/>
                </a:lnTo>
                <a:lnTo>
                  <a:pt x="0" y="79"/>
                </a:lnTo>
                <a:lnTo>
                  <a:pt x="1" y="98"/>
                </a:lnTo>
                <a:lnTo>
                  <a:pt x="4" y="113"/>
                </a:lnTo>
                <a:lnTo>
                  <a:pt x="10" y="126"/>
                </a:lnTo>
                <a:lnTo>
                  <a:pt x="16" y="138"/>
                </a:lnTo>
                <a:lnTo>
                  <a:pt x="26" y="147"/>
                </a:lnTo>
                <a:lnTo>
                  <a:pt x="35" y="153"/>
                </a:lnTo>
                <a:lnTo>
                  <a:pt x="48" y="157"/>
                </a:lnTo>
                <a:lnTo>
                  <a:pt x="60" y="159"/>
                </a:lnTo>
                <a:lnTo>
                  <a:pt x="74" y="157"/>
                </a:lnTo>
                <a:lnTo>
                  <a:pt x="85" y="155"/>
                </a:lnTo>
                <a:lnTo>
                  <a:pt x="95" y="149"/>
                </a:lnTo>
                <a:lnTo>
                  <a:pt x="104" y="144"/>
                </a:lnTo>
                <a:lnTo>
                  <a:pt x="111" y="135"/>
                </a:lnTo>
                <a:lnTo>
                  <a:pt x="116" y="125"/>
                </a:lnTo>
                <a:lnTo>
                  <a:pt x="119" y="113"/>
                </a:lnTo>
                <a:lnTo>
                  <a:pt x="121" y="100"/>
                </a:lnTo>
                <a:lnTo>
                  <a:pt x="99" y="100"/>
                </a:lnTo>
                <a:lnTo>
                  <a:pt x="97" y="109"/>
                </a:lnTo>
                <a:lnTo>
                  <a:pt x="95" y="116"/>
                </a:lnTo>
                <a:lnTo>
                  <a:pt x="92" y="121"/>
                </a:lnTo>
                <a:lnTo>
                  <a:pt x="88" y="126"/>
                </a:lnTo>
                <a:lnTo>
                  <a:pt x="82" y="131"/>
                </a:lnTo>
                <a:lnTo>
                  <a:pt x="76" y="133"/>
                </a:lnTo>
                <a:lnTo>
                  <a:pt x="70" y="135"/>
                </a:lnTo>
                <a:lnTo>
                  <a:pt x="61" y="135"/>
                </a:lnTo>
                <a:lnTo>
                  <a:pt x="53" y="134"/>
                </a:lnTo>
                <a:lnTo>
                  <a:pt x="46" y="132"/>
                </a:lnTo>
                <a:lnTo>
                  <a:pt x="39" y="127"/>
                </a:lnTo>
                <a:lnTo>
                  <a:pt x="34" y="121"/>
                </a:lnTo>
                <a:lnTo>
                  <a:pt x="30" y="113"/>
                </a:lnTo>
                <a:lnTo>
                  <a:pt x="27" y="104"/>
                </a:lnTo>
                <a:lnTo>
                  <a:pt x="26" y="92"/>
                </a:lnTo>
                <a:lnTo>
                  <a:pt x="24" y="79"/>
                </a:lnTo>
                <a:lnTo>
                  <a:pt x="26" y="67"/>
                </a:lnTo>
                <a:lnTo>
                  <a:pt x="28" y="55"/>
                </a:lnTo>
                <a:lnTo>
                  <a:pt x="31" y="46"/>
                </a:lnTo>
                <a:lnTo>
                  <a:pt x="35" y="38"/>
                </a:lnTo>
                <a:lnTo>
                  <a:pt x="40" y="32"/>
                </a:lnTo>
                <a:lnTo>
                  <a:pt x="47" y="27"/>
                </a:lnTo>
                <a:lnTo>
                  <a:pt x="55" y="25"/>
                </a:lnTo>
                <a:lnTo>
                  <a:pt x="63" y="24"/>
                </a:lnTo>
                <a:lnTo>
                  <a:pt x="71" y="24"/>
                </a:lnTo>
                <a:lnTo>
                  <a:pt x="77" y="26"/>
                </a:lnTo>
                <a:lnTo>
                  <a:pt x="84" y="28"/>
                </a:lnTo>
                <a:lnTo>
                  <a:pt x="88" y="32"/>
                </a:lnTo>
                <a:lnTo>
                  <a:pt x="92" y="36"/>
                </a:lnTo>
                <a:lnTo>
                  <a:pt x="95" y="42"/>
                </a:lnTo>
                <a:lnTo>
                  <a:pt x="97" y="48"/>
                </a:lnTo>
                <a:lnTo>
                  <a:pt x="98" y="55"/>
                </a:lnTo>
                <a:close/>
                <a:moveTo>
                  <a:pt x="34" y="212"/>
                </a:moveTo>
                <a:lnTo>
                  <a:pt x="52" y="217"/>
                </a:lnTo>
                <a:lnTo>
                  <a:pt x="66" y="218"/>
                </a:lnTo>
                <a:lnTo>
                  <a:pt x="73" y="218"/>
                </a:lnTo>
                <a:lnTo>
                  <a:pt x="79" y="217"/>
                </a:lnTo>
                <a:lnTo>
                  <a:pt x="85" y="215"/>
                </a:lnTo>
                <a:lnTo>
                  <a:pt x="89" y="212"/>
                </a:lnTo>
                <a:lnTo>
                  <a:pt x="92" y="209"/>
                </a:lnTo>
                <a:lnTo>
                  <a:pt x="94" y="204"/>
                </a:lnTo>
                <a:lnTo>
                  <a:pt x="96" y="199"/>
                </a:lnTo>
                <a:lnTo>
                  <a:pt x="96" y="194"/>
                </a:lnTo>
                <a:lnTo>
                  <a:pt x="96" y="189"/>
                </a:lnTo>
                <a:lnTo>
                  <a:pt x="94" y="184"/>
                </a:lnTo>
                <a:lnTo>
                  <a:pt x="92" y="181"/>
                </a:lnTo>
                <a:lnTo>
                  <a:pt x="89" y="177"/>
                </a:lnTo>
                <a:lnTo>
                  <a:pt x="86" y="175"/>
                </a:lnTo>
                <a:lnTo>
                  <a:pt x="80" y="173"/>
                </a:lnTo>
                <a:lnTo>
                  <a:pt x="75" y="171"/>
                </a:lnTo>
                <a:lnTo>
                  <a:pt x="69" y="171"/>
                </a:lnTo>
                <a:lnTo>
                  <a:pt x="66" y="171"/>
                </a:lnTo>
                <a:lnTo>
                  <a:pt x="66" y="157"/>
                </a:lnTo>
                <a:lnTo>
                  <a:pt x="56" y="157"/>
                </a:lnTo>
                <a:lnTo>
                  <a:pt x="56" y="183"/>
                </a:lnTo>
                <a:lnTo>
                  <a:pt x="62" y="183"/>
                </a:lnTo>
                <a:lnTo>
                  <a:pt x="70" y="184"/>
                </a:lnTo>
                <a:lnTo>
                  <a:pt x="74" y="185"/>
                </a:lnTo>
                <a:lnTo>
                  <a:pt x="77" y="189"/>
                </a:lnTo>
                <a:lnTo>
                  <a:pt x="78" y="195"/>
                </a:lnTo>
                <a:lnTo>
                  <a:pt x="77" y="199"/>
                </a:lnTo>
                <a:lnTo>
                  <a:pt x="75" y="203"/>
                </a:lnTo>
                <a:lnTo>
                  <a:pt x="71" y="204"/>
                </a:lnTo>
                <a:lnTo>
                  <a:pt x="65" y="205"/>
                </a:lnTo>
                <a:lnTo>
                  <a:pt x="52" y="204"/>
                </a:lnTo>
                <a:lnTo>
                  <a:pt x="34" y="199"/>
                </a:lnTo>
                <a:lnTo>
                  <a:pt x="34" y="212"/>
                </a:lnTo>
                <a:close/>
              </a:path>
            </a:pathLst>
          </a:custGeom>
          <a:solidFill>
            <a:srgbClr val="000080"/>
          </a:solidFill>
          <a:ln w="9525">
            <a:noFill/>
            <a:round/>
            <a:headEnd/>
            <a:tailEnd/>
          </a:ln>
        </p:spPr>
        <p:txBody>
          <a:bodyPr/>
          <a:lstStyle/>
          <a:p>
            <a:endParaRPr lang="ru-RU"/>
          </a:p>
        </p:txBody>
      </p:sp>
      <p:sp>
        <p:nvSpPr>
          <p:cNvPr id="21015" name="Freeform 535"/>
          <p:cNvSpPr>
            <a:spLocks noEditPoints="1"/>
          </p:cNvSpPr>
          <p:nvPr/>
        </p:nvSpPr>
        <p:spPr bwMode="auto">
          <a:xfrm>
            <a:off x="5846763" y="5246688"/>
            <a:ext cx="61912" cy="84137"/>
          </a:xfrm>
          <a:custGeom>
            <a:avLst/>
            <a:gdLst>
              <a:gd name="T0" fmla="*/ 1 w 131"/>
              <a:gd name="T1" fmla="*/ 97 h 159"/>
              <a:gd name="T2" fmla="*/ 10 w 131"/>
              <a:gd name="T3" fmla="*/ 127 h 159"/>
              <a:gd name="T4" fmla="*/ 27 w 131"/>
              <a:gd name="T5" fmla="*/ 147 h 159"/>
              <a:gd name="T6" fmla="*/ 51 w 131"/>
              <a:gd name="T7" fmla="*/ 157 h 159"/>
              <a:gd name="T8" fmla="*/ 80 w 131"/>
              <a:gd name="T9" fmla="*/ 157 h 159"/>
              <a:gd name="T10" fmla="*/ 105 w 131"/>
              <a:gd name="T11" fmla="*/ 147 h 159"/>
              <a:gd name="T12" fmla="*/ 122 w 131"/>
              <a:gd name="T13" fmla="*/ 127 h 159"/>
              <a:gd name="T14" fmla="*/ 130 w 131"/>
              <a:gd name="T15" fmla="*/ 97 h 159"/>
              <a:gd name="T16" fmla="*/ 130 w 131"/>
              <a:gd name="T17" fmla="*/ 62 h 159"/>
              <a:gd name="T18" fmla="*/ 122 w 131"/>
              <a:gd name="T19" fmla="*/ 32 h 159"/>
              <a:gd name="T20" fmla="*/ 105 w 131"/>
              <a:gd name="T21" fmla="*/ 12 h 159"/>
              <a:gd name="T22" fmla="*/ 80 w 131"/>
              <a:gd name="T23" fmla="*/ 1 h 159"/>
              <a:gd name="T24" fmla="*/ 51 w 131"/>
              <a:gd name="T25" fmla="*/ 1 h 159"/>
              <a:gd name="T26" fmla="*/ 27 w 131"/>
              <a:gd name="T27" fmla="*/ 12 h 159"/>
              <a:gd name="T28" fmla="*/ 10 w 131"/>
              <a:gd name="T29" fmla="*/ 32 h 159"/>
              <a:gd name="T30" fmla="*/ 1 w 131"/>
              <a:gd name="T31" fmla="*/ 62 h 159"/>
              <a:gd name="T32" fmla="*/ 23 w 131"/>
              <a:gd name="T33" fmla="*/ 79 h 159"/>
              <a:gd name="T34" fmla="*/ 27 w 131"/>
              <a:gd name="T35" fmla="*/ 55 h 159"/>
              <a:gd name="T36" fmla="*/ 34 w 131"/>
              <a:gd name="T37" fmla="*/ 38 h 159"/>
              <a:gd name="T38" fmla="*/ 48 w 131"/>
              <a:gd name="T39" fmla="*/ 26 h 159"/>
              <a:gd name="T40" fmla="*/ 66 w 131"/>
              <a:gd name="T41" fmla="*/ 22 h 159"/>
              <a:gd name="T42" fmla="*/ 84 w 131"/>
              <a:gd name="T43" fmla="*/ 26 h 159"/>
              <a:gd name="T44" fmla="*/ 96 w 131"/>
              <a:gd name="T45" fmla="*/ 38 h 159"/>
              <a:gd name="T46" fmla="*/ 104 w 131"/>
              <a:gd name="T47" fmla="*/ 55 h 159"/>
              <a:gd name="T48" fmla="*/ 107 w 131"/>
              <a:gd name="T49" fmla="*/ 79 h 159"/>
              <a:gd name="T50" fmla="*/ 104 w 131"/>
              <a:gd name="T51" fmla="*/ 104 h 159"/>
              <a:gd name="T52" fmla="*/ 96 w 131"/>
              <a:gd name="T53" fmla="*/ 121 h 159"/>
              <a:gd name="T54" fmla="*/ 84 w 131"/>
              <a:gd name="T55" fmla="*/ 133 h 159"/>
              <a:gd name="T56" fmla="*/ 66 w 131"/>
              <a:gd name="T57" fmla="*/ 137 h 159"/>
              <a:gd name="T58" fmla="*/ 48 w 131"/>
              <a:gd name="T59" fmla="*/ 133 h 159"/>
              <a:gd name="T60" fmla="*/ 34 w 131"/>
              <a:gd name="T61" fmla="*/ 121 h 159"/>
              <a:gd name="T62" fmla="*/ 27 w 131"/>
              <a:gd name="T63" fmla="*/ 104 h 159"/>
              <a:gd name="T64" fmla="*/ 23 w 131"/>
              <a:gd name="T65" fmla="*/ 79 h 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9"/>
              <a:gd name="T101" fmla="*/ 131 w 131"/>
              <a:gd name="T102" fmla="*/ 159 h 1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9">
                <a:moveTo>
                  <a:pt x="0" y="79"/>
                </a:moveTo>
                <a:lnTo>
                  <a:pt x="1" y="97"/>
                </a:lnTo>
                <a:lnTo>
                  <a:pt x="5" y="113"/>
                </a:lnTo>
                <a:lnTo>
                  <a:pt x="10" y="127"/>
                </a:lnTo>
                <a:lnTo>
                  <a:pt x="17" y="138"/>
                </a:lnTo>
                <a:lnTo>
                  <a:pt x="27" y="147"/>
                </a:lnTo>
                <a:lnTo>
                  <a:pt x="38" y="153"/>
                </a:lnTo>
                <a:lnTo>
                  <a:pt x="51" y="157"/>
                </a:lnTo>
                <a:lnTo>
                  <a:pt x="66" y="159"/>
                </a:lnTo>
                <a:lnTo>
                  <a:pt x="80" y="157"/>
                </a:lnTo>
                <a:lnTo>
                  <a:pt x="93" y="153"/>
                </a:lnTo>
                <a:lnTo>
                  <a:pt x="105" y="147"/>
                </a:lnTo>
                <a:lnTo>
                  <a:pt x="114" y="138"/>
                </a:lnTo>
                <a:lnTo>
                  <a:pt x="122" y="127"/>
                </a:lnTo>
                <a:lnTo>
                  <a:pt x="127" y="113"/>
                </a:lnTo>
                <a:lnTo>
                  <a:pt x="130" y="97"/>
                </a:lnTo>
                <a:lnTo>
                  <a:pt x="131" y="79"/>
                </a:lnTo>
                <a:lnTo>
                  <a:pt x="130" y="62"/>
                </a:lnTo>
                <a:lnTo>
                  <a:pt x="127" y="46"/>
                </a:lnTo>
                <a:lnTo>
                  <a:pt x="122" y="32"/>
                </a:lnTo>
                <a:lnTo>
                  <a:pt x="114" y="21"/>
                </a:lnTo>
                <a:lnTo>
                  <a:pt x="105" y="12"/>
                </a:lnTo>
                <a:lnTo>
                  <a:pt x="93" y="6"/>
                </a:lnTo>
                <a:lnTo>
                  <a:pt x="80" y="1"/>
                </a:lnTo>
                <a:lnTo>
                  <a:pt x="66" y="0"/>
                </a:lnTo>
                <a:lnTo>
                  <a:pt x="51" y="1"/>
                </a:lnTo>
                <a:lnTo>
                  <a:pt x="38" y="6"/>
                </a:lnTo>
                <a:lnTo>
                  <a:pt x="27" y="12"/>
                </a:lnTo>
                <a:lnTo>
                  <a:pt x="17" y="21"/>
                </a:lnTo>
                <a:lnTo>
                  <a:pt x="10" y="32"/>
                </a:lnTo>
                <a:lnTo>
                  <a:pt x="5" y="46"/>
                </a:lnTo>
                <a:lnTo>
                  <a:pt x="1" y="62"/>
                </a:lnTo>
                <a:lnTo>
                  <a:pt x="0" y="79"/>
                </a:lnTo>
                <a:close/>
                <a:moveTo>
                  <a:pt x="23" y="79"/>
                </a:moveTo>
                <a:lnTo>
                  <a:pt x="25" y="67"/>
                </a:lnTo>
                <a:lnTo>
                  <a:pt x="27" y="55"/>
                </a:lnTo>
                <a:lnTo>
                  <a:pt x="30" y="46"/>
                </a:lnTo>
                <a:lnTo>
                  <a:pt x="34" y="38"/>
                </a:lnTo>
                <a:lnTo>
                  <a:pt x="40" y="31"/>
                </a:lnTo>
                <a:lnTo>
                  <a:pt x="48" y="26"/>
                </a:lnTo>
                <a:lnTo>
                  <a:pt x="56" y="24"/>
                </a:lnTo>
                <a:lnTo>
                  <a:pt x="66" y="22"/>
                </a:lnTo>
                <a:lnTo>
                  <a:pt x="75" y="24"/>
                </a:lnTo>
                <a:lnTo>
                  <a:pt x="84" y="26"/>
                </a:lnTo>
                <a:lnTo>
                  <a:pt x="90" y="31"/>
                </a:lnTo>
                <a:lnTo>
                  <a:pt x="96" y="38"/>
                </a:lnTo>
                <a:lnTo>
                  <a:pt x="100" y="46"/>
                </a:lnTo>
                <a:lnTo>
                  <a:pt x="104" y="55"/>
                </a:lnTo>
                <a:lnTo>
                  <a:pt x="106" y="67"/>
                </a:lnTo>
                <a:lnTo>
                  <a:pt x="107" y="79"/>
                </a:lnTo>
                <a:lnTo>
                  <a:pt x="106" y="92"/>
                </a:lnTo>
                <a:lnTo>
                  <a:pt x="104" y="104"/>
                </a:lnTo>
                <a:lnTo>
                  <a:pt x="100" y="114"/>
                </a:lnTo>
                <a:lnTo>
                  <a:pt x="96" y="121"/>
                </a:lnTo>
                <a:lnTo>
                  <a:pt x="90" y="128"/>
                </a:lnTo>
                <a:lnTo>
                  <a:pt x="84" y="133"/>
                </a:lnTo>
                <a:lnTo>
                  <a:pt x="75" y="135"/>
                </a:lnTo>
                <a:lnTo>
                  <a:pt x="66" y="137"/>
                </a:lnTo>
                <a:lnTo>
                  <a:pt x="56" y="135"/>
                </a:lnTo>
                <a:lnTo>
                  <a:pt x="48" y="133"/>
                </a:lnTo>
                <a:lnTo>
                  <a:pt x="40" y="128"/>
                </a:lnTo>
                <a:lnTo>
                  <a:pt x="34" y="121"/>
                </a:lnTo>
                <a:lnTo>
                  <a:pt x="30" y="114"/>
                </a:lnTo>
                <a:lnTo>
                  <a:pt x="27" y="104"/>
                </a:lnTo>
                <a:lnTo>
                  <a:pt x="25" y="92"/>
                </a:lnTo>
                <a:lnTo>
                  <a:pt x="23" y="79"/>
                </a:lnTo>
                <a:close/>
              </a:path>
            </a:pathLst>
          </a:custGeom>
          <a:solidFill>
            <a:srgbClr val="000080"/>
          </a:solidFill>
          <a:ln w="9525">
            <a:noFill/>
            <a:round/>
            <a:headEnd/>
            <a:tailEnd/>
          </a:ln>
        </p:spPr>
        <p:txBody>
          <a:bodyPr/>
          <a:lstStyle/>
          <a:p>
            <a:endParaRPr lang="ru-RU"/>
          </a:p>
        </p:txBody>
      </p:sp>
      <p:sp>
        <p:nvSpPr>
          <p:cNvPr id="21016" name="Freeform 536"/>
          <p:cNvSpPr>
            <a:spLocks noEditPoints="1"/>
          </p:cNvSpPr>
          <p:nvPr/>
        </p:nvSpPr>
        <p:spPr bwMode="auto">
          <a:xfrm>
            <a:off x="5921375" y="5219700"/>
            <a:ext cx="11113" cy="109538"/>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1017" name="Freeform 537"/>
          <p:cNvSpPr>
            <a:spLocks/>
          </p:cNvSpPr>
          <p:nvPr/>
        </p:nvSpPr>
        <p:spPr bwMode="auto">
          <a:xfrm>
            <a:off x="5943600" y="5246688"/>
            <a:ext cx="53975" cy="84137"/>
          </a:xfrm>
          <a:custGeom>
            <a:avLst/>
            <a:gdLst>
              <a:gd name="T0" fmla="*/ 1 w 112"/>
              <a:gd name="T1" fmla="*/ 118 h 159"/>
              <a:gd name="T2" fmla="*/ 8 w 112"/>
              <a:gd name="T3" fmla="*/ 138 h 159"/>
              <a:gd name="T4" fmla="*/ 22 w 112"/>
              <a:gd name="T5" fmla="*/ 150 h 159"/>
              <a:gd name="T6" fmla="*/ 42 w 112"/>
              <a:gd name="T7" fmla="*/ 157 h 159"/>
              <a:gd name="T8" fmla="*/ 68 w 112"/>
              <a:gd name="T9" fmla="*/ 157 h 159"/>
              <a:gd name="T10" fmla="*/ 89 w 112"/>
              <a:gd name="T11" fmla="*/ 152 h 159"/>
              <a:gd name="T12" fmla="*/ 103 w 112"/>
              <a:gd name="T13" fmla="*/ 139 h 159"/>
              <a:gd name="T14" fmla="*/ 111 w 112"/>
              <a:gd name="T15" fmla="*/ 120 h 159"/>
              <a:gd name="T16" fmla="*/ 111 w 112"/>
              <a:gd name="T17" fmla="*/ 100 h 159"/>
              <a:gd name="T18" fmla="*/ 107 w 112"/>
              <a:gd name="T19" fmla="*/ 86 h 159"/>
              <a:gd name="T20" fmla="*/ 96 w 112"/>
              <a:gd name="T21" fmla="*/ 77 h 159"/>
              <a:gd name="T22" fmla="*/ 80 w 112"/>
              <a:gd name="T23" fmla="*/ 70 h 159"/>
              <a:gd name="T24" fmla="*/ 47 w 112"/>
              <a:gd name="T25" fmla="*/ 62 h 159"/>
              <a:gd name="T26" fmla="*/ 38 w 112"/>
              <a:gd name="T27" fmla="*/ 58 h 159"/>
              <a:gd name="T28" fmla="*/ 31 w 112"/>
              <a:gd name="T29" fmla="*/ 55 h 159"/>
              <a:gd name="T30" fmla="*/ 26 w 112"/>
              <a:gd name="T31" fmla="*/ 50 h 159"/>
              <a:gd name="T32" fmla="*/ 25 w 112"/>
              <a:gd name="T33" fmla="*/ 43 h 159"/>
              <a:gd name="T34" fmla="*/ 27 w 112"/>
              <a:gd name="T35" fmla="*/ 34 h 159"/>
              <a:gd name="T36" fmla="*/ 33 w 112"/>
              <a:gd name="T37" fmla="*/ 28 h 159"/>
              <a:gd name="T38" fmla="*/ 42 w 112"/>
              <a:gd name="T39" fmla="*/ 24 h 159"/>
              <a:gd name="T40" fmla="*/ 55 w 112"/>
              <a:gd name="T41" fmla="*/ 22 h 159"/>
              <a:gd name="T42" fmla="*/ 68 w 112"/>
              <a:gd name="T43" fmla="*/ 24 h 159"/>
              <a:gd name="T44" fmla="*/ 77 w 112"/>
              <a:gd name="T45" fmla="*/ 29 h 159"/>
              <a:gd name="T46" fmla="*/ 83 w 112"/>
              <a:gd name="T47" fmla="*/ 36 h 159"/>
              <a:gd name="T48" fmla="*/ 86 w 112"/>
              <a:gd name="T49" fmla="*/ 47 h 159"/>
              <a:gd name="T50" fmla="*/ 108 w 112"/>
              <a:gd name="T51" fmla="*/ 36 h 159"/>
              <a:gd name="T52" fmla="*/ 100 w 112"/>
              <a:gd name="T53" fmla="*/ 19 h 159"/>
              <a:gd name="T54" fmla="*/ 86 w 112"/>
              <a:gd name="T55" fmla="*/ 7 h 159"/>
              <a:gd name="T56" fmla="*/ 66 w 112"/>
              <a:gd name="T57" fmla="*/ 1 h 159"/>
              <a:gd name="T58" fmla="*/ 43 w 112"/>
              <a:gd name="T59" fmla="*/ 1 h 159"/>
              <a:gd name="T60" fmla="*/ 24 w 112"/>
              <a:gd name="T61" fmla="*/ 7 h 159"/>
              <a:gd name="T62" fmla="*/ 11 w 112"/>
              <a:gd name="T63" fmla="*/ 19 h 159"/>
              <a:gd name="T64" fmla="*/ 4 w 112"/>
              <a:gd name="T65" fmla="*/ 34 h 159"/>
              <a:gd name="T66" fmla="*/ 4 w 112"/>
              <a:gd name="T67" fmla="*/ 53 h 159"/>
              <a:gd name="T68" fmla="*/ 8 w 112"/>
              <a:gd name="T69" fmla="*/ 67 h 159"/>
              <a:gd name="T70" fmla="*/ 18 w 112"/>
              <a:gd name="T71" fmla="*/ 76 h 159"/>
              <a:gd name="T72" fmla="*/ 33 w 112"/>
              <a:gd name="T73" fmla="*/ 83 h 159"/>
              <a:gd name="T74" fmla="*/ 69 w 112"/>
              <a:gd name="T75" fmla="*/ 93 h 159"/>
              <a:gd name="T76" fmla="*/ 78 w 112"/>
              <a:gd name="T77" fmla="*/ 96 h 159"/>
              <a:gd name="T78" fmla="*/ 84 w 112"/>
              <a:gd name="T79" fmla="*/ 99 h 159"/>
              <a:gd name="T80" fmla="*/ 89 w 112"/>
              <a:gd name="T81" fmla="*/ 105 h 159"/>
              <a:gd name="T82" fmla="*/ 90 w 112"/>
              <a:gd name="T83" fmla="*/ 113 h 159"/>
              <a:gd name="T84" fmla="*/ 88 w 112"/>
              <a:gd name="T85" fmla="*/ 123 h 159"/>
              <a:gd name="T86" fmla="*/ 81 w 112"/>
              <a:gd name="T87" fmla="*/ 130 h 159"/>
              <a:gd name="T88" fmla="*/ 71 w 112"/>
              <a:gd name="T89" fmla="*/ 135 h 159"/>
              <a:gd name="T90" fmla="*/ 57 w 112"/>
              <a:gd name="T91" fmla="*/ 137 h 159"/>
              <a:gd name="T92" fmla="*/ 42 w 112"/>
              <a:gd name="T93" fmla="*/ 134 h 159"/>
              <a:gd name="T94" fmla="*/ 32 w 112"/>
              <a:gd name="T95" fmla="*/ 128 h 159"/>
              <a:gd name="T96" fmla="*/ 24 w 112"/>
              <a:gd name="T97" fmla="*/ 119 h 159"/>
              <a:gd name="T98" fmla="*/ 21 w 112"/>
              <a:gd name="T99" fmla="*/ 106 h 15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2"/>
              <a:gd name="T151" fmla="*/ 0 h 159"/>
              <a:gd name="T152" fmla="*/ 112 w 112"/>
              <a:gd name="T153" fmla="*/ 159 h 15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2" h="159">
                <a:moveTo>
                  <a:pt x="0" y="106"/>
                </a:moveTo>
                <a:lnTo>
                  <a:pt x="1" y="118"/>
                </a:lnTo>
                <a:lnTo>
                  <a:pt x="3" y="128"/>
                </a:lnTo>
                <a:lnTo>
                  <a:pt x="8" y="138"/>
                </a:lnTo>
                <a:lnTo>
                  <a:pt x="14" y="145"/>
                </a:lnTo>
                <a:lnTo>
                  <a:pt x="22" y="150"/>
                </a:lnTo>
                <a:lnTo>
                  <a:pt x="32" y="155"/>
                </a:lnTo>
                <a:lnTo>
                  <a:pt x="42" y="157"/>
                </a:lnTo>
                <a:lnTo>
                  <a:pt x="55" y="159"/>
                </a:lnTo>
                <a:lnTo>
                  <a:pt x="68" y="157"/>
                </a:lnTo>
                <a:lnTo>
                  <a:pt x="79" y="155"/>
                </a:lnTo>
                <a:lnTo>
                  <a:pt x="89" y="152"/>
                </a:lnTo>
                <a:lnTo>
                  <a:pt x="97" y="146"/>
                </a:lnTo>
                <a:lnTo>
                  <a:pt x="103" y="139"/>
                </a:lnTo>
                <a:lnTo>
                  <a:pt x="108" y="131"/>
                </a:lnTo>
                <a:lnTo>
                  <a:pt x="111" y="120"/>
                </a:lnTo>
                <a:lnTo>
                  <a:pt x="112" y="110"/>
                </a:lnTo>
                <a:lnTo>
                  <a:pt x="111" y="100"/>
                </a:lnTo>
                <a:lnTo>
                  <a:pt x="110" y="93"/>
                </a:lnTo>
                <a:lnTo>
                  <a:pt x="107" y="86"/>
                </a:lnTo>
                <a:lnTo>
                  <a:pt x="101" y="82"/>
                </a:lnTo>
                <a:lnTo>
                  <a:pt x="96" y="77"/>
                </a:lnTo>
                <a:lnTo>
                  <a:pt x="89" y="74"/>
                </a:lnTo>
                <a:lnTo>
                  <a:pt x="80" y="70"/>
                </a:lnTo>
                <a:lnTo>
                  <a:pt x="71" y="68"/>
                </a:lnTo>
                <a:lnTo>
                  <a:pt x="47" y="62"/>
                </a:lnTo>
                <a:lnTo>
                  <a:pt x="42" y="60"/>
                </a:lnTo>
                <a:lnTo>
                  <a:pt x="38" y="58"/>
                </a:lnTo>
                <a:lnTo>
                  <a:pt x="34" y="57"/>
                </a:lnTo>
                <a:lnTo>
                  <a:pt x="31" y="55"/>
                </a:lnTo>
                <a:lnTo>
                  <a:pt x="28" y="53"/>
                </a:lnTo>
                <a:lnTo>
                  <a:pt x="26" y="50"/>
                </a:lnTo>
                <a:lnTo>
                  <a:pt x="25" y="47"/>
                </a:lnTo>
                <a:lnTo>
                  <a:pt x="25" y="43"/>
                </a:lnTo>
                <a:lnTo>
                  <a:pt x="25" y="39"/>
                </a:lnTo>
                <a:lnTo>
                  <a:pt x="27" y="34"/>
                </a:lnTo>
                <a:lnTo>
                  <a:pt x="30" y="31"/>
                </a:lnTo>
                <a:lnTo>
                  <a:pt x="33" y="28"/>
                </a:lnTo>
                <a:lnTo>
                  <a:pt x="37" y="26"/>
                </a:lnTo>
                <a:lnTo>
                  <a:pt x="42" y="24"/>
                </a:lnTo>
                <a:lnTo>
                  <a:pt x="47" y="22"/>
                </a:lnTo>
                <a:lnTo>
                  <a:pt x="55" y="22"/>
                </a:lnTo>
                <a:lnTo>
                  <a:pt x="61" y="22"/>
                </a:lnTo>
                <a:lnTo>
                  <a:pt x="68" y="24"/>
                </a:lnTo>
                <a:lnTo>
                  <a:pt x="73" y="26"/>
                </a:lnTo>
                <a:lnTo>
                  <a:pt x="77" y="29"/>
                </a:lnTo>
                <a:lnTo>
                  <a:pt x="81" y="33"/>
                </a:lnTo>
                <a:lnTo>
                  <a:pt x="83" y="36"/>
                </a:lnTo>
                <a:lnTo>
                  <a:pt x="85" y="41"/>
                </a:lnTo>
                <a:lnTo>
                  <a:pt x="86" y="47"/>
                </a:lnTo>
                <a:lnTo>
                  <a:pt x="109" y="47"/>
                </a:lnTo>
                <a:lnTo>
                  <a:pt x="108" y="36"/>
                </a:lnTo>
                <a:lnTo>
                  <a:pt x="104" y="27"/>
                </a:lnTo>
                <a:lnTo>
                  <a:pt x="100" y="19"/>
                </a:lnTo>
                <a:lnTo>
                  <a:pt x="94" y="13"/>
                </a:lnTo>
                <a:lnTo>
                  <a:pt x="86" y="7"/>
                </a:lnTo>
                <a:lnTo>
                  <a:pt x="77" y="4"/>
                </a:lnTo>
                <a:lnTo>
                  <a:pt x="66" y="1"/>
                </a:lnTo>
                <a:lnTo>
                  <a:pt x="55" y="0"/>
                </a:lnTo>
                <a:lnTo>
                  <a:pt x="43" y="1"/>
                </a:lnTo>
                <a:lnTo>
                  <a:pt x="33" y="4"/>
                </a:lnTo>
                <a:lnTo>
                  <a:pt x="24" y="7"/>
                </a:lnTo>
                <a:lnTo>
                  <a:pt x="17" y="12"/>
                </a:lnTo>
                <a:lnTo>
                  <a:pt x="11" y="19"/>
                </a:lnTo>
                <a:lnTo>
                  <a:pt x="6" y="26"/>
                </a:lnTo>
                <a:lnTo>
                  <a:pt x="4" y="34"/>
                </a:lnTo>
                <a:lnTo>
                  <a:pt x="3" y="43"/>
                </a:lnTo>
                <a:lnTo>
                  <a:pt x="4" y="53"/>
                </a:lnTo>
                <a:lnTo>
                  <a:pt x="5" y="60"/>
                </a:lnTo>
                <a:lnTo>
                  <a:pt x="8" y="67"/>
                </a:lnTo>
                <a:lnTo>
                  <a:pt x="13" y="71"/>
                </a:lnTo>
                <a:lnTo>
                  <a:pt x="18" y="76"/>
                </a:lnTo>
                <a:lnTo>
                  <a:pt x="24" y="79"/>
                </a:lnTo>
                <a:lnTo>
                  <a:pt x="33" y="83"/>
                </a:lnTo>
                <a:lnTo>
                  <a:pt x="41" y="85"/>
                </a:lnTo>
                <a:lnTo>
                  <a:pt x="69" y="93"/>
                </a:lnTo>
                <a:lnTo>
                  <a:pt x="73" y="95"/>
                </a:lnTo>
                <a:lnTo>
                  <a:pt x="78" y="96"/>
                </a:lnTo>
                <a:lnTo>
                  <a:pt x="81" y="98"/>
                </a:lnTo>
                <a:lnTo>
                  <a:pt x="84" y="99"/>
                </a:lnTo>
                <a:lnTo>
                  <a:pt x="86" y="103"/>
                </a:lnTo>
                <a:lnTo>
                  <a:pt x="89" y="105"/>
                </a:lnTo>
                <a:lnTo>
                  <a:pt x="90" y="109"/>
                </a:lnTo>
                <a:lnTo>
                  <a:pt x="90" y="113"/>
                </a:lnTo>
                <a:lnTo>
                  <a:pt x="89" y="118"/>
                </a:lnTo>
                <a:lnTo>
                  <a:pt x="88" y="123"/>
                </a:lnTo>
                <a:lnTo>
                  <a:pt x="84" y="127"/>
                </a:lnTo>
                <a:lnTo>
                  <a:pt x="81" y="130"/>
                </a:lnTo>
                <a:lnTo>
                  <a:pt x="76" y="133"/>
                </a:lnTo>
                <a:lnTo>
                  <a:pt x="71" y="135"/>
                </a:lnTo>
                <a:lnTo>
                  <a:pt x="64" y="137"/>
                </a:lnTo>
                <a:lnTo>
                  <a:pt x="57" y="137"/>
                </a:lnTo>
                <a:lnTo>
                  <a:pt x="50" y="137"/>
                </a:lnTo>
                <a:lnTo>
                  <a:pt x="42" y="134"/>
                </a:lnTo>
                <a:lnTo>
                  <a:pt x="36" y="132"/>
                </a:lnTo>
                <a:lnTo>
                  <a:pt x="32" y="128"/>
                </a:lnTo>
                <a:lnTo>
                  <a:pt x="27" y="125"/>
                </a:lnTo>
                <a:lnTo>
                  <a:pt x="24" y="119"/>
                </a:lnTo>
                <a:lnTo>
                  <a:pt x="22" y="113"/>
                </a:lnTo>
                <a:lnTo>
                  <a:pt x="21" y="106"/>
                </a:lnTo>
                <a:lnTo>
                  <a:pt x="0" y="106"/>
                </a:lnTo>
                <a:close/>
              </a:path>
            </a:pathLst>
          </a:custGeom>
          <a:solidFill>
            <a:srgbClr val="000080"/>
          </a:solidFill>
          <a:ln w="9525">
            <a:noFill/>
            <a:round/>
            <a:headEnd/>
            <a:tailEnd/>
          </a:ln>
        </p:spPr>
        <p:txBody>
          <a:bodyPr/>
          <a:lstStyle/>
          <a:p>
            <a:endParaRPr lang="ru-RU"/>
          </a:p>
        </p:txBody>
      </p:sp>
      <p:sp>
        <p:nvSpPr>
          <p:cNvPr id="21018" name="Freeform 538"/>
          <p:cNvSpPr>
            <a:spLocks noEditPoints="1"/>
          </p:cNvSpPr>
          <p:nvPr/>
        </p:nvSpPr>
        <p:spPr bwMode="auto">
          <a:xfrm>
            <a:off x="6043613" y="5219700"/>
            <a:ext cx="61912" cy="109538"/>
          </a:xfrm>
          <a:custGeom>
            <a:avLst/>
            <a:gdLst>
              <a:gd name="T0" fmla="*/ 0 w 134"/>
              <a:gd name="T1" fmla="*/ 207 h 207"/>
              <a:gd name="T2" fmla="*/ 25 w 134"/>
              <a:gd name="T3" fmla="*/ 207 h 207"/>
              <a:gd name="T4" fmla="*/ 25 w 134"/>
              <a:gd name="T5" fmla="*/ 120 h 207"/>
              <a:gd name="T6" fmla="*/ 63 w 134"/>
              <a:gd name="T7" fmla="*/ 120 h 207"/>
              <a:gd name="T8" fmla="*/ 77 w 134"/>
              <a:gd name="T9" fmla="*/ 120 h 207"/>
              <a:gd name="T10" fmla="*/ 90 w 134"/>
              <a:gd name="T11" fmla="*/ 119 h 207"/>
              <a:gd name="T12" fmla="*/ 100 w 134"/>
              <a:gd name="T13" fmla="*/ 116 h 207"/>
              <a:gd name="T14" fmla="*/ 110 w 134"/>
              <a:gd name="T15" fmla="*/ 112 h 207"/>
              <a:gd name="T16" fmla="*/ 115 w 134"/>
              <a:gd name="T17" fmla="*/ 107 h 207"/>
              <a:gd name="T18" fmla="*/ 120 w 134"/>
              <a:gd name="T19" fmla="*/ 102 h 207"/>
              <a:gd name="T20" fmla="*/ 124 w 134"/>
              <a:gd name="T21" fmla="*/ 97 h 207"/>
              <a:gd name="T22" fmla="*/ 128 w 134"/>
              <a:gd name="T23" fmla="*/ 91 h 207"/>
              <a:gd name="T24" fmla="*/ 131 w 134"/>
              <a:gd name="T25" fmla="*/ 84 h 207"/>
              <a:gd name="T26" fmla="*/ 132 w 134"/>
              <a:gd name="T27" fmla="*/ 77 h 207"/>
              <a:gd name="T28" fmla="*/ 134 w 134"/>
              <a:gd name="T29" fmla="*/ 69 h 207"/>
              <a:gd name="T30" fmla="*/ 134 w 134"/>
              <a:gd name="T31" fmla="*/ 60 h 207"/>
              <a:gd name="T32" fmla="*/ 134 w 134"/>
              <a:gd name="T33" fmla="*/ 51 h 207"/>
              <a:gd name="T34" fmla="*/ 133 w 134"/>
              <a:gd name="T35" fmla="*/ 43 h 207"/>
              <a:gd name="T36" fmla="*/ 131 w 134"/>
              <a:gd name="T37" fmla="*/ 35 h 207"/>
              <a:gd name="T38" fmla="*/ 128 w 134"/>
              <a:gd name="T39" fmla="*/ 28 h 207"/>
              <a:gd name="T40" fmla="*/ 124 w 134"/>
              <a:gd name="T41" fmla="*/ 22 h 207"/>
              <a:gd name="T42" fmla="*/ 120 w 134"/>
              <a:gd name="T43" fmla="*/ 16 h 207"/>
              <a:gd name="T44" fmla="*/ 116 w 134"/>
              <a:gd name="T45" fmla="*/ 12 h 207"/>
              <a:gd name="T46" fmla="*/ 110 w 134"/>
              <a:gd name="T47" fmla="*/ 8 h 207"/>
              <a:gd name="T48" fmla="*/ 101 w 134"/>
              <a:gd name="T49" fmla="*/ 3 h 207"/>
              <a:gd name="T50" fmla="*/ 91 w 134"/>
              <a:gd name="T51" fmla="*/ 1 h 207"/>
              <a:gd name="T52" fmla="*/ 80 w 134"/>
              <a:gd name="T53" fmla="*/ 0 h 207"/>
              <a:gd name="T54" fmla="*/ 68 w 134"/>
              <a:gd name="T55" fmla="*/ 0 h 207"/>
              <a:gd name="T56" fmla="*/ 62 w 134"/>
              <a:gd name="T57" fmla="*/ 0 h 207"/>
              <a:gd name="T58" fmla="*/ 0 w 134"/>
              <a:gd name="T59" fmla="*/ 0 h 207"/>
              <a:gd name="T60" fmla="*/ 0 w 134"/>
              <a:gd name="T61" fmla="*/ 207 h 207"/>
              <a:gd name="T62" fmla="*/ 25 w 134"/>
              <a:gd name="T63" fmla="*/ 94 h 207"/>
              <a:gd name="T64" fmla="*/ 25 w 134"/>
              <a:gd name="T65" fmla="*/ 25 h 207"/>
              <a:gd name="T66" fmla="*/ 70 w 134"/>
              <a:gd name="T67" fmla="*/ 25 h 207"/>
              <a:gd name="T68" fmla="*/ 79 w 134"/>
              <a:gd name="T69" fmla="*/ 25 h 207"/>
              <a:gd name="T70" fmla="*/ 86 w 134"/>
              <a:gd name="T71" fmla="*/ 28 h 207"/>
              <a:gd name="T72" fmla="*/ 93 w 134"/>
              <a:gd name="T73" fmla="*/ 30 h 207"/>
              <a:gd name="T74" fmla="*/ 98 w 134"/>
              <a:gd name="T75" fmla="*/ 34 h 207"/>
              <a:gd name="T76" fmla="*/ 102 w 134"/>
              <a:gd name="T77" fmla="*/ 38 h 207"/>
              <a:gd name="T78" fmla="*/ 105 w 134"/>
              <a:gd name="T79" fmla="*/ 44 h 207"/>
              <a:gd name="T80" fmla="*/ 106 w 134"/>
              <a:gd name="T81" fmla="*/ 51 h 207"/>
              <a:gd name="T82" fmla="*/ 107 w 134"/>
              <a:gd name="T83" fmla="*/ 59 h 207"/>
              <a:gd name="T84" fmla="*/ 106 w 134"/>
              <a:gd name="T85" fmla="*/ 69 h 207"/>
              <a:gd name="T86" fmla="*/ 105 w 134"/>
              <a:gd name="T87" fmla="*/ 77 h 207"/>
              <a:gd name="T88" fmla="*/ 102 w 134"/>
              <a:gd name="T89" fmla="*/ 83 h 207"/>
              <a:gd name="T90" fmla="*/ 98 w 134"/>
              <a:gd name="T91" fmla="*/ 87 h 207"/>
              <a:gd name="T92" fmla="*/ 93 w 134"/>
              <a:gd name="T93" fmla="*/ 91 h 207"/>
              <a:gd name="T94" fmla="*/ 85 w 134"/>
              <a:gd name="T95" fmla="*/ 93 h 207"/>
              <a:gd name="T96" fmla="*/ 77 w 134"/>
              <a:gd name="T97" fmla="*/ 94 h 207"/>
              <a:gd name="T98" fmla="*/ 67 w 134"/>
              <a:gd name="T99" fmla="*/ 94 h 207"/>
              <a:gd name="T100" fmla="*/ 25 w 134"/>
              <a:gd name="T101" fmla="*/ 94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7"/>
              <a:gd name="T155" fmla="*/ 134 w 134"/>
              <a:gd name="T156" fmla="*/ 207 h 2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7">
                <a:moveTo>
                  <a:pt x="0" y="207"/>
                </a:moveTo>
                <a:lnTo>
                  <a:pt x="25" y="207"/>
                </a:lnTo>
                <a:lnTo>
                  <a:pt x="25" y="120"/>
                </a:lnTo>
                <a:lnTo>
                  <a:pt x="63" y="120"/>
                </a:lnTo>
                <a:lnTo>
                  <a:pt x="77" y="120"/>
                </a:lnTo>
                <a:lnTo>
                  <a:pt x="90" y="119"/>
                </a:lnTo>
                <a:lnTo>
                  <a:pt x="100" y="116"/>
                </a:lnTo>
                <a:lnTo>
                  <a:pt x="110" y="112"/>
                </a:lnTo>
                <a:lnTo>
                  <a:pt x="115" y="107"/>
                </a:lnTo>
                <a:lnTo>
                  <a:pt x="120" y="102"/>
                </a:lnTo>
                <a:lnTo>
                  <a:pt x="124" y="97"/>
                </a:lnTo>
                <a:lnTo>
                  <a:pt x="128" y="91"/>
                </a:lnTo>
                <a:lnTo>
                  <a:pt x="131" y="84"/>
                </a:lnTo>
                <a:lnTo>
                  <a:pt x="132" y="77"/>
                </a:lnTo>
                <a:lnTo>
                  <a:pt x="134" y="69"/>
                </a:lnTo>
                <a:lnTo>
                  <a:pt x="134" y="60"/>
                </a:lnTo>
                <a:lnTo>
                  <a:pt x="134" y="51"/>
                </a:lnTo>
                <a:lnTo>
                  <a:pt x="133" y="43"/>
                </a:lnTo>
                <a:lnTo>
                  <a:pt x="131" y="35"/>
                </a:lnTo>
                <a:lnTo>
                  <a:pt x="128" y="28"/>
                </a:lnTo>
                <a:lnTo>
                  <a:pt x="124" y="22"/>
                </a:lnTo>
                <a:lnTo>
                  <a:pt x="120" y="16"/>
                </a:lnTo>
                <a:lnTo>
                  <a:pt x="116" y="12"/>
                </a:lnTo>
                <a:lnTo>
                  <a:pt x="110" y="8"/>
                </a:lnTo>
                <a:lnTo>
                  <a:pt x="101" y="3"/>
                </a:lnTo>
                <a:lnTo>
                  <a:pt x="91" y="1"/>
                </a:lnTo>
                <a:lnTo>
                  <a:pt x="80" y="0"/>
                </a:lnTo>
                <a:lnTo>
                  <a:pt x="68" y="0"/>
                </a:lnTo>
                <a:lnTo>
                  <a:pt x="62" y="0"/>
                </a:lnTo>
                <a:lnTo>
                  <a:pt x="0" y="0"/>
                </a:lnTo>
                <a:lnTo>
                  <a:pt x="0" y="207"/>
                </a:lnTo>
                <a:close/>
                <a:moveTo>
                  <a:pt x="25" y="94"/>
                </a:moveTo>
                <a:lnTo>
                  <a:pt x="25" y="25"/>
                </a:lnTo>
                <a:lnTo>
                  <a:pt x="70" y="25"/>
                </a:lnTo>
                <a:lnTo>
                  <a:pt x="79" y="25"/>
                </a:lnTo>
                <a:lnTo>
                  <a:pt x="86" y="28"/>
                </a:lnTo>
                <a:lnTo>
                  <a:pt x="93" y="30"/>
                </a:lnTo>
                <a:lnTo>
                  <a:pt x="98" y="34"/>
                </a:lnTo>
                <a:lnTo>
                  <a:pt x="102" y="38"/>
                </a:lnTo>
                <a:lnTo>
                  <a:pt x="105" y="44"/>
                </a:lnTo>
                <a:lnTo>
                  <a:pt x="106" y="51"/>
                </a:lnTo>
                <a:lnTo>
                  <a:pt x="107" y="59"/>
                </a:lnTo>
                <a:lnTo>
                  <a:pt x="106" y="69"/>
                </a:lnTo>
                <a:lnTo>
                  <a:pt x="105" y="77"/>
                </a:lnTo>
                <a:lnTo>
                  <a:pt x="102" y="83"/>
                </a:lnTo>
                <a:lnTo>
                  <a:pt x="98" y="87"/>
                </a:lnTo>
                <a:lnTo>
                  <a:pt x="93" y="91"/>
                </a:lnTo>
                <a:lnTo>
                  <a:pt x="85" y="93"/>
                </a:lnTo>
                <a:lnTo>
                  <a:pt x="77" y="94"/>
                </a:lnTo>
                <a:lnTo>
                  <a:pt x="67" y="94"/>
                </a:lnTo>
                <a:lnTo>
                  <a:pt x="25" y="94"/>
                </a:lnTo>
                <a:close/>
              </a:path>
            </a:pathLst>
          </a:custGeom>
          <a:solidFill>
            <a:srgbClr val="000080"/>
          </a:solidFill>
          <a:ln w="9525">
            <a:noFill/>
            <a:round/>
            <a:headEnd/>
            <a:tailEnd/>
          </a:ln>
        </p:spPr>
        <p:txBody>
          <a:bodyPr/>
          <a:lstStyle/>
          <a:p>
            <a:endParaRPr lang="ru-RU"/>
          </a:p>
        </p:txBody>
      </p:sp>
      <p:sp>
        <p:nvSpPr>
          <p:cNvPr id="21019" name="Rectangle 539"/>
          <p:cNvSpPr>
            <a:spLocks noChangeArrowheads="1"/>
          </p:cNvSpPr>
          <p:nvPr/>
        </p:nvSpPr>
        <p:spPr bwMode="auto">
          <a:xfrm>
            <a:off x="6094413" y="5311775"/>
            <a:ext cx="12700" cy="17463"/>
          </a:xfrm>
          <a:prstGeom prst="rect">
            <a:avLst/>
          </a:prstGeom>
          <a:solidFill>
            <a:srgbClr val="000080"/>
          </a:solidFill>
          <a:ln w="9525">
            <a:noFill/>
            <a:miter lim="800000"/>
            <a:headEnd/>
            <a:tailEnd/>
          </a:ln>
        </p:spPr>
        <p:txBody>
          <a:bodyPr/>
          <a:lstStyle/>
          <a:p>
            <a:endParaRPr lang="ru-RU"/>
          </a:p>
        </p:txBody>
      </p:sp>
      <p:sp>
        <p:nvSpPr>
          <p:cNvPr id="21020" name="Freeform 540"/>
          <p:cNvSpPr>
            <a:spLocks noEditPoints="1"/>
          </p:cNvSpPr>
          <p:nvPr/>
        </p:nvSpPr>
        <p:spPr bwMode="auto">
          <a:xfrm>
            <a:off x="4851400" y="5418138"/>
            <a:ext cx="60325" cy="103187"/>
          </a:xfrm>
          <a:custGeom>
            <a:avLst/>
            <a:gdLst>
              <a:gd name="T0" fmla="*/ 79 w 129"/>
              <a:gd name="T1" fmla="*/ 196 h 196"/>
              <a:gd name="T2" fmla="*/ 103 w 129"/>
              <a:gd name="T3" fmla="*/ 196 h 196"/>
              <a:gd name="T4" fmla="*/ 103 w 129"/>
              <a:gd name="T5" fmla="*/ 147 h 196"/>
              <a:gd name="T6" fmla="*/ 129 w 129"/>
              <a:gd name="T7" fmla="*/ 147 h 196"/>
              <a:gd name="T8" fmla="*/ 129 w 129"/>
              <a:gd name="T9" fmla="*/ 123 h 196"/>
              <a:gd name="T10" fmla="*/ 103 w 129"/>
              <a:gd name="T11" fmla="*/ 123 h 196"/>
              <a:gd name="T12" fmla="*/ 103 w 129"/>
              <a:gd name="T13" fmla="*/ 0 h 196"/>
              <a:gd name="T14" fmla="*/ 79 w 129"/>
              <a:gd name="T15" fmla="*/ 0 h 196"/>
              <a:gd name="T16" fmla="*/ 0 w 129"/>
              <a:gd name="T17" fmla="*/ 121 h 196"/>
              <a:gd name="T18" fmla="*/ 0 w 129"/>
              <a:gd name="T19" fmla="*/ 147 h 196"/>
              <a:gd name="T20" fmla="*/ 79 w 129"/>
              <a:gd name="T21" fmla="*/ 147 h 196"/>
              <a:gd name="T22" fmla="*/ 79 w 129"/>
              <a:gd name="T23" fmla="*/ 196 h 196"/>
              <a:gd name="T24" fmla="*/ 22 w 129"/>
              <a:gd name="T25" fmla="*/ 123 h 196"/>
              <a:gd name="T26" fmla="*/ 79 w 129"/>
              <a:gd name="T27" fmla="*/ 34 h 196"/>
              <a:gd name="T28" fmla="*/ 79 w 129"/>
              <a:gd name="T29" fmla="*/ 123 h 196"/>
              <a:gd name="T30" fmla="*/ 22 w 129"/>
              <a:gd name="T31" fmla="*/ 123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3"/>
                </a:lnTo>
                <a:lnTo>
                  <a:pt x="103" y="123"/>
                </a:lnTo>
                <a:lnTo>
                  <a:pt x="103" y="0"/>
                </a:lnTo>
                <a:lnTo>
                  <a:pt x="79" y="0"/>
                </a:lnTo>
                <a:lnTo>
                  <a:pt x="0" y="121"/>
                </a:lnTo>
                <a:lnTo>
                  <a:pt x="0" y="147"/>
                </a:lnTo>
                <a:lnTo>
                  <a:pt x="79" y="147"/>
                </a:lnTo>
                <a:lnTo>
                  <a:pt x="79" y="196"/>
                </a:lnTo>
                <a:close/>
                <a:moveTo>
                  <a:pt x="22" y="123"/>
                </a:moveTo>
                <a:lnTo>
                  <a:pt x="79" y="34"/>
                </a:lnTo>
                <a:lnTo>
                  <a:pt x="79" y="123"/>
                </a:lnTo>
                <a:lnTo>
                  <a:pt x="22" y="123"/>
                </a:lnTo>
                <a:close/>
              </a:path>
            </a:pathLst>
          </a:custGeom>
          <a:solidFill>
            <a:srgbClr val="000080"/>
          </a:solidFill>
          <a:ln w="9525">
            <a:noFill/>
            <a:round/>
            <a:headEnd/>
            <a:tailEnd/>
          </a:ln>
        </p:spPr>
        <p:txBody>
          <a:bodyPr/>
          <a:lstStyle/>
          <a:p>
            <a:endParaRPr lang="ru-RU"/>
          </a:p>
        </p:txBody>
      </p:sp>
      <p:sp>
        <p:nvSpPr>
          <p:cNvPr id="21021" name="Freeform 541"/>
          <p:cNvSpPr>
            <a:spLocks/>
          </p:cNvSpPr>
          <p:nvPr/>
        </p:nvSpPr>
        <p:spPr bwMode="auto">
          <a:xfrm>
            <a:off x="4921250" y="5418138"/>
            <a:ext cx="57150" cy="103187"/>
          </a:xfrm>
          <a:custGeom>
            <a:avLst/>
            <a:gdLst>
              <a:gd name="T0" fmla="*/ 25 w 124"/>
              <a:gd name="T1" fmla="*/ 196 h 196"/>
              <a:gd name="T2" fmla="*/ 51 w 124"/>
              <a:gd name="T3" fmla="*/ 196 h 196"/>
              <a:gd name="T4" fmla="*/ 54 w 124"/>
              <a:gd name="T5" fmla="*/ 171 h 196"/>
              <a:gd name="T6" fmla="*/ 60 w 124"/>
              <a:gd name="T7" fmla="*/ 148 h 196"/>
              <a:gd name="T8" fmla="*/ 67 w 124"/>
              <a:gd name="T9" fmla="*/ 126 h 196"/>
              <a:gd name="T10" fmla="*/ 74 w 124"/>
              <a:gd name="T11" fmla="*/ 104 h 196"/>
              <a:gd name="T12" fmla="*/ 85 w 124"/>
              <a:gd name="T13" fmla="*/ 83 h 196"/>
              <a:gd name="T14" fmla="*/ 97 w 124"/>
              <a:gd name="T15" fmla="*/ 63 h 196"/>
              <a:gd name="T16" fmla="*/ 109 w 124"/>
              <a:gd name="T17" fmla="*/ 43 h 196"/>
              <a:gd name="T18" fmla="*/ 124 w 124"/>
              <a:gd name="T19" fmla="*/ 24 h 196"/>
              <a:gd name="T20" fmla="*/ 124 w 124"/>
              <a:gd name="T21" fmla="*/ 0 h 196"/>
              <a:gd name="T22" fmla="*/ 0 w 124"/>
              <a:gd name="T23" fmla="*/ 0 h 196"/>
              <a:gd name="T24" fmla="*/ 0 w 124"/>
              <a:gd name="T25" fmla="*/ 27 h 196"/>
              <a:gd name="T26" fmla="*/ 99 w 124"/>
              <a:gd name="T27" fmla="*/ 27 h 196"/>
              <a:gd name="T28" fmla="*/ 84 w 124"/>
              <a:gd name="T29" fmla="*/ 45 h 196"/>
              <a:gd name="T30" fmla="*/ 70 w 124"/>
              <a:gd name="T31" fmla="*/ 65 h 196"/>
              <a:gd name="T32" fmla="*/ 59 w 124"/>
              <a:gd name="T33" fmla="*/ 85 h 196"/>
              <a:gd name="T34" fmla="*/ 48 w 124"/>
              <a:gd name="T35" fmla="*/ 106 h 196"/>
              <a:gd name="T36" fmla="*/ 40 w 124"/>
              <a:gd name="T37" fmla="*/ 127 h 196"/>
              <a:gd name="T38" fmla="*/ 33 w 124"/>
              <a:gd name="T39" fmla="*/ 149 h 196"/>
              <a:gd name="T40" fmla="*/ 28 w 124"/>
              <a:gd name="T41" fmla="*/ 172 h 196"/>
              <a:gd name="T42" fmla="*/ 25 w 124"/>
              <a:gd name="T43" fmla="*/ 196 h 19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4"/>
              <a:gd name="T67" fmla="*/ 0 h 196"/>
              <a:gd name="T68" fmla="*/ 124 w 124"/>
              <a:gd name="T69" fmla="*/ 196 h 19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4" h="196">
                <a:moveTo>
                  <a:pt x="25" y="196"/>
                </a:moveTo>
                <a:lnTo>
                  <a:pt x="51" y="196"/>
                </a:lnTo>
                <a:lnTo>
                  <a:pt x="54" y="171"/>
                </a:lnTo>
                <a:lnTo>
                  <a:pt x="60" y="148"/>
                </a:lnTo>
                <a:lnTo>
                  <a:pt x="67" y="126"/>
                </a:lnTo>
                <a:lnTo>
                  <a:pt x="74" y="104"/>
                </a:lnTo>
                <a:lnTo>
                  <a:pt x="85" y="83"/>
                </a:lnTo>
                <a:lnTo>
                  <a:pt x="97" y="63"/>
                </a:lnTo>
                <a:lnTo>
                  <a:pt x="109" y="43"/>
                </a:lnTo>
                <a:lnTo>
                  <a:pt x="124" y="24"/>
                </a:lnTo>
                <a:lnTo>
                  <a:pt x="124" y="0"/>
                </a:lnTo>
                <a:lnTo>
                  <a:pt x="0" y="0"/>
                </a:lnTo>
                <a:lnTo>
                  <a:pt x="0" y="27"/>
                </a:lnTo>
                <a:lnTo>
                  <a:pt x="99" y="27"/>
                </a:lnTo>
                <a:lnTo>
                  <a:pt x="84" y="45"/>
                </a:lnTo>
                <a:lnTo>
                  <a:pt x="70" y="65"/>
                </a:lnTo>
                <a:lnTo>
                  <a:pt x="59" y="85"/>
                </a:lnTo>
                <a:lnTo>
                  <a:pt x="48" y="106"/>
                </a:lnTo>
                <a:lnTo>
                  <a:pt x="40" y="127"/>
                </a:lnTo>
                <a:lnTo>
                  <a:pt x="33" y="149"/>
                </a:lnTo>
                <a:lnTo>
                  <a:pt x="28" y="172"/>
                </a:lnTo>
                <a:lnTo>
                  <a:pt x="25" y="196"/>
                </a:lnTo>
                <a:close/>
              </a:path>
            </a:pathLst>
          </a:custGeom>
          <a:solidFill>
            <a:srgbClr val="000080"/>
          </a:solidFill>
          <a:ln w="9525">
            <a:noFill/>
            <a:round/>
            <a:headEnd/>
            <a:tailEnd/>
          </a:ln>
        </p:spPr>
        <p:txBody>
          <a:bodyPr/>
          <a:lstStyle/>
          <a:p>
            <a:endParaRPr lang="ru-RU"/>
          </a:p>
        </p:txBody>
      </p:sp>
      <p:sp>
        <p:nvSpPr>
          <p:cNvPr id="21022" name="Freeform 542"/>
          <p:cNvSpPr>
            <a:spLocks noEditPoints="1"/>
          </p:cNvSpPr>
          <p:nvPr/>
        </p:nvSpPr>
        <p:spPr bwMode="auto">
          <a:xfrm>
            <a:off x="5537200" y="5411788"/>
            <a:ext cx="71438" cy="109537"/>
          </a:xfrm>
          <a:custGeom>
            <a:avLst/>
            <a:gdLst>
              <a:gd name="T0" fmla="*/ 0 w 153"/>
              <a:gd name="T1" fmla="*/ 208 h 208"/>
              <a:gd name="T2" fmla="*/ 71 w 153"/>
              <a:gd name="T3" fmla="*/ 208 h 208"/>
              <a:gd name="T4" fmla="*/ 81 w 153"/>
              <a:gd name="T5" fmla="*/ 208 h 208"/>
              <a:gd name="T6" fmla="*/ 89 w 153"/>
              <a:gd name="T7" fmla="*/ 205 h 208"/>
              <a:gd name="T8" fmla="*/ 97 w 153"/>
              <a:gd name="T9" fmla="*/ 204 h 208"/>
              <a:gd name="T10" fmla="*/ 106 w 153"/>
              <a:gd name="T11" fmla="*/ 201 h 208"/>
              <a:gd name="T12" fmla="*/ 113 w 153"/>
              <a:gd name="T13" fmla="*/ 197 h 208"/>
              <a:gd name="T14" fmla="*/ 120 w 153"/>
              <a:gd name="T15" fmla="*/ 191 h 208"/>
              <a:gd name="T16" fmla="*/ 126 w 153"/>
              <a:gd name="T17" fmla="*/ 187 h 208"/>
              <a:gd name="T18" fmla="*/ 131 w 153"/>
              <a:gd name="T19" fmla="*/ 180 h 208"/>
              <a:gd name="T20" fmla="*/ 136 w 153"/>
              <a:gd name="T21" fmla="*/ 173 h 208"/>
              <a:gd name="T22" fmla="*/ 141 w 153"/>
              <a:gd name="T23" fmla="*/ 165 h 208"/>
              <a:gd name="T24" fmla="*/ 145 w 153"/>
              <a:gd name="T25" fmla="*/ 156 h 208"/>
              <a:gd name="T26" fmla="*/ 148 w 153"/>
              <a:gd name="T27" fmla="*/ 146 h 208"/>
              <a:gd name="T28" fmla="*/ 150 w 153"/>
              <a:gd name="T29" fmla="*/ 137 h 208"/>
              <a:gd name="T30" fmla="*/ 152 w 153"/>
              <a:gd name="T31" fmla="*/ 125 h 208"/>
              <a:gd name="T32" fmla="*/ 153 w 153"/>
              <a:gd name="T33" fmla="*/ 113 h 208"/>
              <a:gd name="T34" fmla="*/ 153 w 153"/>
              <a:gd name="T35" fmla="*/ 101 h 208"/>
              <a:gd name="T36" fmla="*/ 153 w 153"/>
              <a:gd name="T37" fmla="*/ 89 h 208"/>
              <a:gd name="T38" fmla="*/ 152 w 153"/>
              <a:gd name="T39" fmla="*/ 78 h 208"/>
              <a:gd name="T40" fmla="*/ 150 w 153"/>
              <a:gd name="T41" fmla="*/ 68 h 208"/>
              <a:gd name="T42" fmla="*/ 148 w 153"/>
              <a:gd name="T43" fmla="*/ 57 h 208"/>
              <a:gd name="T44" fmla="*/ 145 w 153"/>
              <a:gd name="T45" fmla="*/ 49 h 208"/>
              <a:gd name="T46" fmla="*/ 142 w 153"/>
              <a:gd name="T47" fmla="*/ 40 h 208"/>
              <a:gd name="T48" fmla="*/ 137 w 153"/>
              <a:gd name="T49" fmla="*/ 33 h 208"/>
              <a:gd name="T50" fmla="*/ 132 w 153"/>
              <a:gd name="T51" fmla="*/ 26 h 208"/>
              <a:gd name="T52" fmla="*/ 127 w 153"/>
              <a:gd name="T53" fmla="*/ 20 h 208"/>
              <a:gd name="T54" fmla="*/ 121 w 153"/>
              <a:gd name="T55" fmla="*/ 16 h 208"/>
              <a:gd name="T56" fmla="*/ 114 w 153"/>
              <a:gd name="T57" fmla="*/ 11 h 208"/>
              <a:gd name="T58" fmla="*/ 107 w 153"/>
              <a:gd name="T59" fmla="*/ 7 h 208"/>
              <a:gd name="T60" fmla="*/ 100 w 153"/>
              <a:gd name="T61" fmla="*/ 4 h 208"/>
              <a:gd name="T62" fmla="*/ 91 w 153"/>
              <a:gd name="T63" fmla="*/ 2 h 208"/>
              <a:gd name="T64" fmla="*/ 82 w 153"/>
              <a:gd name="T65" fmla="*/ 0 h 208"/>
              <a:gd name="T66" fmla="*/ 72 w 153"/>
              <a:gd name="T67" fmla="*/ 0 h 208"/>
              <a:gd name="T68" fmla="*/ 0 w 153"/>
              <a:gd name="T69" fmla="*/ 0 h 208"/>
              <a:gd name="T70" fmla="*/ 0 w 153"/>
              <a:gd name="T71" fmla="*/ 208 h 208"/>
              <a:gd name="T72" fmla="*/ 70 w 153"/>
              <a:gd name="T73" fmla="*/ 25 h 208"/>
              <a:gd name="T74" fmla="*/ 83 w 153"/>
              <a:gd name="T75" fmla="*/ 26 h 208"/>
              <a:gd name="T76" fmla="*/ 94 w 153"/>
              <a:gd name="T77" fmla="*/ 29 h 208"/>
              <a:gd name="T78" fmla="*/ 104 w 153"/>
              <a:gd name="T79" fmla="*/ 36 h 208"/>
              <a:gd name="T80" fmla="*/ 112 w 153"/>
              <a:gd name="T81" fmla="*/ 45 h 208"/>
              <a:gd name="T82" fmla="*/ 118 w 153"/>
              <a:gd name="T83" fmla="*/ 56 h 208"/>
              <a:gd name="T84" fmla="*/ 123 w 153"/>
              <a:gd name="T85" fmla="*/ 69 h 208"/>
              <a:gd name="T86" fmla="*/ 126 w 153"/>
              <a:gd name="T87" fmla="*/ 84 h 208"/>
              <a:gd name="T88" fmla="*/ 127 w 153"/>
              <a:gd name="T89" fmla="*/ 103 h 208"/>
              <a:gd name="T90" fmla="*/ 126 w 153"/>
              <a:gd name="T91" fmla="*/ 121 h 208"/>
              <a:gd name="T92" fmla="*/ 124 w 153"/>
              <a:gd name="T93" fmla="*/ 137 h 208"/>
              <a:gd name="T94" fmla="*/ 118 w 153"/>
              <a:gd name="T95" fmla="*/ 151 h 208"/>
              <a:gd name="T96" fmla="*/ 112 w 153"/>
              <a:gd name="T97" fmla="*/ 162 h 208"/>
              <a:gd name="T98" fmla="*/ 105 w 153"/>
              <a:gd name="T99" fmla="*/ 170 h 208"/>
              <a:gd name="T100" fmla="*/ 94 w 153"/>
              <a:gd name="T101" fmla="*/ 177 h 208"/>
              <a:gd name="T102" fmla="*/ 83 w 153"/>
              <a:gd name="T103" fmla="*/ 181 h 208"/>
              <a:gd name="T104" fmla="*/ 70 w 153"/>
              <a:gd name="T105" fmla="*/ 182 h 208"/>
              <a:gd name="T106" fmla="*/ 26 w 153"/>
              <a:gd name="T107" fmla="*/ 182 h 208"/>
              <a:gd name="T108" fmla="*/ 26 w 153"/>
              <a:gd name="T109" fmla="*/ 25 h 208"/>
              <a:gd name="T110" fmla="*/ 70 w 153"/>
              <a:gd name="T111" fmla="*/ 25 h 2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8"/>
              <a:gd name="T170" fmla="*/ 153 w 153"/>
              <a:gd name="T171" fmla="*/ 208 h 20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8">
                <a:moveTo>
                  <a:pt x="0" y="208"/>
                </a:moveTo>
                <a:lnTo>
                  <a:pt x="71" y="208"/>
                </a:lnTo>
                <a:lnTo>
                  <a:pt x="81" y="208"/>
                </a:lnTo>
                <a:lnTo>
                  <a:pt x="89" y="205"/>
                </a:lnTo>
                <a:lnTo>
                  <a:pt x="97" y="204"/>
                </a:lnTo>
                <a:lnTo>
                  <a:pt x="106" y="201"/>
                </a:lnTo>
                <a:lnTo>
                  <a:pt x="113" y="197"/>
                </a:lnTo>
                <a:lnTo>
                  <a:pt x="120" y="191"/>
                </a:lnTo>
                <a:lnTo>
                  <a:pt x="126" y="187"/>
                </a:lnTo>
                <a:lnTo>
                  <a:pt x="131" y="180"/>
                </a:lnTo>
                <a:lnTo>
                  <a:pt x="136" y="173"/>
                </a:lnTo>
                <a:lnTo>
                  <a:pt x="141" y="165"/>
                </a:lnTo>
                <a:lnTo>
                  <a:pt x="145" y="156"/>
                </a:lnTo>
                <a:lnTo>
                  <a:pt x="148" y="146"/>
                </a:lnTo>
                <a:lnTo>
                  <a:pt x="150" y="137"/>
                </a:lnTo>
                <a:lnTo>
                  <a:pt x="152" y="125"/>
                </a:lnTo>
                <a:lnTo>
                  <a:pt x="153" y="113"/>
                </a:lnTo>
                <a:lnTo>
                  <a:pt x="153" y="101"/>
                </a:lnTo>
                <a:lnTo>
                  <a:pt x="153" y="89"/>
                </a:lnTo>
                <a:lnTo>
                  <a:pt x="152" y="78"/>
                </a:lnTo>
                <a:lnTo>
                  <a:pt x="150" y="68"/>
                </a:lnTo>
                <a:lnTo>
                  <a:pt x="148" y="57"/>
                </a:lnTo>
                <a:lnTo>
                  <a:pt x="145" y="49"/>
                </a:lnTo>
                <a:lnTo>
                  <a:pt x="142" y="40"/>
                </a:lnTo>
                <a:lnTo>
                  <a:pt x="137" y="33"/>
                </a:lnTo>
                <a:lnTo>
                  <a:pt x="132" y="26"/>
                </a:lnTo>
                <a:lnTo>
                  <a:pt x="127" y="20"/>
                </a:lnTo>
                <a:lnTo>
                  <a:pt x="121" y="16"/>
                </a:lnTo>
                <a:lnTo>
                  <a:pt x="114" y="11"/>
                </a:lnTo>
                <a:lnTo>
                  <a:pt x="107" y="7"/>
                </a:lnTo>
                <a:lnTo>
                  <a:pt x="100" y="4"/>
                </a:lnTo>
                <a:lnTo>
                  <a:pt x="91" y="2"/>
                </a:lnTo>
                <a:lnTo>
                  <a:pt x="82" y="0"/>
                </a:lnTo>
                <a:lnTo>
                  <a:pt x="72" y="0"/>
                </a:lnTo>
                <a:lnTo>
                  <a:pt x="0" y="0"/>
                </a:lnTo>
                <a:lnTo>
                  <a:pt x="0" y="208"/>
                </a:lnTo>
                <a:close/>
                <a:moveTo>
                  <a:pt x="70" y="25"/>
                </a:moveTo>
                <a:lnTo>
                  <a:pt x="83" y="26"/>
                </a:lnTo>
                <a:lnTo>
                  <a:pt x="94" y="29"/>
                </a:lnTo>
                <a:lnTo>
                  <a:pt x="104" y="36"/>
                </a:lnTo>
                <a:lnTo>
                  <a:pt x="112" y="45"/>
                </a:lnTo>
                <a:lnTo>
                  <a:pt x="118" y="56"/>
                </a:lnTo>
                <a:lnTo>
                  <a:pt x="123" y="69"/>
                </a:lnTo>
                <a:lnTo>
                  <a:pt x="126" y="84"/>
                </a:lnTo>
                <a:lnTo>
                  <a:pt x="127" y="103"/>
                </a:lnTo>
                <a:lnTo>
                  <a:pt x="126" y="121"/>
                </a:lnTo>
                <a:lnTo>
                  <a:pt x="124" y="137"/>
                </a:lnTo>
                <a:lnTo>
                  <a:pt x="118" y="151"/>
                </a:lnTo>
                <a:lnTo>
                  <a:pt x="112" y="162"/>
                </a:lnTo>
                <a:lnTo>
                  <a:pt x="105" y="170"/>
                </a:lnTo>
                <a:lnTo>
                  <a:pt x="94" y="177"/>
                </a:lnTo>
                <a:lnTo>
                  <a:pt x="83" y="181"/>
                </a:lnTo>
                <a:lnTo>
                  <a:pt x="70" y="182"/>
                </a:lnTo>
                <a:lnTo>
                  <a:pt x="26" y="182"/>
                </a:lnTo>
                <a:lnTo>
                  <a:pt x="26" y="25"/>
                </a:lnTo>
                <a:lnTo>
                  <a:pt x="70" y="25"/>
                </a:lnTo>
                <a:close/>
              </a:path>
            </a:pathLst>
          </a:custGeom>
          <a:solidFill>
            <a:srgbClr val="000080"/>
          </a:solidFill>
          <a:ln w="9525">
            <a:noFill/>
            <a:round/>
            <a:headEnd/>
            <a:tailEnd/>
          </a:ln>
        </p:spPr>
        <p:txBody>
          <a:bodyPr/>
          <a:lstStyle/>
          <a:p>
            <a:endParaRPr lang="ru-RU"/>
          </a:p>
        </p:txBody>
      </p:sp>
      <p:sp>
        <p:nvSpPr>
          <p:cNvPr id="21023" name="Freeform 543"/>
          <p:cNvSpPr>
            <a:spLocks noEditPoints="1"/>
          </p:cNvSpPr>
          <p:nvPr/>
        </p:nvSpPr>
        <p:spPr bwMode="auto">
          <a:xfrm>
            <a:off x="5619750" y="5440363"/>
            <a:ext cx="63500" cy="82550"/>
          </a:xfrm>
          <a:custGeom>
            <a:avLst/>
            <a:gdLst>
              <a:gd name="T0" fmla="*/ 2 w 131"/>
              <a:gd name="T1" fmla="*/ 96 h 158"/>
              <a:gd name="T2" fmla="*/ 10 w 131"/>
              <a:gd name="T3" fmla="*/ 127 h 158"/>
              <a:gd name="T4" fmla="*/ 27 w 131"/>
              <a:gd name="T5" fmla="*/ 147 h 158"/>
              <a:gd name="T6" fmla="*/ 51 w 131"/>
              <a:gd name="T7" fmla="*/ 157 h 158"/>
              <a:gd name="T8" fmla="*/ 81 w 131"/>
              <a:gd name="T9" fmla="*/ 157 h 158"/>
              <a:gd name="T10" fmla="*/ 105 w 131"/>
              <a:gd name="T11" fmla="*/ 147 h 158"/>
              <a:gd name="T12" fmla="*/ 122 w 131"/>
              <a:gd name="T13" fmla="*/ 127 h 158"/>
              <a:gd name="T14" fmla="*/ 130 w 131"/>
              <a:gd name="T15" fmla="*/ 96 h 158"/>
              <a:gd name="T16" fmla="*/ 130 w 131"/>
              <a:gd name="T17" fmla="*/ 62 h 158"/>
              <a:gd name="T18" fmla="*/ 122 w 131"/>
              <a:gd name="T19" fmla="*/ 31 h 158"/>
              <a:gd name="T20" fmla="*/ 105 w 131"/>
              <a:gd name="T21" fmla="*/ 11 h 158"/>
              <a:gd name="T22" fmla="*/ 81 w 131"/>
              <a:gd name="T23" fmla="*/ 1 h 158"/>
              <a:gd name="T24" fmla="*/ 51 w 131"/>
              <a:gd name="T25" fmla="*/ 1 h 158"/>
              <a:gd name="T26" fmla="*/ 27 w 131"/>
              <a:gd name="T27" fmla="*/ 11 h 158"/>
              <a:gd name="T28" fmla="*/ 10 w 131"/>
              <a:gd name="T29" fmla="*/ 31 h 158"/>
              <a:gd name="T30" fmla="*/ 2 w 131"/>
              <a:gd name="T31" fmla="*/ 62 h 158"/>
              <a:gd name="T32" fmla="*/ 24 w 131"/>
              <a:gd name="T33" fmla="*/ 79 h 158"/>
              <a:gd name="T34" fmla="*/ 27 w 131"/>
              <a:gd name="T35" fmla="*/ 55 h 158"/>
              <a:gd name="T36" fmla="*/ 34 w 131"/>
              <a:gd name="T37" fmla="*/ 37 h 158"/>
              <a:gd name="T38" fmla="*/ 48 w 131"/>
              <a:gd name="T39" fmla="*/ 25 h 158"/>
              <a:gd name="T40" fmla="*/ 66 w 131"/>
              <a:gd name="T41" fmla="*/ 22 h 158"/>
              <a:gd name="T42" fmla="*/ 84 w 131"/>
              <a:gd name="T43" fmla="*/ 25 h 158"/>
              <a:gd name="T44" fmla="*/ 96 w 131"/>
              <a:gd name="T45" fmla="*/ 37 h 158"/>
              <a:gd name="T46" fmla="*/ 104 w 131"/>
              <a:gd name="T47" fmla="*/ 55 h 158"/>
              <a:gd name="T48" fmla="*/ 107 w 131"/>
              <a:gd name="T49" fmla="*/ 79 h 158"/>
              <a:gd name="T50" fmla="*/ 104 w 131"/>
              <a:gd name="T51" fmla="*/ 103 h 158"/>
              <a:gd name="T52" fmla="*/ 96 w 131"/>
              <a:gd name="T53" fmla="*/ 121 h 158"/>
              <a:gd name="T54" fmla="*/ 84 w 131"/>
              <a:gd name="T55" fmla="*/ 133 h 158"/>
              <a:gd name="T56" fmla="*/ 66 w 131"/>
              <a:gd name="T57" fmla="*/ 136 h 158"/>
              <a:gd name="T58" fmla="*/ 48 w 131"/>
              <a:gd name="T59" fmla="*/ 133 h 158"/>
              <a:gd name="T60" fmla="*/ 34 w 131"/>
              <a:gd name="T61" fmla="*/ 121 h 158"/>
              <a:gd name="T62" fmla="*/ 27 w 131"/>
              <a:gd name="T63" fmla="*/ 103 h 158"/>
              <a:gd name="T64" fmla="*/ 24 w 131"/>
              <a:gd name="T65" fmla="*/ 79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8"/>
              <a:gd name="T101" fmla="*/ 131 w 13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8">
                <a:moveTo>
                  <a:pt x="0" y="79"/>
                </a:moveTo>
                <a:lnTo>
                  <a:pt x="2" y="96"/>
                </a:lnTo>
                <a:lnTo>
                  <a:pt x="5" y="113"/>
                </a:lnTo>
                <a:lnTo>
                  <a:pt x="10" y="127"/>
                </a:lnTo>
                <a:lnTo>
                  <a:pt x="17" y="137"/>
                </a:lnTo>
                <a:lnTo>
                  <a:pt x="27" y="147"/>
                </a:lnTo>
                <a:lnTo>
                  <a:pt x="38" y="152"/>
                </a:lnTo>
                <a:lnTo>
                  <a:pt x="51" y="157"/>
                </a:lnTo>
                <a:lnTo>
                  <a:pt x="66" y="158"/>
                </a:lnTo>
                <a:lnTo>
                  <a:pt x="81" y="157"/>
                </a:lnTo>
                <a:lnTo>
                  <a:pt x="93" y="152"/>
                </a:lnTo>
                <a:lnTo>
                  <a:pt x="105" y="147"/>
                </a:lnTo>
                <a:lnTo>
                  <a:pt x="114" y="137"/>
                </a:lnTo>
                <a:lnTo>
                  <a:pt x="122" y="127"/>
                </a:lnTo>
                <a:lnTo>
                  <a:pt x="127" y="113"/>
                </a:lnTo>
                <a:lnTo>
                  <a:pt x="130" y="96"/>
                </a:lnTo>
                <a:lnTo>
                  <a:pt x="131" y="79"/>
                </a:lnTo>
                <a:lnTo>
                  <a:pt x="130" y="62"/>
                </a:lnTo>
                <a:lnTo>
                  <a:pt x="127" y="45"/>
                </a:lnTo>
                <a:lnTo>
                  <a:pt x="122" y="31"/>
                </a:lnTo>
                <a:lnTo>
                  <a:pt x="114" y="21"/>
                </a:lnTo>
                <a:lnTo>
                  <a:pt x="105" y="11"/>
                </a:lnTo>
                <a:lnTo>
                  <a:pt x="93" y="6"/>
                </a:lnTo>
                <a:lnTo>
                  <a:pt x="81" y="1"/>
                </a:lnTo>
                <a:lnTo>
                  <a:pt x="66" y="0"/>
                </a:lnTo>
                <a:lnTo>
                  <a:pt x="51" y="1"/>
                </a:lnTo>
                <a:lnTo>
                  <a:pt x="38" y="6"/>
                </a:lnTo>
                <a:lnTo>
                  <a:pt x="27" y="11"/>
                </a:lnTo>
                <a:lnTo>
                  <a:pt x="17" y="21"/>
                </a:lnTo>
                <a:lnTo>
                  <a:pt x="10" y="31"/>
                </a:lnTo>
                <a:lnTo>
                  <a:pt x="5" y="45"/>
                </a:lnTo>
                <a:lnTo>
                  <a:pt x="2" y="62"/>
                </a:lnTo>
                <a:lnTo>
                  <a:pt x="0" y="79"/>
                </a:lnTo>
                <a:close/>
                <a:moveTo>
                  <a:pt x="24" y="79"/>
                </a:moveTo>
                <a:lnTo>
                  <a:pt x="25" y="66"/>
                </a:lnTo>
                <a:lnTo>
                  <a:pt x="27" y="55"/>
                </a:lnTo>
                <a:lnTo>
                  <a:pt x="30" y="45"/>
                </a:lnTo>
                <a:lnTo>
                  <a:pt x="34" y="37"/>
                </a:lnTo>
                <a:lnTo>
                  <a:pt x="41" y="30"/>
                </a:lnTo>
                <a:lnTo>
                  <a:pt x="48" y="25"/>
                </a:lnTo>
                <a:lnTo>
                  <a:pt x="56" y="23"/>
                </a:lnTo>
                <a:lnTo>
                  <a:pt x="66" y="22"/>
                </a:lnTo>
                <a:lnTo>
                  <a:pt x="75" y="23"/>
                </a:lnTo>
                <a:lnTo>
                  <a:pt x="84" y="25"/>
                </a:lnTo>
                <a:lnTo>
                  <a:pt x="90" y="30"/>
                </a:lnTo>
                <a:lnTo>
                  <a:pt x="96" y="37"/>
                </a:lnTo>
                <a:lnTo>
                  <a:pt x="101" y="45"/>
                </a:lnTo>
                <a:lnTo>
                  <a:pt x="104" y="55"/>
                </a:lnTo>
                <a:lnTo>
                  <a:pt x="106" y="66"/>
                </a:lnTo>
                <a:lnTo>
                  <a:pt x="107" y="79"/>
                </a:lnTo>
                <a:lnTo>
                  <a:pt x="106" y="92"/>
                </a:lnTo>
                <a:lnTo>
                  <a:pt x="104" y="103"/>
                </a:lnTo>
                <a:lnTo>
                  <a:pt x="101" y="114"/>
                </a:lnTo>
                <a:lnTo>
                  <a:pt x="96" y="121"/>
                </a:lnTo>
                <a:lnTo>
                  <a:pt x="90" y="128"/>
                </a:lnTo>
                <a:lnTo>
                  <a:pt x="84" y="133"/>
                </a:lnTo>
                <a:lnTo>
                  <a:pt x="75" y="135"/>
                </a:lnTo>
                <a:lnTo>
                  <a:pt x="66" y="136"/>
                </a:lnTo>
                <a:lnTo>
                  <a:pt x="56" y="135"/>
                </a:lnTo>
                <a:lnTo>
                  <a:pt x="48" y="133"/>
                </a:lnTo>
                <a:lnTo>
                  <a:pt x="41" y="128"/>
                </a:lnTo>
                <a:lnTo>
                  <a:pt x="34" y="121"/>
                </a:lnTo>
                <a:lnTo>
                  <a:pt x="30" y="114"/>
                </a:lnTo>
                <a:lnTo>
                  <a:pt x="27" y="103"/>
                </a:lnTo>
                <a:lnTo>
                  <a:pt x="25" y="92"/>
                </a:lnTo>
                <a:lnTo>
                  <a:pt x="24" y="79"/>
                </a:lnTo>
                <a:close/>
              </a:path>
            </a:pathLst>
          </a:custGeom>
          <a:solidFill>
            <a:srgbClr val="000080"/>
          </a:solidFill>
          <a:ln w="9525">
            <a:noFill/>
            <a:round/>
            <a:headEnd/>
            <a:tailEnd/>
          </a:ln>
        </p:spPr>
        <p:txBody>
          <a:bodyPr/>
          <a:lstStyle/>
          <a:p>
            <a:endParaRPr lang="ru-RU"/>
          </a:p>
        </p:txBody>
      </p:sp>
      <p:sp>
        <p:nvSpPr>
          <p:cNvPr id="21024" name="Freeform 544"/>
          <p:cNvSpPr>
            <a:spLocks/>
          </p:cNvSpPr>
          <p:nvPr/>
        </p:nvSpPr>
        <p:spPr bwMode="auto">
          <a:xfrm>
            <a:off x="5695950" y="5440363"/>
            <a:ext cx="88900" cy="80962"/>
          </a:xfrm>
          <a:custGeom>
            <a:avLst/>
            <a:gdLst>
              <a:gd name="T0" fmla="*/ 190 w 190"/>
              <a:gd name="T1" fmla="*/ 155 h 155"/>
              <a:gd name="T2" fmla="*/ 190 w 190"/>
              <a:gd name="T3" fmla="*/ 59 h 155"/>
              <a:gd name="T4" fmla="*/ 188 w 190"/>
              <a:gd name="T5" fmla="*/ 38 h 155"/>
              <a:gd name="T6" fmla="*/ 184 w 190"/>
              <a:gd name="T7" fmla="*/ 21 h 155"/>
              <a:gd name="T8" fmla="*/ 169 w 190"/>
              <a:gd name="T9" fmla="*/ 6 h 155"/>
              <a:gd name="T10" fmla="*/ 146 w 190"/>
              <a:gd name="T11" fmla="*/ 0 h 155"/>
              <a:gd name="T12" fmla="*/ 121 w 190"/>
              <a:gd name="T13" fmla="*/ 6 h 155"/>
              <a:gd name="T14" fmla="*/ 102 w 190"/>
              <a:gd name="T15" fmla="*/ 23 h 155"/>
              <a:gd name="T16" fmla="*/ 95 w 190"/>
              <a:gd name="T17" fmla="*/ 13 h 155"/>
              <a:gd name="T18" fmla="*/ 86 w 190"/>
              <a:gd name="T19" fmla="*/ 6 h 155"/>
              <a:gd name="T20" fmla="*/ 77 w 190"/>
              <a:gd name="T21" fmla="*/ 1 h 155"/>
              <a:gd name="T22" fmla="*/ 64 w 190"/>
              <a:gd name="T23" fmla="*/ 0 h 155"/>
              <a:gd name="T24" fmla="*/ 51 w 190"/>
              <a:gd name="T25" fmla="*/ 1 h 155"/>
              <a:gd name="T26" fmla="*/ 40 w 190"/>
              <a:gd name="T27" fmla="*/ 6 h 155"/>
              <a:gd name="T28" fmla="*/ 30 w 190"/>
              <a:gd name="T29" fmla="*/ 14 h 155"/>
              <a:gd name="T30" fmla="*/ 22 w 190"/>
              <a:gd name="T31" fmla="*/ 24 h 155"/>
              <a:gd name="T32" fmla="*/ 0 w 190"/>
              <a:gd name="T33" fmla="*/ 3 h 155"/>
              <a:gd name="T34" fmla="*/ 23 w 190"/>
              <a:gd name="T35" fmla="*/ 155 h 155"/>
              <a:gd name="T36" fmla="*/ 24 w 190"/>
              <a:gd name="T37" fmla="*/ 56 h 155"/>
              <a:gd name="T38" fmla="*/ 28 w 190"/>
              <a:gd name="T39" fmla="*/ 39 h 155"/>
              <a:gd name="T40" fmla="*/ 38 w 190"/>
              <a:gd name="T41" fmla="*/ 29 h 155"/>
              <a:gd name="T42" fmla="*/ 50 w 190"/>
              <a:gd name="T43" fmla="*/ 23 h 155"/>
              <a:gd name="T44" fmla="*/ 65 w 190"/>
              <a:gd name="T45" fmla="*/ 23 h 155"/>
              <a:gd name="T46" fmla="*/ 75 w 190"/>
              <a:gd name="T47" fmla="*/ 28 h 155"/>
              <a:gd name="T48" fmla="*/ 81 w 190"/>
              <a:gd name="T49" fmla="*/ 37 h 155"/>
              <a:gd name="T50" fmla="*/ 83 w 190"/>
              <a:gd name="T51" fmla="*/ 52 h 155"/>
              <a:gd name="T52" fmla="*/ 83 w 190"/>
              <a:gd name="T53" fmla="*/ 155 h 155"/>
              <a:gd name="T54" fmla="*/ 106 w 190"/>
              <a:gd name="T55" fmla="*/ 65 h 155"/>
              <a:gd name="T56" fmla="*/ 108 w 190"/>
              <a:gd name="T57" fmla="*/ 46 h 155"/>
              <a:gd name="T58" fmla="*/ 116 w 190"/>
              <a:gd name="T59" fmla="*/ 34 h 155"/>
              <a:gd name="T60" fmla="*/ 126 w 190"/>
              <a:gd name="T61" fmla="*/ 24 h 155"/>
              <a:gd name="T62" fmla="*/ 141 w 190"/>
              <a:gd name="T63" fmla="*/ 22 h 155"/>
              <a:gd name="T64" fmla="*/ 154 w 190"/>
              <a:gd name="T65" fmla="*/ 24 h 155"/>
              <a:gd name="T66" fmla="*/ 161 w 190"/>
              <a:gd name="T67" fmla="*/ 31 h 155"/>
              <a:gd name="T68" fmla="*/ 165 w 190"/>
              <a:gd name="T69" fmla="*/ 44 h 155"/>
              <a:gd name="T70" fmla="*/ 166 w 190"/>
              <a:gd name="T71" fmla="*/ 62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0"/>
              <a:gd name="T109" fmla="*/ 0 h 155"/>
              <a:gd name="T110" fmla="*/ 190 w 190"/>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0" h="155">
                <a:moveTo>
                  <a:pt x="166" y="155"/>
                </a:moveTo>
                <a:lnTo>
                  <a:pt x="190" y="155"/>
                </a:lnTo>
                <a:lnTo>
                  <a:pt x="190" y="64"/>
                </a:lnTo>
                <a:lnTo>
                  <a:pt x="190" y="59"/>
                </a:lnTo>
                <a:lnTo>
                  <a:pt x="190" y="48"/>
                </a:lnTo>
                <a:lnTo>
                  <a:pt x="188" y="38"/>
                </a:lnTo>
                <a:lnTo>
                  <a:pt x="187" y="29"/>
                </a:lnTo>
                <a:lnTo>
                  <a:pt x="184" y="21"/>
                </a:lnTo>
                <a:lnTo>
                  <a:pt x="178" y="11"/>
                </a:lnTo>
                <a:lnTo>
                  <a:pt x="169" y="6"/>
                </a:lnTo>
                <a:lnTo>
                  <a:pt x="159" y="1"/>
                </a:lnTo>
                <a:lnTo>
                  <a:pt x="146" y="0"/>
                </a:lnTo>
                <a:lnTo>
                  <a:pt x="133" y="1"/>
                </a:lnTo>
                <a:lnTo>
                  <a:pt x="121" y="6"/>
                </a:lnTo>
                <a:lnTo>
                  <a:pt x="111" y="13"/>
                </a:lnTo>
                <a:lnTo>
                  <a:pt x="102" y="23"/>
                </a:lnTo>
                <a:lnTo>
                  <a:pt x="99" y="17"/>
                </a:lnTo>
                <a:lnTo>
                  <a:pt x="95" y="13"/>
                </a:lnTo>
                <a:lnTo>
                  <a:pt x="90" y="9"/>
                </a:lnTo>
                <a:lnTo>
                  <a:pt x="86" y="6"/>
                </a:lnTo>
                <a:lnTo>
                  <a:pt x="82" y="3"/>
                </a:lnTo>
                <a:lnTo>
                  <a:pt x="77" y="1"/>
                </a:lnTo>
                <a:lnTo>
                  <a:pt x="70" y="0"/>
                </a:lnTo>
                <a:lnTo>
                  <a:pt x="64" y="0"/>
                </a:lnTo>
                <a:lnTo>
                  <a:pt x="58" y="0"/>
                </a:lnTo>
                <a:lnTo>
                  <a:pt x="51" y="1"/>
                </a:lnTo>
                <a:lnTo>
                  <a:pt x="45" y="3"/>
                </a:lnTo>
                <a:lnTo>
                  <a:pt x="40" y="6"/>
                </a:lnTo>
                <a:lnTo>
                  <a:pt x="35" y="9"/>
                </a:lnTo>
                <a:lnTo>
                  <a:pt x="30" y="14"/>
                </a:lnTo>
                <a:lnTo>
                  <a:pt x="26" y="18"/>
                </a:lnTo>
                <a:lnTo>
                  <a:pt x="22" y="24"/>
                </a:lnTo>
                <a:lnTo>
                  <a:pt x="22" y="3"/>
                </a:lnTo>
                <a:lnTo>
                  <a:pt x="0" y="3"/>
                </a:lnTo>
                <a:lnTo>
                  <a:pt x="0" y="155"/>
                </a:lnTo>
                <a:lnTo>
                  <a:pt x="23" y="155"/>
                </a:lnTo>
                <a:lnTo>
                  <a:pt x="23" y="65"/>
                </a:lnTo>
                <a:lnTo>
                  <a:pt x="24" y="56"/>
                </a:lnTo>
                <a:lnTo>
                  <a:pt x="25" y="46"/>
                </a:lnTo>
                <a:lnTo>
                  <a:pt x="28" y="39"/>
                </a:lnTo>
                <a:lnTo>
                  <a:pt x="32" y="34"/>
                </a:lnTo>
                <a:lnTo>
                  <a:pt x="38" y="29"/>
                </a:lnTo>
                <a:lnTo>
                  <a:pt x="43" y="25"/>
                </a:lnTo>
                <a:lnTo>
                  <a:pt x="50" y="23"/>
                </a:lnTo>
                <a:lnTo>
                  <a:pt x="58" y="22"/>
                </a:lnTo>
                <a:lnTo>
                  <a:pt x="65" y="23"/>
                </a:lnTo>
                <a:lnTo>
                  <a:pt x="70" y="24"/>
                </a:lnTo>
                <a:lnTo>
                  <a:pt x="75" y="28"/>
                </a:lnTo>
                <a:lnTo>
                  <a:pt x="78" y="31"/>
                </a:lnTo>
                <a:lnTo>
                  <a:pt x="81" y="37"/>
                </a:lnTo>
                <a:lnTo>
                  <a:pt x="82" y="44"/>
                </a:lnTo>
                <a:lnTo>
                  <a:pt x="83" y="52"/>
                </a:lnTo>
                <a:lnTo>
                  <a:pt x="83" y="62"/>
                </a:lnTo>
                <a:lnTo>
                  <a:pt x="83" y="155"/>
                </a:lnTo>
                <a:lnTo>
                  <a:pt x="106" y="155"/>
                </a:lnTo>
                <a:lnTo>
                  <a:pt x="106" y="65"/>
                </a:lnTo>
                <a:lnTo>
                  <a:pt x="107" y="56"/>
                </a:lnTo>
                <a:lnTo>
                  <a:pt x="108" y="46"/>
                </a:lnTo>
                <a:lnTo>
                  <a:pt x="111" y="39"/>
                </a:lnTo>
                <a:lnTo>
                  <a:pt x="116" y="34"/>
                </a:lnTo>
                <a:lnTo>
                  <a:pt x="121" y="29"/>
                </a:lnTo>
                <a:lnTo>
                  <a:pt x="126" y="24"/>
                </a:lnTo>
                <a:lnTo>
                  <a:pt x="134" y="23"/>
                </a:lnTo>
                <a:lnTo>
                  <a:pt x="141" y="22"/>
                </a:lnTo>
                <a:lnTo>
                  <a:pt x="148" y="23"/>
                </a:lnTo>
                <a:lnTo>
                  <a:pt x="154" y="24"/>
                </a:lnTo>
                <a:lnTo>
                  <a:pt x="158" y="28"/>
                </a:lnTo>
                <a:lnTo>
                  <a:pt x="161" y="31"/>
                </a:lnTo>
                <a:lnTo>
                  <a:pt x="164" y="37"/>
                </a:lnTo>
                <a:lnTo>
                  <a:pt x="165" y="44"/>
                </a:lnTo>
                <a:lnTo>
                  <a:pt x="166" y="52"/>
                </a:lnTo>
                <a:lnTo>
                  <a:pt x="166" y="62"/>
                </a:lnTo>
                <a:lnTo>
                  <a:pt x="166" y="155"/>
                </a:lnTo>
                <a:close/>
              </a:path>
            </a:pathLst>
          </a:custGeom>
          <a:solidFill>
            <a:srgbClr val="000080"/>
          </a:solidFill>
          <a:ln w="9525">
            <a:noFill/>
            <a:round/>
            <a:headEnd/>
            <a:tailEnd/>
          </a:ln>
        </p:spPr>
        <p:txBody>
          <a:bodyPr/>
          <a:lstStyle/>
          <a:p>
            <a:endParaRPr lang="ru-RU"/>
          </a:p>
        </p:txBody>
      </p:sp>
      <p:sp>
        <p:nvSpPr>
          <p:cNvPr id="21025" name="Freeform 545"/>
          <p:cNvSpPr>
            <a:spLocks noEditPoints="1"/>
          </p:cNvSpPr>
          <p:nvPr/>
        </p:nvSpPr>
        <p:spPr bwMode="auto">
          <a:xfrm>
            <a:off x="5800725" y="5411788"/>
            <a:ext cx="9525" cy="109537"/>
          </a:xfrm>
          <a:custGeom>
            <a:avLst/>
            <a:gdLst>
              <a:gd name="T0" fmla="*/ 0 w 23"/>
              <a:gd name="T1" fmla="*/ 208 h 208"/>
              <a:gd name="T2" fmla="*/ 23 w 23"/>
              <a:gd name="T3" fmla="*/ 208 h 208"/>
              <a:gd name="T4" fmla="*/ 23 w 23"/>
              <a:gd name="T5" fmla="*/ 56 h 208"/>
              <a:gd name="T6" fmla="*/ 0 w 23"/>
              <a:gd name="T7" fmla="*/ 56 h 208"/>
              <a:gd name="T8" fmla="*/ 0 w 23"/>
              <a:gd name="T9" fmla="*/ 208 h 208"/>
              <a:gd name="T10" fmla="*/ 0 w 23"/>
              <a:gd name="T11" fmla="*/ 28 h 208"/>
              <a:gd name="T12" fmla="*/ 23 w 23"/>
              <a:gd name="T13" fmla="*/ 28 h 208"/>
              <a:gd name="T14" fmla="*/ 23 w 23"/>
              <a:gd name="T15" fmla="*/ 0 h 208"/>
              <a:gd name="T16" fmla="*/ 0 w 23"/>
              <a:gd name="T17" fmla="*/ 0 h 208"/>
              <a:gd name="T18" fmla="*/ 0 w 23"/>
              <a:gd name="T19" fmla="*/ 28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1026" name="Freeform 546"/>
          <p:cNvSpPr>
            <a:spLocks/>
          </p:cNvSpPr>
          <p:nvPr/>
        </p:nvSpPr>
        <p:spPr bwMode="auto">
          <a:xfrm>
            <a:off x="5827713" y="5440363"/>
            <a:ext cx="53975" cy="80962"/>
          </a:xfrm>
          <a:custGeom>
            <a:avLst/>
            <a:gdLst>
              <a:gd name="T0" fmla="*/ 91 w 114"/>
              <a:gd name="T1" fmla="*/ 155 h 155"/>
              <a:gd name="T2" fmla="*/ 114 w 114"/>
              <a:gd name="T3" fmla="*/ 155 h 155"/>
              <a:gd name="T4" fmla="*/ 114 w 114"/>
              <a:gd name="T5" fmla="*/ 64 h 155"/>
              <a:gd name="T6" fmla="*/ 114 w 114"/>
              <a:gd name="T7" fmla="*/ 57 h 155"/>
              <a:gd name="T8" fmla="*/ 114 w 114"/>
              <a:gd name="T9" fmla="*/ 46 h 155"/>
              <a:gd name="T10" fmla="*/ 113 w 114"/>
              <a:gd name="T11" fmla="*/ 37 h 155"/>
              <a:gd name="T12" fmla="*/ 112 w 114"/>
              <a:gd name="T13" fmla="*/ 28 h 155"/>
              <a:gd name="T14" fmla="*/ 108 w 114"/>
              <a:gd name="T15" fmla="*/ 21 h 155"/>
              <a:gd name="T16" fmla="*/ 105 w 114"/>
              <a:gd name="T17" fmla="*/ 15 h 155"/>
              <a:gd name="T18" fmla="*/ 101 w 114"/>
              <a:gd name="T19" fmla="*/ 11 h 155"/>
              <a:gd name="T20" fmla="*/ 97 w 114"/>
              <a:gd name="T21" fmla="*/ 8 h 155"/>
              <a:gd name="T22" fmla="*/ 92 w 114"/>
              <a:gd name="T23" fmla="*/ 4 h 155"/>
              <a:gd name="T24" fmla="*/ 87 w 114"/>
              <a:gd name="T25" fmla="*/ 2 h 155"/>
              <a:gd name="T26" fmla="*/ 80 w 114"/>
              <a:gd name="T27" fmla="*/ 1 h 155"/>
              <a:gd name="T28" fmla="*/ 73 w 114"/>
              <a:gd name="T29" fmla="*/ 0 h 155"/>
              <a:gd name="T30" fmla="*/ 66 w 114"/>
              <a:gd name="T31" fmla="*/ 0 h 155"/>
              <a:gd name="T32" fmla="*/ 59 w 114"/>
              <a:gd name="T33" fmla="*/ 0 h 155"/>
              <a:gd name="T34" fmla="*/ 53 w 114"/>
              <a:gd name="T35" fmla="*/ 1 h 155"/>
              <a:gd name="T36" fmla="*/ 47 w 114"/>
              <a:gd name="T37" fmla="*/ 3 h 155"/>
              <a:gd name="T38" fmla="*/ 41 w 114"/>
              <a:gd name="T39" fmla="*/ 6 h 155"/>
              <a:gd name="T40" fmla="*/ 36 w 114"/>
              <a:gd name="T41" fmla="*/ 9 h 155"/>
              <a:gd name="T42" fmla="*/ 31 w 114"/>
              <a:gd name="T43" fmla="*/ 14 h 155"/>
              <a:gd name="T44" fmla="*/ 27 w 114"/>
              <a:gd name="T45" fmla="*/ 20 h 155"/>
              <a:gd name="T46" fmla="*/ 22 w 114"/>
              <a:gd name="T47" fmla="*/ 25 h 155"/>
              <a:gd name="T48" fmla="*/ 22 w 114"/>
              <a:gd name="T49" fmla="*/ 3 h 155"/>
              <a:gd name="T50" fmla="*/ 0 w 114"/>
              <a:gd name="T51" fmla="*/ 3 h 155"/>
              <a:gd name="T52" fmla="*/ 0 w 114"/>
              <a:gd name="T53" fmla="*/ 155 h 155"/>
              <a:gd name="T54" fmla="*/ 23 w 114"/>
              <a:gd name="T55" fmla="*/ 155 h 155"/>
              <a:gd name="T56" fmla="*/ 23 w 114"/>
              <a:gd name="T57" fmla="*/ 68 h 155"/>
              <a:gd name="T58" fmla="*/ 25 w 114"/>
              <a:gd name="T59" fmla="*/ 58 h 155"/>
              <a:gd name="T60" fmla="*/ 27 w 114"/>
              <a:gd name="T61" fmla="*/ 49 h 155"/>
              <a:gd name="T62" fmla="*/ 30 w 114"/>
              <a:gd name="T63" fmla="*/ 41 h 155"/>
              <a:gd name="T64" fmla="*/ 34 w 114"/>
              <a:gd name="T65" fmla="*/ 34 h 155"/>
              <a:gd name="T66" fmla="*/ 40 w 114"/>
              <a:gd name="T67" fmla="*/ 29 h 155"/>
              <a:gd name="T68" fmla="*/ 47 w 114"/>
              <a:gd name="T69" fmla="*/ 25 h 155"/>
              <a:gd name="T70" fmla="*/ 55 w 114"/>
              <a:gd name="T71" fmla="*/ 23 h 155"/>
              <a:gd name="T72" fmla="*/ 64 w 114"/>
              <a:gd name="T73" fmla="*/ 22 h 155"/>
              <a:gd name="T74" fmla="*/ 71 w 114"/>
              <a:gd name="T75" fmla="*/ 23 h 155"/>
              <a:gd name="T76" fmla="*/ 77 w 114"/>
              <a:gd name="T77" fmla="*/ 24 h 155"/>
              <a:gd name="T78" fmla="*/ 81 w 114"/>
              <a:gd name="T79" fmla="*/ 28 h 155"/>
              <a:gd name="T80" fmla="*/ 86 w 114"/>
              <a:gd name="T81" fmla="*/ 31 h 155"/>
              <a:gd name="T82" fmla="*/ 88 w 114"/>
              <a:gd name="T83" fmla="*/ 37 h 155"/>
              <a:gd name="T84" fmla="*/ 90 w 114"/>
              <a:gd name="T85" fmla="*/ 44 h 155"/>
              <a:gd name="T86" fmla="*/ 91 w 114"/>
              <a:gd name="T87" fmla="*/ 52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6"/>
                </a:lnTo>
                <a:lnTo>
                  <a:pt x="113" y="37"/>
                </a:lnTo>
                <a:lnTo>
                  <a:pt x="112" y="28"/>
                </a:lnTo>
                <a:lnTo>
                  <a:pt x="108" y="21"/>
                </a:lnTo>
                <a:lnTo>
                  <a:pt x="105" y="15"/>
                </a:lnTo>
                <a:lnTo>
                  <a:pt x="101" y="11"/>
                </a:lnTo>
                <a:lnTo>
                  <a:pt x="97" y="8"/>
                </a:lnTo>
                <a:lnTo>
                  <a:pt x="92" y="4"/>
                </a:lnTo>
                <a:lnTo>
                  <a:pt x="87" y="2"/>
                </a:lnTo>
                <a:lnTo>
                  <a:pt x="80" y="1"/>
                </a:lnTo>
                <a:lnTo>
                  <a:pt x="73" y="0"/>
                </a:lnTo>
                <a:lnTo>
                  <a:pt x="66" y="0"/>
                </a:lnTo>
                <a:lnTo>
                  <a:pt x="59" y="0"/>
                </a:lnTo>
                <a:lnTo>
                  <a:pt x="53" y="1"/>
                </a:lnTo>
                <a:lnTo>
                  <a:pt x="47" y="3"/>
                </a:lnTo>
                <a:lnTo>
                  <a:pt x="41" y="6"/>
                </a:lnTo>
                <a:lnTo>
                  <a:pt x="36" y="9"/>
                </a:lnTo>
                <a:lnTo>
                  <a:pt x="31" y="14"/>
                </a:lnTo>
                <a:lnTo>
                  <a:pt x="27" y="20"/>
                </a:lnTo>
                <a:lnTo>
                  <a:pt x="22" y="25"/>
                </a:lnTo>
                <a:lnTo>
                  <a:pt x="22" y="3"/>
                </a:lnTo>
                <a:lnTo>
                  <a:pt x="0" y="3"/>
                </a:lnTo>
                <a:lnTo>
                  <a:pt x="0" y="155"/>
                </a:lnTo>
                <a:lnTo>
                  <a:pt x="23" y="155"/>
                </a:lnTo>
                <a:lnTo>
                  <a:pt x="23" y="68"/>
                </a:lnTo>
                <a:lnTo>
                  <a:pt x="25" y="58"/>
                </a:lnTo>
                <a:lnTo>
                  <a:pt x="27" y="49"/>
                </a:lnTo>
                <a:lnTo>
                  <a:pt x="30" y="41"/>
                </a:lnTo>
                <a:lnTo>
                  <a:pt x="34" y="34"/>
                </a:lnTo>
                <a:lnTo>
                  <a:pt x="40" y="29"/>
                </a:lnTo>
                <a:lnTo>
                  <a:pt x="47" y="25"/>
                </a:lnTo>
                <a:lnTo>
                  <a:pt x="55" y="23"/>
                </a:lnTo>
                <a:lnTo>
                  <a:pt x="64" y="22"/>
                </a:lnTo>
                <a:lnTo>
                  <a:pt x="71" y="23"/>
                </a:lnTo>
                <a:lnTo>
                  <a:pt x="77" y="24"/>
                </a:lnTo>
                <a:lnTo>
                  <a:pt x="81" y="28"/>
                </a:lnTo>
                <a:lnTo>
                  <a:pt x="86"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1027" name="Freeform 547"/>
          <p:cNvSpPr>
            <a:spLocks noEditPoints="1"/>
          </p:cNvSpPr>
          <p:nvPr/>
        </p:nvSpPr>
        <p:spPr bwMode="auto">
          <a:xfrm>
            <a:off x="5899150" y="5411788"/>
            <a:ext cx="9525" cy="109537"/>
          </a:xfrm>
          <a:custGeom>
            <a:avLst/>
            <a:gdLst>
              <a:gd name="T0" fmla="*/ 0 w 23"/>
              <a:gd name="T1" fmla="*/ 208 h 208"/>
              <a:gd name="T2" fmla="*/ 23 w 23"/>
              <a:gd name="T3" fmla="*/ 208 h 208"/>
              <a:gd name="T4" fmla="*/ 23 w 23"/>
              <a:gd name="T5" fmla="*/ 56 h 208"/>
              <a:gd name="T6" fmla="*/ 0 w 23"/>
              <a:gd name="T7" fmla="*/ 56 h 208"/>
              <a:gd name="T8" fmla="*/ 0 w 23"/>
              <a:gd name="T9" fmla="*/ 208 h 208"/>
              <a:gd name="T10" fmla="*/ 0 w 23"/>
              <a:gd name="T11" fmla="*/ 28 h 208"/>
              <a:gd name="T12" fmla="*/ 23 w 23"/>
              <a:gd name="T13" fmla="*/ 28 h 208"/>
              <a:gd name="T14" fmla="*/ 23 w 23"/>
              <a:gd name="T15" fmla="*/ 0 h 208"/>
              <a:gd name="T16" fmla="*/ 0 w 23"/>
              <a:gd name="T17" fmla="*/ 0 h 208"/>
              <a:gd name="T18" fmla="*/ 0 w 23"/>
              <a:gd name="T19" fmla="*/ 28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1028" name="Freeform 548"/>
          <p:cNvSpPr>
            <a:spLocks noEditPoints="1"/>
          </p:cNvSpPr>
          <p:nvPr/>
        </p:nvSpPr>
        <p:spPr bwMode="auto">
          <a:xfrm>
            <a:off x="5922963" y="5440363"/>
            <a:ext cx="58737" cy="112712"/>
          </a:xfrm>
          <a:custGeom>
            <a:avLst/>
            <a:gdLst>
              <a:gd name="T0" fmla="*/ 104 w 126"/>
              <a:gd name="T1" fmla="*/ 215 h 215"/>
              <a:gd name="T2" fmla="*/ 126 w 126"/>
              <a:gd name="T3" fmla="*/ 3 h 215"/>
              <a:gd name="T4" fmla="*/ 104 w 126"/>
              <a:gd name="T5" fmla="*/ 25 h 215"/>
              <a:gd name="T6" fmla="*/ 96 w 126"/>
              <a:gd name="T7" fmla="*/ 14 h 215"/>
              <a:gd name="T8" fmla="*/ 85 w 126"/>
              <a:gd name="T9" fmla="*/ 6 h 215"/>
              <a:gd name="T10" fmla="*/ 73 w 126"/>
              <a:gd name="T11" fmla="*/ 1 h 215"/>
              <a:gd name="T12" fmla="*/ 60 w 126"/>
              <a:gd name="T13" fmla="*/ 0 h 215"/>
              <a:gd name="T14" fmla="*/ 35 w 126"/>
              <a:gd name="T15" fmla="*/ 6 h 215"/>
              <a:gd name="T16" fmla="*/ 16 w 126"/>
              <a:gd name="T17" fmla="*/ 21 h 215"/>
              <a:gd name="T18" fmla="*/ 4 w 126"/>
              <a:gd name="T19" fmla="*/ 45 h 215"/>
              <a:gd name="T20" fmla="*/ 0 w 126"/>
              <a:gd name="T21" fmla="*/ 79 h 215"/>
              <a:gd name="T22" fmla="*/ 4 w 126"/>
              <a:gd name="T23" fmla="*/ 112 h 215"/>
              <a:gd name="T24" fmla="*/ 16 w 126"/>
              <a:gd name="T25" fmla="*/ 137 h 215"/>
              <a:gd name="T26" fmla="*/ 35 w 126"/>
              <a:gd name="T27" fmla="*/ 152 h 215"/>
              <a:gd name="T28" fmla="*/ 60 w 126"/>
              <a:gd name="T29" fmla="*/ 158 h 215"/>
              <a:gd name="T30" fmla="*/ 73 w 126"/>
              <a:gd name="T31" fmla="*/ 157 h 215"/>
              <a:gd name="T32" fmla="*/ 86 w 126"/>
              <a:gd name="T33" fmla="*/ 152 h 215"/>
              <a:gd name="T34" fmla="*/ 97 w 126"/>
              <a:gd name="T35" fmla="*/ 144 h 215"/>
              <a:gd name="T36" fmla="*/ 104 w 126"/>
              <a:gd name="T37" fmla="*/ 134 h 215"/>
              <a:gd name="T38" fmla="*/ 25 w 126"/>
              <a:gd name="T39" fmla="*/ 65 h 215"/>
              <a:gd name="T40" fmla="*/ 30 w 126"/>
              <a:gd name="T41" fmla="*/ 45 h 215"/>
              <a:gd name="T42" fmla="*/ 41 w 126"/>
              <a:gd name="T43" fmla="*/ 31 h 215"/>
              <a:gd name="T44" fmla="*/ 55 w 126"/>
              <a:gd name="T45" fmla="*/ 24 h 215"/>
              <a:gd name="T46" fmla="*/ 73 w 126"/>
              <a:gd name="T47" fmla="*/ 24 h 215"/>
              <a:gd name="T48" fmla="*/ 88 w 126"/>
              <a:gd name="T49" fmla="*/ 31 h 215"/>
              <a:gd name="T50" fmla="*/ 99 w 126"/>
              <a:gd name="T51" fmla="*/ 45 h 215"/>
              <a:gd name="T52" fmla="*/ 104 w 126"/>
              <a:gd name="T53" fmla="*/ 66 h 215"/>
              <a:gd name="T54" fmla="*/ 104 w 126"/>
              <a:gd name="T55" fmla="*/ 92 h 215"/>
              <a:gd name="T56" fmla="*/ 99 w 126"/>
              <a:gd name="T57" fmla="*/ 114 h 215"/>
              <a:gd name="T58" fmla="*/ 89 w 126"/>
              <a:gd name="T59" fmla="*/ 128 h 215"/>
              <a:gd name="T60" fmla="*/ 74 w 126"/>
              <a:gd name="T61" fmla="*/ 135 h 215"/>
              <a:gd name="T62" fmla="*/ 57 w 126"/>
              <a:gd name="T63" fmla="*/ 135 h 215"/>
              <a:gd name="T64" fmla="*/ 41 w 126"/>
              <a:gd name="T65" fmla="*/ 128 h 215"/>
              <a:gd name="T66" fmla="*/ 30 w 126"/>
              <a:gd name="T67" fmla="*/ 113 h 215"/>
              <a:gd name="T68" fmla="*/ 25 w 126"/>
              <a:gd name="T69" fmla="*/ 91 h 2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6"/>
              <a:gd name="T106" fmla="*/ 0 h 215"/>
              <a:gd name="T107" fmla="*/ 126 w 126"/>
              <a:gd name="T108" fmla="*/ 215 h 2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6" h="215">
                <a:moveTo>
                  <a:pt x="104" y="134"/>
                </a:moveTo>
                <a:lnTo>
                  <a:pt x="104" y="215"/>
                </a:lnTo>
                <a:lnTo>
                  <a:pt x="126" y="215"/>
                </a:lnTo>
                <a:lnTo>
                  <a:pt x="126" y="3"/>
                </a:lnTo>
                <a:lnTo>
                  <a:pt x="104" y="3"/>
                </a:lnTo>
                <a:lnTo>
                  <a:pt x="104" y="25"/>
                </a:lnTo>
                <a:lnTo>
                  <a:pt x="100" y="20"/>
                </a:lnTo>
                <a:lnTo>
                  <a:pt x="96" y="14"/>
                </a:lnTo>
                <a:lnTo>
                  <a:pt x="90" y="10"/>
                </a:lnTo>
                <a:lnTo>
                  <a:pt x="85" y="6"/>
                </a:lnTo>
                <a:lnTo>
                  <a:pt x="80" y="3"/>
                </a:lnTo>
                <a:lnTo>
                  <a:pt x="73" y="1"/>
                </a:lnTo>
                <a:lnTo>
                  <a:pt x="67" y="0"/>
                </a:lnTo>
                <a:lnTo>
                  <a:pt x="60" y="0"/>
                </a:lnTo>
                <a:lnTo>
                  <a:pt x="47" y="1"/>
                </a:lnTo>
                <a:lnTo>
                  <a:pt x="35" y="6"/>
                </a:lnTo>
                <a:lnTo>
                  <a:pt x="25" y="11"/>
                </a:lnTo>
                <a:lnTo>
                  <a:pt x="16" y="21"/>
                </a:lnTo>
                <a:lnTo>
                  <a:pt x="9" y="32"/>
                </a:lnTo>
                <a:lnTo>
                  <a:pt x="4" y="45"/>
                </a:lnTo>
                <a:lnTo>
                  <a:pt x="1" y="62"/>
                </a:lnTo>
                <a:lnTo>
                  <a:pt x="0" y="79"/>
                </a:lnTo>
                <a:lnTo>
                  <a:pt x="1" y="96"/>
                </a:lnTo>
                <a:lnTo>
                  <a:pt x="4" y="112"/>
                </a:lnTo>
                <a:lnTo>
                  <a:pt x="9" y="126"/>
                </a:lnTo>
                <a:lnTo>
                  <a:pt x="16" y="137"/>
                </a:lnTo>
                <a:lnTo>
                  <a:pt x="25" y="147"/>
                </a:lnTo>
                <a:lnTo>
                  <a:pt x="35" y="152"/>
                </a:lnTo>
                <a:lnTo>
                  <a:pt x="47" y="157"/>
                </a:lnTo>
                <a:lnTo>
                  <a:pt x="60" y="158"/>
                </a:lnTo>
                <a:lnTo>
                  <a:pt x="67" y="158"/>
                </a:lnTo>
                <a:lnTo>
                  <a:pt x="73" y="157"/>
                </a:lnTo>
                <a:lnTo>
                  <a:pt x="80" y="155"/>
                </a:lnTo>
                <a:lnTo>
                  <a:pt x="86" y="152"/>
                </a:lnTo>
                <a:lnTo>
                  <a:pt x="91" y="149"/>
                </a:lnTo>
                <a:lnTo>
                  <a:pt x="97" y="144"/>
                </a:lnTo>
                <a:lnTo>
                  <a:pt x="101" y="140"/>
                </a:lnTo>
                <a:lnTo>
                  <a:pt x="104" y="134"/>
                </a:lnTo>
                <a:close/>
                <a:moveTo>
                  <a:pt x="24" y="78"/>
                </a:moveTo>
                <a:lnTo>
                  <a:pt x="25" y="65"/>
                </a:lnTo>
                <a:lnTo>
                  <a:pt x="27" y="55"/>
                </a:lnTo>
                <a:lnTo>
                  <a:pt x="30" y="45"/>
                </a:lnTo>
                <a:lnTo>
                  <a:pt x="35" y="37"/>
                </a:lnTo>
                <a:lnTo>
                  <a:pt x="41" y="31"/>
                </a:lnTo>
                <a:lnTo>
                  <a:pt x="48" y="27"/>
                </a:lnTo>
                <a:lnTo>
                  <a:pt x="55" y="24"/>
                </a:lnTo>
                <a:lnTo>
                  <a:pt x="65" y="23"/>
                </a:lnTo>
                <a:lnTo>
                  <a:pt x="73" y="24"/>
                </a:lnTo>
                <a:lnTo>
                  <a:pt x="82" y="27"/>
                </a:lnTo>
                <a:lnTo>
                  <a:pt x="88" y="31"/>
                </a:lnTo>
                <a:lnTo>
                  <a:pt x="94" y="38"/>
                </a:lnTo>
                <a:lnTo>
                  <a:pt x="99" y="45"/>
                </a:lnTo>
                <a:lnTo>
                  <a:pt x="102" y="56"/>
                </a:lnTo>
                <a:lnTo>
                  <a:pt x="104" y="66"/>
                </a:lnTo>
                <a:lnTo>
                  <a:pt x="105" y="79"/>
                </a:lnTo>
                <a:lnTo>
                  <a:pt x="104" y="92"/>
                </a:lnTo>
                <a:lnTo>
                  <a:pt x="102" y="103"/>
                </a:lnTo>
                <a:lnTo>
                  <a:pt x="99" y="114"/>
                </a:lnTo>
                <a:lnTo>
                  <a:pt x="94" y="121"/>
                </a:lnTo>
                <a:lnTo>
                  <a:pt x="89" y="128"/>
                </a:lnTo>
                <a:lnTo>
                  <a:pt x="82" y="133"/>
                </a:lnTo>
                <a:lnTo>
                  <a:pt x="74" y="135"/>
                </a:lnTo>
                <a:lnTo>
                  <a:pt x="66" y="136"/>
                </a:lnTo>
                <a:lnTo>
                  <a:pt x="57" y="135"/>
                </a:lnTo>
                <a:lnTo>
                  <a:pt x="48" y="133"/>
                </a:lnTo>
                <a:lnTo>
                  <a:pt x="41" y="128"/>
                </a:lnTo>
                <a:lnTo>
                  <a:pt x="35" y="121"/>
                </a:lnTo>
                <a:lnTo>
                  <a:pt x="30" y="113"/>
                </a:lnTo>
                <a:lnTo>
                  <a:pt x="27" y="102"/>
                </a:lnTo>
                <a:lnTo>
                  <a:pt x="25" y="91"/>
                </a:lnTo>
                <a:lnTo>
                  <a:pt x="24" y="78"/>
                </a:lnTo>
                <a:close/>
              </a:path>
            </a:pathLst>
          </a:custGeom>
          <a:solidFill>
            <a:srgbClr val="000080"/>
          </a:solidFill>
          <a:ln w="9525">
            <a:noFill/>
            <a:round/>
            <a:headEnd/>
            <a:tailEnd/>
          </a:ln>
        </p:spPr>
        <p:txBody>
          <a:bodyPr/>
          <a:lstStyle/>
          <a:p>
            <a:endParaRPr lang="ru-RU"/>
          </a:p>
        </p:txBody>
      </p:sp>
      <p:sp>
        <p:nvSpPr>
          <p:cNvPr id="21029" name="Freeform 549"/>
          <p:cNvSpPr>
            <a:spLocks/>
          </p:cNvSpPr>
          <p:nvPr/>
        </p:nvSpPr>
        <p:spPr bwMode="auto">
          <a:xfrm>
            <a:off x="5997575" y="5441950"/>
            <a:ext cx="53975" cy="80963"/>
          </a:xfrm>
          <a:custGeom>
            <a:avLst/>
            <a:gdLst>
              <a:gd name="T0" fmla="*/ 23 w 114"/>
              <a:gd name="T1" fmla="*/ 0 h 155"/>
              <a:gd name="T2" fmla="*/ 0 w 114"/>
              <a:gd name="T3" fmla="*/ 0 h 155"/>
              <a:gd name="T4" fmla="*/ 0 w 114"/>
              <a:gd name="T5" fmla="*/ 91 h 155"/>
              <a:gd name="T6" fmla="*/ 0 w 114"/>
              <a:gd name="T7" fmla="*/ 98 h 155"/>
              <a:gd name="T8" fmla="*/ 0 w 114"/>
              <a:gd name="T9" fmla="*/ 109 h 155"/>
              <a:gd name="T10" fmla="*/ 1 w 114"/>
              <a:gd name="T11" fmla="*/ 118 h 155"/>
              <a:gd name="T12" fmla="*/ 3 w 114"/>
              <a:gd name="T13" fmla="*/ 127 h 155"/>
              <a:gd name="T14" fmla="*/ 6 w 114"/>
              <a:gd name="T15" fmla="*/ 134 h 155"/>
              <a:gd name="T16" fmla="*/ 9 w 114"/>
              <a:gd name="T17" fmla="*/ 139 h 155"/>
              <a:gd name="T18" fmla="*/ 13 w 114"/>
              <a:gd name="T19" fmla="*/ 144 h 155"/>
              <a:gd name="T20" fmla="*/ 17 w 114"/>
              <a:gd name="T21" fmla="*/ 147 h 155"/>
              <a:gd name="T22" fmla="*/ 22 w 114"/>
              <a:gd name="T23" fmla="*/ 149 h 155"/>
              <a:gd name="T24" fmla="*/ 27 w 114"/>
              <a:gd name="T25" fmla="*/ 152 h 155"/>
              <a:gd name="T26" fmla="*/ 34 w 114"/>
              <a:gd name="T27" fmla="*/ 154 h 155"/>
              <a:gd name="T28" fmla="*/ 40 w 114"/>
              <a:gd name="T29" fmla="*/ 155 h 155"/>
              <a:gd name="T30" fmla="*/ 46 w 114"/>
              <a:gd name="T31" fmla="*/ 155 h 155"/>
              <a:gd name="T32" fmla="*/ 54 w 114"/>
              <a:gd name="T33" fmla="*/ 155 h 155"/>
              <a:gd name="T34" fmla="*/ 61 w 114"/>
              <a:gd name="T35" fmla="*/ 154 h 155"/>
              <a:gd name="T36" fmla="*/ 67 w 114"/>
              <a:gd name="T37" fmla="*/ 152 h 155"/>
              <a:gd name="T38" fmla="*/ 74 w 114"/>
              <a:gd name="T39" fmla="*/ 148 h 155"/>
              <a:gd name="T40" fmla="*/ 79 w 114"/>
              <a:gd name="T41" fmla="*/ 145 h 155"/>
              <a:gd name="T42" fmla="*/ 83 w 114"/>
              <a:gd name="T43" fmla="*/ 140 h 155"/>
              <a:gd name="T44" fmla="*/ 87 w 114"/>
              <a:gd name="T45" fmla="*/ 135 h 155"/>
              <a:gd name="T46" fmla="*/ 92 w 114"/>
              <a:gd name="T47" fmla="*/ 130 h 155"/>
              <a:gd name="T48" fmla="*/ 92 w 114"/>
              <a:gd name="T49" fmla="*/ 152 h 155"/>
              <a:gd name="T50" fmla="*/ 114 w 114"/>
              <a:gd name="T51" fmla="*/ 152 h 155"/>
              <a:gd name="T52" fmla="*/ 114 w 114"/>
              <a:gd name="T53" fmla="*/ 0 h 155"/>
              <a:gd name="T54" fmla="*/ 91 w 114"/>
              <a:gd name="T55" fmla="*/ 0 h 155"/>
              <a:gd name="T56" fmla="*/ 91 w 114"/>
              <a:gd name="T57" fmla="*/ 82 h 155"/>
              <a:gd name="T58" fmla="*/ 89 w 114"/>
              <a:gd name="T59" fmla="*/ 93 h 155"/>
              <a:gd name="T60" fmla="*/ 88 w 114"/>
              <a:gd name="T61" fmla="*/ 104 h 155"/>
              <a:gd name="T62" fmla="*/ 85 w 114"/>
              <a:gd name="T63" fmla="*/ 113 h 155"/>
              <a:gd name="T64" fmla="*/ 80 w 114"/>
              <a:gd name="T65" fmla="*/ 120 h 155"/>
              <a:gd name="T66" fmla="*/ 75 w 114"/>
              <a:gd name="T67" fmla="*/ 126 h 155"/>
              <a:gd name="T68" fmla="*/ 68 w 114"/>
              <a:gd name="T69" fmla="*/ 130 h 155"/>
              <a:gd name="T70" fmla="*/ 60 w 114"/>
              <a:gd name="T71" fmla="*/ 132 h 155"/>
              <a:gd name="T72" fmla="*/ 50 w 114"/>
              <a:gd name="T73" fmla="*/ 133 h 155"/>
              <a:gd name="T74" fmla="*/ 43 w 114"/>
              <a:gd name="T75" fmla="*/ 133 h 155"/>
              <a:gd name="T76" fmla="*/ 37 w 114"/>
              <a:gd name="T77" fmla="*/ 131 h 155"/>
              <a:gd name="T78" fmla="*/ 33 w 114"/>
              <a:gd name="T79" fmla="*/ 127 h 155"/>
              <a:gd name="T80" fmla="*/ 28 w 114"/>
              <a:gd name="T81" fmla="*/ 124 h 155"/>
              <a:gd name="T82" fmla="*/ 26 w 114"/>
              <a:gd name="T83" fmla="*/ 118 h 155"/>
              <a:gd name="T84" fmla="*/ 24 w 114"/>
              <a:gd name="T85" fmla="*/ 111 h 155"/>
              <a:gd name="T86" fmla="*/ 23 w 114"/>
              <a:gd name="T87" fmla="*/ 103 h 155"/>
              <a:gd name="T88" fmla="*/ 23 w 114"/>
              <a:gd name="T89" fmla="*/ 93 h 155"/>
              <a:gd name="T90" fmla="*/ 23 w 114"/>
              <a:gd name="T91" fmla="*/ 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23" y="0"/>
                </a:moveTo>
                <a:lnTo>
                  <a:pt x="0" y="0"/>
                </a:lnTo>
                <a:lnTo>
                  <a:pt x="0" y="91"/>
                </a:lnTo>
                <a:lnTo>
                  <a:pt x="0" y="98"/>
                </a:lnTo>
                <a:lnTo>
                  <a:pt x="0" y="109"/>
                </a:lnTo>
                <a:lnTo>
                  <a:pt x="1" y="118"/>
                </a:lnTo>
                <a:lnTo>
                  <a:pt x="3" y="127"/>
                </a:lnTo>
                <a:lnTo>
                  <a:pt x="6" y="134"/>
                </a:lnTo>
                <a:lnTo>
                  <a:pt x="9" y="139"/>
                </a:lnTo>
                <a:lnTo>
                  <a:pt x="13" y="144"/>
                </a:lnTo>
                <a:lnTo>
                  <a:pt x="17" y="147"/>
                </a:lnTo>
                <a:lnTo>
                  <a:pt x="22" y="149"/>
                </a:lnTo>
                <a:lnTo>
                  <a:pt x="27" y="152"/>
                </a:lnTo>
                <a:lnTo>
                  <a:pt x="34" y="154"/>
                </a:lnTo>
                <a:lnTo>
                  <a:pt x="40" y="155"/>
                </a:lnTo>
                <a:lnTo>
                  <a:pt x="46" y="155"/>
                </a:lnTo>
                <a:lnTo>
                  <a:pt x="54" y="155"/>
                </a:lnTo>
                <a:lnTo>
                  <a:pt x="61" y="154"/>
                </a:lnTo>
                <a:lnTo>
                  <a:pt x="67" y="152"/>
                </a:lnTo>
                <a:lnTo>
                  <a:pt x="74" y="148"/>
                </a:lnTo>
                <a:lnTo>
                  <a:pt x="79" y="145"/>
                </a:lnTo>
                <a:lnTo>
                  <a:pt x="83" y="140"/>
                </a:lnTo>
                <a:lnTo>
                  <a:pt x="87" y="135"/>
                </a:lnTo>
                <a:lnTo>
                  <a:pt x="92" y="130"/>
                </a:lnTo>
                <a:lnTo>
                  <a:pt x="92" y="152"/>
                </a:lnTo>
                <a:lnTo>
                  <a:pt x="114" y="152"/>
                </a:lnTo>
                <a:lnTo>
                  <a:pt x="114" y="0"/>
                </a:lnTo>
                <a:lnTo>
                  <a:pt x="91" y="0"/>
                </a:lnTo>
                <a:lnTo>
                  <a:pt x="91" y="82"/>
                </a:lnTo>
                <a:lnTo>
                  <a:pt x="89" y="93"/>
                </a:lnTo>
                <a:lnTo>
                  <a:pt x="88" y="104"/>
                </a:lnTo>
                <a:lnTo>
                  <a:pt x="85" y="113"/>
                </a:lnTo>
                <a:lnTo>
                  <a:pt x="80" y="120"/>
                </a:lnTo>
                <a:lnTo>
                  <a:pt x="75" y="126"/>
                </a:lnTo>
                <a:lnTo>
                  <a:pt x="68" y="130"/>
                </a:lnTo>
                <a:lnTo>
                  <a:pt x="60" y="132"/>
                </a:lnTo>
                <a:lnTo>
                  <a:pt x="50" y="133"/>
                </a:lnTo>
                <a:lnTo>
                  <a:pt x="43" y="133"/>
                </a:lnTo>
                <a:lnTo>
                  <a:pt x="37" y="131"/>
                </a:lnTo>
                <a:lnTo>
                  <a:pt x="33" y="127"/>
                </a:lnTo>
                <a:lnTo>
                  <a:pt x="28" y="124"/>
                </a:lnTo>
                <a:lnTo>
                  <a:pt x="26" y="118"/>
                </a:lnTo>
                <a:lnTo>
                  <a:pt x="24" y="111"/>
                </a:lnTo>
                <a:lnTo>
                  <a:pt x="23" y="103"/>
                </a:lnTo>
                <a:lnTo>
                  <a:pt x="23" y="93"/>
                </a:lnTo>
                <a:lnTo>
                  <a:pt x="23" y="0"/>
                </a:lnTo>
                <a:close/>
              </a:path>
            </a:pathLst>
          </a:custGeom>
          <a:solidFill>
            <a:srgbClr val="000080"/>
          </a:solidFill>
          <a:ln w="9525">
            <a:noFill/>
            <a:round/>
            <a:headEnd/>
            <a:tailEnd/>
          </a:ln>
        </p:spPr>
        <p:txBody>
          <a:bodyPr/>
          <a:lstStyle/>
          <a:p>
            <a:endParaRPr lang="ru-RU"/>
          </a:p>
        </p:txBody>
      </p:sp>
      <p:sp>
        <p:nvSpPr>
          <p:cNvPr id="21030" name="Freeform 550"/>
          <p:cNvSpPr>
            <a:spLocks noEditPoints="1"/>
          </p:cNvSpPr>
          <p:nvPr/>
        </p:nvSpPr>
        <p:spPr bwMode="auto">
          <a:xfrm>
            <a:off x="6064250" y="5440363"/>
            <a:ext cx="58738" cy="82550"/>
          </a:xfrm>
          <a:custGeom>
            <a:avLst/>
            <a:gdLst>
              <a:gd name="T0" fmla="*/ 97 w 124"/>
              <a:gd name="T1" fmla="*/ 113 h 158"/>
              <a:gd name="T2" fmla="*/ 91 w 124"/>
              <a:gd name="T3" fmla="*/ 123 h 158"/>
              <a:gd name="T4" fmla="*/ 82 w 124"/>
              <a:gd name="T5" fmla="*/ 130 h 158"/>
              <a:gd name="T6" fmla="*/ 71 w 124"/>
              <a:gd name="T7" fmla="*/ 135 h 158"/>
              <a:gd name="T8" fmla="*/ 55 w 124"/>
              <a:gd name="T9" fmla="*/ 134 h 158"/>
              <a:gd name="T10" fmla="*/ 41 w 124"/>
              <a:gd name="T11" fmla="*/ 128 h 158"/>
              <a:gd name="T12" fmla="*/ 31 w 124"/>
              <a:gd name="T13" fmla="*/ 116 h 158"/>
              <a:gd name="T14" fmla="*/ 26 w 124"/>
              <a:gd name="T15" fmla="*/ 98 h 158"/>
              <a:gd name="T16" fmla="*/ 124 w 124"/>
              <a:gd name="T17" fmla="*/ 87 h 158"/>
              <a:gd name="T18" fmla="*/ 123 w 124"/>
              <a:gd name="T19" fmla="*/ 59 h 158"/>
              <a:gd name="T20" fmla="*/ 114 w 124"/>
              <a:gd name="T21" fmla="*/ 30 h 158"/>
              <a:gd name="T22" fmla="*/ 98 w 124"/>
              <a:gd name="T23" fmla="*/ 11 h 158"/>
              <a:gd name="T24" fmla="*/ 76 w 124"/>
              <a:gd name="T25" fmla="*/ 1 h 158"/>
              <a:gd name="T26" fmla="*/ 49 w 124"/>
              <a:gd name="T27" fmla="*/ 1 h 158"/>
              <a:gd name="T28" fmla="*/ 26 w 124"/>
              <a:gd name="T29" fmla="*/ 11 h 158"/>
              <a:gd name="T30" fmla="*/ 10 w 124"/>
              <a:gd name="T31" fmla="*/ 32 h 158"/>
              <a:gd name="T32" fmla="*/ 1 w 124"/>
              <a:gd name="T33" fmla="*/ 63 h 158"/>
              <a:gd name="T34" fmla="*/ 1 w 124"/>
              <a:gd name="T35" fmla="*/ 98 h 158"/>
              <a:gd name="T36" fmla="*/ 10 w 124"/>
              <a:gd name="T37" fmla="*/ 127 h 158"/>
              <a:gd name="T38" fmla="*/ 26 w 124"/>
              <a:gd name="T39" fmla="*/ 147 h 158"/>
              <a:gd name="T40" fmla="*/ 49 w 124"/>
              <a:gd name="T41" fmla="*/ 157 h 158"/>
              <a:gd name="T42" fmla="*/ 73 w 124"/>
              <a:gd name="T43" fmla="*/ 157 h 158"/>
              <a:gd name="T44" fmla="*/ 94 w 124"/>
              <a:gd name="T45" fmla="*/ 150 h 158"/>
              <a:gd name="T46" fmla="*/ 109 w 124"/>
              <a:gd name="T47" fmla="*/ 137 h 158"/>
              <a:gd name="T48" fmla="*/ 119 w 124"/>
              <a:gd name="T49" fmla="*/ 119 h 158"/>
              <a:gd name="T50" fmla="*/ 99 w 124"/>
              <a:gd name="T51" fmla="*/ 107 h 158"/>
              <a:gd name="T52" fmla="*/ 26 w 124"/>
              <a:gd name="T53" fmla="*/ 56 h 158"/>
              <a:gd name="T54" fmla="*/ 32 w 124"/>
              <a:gd name="T55" fmla="*/ 39 h 158"/>
              <a:gd name="T56" fmla="*/ 41 w 124"/>
              <a:gd name="T57" fmla="*/ 28 h 158"/>
              <a:gd name="T58" fmla="*/ 54 w 124"/>
              <a:gd name="T59" fmla="*/ 23 h 158"/>
              <a:gd name="T60" fmla="*/ 71 w 124"/>
              <a:gd name="T61" fmla="*/ 23 h 158"/>
              <a:gd name="T62" fmla="*/ 85 w 124"/>
              <a:gd name="T63" fmla="*/ 29 h 158"/>
              <a:gd name="T64" fmla="*/ 94 w 124"/>
              <a:gd name="T65" fmla="*/ 39 h 158"/>
              <a:gd name="T66" fmla="*/ 98 w 124"/>
              <a:gd name="T67" fmla="*/ 56 h 158"/>
              <a:gd name="T68" fmla="*/ 24 w 124"/>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9"/>
                </a:lnTo>
                <a:lnTo>
                  <a:pt x="91" y="123"/>
                </a:lnTo>
                <a:lnTo>
                  <a:pt x="87" y="128"/>
                </a:lnTo>
                <a:lnTo>
                  <a:pt x="82" y="130"/>
                </a:lnTo>
                <a:lnTo>
                  <a:pt x="77" y="133"/>
                </a:lnTo>
                <a:lnTo>
                  <a:pt x="71" y="135"/>
                </a:lnTo>
                <a:lnTo>
                  <a:pt x="63" y="135"/>
                </a:lnTo>
                <a:lnTo>
                  <a:pt x="55" y="134"/>
                </a:lnTo>
                <a:lnTo>
                  <a:pt x="48" y="131"/>
                </a:lnTo>
                <a:lnTo>
                  <a:pt x="41" y="128"/>
                </a:lnTo>
                <a:lnTo>
                  <a:pt x="35" y="122"/>
                </a:lnTo>
                <a:lnTo>
                  <a:pt x="31" y="116"/>
                </a:lnTo>
                <a:lnTo>
                  <a:pt x="28" y="108"/>
                </a:lnTo>
                <a:lnTo>
                  <a:pt x="26" y="98"/>
                </a:lnTo>
                <a:lnTo>
                  <a:pt x="24" y="87"/>
                </a:lnTo>
                <a:lnTo>
                  <a:pt x="124" y="87"/>
                </a:lnTo>
                <a:lnTo>
                  <a:pt x="124" y="75"/>
                </a:lnTo>
                <a:lnTo>
                  <a:pt x="123" y="59"/>
                </a:lnTo>
                <a:lnTo>
                  <a:pt x="119" y="43"/>
                </a:lnTo>
                <a:lnTo>
                  <a:pt x="114" y="30"/>
                </a:lnTo>
                <a:lnTo>
                  <a:pt x="108" y="20"/>
                </a:lnTo>
                <a:lnTo>
                  <a:pt x="98" y="11"/>
                </a:lnTo>
                <a:lnTo>
                  <a:pt x="88" y="4"/>
                </a:lnTo>
                <a:lnTo>
                  <a:pt x="76" y="1"/>
                </a:lnTo>
                <a:lnTo>
                  <a:pt x="61" y="0"/>
                </a:lnTo>
                <a:lnTo>
                  <a:pt x="49" y="1"/>
                </a:lnTo>
                <a:lnTo>
                  <a:pt x="36" y="6"/>
                </a:lnTo>
                <a:lnTo>
                  <a:pt x="26" y="11"/>
                </a:lnTo>
                <a:lnTo>
                  <a:pt x="17" y="21"/>
                </a:lnTo>
                <a:lnTo>
                  <a:pt x="10" y="32"/>
                </a:lnTo>
                <a:lnTo>
                  <a:pt x="4" y="46"/>
                </a:lnTo>
                <a:lnTo>
                  <a:pt x="1" y="63"/>
                </a:lnTo>
                <a:lnTo>
                  <a:pt x="0" y="80"/>
                </a:lnTo>
                <a:lnTo>
                  <a:pt x="1" y="98"/>
                </a:lnTo>
                <a:lnTo>
                  <a:pt x="4" y="113"/>
                </a:lnTo>
                <a:lnTo>
                  <a:pt x="10" y="127"/>
                </a:lnTo>
                <a:lnTo>
                  <a:pt x="17" y="137"/>
                </a:lnTo>
                <a:lnTo>
                  <a:pt x="26" y="147"/>
                </a:lnTo>
                <a:lnTo>
                  <a:pt x="36" y="152"/>
                </a:lnTo>
                <a:lnTo>
                  <a:pt x="49" y="157"/>
                </a:lnTo>
                <a:lnTo>
                  <a:pt x="61" y="158"/>
                </a:lnTo>
                <a:lnTo>
                  <a:pt x="73" y="157"/>
                </a:lnTo>
                <a:lnTo>
                  <a:pt x="85" y="155"/>
                </a:lnTo>
                <a:lnTo>
                  <a:pt x="94" y="150"/>
                </a:lnTo>
                <a:lnTo>
                  <a:pt x="102" y="144"/>
                </a:lnTo>
                <a:lnTo>
                  <a:pt x="109" y="137"/>
                </a:lnTo>
                <a:lnTo>
                  <a:pt x="115" y="128"/>
                </a:lnTo>
                <a:lnTo>
                  <a:pt x="119" y="119"/>
                </a:lnTo>
                <a:lnTo>
                  <a:pt x="121" y="107"/>
                </a:lnTo>
                <a:lnTo>
                  <a:pt x="99" y="107"/>
                </a:lnTo>
                <a:close/>
                <a:moveTo>
                  <a:pt x="24" y="66"/>
                </a:moveTo>
                <a:lnTo>
                  <a:pt x="26" y="56"/>
                </a:lnTo>
                <a:lnTo>
                  <a:pt x="28" y="48"/>
                </a:lnTo>
                <a:lnTo>
                  <a:pt x="32" y="39"/>
                </a:lnTo>
                <a:lnTo>
                  <a:pt x="36" y="34"/>
                </a:lnTo>
                <a:lnTo>
                  <a:pt x="41" y="28"/>
                </a:lnTo>
                <a:lnTo>
                  <a:pt x="48" y="24"/>
                </a:lnTo>
                <a:lnTo>
                  <a:pt x="54" y="23"/>
                </a:lnTo>
                <a:lnTo>
                  <a:pt x="62" y="22"/>
                </a:lnTo>
                <a:lnTo>
                  <a:pt x="71" y="23"/>
                </a:lnTo>
                <a:lnTo>
                  <a:pt x="78" y="24"/>
                </a:lnTo>
                <a:lnTo>
                  <a:pt x="85" y="29"/>
                </a:lnTo>
                <a:lnTo>
                  <a:pt x="90" y="34"/>
                </a:lnTo>
                <a:lnTo>
                  <a:pt x="94" y="39"/>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1031" name="Freeform 551"/>
          <p:cNvSpPr>
            <a:spLocks/>
          </p:cNvSpPr>
          <p:nvPr/>
        </p:nvSpPr>
        <p:spPr bwMode="auto">
          <a:xfrm>
            <a:off x="6167438" y="5411788"/>
            <a:ext cx="84137" cy="109537"/>
          </a:xfrm>
          <a:custGeom>
            <a:avLst/>
            <a:gdLst>
              <a:gd name="T0" fmla="*/ 23 w 177"/>
              <a:gd name="T1" fmla="*/ 31 h 208"/>
              <a:gd name="T2" fmla="*/ 25 w 177"/>
              <a:gd name="T3" fmla="*/ 40 h 208"/>
              <a:gd name="T4" fmla="*/ 27 w 177"/>
              <a:gd name="T5" fmla="*/ 49 h 208"/>
              <a:gd name="T6" fmla="*/ 75 w 177"/>
              <a:gd name="T7" fmla="*/ 208 h 208"/>
              <a:gd name="T8" fmla="*/ 99 w 177"/>
              <a:gd name="T9" fmla="*/ 208 h 208"/>
              <a:gd name="T10" fmla="*/ 147 w 177"/>
              <a:gd name="T11" fmla="*/ 49 h 208"/>
              <a:gd name="T12" fmla="*/ 152 w 177"/>
              <a:gd name="T13" fmla="*/ 31 h 208"/>
              <a:gd name="T14" fmla="*/ 152 w 177"/>
              <a:gd name="T15" fmla="*/ 208 h 208"/>
              <a:gd name="T16" fmla="*/ 177 w 177"/>
              <a:gd name="T17" fmla="*/ 208 h 208"/>
              <a:gd name="T18" fmla="*/ 177 w 177"/>
              <a:gd name="T19" fmla="*/ 0 h 208"/>
              <a:gd name="T20" fmla="*/ 140 w 177"/>
              <a:gd name="T21" fmla="*/ 0 h 208"/>
              <a:gd name="T22" fmla="*/ 91 w 177"/>
              <a:gd name="T23" fmla="*/ 159 h 208"/>
              <a:gd name="T24" fmla="*/ 87 w 177"/>
              <a:gd name="T25" fmla="*/ 176 h 208"/>
              <a:gd name="T26" fmla="*/ 83 w 177"/>
              <a:gd name="T27" fmla="*/ 159 h 208"/>
              <a:gd name="T28" fmla="*/ 36 w 177"/>
              <a:gd name="T29" fmla="*/ 0 h 208"/>
              <a:gd name="T30" fmla="*/ 0 w 177"/>
              <a:gd name="T31" fmla="*/ 0 h 208"/>
              <a:gd name="T32" fmla="*/ 0 w 177"/>
              <a:gd name="T33" fmla="*/ 208 h 208"/>
              <a:gd name="T34" fmla="*/ 23 w 177"/>
              <a:gd name="T35" fmla="*/ 208 h 208"/>
              <a:gd name="T36" fmla="*/ 23 w 177"/>
              <a:gd name="T37" fmla="*/ 31 h 20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7"/>
              <a:gd name="T58" fmla="*/ 0 h 208"/>
              <a:gd name="T59" fmla="*/ 177 w 177"/>
              <a:gd name="T60" fmla="*/ 208 h 20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7" h="208">
                <a:moveTo>
                  <a:pt x="23" y="31"/>
                </a:moveTo>
                <a:lnTo>
                  <a:pt x="25" y="40"/>
                </a:lnTo>
                <a:lnTo>
                  <a:pt x="27" y="49"/>
                </a:lnTo>
                <a:lnTo>
                  <a:pt x="75" y="208"/>
                </a:lnTo>
                <a:lnTo>
                  <a:pt x="99" y="208"/>
                </a:lnTo>
                <a:lnTo>
                  <a:pt x="147" y="49"/>
                </a:lnTo>
                <a:lnTo>
                  <a:pt x="152" y="31"/>
                </a:lnTo>
                <a:lnTo>
                  <a:pt x="152" y="208"/>
                </a:lnTo>
                <a:lnTo>
                  <a:pt x="177" y="208"/>
                </a:lnTo>
                <a:lnTo>
                  <a:pt x="177" y="0"/>
                </a:lnTo>
                <a:lnTo>
                  <a:pt x="140" y="0"/>
                </a:lnTo>
                <a:lnTo>
                  <a:pt x="91" y="159"/>
                </a:lnTo>
                <a:lnTo>
                  <a:pt x="87" y="176"/>
                </a:lnTo>
                <a:lnTo>
                  <a:pt x="83" y="159"/>
                </a:lnTo>
                <a:lnTo>
                  <a:pt x="36" y="0"/>
                </a:lnTo>
                <a:lnTo>
                  <a:pt x="0" y="0"/>
                </a:lnTo>
                <a:lnTo>
                  <a:pt x="0" y="208"/>
                </a:lnTo>
                <a:lnTo>
                  <a:pt x="23" y="208"/>
                </a:lnTo>
                <a:lnTo>
                  <a:pt x="23" y="31"/>
                </a:lnTo>
                <a:close/>
              </a:path>
            </a:pathLst>
          </a:custGeom>
          <a:solidFill>
            <a:srgbClr val="000080"/>
          </a:solidFill>
          <a:ln w="9525">
            <a:noFill/>
            <a:round/>
            <a:headEnd/>
            <a:tailEnd/>
          </a:ln>
        </p:spPr>
        <p:txBody>
          <a:bodyPr/>
          <a:lstStyle/>
          <a:p>
            <a:endParaRPr lang="ru-RU"/>
          </a:p>
        </p:txBody>
      </p:sp>
      <p:sp>
        <p:nvSpPr>
          <p:cNvPr id="21032" name="Rectangle 552"/>
          <p:cNvSpPr>
            <a:spLocks noChangeArrowheads="1"/>
          </p:cNvSpPr>
          <p:nvPr/>
        </p:nvSpPr>
        <p:spPr bwMode="auto">
          <a:xfrm>
            <a:off x="6270625" y="5505450"/>
            <a:ext cx="12700" cy="15875"/>
          </a:xfrm>
          <a:prstGeom prst="rect">
            <a:avLst/>
          </a:prstGeom>
          <a:solidFill>
            <a:srgbClr val="000080"/>
          </a:solidFill>
          <a:ln w="9525">
            <a:noFill/>
            <a:miter lim="800000"/>
            <a:headEnd/>
            <a:tailEnd/>
          </a:ln>
        </p:spPr>
        <p:txBody>
          <a:bodyPr/>
          <a:lstStyle/>
          <a:p>
            <a:endParaRPr lang="ru-RU"/>
          </a:p>
        </p:txBody>
      </p:sp>
      <p:sp>
        <p:nvSpPr>
          <p:cNvPr id="21033" name="Freeform 553"/>
          <p:cNvSpPr>
            <a:spLocks noEditPoints="1"/>
          </p:cNvSpPr>
          <p:nvPr/>
        </p:nvSpPr>
        <p:spPr bwMode="auto">
          <a:xfrm>
            <a:off x="4851400" y="5611813"/>
            <a:ext cx="60325" cy="103187"/>
          </a:xfrm>
          <a:custGeom>
            <a:avLst/>
            <a:gdLst>
              <a:gd name="T0" fmla="*/ 79 w 129"/>
              <a:gd name="T1" fmla="*/ 195 h 195"/>
              <a:gd name="T2" fmla="*/ 103 w 129"/>
              <a:gd name="T3" fmla="*/ 195 h 195"/>
              <a:gd name="T4" fmla="*/ 103 w 129"/>
              <a:gd name="T5" fmla="*/ 146 h 195"/>
              <a:gd name="T6" fmla="*/ 129 w 129"/>
              <a:gd name="T7" fmla="*/ 146 h 195"/>
              <a:gd name="T8" fmla="*/ 129 w 129"/>
              <a:gd name="T9" fmla="*/ 123 h 195"/>
              <a:gd name="T10" fmla="*/ 103 w 129"/>
              <a:gd name="T11" fmla="*/ 123 h 195"/>
              <a:gd name="T12" fmla="*/ 103 w 129"/>
              <a:gd name="T13" fmla="*/ 0 h 195"/>
              <a:gd name="T14" fmla="*/ 79 w 129"/>
              <a:gd name="T15" fmla="*/ 0 h 195"/>
              <a:gd name="T16" fmla="*/ 0 w 129"/>
              <a:gd name="T17" fmla="*/ 121 h 195"/>
              <a:gd name="T18" fmla="*/ 0 w 129"/>
              <a:gd name="T19" fmla="*/ 146 h 195"/>
              <a:gd name="T20" fmla="*/ 79 w 129"/>
              <a:gd name="T21" fmla="*/ 146 h 195"/>
              <a:gd name="T22" fmla="*/ 79 w 129"/>
              <a:gd name="T23" fmla="*/ 195 h 195"/>
              <a:gd name="T24" fmla="*/ 22 w 129"/>
              <a:gd name="T25" fmla="*/ 123 h 195"/>
              <a:gd name="T26" fmla="*/ 79 w 129"/>
              <a:gd name="T27" fmla="*/ 33 h 195"/>
              <a:gd name="T28" fmla="*/ 79 w 129"/>
              <a:gd name="T29" fmla="*/ 123 h 195"/>
              <a:gd name="T30" fmla="*/ 22 w 129"/>
              <a:gd name="T31" fmla="*/ 123 h 19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5"/>
              <a:gd name="T50" fmla="*/ 129 w 129"/>
              <a:gd name="T51" fmla="*/ 195 h 19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5">
                <a:moveTo>
                  <a:pt x="79" y="195"/>
                </a:moveTo>
                <a:lnTo>
                  <a:pt x="103" y="195"/>
                </a:lnTo>
                <a:lnTo>
                  <a:pt x="103" y="146"/>
                </a:lnTo>
                <a:lnTo>
                  <a:pt x="129" y="146"/>
                </a:lnTo>
                <a:lnTo>
                  <a:pt x="129" y="123"/>
                </a:lnTo>
                <a:lnTo>
                  <a:pt x="103" y="123"/>
                </a:lnTo>
                <a:lnTo>
                  <a:pt x="103" y="0"/>
                </a:lnTo>
                <a:lnTo>
                  <a:pt x="79" y="0"/>
                </a:lnTo>
                <a:lnTo>
                  <a:pt x="0" y="121"/>
                </a:lnTo>
                <a:lnTo>
                  <a:pt x="0" y="146"/>
                </a:lnTo>
                <a:lnTo>
                  <a:pt x="79" y="146"/>
                </a:lnTo>
                <a:lnTo>
                  <a:pt x="79" y="195"/>
                </a:lnTo>
                <a:close/>
                <a:moveTo>
                  <a:pt x="22" y="123"/>
                </a:moveTo>
                <a:lnTo>
                  <a:pt x="79" y="33"/>
                </a:lnTo>
                <a:lnTo>
                  <a:pt x="79" y="123"/>
                </a:lnTo>
                <a:lnTo>
                  <a:pt x="22" y="123"/>
                </a:lnTo>
                <a:close/>
              </a:path>
            </a:pathLst>
          </a:custGeom>
          <a:solidFill>
            <a:srgbClr val="000080"/>
          </a:solidFill>
          <a:ln w="9525">
            <a:noFill/>
            <a:round/>
            <a:headEnd/>
            <a:tailEnd/>
          </a:ln>
        </p:spPr>
        <p:txBody>
          <a:bodyPr/>
          <a:lstStyle/>
          <a:p>
            <a:endParaRPr lang="ru-RU"/>
          </a:p>
        </p:txBody>
      </p:sp>
      <p:sp>
        <p:nvSpPr>
          <p:cNvPr id="21034" name="Freeform 554"/>
          <p:cNvSpPr>
            <a:spLocks noEditPoints="1"/>
          </p:cNvSpPr>
          <p:nvPr/>
        </p:nvSpPr>
        <p:spPr bwMode="auto">
          <a:xfrm>
            <a:off x="4919663" y="5608638"/>
            <a:ext cx="58737" cy="107950"/>
          </a:xfrm>
          <a:custGeom>
            <a:avLst/>
            <a:gdLst>
              <a:gd name="T0" fmla="*/ 17 w 126"/>
              <a:gd name="T1" fmla="*/ 98 h 204"/>
              <a:gd name="T2" fmla="*/ 5 w 126"/>
              <a:gd name="T3" fmla="*/ 115 h 204"/>
              <a:gd name="T4" fmla="*/ 0 w 126"/>
              <a:gd name="T5" fmla="*/ 140 h 204"/>
              <a:gd name="T6" fmla="*/ 10 w 126"/>
              <a:gd name="T7" fmla="*/ 177 h 204"/>
              <a:gd name="T8" fmla="*/ 36 w 126"/>
              <a:gd name="T9" fmla="*/ 199 h 204"/>
              <a:gd name="T10" fmla="*/ 77 w 126"/>
              <a:gd name="T11" fmla="*/ 203 h 204"/>
              <a:gd name="T12" fmla="*/ 109 w 126"/>
              <a:gd name="T13" fmla="*/ 186 h 204"/>
              <a:gd name="T14" fmla="*/ 125 w 126"/>
              <a:gd name="T15" fmla="*/ 154 h 204"/>
              <a:gd name="T16" fmla="*/ 124 w 126"/>
              <a:gd name="T17" fmla="*/ 123 h 204"/>
              <a:gd name="T18" fmla="*/ 113 w 126"/>
              <a:gd name="T19" fmla="*/ 103 h 204"/>
              <a:gd name="T20" fmla="*/ 95 w 126"/>
              <a:gd name="T21" fmla="*/ 90 h 204"/>
              <a:gd name="T22" fmla="*/ 110 w 126"/>
              <a:gd name="T23" fmla="*/ 78 h 204"/>
              <a:gd name="T24" fmla="*/ 119 w 126"/>
              <a:gd name="T25" fmla="*/ 63 h 204"/>
              <a:gd name="T26" fmla="*/ 119 w 126"/>
              <a:gd name="T27" fmla="*/ 38 h 204"/>
              <a:gd name="T28" fmla="*/ 104 w 126"/>
              <a:gd name="T29" fmla="*/ 14 h 204"/>
              <a:gd name="T30" fmla="*/ 75 w 126"/>
              <a:gd name="T31" fmla="*/ 1 h 204"/>
              <a:gd name="T32" fmla="*/ 39 w 126"/>
              <a:gd name="T33" fmla="*/ 4 h 204"/>
              <a:gd name="T34" fmla="*/ 15 w 126"/>
              <a:gd name="T35" fmla="*/ 21 h 204"/>
              <a:gd name="T36" fmla="*/ 7 w 126"/>
              <a:gd name="T37" fmla="*/ 49 h 204"/>
              <a:gd name="T38" fmla="*/ 10 w 126"/>
              <a:gd name="T39" fmla="*/ 69 h 204"/>
              <a:gd name="T40" fmla="*/ 21 w 126"/>
              <a:gd name="T41" fmla="*/ 83 h 204"/>
              <a:gd name="T42" fmla="*/ 31 w 126"/>
              <a:gd name="T43" fmla="*/ 52 h 204"/>
              <a:gd name="T44" fmla="*/ 36 w 126"/>
              <a:gd name="T45" fmla="*/ 35 h 204"/>
              <a:gd name="T46" fmla="*/ 49 w 126"/>
              <a:gd name="T47" fmla="*/ 26 h 204"/>
              <a:gd name="T48" fmla="*/ 70 w 126"/>
              <a:gd name="T49" fmla="*/ 23 h 204"/>
              <a:gd name="T50" fmla="*/ 86 w 126"/>
              <a:gd name="T51" fmla="*/ 31 h 204"/>
              <a:gd name="T52" fmla="*/ 93 w 126"/>
              <a:gd name="T53" fmla="*/ 45 h 204"/>
              <a:gd name="T54" fmla="*/ 92 w 126"/>
              <a:gd name="T55" fmla="*/ 64 h 204"/>
              <a:gd name="T56" fmla="*/ 82 w 126"/>
              <a:gd name="T57" fmla="*/ 77 h 204"/>
              <a:gd name="T58" fmla="*/ 63 w 126"/>
              <a:gd name="T59" fmla="*/ 82 h 204"/>
              <a:gd name="T60" fmla="*/ 44 w 126"/>
              <a:gd name="T61" fmla="*/ 77 h 204"/>
              <a:gd name="T62" fmla="*/ 33 w 126"/>
              <a:gd name="T63" fmla="*/ 64 h 204"/>
              <a:gd name="T64" fmla="*/ 26 w 126"/>
              <a:gd name="T65" fmla="*/ 140 h 204"/>
              <a:gd name="T66" fmla="*/ 31 w 126"/>
              <a:gd name="T67" fmla="*/ 118 h 204"/>
              <a:gd name="T68" fmla="*/ 48 w 126"/>
              <a:gd name="T69" fmla="*/ 105 h 204"/>
              <a:gd name="T70" fmla="*/ 71 w 126"/>
              <a:gd name="T71" fmla="*/ 104 h 204"/>
              <a:gd name="T72" fmla="*/ 91 w 126"/>
              <a:gd name="T73" fmla="*/ 113 h 204"/>
              <a:gd name="T74" fmla="*/ 100 w 126"/>
              <a:gd name="T75" fmla="*/ 132 h 204"/>
              <a:gd name="T76" fmla="*/ 99 w 126"/>
              <a:gd name="T77" fmla="*/ 156 h 204"/>
              <a:gd name="T78" fmla="*/ 85 w 126"/>
              <a:gd name="T79" fmla="*/ 174 h 204"/>
              <a:gd name="T80" fmla="*/ 63 w 126"/>
              <a:gd name="T81" fmla="*/ 179 h 204"/>
              <a:gd name="T82" fmla="*/ 41 w 126"/>
              <a:gd name="T83" fmla="*/ 174 h 204"/>
              <a:gd name="T84" fmla="*/ 28 w 126"/>
              <a:gd name="T85" fmla="*/ 156 h 20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6"/>
              <a:gd name="T130" fmla="*/ 0 h 204"/>
              <a:gd name="T131" fmla="*/ 126 w 126"/>
              <a:gd name="T132" fmla="*/ 204 h 20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6" h="204">
                <a:moveTo>
                  <a:pt x="31" y="90"/>
                </a:moveTo>
                <a:lnTo>
                  <a:pt x="24" y="93"/>
                </a:lnTo>
                <a:lnTo>
                  <a:pt x="17" y="98"/>
                </a:lnTo>
                <a:lnTo>
                  <a:pt x="12" y="103"/>
                </a:lnTo>
                <a:lnTo>
                  <a:pt x="8" y="108"/>
                </a:lnTo>
                <a:lnTo>
                  <a:pt x="5" y="115"/>
                </a:lnTo>
                <a:lnTo>
                  <a:pt x="3" y="123"/>
                </a:lnTo>
                <a:lnTo>
                  <a:pt x="0" y="132"/>
                </a:lnTo>
                <a:lnTo>
                  <a:pt x="0" y="140"/>
                </a:lnTo>
                <a:lnTo>
                  <a:pt x="2" y="154"/>
                </a:lnTo>
                <a:lnTo>
                  <a:pt x="5" y="167"/>
                </a:lnTo>
                <a:lnTo>
                  <a:pt x="10" y="177"/>
                </a:lnTo>
                <a:lnTo>
                  <a:pt x="17" y="186"/>
                </a:lnTo>
                <a:lnTo>
                  <a:pt x="26" y="193"/>
                </a:lnTo>
                <a:lnTo>
                  <a:pt x="36" y="199"/>
                </a:lnTo>
                <a:lnTo>
                  <a:pt x="49" y="203"/>
                </a:lnTo>
                <a:lnTo>
                  <a:pt x="63" y="204"/>
                </a:lnTo>
                <a:lnTo>
                  <a:pt x="77" y="203"/>
                </a:lnTo>
                <a:lnTo>
                  <a:pt x="89" y="199"/>
                </a:lnTo>
                <a:lnTo>
                  <a:pt x="101" y="193"/>
                </a:lnTo>
                <a:lnTo>
                  <a:pt x="109" y="186"/>
                </a:lnTo>
                <a:lnTo>
                  <a:pt x="116" y="177"/>
                </a:lnTo>
                <a:lnTo>
                  <a:pt x="122" y="167"/>
                </a:lnTo>
                <a:lnTo>
                  <a:pt x="125" y="154"/>
                </a:lnTo>
                <a:lnTo>
                  <a:pt x="126" y="140"/>
                </a:lnTo>
                <a:lnTo>
                  <a:pt x="126" y="132"/>
                </a:lnTo>
                <a:lnTo>
                  <a:pt x="124" y="123"/>
                </a:lnTo>
                <a:lnTo>
                  <a:pt x="122" y="115"/>
                </a:lnTo>
                <a:lnTo>
                  <a:pt x="119" y="108"/>
                </a:lnTo>
                <a:lnTo>
                  <a:pt x="113" y="103"/>
                </a:lnTo>
                <a:lnTo>
                  <a:pt x="108" y="98"/>
                </a:lnTo>
                <a:lnTo>
                  <a:pt x="103" y="93"/>
                </a:lnTo>
                <a:lnTo>
                  <a:pt x="95" y="90"/>
                </a:lnTo>
                <a:lnTo>
                  <a:pt x="101" y="86"/>
                </a:lnTo>
                <a:lnTo>
                  <a:pt x="106" y="83"/>
                </a:lnTo>
                <a:lnTo>
                  <a:pt x="110" y="78"/>
                </a:lnTo>
                <a:lnTo>
                  <a:pt x="113" y="73"/>
                </a:lnTo>
                <a:lnTo>
                  <a:pt x="116" y="69"/>
                </a:lnTo>
                <a:lnTo>
                  <a:pt x="119" y="63"/>
                </a:lnTo>
                <a:lnTo>
                  <a:pt x="120" y="56"/>
                </a:lnTo>
                <a:lnTo>
                  <a:pt x="120" y="49"/>
                </a:lnTo>
                <a:lnTo>
                  <a:pt x="119" y="38"/>
                </a:lnTo>
                <a:lnTo>
                  <a:pt x="115" y="29"/>
                </a:lnTo>
                <a:lnTo>
                  <a:pt x="111" y="21"/>
                </a:lnTo>
                <a:lnTo>
                  <a:pt x="104" y="14"/>
                </a:lnTo>
                <a:lnTo>
                  <a:pt x="96" y="8"/>
                </a:lnTo>
                <a:lnTo>
                  <a:pt x="87" y="4"/>
                </a:lnTo>
                <a:lnTo>
                  <a:pt x="75" y="1"/>
                </a:lnTo>
                <a:lnTo>
                  <a:pt x="63" y="0"/>
                </a:lnTo>
                <a:lnTo>
                  <a:pt x="51" y="1"/>
                </a:lnTo>
                <a:lnTo>
                  <a:pt x="39" y="4"/>
                </a:lnTo>
                <a:lnTo>
                  <a:pt x="30" y="8"/>
                </a:lnTo>
                <a:lnTo>
                  <a:pt x="22" y="14"/>
                </a:lnTo>
                <a:lnTo>
                  <a:pt x="15" y="21"/>
                </a:lnTo>
                <a:lnTo>
                  <a:pt x="11" y="29"/>
                </a:lnTo>
                <a:lnTo>
                  <a:pt x="8" y="38"/>
                </a:lnTo>
                <a:lnTo>
                  <a:pt x="7" y="49"/>
                </a:lnTo>
                <a:lnTo>
                  <a:pt x="7" y="56"/>
                </a:lnTo>
                <a:lnTo>
                  <a:pt x="8" y="63"/>
                </a:lnTo>
                <a:lnTo>
                  <a:pt x="10" y="69"/>
                </a:lnTo>
                <a:lnTo>
                  <a:pt x="13" y="73"/>
                </a:lnTo>
                <a:lnTo>
                  <a:pt x="16" y="78"/>
                </a:lnTo>
                <a:lnTo>
                  <a:pt x="21" y="83"/>
                </a:lnTo>
                <a:lnTo>
                  <a:pt x="25" y="86"/>
                </a:lnTo>
                <a:lnTo>
                  <a:pt x="31" y="90"/>
                </a:lnTo>
                <a:close/>
                <a:moveTo>
                  <a:pt x="31" y="52"/>
                </a:moveTo>
                <a:lnTo>
                  <a:pt x="32" y="45"/>
                </a:lnTo>
                <a:lnTo>
                  <a:pt x="33" y="40"/>
                </a:lnTo>
                <a:lnTo>
                  <a:pt x="36" y="35"/>
                </a:lnTo>
                <a:lnTo>
                  <a:pt x="39" y="31"/>
                </a:lnTo>
                <a:lnTo>
                  <a:pt x="44" y="28"/>
                </a:lnTo>
                <a:lnTo>
                  <a:pt x="49" y="26"/>
                </a:lnTo>
                <a:lnTo>
                  <a:pt x="55" y="23"/>
                </a:lnTo>
                <a:lnTo>
                  <a:pt x="63" y="23"/>
                </a:lnTo>
                <a:lnTo>
                  <a:pt x="70" y="23"/>
                </a:lnTo>
                <a:lnTo>
                  <a:pt x="76" y="26"/>
                </a:lnTo>
                <a:lnTo>
                  <a:pt x="82" y="28"/>
                </a:lnTo>
                <a:lnTo>
                  <a:pt x="86" y="31"/>
                </a:lnTo>
                <a:lnTo>
                  <a:pt x="89" y="35"/>
                </a:lnTo>
                <a:lnTo>
                  <a:pt x="92" y="40"/>
                </a:lnTo>
                <a:lnTo>
                  <a:pt x="93" y="45"/>
                </a:lnTo>
                <a:lnTo>
                  <a:pt x="94" y="52"/>
                </a:lnTo>
                <a:lnTo>
                  <a:pt x="93" y="58"/>
                </a:lnTo>
                <a:lnTo>
                  <a:pt x="92" y="64"/>
                </a:lnTo>
                <a:lnTo>
                  <a:pt x="89" y="69"/>
                </a:lnTo>
                <a:lnTo>
                  <a:pt x="86" y="73"/>
                </a:lnTo>
                <a:lnTo>
                  <a:pt x="82" y="77"/>
                </a:lnTo>
                <a:lnTo>
                  <a:pt x="75" y="79"/>
                </a:lnTo>
                <a:lnTo>
                  <a:pt x="70" y="82"/>
                </a:lnTo>
                <a:lnTo>
                  <a:pt x="63" y="82"/>
                </a:lnTo>
                <a:lnTo>
                  <a:pt x="55" y="82"/>
                </a:lnTo>
                <a:lnTo>
                  <a:pt x="50" y="79"/>
                </a:lnTo>
                <a:lnTo>
                  <a:pt x="44" y="77"/>
                </a:lnTo>
                <a:lnTo>
                  <a:pt x="39" y="73"/>
                </a:lnTo>
                <a:lnTo>
                  <a:pt x="36" y="69"/>
                </a:lnTo>
                <a:lnTo>
                  <a:pt x="33" y="64"/>
                </a:lnTo>
                <a:lnTo>
                  <a:pt x="32" y="58"/>
                </a:lnTo>
                <a:lnTo>
                  <a:pt x="31" y="52"/>
                </a:lnTo>
                <a:close/>
                <a:moveTo>
                  <a:pt x="26" y="140"/>
                </a:moveTo>
                <a:lnTo>
                  <a:pt x="27" y="132"/>
                </a:lnTo>
                <a:lnTo>
                  <a:pt x="28" y="125"/>
                </a:lnTo>
                <a:lnTo>
                  <a:pt x="31" y="118"/>
                </a:lnTo>
                <a:lnTo>
                  <a:pt x="35" y="113"/>
                </a:lnTo>
                <a:lnTo>
                  <a:pt x="41" y="108"/>
                </a:lnTo>
                <a:lnTo>
                  <a:pt x="48" y="105"/>
                </a:lnTo>
                <a:lnTo>
                  <a:pt x="55" y="104"/>
                </a:lnTo>
                <a:lnTo>
                  <a:pt x="63" y="103"/>
                </a:lnTo>
                <a:lnTo>
                  <a:pt x="71" y="104"/>
                </a:lnTo>
                <a:lnTo>
                  <a:pt x="79" y="105"/>
                </a:lnTo>
                <a:lnTo>
                  <a:pt x="85" y="108"/>
                </a:lnTo>
                <a:lnTo>
                  <a:pt x="91" y="113"/>
                </a:lnTo>
                <a:lnTo>
                  <a:pt x="95" y="118"/>
                </a:lnTo>
                <a:lnTo>
                  <a:pt x="99" y="125"/>
                </a:lnTo>
                <a:lnTo>
                  <a:pt x="100" y="132"/>
                </a:lnTo>
                <a:lnTo>
                  <a:pt x="101" y="140"/>
                </a:lnTo>
                <a:lnTo>
                  <a:pt x="100" y="148"/>
                </a:lnTo>
                <a:lnTo>
                  <a:pt x="99" y="156"/>
                </a:lnTo>
                <a:lnTo>
                  <a:pt x="95" y="163"/>
                </a:lnTo>
                <a:lnTo>
                  <a:pt x="91" y="169"/>
                </a:lnTo>
                <a:lnTo>
                  <a:pt x="85" y="174"/>
                </a:lnTo>
                <a:lnTo>
                  <a:pt x="79" y="177"/>
                </a:lnTo>
                <a:lnTo>
                  <a:pt x="71" y="178"/>
                </a:lnTo>
                <a:lnTo>
                  <a:pt x="63" y="179"/>
                </a:lnTo>
                <a:lnTo>
                  <a:pt x="55" y="178"/>
                </a:lnTo>
                <a:lnTo>
                  <a:pt x="48" y="177"/>
                </a:lnTo>
                <a:lnTo>
                  <a:pt x="41" y="174"/>
                </a:lnTo>
                <a:lnTo>
                  <a:pt x="35" y="169"/>
                </a:lnTo>
                <a:lnTo>
                  <a:pt x="31" y="163"/>
                </a:lnTo>
                <a:lnTo>
                  <a:pt x="28" y="156"/>
                </a:lnTo>
                <a:lnTo>
                  <a:pt x="27" y="148"/>
                </a:lnTo>
                <a:lnTo>
                  <a:pt x="26" y="140"/>
                </a:lnTo>
                <a:close/>
              </a:path>
            </a:pathLst>
          </a:custGeom>
          <a:solidFill>
            <a:srgbClr val="000080"/>
          </a:solidFill>
          <a:ln w="9525">
            <a:noFill/>
            <a:round/>
            <a:headEnd/>
            <a:tailEnd/>
          </a:ln>
        </p:spPr>
        <p:txBody>
          <a:bodyPr/>
          <a:lstStyle/>
          <a:p>
            <a:endParaRPr lang="ru-RU"/>
          </a:p>
        </p:txBody>
      </p:sp>
      <p:sp>
        <p:nvSpPr>
          <p:cNvPr id="21035" name="Freeform 555"/>
          <p:cNvSpPr>
            <a:spLocks noEditPoints="1"/>
          </p:cNvSpPr>
          <p:nvPr/>
        </p:nvSpPr>
        <p:spPr bwMode="auto">
          <a:xfrm>
            <a:off x="5527675" y="5605463"/>
            <a:ext cx="79375" cy="109537"/>
          </a:xfrm>
          <a:custGeom>
            <a:avLst/>
            <a:gdLst>
              <a:gd name="T0" fmla="*/ 0 w 168"/>
              <a:gd name="T1" fmla="*/ 207 h 207"/>
              <a:gd name="T2" fmla="*/ 27 w 168"/>
              <a:gd name="T3" fmla="*/ 207 h 207"/>
              <a:gd name="T4" fmla="*/ 47 w 168"/>
              <a:gd name="T5" fmla="*/ 145 h 207"/>
              <a:gd name="T6" fmla="*/ 121 w 168"/>
              <a:gd name="T7" fmla="*/ 145 h 207"/>
              <a:gd name="T8" fmla="*/ 141 w 168"/>
              <a:gd name="T9" fmla="*/ 207 h 207"/>
              <a:gd name="T10" fmla="*/ 168 w 168"/>
              <a:gd name="T11" fmla="*/ 207 h 207"/>
              <a:gd name="T12" fmla="*/ 98 w 168"/>
              <a:gd name="T13" fmla="*/ 0 h 207"/>
              <a:gd name="T14" fmla="*/ 70 w 168"/>
              <a:gd name="T15" fmla="*/ 0 h 207"/>
              <a:gd name="T16" fmla="*/ 0 w 168"/>
              <a:gd name="T17" fmla="*/ 207 h 207"/>
              <a:gd name="T18" fmla="*/ 55 w 168"/>
              <a:gd name="T19" fmla="*/ 121 h 207"/>
              <a:gd name="T20" fmla="*/ 85 w 168"/>
              <a:gd name="T21" fmla="*/ 30 h 207"/>
              <a:gd name="T22" fmla="*/ 113 w 168"/>
              <a:gd name="T23" fmla="*/ 121 h 207"/>
              <a:gd name="T24" fmla="*/ 55 w 168"/>
              <a:gd name="T25" fmla="*/ 121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8"/>
              <a:gd name="T40" fmla="*/ 0 h 207"/>
              <a:gd name="T41" fmla="*/ 168 w 168"/>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8" h="207">
                <a:moveTo>
                  <a:pt x="0" y="207"/>
                </a:moveTo>
                <a:lnTo>
                  <a:pt x="27" y="207"/>
                </a:lnTo>
                <a:lnTo>
                  <a:pt x="47" y="145"/>
                </a:lnTo>
                <a:lnTo>
                  <a:pt x="121" y="145"/>
                </a:lnTo>
                <a:lnTo>
                  <a:pt x="141" y="207"/>
                </a:lnTo>
                <a:lnTo>
                  <a:pt x="168" y="207"/>
                </a:lnTo>
                <a:lnTo>
                  <a:pt x="98" y="0"/>
                </a:lnTo>
                <a:lnTo>
                  <a:pt x="70" y="0"/>
                </a:lnTo>
                <a:lnTo>
                  <a:pt x="0" y="207"/>
                </a:lnTo>
                <a:close/>
                <a:moveTo>
                  <a:pt x="55" y="121"/>
                </a:moveTo>
                <a:lnTo>
                  <a:pt x="85" y="30"/>
                </a:lnTo>
                <a:lnTo>
                  <a:pt x="113" y="121"/>
                </a:lnTo>
                <a:lnTo>
                  <a:pt x="55" y="121"/>
                </a:lnTo>
                <a:close/>
              </a:path>
            </a:pathLst>
          </a:custGeom>
          <a:solidFill>
            <a:srgbClr val="000080"/>
          </a:solidFill>
          <a:ln w="9525">
            <a:noFill/>
            <a:round/>
            <a:headEnd/>
            <a:tailEnd/>
          </a:ln>
        </p:spPr>
        <p:txBody>
          <a:bodyPr/>
          <a:lstStyle/>
          <a:p>
            <a:endParaRPr lang="ru-RU"/>
          </a:p>
        </p:txBody>
      </p:sp>
      <p:sp>
        <p:nvSpPr>
          <p:cNvPr id="21036" name="Freeform 556"/>
          <p:cNvSpPr>
            <a:spLocks/>
          </p:cNvSpPr>
          <p:nvPr/>
        </p:nvSpPr>
        <p:spPr bwMode="auto">
          <a:xfrm>
            <a:off x="5614988" y="5632450"/>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8 h 155"/>
              <a:gd name="T12" fmla="*/ 112 w 114"/>
              <a:gd name="T13" fmla="*/ 28 h 155"/>
              <a:gd name="T14" fmla="*/ 107 w 114"/>
              <a:gd name="T15" fmla="*/ 21 h 155"/>
              <a:gd name="T16" fmla="*/ 104 w 114"/>
              <a:gd name="T17" fmla="*/ 15 h 155"/>
              <a:gd name="T18" fmla="*/ 101 w 114"/>
              <a:gd name="T19" fmla="*/ 12 h 155"/>
              <a:gd name="T20" fmla="*/ 97 w 114"/>
              <a:gd name="T21" fmla="*/ 8 h 155"/>
              <a:gd name="T22" fmla="*/ 92 w 114"/>
              <a:gd name="T23" fmla="*/ 5 h 155"/>
              <a:gd name="T24" fmla="*/ 86 w 114"/>
              <a:gd name="T25" fmla="*/ 3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4 h 155"/>
              <a:gd name="T38" fmla="*/ 41 w 114"/>
              <a:gd name="T39" fmla="*/ 6 h 155"/>
              <a:gd name="T40" fmla="*/ 36 w 114"/>
              <a:gd name="T41" fmla="*/ 10 h 155"/>
              <a:gd name="T42" fmla="*/ 30 w 114"/>
              <a:gd name="T43" fmla="*/ 14 h 155"/>
              <a:gd name="T44" fmla="*/ 26 w 114"/>
              <a:gd name="T45" fmla="*/ 20 h 155"/>
              <a:gd name="T46" fmla="*/ 22 w 114"/>
              <a:gd name="T47" fmla="*/ 26 h 155"/>
              <a:gd name="T48" fmla="*/ 22 w 114"/>
              <a:gd name="T49" fmla="*/ 4 h 155"/>
              <a:gd name="T50" fmla="*/ 0 w 114"/>
              <a:gd name="T51" fmla="*/ 4 h 155"/>
              <a:gd name="T52" fmla="*/ 0 w 114"/>
              <a:gd name="T53" fmla="*/ 155 h 155"/>
              <a:gd name="T54" fmla="*/ 23 w 114"/>
              <a:gd name="T55" fmla="*/ 155 h 155"/>
              <a:gd name="T56" fmla="*/ 23 w 114"/>
              <a:gd name="T57" fmla="*/ 69 h 155"/>
              <a:gd name="T58" fmla="*/ 24 w 114"/>
              <a:gd name="T59" fmla="*/ 59 h 155"/>
              <a:gd name="T60" fmla="*/ 26 w 114"/>
              <a:gd name="T61" fmla="*/ 49 h 155"/>
              <a:gd name="T62" fmla="*/ 29 w 114"/>
              <a:gd name="T63" fmla="*/ 41 h 155"/>
              <a:gd name="T64" fmla="*/ 34 w 114"/>
              <a:gd name="T65" fmla="*/ 34 h 155"/>
              <a:gd name="T66" fmla="*/ 40 w 114"/>
              <a:gd name="T67" fmla="*/ 29 h 155"/>
              <a:gd name="T68" fmla="*/ 46 w 114"/>
              <a:gd name="T69" fmla="*/ 26 h 155"/>
              <a:gd name="T70" fmla="*/ 55 w 114"/>
              <a:gd name="T71" fmla="*/ 24 h 155"/>
              <a:gd name="T72" fmla="*/ 63 w 114"/>
              <a:gd name="T73" fmla="*/ 22 h 155"/>
              <a:gd name="T74" fmla="*/ 70 w 114"/>
              <a:gd name="T75" fmla="*/ 24 h 155"/>
              <a:gd name="T76" fmla="*/ 77 w 114"/>
              <a:gd name="T77" fmla="*/ 25 h 155"/>
              <a:gd name="T78" fmla="*/ 81 w 114"/>
              <a:gd name="T79" fmla="*/ 28 h 155"/>
              <a:gd name="T80" fmla="*/ 85 w 114"/>
              <a:gd name="T81" fmla="*/ 32 h 155"/>
              <a:gd name="T82" fmla="*/ 87 w 114"/>
              <a:gd name="T83" fmla="*/ 38 h 155"/>
              <a:gd name="T84" fmla="*/ 89 w 114"/>
              <a:gd name="T85" fmla="*/ 45 h 155"/>
              <a:gd name="T86" fmla="*/ 91 w 114"/>
              <a:gd name="T87" fmla="*/ 53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8"/>
                </a:lnTo>
                <a:lnTo>
                  <a:pt x="112" y="28"/>
                </a:lnTo>
                <a:lnTo>
                  <a:pt x="107" y="21"/>
                </a:lnTo>
                <a:lnTo>
                  <a:pt x="104" y="15"/>
                </a:lnTo>
                <a:lnTo>
                  <a:pt x="101" y="12"/>
                </a:lnTo>
                <a:lnTo>
                  <a:pt x="97" y="8"/>
                </a:lnTo>
                <a:lnTo>
                  <a:pt x="92" y="5"/>
                </a:lnTo>
                <a:lnTo>
                  <a:pt x="86" y="3"/>
                </a:lnTo>
                <a:lnTo>
                  <a:pt x="80" y="1"/>
                </a:lnTo>
                <a:lnTo>
                  <a:pt x="73" y="0"/>
                </a:lnTo>
                <a:lnTo>
                  <a:pt x="65" y="0"/>
                </a:lnTo>
                <a:lnTo>
                  <a:pt x="59" y="0"/>
                </a:lnTo>
                <a:lnTo>
                  <a:pt x="53" y="1"/>
                </a:lnTo>
                <a:lnTo>
                  <a:pt x="46" y="4"/>
                </a:lnTo>
                <a:lnTo>
                  <a:pt x="41" y="6"/>
                </a:lnTo>
                <a:lnTo>
                  <a:pt x="36" y="10"/>
                </a:lnTo>
                <a:lnTo>
                  <a:pt x="30" y="14"/>
                </a:lnTo>
                <a:lnTo>
                  <a:pt x="26" y="20"/>
                </a:lnTo>
                <a:lnTo>
                  <a:pt x="22" y="26"/>
                </a:lnTo>
                <a:lnTo>
                  <a:pt x="22" y="4"/>
                </a:lnTo>
                <a:lnTo>
                  <a:pt x="0" y="4"/>
                </a:lnTo>
                <a:lnTo>
                  <a:pt x="0" y="155"/>
                </a:lnTo>
                <a:lnTo>
                  <a:pt x="23" y="155"/>
                </a:lnTo>
                <a:lnTo>
                  <a:pt x="23" y="69"/>
                </a:lnTo>
                <a:lnTo>
                  <a:pt x="24" y="59"/>
                </a:lnTo>
                <a:lnTo>
                  <a:pt x="26" y="49"/>
                </a:lnTo>
                <a:lnTo>
                  <a:pt x="29" y="41"/>
                </a:lnTo>
                <a:lnTo>
                  <a:pt x="34" y="34"/>
                </a:lnTo>
                <a:lnTo>
                  <a:pt x="40" y="29"/>
                </a:lnTo>
                <a:lnTo>
                  <a:pt x="46" y="26"/>
                </a:lnTo>
                <a:lnTo>
                  <a:pt x="55" y="24"/>
                </a:lnTo>
                <a:lnTo>
                  <a:pt x="63" y="22"/>
                </a:lnTo>
                <a:lnTo>
                  <a:pt x="70" y="24"/>
                </a:lnTo>
                <a:lnTo>
                  <a:pt x="77" y="25"/>
                </a:lnTo>
                <a:lnTo>
                  <a:pt x="81" y="28"/>
                </a:lnTo>
                <a:lnTo>
                  <a:pt x="85" y="32"/>
                </a:lnTo>
                <a:lnTo>
                  <a:pt x="87" y="38"/>
                </a:lnTo>
                <a:lnTo>
                  <a:pt x="89" y="45"/>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1037" name="Freeform 557"/>
          <p:cNvSpPr>
            <a:spLocks/>
          </p:cNvSpPr>
          <p:nvPr/>
        </p:nvSpPr>
        <p:spPr bwMode="auto">
          <a:xfrm>
            <a:off x="5676900" y="5611813"/>
            <a:ext cx="31750" cy="104775"/>
          </a:xfrm>
          <a:custGeom>
            <a:avLst/>
            <a:gdLst>
              <a:gd name="T0" fmla="*/ 43 w 67"/>
              <a:gd name="T1" fmla="*/ 155 h 196"/>
              <a:gd name="T2" fmla="*/ 43 w 67"/>
              <a:gd name="T3" fmla="*/ 62 h 196"/>
              <a:gd name="T4" fmla="*/ 67 w 67"/>
              <a:gd name="T5" fmla="*/ 62 h 196"/>
              <a:gd name="T6" fmla="*/ 67 w 67"/>
              <a:gd name="T7" fmla="*/ 42 h 196"/>
              <a:gd name="T8" fmla="*/ 43 w 67"/>
              <a:gd name="T9" fmla="*/ 42 h 196"/>
              <a:gd name="T10" fmla="*/ 43 w 67"/>
              <a:gd name="T11" fmla="*/ 0 h 196"/>
              <a:gd name="T12" fmla="*/ 20 w 67"/>
              <a:gd name="T13" fmla="*/ 0 h 196"/>
              <a:gd name="T14" fmla="*/ 20 w 67"/>
              <a:gd name="T15" fmla="*/ 42 h 196"/>
              <a:gd name="T16" fmla="*/ 0 w 67"/>
              <a:gd name="T17" fmla="*/ 42 h 196"/>
              <a:gd name="T18" fmla="*/ 0 w 67"/>
              <a:gd name="T19" fmla="*/ 62 h 196"/>
              <a:gd name="T20" fmla="*/ 20 w 67"/>
              <a:gd name="T21" fmla="*/ 62 h 196"/>
              <a:gd name="T22" fmla="*/ 20 w 67"/>
              <a:gd name="T23" fmla="*/ 164 h 196"/>
              <a:gd name="T24" fmla="*/ 20 w 67"/>
              <a:gd name="T25" fmla="*/ 172 h 196"/>
              <a:gd name="T26" fmla="*/ 21 w 67"/>
              <a:gd name="T27" fmla="*/ 178 h 196"/>
              <a:gd name="T28" fmla="*/ 23 w 67"/>
              <a:gd name="T29" fmla="*/ 184 h 196"/>
              <a:gd name="T30" fmla="*/ 26 w 67"/>
              <a:gd name="T31" fmla="*/ 189 h 196"/>
              <a:gd name="T32" fmla="*/ 30 w 67"/>
              <a:gd name="T33" fmla="*/ 192 h 196"/>
              <a:gd name="T34" fmla="*/ 35 w 67"/>
              <a:gd name="T35" fmla="*/ 194 h 196"/>
              <a:gd name="T36" fmla="*/ 42 w 67"/>
              <a:gd name="T37" fmla="*/ 196 h 196"/>
              <a:gd name="T38" fmla="*/ 49 w 67"/>
              <a:gd name="T39" fmla="*/ 196 h 196"/>
              <a:gd name="T40" fmla="*/ 58 w 67"/>
              <a:gd name="T41" fmla="*/ 194 h 196"/>
              <a:gd name="T42" fmla="*/ 67 w 67"/>
              <a:gd name="T43" fmla="*/ 193 h 196"/>
              <a:gd name="T44" fmla="*/ 67 w 67"/>
              <a:gd name="T45" fmla="*/ 171 h 196"/>
              <a:gd name="T46" fmla="*/ 56 w 67"/>
              <a:gd name="T47" fmla="*/ 172 h 196"/>
              <a:gd name="T48" fmla="*/ 49 w 67"/>
              <a:gd name="T49" fmla="*/ 171 h 196"/>
              <a:gd name="T50" fmla="*/ 45 w 67"/>
              <a:gd name="T51" fmla="*/ 169 h 196"/>
              <a:gd name="T52" fmla="*/ 43 w 67"/>
              <a:gd name="T53" fmla="*/ 163 h 196"/>
              <a:gd name="T54" fmla="*/ 43 w 67"/>
              <a:gd name="T55" fmla="*/ 155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96"/>
              <a:gd name="T86" fmla="*/ 67 w 67"/>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96">
                <a:moveTo>
                  <a:pt x="43" y="155"/>
                </a:moveTo>
                <a:lnTo>
                  <a:pt x="43" y="62"/>
                </a:lnTo>
                <a:lnTo>
                  <a:pt x="67" y="62"/>
                </a:lnTo>
                <a:lnTo>
                  <a:pt x="67" y="42"/>
                </a:lnTo>
                <a:lnTo>
                  <a:pt x="43" y="42"/>
                </a:lnTo>
                <a:lnTo>
                  <a:pt x="43" y="0"/>
                </a:lnTo>
                <a:lnTo>
                  <a:pt x="20" y="0"/>
                </a:lnTo>
                <a:lnTo>
                  <a:pt x="20" y="42"/>
                </a:lnTo>
                <a:lnTo>
                  <a:pt x="0" y="42"/>
                </a:lnTo>
                <a:lnTo>
                  <a:pt x="0" y="62"/>
                </a:lnTo>
                <a:lnTo>
                  <a:pt x="20" y="62"/>
                </a:lnTo>
                <a:lnTo>
                  <a:pt x="20" y="164"/>
                </a:lnTo>
                <a:lnTo>
                  <a:pt x="20" y="172"/>
                </a:lnTo>
                <a:lnTo>
                  <a:pt x="21" y="178"/>
                </a:lnTo>
                <a:lnTo>
                  <a:pt x="23" y="184"/>
                </a:lnTo>
                <a:lnTo>
                  <a:pt x="26" y="189"/>
                </a:lnTo>
                <a:lnTo>
                  <a:pt x="30" y="192"/>
                </a:lnTo>
                <a:lnTo>
                  <a:pt x="35" y="194"/>
                </a:lnTo>
                <a:lnTo>
                  <a:pt x="42" y="196"/>
                </a:lnTo>
                <a:lnTo>
                  <a:pt x="49" y="196"/>
                </a:lnTo>
                <a:lnTo>
                  <a:pt x="58" y="194"/>
                </a:lnTo>
                <a:lnTo>
                  <a:pt x="67" y="193"/>
                </a:lnTo>
                <a:lnTo>
                  <a:pt x="67" y="171"/>
                </a:lnTo>
                <a:lnTo>
                  <a:pt x="56" y="172"/>
                </a:lnTo>
                <a:lnTo>
                  <a:pt x="49" y="171"/>
                </a:lnTo>
                <a:lnTo>
                  <a:pt x="45" y="169"/>
                </a:lnTo>
                <a:lnTo>
                  <a:pt x="43" y="163"/>
                </a:lnTo>
                <a:lnTo>
                  <a:pt x="43" y="155"/>
                </a:lnTo>
                <a:close/>
              </a:path>
            </a:pathLst>
          </a:custGeom>
          <a:solidFill>
            <a:srgbClr val="000080"/>
          </a:solidFill>
          <a:ln w="9525">
            <a:noFill/>
            <a:round/>
            <a:headEnd/>
            <a:tailEnd/>
          </a:ln>
        </p:spPr>
        <p:txBody>
          <a:bodyPr/>
          <a:lstStyle/>
          <a:p>
            <a:endParaRPr lang="ru-RU"/>
          </a:p>
        </p:txBody>
      </p:sp>
      <p:sp>
        <p:nvSpPr>
          <p:cNvPr id="21038" name="Freeform 558"/>
          <p:cNvSpPr>
            <a:spLocks noEditPoints="1"/>
          </p:cNvSpPr>
          <p:nvPr/>
        </p:nvSpPr>
        <p:spPr bwMode="auto">
          <a:xfrm>
            <a:off x="5715000" y="5632450"/>
            <a:ext cx="61913" cy="84138"/>
          </a:xfrm>
          <a:custGeom>
            <a:avLst/>
            <a:gdLst>
              <a:gd name="T0" fmla="*/ 1 w 131"/>
              <a:gd name="T1" fmla="*/ 97 h 159"/>
              <a:gd name="T2" fmla="*/ 9 w 131"/>
              <a:gd name="T3" fmla="*/ 127 h 159"/>
              <a:gd name="T4" fmla="*/ 26 w 131"/>
              <a:gd name="T5" fmla="*/ 147 h 159"/>
              <a:gd name="T6" fmla="*/ 50 w 131"/>
              <a:gd name="T7" fmla="*/ 158 h 159"/>
              <a:gd name="T8" fmla="*/ 80 w 131"/>
              <a:gd name="T9" fmla="*/ 158 h 159"/>
              <a:gd name="T10" fmla="*/ 104 w 131"/>
              <a:gd name="T11" fmla="*/ 147 h 159"/>
              <a:gd name="T12" fmla="*/ 121 w 131"/>
              <a:gd name="T13" fmla="*/ 127 h 159"/>
              <a:gd name="T14" fmla="*/ 130 w 131"/>
              <a:gd name="T15" fmla="*/ 97 h 159"/>
              <a:gd name="T16" fmla="*/ 130 w 131"/>
              <a:gd name="T17" fmla="*/ 62 h 159"/>
              <a:gd name="T18" fmla="*/ 121 w 131"/>
              <a:gd name="T19" fmla="*/ 32 h 159"/>
              <a:gd name="T20" fmla="*/ 104 w 131"/>
              <a:gd name="T21" fmla="*/ 12 h 159"/>
              <a:gd name="T22" fmla="*/ 80 w 131"/>
              <a:gd name="T23" fmla="*/ 1 h 159"/>
              <a:gd name="T24" fmla="*/ 50 w 131"/>
              <a:gd name="T25" fmla="*/ 1 h 159"/>
              <a:gd name="T26" fmla="*/ 26 w 131"/>
              <a:gd name="T27" fmla="*/ 12 h 159"/>
              <a:gd name="T28" fmla="*/ 9 w 131"/>
              <a:gd name="T29" fmla="*/ 32 h 159"/>
              <a:gd name="T30" fmla="*/ 1 w 131"/>
              <a:gd name="T31" fmla="*/ 62 h 159"/>
              <a:gd name="T32" fmla="*/ 23 w 131"/>
              <a:gd name="T33" fmla="*/ 79 h 159"/>
              <a:gd name="T34" fmla="*/ 26 w 131"/>
              <a:gd name="T35" fmla="*/ 55 h 159"/>
              <a:gd name="T36" fmla="*/ 34 w 131"/>
              <a:gd name="T37" fmla="*/ 38 h 159"/>
              <a:gd name="T38" fmla="*/ 47 w 131"/>
              <a:gd name="T39" fmla="*/ 26 h 159"/>
              <a:gd name="T40" fmla="*/ 65 w 131"/>
              <a:gd name="T41" fmla="*/ 22 h 159"/>
              <a:gd name="T42" fmla="*/ 83 w 131"/>
              <a:gd name="T43" fmla="*/ 26 h 159"/>
              <a:gd name="T44" fmla="*/ 96 w 131"/>
              <a:gd name="T45" fmla="*/ 38 h 159"/>
              <a:gd name="T46" fmla="*/ 103 w 131"/>
              <a:gd name="T47" fmla="*/ 55 h 159"/>
              <a:gd name="T48" fmla="*/ 106 w 131"/>
              <a:gd name="T49" fmla="*/ 79 h 159"/>
              <a:gd name="T50" fmla="*/ 103 w 131"/>
              <a:gd name="T51" fmla="*/ 104 h 159"/>
              <a:gd name="T52" fmla="*/ 96 w 131"/>
              <a:gd name="T53" fmla="*/ 121 h 159"/>
              <a:gd name="T54" fmla="*/ 83 w 131"/>
              <a:gd name="T55" fmla="*/ 133 h 159"/>
              <a:gd name="T56" fmla="*/ 65 w 131"/>
              <a:gd name="T57" fmla="*/ 137 h 159"/>
              <a:gd name="T58" fmla="*/ 47 w 131"/>
              <a:gd name="T59" fmla="*/ 133 h 159"/>
              <a:gd name="T60" fmla="*/ 34 w 131"/>
              <a:gd name="T61" fmla="*/ 121 h 159"/>
              <a:gd name="T62" fmla="*/ 26 w 131"/>
              <a:gd name="T63" fmla="*/ 104 h 159"/>
              <a:gd name="T64" fmla="*/ 23 w 131"/>
              <a:gd name="T65" fmla="*/ 79 h 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9"/>
              <a:gd name="T101" fmla="*/ 131 w 131"/>
              <a:gd name="T102" fmla="*/ 159 h 1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9">
                <a:moveTo>
                  <a:pt x="0" y="79"/>
                </a:moveTo>
                <a:lnTo>
                  <a:pt x="1" y="97"/>
                </a:lnTo>
                <a:lnTo>
                  <a:pt x="4" y="113"/>
                </a:lnTo>
                <a:lnTo>
                  <a:pt x="9" y="127"/>
                </a:lnTo>
                <a:lnTo>
                  <a:pt x="17" y="138"/>
                </a:lnTo>
                <a:lnTo>
                  <a:pt x="26" y="147"/>
                </a:lnTo>
                <a:lnTo>
                  <a:pt x="38" y="153"/>
                </a:lnTo>
                <a:lnTo>
                  <a:pt x="50" y="158"/>
                </a:lnTo>
                <a:lnTo>
                  <a:pt x="65" y="159"/>
                </a:lnTo>
                <a:lnTo>
                  <a:pt x="80" y="158"/>
                </a:lnTo>
                <a:lnTo>
                  <a:pt x="93" y="153"/>
                </a:lnTo>
                <a:lnTo>
                  <a:pt x="104" y="147"/>
                </a:lnTo>
                <a:lnTo>
                  <a:pt x="114" y="138"/>
                </a:lnTo>
                <a:lnTo>
                  <a:pt x="121" y="127"/>
                </a:lnTo>
                <a:lnTo>
                  <a:pt x="126" y="113"/>
                </a:lnTo>
                <a:lnTo>
                  <a:pt x="130" y="97"/>
                </a:lnTo>
                <a:lnTo>
                  <a:pt x="131" y="79"/>
                </a:lnTo>
                <a:lnTo>
                  <a:pt x="130" y="62"/>
                </a:lnTo>
                <a:lnTo>
                  <a:pt x="126" y="46"/>
                </a:lnTo>
                <a:lnTo>
                  <a:pt x="121" y="32"/>
                </a:lnTo>
                <a:lnTo>
                  <a:pt x="114" y="21"/>
                </a:lnTo>
                <a:lnTo>
                  <a:pt x="104" y="12"/>
                </a:lnTo>
                <a:lnTo>
                  <a:pt x="93" y="6"/>
                </a:lnTo>
                <a:lnTo>
                  <a:pt x="80" y="1"/>
                </a:lnTo>
                <a:lnTo>
                  <a:pt x="65" y="0"/>
                </a:lnTo>
                <a:lnTo>
                  <a:pt x="50" y="1"/>
                </a:lnTo>
                <a:lnTo>
                  <a:pt x="38" y="6"/>
                </a:lnTo>
                <a:lnTo>
                  <a:pt x="26" y="12"/>
                </a:lnTo>
                <a:lnTo>
                  <a:pt x="17" y="21"/>
                </a:lnTo>
                <a:lnTo>
                  <a:pt x="9" y="32"/>
                </a:lnTo>
                <a:lnTo>
                  <a:pt x="4" y="46"/>
                </a:lnTo>
                <a:lnTo>
                  <a:pt x="1" y="62"/>
                </a:lnTo>
                <a:lnTo>
                  <a:pt x="0" y="79"/>
                </a:lnTo>
                <a:close/>
                <a:moveTo>
                  <a:pt x="23" y="79"/>
                </a:moveTo>
                <a:lnTo>
                  <a:pt x="24" y="67"/>
                </a:lnTo>
                <a:lnTo>
                  <a:pt x="26" y="55"/>
                </a:lnTo>
                <a:lnTo>
                  <a:pt x="29" y="46"/>
                </a:lnTo>
                <a:lnTo>
                  <a:pt x="34" y="38"/>
                </a:lnTo>
                <a:lnTo>
                  <a:pt x="40" y="31"/>
                </a:lnTo>
                <a:lnTo>
                  <a:pt x="47" y="26"/>
                </a:lnTo>
                <a:lnTo>
                  <a:pt x="56" y="24"/>
                </a:lnTo>
                <a:lnTo>
                  <a:pt x="65" y="22"/>
                </a:lnTo>
                <a:lnTo>
                  <a:pt x="75" y="24"/>
                </a:lnTo>
                <a:lnTo>
                  <a:pt x="83" y="26"/>
                </a:lnTo>
                <a:lnTo>
                  <a:pt x="89" y="31"/>
                </a:lnTo>
                <a:lnTo>
                  <a:pt x="96" y="38"/>
                </a:lnTo>
                <a:lnTo>
                  <a:pt x="100" y="46"/>
                </a:lnTo>
                <a:lnTo>
                  <a:pt x="103" y="55"/>
                </a:lnTo>
                <a:lnTo>
                  <a:pt x="105" y="67"/>
                </a:lnTo>
                <a:lnTo>
                  <a:pt x="106" y="79"/>
                </a:lnTo>
                <a:lnTo>
                  <a:pt x="105" y="92"/>
                </a:lnTo>
                <a:lnTo>
                  <a:pt x="103" y="104"/>
                </a:lnTo>
                <a:lnTo>
                  <a:pt x="100" y="114"/>
                </a:lnTo>
                <a:lnTo>
                  <a:pt x="96" y="121"/>
                </a:lnTo>
                <a:lnTo>
                  <a:pt x="89" y="128"/>
                </a:lnTo>
                <a:lnTo>
                  <a:pt x="83" y="133"/>
                </a:lnTo>
                <a:lnTo>
                  <a:pt x="75" y="135"/>
                </a:lnTo>
                <a:lnTo>
                  <a:pt x="65" y="137"/>
                </a:lnTo>
                <a:lnTo>
                  <a:pt x="56" y="135"/>
                </a:lnTo>
                <a:lnTo>
                  <a:pt x="47" y="133"/>
                </a:lnTo>
                <a:lnTo>
                  <a:pt x="40" y="128"/>
                </a:lnTo>
                <a:lnTo>
                  <a:pt x="34" y="121"/>
                </a:lnTo>
                <a:lnTo>
                  <a:pt x="29" y="114"/>
                </a:lnTo>
                <a:lnTo>
                  <a:pt x="26" y="104"/>
                </a:lnTo>
                <a:lnTo>
                  <a:pt x="24" y="92"/>
                </a:lnTo>
                <a:lnTo>
                  <a:pt x="23" y="79"/>
                </a:lnTo>
                <a:close/>
              </a:path>
            </a:pathLst>
          </a:custGeom>
          <a:solidFill>
            <a:srgbClr val="000080"/>
          </a:solidFill>
          <a:ln w="9525">
            <a:noFill/>
            <a:round/>
            <a:headEnd/>
            <a:tailEnd/>
          </a:ln>
        </p:spPr>
        <p:txBody>
          <a:bodyPr/>
          <a:lstStyle/>
          <a:p>
            <a:endParaRPr lang="ru-RU"/>
          </a:p>
        </p:txBody>
      </p:sp>
      <p:sp>
        <p:nvSpPr>
          <p:cNvPr id="21039" name="Freeform 559"/>
          <p:cNvSpPr>
            <a:spLocks noEditPoints="1"/>
          </p:cNvSpPr>
          <p:nvPr/>
        </p:nvSpPr>
        <p:spPr bwMode="auto">
          <a:xfrm>
            <a:off x="5789613" y="5605463"/>
            <a:ext cx="11112" cy="109537"/>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1040" name="Freeform 560"/>
          <p:cNvSpPr>
            <a:spLocks/>
          </p:cNvSpPr>
          <p:nvPr/>
        </p:nvSpPr>
        <p:spPr bwMode="auto">
          <a:xfrm>
            <a:off x="5816600" y="5632450"/>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8 h 155"/>
              <a:gd name="T12" fmla="*/ 112 w 114"/>
              <a:gd name="T13" fmla="*/ 28 h 155"/>
              <a:gd name="T14" fmla="*/ 108 w 114"/>
              <a:gd name="T15" fmla="*/ 21 h 155"/>
              <a:gd name="T16" fmla="*/ 104 w 114"/>
              <a:gd name="T17" fmla="*/ 15 h 155"/>
              <a:gd name="T18" fmla="*/ 101 w 114"/>
              <a:gd name="T19" fmla="*/ 12 h 155"/>
              <a:gd name="T20" fmla="*/ 97 w 114"/>
              <a:gd name="T21" fmla="*/ 8 h 155"/>
              <a:gd name="T22" fmla="*/ 92 w 114"/>
              <a:gd name="T23" fmla="*/ 5 h 155"/>
              <a:gd name="T24" fmla="*/ 87 w 114"/>
              <a:gd name="T25" fmla="*/ 3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4 h 155"/>
              <a:gd name="T38" fmla="*/ 41 w 114"/>
              <a:gd name="T39" fmla="*/ 6 h 155"/>
              <a:gd name="T40" fmla="*/ 36 w 114"/>
              <a:gd name="T41" fmla="*/ 10 h 155"/>
              <a:gd name="T42" fmla="*/ 31 w 114"/>
              <a:gd name="T43" fmla="*/ 14 h 155"/>
              <a:gd name="T44" fmla="*/ 26 w 114"/>
              <a:gd name="T45" fmla="*/ 20 h 155"/>
              <a:gd name="T46" fmla="*/ 22 w 114"/>
              <a:gd name="T47" fmla="*/ 26 h 155"/>
              <a:gd name="T48" fmla="*/ 22 w 114"/>
              <a:gd name="T49" fmla="*/ 4 h 155"/>
              <a:gd name="T50" fmla="*/ 0 w 114"/>
              <a:gd name="T51" fmla="*/ 4 h 155"/>
              <a:gd name="T52" fmla="*/ 0 w 114"/>
              <a:gd name="T53" fmla="*/ 155 h 155"/>
              <a:gd name="T54" fmla="*/ 23 w 114"/>
              <a:gd name="T55" fmla="*/ 155 h 155"/>
              <a:gd name="T56" fmla="*/ 23 w 114"/>
              <a:gd name="T57" fmla="*/ 69 h 155"/>
              <a:gd name="T58" fmla="*/ 24 w 114"/>
              <a:gd name="T59" fmla="*/ 59 h 155"/>
              <a:gd name="T60" fmla="*/ 26 w 114"/>
              <a:gd name="T61" fmla="*/ 49 h 155"/>
              <a:gd name="T62" fmla="*/ 30 w 114"/>
              <a:gd name="T63" fmla="*/ 41 h 155"/>
              <a:gd name="T64" fmla="*/ 34 w 114"/>
              <a:gd name="T65" fmla="*/ 34 h 155"/>
              <a:gd name="T66" fmla="*/ 40 w 114"/>
              <a:gd name="T67" fmla="*/ 29 h 155"/>
              <a:gd name="T68" fmla="*/ 46 w 114"/>
              <a:gd name="T69" fmla="*/ 26 h 155"/>
              <a:gd name="T70" fmla="*/ 55 w 114"/>
              <a:gd name="T71" fmla="*/ 24 h 155"/>
              <a:gd name="T72" fmla="*/ 63 w 114"/>
              <a:gd name="T73" fmla="*/ 22 h 155"/>
              <a:gd name="T74" fmla="*/ 71 w 114"/>
              <a:gd name="T75" fmla="*/ 24 h 155"/>
              <a:gd name="T76" fmla="*/ 77 w 114"/>
              <a:gd name="T77" fmla="*/ 25 h 155"/>
              <a:gd name="T78" fmla="*/ 81 w 114"/>
              <a:gd name="T79" fmla="*/ 28 h 155"/>
              <a:gd name="T80" fmla="*/ 85 w 114"/>
              <a:gd name="T81" fmla="*/ 32 h 155"/>
              <a:gd name="T82" fmla="*/ 88 w 114"/>
              <a:gd name="T83" fmla="*/ 38 h 155"/>
              <a:gd name="T84" fmla="*/ 90 w 114"/>
              <a:gd name="T85" fmla="*/ 45 h 155"/>
              <a:gd name="T86" fmla="*/ 91 w 114"/>
              <a:gd name="T87" fmla="*/ 53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8"/>
                </a:lnTo>
                <a:lnTo>
                  <a:pt x="112" y="28"/>
                </a:lnTo>
                <a:lnTo>
                  <a:pt x="108" y="21"/>
                </a:lnTo>
                <a:lnTo>
                  <a:pt x="104" y="15"/>
                </a:lnTo>
                <a:lnTo>
                  <a:pt x="101" y="12"/>
                </a:lnTo>
                <a:lnTo>
                  <a:pt x="97" y="8"/>
                </a:lnTo>
                <a:lnTo>
                  <a:pt x="92" y="5"/>
                </a:lnTo>
                <a:lnTo>
                  <a:pt x="87" y="3"/>
                </a:lnTo>
                <a:lnTo>
                  <a:pt x="80" y="1"/>
                </a:lnTo>
                <a:lnTo>
                  <a:pt x="73" y="0"/>
                </a:lnTo>
                <a:lnTo>
                  <a:pt x="65" y="0"/>
                </a:lnTo>
                <a:lnTo>
                  <a:pt x="59" y="0"/>
                </a:lnTo>
                <a:lnTo>
                  <a:pt x="53" y="1"/>
                </a:lnTo>
                <a:lnTo>
                  <a:pt x="46" y="4"/>
                </a:lnTo>
                <a:lnTo>
                  <a:pt x="41" y="6"/>
                </a:lnTo>
                <a:lnTo>
                  <a:pt x="36" y="10"/>
                </a:lnTo>
                <a:lnTo>
                  <a:pt x="31" y="14"/>
                </a:lnTo>
                <a:lnTo>
                  <a:pt x="26" y="20"/>
                </a:lnTo>
                <a:lnTo>
                  <a:pt x="22" y="26"/>
                </a:lnTo>
                <a:lnTo>
                  <a:pt x="22" y="4"/>
                </a:lnTo>
                <a:lnTo>
                  <a:pt x="0" y="4"/>
                </a:lnTo>
                <a:lnTo>
                  <a:pt x="0" y="155"/>
                </a:lnTo>
                <a:lnTo>
                  <a:pt x="23" y="155"/>
                </a:lnTo>
                <a:lnTo>
                  <a:pt x="23" y="69"/>
                </a:lnTo>
                <a:lnTo>
                  <a:pt x="24" y="59"/>
                </a:lnTo>
                <a:lnTo>
                  <a:pt x="26" y="49"/>
                </a:lnTo>
                <a:lnTo>
                  <a:pt x="30" y="41"/>
                </a:lnTo>
                <a:lnTo>
                  <a:pt x="34" y="34"/>
                </a:lnTo>
                <a:lnTo>
                  <a:pt x="40" y="29"/>
                </a:lnTo>
                <a:lnTo>
                  <a:pt x="46" y="26"/>
                </a:lnTo>
                <a:lnTo>
                  <a:pt x="55" y="24"/>
                </a:lnTo>
                <a:lnTo>
                  <a:pt x="63" y="22"/>
                </a:lnTo>
                <a:lnTo>
                  <a:pt x="71" y="24"/>
                </a:lnTo>
                <a:lnTo>
                  <a:pt x="77" y="25"/>
                </a:lnTo>
                <a:lnTo>
                  <a:pt x="81" y="28"/>
                </a:lnTo>
                <a:lnTo>
                  <a:pt x="85" y="32"/>
                </a:lnTo>
                <a:lnTo>
                  <a:pt x="88" y="38"/>
                </a:lnTo>
                <a:lnTo>
                  <a:pt x="90" y="45"/>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1041" name="Freeform 561"/>
          <p:cNvSpPr>
            <a:spLocks noEditPoints="1"/>
          </p:cNvSpPr>
          <p:nvPr/>
        </p:nvSpPr>
        <p:spPr bwMode="auto">
          <a:xfrm>
            <a:off x="5883275" y="5632450"/>
            <a:ext cx="58738" cy="84138"/>
          </a:xfrm>
          <a:custGeom>
            <a:avLst/>
            <a:gdLst>
              <a:gd name="T0" fmla="*/ 97 w 124"/>
              <a:gd name="T1" fmla="*/ 113 h 159"/>
              <a:gd name="T2" fmla="*/ 91 w 124"/>
              <a:gd name="T3" fmla="*/ 124 h 159"/>
              <a:gd name="T4" fmla="*/ 83 w 124"/>
              <a:gd name="T5" fmla="*/ 131 h 159"/>
              <a:gd name="T6" fmla="*/ 71 w 124"/>
              <a:gd name="T7" fmla="*/ 135 h 159"/>
              <a:gd name="T8" fmla="*/ 55 w 124"/>
              <a:gd name="T9" fmla="*/ 134 h 159"/>
              <a:gd name="T10" fmla="*/ 41 w 124"/>
              <a:gd name="T11" fmla="*/ 128 h 159"/>
              <a:gd name="T12" fmla="*/ 31 w 124"/>
              <a:gd name="T13" fmla="*/ 117 h 159"/>
              <a:gd name="T14" fmla="*/ 26 w 124"/>
              <a:gd name="T15" fmla="*/ 98 h 159"/>
              <a:gd name="T16" fmla="*/ 124 w 124"/>
              <a:gd name="T17" fmla="*/ 88 h 159"/>
              <a:gd name="T18" fmla="*/ 123 w 124"/>
              <a:gd name="T19" fmla="*/ 60 h 159"/>
              <a:gd name="T20" fmla="*/ 114 w 124"/>
              <a:gd name="T21" fmla="*/ 31 h 159"/>
              <a:gd name="T22" fmla="*/ 98 w 124"/>
              <a:gd name="T23" fmla="*/ 12 h 159"/>
              <a:gd name="T24" fmla="*/ 76 w 124"/>
              <a:gd name="T25" fmla="*/ 1 h 159"/>
              <a:gd name="T26" fmla="*/ 49 w 124"/>
              <a:gd name="T27" fmla="*/ 1 h 159"/>
              <a:gd name="T28" fmla="*/ 26 w 124"/>
              <a:gd name="T29" fmla="*/ 12 h 159"/>
              <a:gd name="T30" fmla="*/ 10 w 124"/>
              <a:gd name="T31" fmla="*/ 33 h 159"/>
              <a:gd name="T32" fmla="*/ 1 w 124"/>
              <a:gd name="T33" fmla="*/ 63 h 159"/>
              <a:gd name="T34" fmla="*/ 1 w 124"/>
              <a:gd name="T35" fmla="*/ 98 h 159"/>
              <a:gd name="T36" fmla="*/ 10 w 124"/>
              <a:gd name="T37" fmla="*/ 127 h 159"/>
              <a:gd name="T38" fmla="*/ 26 w 124"/>
              <a:gd name="T39" fmla="*/ 147 h 159"/>
              <a:gd name="T40" fmla="*/ 49 w 124"/>
              <a:gd name="T41" fmla="*/ 158 h 159"/>
              <a:gd name="T42" fmla="*/ 73 w 124"/>
              <a:gd name="T43" fmla="*/ 158 h 159"/>
              <a:gd name="T44" fmla="*/ 94 w 124"/>
              <a:gd name="T45" fmla="*/ 151 h 159"/>
              <a:gd name="T46" fmla="*/ 109 w 124"/>
              <a:gd name="T47" fmla="*/ 138 h 159"/>
              <a:gd name="T48" fmla="*/ 120 w 124"/>
              <a:gd name="T49" fmla="*/ 119 h 159"/>
              <a:gd name="T50" fmla="*/ 99 w 124"/>
              <a:gd name="T51" fmla="*/ 107 h 159"/>
              <a:gd name="T52" fmla="*/ 26 w 124"/>
              <a:gd name="T53" fmla="*/ 56 h 159"/>
              <a:gd name="T54" fmla="*/ 32 w 124"/>
              <a:gd name="T55" fmla="*/ 40 h 159"/>
              <a:gd name="T56" fmla="*/ 41 w 124"/>
              <a:gd name="T57" fmla="*/ 28 h 159"/>
              <a:gd name="T58" fmla="*/ 54 w 124"/>
              <a:gd name="T59" fmla="*/ 24 h 159"/>
              <a:gd name="T60" fmla="*/ 71 w 124"/>
              <a:gd name="T61" fmla="*/ 24 h 159"/>
              <a:gd name="T62" fmla="*/ 85 w 124"/>
              <a:gd name="T63" fmla="*/ 29 h 159"/>
              <a:gd name="T64" fmla="*/ 94 w 124"/>
              <a:gd name="T65" fmla="*/ 40 h 159"/>
              <a:gd name="T66" fmla="*/ 98 w 124"/>
              <a:gd name="T67" fmla="*/ 56 h 159"/>
              <a:gd name="T68" fmla="*/ 25 w 124"/>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99" y="107"/>
                </a:moveTo>
                <a:lnTo>
                  <a:pt x="97" y="113"/>
                </a:lnTo>
                <a:lnTo>
                  <a:pt x="94" y="119"/>
                </a:lnTo>
                <a:lnTo>
                  <a:pt x="91" y="124"/>
                </a:lnTo>
                <a:lnTo>
                  <a:pt x="87" y="128"/>
                </a:lnTo>
                <a:lnTo>
                  <a:pt x="83" y="131"/>
                </a:lnTo>
                <a:lnTo>
                  <a:pt x="77" y="133"/>
                </a:lnTo>
                <a:lnTo>
                  <a:pt x="71" y="135"/>
                </a:lnTo>
                <a:lnTo>
                  <a:pt x="64" y="135"/>
                </a:lnTo>
                <a:lnTo>
                  <a:pt x="55" y="134"/>
                </a:lnTo>
                <a:lnTo>
                  <a:pt x="48" y="132"/>
                </a:lnTo>
                <a:lnTo>
                  <a:pt x="41" y="128"/>
                </a:lnTo>
                <a:lnTo>
                  <a:pt x="35" y="123"/>
                </a:lnTo>
                <a:lnTo>
                  <a:pt x="31" y="117"/>
                </a:lnTo>
                <a:lnTo>
                  <a:pt x="28" y="109"/>
                </a:lnTo>
                <a:lnTo>
                  <a:pt x="26" y="98"/>
                </a:lnTo>
                <a:lnTo>
                  <a:pt x="25" y="88"/>
                </a:lnTo>
                <a:lnTo>
                  <a:pt x="124" y="88"/>
                </a:lnTo>
                <a:lnTo>
                  <a:pt x="124" y="76"/>
                </a:lnTo>
                <a:lnTo>
                  <a:pt x="123" y="60"/>
                </a:lnTo>
                <a:lnTo>
                  <a:pt x="120" y="43"/>
                </a:lnTo>
                <a:lnTo>
                  <a:pt x="114" y="31"/>
                </a:lnTo>
                <a:lnTo>
                  <a:pt x="108" y="20"/>
                </a:lnTo>
                <a:lnTo>
                  <a:pt x="98" y="12"/>
                </a:lnTo>
                <a:lnTo>
                  <a:pt x="88" y="5"/>
                </a:lnTo>
                <a:lnTo>
                  <a:pt x="76" y="1"/>
                </a:lnTo>
                <a:lnTo>
                  <a:pt x="62" y="0"/>
                </a:lnTo>
                <a:lnTo>
                  <a:pt x="49" y="1"/>
                </a:lnTo>
                <a:lnTo>
                  <a:pt x="36" y="6"/>
                </a:lnTo>
                <a:lnTo>
                  <a:pt x="26" y="12"/>
                </a:lnTo>
                <a:lnTo>
                  <a:pt x="17" y="21"/>
                </a:lnTo>
                <a:lnTo>
                  <a:pt x="10" y="33"/>
                </a:lnTo>
                <a:lnTo>
                  <a:pt x="5" y="47"/>
                </a:lnTo>
                <a:lnTo>
                  <a:pt x="1" y="63"/>
                </a:lnTo>
                <a:lnTo>
                  <a:pt x="0" y="81"/>
                </a:lnTo>
                <a:lnTo>
                  <a:pt x="1" y="98"/>
                </a:lnTo>
                <a:lnTo>
                  <a:pt x="5" y="113"/>
                </a:lnTo>
                <a:lnTo>
                  <a:pt x="10" y="127"/>
                </a:lnTo>
                <a:lnTo>
                  <a:pt x="17" y="138"/>
                </a:lnTo>
                <a:lnTo>
                  <a:pt x="26" y="147"/>
                </a:lnTo>
                <a:lnTo>
                  <a:pt x="36" y="153"/>
                </a:lnTo>
                <a:lnTo>
                  <a:pt x="49" y="158"/>
                </a:lnTo>
                <a:lnTo>
                  <a:pt x="62" y="159"/>
                </a:lnTo>
                <a:lnTo>
                  <a:pt x="73" y="158"/>
                </a:lnTo>
                <a:lnTo>
                  <a:pt x="85" y="155"/>
                </a:lnTo>
                <a:lnTo>
                  <a:pt x="94" y="151"/>
                </a:lnTo>
                <a:lnTo>
                  <a:pt x="103" y="145"/>
                </a:lnTo>
                <a:lnTo>
                  <a:pt x="109" y="138"/>
                </a:lnTo>
                <a:lnTo>
                  <a:pt x="115" y="128"/>
                </a:lnTo>
                <a:lnTo>
                  <a:pt x="120" y="119"/>
                </a:lnTo>
                <a:lnTo>
                  <a:pt x="122" y="107"/>
                </a:lnTo>
                <a:lnTo>
                  <a:pt x="99" y="107"/>
                </a:lnTo>
                <a:close/>
                <a:moveTo>
                  <a:pt x="25" y="67"/>
                </a:moveTo>
                <a:lnTo>
                  <a:pt x="26" y="56"/>
                </a:lnTo>
                <a:lnTo>
                  <a:pt x="28" y="48"/>
                </a:lnTo>
                <a:lnTo>
                  <a:pt x="32" y="40"/>
                </a:lnTo>
                <a:lnTo>
                  <a:pt x="36" y="34"/>
                </a:lnTo>
                <a:lnTo>
                  <a:pt x="41" y="28"/>
                </a:lnTo>
                <a:lnTo>
                  <a:pt x="48" y="25"/>
                </a:lnTo>
                <a:lnTo>
                  <a:pt x="54" y="24"/>
                </a:lnTo>
                <a:lnTo>
                  <a:pt x="63" y="22"/>
                </a:lnTo>
                <a:lnTo>
                  <a:pt x="71" y="24"/>
                </a:lnTo>
                <a:lnTo>
                  <a:pt x="78" y="25"/>
                </a:lnTo>
                <a:lnTo>
                  <a:pt x="85" y="29"/>
                </a:lnTo>
                <a:lnTo>
                  <a:pt x="90" y="34"/>
                </a:lnTo>
                <a:lnTo>
                  <a:pt x="94" y="40"/>
                </a:lnTo>
                <a:lnTo>
                  <a:pt x="97" y="48"/>
                </a:lnTo>
                <a:lnTo>
                  <a:pt x="98" y="56"/>
                </a:lnTo>
                <a:lnTo>
                  <a:pt x="99" y="67"/>
                </a:lnTo>
                <a:lnTo>
                  <a:pt x="25" y="67"/>
                </a:lnTo>
                <a:close/>
              </a:path>
            </a:pathLst>
          </a:custGeom>
          <a:solidFill>
            <a:srgbClr val="000080"/>
          </a:solidFill>
          <a:ln w="9525">
            <a:noFill/>
            <a:round/>
            <a:headEnd/>
            <a:tailEnd/>
          </a:ln>
        </p:spPr>
        <p:txBody>
          <a:bodyPr/>
          <a:lstStyle/>
          <a:p>
            <a:endParaRPr lang="ru-RU"/>
          </a:p>
        </p:txBody>
      </p:sp>
      <p:sp>
        <p:nvSpPr>
          <p:cNvPr id="21042" name="Freeform 562"/>
          <p:cNvSpPr>
            <a:spLocks/>
          </p:cNvSpPr>
          <p:nvPr/>
        </p:nvSpPr>
        <p:spPr bwMode="auto">
          <a:xfrm>
            <a:off x="5983288" y="5602288"/>
            <a:ext cx="77787" cy="114300"/>
          </a:xfrm>
          <a:custGeom>
            <a:avLst/>
            <a:gdLst>
              <a:gd name="T0" fmla="*/ 139 w 165"/>
              <a:gd name="T1" fmla="*/ 146 h 216"/>
              <a:gd name="T2" fmla="*/ 131 w 165"/>
              <a:gd name="T3" fmla="*/ 167 h 216"/>
              <a:gd name="T4" fmla="*/ 116 w 165"/>
              <a:gd name="T5" fmla="*/ 181 h 216"/>
              <a:gd name="T6" fmla="*/ 97 w 165"/>
              <a:gd name="T7" fmla="*/ 189 h 216"/>
              <a:gd name="T8" fmla="*/ 74 w 165"/>
              <a:gd name="T9" fmla="*/ 189 h 216"/>
              <a:gd name="T10" fmla="*/ 52 w 165"/>
              <a:gd name="T11" fmla="*/ 177 h 216"/>
              <a:gd name="T12" fmla="*/ 36 w 165"/>
              <a:gd name="T13" fmla="*/ 156 h 216"/>
              <a:gd name="T14" fmla="*/ 28 w 165"/>
              <a:gd name="T15" fmla="*/ 126 h 216"/>
              <a:gd name="T16" fmla="*/ 28 w 165"/>
              <a:gd name="T17" fmla="*/ 90 h 216"/>
              <a:gd name="T18" fmla="*/ 36 w 165"/>
              <a:gd name="T19" fmla="*/ 60 h 216"/>
              <a:gd name="T20" fmla="*/ 51 w 165"/>
              <a:gd name="T21" fmla="*/ 38 h 216"/>
              <a:gd name="T22" fmla="*/ 73 w 165"/>
              <a:gd name="T23" fmla="*/ 27 h 216"/>
              <a:gd name="T24" fmla="*/ 97 w 165"/>
              <a:gd name="T25" fmla="*/ 27 h 216"/>
              <a:gd name="T26" fmla="*/ 114 w 165"/>
              <a:gd name="T27" fmla="*/ 32 h 216"/>
              <a:gd name="T28" fmla="*/ 128 w 165"/>
              <a:gd name="T29" fmla="*/ 42 h 216"/>
              <a:gd name="T30" fmla="*/ 136 w 165"/>
              <a:gd name="T31" fmla="*/ 59 h 216"/>
              <a:gd name="T32" fmla="*/ 164 w 165"/>
              <a:gd name="T33" fmla="*/ 68 h 216"/>
              <a:gd name="T34" fmla="*/ 156 w 165"/>
              <a:gd name="T35" fmla="*/ 40 h 216"/>
              <a:gd name="T36" fmla="*/ 141 w 165"/>
              <a:gd name="T37" fmla="*/ 19 h 216"/>
              <a:gd name="T38" fmla="*/ 117 w 165"/>
              <a:gd name="T39" fmla="*/ 5 h 216"/>
              <a:gd name="T40" fmla="*/ 88 w 165"/>
              <a:gd name="T41" fmla="*/ 0 h 216"/>
              <a:gd name="T42" fmla="*/ 69 w 165"/>
              <a:gd name="T43" fmla="*/ 3 h 216"/>
              <a:gd name="T44" fmla="*/ 51 w 165"/>
              <a:gd name="T45" fmla="*/ 7 h 216"/>
              <a:gd name="T46" fmla="*/ 36 w 165"/>
              <a:gd name="T47" fmla="*/ 17 h 216"/>
              <a:gd name="T48" fmla="*/ 24 w 165"/>
              <a:gd name="T49" fmla="*/ 28 h 216"/>
              <a:gd name="T50" fmla="*/ 14 w 165"/>
              <a:gd name="T51" fmla="*/ 43 h 216"/>
              <a:gd name="T52" fmla="*/ 7 w 165"/>
              <a:gd name="T53" fmla="*/ 62 h 216"/>
              <a:gd name="T54" fmla="*/ 1 w 165"/>
              <a:gd name="T55" fmla="*/ 82 h 216"/>
              <a:gd name="T56" fmla="*/ 0 w 165"/>
              <a:gd name="T57" fmla="*/ 105 h 216"/>
              <a:gd name="T58" fmla="*/ 1 w 165"/>
              <a:gd name="T59" fmla="*/ 130 h 216"/>
              <a:gd name="T60" fmla="*/ 7 w 165"/>
              <a:gd name="T61" fmla="*/ 152 h 216"/>
              <a:gd name="T62" fmla="*/ 13 w 165"/>
              <a:gd name="T63" fmla="*/ 170 h 216"/>
              <a:gd name="T64" fmla="*/ 24 w 165"/>
              <a:gd name="T65" fmla="*/ 187 h 216"/>
              <a:gd name="T66" fmla="*/ 35 w 165"/>
              <a:gd name="T67" fmla="*/ 200 h 216"/>
              <a:gd name="T68" fmla="*/ 50 w 165"/>
              <a:gd name="T69" fmla="*/ 209 h 216"/>
              <a:gd name="T70" fmla="*/ 67 w 165"/>
              <a:gd name="T71" fmla="*/ 214 h 216"/>
              <a:gd name="T72" fmla="*/ 85 w 165"/>
              <a:gd name="T73" fmla="*/ 216 h 216"/>
              <a:gd name="T74" fmla="*/ 116 w 165"/>
              <a:gd name="T75" fmla="*/ 210 h 216"/>
              <a:gd name="T76" fmla="*/ 142 w 165"/>
              <a:gd name="T77" fmla="*/ 194 h 216"/>
              <a:gd name="T78" fmla="*/ 157 w 165"/>
              <a:gd name="T79" fmla="*/ 168 h 216"/>
              <a:gd name="T80" fmla="*/ 165 w 165"/>
              <a:gd name="T81" fmla="*/ 134 h 21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5"/>
              <a:gd name="T124" fmla="*/ 0 h 216"/>
              <a:gd name="T125" fmla="*/ 165 w 165"/>
              <a:gd name="T126" fmla="*/ 216 h 21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5" h="216">
                <a:moveTo>
                  <a:pt x="140" y="134"/>
                </a:moveTo>
                <a:lnTo>
                  <a:pt x="139" y="146"/>
                </a:lnTo>
                <a:lnTo>
                  <a:pt x="135" y="158"/>
                </a:lnTo>
                <a:lnTo>
                  <a:pt x="131" y="167"/>
                </a:lnTo>
                <a:lnTo>
                  <a:pt x="124" y="175"/>
                </a:lnTo>
                <a:lnTo>
                  <a:pt x="116" y="181"/>
                </a:lnTo>
                <a:lnTo>
                  <a:pt x="108" y="187"/>
                </a:lnTo>
                <a:lnTo>
                  <a:pt x="97" y="189"/>
                </a:lnTo>
                <a:lnTo>
                  <a:pt x="87" y="190"/>
                </a:lnTo>
                <a:lnTo>
                  <a:pt x="74" y="189"/>
                </a:lnTo>
                <a:lnTo>
                  <a:pt x="63" y="184"/>
                </a:lnTo>
                <a:lnTo>
                  <a:pt x="52" y="177"/>
                </a:lnTo>
                <a:lnTo>
                  <a:pt x="44" y="168"/>
                </a:lnTo>
                <a:lnTo>
                  <a:pt x="36" y="156"/>
                </a:lnTo>
                <a:lnTo>
                  <a:pt x="31" y="142"/>
                </a:lnTo>
                <a:lnTo>
                  <a:pt x="28" y="126"/>
                </a:lnTo>
                <a:lnTo>
                  <a:pt x="27" y="109"/>
                </a:lnTo>
                <a:lnTo>
                  <a:pt x="28" y="90"/>
                </a:lnTo>
                <a:lnTo>
                  <a:pt x="31" y="74"/>
                </a:lnTo>
                <a:lnTo>
                  <a:pt x="36" y="60"/>
                </a:lnTo>
                <a:lnTo>
                  <a:pt x="43" y="47"/>
                </a:lnTo>
                <a:lnTo>
                  <a:pt x="51" y="38"/>
                </a:lnTo>
                <a:lnTo>
                  <a:pt x="62" y="32"/>
                </a:lnTo>
                <a:lnTo>
                  <a:pt x="73" y="27"/>
                </a:lnTo>
                <a:lnTo>
                  <a:pt x="87" y="26"/>
                </a:lnTo>
                <a:lnTo>
                  <a:pt x="97" y="27"/>
                </a:lnTo>
                <a:lnTo>
                  <a:pt x="106" y="28"/>
                </a:lnTo>
                <a:lnTo>
                  <a:pt x="114" y="32"/>
                </a:lnTo>
                <a:lnTo>
                  <a:pt x="122" y="36"/>
                </a:lnTo>
                <a:lnTo>
                  <a:pt x="128" y="42"/>
                </a:lnTo>
                <a:lnTo>
                  <a:pt x="132" y="49"/>
                </a:lnTo>
                <a:lnTo>
                  <a:pt x="136" y="59"/>
                </a:lnTo>
                <a:lnTo>
                  <a:pt x="139" y="68"/>
                </a:lnTo>
                <a:lnTo>
                  <a:pt x="164" y="68"/>
                </a:lnTo>
                <a:lnTo>
                  <a:pt x="161" y="53"/>
                </a:lnTo>
                <a:lnTo>
                  <a:pt x="156" y="40"/>
                </a:lnTo>
                <a:lnTo>
                  <a:pt x="149" y="28"/>
                </a:lnTo>
                <a:lnTo>
                  <a:pt x="141" y="19"/>
                </a:lnTo>
                <a:lnTo>
                  <a:pt x="129" y="11"/>
                </a:lnTo>
                <a:lnTo>
                  <a:pt x="117" y="5"/>
                </a:lnTo>
                <a:lnTo>
                  <a:pt x="103" y="2"/>
                </a:lnTo>
                <a:lnTo>
                  <a:pt x="88" y="0"/>
                </a:lnTo>
                <a:lnTo>
                  <a:pt x="78" y="0"/>
                </a:lnTo>
                <a:lnTo>
                  <a:pt x="69" y="3"/>
                </a:lnTo>
                <a:lnTo>
                  <a:pt x="59" y="5"/>
                </a:lnTo>
                <a:lnTo>
                  <a:pt x="51" y="7"/>
                </a:lnTo>
                <a:lnTo>
                  <a:pt x="44" y="12"/>
                </a:lnTo>
                <a:lnTo>
                  <a:pt x="36" y="17"/>
                </a:lnTo>
                <a:lnTo>
                  <a:pt x="30" y="23"/>
                </a:lnTo>
                <a:lnTo>
                  <a:pt x="24" y="28"/>
                </a:lnTo>
                <a:lnTo>
                  <a:pt x="18" y="35"/>
                </a:lnTo>
                <a:lnTo>
                  <a:pt x="14" y="43"/>
                </a:lnTo>
                <a:lnTo>
                  <a:pt x="10" y="53"/>
                </a:lnTo>
                <a:lnTo>
                  <a:pt x="7" y="62"/>
                </a:lnTo>
                <a:lnTo>
                  <a:pt x="4" y="71"/>
                </a:lnTo>
                <a:lnTo>
                  <a:pt x="1" y="82"/>
                </a:lnTo>
                <a:lnTo>
                  <a:pt x="0" y="94"/>
                </a:lnTo>
                <a:lnTo>
                  <a:pt x="0" y="105"/>
                </a:lnTo>
                <a:lnTo>
                  <a:pt x="0" y="118"/>
                </a:lnTo>
                <a:lnTo>
                  <a:pt x="1" y="130"/>
                </a:lnTo>
                <a:lnTo>
                  <a:pt x="4" y="141"/>
                </a:lnTo>
                <a:lnTo>
                  <a:pt x="7" y="152"/>
                </a:lnTo>
                <a:lnTo>
                  <a:pt x="10" y="162"/>
                </a:lnTo>
                <a:lnTo>
                  <a:pt x="13" y="170"/>
                </a:lnTo>
                <a:lnTo>
                  <a:pt x="18" y="180"/>
                </a:lnTo>
                <a:lnTo>
                  <a:pt x="24" y="187"/>
                </a:lnTo>
                <a:lnTo>
                  <a:pt x="29" y="194"/>
                </a:lnTo>
                <a:lnTo>
                  <a:pt x="35" y="200"/>
                </a:lnTo>
                <a:lnTo>
                  <a:pt x="43" y="204"/>
                </a:lnTo>
                <a:lnTo>
                  <a:pt x="50" y="209"/>
                </a:lnTo>
                <a:lnTo>
                  <a:pt x="58" y="211"/>
                </a:lnTo>
                <a:lnTo>
                  <a:pt x="67" y="214"/>
                </a:lnTo>
                <a:lnTo>
                  <a:pt x="75" y="216"/>
                </a:lnTo>
                <a:lnTo>
                  <a:pt x="85" y="216"/>
                </a:lnTo>
                <a:lnTo>
                  <a:pt x="102" y="215"/>
                </a:lnTo>
                <a:lnTo>
                  <a:pt x="116" y="210"/>
                </a:lnTo>
                <a:lnTo>
                  <a:pt x="130" y="203"/>
                </a:lnTo>
                <a:lnTo>
                  <a:pt x="142" y="194"/>
                </a:lnTo>
                <a:lnTo>
                  <a:pt x="151" y="182"/>
                </a:lnTo>
                <a:lnTo>
                  <a:pt x="157" y="168"/>
                </a:lnTo>
                <a:lnTo>
                  <a:pt x="163" y="152"/>
                </a:lnTo>
                <a:lnTo>
                  <a:pt x="165" y="134"/>
                </a:lnTo>
                <a:lnTo>
                  <a:pt x="140" y="134"/>
                </a:lnTo>
                <a:close/>
              </a:path>
            </a:pathLst>
          </a:custGeom>
          <a:solidFill>
            <a:srgbClr val="000080"/>
          </a:solidFill>
          <a:ln w="9525">
            <a:noFill/>
            <a:round/>
            <a:headEnd/>
            <a:tailEnd/>
          </a:ln>
        </p:spPr>
        <p:txBody>
          <a:bodyPr/>
          <a:lstStyle/>
          <a:p>
            <a:endParaRPr lang="ru-RU"/>
          </a:p>
        </p:txBody>
      </p:sp>
      <p:sp>
        <p:nvSpPr>
          <p:cNvPr id="21043" name="Rectangle 563"/>
          <p:cNvSpPr>
            <a:spLocks noChangeArrowheads="1"/>
          </p:cNvSpPr>
          <p:nvPr/>
        </p:nvSpPr>
        <p:spPr bwMode="auto">
          <a:xfrm>
            <a:off x="6076950" y="5697538"/>
            <a:ext cx="12700" cy="17462"/>
          </a:xfrm>
          <a:prstGeom prst="rect">
            <a:avLst/>
          </a:prstGeom>
          <a:solidFill>
            <a:srgbClr val="000080"/>
          </a:solidFill>
          <a:ln w="9525">
            <a:noFill/>
            <a:miter lim="800000"/>
            <a:headEnd/>
            <a:tailEnd/>
          </a:ln>
        </p:spPr>
        <p:txBody>
          <a:bodyPr/>
          <a:lstStyle/>
          <a:p>
            <a:endParaRPr lang="ru-RU"/>
          </a:p>
        </p:txBody>
      </p:sp>
      <p:grpSp>
        <p:nvGrpSpPr>
          <p:cNvPr id="2" name="Group 564"/>
          <p:cNvGrpSpPr>
            <a:grpSpLocks/>
          </p:cNvGrpSpPr>
          <p:nvPr/>
        </p:nvGrpSpPr>
        <p:grpSpPr bwMode="auto">
          <a:xfrm>
            <a:off x="4783138" y="2466975"/>
            <a:ext cx="1439862" cy="200025"/>
            <a:chOff x="3390" y="1554"/>
            <a:chExt cx="1020" cy="126"/>
          </a:xfrm>
        </p:grpSpPr>
        <p:sp>
          <p:nvSpPr>
            <p:cNvPr id="21059" name="Oval 565"/>
            <p:cNvSpPr>
              <a:spLocks noChangeArrowheads="1"/>
            </p:cNvSpPr>
            <p:nvPr/>
          </p:nvSpPr>
          <p:spPr bwMode="auto">
            <a:xfrm>
              <a:off x="3390" y="1554"/>
              <a:ext cx="192" cy="126"/>
            </a:xfrm>
            <a:prstGeom prst="ellipse">
              <a:avLst/>
            </a:prstGeom>
            <a:noFill/>
            <a:ln w="38100">
              <a:solidFill>
                <a:srgbClr val="FF0000"/>
              </a:solidFill>
              <a:round/>
              <a:headEnd type="none" w="sm" len="sm"/>
              <a:tailEnd type="none" w="sm" len="sm"/>
            </a:ln>
          </p:spPr>
          <p:txBody>
            <a:bodyPr wrap="none" anchor="ctr"/>
            <a:lstStyle/>
            <a:p>
              <a:endParaRPr lang="ru-RU"/>
            </a:p>
          </p:txBody>
        </p:sp>
        <p:sp>
          <p:nvSpPr>
            <p:cNvPr id="21060" name="Oval 566"/>
            <p:cNvSpPr>
              <a:spLocks noChangeArrowheads="1"/>
            </p:cNvSpPr>
            <p:nvPr/>
          </p:nvSpPr>
          <p:spPr bwMode="auto">
            <a:xfrm>
              <a:off x="3834" y="1554"/>
              <a:ext cx="576" cy="126"/>
            </a:xfrm>
            <a:prstGeom prst="ellipse">
              <a:avLst/>
            </a:prstGeom>
            <a:noFill/>
            <a:ln w="38100">
              <a:solidFill>
                <a:srgbClr val="FF0000"/>
              </a:solidFill>
              <a:round/>
              <a:headEnd type="none" w="sm" len="sm"/>
              <a:tailEnd type="none" w="sm" len="sm"/>
            </a:ln>
          </p:spPr>
          <p:txBody>
            <a:bodyPr wrap="none" anchor="ctr"/>
            <a:lstStyle/>
            <a:p>
              <a:endParaRPr lang="ru-RU"/>
            </a:p>
          </p:txBody>
        </p:sp>
      </p:grpSp>
      <p:grpSp>
        <p:nvGrpSpPr>
          <p:cNvPr id="3" name="Group 567"/>
          <p:cNvGrpSpPr>
            <a:grpSpLocks/>
          </p:cNvGrpSpPr>
          <p:nvPr/>
        </p:nvGrpSpPr>
        <p:grpSpPr bwMode="auto">
          <a:xfrm>
            <a:off x="4767263" y="4005263"/>
            <a:ext cx="1438275" cy="200025"/>
            <a:chOff x="3378" y="2523"/>
            <a:chExt cx="1020" cy="126"/>
          </a:xfrm>
        </p:grpSpPr>
        <p:sp>
          <p:nvSpPr>
            <p:cNvPr id="21057" name="Oval 568"/>
            <p:cNvSpPr>
              <a:spLocks noChangeArrowheads="1"/>
            </p:cNvSpPr>
            <p:nvPr/>
          </p:nvSpPr>
          <p:spPr bwMode="auto">
            <a:xfrm>
              <a:off x="3378" y="2523"/>
              <a:ext cx="192" cy="126"/>
            </a:xfrm>
            <a:prstGeom prst="ellipse">
              <a:avLst/>
            </a:prstGeom>
            <a:noFill/>
            <a:ln w="38100">
              <a:solidFill>
                <a:srgbClr val="FF0000"/>
              </a:solidFill>
              <a:round/>
              <a:headEnd type="none" w="sm" len="sm"/>
              <a:tailEnd type="none" w="sm" len="sm"/>
            </a:ln>
          </p:spPr>
          <p:txBody>
            <a:bodyPr wrap="none" anchor="ctr"/>
            <a:lstStyle/>
            <a:p>
              <a:endParaRPr lang="ru-RU"/>
            </a:p>
          </p:txBody>
        </p:sp>
        <p:sp>
          <p:nvSpPr>
            <p:cNvPr id="21058" name="Oval 569"/>
            <p:cNvSpPr>
              <a:spLocks noChangeArrowheads="1"/>
            </p:cNvSpPr>
            <p:nvPr/>
          </p:nvSpPr>
          <p:spPr bwMode="auto">
            <a:xfrm>
              <a:off x="3822" y="2523"/>
              <a:ext cx="576" cy="126"/>
            </a:xfrm>
            <a:prstGeom prst="ellipse">
              <a:avLst/>
            </a:prstGeom>
            <a:noFill/>
            <a:ln w="38100">
              <a:solidFill>
                <a:srgbClr val="FF0000"/>
              </a:solidFill>
              <a:round/>
              <a:headEnd type="none" w="sm" len="sm"/>
              <a:tailEnd type="none" w="sm" len="sm"/>
            </a:ln>
          </p:spPr>
          <p:txBody>
            <a:bodyPr wrap="none" anchor="ctr"/>
            <a:lstStyle/>
            <a:p>
              <a:endParaRPr lang="ru-RU"/>
            </a:p>
          </p:txBody>
        </p:sp>
      </p:grpSp>
      <p:grpSp>
        <p:nvGrpSpPr>
          <p:cNvPr id="4" name="Group 570"/>
          <p:cNvGrpSpPr>
            <a:grpSpLocks/>
          </p:cNvGrpSpPr>
          <p:nvPr/>
        </p:nvGrpSpPr>
        <p:grpSpPr bwMode="auto">
          <a:xfrm>
            <a:off x="1277938" y="4795838"/>
            <a:ext cx="1439862" cy="200025"/>
            <a:chOff x="906" y="3021"/>
            <a:chExt cx="1020" cy="126"/>
          </a:xfrm>
        </p:grpSpPr>
        <p:sp>
          <p:nvSpPr>
            <p:cNvPr id="21055" name="Oval 571"/>
            <p:cNvSpPr>
              <a:spLocks noChangeArrowheads="1"/>
            </p:cNvSpPr>
            <p:nvPr/>
          </p:nvSpPr>
          <p:spPr bwMode="auto">
            <a:xfrm>
              <a:off x="906" y="3021"/>
              <a:ext cx="192" cy="126"/>
            </a:xfrm>
            <a:prstGeom prst="ellipse">
              <a:avLst/>
            </a:prstGeom>
            <a:noFill/>
            <a:ln w="38100">
              <a:solidFill>
                <a:srgbClr val="FF0000"/>
              </a:solidFill>
              <a:round/>
              <a:headEnd type="none" w="sm" len="sm"/>
              <a:tailEnd type="none" w="sm" len="sm"/>
            </a:ln>
          </p:spPr>
          <p:txBody>
            <a:bodyPr wrap="none" anchor="ctr"/>
            <a:lstStyle/>
            <a:p>
              <a:endParaRPr lang="ru-RU"/>
            </a:p>
          </p:txBody>
        </p:sp>
        <p:sp>
          <p:nvSpPr>
            <p:cNvPr id="21056" name="Oval 572"/>
            <p:cNvSpPr>
              <a:spLocks noChangeArrowheads="1"/>
            </p:cNvSpPr>
            <p:nvPr/>
          </p:nvSpPr>
          <p:spPr bwMode="auto">
            <a:xfrm>
              <a:off x="1350" y="3021"/>
              <a:ext cx="576" cy="126"/>
            </a:xfrm>
            <a:prstGeom prst="ellipse">
              <a:avLst/>
            </a:prstGeom>
            <a:noFill/>
            <a:ln w="38100">
              <a:solidFill>
                <a:srgbClr val="FF0000"/>
              </a:solidFill>
              <a:round/>
              <a:headEnd type="none" w="sm" len="sm"/>
              <a:tailEnd type="none" w="sm" len="sm"/>
            </a:ln>
          </p:spPr>
          <p:txBody>
            <a:bodyPr wrap="none" anchor="ctr"/>
            <a:lstStyle/>
            <a:p>
              <a:endParaRPr lang="ru-RU"/>
            </a:p>
          </p:txBody>
        </p:sp>
      </p:grpSp>
      <p:grpSp>
        <p:nvGrpSpPr>
          <p:cNvPr id="5" name="Group 573"/>
          <p:cNvGrpSpPr>
            <a:grpSpLocks/>
          </p:cNvGrpSpPr>
          <p:nvPr/>
        </p:nvGrpSpPr>
        <p:grpSpPr bwMode="auto">
          <a:xfrm>
            <a:off x="4767263" y="1890713"/>
            <a:ext cx="1438275" cy="200025"/>
            <a:chOff x="3378" y="1191"/>
            <a:chExt cx="1020" cy="126"/>
          </a:xfrm>
        </p:grpSpPr>
        <p:sp>
          <p:nvSpPr>
            <p:cNvPr id="21053" name="Oval 574"/>
            <p:cNvSpPr>
              <a:spLocks noChangeArrowheads="1"/>
            </p:cNvSpPr>
            <p:nvPr/>
          </p:nvSpPr>
          <p:spPr bwMode="auto">
            <a:xfrm>
              <a:off x="3378" y="1191"/>
              <a:ext cx="192" cy="126"/>
            </a:xfrm>
            <a:prstGeom prst="ellipse">
              <a:avLst/>
            </a:prstGeom>
            <a:noFill/>
            <a:ln w="38100">
              <a:solidFill>
                <a:srgbClr val="FF0000"/>
              </a:solidFill>
              <a:round/>
              <a:headEnd type="none" w="sm" len="sm"/>
              <a:tailEnd type="none" w="sm" len="sm"/>
            </a:ln>
          </p:spPr>
          <p:txBody>
            <a:bodyPr wrap="none" anchor="ctr"/>
            <a:lstStyle/>
            <a:p>
              <a:endParaRPr lang="ru-RU"/>
            </a:p>
          </p:txBody>
        </p:sp>
        <p:sp>
          <p:nvSpPr>
            <p:cNvPr id="21054" name="Oval 575"/>
            <p:cNvSpPr>
              <a:spLocks noChangeArrowheads="1"/>
            </p:cNvSpPr>
            <p:nvPr/>
          </p:nvSpPr>
          <p:spPr bwMode="auto">
            <a:xfrm>
              <a:off x="3822" y="1191"/>
              <a:ext cx="576" cy="126"/>
            </a:xfrm>
            <a:prstGeom prst="ellipse">
              <a:avLst/>
            </a:prstGeom>
            <a:noFill/>
            <a:ln w="38100">
              <a:solidFill>
                <a:srgbClr val="FF0000"/>
              </a:solidFill>
              <a:round/>
              <a:headEnd type="none" w="sm" len="sm"/>
              <a:tailEnd type="none" w="sm" len="sm"/>
            </a:ln>
          </p:spPr>
          <p:txBody>
            <a:bodyPr wrap="none" anchor="ctr"/>
            <a:lstStyle/>
            <a:p>
              <a:endParaRPr lang="ru-RU"/>
            </a:p>
          </p:txBody>
        </p:sp>
      </p:grpSp>
      <p:grpSp>
        <p:nvGrpSpPr>
          <p:cNvPr id="6" name="Group 576"/>
          <p:cNvGrpSpPr>
            <a:grpSpLocks/>
          </p:cNvGrpSpPr>
          <p:nvPr/>
        </p:nvGrpSpPr>
        <p:grpSpPr bwMode="auto">
          <a:xfrm>
            <a:off x="4767263" y="1495425"/>
            <a:ext cx="1438275" cy="200025"/>
            <a:chOff x="3378" y="942"/>
            <a:chExt cx="1020" cy="126"/>
          </a:xfrm>
        </p:grpSpPr>
        <p:sp>
          <p:nvSpPr>
            <p:cNvPr id="21051" name="Oval 577"/>
            <p:cNvSpPr>
              <a:spLocks noChangeArrowheads="1"/>
            </p:cNvSpPr>
            <p:nvPr/>
          </p:nvSpPr>
          <p:spPr bwMode="auto">
            <a:xfrm>
              <a:off x="3378" y="942"/>
              <a:ext cx="192" cy="126"/>
            </a:xfrm>
            <a:prstGeom prst="ellipse">
              <a:avLst/>
            </a:prstGeom>
            <a:noFill/>
            <a:ln w="38100">
              <a:solidFill>
                <a:srgbClr val="FF0000"/>
              </a:solidFill>
              <a:round/>
              <a:headEnd type="none" w="sm" len="sm"/>
              <a:tailEnd type="none" w="sm" len="sm"/>
            </a:ln>
          </p:spPr>
          <p:txBody>
            <a:bodyPr wrap="none" anchor="ctr"/>
            <a:lstStyle/>
            <a:p>
              <a:endParaRPr lang="ru-RU"/>
            </a:p>
          </p:txBody>
        </p:sp>
        <p:sp>
          <p:nvSpPr>
            <p:cNvPr id="21052" name="Oval 578"/>
            <p:cNvSpPr>
              <a:spLocks noChangeArrowheads="1"/>
            </p:cNvSpPr>
            <p:nvPr/>
          </p:nvSpPr>
          <p:spPr bwMode="auto">
            <a:xfrm>
              <a:off x="3822" y="942"/>
              <a:ext cx="576" cy="126"/>
            </a:xfrm>
            <a:prstGeom prst="ellipse">
              <a:avLst/>
            </a:prstGeom>
            <a:noFill/>
            <a:ln w="38100">
              <a:solidFill>
                <a:srgbClr val="FF0000"/>
              </a:solidFill>
              <a:round/>
              <a:headEnd type="none" w="sm" len="sm"/>
              <a:tailEnd type="none" w="sm" len="sm"/>
            </a:ln>
          </p:spPr>
          <p:txBody>
            <a:bodyPr wrap="none" anchor="ctr"/>
            <a:lstStyle/>
            <a:p>
              <a:endParaRPr lang="ru-RU"/>
            </a:p>
          </p:txBody>
        </p:sp>
      </p:grpSp>
      <p:sp>
        <p:nvSpPr>
          <p:cNvPr id="21049" name="Rectangle 579"/>
          <p:cNvSpPr>
            <a:spLocks noChangeArrowheads="1"/>
          </p:cNvSpPr>
          <p:nvPr/>
        </p:nvSpPr>
        <p:spPr bwMode="auto">
          <a:xfrm>
            <a:off x="685800" y="-152400"/>
            <a:ext cx="7772400" cy="1143000"/>
          </a:xfrm>
          <a:prstGeom prst="rect">
            <a:avLst/>
          </a:prstGeom>
          <a:noFill/>
          <a:ln w="9525">
            <a:noFill/>
            <a:miter lim="800000"/>
            <a:headEnd/>
            <a:tailEnd/>
          </a:ln>
        </p:spPr>
        <p:txBody>
          <a:bodyPr anchor="ctr"/>
          <a:lstStyle/>
          <a:p>
            <a:pPr algn="ctr" rtl="0"/>
            <a:r>
              <a:rPr lang="en-GB" sz="4400">
                <a:solidFill>
                  <a:schemeClr val="accent2"/>
                </a:solidFill>
              </a:rPr>
              <a:t>Simple random sampling</a:t>
            </a:r>
          </a:p>
        </p:txBody>
      </p:sp>
      <p:sp>
        <p:nvSpPr>
          <p:cNvPr id="21050" name="Line 580"/>
          <p:cNvSpPr>
            <a:spLocks noChangeShapeType="1"/>
          </p:cNvSpPr>
          <p:nvPr/>
        </p:nvSpPr>
        <p:spPr bwMode="auto">
          <a:xfrm>
            <a:off x="304800" y="914400"/>
            <a:ext cx="8534400" cy="0"/>
          </a:xfrm>
          <a:prstGeom prst="line">
            <a:avLst/>
          </a:prstGeom>
          <a:noFill/>
          <a:ln w="57150">
            <a:solidFill>
              <a:srgbClr val="FF0000"/>
            </a:solidFill>
            <a:round/>
            <a:headEnd/>
            <a:tailEnd/>
          </a:ln>
        </p:spPr>
        <p:txBody>
          <a:bodyPr wrap="none" anchor="ctr"/>
          <a:lstStyle/>
          <a:p>
            <a:endParaRPr lang="en-US"/>
          </a:p>
        </p:txBody>
      </p:sp>
      <p:sp>
        <p:nvSpPr>
          <p:cNvPr id="581" name="Slide Number Placeholder 580"/>
          <p:cNvSpPr>
            <a:spLocks noGrp="1"/>
          </p:cNvSpPr>
          <p:nvPr>
            <p:ph type="sldNum" sz="quarter" idx="12"/>
          </p:nvPr>
        </p:nvSpPr>
        <p:spPr/>
        <p:txBody>
          <a:bodyPr/>
          <a:lstStyle/>
          <a:p>
            <a:fld id="{63B97F4B-DB9F-4A15-9080-DEF257854E2C}" type="slidenum">
              <a:rPr lang="en-US" smtClean="0"/>
              <a:pPr/>
              <a:t>14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rrowheads="1"/>
          </p:cNvSpPr>
          <p:nvPr>
            <p:ph type="title"/>
          </p:nvPr>
        </p:nvSpPr>
        <p:spPr/>
        <p:txBody>
          <a:bodyPr/>
          <a:lstStyle/>
          <a:p>
            <a:pPr eaLnBrk="1" hangingPunct="1">
              <a:defRPr/>
            </a:pPr>
            <a:r>
              <a:rPr lang="en-US" sz="3200" smtClean="0">
                <a:solidFill>
                  <a:srgbClr val="FFCCFF"/>
                </a:solidFill>
              </a:rPr>
              <a:t>Table of random numbers</a:t>
            </a:r>
          </a:p>
        </p:txBody>
      </p:sp>
      <p:sp>
        <p:nvSpPr>
          <p:cNvPr id="101379" name="Rectangle 3"/>
          <p:cNvSpPr>
            <a:spLocks noGrp="1" noChangeArrowheads="1"/>
          </p:cNvSpPr>
          <p:nvPr>
            <p:ph type="body" idx="1"/>
          </p:nvPr>
        </p:nvSpPr>
        <p:spPr/>
        <p:txBody>
          <a:bodyPr/>
          <a:lstStyle/>
          <a:p>
            <a:pPr algn="ctr" rtl="0" eaLnBrk="1" hangingPunct="1">
              <a:buFont typeface="Wingdings" pitchFamily="2" charset="2"/>
              <a:buNone/>
              <a:defRPr/>
            </a:pPr>
            <a:r>
              <a:rPr lang="en-US" smtClean="0"/>
              <a:t>6 8 4 2 5 7 9 5 4 1 2 5 6 3 2 1 4 0</a:t>
            </a:r>
          </a:p>
          <a:p>
            <a:pPr algn="ctr" rtl="0" eaLnBrk="1" hangingPunct="1">
              <a:buFont typeface="Wingdings" pitchFamily="2" charset="2"/>
              <a:buNone/>
              <a:defRPr/>
            </a:pPr>
            <a:r>
              <a:rPr lang="en-US" smtClean="0"/>
              <a:t>5 8 2 0 3 2 1 5 4 7 8 5 9 6 2 0 2 4 </a:t>
            </a:r>
          </a:p>
          <a:p>
            <a:pPr algn="ctr" rtl="0" eaLnBrk="1" hangingPunct="1">
              <a:buFont typeface="Wingdings" pitchFamily="2" charset="2"/>
              <a:buNone/>
              <a:defRPr/>
            </a:pPr>
            <a:r>
              <a:rPr lang="en-US" smtClean="0"/>
              <a:t>3 6 2 3 3 3 2 5 4 7 8 9 1 2 0 3 2 5</a:t>
            </a:r>
          </a:p>
          <a:p>
            <a:pPr algn="ctr" rtl="0" eaLnBrk="1" hangingPunct="1">
              <a:buFont typeface="Wingdings" pitchFamily="2" charset="2"/>
              <a:buNone/>
              <a:defRPr/>
            </a:pPr>
            <a:r>
              <a:rPr lang="en-US" smtClean="0"/>
              <a:t>9 8 5 2 6 3 0 1 7 4 2 4 5 0 3 6 8 6</a:t>
            </a:r>
          </a:p>
        </p:txBody>
      </p:sp>
      <p:sp>
        <p:nvSpPr>
          <p:cNvPr id="4" name="Slide Number Placeholder 3"/>
          <p:cNvSpPr>
            <a:spLocks noGrp="1"/>
          </p:cNvSpPr>
          <p:nvPr>
            <p:ph type="sldNum" sz="quarter" idx="12"/>
          </p:nvPr>
        </p:nvSpPr>
        <p:spPr/>
        <p:txBody>
          <a:bodyPr/>
          <a:lstStyle/>
          <a:p>
            <a:fld id="{63B97F4B-DB9F-4A15-9080-DEF257854E2C}"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type="body" idx="1"/>
          </p:nvPr>
        </p:nvSpPr>
        <p:spPr/>
        <p:txBody>
          <a:bodyPr/>
          <a:lstStyle/>
          <a:p>
            <a:pPr algn="l" rtl="0" eaLnBrk="1" hangingPunct="1">
              <a:buFont typeface="Wingdings" pitchFamily="2" charset="2"/>
              <a:buNone/>
              <a:defRPr/>
            </a:pPr>
            <a:r>
              <a:rPr lang="en-GB" smtClean="0">
                <a:solidFill>
                  <a:schemeClr val="hlink"/>
                </a:solidFill>
              </a:rPr>
              <a:t>Sampling fraction</a:t>
            </a:r>
          </a:p>
          <a:p>
            <a:pPr algn="l" rtl="0" eaLnBrk="1" hangingPunct="1">
              <a:buFont typeface="Wingdings" pitchFamily="2" charset="2"/>
              <a:buNone/>
              <a:defRPr/>
            </a:pPr>
            <a:r>
              <a:rPr lang="en-GB" smtClean="0"/>
              <a:t>Ratio between sample size and population size</a:t>
            </a:r>
            <a:endParaRPr lang="en-US" smtClean="0"/>
          </a:p>
        </p:txBody>
      </p:sp>
      <p:sp>
        <p:nvSpPr>
          <p:cNvPr id="22531" name="Text Box 4"/>
          <p:cNvSpPr txBox="1">
            <a:spLocks noChangeArrowheads="1"/>
          </p:cNvSpPr>
          <p:nvPr/>
        </p:nvSpPr>
        <p:spPr bwMode="auto">
          <a:xfrm>
            <a:off x="1692275" y="404813"/>
            <a:ext cx="5400675" cy="641350"/>
          </a:xfrm>
          <a:prstGeom prst="rect">
            <a:avLst/>
          </a:prstGeom>
          <a:noFill/>
          <a:ln w="9525">
            <a:noFill/>
            <a:miter lim="800000"/>
            <a:headEnd/>
            <a:tailEnd/>
          </a:ln>
        </p:spPr>
        <p:txBody>
          <a:bodyPr>
            <a:spAutoFit/>
          </a:bodyPr>
          <a:lstStyle/>
          <a:p>
            <a:pPr algn="l" rtl="0">
              <a:spcBef>
                <a:spcPct val="50000"/>
              </a:spcBef>
            </a:pPr>
            <a:r>
              <a:rPr lang="en-US" sz="3600" b="1">
                <a:solidFill>
                  <a:schemeClr val="accent2"/>
                </a:solidFill>
              </a:rPr>
              <a:t>Systematic sampling</a:t>
            </a:r>
          </a:p>
        </p:txBody>
      </p:sp>
      <p:sp>
        <p:nvSpPr>
          <p:cNvPr id="4" name="Slide Number Placeholder 3"/>
          <p:cNvSpPr>
            <a:spLocks noGrp="1"/>
          </p:cNvSpPr>
          <p:nvPr>
            <p:ph type="sldNum" sz="quarter" idx="12"/>
          </p:nvPr>
        </p:nvSpPr>
        <p:spPr/>
        <p:txBody>
          <a:bodyPr/>
          <a:lstStyle/>
          <a:p>
            <a:fld id="{63B97F4B-DB9F-4A15-9080-DEF257854E2C}"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3670300" y="1617663"/>
            <a:ext cx="3079750" cy="4826000"/>
          </a:xfrm>
          <a:prstGeom prst="rect">
            <a:avLst/>
          </a:prstGeom>
          <a:solidFill>
            <a:srgbClr val="808080"/>
          </a:solidFill>
          <a:ln w="0">
            <a:solidFill>
              <a:srgbClr val="808080"/>
            </a:solidFill>
            <a:miter lim="800000"/>
            <a:headEnd/>
            <a:tailEnd/>
          </a:ln>
        </p:spPr>
        <p:txBody>
          <a:bodyPr/>
          <a:lstStyle/>
          <a:p>
            <a:endParaRPr lang="ru-RU"/>
          </a:p>
        </p:txBody>
      </p:sp>
      <p:sp>
        <p:nvSpPr>
          <p:cNvPr id="23555" name="Rectangle 3"/>
          <p:cNvSpPr>
            <a:spLocks noChangeArrowheads="1"/>
          </p:cNvSpPr>
          <p:nvPr/>
        </p:nvSpPr>
        <p:spPr bwMode="auto">
          <a:xfrm>
            <a:off x="3754438" y="1557338"/>
            <a:ext cx="3081337" cy="4826000"/>
          </a:xfrm>
          <a:prstGeom prst="rect">
            <a:avLst/>
          </a:prstGeom>
          <a:solidFill>
            <a:srgbClr val="888888"/>
          </a:solidFill>
          <a:ln w="0">
            <a:solidFill>
              <a:srgbClr val="888888"/>
            </a:solidFill>
            <a:miter lim="800000"/>
            <a:headEnd/>
            <a:tailEnd/>
          </a:ln>
        </p:spPr>
        <p:txBody>
          <a:bodyPr/>
          <a:lstStyle/>
          <a:p>
            <a:endParaRPr lang="ru-RU"/>
          </a:p>
        </p:txBody>
      </p:sp>
      <p:sp>
        <p:nvSpPr>
          <p:cNvPr id="23556" name="Rectangle 4"/>
          <p:cNvSpPr>
            <a:spLocks noChangeArrowheads="1"/>
          </p:cNvSpPr>
          <p:nvPr/>
        </p:nvSpPr>
        <p:spPr bwMode="auto">
          <a:xfrm>
            <a:off x="3840163" y="1497013"/>
            <a:ext cx="3078162" cy="4826000"/>
          </a:xfrm>
          <a:prstGeom prst="rect">
            <a:avLst/>
          </a:prstGeom>
          <a:solidFill>
            <a:srgbClr val="909090"/>
          </a:solidFill>
          <a:ln w="0">
            <a:solidFill>
              <a:srgbClr val="909090"/>
            </a:solidFill>
            <a:miter lim="800000"/>
            <a:headEnd/>
            <a:tailEnd/>
          </a:ln>
        </p:spPr>
        <p:txBody>
          <a:bodyPr/>
          <a:lstStyle/>
          <a:p>
            <a:endParaRPr lang="ru-RU"/>
          </a:p>
        </p:txBody>
      </p:sp>
      <p:sp>
        <p:nvSpPr>
          <p:cNvPr id="23557" name="Rectangle 5"/>
          <p:cNvSpPr>
            <a:spLocks noChangeArrowheads="1"/>
          </p:cNvSpPr>
          <p:nvPr/>
        </p:nvSpPr>
        <p:spPr bwMode="auto">
          <a:xfrm>
            <a:off x="3924300" y="1438275"/>
            <a:ext cx="3079750" cy="4826000"/>
          </a:xfrm>
          <a:prstGeom prst="rect">
            <a:avLst/>
          </a:prstGeom>
          <a:solidFill>
            <a:srgbClr val="989898"/>
          </a:solidFill>
          <a:ln w="0">
            <a:solidFill>
              <a:srgbClr val="989898"/>
            </a:solidFill>
            <a:miter lim="800000"/>
            <a:headEnd/>
            <a:tailEnd/>
          </a:ln>
        </p:spPr>
        <p:txBody>
          <a:bodyPr/>
          <a:lstStyle/>
          <a:p>
            <a:endParaRPr lang="ru-RU"/>
          </a:p>
        </p:txBody>
      </p:sp>
      <p:sp>
        <p:nvSpPr>
          <p:cNvPr id="23558" name="Rectangle 6"/>
          <p:cNvSpPr>
            <a:spLocks noChangeArrowheads="1"/>
          </p:cNvSpPr>
          <p:nvPr/>
        </p:nvSpPr>
        <p:spPr bwMode="auto">
          <a:xfrm>
            <a:off x="4006850" y="1377950"/>
            <a:ext cx="3081338" cy="4826000"/>
          </a:xfrm>
          <a:prstGeom prst="rect">
            <a:avLst/>
          </a:prstGeom>
          <a:solidFill>
            <a:srgbClr val="9F9F9F"/>
          </a:solidFill>
          <a:ln w="0">
            <a:solidFill>
              <a:srgbClr val="9F9F9F"/>
            </a:solidFill>
            <a:miter lim="800000"/>
            <a:headEnd/>
            <a:tailEnd/>
          </a:ln>
        </p:spPr>
        <p:txBody>
          <a:bodyPr/>
          <a:lstStyle/>
          <a:p>
            <a:endParaRPr lang="ru-RU"/>
          </a:p>
        </p:txBody>
      </p:sp>
      <p:sp>
        <p:nvSpPr>
          <p:cNvPr id="23559" name="Rectangle 7"/>
          <p:cNvSpPr>
            <a:spLocks noChangeArrowheads="1"/>
          </p:cNvSpPr>
          <p:nvPr/>
        </p:nvSpPr>
        <p:spPr bwMode="auto">
          <a:xfrm>
            <a:off x="4092575" y="1317625"/>
            <a:ext cx="3079750" cy="4826000"/>
          </a:xfrm>
          <a:prstGeom prst="rect">
            <a:avLst/>
          </a:prstGeom>
          <a:solidFill>
            <a:srgbClr val="A7A7A7"/>
          </a:solidFill>
          <a:ln w="0">
            <a:solidFill>
              <a:srgbClr val="A7A7A7"/>
            </a:solidFill>
            <a:miter lim="800000"/>
            <a:headEnd/>
            <a:tailEnd/>
          </a:ln>
        </p:spPr>
        <p:txBody>
          <a:bodyPr/>
          <a:lstStyle/>
          <a:p>
            <a:endParaRPr lang="ru-RU"/>
          </a:p>
        </p:txBody>
      </p:sp>
      <p:sp>
        <p:nvSpPr>
          <p:cNvPr id="23560" name="Rectangle 8"/>
          <p:cNvSpPr>
            <a:spLocks noChangeArrowheads="1"/>
          </p:cNvSpPr>
          <p:nvPr/>
        </p:nvSpPr>
        <p:spPr bwMode="auto">
          <a:xfrm>
            <a:off x="4176713" y="1258888"/>
            <a:ext cx="3079750" cy="4826000"/>
          </a:xfrm>
          <a:prstGeom prst="rect">
            <a:avLst/>
          </a:prstGeom>
          <a:solidFill>
            <a:srgbClr val="AFAFAF"/>
          </a:solidFill>
          <a:ln w="0">
            <a:solidFill>
              <a:srgbClr val="AFAFAF"/>
            </a:solidFill>
            <a:miter lim="800000"/>
            <a:headEnd/>
            <a:tailEnd/>
          </a:ln>
        </p:spPr>
        <p:txBody>
          <a:bodyPr/>
          <a:lstStyle/>
          <a:p>
            <a:endParaRPr lang="ru-RU"/>
          </a:p>
        </p:txBody>
      </p:sp>
      <p:sp>
        <p:nvSpPr>
          <p:cNvPr id="23561" name="Rectangle 9"/>
          <p:cNvSpPr>
            <a:spLocks noChangeArrowheads="1"/>
          </p:cNvSpPr>
          <p:nvPr/>
        </p:nvSpPr>
        <p:spPr bwMode="auto">
          <a:xfrm>
            <a:off x="4260850" y="1198563"/>
            <a:ext cx="3079750" cy="4826000"/>
          </a:xfrm>
          <a:prstGeom prst="rect">
            <a:avLst/>
          </a:prstGeom>
          <a:solidFill>
            <a:srgbClr val="B7B7B7"/>
          </a:solidFill>
          <a:ln w="0">
            <a:solidFill>
              <a:srgbClr val="B7B7B7"/>
            </a:solidFill>
            <a:miter lim="800000"/>
            <a:headEnd/>
            <a:tailEnd/>
          </a:ln>
        </p:spPr>
        <p:txBody>
          <a:bodyPr/>
          <a:lstStyle/>
          <a:p>
            <a:endParaRPr lang="ru-RU"/>
          </a:p>
        </p:txBody>
      </p:sp>
      <p:sp>
        <p:nvSpPr>
          <p:cNvPr id="23562" name="Rectangle 10"/>
          <p:cNvSpPr>
            <a:spLocks noChangeArrowheads="1"/>
          </p:cNvSpPr>
          <p:nvPr/>
        </p:nvSpPr>
        <p:spPr bwMode="auto">
          <a:xfrm>
            <a:off x="4344988" y="1138238"/>
            <a:ext cx="3079750" cy="4826000"/>
          </a:xfrm>
          <a:prstGeom prst="rect">
            <a:avLst/>
          </a:prstGeom>
          <a:solidFill>
            <a:srgbClr val="BFBFBF"/>
          </a:solidFill>
          <a:ln w="0">
            <a:solidFill>
              <a:srgbClr val="BFBFBF"/>
            </a:solidFill>
            <a:miter lim="800000"/>
            <a:headEnd/>
            <a:tailEnd/>
          </a:ln>
        </p:spPr>
        <p:txBody>
          <a:bodyPr/>
          <a:lstStyle/>
          <a:p>
            <a:endParaRPr lang="ru-RU"/>
          </a:p>
        </p:txBody>
      </p:sp>
      <p:sp>
        <p:nvSpPr>
          <p:cNvPr id="23563" name="Rectangle 11"/>
          <p:cNvSpPr>
            <a:spLocks noChangeArrowheads="1"/>
          </p:cNvSpPr>
          <p:nvPr/>
        </p:nvSpPr>
        <p:spPr bwMode="auto">
          <a:xfrm>
            <a:off x="4429125" y="1079500"/>
            <a:ext cx="3081338" cy="4826000"/>
          </a:xfrm>
          <a:prstGeom prst="rect">
            <a:avLst/>
          </a:prstGeom>
          <a:solidFill>
            <a:srgbClr val="FFFFFF"/>
          </a:solidFill>
          <a:ln w="0">
            <a:solidFill>
              <a:srgbClr val="000000"/>
            </a:solidFill>
            <a:miter lim="800000"/>
            <a:headEnd/>
            <a:tailEnd/>
          </a:ln>
        </p:spPr>
        <p:txBody>
          <a:bodyPr/>
          <a:lstStyle/>
          <a:p>
            <a:endParaRPr lang="ru-RU"/>
          </a:p>
        </p:txBody>
      </p:sp>
      <p:sp>
        <p:nvSpPr>
          <p:cNvPr id="23564" name="Rectangle 12"/>
          <p:cNvSpPr>
            <a:spLocks noChangeArrowheads="1"/>
          </p:cNvSpPr>
          <p:nvPr/>
        </p:nvSpPr>
        <p:spPr bwMode="auto">
          <a:xfrm>
            <a:off x="482600" y="1617663"/>
            <a:ext cx="3079750" cy="4826000"/>
          </a:xfrm>
          <a:prstGeom prst="rect">
            <a:avLst/>
          </a:prstGeom>
          <a:solidFill>
            <a:srgbClr val="808080"/>
          </a:solidFill>
          <a:ln w="0">
            <a:solidFill>
              <a:srgbClr val="808080"/>
            </a:solidFill>
            <a:miter lim="800000"/>
            <a:headEnd/>
            <a:tailEnd/>
          </a:ln>
        </p:spPr>
        <p:txBody>
          <a:bodyPr/>
          <a:lstStyle/>
          <a:p>
            <a:endParaRPr lang="ru-RU"/>
          </a:p>
        </p:txBody>
      </p:sp>
      <p:sp>
        <p:nvSpPr>
          <p:cNvPr id="23565" name="Rectangle 13"/>
          <p:cNvSpPr>
            <a:spLocks noChangeArrowheads="1"/>
          </p:cNvSpPr>
          <p:nvPr/>
        </p:nvSpPr>
        <p:spPr bwMode="auto">
          <a:xfrm>
            <a:off x="566738" y="1557338"/>
            <a:ext cx="3082925" cy="4826000"/>
          </a:xfrm>
          <a:prstGeom prst="rect">
            <a:avLst/>
          </a:prstGeom>
          <a:solidFill>
            <a:srgbClr val="888888"/>
          </a:solidFill>
          <a:ln w="0">
            <a:solidFill>
              <a:srgbClr val="888888"/>
            </a:solidFill>
            <a:miter lim="800000"/>
            <a:headEnd/>
            <a:tailEnd/>
          </a:ln>
        </p:spPr>
        <p:txBody>
          <a:bodyPr/>
          <a:lstStyle/>
          <a:p>
            <a:endParaRPr lang="ru-RU"/>
          </a:p>
        </p:txBody>
      </p:sp>
      <p:sp>
        <p:nvSpPr>
          <p:cNvPr id="23566" name="Rectangle 14"/>
          <p:cNvSpPr>
            <a:spLocks noChangeArrowheads="1"/>
          </p:cNvSpPr>
          <p:nvPr/>
        </p:nvSpPr>
        <p:spPr bwMode="auto">
          <a:xfrm>
            <a:off x="654050" y="1497013"/>
            <a:ext cx="3079750" cy="4826000"/>
          </a:xfrm>
          <a:prstGeom prst="rect">
            <a:avLst/>
          </a:prstGeom>
          <a:solidFill>
            <a:srgbClr val="909090"/>
          </a:solidFill>
          <a:ln w="0">
            <a:solidFill>
              <a:srgbClr val="909090"/>
            </a:solidFill>
            <a:miter lim="800000"/>
            <a:headEnd/>
            <a:tailEnd/>
          </a:ln>
        </p:spPr>
        <p:txBody>
          <a:bodyPr/>
          <a:lstStyle/>
          <a:p>
            <a:endParaRPr lang="ru-RU"/>
          </a:p>
        </p:txBody>
      </p:sp>
      <p:sp>
        <p:nvSpPr>
          <p:cNvPr id="23567" name="Rectangle 15"/>
          <p:cNvSpPr>
            <a:spLocks noChangeArrowheads="1"/>
          </p:cNvSpPr>
          <p:nvPr/>
        </p:nvSpPr>
        <p:spPr bwMode="auto">
          <a:xfrm>
            <a:off x="738188" y="1438275"/>
            <a:ext cx="3079750" cy="4826000"/>
          </a:xfrm>
          <a:prstGeom prst="rect">
            <a:avLst/>
          </a:prstGeom>
          <a:solidFill>
            <a:srgbClr val="989898"/>
          </a:solidFill>
          <a:ln w="0">
            <a:solidFill>
              <a:srgbClr val="989898"/>
            </a:solidFill>
            <a:miter lim="800000"/>
            <a:headEnd/>
            <a:tailEnd/>
          </a:ln>
        </p:spPr>
        <p:txBody>
          <a:bodyPr/>
          <a:lstStyle/>
          <a:p>
            <a:endParaRPr lang="ru-RU"/>
          </a:p>
        </p:txBody>
      </p:sp>
      <p:sp>
        <p:nvSpPr>
          <p:cNvPr id="23568" name="Rectangle 16"/>
          <p:cNvSpPr>
            <a:spLocks noChangeArrowheads="1"/>
          </p:cNvSpPr>
          <p:nvPr/>
        </p:nvSpPr>
        <p:spPr bwMode="auto">
          <a:xfrm>
            <a:off x="822325" y="1377950"/>
            <a:ext cx="3081338" cy="4826000"/>
          </a:xfrm>
          <a:prstGeom prst="rect">
            <a:avLst/>
          </a:prstGeom>
          <a:solidFill>
            <a:srgbClr val="9F9F9F"/>
          </a:solidFill>
          <a:ln w="0">
            <a:solidFill>
              <a:srgbClr val="9F9F9F"/>
            </a:solidFill>
            <a:miter lim="800000"/>
            <a:headEnd/>
            <a:tailEnd/>
          </a:ln>
        </p:spPr>
        <p:txBody>
          <a:bodyPr/>
          <a:lstStyle/>
          <a:p>
            <a:endParaRPr lang="ru-RU"/>
          </a:p>
        </p:txBody>
      </p:sp>
      <p:sp>
        <p:nvSpPr>
          <p:cNvPr id="23569" name="Rectangle 17"/>
          <p:cNvSpPr>
            <a:spLocks noChangeArrowheads="1"/>
          </p:cNvSpPr>
          <p:nvPr/>
        </p:nvSpPr>
        <p:spPr bwMode="auto">
          <a:xfrm>
            <a:off x="908050" y="1317625"/>
            <a:ext cx="3079750" cy="4826000"/>
          </a:xfrm>
          <a:prstGeom prst="rect">
            <a:avLst/>
          </a:prstGeom>
          <a:solidFill>
            <a:srgbClr val="A7A7A7"/>
          </a:solidFill>
          <a:ln w="0">
            <a:solidFill>
              <a:srgbClr val="A7A7A7"/>
            </a:solidFill>
            <a:miter lim="800000"/>
            <a:headEnd/>
            <a:tailEnd/>
          </a:ln>
        </p:spPr>
        <p:txBody>
          <a:bodyPr/>
          <a:lstStyle/>
          <a:p>
            <a:endParaRPr lang="ru-RU"/>
          </a:p>
        </p:txBody>
      </p:sp>
      <p:sp>
        <p:nvSpPr>
          <p:cNvPr id="23570" name="Rectangle 18"/>
          <p:cNvSpPr>
            <a:spLocks noChangeArrowheads="1"/>
          </p:cNvSpPr>
          <p:nvPr/>
        </p:nvSpPr>
        <p:spPr bwMode="auto">
          <a:xfrm>
            <a:off x="992188" y="1258888"/>
            <a:ext cx="3079750" cy="4826000"/>
          </a:xfrm>
          <a:prstGeom prst="rect">
            <a:avLst/>
          </a:prstGeom>
          <a:solidFill>
            <a:srgbClr val="AFAFAF"/>
          </a:solidFill>
          <a:ln w="0">
            <a:solidFill>
              <a:srgbClr val="AFAFAF"/>
            </a:solidFill>
            <a:miter lim="800000"/>
            <a:headEnd/>
            <a:tailEnd/>
          </a:ln>
        </p:spPr>
        <p:txBody>
          <a:bodyPr/>
          <a:lstStyle/>
          <a:p>
            <a:endParaRPr lang="ru-RU"/>
          </a:p>
        </p:txBody>
      </p:sp>
      <p:sp>
        <p:nvSpPr>
          <p:cNvPr id="23571" name="Rectangle 19"/>
          <p:cNvSpPr>
            <a:spLocks noChangeArrowheads="1"/>
          </p:cNvSpPr>
          <p:nvPr/>
        </p:nvSpPr>
        <p:spPr bwMode="auto">
          <a:xfrm>
            <a:off x="1076325" y="1198563"/>
            <a:ext cx="3081338" cy="4826000"/>
          </a:xfrm>
          <a:prstGeom prst="rect">
            <a:avLst/>
          </a:prstGeom>
          <a:solidFill>
            <a:srgbClr val="B7B7B7"/>
          </a:solidFill>
          <a:ln w="0">
            <a:solidFill>
              <a:srgbClr val="B7B7B7"/>
            </a:solidFill>
            <a:miter lim="800000"/>
            <a:headEnd/>
            <a:tailEnd/>
          </a:ln>
        </p:spPr>
        <p:txBody>
          <a:bodyPr/>
          <a:lstStyle/>
          <a:p>
            <a:endParaRPr lang="ru-RU"/>
          </a:p>
        </p:txBody>
      </p:sp>
      <p:sp>
        <p:nvSpPr>
          <p:cNvPr id="23572" name="Rectangle 20"/>
          <p:cNvSpPr>
            <a:spLocks noChangeArrowheads="1"/>
          </p:cNvSpPr>
          <p:nvPr/>
        </p:nvSpPr>
        <p:spPr bwMode="auto">
          <a:xfrm>
            <a:off x="1162050" y="1138238"/>
            <a:ext cx="3079750" cy="4826000"/>
          </a:xfrm>
          <a:prstGeom prst="rect">
            <a:avLst/>
          </a:prstGeom>
          <a:solidFill>
            <a:srgbClr val="BFBFBF"/>
          </a:solidFill>
          <a:ln w="0">
            <a:solidFill>
              <a:srgbClr val="BFBFBF"/>
            </a:solidFill>
            <a:miter lim="800000"/>
            <a:headEnd/>
            <a:tailEnd/>
          </a:ln>
        </p:spPr>
        <p:txBody>
          <a:bodyPr/>
          <a:lstStyle/>
          <a:p>
            <a:endParaRPr lang="ru-RU"/>
          </a:p>
        </p:txBody>
      </p:sp>
      <p:sp>
        <p:nvSpPr>
          <p:cNvPr id="23573" name="Rectangle 21"/>
          <p:cNvSpPr>
            <a:spLocks noChangeArrowheads="1"/>
          </p:cNvSpPr>
          <p:nvPr/>
        </p:nvSpPr>
        <p:spPr bwMode="auto">
          <a:xfrm>
            <a:off x="1246188" y="1079500"/>
            <a:ext cx="3079750" cy="4826000"/>
          </a:xfrm>
          <a:prstGeom prst="rect">
            <a:avLst/>
          </a:prstGeom>
          <a:solidFill>
            <a:srgbClr val="FFFFFF"/>
          </a:solidFill>
          <a:ln w="0">
            <a:solidFill>
              <a:srgbClr val="000000"/>
            </a:solidFill>
            <a:miter lim="800000"/>
            <a:headEnd/>
            <a:tailEnd/>
          </a:ln>
        </p:spPr>
        <p:txBody>
          <a:bodyPr/>
          <a:lstStyle/>
          <a:p>
            <a:endParaRPr lang="ru-RU"/>
          </a:p>
        </p:txBody>
      </p:sp>
      <p:sp>
        <p:nvSpPr>
          <p:cNvPr id="23574" name="Freeform 22"/>
          <p:cNvSpPr>
            <a:spLocks/>
          </p:cNvSpPr>
          <p:nvPr/>
        </p:nvSpPr>
        <p:spPr bwMode="auto">
          <a:xfrm>
            <a:off x="4564063" y="1743075"/>
            <a:ext cx="133350" cy="166688"/>
          </a:xfrm>
          <a:custGeom>
            <a:avLst/>
            <a:gdLst>
              <a:gd name="T0" fmla="*/ 285 w 285"/>
              <a:gd name="T1" fmla="*/ 157 h 314"/>
              <a:gd name="T2" fmla="*/ 273 w 285"/>
              <a:gd name="T3" fmla="*/ 95 h 314"/>
              <a:gd name="T4" fmla="*/ 243 w 285"/>
              <a:gd name="T5" fmla="*/ 45 h 314"/>
              <a:gd name="T6" fmla="*/ 197 w 285"/>
              <a:gd name="T7" fmla="*/ 11 h 314"/>
              <a:gd name="T8" fmla="*/ 143 w 285"/>
              <a:gd name="T9" fmla="*/ 0 h 314"/>
              <a:gd name="T10" fmla="*/ 87 w 285"/>
              <a:gd name="T11" fmla="*/ 11 h 314"/>
              <a:gd name="T12" fmla="*/ 41 w 285"/>
              <a:gd name="T13" fmla="*/ 45 h 314"/>
              <a:gd name="T14" fmla="*/ 11 w 285"/>
              <a:gd name="T15" fmla="*/ 95 h 314"/>
              <a:gd name="T16" fmla="*/ 0 w 285"/>
              <a:gd name="T17" fmla="*/ 157 h 314"/>
              <a:gd name="T18" fmla="*/ 11 w 285"/>
              <a:gd name="T19" fmla="*/ 217 h 314"/>
              <a:gd name="T20" fmla="*/ 41 w 285"/>
              <a:gd name="T21" fmla="*/ 267 h 314"/>
              <a:gd name="T22" fmla="*/ 87 w 285"/>
              <a:gd name="T23" fmla="*/ 301 h 314"/>
              <a:gd name="T24" fmla="*/ 143 w 285"/>
              <a:gd name="T25" fmla="*/ 314 h 314"/>
              <a:gd name="T26" fmla="*/ 197 w 285"/>
              <a:gd name="T27" fmla="*/ 301 h 314"/>
              <a:gd name="T28" fmla="*/ 243 w 285"/>
              <a:gd name="T29" fmla="*/ 267 h 314"/>
              <a:gd name="T30" fmla="*/ 273 w 285"/>
              <a:gd name="T31" fmla="*/ 217 h 314"/>
              <a:gd name="T32" fmla="*/ 285 w 285"/>
              <a:gd name="T33" fmla="*/ 157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3" y="95"/>
                </a:lnTo>
                <a:lnTo>
                  <a:pt x="243" y="45"/>
                </a:lnTo>
                <a:lnTo>
                  <a:pt x="197" y="11"/>
                </a:lnTo>
                <a:lnTo>
                  <a:pt x="143" y="0"/>
                </a:lnTo>
                <a:lnTo>
                  <a:pt x="87" y="11"/>
                </a:lnTo>
                <a:lnTo>
                  <a:pt x="41" y="45"/>
                </a:lnTo>
                <a:lnTo>
                  <a:pt x="11" y="95"/>
                </a:lnTo>
                <a:lnTo>
                  <a:pt x="0" y="157"/>
                </a:lnTo>
                <a:lnTo>
                  <a:pt x="11" y="217"/>
                </a:lnTo>
                <a:lnTo>
                  <a:pt x="41" y="267"/>
                </a:lnTo>
                <a:lnTo>
                  <a:pt x="87" y="301"/>
                </a:lnTo>
                <a:lnTo>
                  <a:pt x="143" y="314"/>
                </a:lnTo>
                <a:lnTo>
                  <a:pt x="197" y="301"/>
                </a:lnTo>
                <a:lnTo>
                  <a:pt x="243" y="267"/>
                </a:lnTo>
                <a:lnTo>
                  <a:pt x="273" y="217"/>
                </a:lnTo>
                <a:lnTo>
                  <a:pt x="285" y="157"/>
                </a:lnTo>
                <a:close/>
              </a:path>
            </a:pathLst>
          </a:custGeom>
          <a:solidFill>
            <a:srgbClr val="FFFFFF"/>
          </a:solidFill>
          <a:ln w="0">
            <a:solidFill>
              <a:srgbClr val="000000"/>
            </a:solidFill>
            <a:round/>
            <a:headEnd/>
            <a:tailEnd/>
          </a:ln>
        </p:spPr>
        <p:txBody>
          <a:bodyPr/>
          <a:lstStyle/>
          <a:p>
            <a:endParaRPr lang="ru-RU"/>
          </a:p>
        </p:txBody>
      </p:sp>
      <p:sp>
        <p:nvSpPr>
          <p:cNvPr id="23575" name="Freeform 23"/>
          <p:cNvSpPr>
            <a:spLocks/>
          </p:cNvSpPr>
          <p:nvPr/>
        </p:nvSpPr>
        <p:spPr bwMode="auto">
          <a:xfrm>
            <a:off x="4564063" y="2076450"/>
            <a:ext cx="133350" cy="166688"/>
          </a:xfrm>
          <a:custGeom>
            <a:avLst/>
            <a:gdLst>
              <a:gd name="T0" fmla="*/ 285 w 285"/>
              <a:gd name="T1" fmla="*/ 157 h 314"/>
              <a:gd name="T2" fmla="*/ 273 w 285"/>
              <a:gd name="T3" fmla="*/ 95 h 314"/>
              <a:gd name="T4" fmla="*/ 243 w 285"/>
              <a:gd name="T5" fmla="*/ 45 h 314"/>
              <a:gd name="T6" fmla="*/ 198 w 285"/>
              <a:gd name="T7" fmla="*/ 11 h 314"/>
              <a:gd name="T8" fmla="*/ 143 w 285"/>
              <a:gd name="T9" fmla="*/ 0 h 314"/>
              <a:gd name="T10" fmla="*/ 87 w 285"/>
              <a:gd name="T11" fmla="*/ 11 h 314"/>
              <a:gd name="T12" fmla="*/ 41 w 285"/>
              <a:gd name="T13" fmla="*/ 45 h 314"/>
              <a:gd name="T14" fmla="*/ 11 w 285"/>
              <a:gd name="T15" fmla="*/ 95 h 314"/>
              <a:gd name="T16" fmla="*/ 0 w 285"/>
              <a:gd name="T17" fmla="*/ 157 h 314"/>
              <a:gd name="T18" fmla="*/ 11 w 285"/>
              <a:gd name="T19" fmla="*/ 217 h 314"/>
              <a:gd name="T20" fmla="*/ 41 w 285"/>
              <a:gd name="T21" fmla="*/ 267 h 314"/>
              <a:gd name="T22" fmla="*/ 87 w 285"/>
              <a:gd name="T23" fmla="*/ 301 h 314"/>
              <a:gd name="T24" fmla="*/ 143 w 285"/>
              <a:gd name="T25" fmla="*/ 314 h 314"/>
              <a:gd name="T26" fmla="*/ 198 w 285"/>
              <a:gd name="T27" fmla="*/ 301 h 314"/>
              <a:gd name="T28" fmla="*/ 243 w 285"/>
              <a:gd name="T29" fmla="*/ 267 h 314"/>
              <a:gd name="T30" fmla="*/ 273 w 285"/>
              <a:gd name="T31" fmla="*/ 217 h 314"/>
              <a:gd name="T32" fmla="*/ 285 w 285"/>
              <a:gd name="T33" fmla="*/ 157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3" y="95"/>
                </a:lnTo>
                <a:lnTo>
                  <a:pt x="243" y="45"/>
                </a:lnTo>
                <a:lnTo>
                  <a:pt x="198" y="11"/>
                </a:lnTo>
                <a:lnTo>
                  <a:pt x="143" y="0"/>
                </a:lnTo>
                <a:lnTo>
                  <a:pt x="87" y="11"/>
                </a:lnTo>
                <a:lnTo>
                  <a:pt x="41" y="45"/>
                </a:lnTo>
                <a:lnTo>
                  <a:pt x="11" y="95"/>
                </a:lnTo>
                <a:lnTo>
                  <a:pt x="0" y="157"/>
                </a:lnTo>
                <a:lnTo>
                  <a:pt x="11" y="217"/>
                </a:lnTo>
                <a:lnTo>
                  <a:pt x="41" y="267"/>
                </a:lnTo>
                <a:lnTo>
                  <a:pt x="87" y="301"/>
                </a:lnTo>
                <a:lnTo>
                  <a:pt x="143" y="314"/>
                </a:lnTo>
                <a:lnTo>
                  <a:pt x="198" y="301"/>
                </a:lnTo>
                <a:lnTo>
                  <a:pt x="243" y="267"/>
                </a:lnTo>
                <a:lnTo>
                  <a:pt x="273" y="217"/>
                </a:lnTo>
                <a:lnTo>
                  <a:pt x="285" y="157"/>
                </a:lnTo>
                <a:close/>
              </a:path>
            </a:pathLst>
          </a:custGeom>
          <a:solidFill>
            <a:srgbClr val="FFFFFF"/>
          </a:solidFill>
          <a:ln w="0">
            <a:solidFill>
              <a:srgbClr val="000000"/>
            </a:solidFill>
            <a:round/>
            <a:headEnd/>
            <a:tailEnd/>
          </a:ln>
        </p:spPr>
        <p:txBody>
          <a:bodyPr/>
          <a:lstStyle/>
          <a:p>
            <a:endParaRPr lang="ru-RU"/>
          </a:p>
        </p:txBody>
      </p:sp>
      <p:sp>
        <p:nvSpPr>
          <p:cNvPr id="23576" name="Freeform 24"/>
          <p:cNvSpPr>
            <a:spLocks/>
          </p:cNvSpPr>
          <p:nvPr/>
        </p:nvSpPr>
        <p:spPr bwMode="auto">
          <a:xfrm>
            <a:off x="4564063" y="2408238"/>
            <a:ext cx="133350" cy="166687"/>
          </a:xfrm>
          <a:custGeom>
            <a:avLst/>
            <a:gdLst>
              <a:gd name="T0" fmla="*/ 285 w 285"/>
              <a:gd name="T1" fmla="*/ 158 h 315"/>
              <a:gd name="T2" fmla="*/ 273 w 285"/>
              <a:gd name="T3" fmla="*/ 96 h 315"/>
              <a:gd name="T4" fmla="*/ 243 w 285"/>
              <a:gd name="T5" fmla="*/ 46 h 315"/>
              <a:gd name="T6" fmla="*/ 198 w 285"/>
              <a:gd name="T7" fmla="*/ 12 h 315"/>
              <a:gd name="T8" fmla="*/ 143 w 285"/>
              <a:gd name="T9" fmla="*/ 0 h 315"/>
              <a:gd name="T10" fmla="*/ 87 w 285"/>
              <a:gd name="T11" fmla="*/ 12 h 315"/>
              <a:gd name="T12" fmla="*/ 41 w 285"/>
              <a:gd name="T13" fmla="*/ 46 h 315"/>
              <a:gd name="T14" fmla="*/ 11 w 285"/>
              <a:gd name="T15" fmla="*/ 96 h 315"/>
              <a:gd name="T16" fmla="*/ 0 w 285"/>
              <a:gd name="T17" fmla="*/ 158 h 315"/>
              <a:gd name="T18" fmla="*/ 11 w 285"/>
              <a:gd name="T19" fmla="*/ 218 h 315"/>
              <a:gd name="T20" fmla="*/ 41 w 285"/>
              <a:gd name="T21" fmla="*/ 268 h 315"/>
              <a:gd name="T22" fmla="*/ 87 w 285"/>
              <a:gd name="T23" fmla="*/ 302 h 315"/>
              <a:gd name="T24" fmla="*/ 143 w 285"/>
              <a:gd name="T25" fmla="*/ 315 h 315"/>
              <a:gd name="T26" fmla="*/ 198 w 285"/>
              <a:gd name="T27" fmla="*/ 302 h 315"/>
              <a:gd name="T28" fmla="*/ 243 w 285"/>
              <a:gd name="T29" fmla="*/ 268 h 315"/>
              <a:gd name="T30" fmla="*/ 273 w 285"/>
              <a:gd name="T31" fmla="*/ 218 h 315"/>
              <a:gd name="T32" fmla="*/ 285 w 285"/>
              <a:gd name="T33" fmla="*/ 158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8"/>
                </a:moveTo>
                <a:lnTo>
                  <a:pt x="273" y="96"/>
                </a:lnTo>
                <a:lnTo>
                  <a:pt x="243" y="46"/>
                </a:lnTo>
                <a:lnTo>
                  <a:pt x="198" y="12"/>
                </a:lnTo>
                <a:lnTo>
                  <a:pt x="143" y="0"/>
                </a:lnTo>
                <a:lnTo>
                  <a:pt x="87" y="12"/>
                </a:lnTo>
                <a:lnTo>
                  <a:pt x="41" y="46"/>
                </a:lnTo>
                <a:lnTo>
                  <a:pt x="11" y="96"/>
                </a:lnTo>
                <a:lnTo>
                  <a:pt x="0" y="158"/>
                </a:lnTo>
                <a:lnTo>
                  <a:pt x="11" y="218"/>
                </a:lnTo>
                <a:lnTo>
                  <a:pt x="41" y="268"/>
                </a:lnTo>
                <a:lnTo>
                  <a:pt x="87" y="302"/>
                </a:lnTo>
                <a:lnTo>
                  <a:pt x="143" y="315"/>
                </a:lnTo>
                <a:lnTo>
                  <a:pt x="198" y="302"/>
                </a:lnTo>
                <a:lnTo>
                  <a:pt x="243" y="268"/>
                </a:lnTo>
                <a:lnTo>
                  <a:pt x="273" y="218"/>
                </a:lnTo>
                <a:lnTo>
                  <a:pt x="285" y="158"/>
                </a:lnTo>
                <a:close/>
              </a:path>
            </a:pathLst>
          </a:custGeom>
          <a:solidFill>
            <a:srgbClr val="FFFFFF"/>
          </a:solidFill>
          <a:ln w="0">
            <a:solidFill>
              <a:srgbClr val="000000"/>
            </a:solidFill>
            <a:round/>
            <a:headEnd/>
            <a:tailEnd/>
          </a:ln>
        </p:spPr>
        <p:txBody>
          <a:bodyPr/>
          <a:lstStyle/>
          <a:p>
            <a:endParaRPr lang="ru-RU"/>
          </a:p>
        </p:txBody>
      </p:sp>
      <p:sp>
        <p:nvSpPr>
          <p:cNvPr id="23577" name="Freeform 25"/>
          <p:cNvSpPr>
            <a:spLocks/>
          </p:cNvSpPr>
          <p:nvPr/>
        </p:nvSpPr>
        <p:spPr bwMode="auto">
          <a:xfrm>
            <a:off x="4564063" y="2741613"/>
            <a:ext cx="133350" cy="166687"/>
          </a:xfrm>
          <a:custGeom>
            <a:avLst/>
            <a:gdLst>
              <a:gd name="T0" fmla="*/ 285 w 285"/>
              <a:gd name="T1" fmla="*/ 158 h 315"/>
              <a:gd name="T2" fmla="*/ 274 w 285"/>
              <a:gd name="T3" fmla="*/ 96 h 315"/>
              <a:gd name="T4" fmla="*/ 243 w 285"/>
              <a:gd name="T5" fmla="*/ 46 h 315"/>
              <a:gd name="T6" fmla="*/ 198 w 285"/>
              <a:gd name="T7" fmla="*/ 12 h 315"/>
              <a:gd name="T8" fmla="*/ 143 w 285"/>
              <a:gd name="T9" fmla="*/ 0 h 315"/>
              <a:gd name="T10" fmla="*/ 87 w 285"/>
              <a:gd name="T11" fmla="*/ 12 h 315"/>
              <a:gd name="T12" fmla="*/ 42 w 285"/>
              <a:gd name="T13" fmla="*/ 46 h 315"/>
              <a:gd name="T14" fmla="*/ 11 w 285"/>
              <a:gd name="T15" fmla="*/ 96 h 315"/>
              <a:gd name="T16" fmla="*/ 0 w 285"/>
              <a:gd name="T17" fmla="*/ 158 h 315"/>
              <a:gd name="T18" fmla="*/ 11 w 285"/>
              <a:gd name="T19" fmla="*/ 218 h 315"/>
              <a:gd name="T20" fmla="*/ 42 w 285"/>
              <a:gd name="T21" fmla="*/ 268 h 315"/>
              <a:gd name="T22" fmla="*/ 87 w 285"/>
              <a:gd name="T23" fmla="*/ 302 h 315"/>
              <a:gd name="T24" fmla="*/ 143 w 285"/>
              <a:gd name="T25" fmla="*/ 315 h 315"/>
              <a:gd name="T26" fmla="*/ 198 w 285"/>
              <a:gd name="T27" fmla="*/ 302 h 315"/>
              <a:gd name="T28" fmla="*/ 243 w 285"/>
              <a:gd name="T29" fmla="*/ 268 h 315"/>
              <a:gd name="T30" fmla="*/ 274 w 285"/>
              <a:gd name="T31" fmla="*/ 218 h 315"/>
              <a:gd name="T32" fmla="*/ 285 w 285"/>
              <a:gd name="T33" fmla="*/ 158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8"/>
                </a:moveTo>
                <a:lnTo>
                  <a:pt x="274" y="96"/>
                </a:lnTo>
                <a:lnTo>
                  <a:pt x="243" y="46"/>
                </a:lnTo>
                <a:lnTo>
                  <a:pt x="198" y="12"/>
                </a:lnTo>
                <a:lnTo>
                  <a:pt x="143" y="0"/>
                </a:lnTo>
                <a:lnTo>
                  <a:pt x="87" y="12"/>
                </a:lnTo>
                <a:lnTo>
                  <a:pt x="42" y="46"/>
                </a:lnTo>
                <a:lnTo>
                  <a:pt x="11" y="96"/>
                </a:lnTo>
                <a:lnTo>
                  <a:pt x="0" y="158"/>
                </a:lnTo>
                <a:lnTo>
                  <a:pt x="11" y="218"/>
                </a:lnTo>
                <a:lnTo>
                  <a:pt x="42" y="268"/>
                </a:lnTo>
                <a:lnTo>
                  <a:pt x="87" y="302"/>
                </a:lnTo>
                <a:lnTo>
                  <a:pt x="143" y="315"/>
                </a:lnTo>
                <a:lnTo>
                  <a:pt x="198" y="302"/>
                </a:lnTo>
                <a:lnTo>
                  <a:pt x="243" y="268"/>
                </a:lnTo>
                <a:lnTo>
                  <a:pt x="274" y="218"/>
                </a:lnTo>
                <a:lnTo>
                  <a:pt x="285" y="158"/>
                </a:lnTo>
                <a:close/>
              </a:path>
            </a:pathLst>
          </a:custGeom>
          <a:solidFill>
            <a:srgbClr val="FFFFFF"/>
          </a:solidFill>
          <a:ln w="0">
            <a:solidFill>
              <a:srgbClr val="000000"/>
            </a:solidFill>
            <a:round/>
            <a:headEnd/>
            <a:tailEnd/>
          </a:ln>
        </p:spPr>
        <p:txBody>
          <a:bodyPr/>
          <a:lstStyle/>
          <a:p>
            <a:endParaRPr lang="ru-RU"/>
          </a:p>
        </p:txBody>
      </p:sp>
      <p:sp>
        <p:nvSpPr>
          <p:cNvPr id="23578" name="Freeform 26"/>
          <p:cNvSpPr>
            <a:spLocks/>
          </p:cNvSpPr>
          <p:nvPr/>
        </p:nvSpPr>
        <p:spPr bwMode="auto">
          <a:xfrm>
            <a:off x="4564063" y="3074988"/>
            <a:ext cx="133350" cy="166687"/>
          </a:xfrm>
          <a:custGeom>
            <a:avLst/>
            <a:gdLst>
              <a:gd name="T0" fmla="*/ 285 w 285"/>
              <a:gd name="T1" fmla="*/ 157 h 315"/>
              <a:gd name="T2" fmla="*/ 273 w 285"/>
              <a:gd name="T3" fmla="*/ 96 h 315"/>
              <a:gd name="T4" fmla="*/ 243 w 285"/>
              <a:gd name="T5" fmla="*/ 46 h 315"/>
              <a:gd name="T6" fmla="*/ 198 w 285"/>
              <a:gd name="T7" fmla="*/ 12 h 315"/>
              <a:gd name="T8" fmla="*/ 143 w 285"/>
              <a:gd name="T9" fmla="*/ 0 h 315"/>
              <a:gd name="T10" fmla="*/ 87 w 285"/>
              <a:gd name="T11" fmla="*/ 12 h 315"/>
              <a:gd name="T12" fmla="*/ 41 w 285"/>
              <a:gd name="T13" fmla="*/ 46 h 315"/>
              <a:gd name="T14" fmla="*/ 11 w 285"/>
              <a:gd name="T15" fmla="*/ 96 h 315"/>
              <a:gd name="T16" fmla="*/ 0 w 285"/>
              <a:gd name="T17" fmla="*/ 157 h 315"/>
              <a:gd name="T18" fmla="*/ 11 w 285"/>
              <a:gd name="T19" fmla="*/ 218 h 315"/>
              <a:gd name="T20" fmla="*/ 41 w 285"/>
              <a:gd name="T21" fmla="*/ 268 h 315"/>
              <a:gd name="T22" fmla="*/ 87 w 285"/>
              <a:gd name="T23" fmla="*/ 302 h 315"/>
              <a:gd name="T24" fmla="*/ 143 w 285"/>
              <a:gd name="T25" fmla="*/ 315 h 315"/>
              <a:gd name="T26" fmla="*/ 198 w 285"/>
              <a:gd name="T27" fmla="*/ 302 h 315"/>
              <a:gd name="T28" fmla="*/ 243 w 285"/>
              <a:gd name="T29" fmla="*/ 268 h 315"/>
              <a:gd name="T30" fmla="*/ 273 w 285"/>
              <a:gd name="T31" fmla="*/ 218 h 315"/>
              <a:gd name="T32" fmla="*/ 285 w 285"/>
              <a:gd name="T33" fmla="*/ 157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7"/>
                </a:moveTo>
                <a:lnTo>
                  <a:pt x="273" y="96"/>
                </a:lnTo>
                <a:lnTo>
                  <a:pt x="243" y="46"/>
                </a:lnTo>
                <a:lnTo>
                  <a:pt x="198" y="12"/>
                </a:lnTo>
                <a:lnTo>
                  <a:pt x="143" y="0"/>
                </a:lnTo>
                <a:lnTo>
                  <a:pt x="87" y="12"/>
                </a:lnTo>
                <a:lnTo>
                  <a:pt x="41" y="46"/>
                </a:lnTo>
                <a:lnTo>
                  <a:pt x="11" y="96"/>
                </a:lnTo>
                <a:lnTo>
                  <a:pt x="0" y="157"/>
                </a:lnTo>
                <a:lnTo>
                  <a:pt x="11" y="218"/>
                </a:lnTo>
                <a:lnTo>
                  <a:pt x="41" y="268"/>
                </a:lnTo>
                <a:lnTo>
                  <a:pt x="87" y="302"/>
                </a:lnTo>
                <a:lnTo>
                  <a:pt x="143" y="315"/>
                </a:lnTo>
                <a:lnTo>
                  <a:pt x="198" y="302"/>
                </a:lnTo>
                <a:lnTo>
                  <a:pt x="243" y="268"/>
                </a:lnTo>
                <a:lnTo>
                  <a:pt x="273"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3579" name="Freeform 27"/>
          <p:cNvSpPr>
            <a:spLocks/>
          </p:cNvSpPr>
          <p:nvPr/>
        </p:nvSpPr>
        <p:spPr bwMode="auto">
          <a:xfrm>
            <a:off x="4564063" y="3408363"/>
            <a:ext cx="133350" cy="166687"/>
          </a:xfrm>
          <a:custGeom>
            <a:avLst/>
            <a:gdLst>
              <a:gd name="T0" fmla="*/ 285 w 285"/>
              <a:gd name="T1" fmla="*/ 157 h 315"/>
              <a:gd name="T2" fmla="*/ 274 w 285"/>
              <a:gd name="T3" fmla="*/ 96 h 315"/>
              <a:gd name="T4" fmla="*/ 243 w 285"/>
              <a:gd name="T5" fmla="*/ 46 h 315"/>
              <a:gd name="T6" fmla="*/ 198 w 285"/>
              <a:gd name="T7" fmla="*/ 12 h 315"/>
              <a:gd name="T8" fmla="*/ 143 w 285"/>
              <a:gd name="T9" fmla="*/ 0 h 315"/>
              <a:gd name="T10" fmla="*/ 87 w 285"/>
              <a:gd name="T11" fmla="*/ 12 h 315"/>
              <a:gd name="T12" fmla="*/ 42 w 285"/>
              <a:gd name="T13" fmla="*/ 46 h 315"/>
              <a:gd name="T14" fmla="*/ 11 w 285"/>
              <a:gd name="T15" fmla="*/ 96 h 315"/>
              <a:gd name="T16" fmla="*/ 0 w 285"/>
              <a:gd name="T17" fmla="*/ 157 h 315"/>
              <a:gd name="T18" fmla="*/ 11 w 285"/>
              <a:gd name="T19" fmla="*/ 218 h 315"/>
              <a:gd name="T20" fmla="*/ 42 w 285"/>
              <a:gd name="T21" fmla="*/ 268 h 315"/>
              <a:gd name="T22" fmla="*/ 87 w 285"/>
              <a:gd name="T23" fmla="*/ 302 h 315"/>
              <a:gd name="T24" fmla="*/ 143 w 285"/>
              <a:gd name="T25" fmla="*/ 315 h 315"/>
              <a:gd name="T26" fmla="*/ 198 w 285"/>
              <a:gd name="T27" fmla="*/ 302 h 315"/>
              <a:gd name="T28" fmla="*/ 243 w 285"/>
              <a:gd name="T29" fmla="*/ 268 h 315"/>
              <a:gd name="T30" fmla="*/ 274 w 285"/>
              <a:gd name="T31" fmla="*/ 218 h 315"/>
              <a:gd name="T32" fmla="*/ 285 w 285"/>
              <a:gd name="T33" fmla="*/ 157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7"/>
                </a:moveTo>
                <a:lnTo>
                  <a:pt x="274" y="96"/>
                </a:lnTo>
                <a:lnTo>
                  <a:pt x="243" y="46"/>
                </a:lnTo>
                <a:lnTo>
                  <a:pt x="198" y="12"/>
                </a:lnTo>
                <a:lnTo>
                  <a:pt x="143" y="0"/>
                </a:lnTo>
                <a:lnTo>
                  <a:pt x="87" y="12"/>
                </a:lnTo>
                <a:lnTo>
                  <a:pt x="42" y="46"/>
                </a:lnTo>
                <a:lnTo>
                  <a:pt x="11" y="96"/>
                </a:lnTo>
                <a:lnTo>
                  <a:pt x="0" y="157"/>
                </a:lnTo>
                <a:lnTo>
                  <a:pt x="11" y="218"/>
                </a:lnTo>
                <a:lnTo>
                  <a:pt x="42" y="268"/>
                </a:lnTo>
                <a:lnTo>
                  <a:pt x="87" y="302"/>
                </a:lnTo>
                <a:lnTo>
                  <a:pt x="143" y="315"/>
                </a:lnTo>
                <a:lnTo>
                  <a:pt x="198" y="302"/>
                </a:lnTo>
                <a:lnTo>
                  <a:pt x="243" y="268"/>
                </a:lnTo>
                <a:lnTo>
                  <a:pt x="274"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3580" name="Freeform 28"/>
          <p:cNvSpPr>
            <a:spLocks/>
          </p:cNvSpPr>
          <p:nvPr/>
        </p:nvSpPr>
        <p:spPr bwMode="auto">
          <a:xfrm>
            <a:off x="4564063" y="3740150"/>
            <a:ext cx="133350" cy="166688"/>
          </a:xfrm>
          <a:custGeom>
            <a:avLst/>
            <a:gdLst>
              <a:gd name="T0" fmla="*/ 285 w 285"/>
              <a:gd name="T1" fmla="*/ 157 h 314"/>
              <a:gd name="T2" fmla="*/ 274 w 285"/>
              <a:gd name="T3" fmla="*/ 96 h 314"/>
              <a:gd name="T4" fmla="*/ 243 w 285"/>
              <a:gd name="T5" fmla="*/ 45 h 314"/>
              <a:gd name="T6" fmla="*/ 198 w 285"/>
              <a:gd name="T7" fmla="*/ 12 h 314"/>
              <a:gd name="T8" fmla="*/ 143 w 285"/>
              <a:gd name="T9" fmla="*/ 0 h 314"/>
              <a:gd name="T10" fmla="*/ 87 w 285"/>
              <a:gd name="T11" fmla="*/ 12 h 314"/>
              <a:gd name="T12" fmla="*/ 42 w 285"/>
              <a:gd name="T13" fmla="*/ 45 h 314"/>
              <a:gd name="T14" fmla="*/ 11 w 285"/>
              <a:gd name="T15" fmla="*/ 96 h 314"/>
              <a:gd name="T16" fmla="*/ 0 w 285"/>
              <a:gd name="T17" fmla="*/ 157 h 314"/>
              <a:gd name="T18" fmla="*/ 11 w 285"/>
              <a:gd name="T19" fmla="*/ 218 h 314"/>
              <a:gd name="T20" fmla="*/ 42 w 285"/>
              <a:gd name="T21" fmla="*/ 268 h 314"/>
              <a:gd name="T22" fmla="*/ 87 w 285"/>
              <a:gd name="T23" fmla="*/ 302 h 314"/>
              <a:gd name="T24" fmla="*/ 143 w 285"/>
              <a:gd name="T25" fmla="*/ 314 h 314"/>
              <a:gd name="T26" fmla="*/ 198 w 285"/>
              <a:gd name="T27" fmla="*/ 302 h 314"/>
              <a:gd name="T28" fmla="*/ 243 w 285"/>
              <a:gd name="T29" fmla="*/ 268 h 314"/>
              <a:gd name="T30" fmla="*/ 274 w 285"/>
              <a:gd name="T31" fmla="*/ 218 h 314"/>
              <a:gd name="T32" fmla="*/ 285 w 285"/>
              <a:gd name="T33" fmla="*/ 157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4" y="96"/>
                </a:lnTo>
                <a:lnTo>
                  <a:pt x="243" y="45"/>
                </a:lnTo>
                <a:lnTo>
                  <a:pt x="198" y="12"/>
                </a:lnTo>
                <a:lnTo>
                  <a:pt x="143" y="0"/>
                </a:lnTo>
                <a:lnTo>
                  <a:pt x="87" y="12"/>
                </a:lnTo>
                <a:lnTo>
                  <a:pt x="42" y="45"/>
                </a:lnTo>
                <a:lnTo>
                  <a:pt x="11" y="96"/>
                </a:lnTo>
                <a:lnTo>
                  <a:pt x="0" y="157"/>
                </a:lnTo>
                <a:lnTo>
                  <a:pt x="11" y="218"/>
                </a:lnTo>
                <a:lnTo>
                  <a:pt x="42" y="268"/>
                </a:lnTo>
                <a:lnTo>
                  <a:pt x="87" y="302"/>
                </a:lnTo>
                <a:lnTo>
                  <a:pt x="143" y="314"/>
                </a:lnTo>
                <a:lnTo>
                  <a:pt x="198" y="302"/>
                </a:lnTo>
                <a:lnTo>
                  <a:pt x="243" y="268"/>
                </a:lnTo>
                <a:lnTo>
                  <a:pt x="274"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3581" name="Freeform 29"/>
          <p:cNvSpPr>
            <a:spLocks/>
          </p:cNvSpPr>
          <p:nvPr/>
        </p:nvSpPr>
        <p:spPr bwMode="auto">
          <a:xfrm>
            <a:off x="4565650" y="4073525"/>
            <a:ext cx="133350" cy="166688"/>
          </a:xfrm>
          <a:custGeom>
            <a:avLst/>
            <a:gdLst>
              <a:gd name="T0" fmla="*/ 285 w 285"/>
              <a:gd name="T1" fmla="*/ 157 h 315"/>
              <a:gd name="T2" fmla="*/ 274 w 285"/>
              <a:gd name="T3" fmla="*/ 96 h 315"/>
              <a:gd name="T4" fmla="*/ 243 w 285"/>
              <a:gd name="T5" fmla="*/ 46 h 315"/>
              <a:gd name="T6" fmla="*/ 198 w 285"/>
              <a:gd name="T7" fmla="*/ 12 h 315"/>
              <a:gd name="T8" fmla="*/ 143 w 285"/>
              <a:gd name="T9" fmla="*/ 0 h 315"/>
              <a:gd name="T10" fmla="*/ 87 w 285"/>
              <a:gd name="T11" fmla="*/ 12 h 315"/>
              <a:gd name="T12" fmla="*/ 42 w 285"/>
              <a:gd name="T13" fmla="*/ 46 h 315"/>
              <a:gd name="T14" fmla="*/ 11 w 285"/>
              <a:gd name="T15" fmla="*/ 96 h 315"/>
              <a:gd name="T16" fmla="*/ 0 w 285"/>
              <a:gd name="T17" fmla="*/ 157 h 315"/>
              <a:gd name="T18" fmla="*/ 11 w 285"/>
              <a:gd name="T19" fmla="*/ 218 h 315"/>
              <a:gd name="T20" fmla="*/ 42 w 285"/>
              <a:gd name="T21" fmla="*/ 268 h 315"/>
              <a:gd name="T22" fmla="*/ 87 w 285"/>
              <a:gd name="T23" fmla="*/ 302 h 315"/>
              <a:gd name="T24" fmla="*/ 143 w 285"/>
              <a:gd name="T25" fmla="*/ 315 h 315"/>
              <a:gd name="T26" fmla="*/ 198 w 285"/>
              <a:gd name="T27" fmla="*/ 302 h 315"/>
              <a:gd name="T28" fmla="*/ 243 w 285"/>
              <a:gd name="T29" fmla="*/ 268 h 315"/>
              <a:gd name="T30" fmla="*/ 274 w 285"/>
              <a:gd name="T31" fmla="*/ 218 h 315"/>
              <a:gd name="T32" fmla="*/ 285 w 285"/>
              <a:gd name="T33" fmla="*/ 157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7"/>
                </a:moveTo>
                <a:lnTo>
                  <a:pt x="274" y="96"/>
                </a:lnTo>
                <a:lnTo>
                  <a:pt x="243" y="46"/>
                </a:lnTo>
                <a:lnTo>
                  <a:pt x="198" y="12"/>
                </a:lnTo>
                <a:lnTo>
                  <a:pt x="143" y="0"/>
                </a:lnTo>
                <a:lnTo>
                  <a:pt x="87" y="12"/>
                </a:lnTo>
                <a:lnTo>
                  <a:pt x="42" y="46"/>
                </a:lnTo>
                <a:lnTo>
                  <a:pt x="11" y="96"/>
                </a:lnTo>
                <a:lnTo>
                  <a:pt x="0" y="157"/>
                </a:lnTo>
                <a:lnTo>
                  <a:pt x="11" y="218"/>
                </a:lnTo>
                <a:lnTo>
                  <a:pt x="42" y="268"/>
                </a:lnTo>
                <a:lnTo>
                  <a:pt x="87" y="302"/>
                </a:lnTo>
                <a:lnTo>
                  <a:pt x="143" y="315"/>
                </a:lnTo>
                <a:lnTo>
                  <a:pt x="198" y="302"/>
                </a:lnTo>
                <a:lnTo>
                  <a:pt x="243" y="268"/>
                </a:lnTo>
                <a:lnTo>
                  <a:pt x="274"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3582" name="Freeform 30"/>
          <p:cNvSpPr>
            <a:spLocks/>
          </p:cNvSpPr>
          <p:nvPr/>
        </p:nvSpPr>
        <p:spPr bwMode="auto">
          <a:xfrm>
            <a:off x="4564063" y="4405313"/>
            <a:ext cx="133350" cy="166687"/>
          </a:xfrm>
          <a:custGeom>
            <a:avLst/>
            <a:gdLst>
              <a:gd name="T0" fmla="*/ 285 w 285"/>
              <a:gd name="T1" fmla="*/ 157 h 314"/>
              <a:gd name="T2" fmla="*/ 273 w 285"/>
              <a:gd name="T3" fmla="*/ 95 h 314"/>
              <a:gd name="T4" fmla="*/ 243 w 285"/>
              <a:gd name="T5" fmla="*/ 45 h 314"/>
              <a:gd name="T6" fmla="*/ 198 w 285"/>
              <a:gd name="T7" fmla="*/ 11 h 314"/>
              <a:gd name="T8" fmla="*/ 143 w 285"/>
              <a:gd name="T9" fmla="*/ 0 h 314"/>
              <a:gd name="T10" fmla="*/ 87 w 285"/>
              <a:gd name="T11" fmla="*/ 11 h 314"/>
              <a:gd name="T12" fmla="*/ 41 w 285"/>
              <a:gd name="T13" fmla="*/ 45 h 314"/>
              <a:gd name="T14" fmla="*/ 11 w 285"/>
              <a:gd name="T15" fmla="*/ 95 h 314"/>
              <a:gd name="T16" fmla="*/ 0 w 285"/>
              <a:gd name="T17" fmla="*/ 157 h 314"/>
              <a:gd name="T18" fmla="*/ 11 w 285"/>
              <a:gd name="T19" fmla="*/ 217 h 314"/>
              <a:gd name="T20" fmla="*/ 41 w 285"/>
              <a:gd name="T21" fmla="*/ 267 h 314"/>
              <a:gd name="T22" fmla="*/ 87 w 285"/>
              <a:gd name="T23" fmla="*/ 301 h 314"/>
              <a:gd name="T24" fmla="*/ 143 w 285"/>
              <a:gd name="T25" fmla="*/ 314 h 314"/>
              <a:gd name="T26" fmla="*/ 198 w 285"/>
              <a:gd name="T27" fmla="*/ 301 h 314"/>
              <a:gd name="T28" fmla="*/ 243 w 285"/>
              <a:gd name="T29" fmla="*/ 267 h 314"/>
              <a:gd name="T30" fmla="*/ 273 w 285"/>
              <a:gd name="T31" fmla="*/ 217 h 314"/>
              <a:gd name="T32" fmla="*/ 285 w 285"/>
              <a:gd name="T33" fmla="*/ 157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3" y="95"/>
                </a:lnTo>
                <a:lnTo>
                  <a:pt x="243" y="45"/>
                </a:lnTo>
                <a:lnTo>
                  <a:pt x="198" y="11"/>
                </a:lnTo>
                <a:lnTo>
                  <a:pt x="143" y="0"/>
                </a:lnTo>
                <a:lnTo>
                  <a:pt x="87" y="11"/>
                </a:lnTo>
                <a:lnTo>
                  <a:pt x="41" y="45"/>
                </a:lnTo>
                <a:lnTo>
                  <a:pt x="11" y="95"/>
                </a:lnTo>
                <a:lnTo>
                  <a:pt x="0" y="157"/>
                </a:lnTo>
                <a:lnTo>
                  <a:pt x="11" y="217"/>
                </a:lnTo>
                <a:lnTo>
                  <a:pt x="41" y="267"/>
                </a:lnTo>
                <a:lnTo>
                  <a:pt x="87" y="301"/>
                </a:lnTo>
                <a:lnTo>
                  <a:pt x="143" y="314"/>
                </a:lnTo>
                <a:lnTo>
                  <a:pt x="198" y="301"/>
                </a:lnTo>
                <a:lnTo>
                  <a:pt x="243" y="267"/>
                </a:lnTo>
                <a:lnTo>
                  <a:pt x="273" y="217"/>
                </a:lnTo>
                <a:lnTo>
                  <a:pt x="285" y="157"/>
                </a:lnTo>
                <a:close/>
              </a:path>
            </a:pathLst>
          </a:custGeom>
          <a:solidFill>
            <a:srgbClr val="FFFFFF"/>
          </a:solidFill>
          <a:ln w="0">
            <a:solidFill>
              <a:srgbClr val="000000"/>
            </a:solidFill>
            <a:round/>
            <a:headEnd/>
            <a:tailEnd/>
          </a:ln>
        </p:spPr>
        <p:txBody>
          <a:bodyPr/>
          <a:lstStyle/>
          <a:p>
            <a:endParaRPr lang="ru-RU"/>
          </a:p>
        </p:txBody>
      </p:sp>
      <p:sp>
        <p:nvSpPr>
          <p:cNvPr id="23583" name="Freeform 31"/>
          <p:cNvSpPr>
            <a:spLocks/>
          </p:cNvSpPr>
          <p:nvPr/>
        </p:nvSpPr>
        <p:spPr bwMode="auto">
          <a:xfrm>
            <a:off x="4564063" y="4738688"/>
            <a:ext cx="133350" cy="166687"/>
          </a:xfrm>
          <a:custGeom>
            <a:avLst/>
            <a:gdLst>
              <a:gd name="T0" fmla="*/ 285 w 285"/>
              <a:gd name="T1" fmla="*/ 157 h 314"/>
              <a:gd name="T2" fmla="*/ 274 w 285"/>
              <a:gd name="T3" fmla="*/ 95 h 314"/>
              <a:gd name="T4" fmla="*/ 243 w 285"/>
              <a:gd name="T5" fmla="*/ 45 h 314"/>
              <a:gd name="T6" fmla="*/ 198 w 285"/>
              <a:gd name="T7" fmla="*/ 11 h 314"/>
              <a:gd name="T8" fmla="*/ 143 w 285"/>
              <a:gd name="T9" fmla="*/ 0 h 314"/>
              <a:gd name="T10" fmla="*/ 87 w 285"/>
              <a:gd name="T11" fmla="*/ 11 h 314"/>
              <a:gd name="T12" fmla="*/ 42 w 285"/>
              <a:gd name="T13" fmla="*/ 45 h 314"/>
              <a:gd name="T14" fmla="*/ 11 w 285"/>
              <a:gd name="T15" fmla="*/ 95 h 314"/>
              <a:gd name="T16" fmla="*/ 0 w 285"/>
              <a:gd name="T17" fmla="*/ 157 h 314"/>
              <a:gd name="T18" fmla="*/ 11 w 285"/>
              <a:gd name="T19" fmla="*/ 217 h 314"/>
              <a:gd name="T20" fmla="*/ 42 w 285"/>
              <a:gd name="T21" fmla="*/ 268 h 314"/>
              <a:gd name="T22" fmla="*/ 87 w 285"/>
              <a:gd name="T23" fmla="*/ 301 h 314"/>
              <a:gd name="T24" fmla="*/ 143 w 285"/>
              <a:gd name="T25" fmla="*/ 314 h 314"/>
              <a:gd name="T26" fmla="*/ 198 w 285"/>
              <a:gd name="T27" fmla="*/ 301 h 314"/>
              <a:gd name="T28" fmla="*/ 243 w 285"/>
              <a:gd name="T29" fmla="*/ 268 h 314"/>
              <a:gd name="T30" fmla="*/ 274 w 285"/>
              <a:gd name="T31" fmla="*/ 217 h 314"/>
              <a:gd name="T32" fmla="*/ 285 w 285"/>
              <a:gd name="T33" fmla="*/ 157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4" y="95"/>
                </a:lnTo>
                <a:lnTo>
                  <a:pt x="243" y="45"/>
                </a:lnTo>
                <a:lnTo>
                  <a:pt x="198" y="11"/>
                </a:lnTo>
                <a:lnTo>
                  <a:pt x="143" y="0"/>
                </a:lnTo>
                <a:lnTo>
                  <a:pt x="87" y="11"/>
                </a:lnTo>
                <a:lnTo>
                  <a:pt x="42" y="45"/>
                </a:lnTo>
                <a:lnTo>
                  <a:pt x="11" y="95"/>
                </a:lnTo>
                <a:lnTo>
                  <a:pt x="0" y="157"/>
                </a:lnTo>
                <a:lnTo>
                  <a:pt x="11" y="217"/>
                </a:lnTo>
                <a:lnTo>
                  <a:pt x="42" y="268"/>
                </a:lnTo>
                <a:lnTo>
                  <a:pt x="87" y="301"/>
                </a:lnTo>
                <a:lnTo>
                  <a:pt x="143" y="314"/>
                </a:lnTo>
                <a:lnTo>
                  <a:pt x="198" y="301"/>
                </a:lnTo>
                <a:lnTo>
                  <a:pt x="243" y="268"/>
                </a:lnTo>
                <a:lnTo>
                  <a:pt x="274" y="217"/>
                </a:lnTo>
                <a:lnTo>
                  <a:pt x="285" y="157"/>
                </a:lnTo>
                <a:close/>
              </a:path>
            </a:pathLst>
          </a:custGeom>
          <a:solidFill>
            <a:srgbClr val="FFFFFF"/>
          </a:solidFill>
          <a:ln w="0">
            <a:solidFill>
              <a:srgbClr val="000000"/>
            </a:solidFill>
            <a:round/>
            <a:headEnd/>
            <a:tailEnd/>
          </a:ln>
        </p:spPr>
        <p:txBody>
          <a:bodyPr/>
          <a:lstStyle/>
          <a:p>
            <a:endParaRPr lang="ru-RU"/>
          </a:p>
        </p:txBody>
      </p:sp>
      <p:sp>
        <p:nvSpPr>
          <p:cNvPr id="23584" name="Freeform 32"/>
          <p:cNvSpPr>
            <a:spLocks/>
          </p:cNvSpPr>
          <p:nvPr/>
        </p:nvSpPr>
        <p:spPr bwMode="auto">
          <a:xfrm>
            <a:off x="4564063" y="5070475"/>
            <a:ext cx="133350" cy="166688"/>
          </a:xfrm>
          <a:custGeom>
            <a:avLst/>
            <a:gdLst>
              <a:gd name="T0" fmla="*/ 285 w 285"/>
              <a:gd name="T1" fmla="*/ 158 h 315"/>
              <a:gd name="T2" fmla="*/ 273 w 285"/>
              <a:gd name="T3" fmla="*/ 96 h 315"/>
              <a:gd name="T4" fmla="*/ 243 w 285"/>
              <a:gd name="T5" fmla="*/ 46 h 315"/>
              <a:gd name="T6" fmla="*/ 198 w 285"/>
              <a:gd name="T7" fmla="*/ 12 h 315"/>
              <a:gd name="T8" fmla="*/ 143 w 285"/>
              <a:gd name="T9" fmla="*/ 0 h 315"/>
              <a:gd name="T10" fmla="*/ 87 w 285"/>
              <a:gd name="T11" fmla="*/ 12 h 315"/>
              <a:gd name="T12" fmla="*/ 41 w 285"/>
              <a:gd name="T13" fmla="*/ 46 h 315"/>
              <a:gd name="T14" fmla="*/ 11 w 285"/>
              <a:gd name="T15" fmla="*/ 96 h 315"/>
              <a:gd name="T16" fmla="*/ 0 w 285"/>
              <a:gd name="T17" fmla="*/ 158 h 315"/>
              <a:gd name="T18" fmla="*/ 11 w 285"/>
              <a:gd name="T19" fmla="*/ 218 h 315"/>
              <a:gd name="T20" fmla="*/ 41 w 285"/>
              <a:gd name="T21" fmla="*/ 268 h 315"/>
              <a:gd name="T22" fmla="*/ 87 w 285"/>
              <a:gd name="T23" fmla="*/ 302 h 315"/>
              <a:gd name="T24" fmla="*/ 143 w 285"/>
              <a:gd name="T25" fmla="*/ 315 h 315"/>
              <a:gd name="T26" fmla="*/ 198 w 285"/>
              <a:gd name="T27" fmla="*/ 302 h 315"/>
              <a:gd name="T28" fmla="*/ 243 w 285"/>
              <a:gd name="T29" fmla="*/ 268 h 315"/>
              <a:gd name="T30" fmla="*/ 273 w 285"/>
              <a:gd name="T31" fmla="*/ 218 h 315"/>
              <a:gd name="T32" fmla="*/ 285 w 285"/>
              <a:gd name="T33" fmla="*/ 158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8"/>
                </a:moveTo>
                <a:lnTo>
                  <a:pt x="273" y="96"/>
                </a:lnTo>
                <a:lnTo>
                  <a:pt x="243" y="46"/>
                </a:lnTo>
                <a:lnTo>
                  <a:pt x="198" y="12"/>
                </a:lnTo>
                <a:lnTo>
                  <a:pt x="143" y="0"/>
                </a:lnTo>
                <a:lnTo>
                  <a:pt x="87" y="12"/>
                </a:lnTo>
                <a:lnTo>
                  <a:pt x="41" y="46"/>
                </a:lnTo>
                <a:lnTo>
                  <a:pt x="11" y="96"/>
                </a:lnTo>
                <a:lnTo>
                  <a:pt x="0" y="158"/>
                </a:lnTo>
                <a:lnTo>
                  <a:pt x="11" y="218"/>
                </a:lnTo>
                <a:lnTo>
                  <a:pt x="41" y="268"/>
                </a:lnTo>
                <a:lnTo>
                  <a:pt x="87" y="302"/>
                </a:lnTo>
                <a:lnTo>
                  <a:pt x="143" y="315"/>
                </a:lnTo>
                <a:lnTo>
                  <a:pt x="198" y="302"/>
                </a:lnTo>
                <a:lnTo>
                  <a:pt x="243" y="268"/>
                </a:lnTo>
                <a:lnTo>
                  <a:pt x="273" y="218"/>
                </a:lnTo>
                <a:lnTo>
                  <a:pt x="285" y="158"/>
                </a:lnTo>
                <a:close/>
              </a:path>
            </a:pathLst>
          </a:custGeom>
          <a:solidFill>
            <a:srgbClr val="FFFFFF"/>
          </a:solidFill>
          <a:ln w="0">
            <a:solidFill>
              <a:srgbClr val="000000"/>
            </a:solidFill>
            <a:round/>
            <a:headEnd/>
            <a:tailEnd/>
          </a:ln>
        </p:spPr>
        <p:txBody>
          <a:bodyPr/>
          <a:lstStyle/>
          <a:p>
            <a:endParaRPr lang="ru-RU"/>
          </a:p>
        </p:txBody>
      </p:sp>
      <p:sp>
        <p:nvSpPr>
          <p:cNvPr id="23585" name="Freeform 33"/>
          <p:cNvSpPr>
            <a:spLocks/>
          </p:cNvSpPr>
          <p:nvPr/>
        </p:nvSpPr>
        <p:spPr bwMode="auto">
          <a:xfrm>
            <a:off x="4564063" y="5403850"/>
            <a:ext cx="133350" cy="166688"/>
          </a:xfrm>
          <a:custGeom>
            <a:avLst/>
            <a:gdLst>
              <a:gd name="T0" fmla="*/ 285 w 285"/>
              <a:gd name="T1" fmla="*/ 158 h 315"/>
              <a:gd name="T2" fmla="*/ 274 w 285"/>
              <a:gd name="T3" fmla="*/ 96 h 315"/>
              <a:gd name="T4" fmla="*/ 243 w 285"/>
              <a:gd name="T5" fmla="*/ 46 h 315"/>
              <a:gd name="T6" fmla="*/ 198 w 285"/>
              <a:gd name="T7" fmla="*/ 12 h 315"/>
              <a:gd name="T8" fmla="*/ 143 w 285"/>
              <a:gd name="T9" fmla="*/ 0 h 315"/>
              <a:gd name="T10" fmla="*/ 87 w 285"/>
              <a:gd name="T11" fmla="*/ 12 h 315"/>
              <a:gd name="T12" fmla="*/ 42 w 285"/>
              <a:gd name="T13" fmla="*/ 46 h 315"/>
              <a:gd name="T14" fmla="*/ 11 w 285"/>
              <a:gd name="T15" fmla="*/ 96 h 315"/>
              <a:gd name="T16" fmla="*/ 0 w 285"/>
              <a:gd name="T17" fmla="*/ 158 h 315"/>
              <a:gd name="T18" fmla="*/ 11 w 285"/>
              <a:gd name="T19" fmla="*/ 218 h 315"/>
              <a:gd name="T20" fmla="*/ 42 w 285"/>
              <a:gd name="T21" fmla="*/ 268 h 315"/>
              <a:gd name="T22" fmla="*/ 87 w 285"/>
              <a:gd name="T23" fmla="*/ 302 h 315"/>
              <a:gd name="T24" fmla="*/ 143 w 285"/>
              <a:gd name="T25" fmla="*/ 315 h 315"/>
              <a:gd name="T26" fmla="*/ 198 w 285"/>
              <a:gd name="T27" fmla="*/ 302 h 315"/>
              <a:gd name="T28" fmla="*/ 243 w 285"/>
              <a:gd name="T29" fmla="*/ 268 h 315"/>
              <a:gd name="T30" fmla="*/ 274 w 285"/>
              <a:gd name="T31" fmla="*/ 218 h 315"/>
              <a:gd name="T32" fmla="*/ 285 w 285"/>
              <a:gd name="T33" fmla="*/ 158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8"/>
                </a:moveTo>
                <a:lnTo>
                  <a:pt x="274" y="96"/>
                </a:lnTo>
                <a:lnTo>
                  <a:pt x="243" y="46"/>
                </a:lnTo>
                <a:lnTo>
                  <a:pt x="198" y="12"/>
                </a:lnTo>
                <a:lnTo>
                  <a:pt x="143" y="0"/>
                </a:lnTo>
                <a:lnTo>
                  <a:pt x="87" y="12"/>
                </a:lnTo>
                <a:lnTo>
                  <a:pt x="42" y="46"/>
                </a:lnTo>
                <a:lnTo>
                  <a:pt x="11" y="96"/>
                </a:lnTo>
                <a:lnTo>
                  <a:pt x="0" y="158"/>
                </a:lnTo>
                <a:lnTo>
                  <a:pt x="11" y="218"/>
                </a:lnTo>
                <a:lnTo>
                  <a:pt x="42" y="268"/>
                </a:lnTo>
                <a:lnTo>
                  <a:pt x="87" y="302"/>
                </a:lnTo>
                <a:lnTo>
                  <a:pt x="143" y="315"/>
                </a:lnTo>
                <a:lnTo>
                  <a:pt x="198" y="302"/>
                </a:lnTo>
                <a:lnTo>
                  <a:pt x="243" y="268"/>
                </a:lnTo>
                <a:lnTo>
                  <a:pt x="274" y="218"/>
                </a:lnTo>
                <a:lnTo>
                  <a:pt x="285" y="158"/>
                </a:lnTo>
                <a:close/>
              </a:path>
            </a:pathLst>
          </a:custGeom>
          <a:solidFill>
            <a:srgbClr val="FFFFFF"/>
          </a:solidFill>
          <a:ln w="0">
            <a:solidFill>
              <a:srgbClr val="000000"/>
            </a:solidFill>
            <a:round/>
            <a:headEnd/>
            <a:tailEnd/>
          </a:ln>
        </p:spPr>
        <p:txBody>
          <a:bodyPr/>
          <a:lstStyle/>
          <a:p>
            <a:endParaRPr lang="ru-RU"/>
          </a:p>
        </p:txBody>
      </p:sp>
      <p:sp>
        <p:nvSpPr>
          <p:cNvPr id="23586" name="Freeform 34"/>
          <p:cNvSpPr>
            <a:spLocks/>
          </p:cNvSpPr>
          <p:nvPr/>
        </p:nvSpPr>
        <p:spPr bwMode="auto">
          <a:xfrm>
            <a:off x="4564063" y="1411288"/>
            <a:ext cx="133350" cy="166687"/>
          </a:xfrm>
          <a:custGeom>
            <a:avLst/>
            <a:gdLst>
              <a:gd name="T0" fmla="*/ 285 w 285"/>
              <a:gd name="T1" fmla="*/ 157 h 314"/>
              <a:gd name="T2" fmla="*/ 274 w 285"/>
              <a:gd name="T3" fmla="*/ 95 h 314"/>
              <a:gd name="T4" fmla="*/ 243 w 285"/>
              <a:gd name="T5" fmla="*/ 45 h 314"/>
              <a:gd name="T6" fmla="*/ 198 w 285"/>
              <a:gd name="T7" fmla="*/ 12 h 314"/>
              <a:gd name="T8" fmla="*/ 143 w 285"/>
              <a:gd name="T9" fmla="*/ 0 h 314"/>
              <a:gd name="T10" fmla="*/ 87 w 285"/>
              <a:gd name="T11" fmla="*/ 12 h 314"/>
              <a:gd name="T12" fmla="*/ 42 w 285"/>
              <a:gd name="T13" fmla="*/ 45 h 314"/>
              <a:gd name="T14" fmla="*/ 11 w 285"/>
              <a:gd name="T15" fmla="*/ 95 h 314"/>
              <a:gd name="T16" fmla="*/ 0 w 285"/>
              <a:gd name="T17" fmla="*/ 157 h 314"/>
              <a:gd name="T18" fmla="*/ 11 w 285"/>
              <a:gd name="T19" fmla="*/ 218 h 314"/>
              <a:gd name="T20" fmla="*/ 42 w 285"/>
              <a:gd name="T21" fmla="*/ 268 h 314"/>
              <a:gd name="T22" fmla="*/ 87 w 285"/>
              <a:gd name="T23" fmla="*/ 302 h 314"/>
              <a:gd name="T24" fmla="*/ 143 w 285"/>
              <a:gd name="T25" fmla="*/ 314 h 314"/>
              <a:gd name="T26" fmla="*/ 198 w 285"/>
              <a:gd name="T27" fmla="*/ 302 h 314"/>
              <a:gd name="T28" fmla="*/ 243 w 285"/>
              <a:gd name="T29" fmla="*/ 268 h 314"/>
              <a:gd name="T30" fmla="*/ 274 w 285"/>
              <a:gd name="T31" fmla="*/ 218 h 314"/>
              <a:gd name="T32" fmla="*/ 285 w 285"/>
              <a:gd name="T33" fmla="*/ 157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4" y="95"/>
                </a:lnTo>
                <a:lnTo>
                  <a:pt x="243" y="45"/>
                </a:lnTo>
                <a:lnTo>
                  <a:pt x="198" y="12"/>
                </a:lnTo>
                <a:lnTo>
                  <a:pt x="143" y="0"/>
                </a:lnTo>
                <a:lnTo>
                  <a:pt x="87" y="12"/>
                </a:lnTo>
                <a:lnTo>
                  <a:pt x="42" y="45"/>
                </a:lnTo>
                <a:lnTo>
                  <a:pt x="11" y="95"/>
                </a:lnTo>
                <a:lnTo>
                  <a:pt x="0" y="157"/>
                </a:lnTo>
                <a:lnTo>
                  <a:pt x="11" y="218"/>
                </a:lnTo>
                <a:lnTo>
                  <a:pt x="42" y="268"/>
                </a:lnTo>
                <a:lnTo>
                  <a:pt x="87" y="302"/>
                </a:lnTo>
                <a:lnTo>
                  <a:pt x="143" y="314"/>
                </a:lnTo>
                <a:lnTo>
                  <a:pt x="198" y="302"/>
                </a:lnTo>
                <a:lnTo>
                  <a:pt x="243" y="268"/>
                </a:lnTo>
                <a:lnTo>
                  <a:pt x="274"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3587" name="Freeform 35"/>
          <p:cNvSpPr>
            <a:spLocks/>
          </p:cNvSpPr>
          <p:nvPr/>
        </p:nvSpPr>
        <p:spPr bwMode="auto">
          <a:xfrm>
            <a:off x="3892550" y="1743075"/>
            <a:ext cx="134938" cy="166688"/>
          </a:xfrm>
          <a:custGeom>
            <a:avLst/>
            <a:gdLst>
              <a:gd name="T0" fmla="*/ 284 w 284"/>
              <a:gd name="T1" fmla="*/ 157 h 314"/>
              <a:gd name="T2" fmla="*/ 273 w 284"/>
              <a:gd name="T3" fmla="*/ 95 h 314"/>
              <a:gd name="T4" fmla="*/ 242 w 284"/>
              <a:gd name="T5" fmla="*/ 45 h 314"/>
              <a:gd name="T6" fmla="*/ 197 w 284"/>
              <a:gd name="T7" fmla="*/ 11 h 314"/>
              <a:gd name="T8" fmla="*/ 142 w 284"/>
              <a:gd name="T9" fmla="*/ 0 h 314"/>
              <a:gd name="T10" fmla="*/ 86 w 284"/>
              <a:gd name="T11" fmla="*/ 11 h 314"/>
              <a:gd name="T12" fmla="*/ 41 w 284"/>
              <a:gd name="T13" fmla="*/ 45 h 314"/>
              <a:gd name="T14" fmla="*/ 10 w 284"/>
              <a:gd name="T15" fmla="*/ 95 h 314"/>
              <a:gd name="T16" fmla="*/ 0 w 284"/>
              <a:gd name="T17" fmla="*/ 157 h 314"/>
              <a:gd name="T18" fmla="*/ 10 w 284"/>
              <a:gd name="T19" fmla="*/ 217 h 314"/>
              <a:gd name="T20" fmla="*/ 41 w 284"/>
              <a:gd name="T21" fmla="*/ 267 h 314"/>
              <a:gd name="T22" fmla="*/ 86 w 284"/>
              <a:gd name="T23" fmla="*/ 301 h 314"/>
              <a:gd name="T24" fmla="*/ 142 w 284"/>
              <a:gd name="T25" fmla="*/ 314 h 314"/>
              <a:gd name="T26" fmla="*/ 197 w 284"/>
              <a:gd name="T27" fmla="*/ 301 h 314"/>
              <a:gd name="T28" fmla="*/ 242 w 284"/>
              <a:gd name="T29" fmla="*/ 267 h 314"/>
              <a:gd name="T30" fmla="*/ 273 w 284"/>
              <a:gd name="T31" fmla="*/ 217 h 314"/>
              <a:gd name="T32" fmla="*/ 284 w 284"/>
              <a:gd name="T33" fmla="*/ 157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4"/>
              <a:gd name="T52" fmla="*/ 0 h 314"/>
              <a:gd name="T53" fmla="*/ 284 w 284"/>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4" h="314">
                <a:moveTo>
                  <a:pt x="284" y="157"/>
                </a:moveTo>
                <a:lnTo>
                  <a:pt x="273" y="95"/>
                </a:lnTo>
                <a:lnTo>
                  <a:pt x="242" y="45"/>
                </a:lnTo>
                <a:lnTo>
                  <a:pt x="197" y="11"/>
                </a:lnTo>
                <a:lnTo>
                  <a:pt x="142" y="0"/>
                </a:lnTo>
                <a:lnTo>
                  <a:pt x="86" y="11"/>
                </a:lnTo>
                <a:lnTo>
                  <a:pt x="41" y="45"/>
                </a:lnTo>
                <a:lnTo>
                  <a:pt x="10" y="95"/>
                </a:lnTo>
                <a:lnTo>
                  <a:pt x="0" y="157"/>
                </a:lnTo>
                <a:lnTo>
                  <a:pt x="10" y="217"/>
                </a:lnTo>
                <a:lnTo>
                  <a:pt x="41" y="267"/>
                </a:lnTo>
                <a:lnTo>
                  <a:pt x="86" y="301"/>
                </a:lnTo>
                <a:lnTo>
                  <a:pt x="142" y="314"/>
                </a:lnTo>
                <a:lnTo>
                  <a:pt x="197" y="301"/>
                </a:lnTo>
                <a:lnTo>
                  <a:pt x="242" y="267"/>
                </a:lnTo>
                <a:lnTo>
                  <a:pt x="273" y="217"/>
                </a:lnTo>
                <a:lnTo>
                  <a:pt x="284" y="157"/>
                </a:lnTo>
                <a:close/>
              </a:path>
            </a:pathLst>
          </a:custGeom>
          <a:solidFill>
            <a:srgbClr val="FFFFFF"/>
          </a:solidFill>
          <a:ln w="0">
            <a:solidFill>
              <a:srgbClr val="000000"/>
            </a:solidFill>
            <a:round/>
            <a:headEnd/>
            <a:tailEnd/>
          </a:ln>
        </p:spPr>
        <p:txBody>
          <a:bodyPr/>
          <a:lstStyle/>
          <a:p>
            <a:endParaRPr lang="ru-RU"/>
          </a:p>
        </p:txBody>
      </p:sp>
      <p:sp>
        <p:nvSpPr>
          <p:cNvPr id="23588" name="Freeform 36"/>
          <p:cNvSpPr>
            <a:spLocks/>
          </p:cNvSpPr>
          <p:nvPr/>
        </p:nvSpPr>
        <p:spPr bwMode="auto">
          <a:xfrm>
            <a:off x="3894138" y="2076450"/>
            <a:ext cx="133350" cy="166688"/>
          </a:xfrm>
          <a:custGeom>
            <a:avLst/>
            <a:gdLst>
              <a:gd name="T0" fmla="*/ 284 w 284"/>
              <a:gd name="T1" fmla="*/ 157 h 314"/>
              <a:gd name="T2" fmla="*/ 273 w 284"/>
              <a:gd name="T3" fmla="*/ 95 h 314"/>
              <a:gd name="T4" fmla="*/ 242 w 284"/>
              <a:gd name="T5" fmla="*/ 45 h 314"/>
              <a:gd name="T6" fmla="*/ 197 w 284"/>
              <a:gd name="T7" fmla="*/ 11 h 314"/>
              <a:gd name="T8" fmla="*/ 142 w 284"/>
              <a:gd name="T9" fmla="*/ 0 h 314"/>
              <a:gd name="T10" fmla="*/ 86 w 284"/>
              <a:gd name="T11" fmla="*/ 11 h 314"/>
              <a:gd name="T12" fmla="*/ 41 w 284"/>
              <a:gd name="T13" fmla="*/ 45 h 314"/>
              <a:gd name="T14" fmla="*/ 10 w 284"/>
              <a:gd name="T15" fmla="*/ 95 h 314"/>
              <a:gd name="T16" fmla="*/ 0 w 284"/>
              <a:gd name="T17" fmla="*/ 157 h 314"/>
              <a:gd name="T18" fmla="*/ 10 w 284"/>
              <a:gd name="T19" fmla="*/ 217 h 314"/>
              <a:gd name="T20" fmla="*/ 41 w 284"/>
              <a:gd name="T21" fmla="*/ 267 h 314"/>
              <a:gd name="T22" fmla="*/ 86 w 284"/>
              <a:gd name="T23" fmla="*/ 301 h 314"/>
              <a:gd name="T24" fmla="*/ 142 w 284"/>
              <a:gd name="T25" fmla="*/ 314 h 314"/>
              <a:gd name="T26" fmla="*/ 197 w 284"/>
              <a:gd name="T27" fmla="*/ 301 h 314"/>
              <a:gd name="T28" fmla="*/ 242 w 284"/>
              <a:gd name="T29" fmla="*/ 267 h 314"/>
              <a:gd name="T30" fmla="*/ 273 w 284"/>
              <a:gd name="T31" fmla="*/ 217 h 314"/>
              <a:gd name="T32" fmla="*/ 284 w 284"/>
              <a:gd name="T33" fmla="*/ 157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4"/>
              <a:gd name="T52" fmla="*/ 0 h 314"/>
              <a:gd name="T53" fmla="*/ 284 w 284"/>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4" h="314">
                <a:moveTo>
                  <a:pt x="284" y="157"/>
                </a:moveTo>
                <a:lnTo>
                  <a:pt x="273" y="95"/>
                </a:lnTo>
                <a:lnTo>
                  <a:pt x="242" y="45"/>
                </a:lnTo>
                <a:lnTo>
                  <a:pt x="197" y="11"/>
                </a:lnTo>
                <a:lnTo>
                  <a:pt x="142" y="0"/>
                </a:lnTo>
                <a:lnTo>
                  <a:pt x="86" y="11"/>
                </a:lnTo>
                <a:lnTo>
                  <a:pt x="41" y="45"/>
                </a:lnTo>
                <a:lnTo>
                  <a:pt x="10" y="95"/>
                </a:lnTo>
                <a:lnTo>
                  <a:pt x="0" y="157"/>
                </a:lnTo>
                <a:lnTo>
                  <a:pt x="10" y="217"/>
                </a:lnTo>
                <a:lnTo>
                  <a:pt x="41" y="267"/>
                </a:lnTo>
                <a:lnTo>
                  <a:pt x="86" y="301"/>
                </a:lnTo>
                <a:lnTo>
                  <a:pt x="142" y="314"/>
                </a:lnTo>
                <a:lnTo>
                  <a:pt x="197" y="301"/>
                </a:lnTo>
                <a:lnTo>
                  <a:pt x="242" y="267"/>
                </a:lnTo>
                <a:lnTo>
                  <a:pt x="273" y="217"/>
                </a:lnTo>
                <a:lnTo>
                  <a:pt x="284" y="157"/>
                </a:lnTo>
                <a:close/>
              </a:path>
            </a:pathLst>
          </a:custGeom>
          <a:solidFill>
            <a:srgbClr val="FFFFFF"/>
          </a:solidFill>
          <a:ln w="0">
            <a:solidFill>
              <a:srgbClr val="000000"/>
            </a:solidFill>
            <a:round/>
            <a:headEnd/>
            <a:tailEnd/>
          </a:ln>
        </p:spPr>
        <p:txBody>
          <a:bodyPr/>
          <a:lstStyle/>
          <a:p>
            <a:endParaRPr lang="ru-RU"/>
          </a:p>
        </p:txBody>
      </p:sp>
      <p:sp>
        <p:nvSpPr>
          <p:cNvPr id="23589" name="Freeform 37"/>
          <p:cNvSpPr>
            <a:spLocks/>
          </p:cNvSpPr>
          <p:nvPr/>
        </p:nvSpPr>
        <p:spPr bwMode="auto">
          <a:xfrm>
            <a:off x="3894138" y="2408238"/>
            <a:ext cx="133350" cy="166687"/>
          </a:xfrm>
          <a:custGeom>
            <a:avLst/>
            <a:gdLst>
              <a:gd name="T0" fmla="*/ 284 w 284"/>
              <a:gd name="T1" fmla="*/ 158 h 315"/>
              <a:gd name="T2" fmla="*/ 273 w 284"/>
              <a:gd name="T3" fmla="*/ 96 h 315"/>
              <a:gd name="T4" fmla="*/ 242 w 284"/>
              <a:gd name="T5" fmla="*/ 46 h 315"/>
              <a:gd name="T6" fmla="*/ 197 w 284"/>
              <a:gd name="T7" fmla="*/ 12 h 315"/>
              <a:gd name="T8" fmla="*/ 142 w 284"/>
              <a:gd name="T9" fmla="*/ 0 h 315"/>
              <a:gd name="T10" fmla="*/ 86 w 284"/>
              <a:gd name="T11" fmla="*/ 12 h 315"/>
              <a:gd name="T12" fmla="*/ 41 w 284"/>
              <a:gd name="T13" fmla="*/ 46 h 315"/>
              <a:gd name="T14" fmla="*/ 10 w 284"/>
              <a:gd name="T15" fmla="*/ 96 h 315"/>
              <a:gd name="T16" fmla="*/ 0 w 284"/>
              <a:gd name="T17" fmla="*/ 158 h 315"/>
              <a:gd name="T18" fmla="*/ 10 w 284"/>
              <a:gd name="T19" fmla="*/ 218 h 315"/>
              <a:gd name="T20" fmla="*/ 41 w 284"/>
              <a:gd name="T21" fmla="*/ 268 h 315"/>
              <a:gd name="T22" fmla="*/ 86 w 284"/>
              <a:gd name="T23" fmla="*/ 302 h 315"/>
              <a:gd name="T24" fmla="*/ 142 w 284"/>
              <a:gd name="T25" fmla="*/ 315 h 315"/>
              <a:gd name="T26" fmla="*/ 197 w 284"/>
              <a:gd name="T27" fmla="*/ 302 h 315"/>
              <a:gd name="T28" fmla="*/ 242 w 284"/>
              <a:gd name="T29" fmla="*/ 268 h 315"/>
              <a:gd name="T30" fmla="*/ 273 w 284"/>
              <a:gd name="T31" fmla="*/ 218 h 315"/>
              <a:gd name="T32" fmla="*/ 284 w 284"/>
              <a:gd name="T33" fmla="*/ 158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4"/>
              <a:gd name="T52" fmla="*/ 0 h 315"/>
              <a:gd name="T53" fmla="*/ 284 w 284"/>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4" h="315">
                <a:moveTo>
                  <a:pt x="284" y="158"/>
                </a:moveTo>
                <a:lnTo>
                  <a:pt x="273" y="96"/>
                </a:lnTo>
                <a:lnTo>
                  <a:pt x="242" y="46"/>
                </a:lnTo>
                <a:lnTo>
                  <a:pt x="197" y="12"/>
                </a:lnTo>
                <a:lnTo>
                  <a:pt x="142" y="0"/>
                </a:lnTo>
                <a:lnTo>
                  <a:pt x="86" y="12"/>
                </a:lnTo>
                <a:lnTo>
                  <a:pt x="41" y="46"/>
                </a:lnTo>
                <a:lnTo>
                  <a:pt x="10" y="96"/>
                </a:lnTo>
                <a:lnTo>
                  <a:pt x="0" y="158"/>
                </a:lnTo>
                <a:lnTo>
                  <a:pt x="10" y="218"/>
                </a:lnTo>
                <a:lnTo>
                  <a:pt x="41" y="268"/>
                </a:lnTo>
                <a:lnTo>
                  <a:pt x="86" y="302"/>
                </a:lnTo>
                <a:lnTo>
                  <a:pt x="142" y="315"/>
                </a:lnTo>
                <a:lnTo>
                  <a:pt x="197" y="302"/>
                </a:lnTo>
                <a:lnTo>
                  <a:pt x="242" y="268"/>
                </a:lnTo>
                <a:lnTo>
                  <a:pt x="273" y="218"/>
                </a:lnTo>
                <a:lnTo>
                  <a:pt x="284" y="158"/>
                </a:lnTo>
                <a:close/>
              </a:path>
            </a:pathLst>
          </a:custGeom>
          <a:solidFill>
            <a:srgbClr val="FFFFFF"/>
          </a:solidFill>
          <a:ln w="0">
            <a:solidFill>
              <a:srgbClr val="000000"/>
            </a:solidFill>
            <a:round/>
            <a:headEnd/>
            <a:tailEnd/>
          </a:ln>
        </p:spPr>
        <p:txBody>
          <a:bodyPr/>
          <a:lstStyle/>
          <a:p>
            <a:endParaRPr lang="ru-RU"/>
          </a:p>
        </p:txBody>
      </p:sp>
      <p:sp>
        <p:nvSpPr>
          <p:cNvPr id="23590" name="Freeform 38"/>
          <p:cNvSpPr>
            <a:spLocks/>
          </p:cNvSpPr>
          <p:nvPr/>
        </p:nvSpPr>
        <p:spPr bwMode="auto">
          <a:xfrm>
            <a:off x="3894138" y="2741613"/>
            <a:ext cx="134937" cy="166687"/>
          </a:xfrm>
          <a:custGeom>
            <a:avLst/>
            <a:gdLst>
              <a:gd name="T0" fmla="*/ 285 w 285"/>
              <a:gd name="T1" fmla="*/ 158 h 315"/>
              <a:gd name="T2" fmla="*/ 273 w 285"/>
              <a:gd name="T3" fmla="*/ 96 h 315"/>
              <a:gd name="T4" fmla="*/ 242 w 285"/>
              <a:gd name="T5" fmla="*/ 46 h 315"/>
              <a:gd name="T6" fmla="*/ 197 w 285"/>
              <a:gd name="T7" fmla="*/ 12 h 315"/>
              <a:gd name="T8" fmla="*/ 142 w 285"/>
              <a:gd name="T9" fmla="*/ 0 h 315"/>
              <a:gd name="T10" fmla="*/ 86 w 285"/>
              <a:gd name="T11" fmla="*/ 12 h 315"/>
              <a:gd name="T12" fmla="*/ 41 w 285"/>
              <a:gd name="T13" fmla="*/ 46 h 315"/>
              <a:gd name="T14" fmla="*/ 10 w 285"/>
              <a:gd name="T15" fmla="*/ 96 h 315"/>
              <a:gd name="T16" fmla="*/ 0 w 285"/>
              <a:gd name="T17" fmla="*/ 158 h 315"/>
              <a:gd name="T18" fmla="*/ 10 w 285"/>
              <a:gd name="T19" fmla="*/ 218 h 315"/>
              <a:gd name="T20" fmla="*/ 41 w 285"/>
              <a:gd name="T21" fmla="*/ 268 h 315"/>
              <a:gd name="T22" fmla="*/ 86 w 285"/>
              <a:gd name="T23" fmla="*/ 302 h 315"/>
              <a:gd name="T24" fmla="*/ 142 w 285"/>
              <a:gd name="T25" fmla="*/ 315 h 315"/>
              <a:gd name="T26" fmla="*/ 197 w 285"/>
              <a:gd name="T27" fmla="*/ 302 h 315"/>
              <a:gd name="T28" fmla="*/ 242 w 285"/>
              <a:gd name="T29" fmla="*/ 268 h 315"/>
              <a:gd name="T30" fmla="*/ 273 w 285"/>
              <a:gd name="T31" fmla="*/ 218 h 315"/>
              <a:gd name="T32" fmla="*/ 285 w 285"/>
              <a:gd name="T33" fmla="*/ 158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8"/>
                </a:moveTo>
                <a:lnTo>
                  <a:pt x="273" y="96"/>
                </a:lnTo>
                <a:lnTo>
                  <a:pt x="242" y="46"/>
                </a:lnTo>
                <a:lnTo>
                  <a:pt x="197" y="12"/>
                </a:lnTo>
                <a:lnTo>
                  <a:pt x="142" y="0"/>
                </a:lnTo>
                <a:lnTo>
                  <a:pt x="86" y="12"/>
                </a:lnTo>
                <a:lnTo>
                  <a:pt x="41" y="46"/>
                </a:lnTo>
                <a:lnTo>
                  <a:pt x="10" y="96"/>
                </a:lnTo>
                <a:lnTo>
                  <a:pt x="0" y="158"/>
                </a:lnTo>
                <a:lnTo>
                  <a:pt x="10" y="218"/>
                </a:lnTo>
                <a:lnTo>
                  <a:pt x="41" y="268"/>
                </a:lnTo>
                <a:lnTo>
                  <a:pt x="86" y="302"/>
                </a:lnTo>
                <a:lnTo>
                  <a:pt x="142" y="315"/>
                </a:lnTo>
                <a:lnTo>
                  <a:pt x="197" y="302"/>
                </a:lnTo>
                <a:lnTo>
                  <a:pt x="242" y="268"/>
                </a:lnTo>
                <a:lnTo>
                  <a:pt x="273" y="218"/>
                </a:lnTo>
                <a:lnTo>
                  <a:pt x="285" y="158"/>
                </a:lnTo>
                <a:close/>
              </a:path>
            </a:pathLst>
          </a:custGeom>
          <a:solidFill>
            <a:srgbClr val="FFFFFF"/>
          </a:solidFill>
          <a:ln w="0">
            <a:solidFill>
              <a:srgbClr val="000000"/>
            </a:solidFill>
            <a:round/>
            <a:headEnd/>
            <a:tailEnd/>
          </a:ln>
        </p:spPr>
        <p:txBody>
          <a:bodyPr/>
          <a:lstStyle/>
          <a:p>
            <a:endParaRPr lang="ru-RU"/>
          </a:p>
        </p:txBody>
      </p:sp>
      <p:sp>
        <p:nvSpPr>
          <p:cNvPr id="23591" name="Freeform 39"/>
          <p:cNvSpPr>
            <a:spLocks/>
          </p:cNvSpPr>
          <p:nvPr/>
        </p:nvSpPr>
        <p:spPr bwMode="auto">
          <a:xfrm>
            <a:off x="3894138" y="3074988"/>
            <a:ext cx="133350" cy="166687"/>
          </a:xfrm>
          <a:custGeom>
            <a:avLst/>
            <a:gdLst>
              <a:gd name="T0" fmla="*/ 284 w 284"/>
              <a:gd name="T1" fmla="*/ 157 h 315"/>
              <a:gd name="T2" fmla="*/ 273 w 284"/>
              <a:gd name="T3" fmla="*/ 96 h 315"/>
              <a:gd name="T4" fmla="*/ 242 w 284"/>
              <a:gd name="T5" fmla="*/ 46 h 315"/>
              <a:gd name="T6" fmla="*/ 197 w 284"/>
              <a:gd name="T7" fmla="*/ 12 h 315"/>
              <a:gd name="T8" fmla="*/ 142 w 284"/>
              <a:gd name="T9" fmla="*/ 0 h 315"/>
              <a:gd name="T10" fmla="*/ 86 w 284"/>
              <a:gd name="T11" fmla="*/ 12 h 315"/>
              <a:gd name="T12" fmla="*/ 41 w 284"/>
              <a:gd name="T13" fmla="*/ 46 h 315"/>
              <a:gd name="T14" fmla="*/ 10 w 284"/>
              <a:gd name="T15" fmla="*/ 96 h 315"/>
              <a:gd name="T16" fmla="*/ 0 w 284"/>
              <a:gd name="T17" fmla="*/ 157 h 315"/>
              <a:gd name="T18" fmla="*/ 10 w 284"/>
              <a:gd name="T19" fmla="*/ 218 h 315"/>
              <a:gd name="T20" fmla="*/ 41 w 284"/>
              <a:gd name="T21" fmla="*/ 268 h 315"/>
              <a:gd name="T22" fmla="*/ 86 w 284"/>
              <a:gd name="T23" fmla="*/ 302 h 315"/>
              <a:gd name="T24" fmla="*/ 142 w 284"/>
              <a:gd name="T25" fmla="*/ 315 h 315"/>
              <a:gd name="T26" fmla="*/ 197 w 284"/>
              <a:gd name="T27" fmla="*/ 302 h 315"/>
              <a:gd name="T28" fmla="*/ 242 w 284"/>
              <a:gd name="T29" fmla="*/ 268 h 315"/>
              <a:gd name="T30" fmla="*/ 273 w 284"/>
              <a:gd name="T31" fmla="*/ 218 h 315"/>
              <a:gd name="T32" fmla="*/ 284 w 284"/>
              <a:gd name="T33" fmla="*/ 157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4"/>
              <a:gd name="T52" fmla="*/ 0 h 315"/>
              <a:gd name="T53" fmla="*/ 284 w 284"/>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4" h="315">
                <a:moveTo>
                  <a:pt x="284" y="157"/>
                </a:moveTo>
                <a:lnTo>
                  <a:pt x="273" y="96"/>
                </a:lnTo>
                <a:lnTo>
                  <a:pt x="242" y="46"/>
                </a:lnTo>
                <a:lnTo>
                  <a:pt x="197" y="12"/>
                </a:lnTo>
                <a:lnTo>
                  <a:pt x="142" y="0"/>
                </a:lnTo>
                <a:lnTo>
                  <a:pt x="86" y="12"/>
                </a:lnTo>
                <a:lnTo>
                  <a:pt x="41" y="46"/>
                </a:lnTo>
                <a:lnTo>
                  <a:pt x="10" y="96"/>
                </a:lnTo>
                <a:lnTo>
                  <a:pt x="0" y="157"/>
                </a:lnTo>
                <a:lnTo>
                  <a:pt x="10" y="218"/>
                </a:lnTo>
                <a:lnTo>
                  <a:pt x="41" y="268"/>
                </a:lnTo>
                <a:lnTo>
                  <a:pt x="86" y="302"/>
                </a:lnTo>
                <a:lnTo>
                  <a:pt x="142" y="315"/>
                </a:lnTo>
                <a:lnTo>
                  <a:pt x="197" y="302"/>
                </a:lnTo>
                <a:lnTo>
                  <a:pt x="242" y="268"/>
                </a:lnTo>
                <a:lnTo>
                  <a:pt x="273" y="218"/>
                </a:lnTo>
                <a:lnTo>
                  <a:pt x="284" y="157"/>
                </a:lnTo>
                <a:close/>
              </a:path>
            </a:pathLst>
          </a:custGeom>
          <a:solidFill>
            <a:srgbClr val="FFFFFF"/>
          </a:solidFill>
          <a:ln w="0">
            <a:solidFill>
              <a:srgbClr val="000000"/>
            </a:solidFill>
            <a:round/>
            <a:headEnd/>
            <a:tailEnd/>
          </a:ln>
        </p:spPr>
        <p:txBody>
          <a:bodyPr/>
          <a:lstStyle/>
          <a:p>
            <a:endParaRPr lang="ru-RU"/>
          </a:p>
        </p:txBody>
      </p:sp>
      <p:sp>
        <p:nvSpPr>
          <p:cNvPr id="23592" name="Freeform 40"/>
          <p:cNvSpPr>
            <a:spLocks/>
          </p:cNvSpPr>
          <p:nvPr/>
        </p:nvSpPr>
        <p:spPr bwMode="auto">
          <a:xfrm>
            <a:off x="3894138" y="3408363"/>
            <a:ext cx="134937" cy="166687"/>
          </a:xfrm>
          <a:custGeom>
            <a:avLst/>
            <a:gdLst>
              <a:gd name="T0" fmla="*/ 285 w 285"/>
              <a:gd name="T1" fmla="*/ 157 h 315"/>
              <a:gd name="T2" fmla="*/ 273 w 285"/>
              <a:gd name="T3" fmla="*/ 96 h 315"/>
              <a:gd name="T4" fmla="*/ 242 w 285"/>
              <a:gd name="T5" fmla="*/ 46 h 315"/>
              <a:gd name="T6" fmla="*/ 197 w 285"/>
              <a:gd name="T7" fmla="*/ 12 h 315"/>
              <a:gd name="T8" fmla="*/ 142 w 285"/>
              <a:gd name="T9" fmla="*/ 0 h 315"/>
              <a:gd name="T10" fmla="*/ 86 w 285"/>
              <a:gd name="T11" fmla="*/ 12 h 315"/>
              <a:gd name="T12" fmla="*/ 41 w 285"/>
              <a:gd name="T13" fmla="*/ 46 h 315"/>
              <a:gd name="T14" fmla="*/ 10 w 285"/>
              <a:gd name="T15" fmla="*/ 96 h 315"/>
              <a:gd name="T16" fmla="*/ 0 w 285"/>
              <a:gd name="T17" fmla="*/ 157 h 315"/>
              <a:gd name="T18" fmla="*/ 10 w 285"/>
              <a:gd name="T19" fmla="*/ 218 h 315"/>
              <a:gd name="T20" fmla="*/ 41 w 285"/>
              <a:gd name="T21" fmla="*/ 268 h 315"/>
              <a:gd name="T22" fmla="*/ 86 w 285"/>
              <a:gd name="T23" fmla="*/ 302 h 315"/>
              <a:gd name="T24" fmla="*/ 142 w 285"/>
              <a:gd name="T25" fmla="*/ 315 h 315"/>
              <a:gd name="T26" fmla="*/ 197 w 285"/>
              <a:gd name="T27" fmla="*/ 302 h 315"/>
              <a:gd name="T28" fmla="*/ 242 w 285"/>
              <a:gd name="T29" fmla="*/ 268 h 315"/>
              <a:gd name="T30" fmla="*/ 273 w 285"/>
              <a:gd name="T31" fmla="*/ 218 h 315"/>
              <a:gd name="T32" fmla="*/ 285 w 285"/>
              <a:gd name="T33" fmla="*/ 157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7"/>
                </a:moveTo>
                <a:lnTo>
                  <a:pt x="273" y="96"/>
                </a:lnTo>
                <a:lnTo>
                  <a:pt x="242" y="46"/>
                </a:lnTo>
                <a:lnTo>
                  <a:pt x="197" y="12"/>
                </a:lnTo>
                <a:lnTo>
                  <a:pt x="142" y="0"/>
                </a:lnTo>
                <a:lnTo>
                  <a:pt x="86" y="12"/>
                </a:lnTo>
                <a:lnTo>
                  <a:pt x="41" y="46"/>
                </a:lnTo>
                <a:lnTo>
                  <a:pt x="10" y="96"/>
                </a:lnTo>
                <a:lnTo>
                  <a:pt x="0" y="157"/>
                </a:lnTo>
                <a:lnTo>
                  <a:pt x="10" y="218"/>
                </a:lnTo>
                <a:lnTo>
                  <a:pt x="41" y="268"/>
                </a:lnTo>
                <a:lnTo>
                  <a:pt x="86" y="302"/>
                </a:lnTo>
                <a:lnTo>
                  <a:pt x="142" y="315"/>
                </a:lnTo>
                <a:lnTo>
                  <a:pt x="197" y="302"/>
                </a:lnTo>
                <a:lnTo>
                  <a:pt x="242" y="268"/>
                </a:lnTo>
                <a:lnTo>
                  <a:pt x="273"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3593" name="Freeform 41"/>
          <p:cNvSpPr>
            <a:spLocks/>
          </p:cNvSpPr>
          <p:nvPr/>
        </p:nvSpPr>
        <p:spPr bwMode="auto">
          <a:xfrm>
            <a:off x="3894138" y="3740150"/>
            <a:ext cx="134937" cy="166688"/>
          </a:xfrm>
          <a:custGeom>
            <a:avLst/>
            <a:gdLst>
              <a:gd name="T0" fmla="*/ 285 w 285"/>
              <a:gd name="T1" fmla="*/ 157 h 314"/>
              <a:gd name="T2" fmla="*/ 273 w 285"/>
              <a:gd name="T3" fmla="*/ 96 h 314"/>
              <a:gd name="T4" fmla="*/ 242 w 285"/>
              <a:gd name="T5" fmla="*/ 45 h 314"/>
              <a:gd name="T6" fmla="*/ 197 w 285"/>
              <a:gd name="T7" fmla="*/ 12 h 314"/>
              <a:gd name="T8" fmla="*/ 142 w 285"/>
              <a:gd name="T9" fmla="*/ 0 h 314"/>
              <a:gd name="T10" fmla="*/ 86 w 285"/>
              <a:gd name="T11" fmla="*/ 12 h 314"/>
              <a:gd name="T12" fmla="*/ 41 w 285"/>
              <a:gd name="T13" fmla="*/ 45 h 314"/>
              <a:gd name="T14" fmla="*/ 10 w 285"/>
              <a:gd name="T15" fmla="*/ 96 h 314"/>
              <a:gd name="T16" fmla="*/ 0 w 285"/>
              <a:gd name="T17" fmla="*/ 157 h 314"/>
              <a:gd name="T18" fmla="*/ 10 w 285"/>
              <a:gd name="T19" fmla="*/ 218 h 314"/>
              <a:gd name="T20" fmla="*/ 41 w 285"/>
              <a:gd name="T21" fmla="*/ 268 h 314"/>
              <a:gd name="T22" fmla="*/ 86 w 285"/>
              <a:gd name="T23" fmla="*/ 302 h 314"/>
              <a:gd name="T24" fmla="*/ 142 w 285"/>
              <a:gd name="T25" fmla="*/ 314 h 314"/>
              <a:gd name="T26" fmla="*/ 197 w 285"/>
              <a:gd name="T27" fmla="*/ 302 h 314"/>
              <a:gd name="T28" fmla="*/ 242 w 285"/>
              <a:gd name="T29" fmla="*/ 268 h 314"/>
              <a:gd name="T30" fmla="*/ 273 w 285"/>
              <a:gd name="T31" fmla="*/ 218 h 314"/>
              <a:gd name="T32" fmla="*/ 285 w 285"/>
              <a:gd name="T33" fmla="*/ 157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3" y="96"/>
                </a:lnTo>
                <a:lnTo>
                  <a:pt x="242" y="45"/>
                </a:lnTo>
                <a:lnTo>
                  <a:pt x="197" y="12"/>
                </a:lnTo>
                <a:lnTo>
                  <a:pt x="142" y="0"/>
                </a:lnTo>
                <a:lnTo>
                  <a:pt x="86" y="12"/>
                </a:lnTo>
                <a:lnTo>
                  <a:pt x="41" y="45"/>
                </a:lnTo>
                <a:lnTo>
                  <a:pt x="10" y="96"/>
                </a:lnTo>
                <a:lnTo>
                  <a:pt x="0" y="157"/>
                </a:lnTo>
                <a:lnTo>
                  <a:pt x="10" y="218"/>
                </a:lnTo>
                <a:lnTo>
                  <a:pt x="41" y="268"/>
                </a:lnTo>
                <a:lnTo>
                  <a:pt x="86" y="302"/>
                </a:lnTo>
                <a:lnTo>
                  <a:pt x="142" y="314"/>
                </a:lnTo>
                <a:lnTo>
                  <a:pt x="197" y="302"/>
                </a:lnTo>
                <a:lnTo>
                  <a:pt x="242" y="268"/>
                </a:lnTo>
                <a:lnTo>
                  <a:pt x="273"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3594" name="Freeform 42"/>
          <p:cNvSpPr>
            <a:spLocks/>
          </p:cNvSpPr>
          <p:nvPr/>
        </p:nvSpPr>
        <p:spPr bwMode="auto">
          <a:xfrm>
            <a:off x="3894138" y="4073525"/>
            <a:ext cx="134937" cy="166688"/>
          </a:xfrm>
          <a:custGeom>
            <a:avLst/>
            <a:gdLst>
              <a:gd name="T0" fmla="*/ 285 w 285"/>
              <a:gd name="T1" fmla="*/ 157 h 315"/>
              <a:gd name="T2" fmla="*/ 273 w 285"/>
              <a:gd name="T3" fmla="*/ 96 h 315"/>
              <a:gd name="T4" fmla="*/ 242 w 285"/>
              <a:gd name="T5" fmla="*/ 46 h 315"/>
              <a:gd name="T6" fmla="*/ 197 w 285"/>
              <a:gd name="T7" fmla="*/ 12 h 315"/>
              <a:gd name="T8" fmla="*/ 142 w 285"/>
              <a:gd name="T9" fmla="*/ 0 h 315"/>
              <a:gd name="T10" fmla="*/ 86 w 285"/>
              <a:gd name="T11" fmla="*/ 12 h 315"/>
              <a:gd name="T12" fmla="*/ 41 w 285"/>
              <a:gd name="T13" fmla="*/ 46 h 315"/>
              <a:gd name="T14" fmla="*/ 10 w 285"/>
              <a:gd name="T15" fmla="*/ 96 h 315"/>
              <a:gd name="T16" fmla="*/ 0 w 285"/>
              <a:gd name="T17" fmla="*/ 157 h 315"/>
              <a:gd name="T18" fmla="*/ 10 w 285"/>
              <a:gd name="T19" fmla="*/ 218 h 315"/>
              <a:gd name="T20" fmla="*/ 41 w 285"/>
              <a:gd name="T21" fmla="*/ 268 h 315"/>
              <a:gd name="T22" fmla="*/ 86 w 285"/>
              <a:gd name="T23" fmla="*/ 302 h 315"/>
              <a:gd name="T24" fmla="*/ 142 w 285"/>
              <a:gd name="T25" fmla="*/ 315 h 315"/>
              <a:gd name="T26" fmla="*/ 197 w 285"/>
              <a:gd name="T27" fmla="*/ 302 h 315"/>
              <a:gd name="T28" fmla="*/ 242 w 285"/>
              <a:gd name="T29" fmla="*/ 268 h 315"/>
              <a:gd name="T30" fmla="*/ 273 w 285"/>
              <a:gd name="T31" fmla="*/ 218 h 315"/>
              <a:gd name="T32" fmla="*/ 285 w 285"/>
              <a:gd name="T33" fmla="*/ 157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7"/>
                </a:moveTo>
                <a:lnTo>
                  <a:pt x="273" y="96"/>
                </a:lnTo>
                <a:lnTo>
                  <a:pt x="242" y="46"/>
                </a:lnTo>
                <a:lnTo>
                  <a:pt x="197" y="12"/>
                </a:lnTo>
                <a:lnTo>
                  <a:pt x="142" y="0"/>
                </a:lnTo>
                <a:lnTo>
                  <a:pt x="86" y="12"/>
                </a:lnTo>
                <a:lnTo>
                  <a:pt x="41" y="46"/>
                </a:lnTo>
                <a:lnTo>
                  <a:pt x="10" y="96"/>
                </a:lnTo>
                <a:lnTo>
                  <a:pt x="0" y="157"/>
                </a:lnTo>
                <a:lnTo>
                  <a:pt x="10" y="218"/>
                </a:lnTo>
                <a:lnTo>
                  <a:pt x="41" y="268"/>
                </a:lnTo>
                <a:lnTo>
                  <a:pt x="86" y="302"/>
                </a:lnTo>
                <a:lnTo>
                  <a:pt x="142" y="315"/>
                </a:lnTo>
                <a:lnTo>
                  <a:pt x="197" y="302"/>
                </a:lnTo>
                <a:lnTo>
                  <a:pt x="242" y="268"/>
                </a:lnTo>
                <a:lnTo>
                  <a:pt x="273"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3595" name="Freeform 43"/>
          <p:cNvSpPr>
            <a:spLocks/>
          </p:cNvSpPr>
          <p:nvPr/>
        </p:nvSpPr>
        <p:spPr bwMode="auto">
          <a:xfrm>
            <a:off x="3894138" y="4405313"/>
            <a:ext cx="133350" cy="166687"/>
          </a:xfrm>
          <a:custGeom>
            <a:avLst/>
            <a:gdLst>
              <a:gd name="T0" fmla="*/ 284 w 284"/>
              <a:gd name="T1" fmla="*/ 157 h 314"/>
              <a:gd name="T2" fmla="*/ 273 w 284"/>
              <a:gd name="T3" fmla="*/ 95 h 314"/>
              <a:gd name="T4" fmla="*/ 242 w 284"/>
              <a:gd name="T5" fmla="*/ 45 h 314"/>
              <a:gd name="T6" fmla="*/ 197 w 284"/>
              <a:gd name="T7" fmla="*/ 11 h 314"/>
              <a:gd name="T8" fmla="*/ 142 w 284"/>
              <a:gd name="T9" fmla="*/ 0 h 314"/>
              <a:gd name="T10" fmla="*/ 86 w 284"/>
              <a:gd name="T11" fmla="*/ 11 h 314"/>
              <a:gd name="T12" fmla="*/ 41 w 284"/>
              <a:gd name="T13" fmla="*/ 45 h 314"/>
              <a:gd name="T14" fmla="*/ 10 w 284"/>
              <a:gd name="T15" fmla="*/ 95 h 314"/>
              <a:gd name="T16" fmla="*/ 0 w 284"/>
              <a:gd name="T17" fmla="*/ 157 h 314"/>
              <a:gd name="T18" fmla="*/ 10 w 284"/>
              <a:gd name="T19" fmla="*/ 217 h 314"/>
              <a:gd name="T20" fmla="*/ 41 w 284"/>
              <a:gd name="T21" fmla="*/ 267 h 314"/>
              <a:gd name="T22" fmla="*/ 86 w 284"/>
              <a:gd name="T23" fmla="*/ 301 h 314"/>
              <a:gd name="T24" fmla="*/ 142 w 284"/>
              <a:gd name="T25" fmla="*/ 314 h 314"/>
              <a:gd name="T26" fmla="*/ 197 w 284"/>
              <a:gd name="T27" fmla="*/ 301 h 314"/>
              <a:gd name="T28" fmla="*/ 242 w 284"/>
              <a:gd name="T29" fmla="*/ 267 h 314"/>
              <a:gd name="T30" fmla="*/ 273 w 284"/>
              <a:gd name="T31" fmla="*/ 217 h 314"/>
              <a:gd name="T32" fmla="*/ 284 w 284"/>
              <a:gd name="T33" fmla="*/ 157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4"/>
              <a:gd name="T52" fmla="*/ 0 h 314"/>
              <a:gd name="T53" fmla="*/ 284 w 284"/>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4" h="314">
                <a:moveTo>
                  <a:pt x="284" y="157"/>
                </a:moveTo>
                <a:lnTo>
                  <a:pt x="273" y="95"/>
                </a:lnTo>
                <a:lnTo>
                  <a:pt x="242" y="45"/>
                </a:lnTo>
                <a:lnTo>
                  <a:pt x="197" y="11"/>
                </a:lnTo>
                <a:lnTo>
                  <a:pt x="142" y="0"/>
                </a:lnTo>
                <a:lnTo>
                  <a:pt x="86" y="11"/>
                </a:lnTo>
                <a:lnTo>
                  <a:pt x="41" y="45"/>
                </a:lnTo>
                <a:lnTo>
                  <a:pt x="10" y="95"/>
                </a:lnTo>
                <a:lnTo>
                  <a:pt x="0" y="157"/>
                </a:lnTo>
                <a:lnTo>
                  <a:pt x="10" y="217"/>
                </a:lnTo>
                <a:lnTo>
                  <a:pt x="41" y="267"/>
                </a:lnTo>
                <a:lnTo>
                  <a:pt x="86" y="301"/>
                </a:lnTo>
                <a:lnTo>
                  <a:pt x="142" y="314"/>
                </a:lnTo>
                <a:lnTo>
                  <a:pt x="197" y="301"/>
                </a:lnTo>
                <a:lnTo>
                  <a:pt x="242" y="267"/>
                </a:lnTo>
                <a:lnTo>
                  <a:pt x="273" y="217"/>
                </a:lnTo>
                <a:lnTo>
                  <a:pt x="284" y="157"/>
                </a:lnTo>
                <a:close/>
              </a:path>
            </a:pathLst>
          </a:custGeom>
          <a:solidFill>
            <a:srgbClr val="FFFFFF"/>
          </a:solidFill>
          <a:ln w="0">
            <a:solidFill>
              <a:srgbClr val="000000"/>
            </a:solidFill>
            <a:round/>
            <a:headEnd/>
            <a:tailEnd/>
          </a:ln>
        </p:spPr>
        <p:txBody>
          <a:bodyPr/>
          <a:lstStyle/>
          <a:p>
            <a:endParaRPr lang="ru-RU"/>
          </a:p>
        </p:txBody>
      </p:sp>
      <p:sp>
        <p:nvSpPr>
          <p:cNvPr id="23596" name="Freeform 44"/>
          <p:cNvSpPr>
            <a:spLocks/>
          </p:cNvSpPr>
          <p:nvPr/>
        </p:nvSpPr>
        <p:spPr bwMode="auto">
          <a:xfrm>
            <a:off x="3894138" y="4738688"/>
            <a:ext cx="134937" cy="166687"/>
          </a:xfrm>
          <a:custGeom>
            <a:avLst/>
            <a:gdLst>
              <a:gd name="T0" fmla="*/ 285 w 285"/>
              <a:gd name="T1" fmla="*/ 157 h 314"/>
              <a:gd name="T2" fmla="*/ 273 w 285"/>
              <a:gd name="T3" fmla="*/ 95 h 314"/>
              <a:gd name="T4" fmla="*/ 242 w 285"/>
              <a:gd name="T5" fmla="*/ 45 h 314"/>
              <a:gd name="T6" fmla="*/ 197 w 285"/>
              <a:gd name="T7" fmla="*/ 11 h 314"/>
              <a:gd name="T8" fmla="*/ 142 w 285"/>
              <a:gd name="T9" fmla="*/ 0 h 314"/>
              <a:gd name="T10" fmla="*/ 86 w 285"/>
              <a:gd name="T11" fmla="*/ 11 h 314"/>
              <a:gd name="T12" fmla="*/ 41 w 285"/>
              <a:gd name="T13" fmla="*/ 45 h 314"/>
              <a:gd name="T14" fmla="*/ 10 w 285"/>
              <a:gd name="T15" fmla="*/ 95 h 314"/>
              <a:gd name="T16" fmla="*/ 0 w 285"/>
              <a:gd name="T17" fmla="*/ 157 h 314"/>
              <a:gd name="T18" fmla="*/ 10 w 285"/>
              <a:gd name="T19" fmla="*/ 217 h 314"/>
              <a:gd name="T20" fmla="*/ 41 w 285"/>
              <a:gd name="T21" fmla="*/ 268 h 314"/>
              <a:gd name="T22" fmla="*/ 86 w 285"/>
              <a:gd name="T23" fmla="*/ 301 h 314"/>
              <a:gd name="T24" fmla="*/ 142 w 285"/>
              <a:gd name="T25" fmla="*/ 314 h 314"/>
              <a:gd name="T26" fmla="*/ 197 w 285"/>
              <a:gd name="T27" fmla="*/ 301 h 314"/>
              <a:gd name="T28" fmla="*/ 242 w 285"/>
              <a:gd name="T29" fmla="*/ 268 h 314"/>
              <a:gd name="T30" fmla="*/ 273 w 285"/>
              <a:gd name="T31" fmla="*/ 217 h 314"/>
              <a:gd name="T32" fmla="*/ 285 w 285"/>
              <a:gd name="T33" fmla="*/ 157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3" y="95"/>
                </a:lnTo>
                <a:lnTo>
                  <a:pt x="242" y="45"/>
                </a:lnTo>
                <a:lnTo>
                  <a:pt x="197" y="11"/>
                </a:lnTo>
                <a:lnTo>
                  <a:pt x="142" y="0"/>
                </a:lnTo>
                <a:lnTo>
                  <a:pt x="86" y="11"/>
                </a:lnTo>
                <a:lnTo>
                  <a:pt x="41" y="45"/>
                </a:lnTo>
                <a:lnTo>
                  <a:pt x="10" y="95"/>
                </a:lnTo>
                <a:lnTo>
                  <a:pt x="0" y="157"/>
                </a:lnTo>
                <a:lnTo>
                  <a:pt x="10" y="217"/>
                </a:lnTo>
                <a:lnTo>
                  <a:pt x="41" y="268"/>
                </a:lnTo>
                <a:lnTo>
                  <a:pt x="86" y="301"/>
                </a:lnTo>
                <a:lnTo>
                  <a:pt x="142" y="314"/>
                </a:lnTo>
                <a:lnTo>
                  <a:pt x="197" y="301"/>
                </a:lnTo>
                <a:lnTo>
                  <a:pt x="242" y="268"/>
                </a:lnTo>
                <a:lnTo>
                  <a:pt x="273" y="217"/>
                </a:lnTo>
                <a:lnTo>
                  <a:pt x="285" y="157"/>
                </a:lnTo>
                <a:close/>
              </a:path>
            </a:pathLst>
          </a:custGeom>
          <a:solidFill>
            <a:srgbClr val="FFFFFF"/>
          </a:solidFill>
          <a:ln w="0">
            <a:solidFill>
              <a:srgbClr val="000000"/>
            </a:solidFill>
            <a:round/>
            <a:headEnd/>
            <a:tailEnd/>
          </a:ln>
        </p:spPr>
        <p:txBody>
          <a:bodyPr/>
          <a:lstStyle/>
          <a:p>
            <a:endParaRPr lang="ru-RU"/>
          </a:p>
        </p:txBody>
      </p:sp>
      <p:sp>
        <p:nvSpPr>
          <p:cNvPr id="23597" name="Freeform 45"/>
          <p:cNvSpPr>
            <a:spLocks/>
          </p:cNvSpPr>
          <p:nvPr/>
        </p:nvSpPr>
        <p:spPr bwMode="auto">
          <a:xfrm>
            <a:off x="3894138" y="5070475"/>
            <a:ext cx="133350" cy="166688"/>
          </a:xfrm>
          <a:custGeom>
            <a:avLst/>
            <a:gdLst>
              <a:gd name="T0" fmla="*/ 284 w 284"/>
              <a:gd name="T1" fmla="*/ 158 h 315"/>
              <a:gd name="T2" fmla="*/ 273 w 284"/>
              <a:gd name="T3" fmla="*/ 96 h 315"/>
              <a:gd name="T4" fmla="*/ 242 w 284"/>
              <a:gd name="T5" fmla="*/ 46 h 315"/>
              <a:gd name="T6" fmla="*/ 197 w 284"/>
              <a:gd name="T7" fmla="*/ 12 h 315"/>
              <a:gd name="T8" fmla="*/ 142 w 284"/>
              <a:gd name="T9" fmla="*/ 0 h 315"/>
              <a:gd name="T10" fmla="*/ 86 w 284"/>
              <a:gd name="T11" fmla="*/ 12 h 315"/>
              <a:gd name="T12" fmla="*/ 41 w 284"/>
              <a:gd name="T13" fmla="*/ 46 h 315"/>
              <a:gd name="T14" fmla="*/ 10 w 284"/>
              <a:gd name="T15" fmla="*/ 96 h 315"/>
              <a:gd name="T16" fmla="*/ 0 w 284"/>
              <a:gd name="T17" fmla="*/ 158 h 315"/>
              <a:gd name="T18" fmla="*/ 10 w 284"/>
              <a:gd name="T19" fmla="*/ 218 h 315"/>
              <a:gd name="T20" fmla="*/ 41 w 284"/>
              <a:gd name="T21" fmla="*/ 268 h 315"/>
              <a:gd name="T22" fmla="*/ 86 w 284"/>
              <a:gd name="T23" fmla="*/ 302 h 315"/>
              <a:gd name="T24" fmla="*/ 142 w 284"/>
              <a:gd name="T25" fmla="*/ 315 h 315"/>
              <a:gd name="T26" fmla="*/ 197 w 284"/>
              <a:gd name="T27" fmla="*/ 302 h 315"/>
              <a:gd name="T28" fmla="*/ 242 w 284"/>
              <a:gd name="T29" fmla="*/ 268 h 315"/>
              <a:gd name="T30" fmla="*/ 273 w 284"/>
              <a:gd name="T31" fmla="*/ 218 h 315"/>
              <a:gd name="T32" fmla="*/ 284 w 284"/>
              <a:gd name="T33" fmla="*/ 158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4"/>
              <a:gd name="T52" fmla="*/ 0 h 315"/>
              <a:gd name="T53" fmla="*/ 284 w 284"/>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4" h="315">
                <a:moveTo>
                  <a:pt x="284" y="158"/>
                </a:moveTo>
                <a:lnTo>
                  <a:pt x="273" y="96"/>
                </a:lnTo>
                <a:lnTo>
                  <a:pt x="242" y="46"/>
                </a:lnTo>
                <a:lnTo>
                  <a:pt x="197" y="12"/>
                </a:lnTo>
                <a:lnTo>
                  <a:pt x="142" y="0"/>
                </a:lnTo>
                <a:lnTo>
                  <a:pt x="86" y="12"/>
                </a:lnTo>
                <a:lnTo>
                  <a:pt x="41" y="46"/>
                </a:lnTo>
                <a:lnTo>
                  <a:pt x="10" y="96"/>
                </a:lnTo>
                <a:lnTo>
                  <a:pt x="0" y="158"/>
                </a:lnTo>
                <a:lnTo>
                  <a:pt x="10" y="218"/>
                </a:lnTo>
                <a:lnTo>
                  <a:pt x="41" y="268"/>
                </a:lnTo>
                <a:lnTo>
                  <a:pt x="86" y="302"/>
                </a:lnTo>
                <a:lnTo>
                  <a:pt x="142" y="315"/>
                </a:lnTo>
                <a:lnTo>
                  <a:pt x="197" y="302"/>
                </a:lnTo>
                <a:lnTo>
                  <a:pt x="242" y="268"/>
                </a:lnTo>
                <a:lnTo>
                  <a:pt x="273" y="218"/>
                </a:lnTo>
                <a:lnTo>
                  <a:pt x="284" y="158"/>
                </a:lnTo>
                <a:close/>
              </a:path>
            </a:pathLst>
          </a:custGeom>
          <a:solidFill>
            <a:srgbClr val="FFFFFF"/>
          </a:solidFill>
          <a:ln w="0">
            <a:solidFill>
              <a:srgbClr val="000000"/>
            </a:solidFill>
            <a:round/>
            <a:headEnd/>
            <a:tailEnd/>
          </a:ln>
        </p:spPr>
        <p:txBody>
          <a:bodyPr/>
          <a:lstStyle/>
          <a:p>
            <a:endParaRPr lang="ru-RU"/>
          </a:p>
        </p:txBody>
      </p:sp>
      <p:sp>
        <p:nvSpPr>
          <p:cNvPr id="23598" name="Freeform 46"/>
          <p:cNvSpPr>
            <a:spLocks/>
          </p:cNvSpPr>
          <p:nvPr/>
        </p:nvSpPr>
        <p:spPr bwMode="auto">
          <a:xfrm>
            <a:off x="3894138" y="5403850"/>
            <a:ext cx="134937" cy="166688"/>
          </a:xfrm>
          <a:custGeom>
            <a:avLst/>
            <a:gdLst>
              <a:gd name="T0" fmla="*/ 285 w 285"/>
              <a:gd name="T1" fmla="*/ 158 h 315"/>
              <a:gd name="T2" fmla="*/ 273 w 285"/>
              <a:gd name="T3" fmla="*/ 96 h 315"/>
              <a:gd name="T4" fmla="*/ 242 w 285"/>
              <a:gd name="T5" fmla="*/ 46 h 315"/>
              <a:gd name="T6" fmla="*/ 197 w 285"/>
              <a:gd name="T7" fmla="*/ 12 h 315"/>
              <a:gd name="T8" fmla="*/ 142 w 285"/>
              <a:gd name="T9" fmla="*/ 0 h 315"/>
              <a:gd name="T10" fmla="*/ 86 w 285"/>
              <a:gd name="T11" fmla="*/ 12 h 315"/>
              <a:gd name="T12" fmla="*/ 41 w 285"/>
              <a:gd name="T13" fmla="*/ 46 h 315"/>
              <a:gd name="T14" fmla="*/ 10 w 285"/>
              <a:gd name="T15" fmla="*/ 96 h 315"/>
              <a:gd name="T16" fmla="*/ 0 w 285"/>
              <a:gd name="T17" fmla="*/ 158 h 315"/>
              <a:gd name="T18" fmla="*/ 10 w 285"/>
              <a:gd name="T19" fmla="*/ 218 h 315"/>
              <a:gd name="T20" fmla="*/ 41 w 285"/>
              <a:gd name="T21" fmla="*/ 268 h 315"/>
              <a:gd name="T22" fmla="*/ 86 w 285"/>
              <a:gd name="T23" fmla="*/ 302 h 315"/>
              <a:gd name="T24" fmla="*/ 142 w 285"/>
              <a:gd name="T25" fmla="*/ 315 h 315"/>
              <a:gd name="T26" fmla="*/ 197 w 285"/>
              <a:gd name="T27" fmla="*/ 302 h 315"/>
              <a:gd name="T28" fmla="*/ 242 w 285"/>
              <a:gd name="T29" fmla="*/ 268 h 315"/>
              <a:gd name="T30" fmla="*/ 273 w 285"/>
              <a:gd name="T31" fmla="*/ 218 h 315"/>
              <a:gd name="T32" fmla="*/ 285 w 285"/>
              <a:gd name="T33" fmla="*/ 158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8"/>
                </a:moveTo>
                <a:lnTo>
                  <a:pt x="273" y="96"/>
                </a:lnTo>
                <a:lnTo>
                  <a:pt x="242" y="46"/>
                </a:lnTo>
                <a:lnTo>
                  <a:pt x="197" y="12"/>
                </a:lnTo>
                <a:lnTo>
                  <a:pt x="142" y="0"/>
                </a:lnTo>
                <a:lnTo>
                  <a:pt x="86" y="12"/>
                </a:lnTo>
                <a:lnTo>
                  <a:pt x="41" y="46"/>
                </a:lnTo>
                <a:lnTo>
                  <a:pt x="10" y="96"/>
                </a:lnTo>
                <a:lnTo>
                  <a:pt x="0" y="158"/>
                </a:lnTo>
                <a:lnTo>
                  <a:pt x="10" y="218"/>
                </a:lnTo>
                <a:lnTo>
                  <a:pt x="41" y="268"/>
                </a:lnTo>
                <a:lnTo>
                  <a:pt x="86" y="302"/>
                </a:lnTo>
                <a:lnTo>
                  <a:pt x="142" y="315"/>
                </a:lnTo>
                <a:lnTo>
                  <a:pt x="197" y="302"/>
                </a:lnTo>
                <a:lnTo>
                  <a:pt x="242" y="268"/>
                </a:lnTo>
                <a:lnTo>
                  <a:pt x="273" y="218"/>
                </a:lnTo>
                <a:lnTo>
                  <a:pt x="285" y="158"/>
                </a:lnTo>
                <a:close/>
              </a:path>
            </a:pathLst>
          </a:custGeom>
          <a:solidFill>
            <a:srgbClr val="FFFFFF"/>
          </a:solidFill>
          <a:ln w="0">
            <a:solidFill>
              <a:srgbClr val="000000"/>
            </a:solidFill>
            <a:round/>
            <a:headEnd/>
            <a:tailEnd/>
          </a:ln>
        </p:spPr>
        <p:txBody>
          <a:bodyPr/>
          <a:lstStyle/>
          <a:p>
            <a:endParaRPr lang="ru-RU"/>
          </a:p>
        </p:txBody>
      </p:sp>
      <p:sp>
        <p:nvSpPr>
          <p:cNvPr id="23599" name="Freeform 47"/>
          <p:cNvSpPr>
            <a:spLocks/>
          </p:cNvSpPr>
          <p:nvPr/>
        </p:nvSpPr>
        <p:spPr bwMode="auto">
          <a:xfrm>
            <a:off x="3894138" y="1411288"/>
            <a:ext cx="134937" cy="166687"/>
          </a:xfrm>
          <a:custGeom>
            <a:avLst/>
            <a:gdLst>
              <a:gd name="T0" fmla="*/ 285 w 285"/>
              <a:gd name="T1" fmla="*/ 157 h 314"/>
              <a:gd name="T2" fmla="*/ 273 w 285"/>
              <a:gd name="T3" fmla="*/ 95 h 314"/>
              <a:gd name="T4" fmla="*/ 242 w 285"/>
              <a:gd name="T5" fmla="*/ 45 h 314"/>
              <a:gd name="T6" fmla="*/ 197 w 285"/>
              <a:gd name="T7" fmla="*/ 12 h 314"/>
              <a:gd name="T8" fmla="*/ 142 w 285"/>
              <a:gd name="T9" fmla="*/ 0 h 314"/>
              <a:gd name="T10" fmla="*/ 86 w 285"/>
              <a:gd name="T11" fmla="*/ 12 h 314"/>
              <a:gd name="T12" fmla="*/ 41 w 285"/>
              <a:gd name="T13" fmla="*/ 45 h 314"/>
              <a:gd name="T14" fmla="*/ 10 w 285"/>
              <a:gd name="T15" fmla="*/ 95 h 314"/>
              <a:gd name="T16" fmla="*/ 0 w 285"/>
              <a:gd name="T17" fmla="*/ 157 h 314"/>
              <a:gd name="T18" fmla="*/ 10 w 285"/>
              <a:gd name="T19" fmla="*/ 218 h 314"/>
              <a:gd name="T20" fmla="*/ 41 w 285"/>
              <a:gd name="T21" fmla="*/ 268 h 314"/>
              <a:gd name="T22" fmla="*/ 86 w 285"/>
              <a:gd name="T23" fmla="*/ 302 h 314"/>
              <a:gd name="T24" fmla="*/ 142 w 285"/>
              <a:gd name="T25" fmla="*/ 314 h 314"/>
              <a:gd name="T26" fmla="*/ 197 w 285"/>
              <a:gd name="T27" fmla="*/ 302 h 314"/>
              <a:gd name="T28" fmla="*/ 242 w 285"/>
              <a:gd name="T29" fmla="*/ 268 h 314"/>
              <a:gd name="T30" fmla="*/ 273 w 285"/>
              <a:gd name="T31" fmla="*/ 218 h 314"/>
              <a:gd name="T32" fmla="*/ 285 w 285"/>
              <a:gd name="T33" fmla="*/ 157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3" y="95"/>
                </a:lnTo>
                <a:lnTo>
                  <a:pt x="242" y="45"/>
                </a:lnTo>
                <a:lnTo>
                  <a:pt x="197" y="12"/>
                </a:lnTo>
                <a:lnTo>
                  <a:pt x="142" y="0"/>
                </a:lnTo>
                <a:lnTo>
                  <a:pt x="86" y="12"/>
                </a:lnTo>
                <a:lnTo>
                  <a:pt x="41" y="45"/>
                </a:lnTo>
                <a:lnTo>
                  <a:pt x="10" y="95"/>
                </a:lnTo>
                <a:lnTo>
                  <a:pt x="0" y="157"/>
                </a:lnTo>
                <a:lnTo>
                  <a:pt x="10" y="218"/>
                </a:lnTo>
                <a:lnTo>
                  <a:pt x="41" y="268"/>
                </a:lnTo>
                <a:lnTo>
                  <a:pt x="86" y="302"/>
                </a:lnTo>
                <a:lnTo>
                  <a:pt x="142" y="314"/>
                </a:lnTo>
                <a:lnTo>
                  <a:pt x="197" y="302"/>
                </a:lnTo>
                <a:lnTo>
                  <a:pt x="242" y="268"/>
                </a:lnTo>
                <a:lnTo>
                  <a:pt x="273"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3600" name="Freeform 48"/>
          <p:cNvSpPr>
            <a:spLocks/>
          </p:cNvSpPr>
          <p:nvPr/>
        </p:nvSpPr>
        <p:spPr bwMode="auto">
          <a:xfrm>
            <a:off x="3970338" y="1168400"/>
            <a:ext cx="671512" cy="333375"/>
          </a:xfrm>
          <a:custGeom>
            <a:avLst/>
            <a:gdLst>
              <a:gd name="T0" fmla="*/ 0 w 1424"/>
              <a:gd name="T1" fmla="*/ 629 h 629"/>
              <a:gd name="T2" fmla="*/ 0 w 1424"/>
              <a:gd name="T3" fmla="*/ 315 h 629"/>
              <a:gd name="T4" fmla="*/ 285 w 1424"/>
              <a:gd name="T5" fmla="*/ 0 h 629"/>
              <a:gd name="T6" fmla="*/ 1139 w 1424"/>
              <a:gd name="T7" fmla="*/ 0 h 629"/>
              <a:gd name="T8" fmla="*/ 1424 w 1424"/>
              <a:gd name="T9" fmla="*/ 315 h 629"/>
              <a:gd name="T10" fmla="*/ 1424 w 1424"/>
              <a:gd name="T11" fmla="*/ 629 h 629"/>
              <a:gd name="T12" fmla="*/ 1424 w 1424"/>
              <a:gd name="T13" fmla="*/ 629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5"/>
                </a:lnTo>
                <a:lnTo>
                  <a:pt x="285" y="0"/>
                </a:lnTo>
                <a:lnTo>
                  <a:pt x="1139" y="0"/>
                </a:lnTo>
                <a:lnTo>
                  <a:pt x="1424" y="315"/>
                </a:lnTo>
                <a:lnTo>
                  <a:pt x="1424" y="629"/>
                </a:lnTo>
              </a:path>
            </a:pathLst>
          </a:custGeom>
          <a:noFill/>
          <a:ln w="63500">
            <a:solidFill>
              <a:srgbClr val="000000"/>
            </a:solidFill>
            <a:round/>
            <a:headEnd/>
            <a:tailEnd/>
          </a:ln>
        </p:spPr>
        <p:txBody>
          <a:bodyPr/>
          <a:lstStyle/>
          <a:p>
            <a:endParaRPr lang="ru-RU"/>
          </a:p>
        </p:txBody>
      </p:sp>
      <p:sp>
        <p:nvSpPr>
          <p:cNvPr id="23601" name="Freeform 49"/>
          <p:cNvSpPr>
            <a:spLocks/>
          </p:cNvSpPr>
          <p:nvPr/>
        </p:nvSpPr>
        <p:spPr bwMode="auto">
          <a:xfrm>
            <a:off x="3970338" y="1501775"/>
            <a:ext cx="671512" cy="333375"/>
          </a:xfrm>
          <a:custGeom>
            <a:avLst/>
            <a:gdLst>
              <a:gd name="T0" fmla="*/ 0 w 1424"/>
              <a:gd name="T1" fmla="*/ 629 h 629"/>
              <a:gd name="T2" fmla="*/ 0 w 1424"/>
              <a:gd name="T3" fmla="*/ 315 h 629"/>
              <a:gd name="T4" fmla="*/ 285 w 1424"/>
              <a:gd name="T5" fmla="*/ 0 h 629"/>
              <a:gd name="T6" fmla="*/ 1139 w 1424"/>
              <a:gd name="T7" fmla="*/ 0 h 629"/>
              <a:gd name="T8" fmla="*/ 1424 w 1424"/>
              <a:gd name="T9" fmla="*/ 315 h 629"/>
              <a:gd name="T10" fmla="*/ 1424 w 1424"/>
              <a:gd name="T11" fmla="*/ 629 h 629"/>
              <a:gd name="T12" fmla="*/ 1424 w 1424"/>
              <a:gd name="T13" fmla="*/ 629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5"/>
                </a:lnTo>
                <a:lnTo>
                  <a:pt x="285" y="0"/>
                </a:lnTo>
                <a:lnTo>
                  <a:pt x="1139" y="0"/>
                </a:lnTo>
                <a:lnTo>
                  <a:pt x="1424" y="315"/>
                </a:lnTo>
                <a:lnTo>
                  <a:pt x="1424" y="629"/>
                </a:lnTo>
              </a:path>
            </a:pathLst>
          </a:custGeom>
          <a:noFill/>
          <a:ln w="63500">
            <a:solidFill>
              <a:srgbClr val="000000"/>
            </a:solidFill>
            <a:round/>
            <a:headEnd/>
            <a:tailEnd/>
          </a:ln>
        </p:spPr>
        <p:txBody>
          <a:bodyPr/>
          <a:lstStyle/>
          <a:p>
            <a:endParaRPr lang="ru-RU"/>
          </a:p>
        </p:txBody>
      </p:sp>
      <p:sp>
        <p:nvSpPr>
          <p:cNvPr id="23602" name="Freeform 50"/>
          <p:cNvSpPr>
            <a:spLocks/>
          </p:cNvSpPr>
          <p:nvPr/>
        </p:nvSpPr>
        <p:spPr bwMode="auto">
          <a:xfrm>
            <a:off x="3970338" y="1835150"/>
            <a:ext cx="671512" cy="331788"/>
          </a:xfrm>
          <a:custGeom>
            <a:avLst/>
            <a:gdLst>
              <a:gd name="T0" fmla="*/ 0 w 1424"/>
              <a:gd name="T1" fmla="*/ 629 h 629"/>
              <a:gd name="T2" fmla="*/ 0 w 1424"/>
              <a:gd name="T3" fmla="*/ 314 h 629"/>
              <a:gd name="T4" fmla="*/ 285 w 1424"/>
              <a:gd name="T5" fmla="*/ 0 h 629"/>
              <a:gd name="T6" fmla="*/ 1139 w 1424"/>
              <a:gd name="T7" fmla="*/ 0 h 629"/>
              <a:gd name="T8" fmla="*/ 1424 w 1424"/>
              <a:gd name="T9" fmla="*/ 314 h 629"/>
              <a:gd name="T10" fmla="*/ 1424 w 1424"/>
              <a:gd name="T11" fmla="*/ 629 h 629"/>
              <a:gd name="T12" fmla="*/ 1424 w 1424"/>
              <a:gd name="T13" fmla="*/ 629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3603" name="Freeform 51"/>
          <p:cNvSpPr>
            <a:spLocks/>
          </p:cNvSpPr>
          <p:nvPr/>
        </p:nvSpPr>
        <p:spPr bwMode="auto">
          <a:xfrm>
            <a:off x="3970338" y="2166938"/>
            <a:ext cx="671512" cy="333375"/>
          </a:xfrm>
          <a:custGeom>
            <a:avLst/>
            <a:gdLst>
              <a:gd name="T0" fmla="*/ 0 w 1424"/>
              <a:gd name="T1" fmla="*/ 629 h 629"/>
              <a:gd name="T2" fmla="*/ 0 w 1424"/>
              <a:gd name="T3" fmla="*/ 314 h 629"/>
              <a:gd name="T4" fmla="*/ 285 w 1424"/>
              <a:gd name="T5" fmla="*/ 0 h 629"/>
              <a:gd name="T6" fmla="*/ 1139 w 1424"/>
              <a:gd name="T7" fmla="*/ 0 h 629"/>
              <a:gd name="T8" fmla="*/ 1424 w 1424"/>
              <a:gd name="T9" fmla="*/ 314 h 629"/>
              <a:gd name="T10" fmla="*/ 1424 w 1424"/>
              <a:gd name="T11" fmla="*/ 629 h 629"/>
              <a:gd name="T12" fmla="*/ 1424 w 1424"/>
              <a:gd name="T13" fmla="*/ 629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3604" name="Freeform 52"/>
          <p:cNvSpPr>
            <a:spLocks/>
          </p:cNvSpPr>
          <p:nvPr/>
        </p:nvSpPr>
        <p:spPr bwMode="auto">
          <a:xfrm>
            <a:off x="3970338" y="2500313"/>
            <a:ext cx="671512" cy="333375"/>
          </a:xfrm>
          <a:custGeom>
            <a:avLst/>
            <a:gdLst>
              <a:gd name="T0" fmla="*/ 0 w 1424"/>
              <a:gd name="T1" fmla="*/ 629 h 629"/>
              <a:gd name="T2" fmla="*/ 0 w 1424"/>
              <a:gd name="T3" fmla="*/ 314 h 629"/>
              <a:gd name="T4" fmla="*/ 285 w 1424"/>
              <a:gd name="T5" fmla="*/ 0 h 629"/>
              <a:gd name="T6" fmla="*/ 1139 w 1424"/>
              <a:gd name="T7" fmla="*/ 0 h 629"/>
              <a:gd name="T8" fmla="*/ 1424 w 1424"/>
              <a:gd name="T9" fmla="*/ 314 h 629"/>
              <a:gd name="T10" fmla="*/ 1424 w 1424"/>
              <a:gd name="T11" fmla="*/ 629 h 629"/>
              <a:gd name="T12" fmla="*/ 1424 w 1424"/>
              <a:gd name="T13" fmla="*/ 629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3605" name="Freeform 53"/>
          <p:cNvSpPr>
            <a:spLocks/>
          </p:cNvSpPr>
          <p:nvPr/>
        </p:nvSpPr>
        <p:spPr bwMode="auto">
          <a:xfrm>
            <a:off x="3970338" y="2833688"/>
            <a:ext cx="671512" cy="331787"/>
          </a:xfrm>
          <a:custGeom>
            <a:avLst/>
            <a:gdLst>
              <a:gd name="T0" fmla="*/ 0 w 1424"/>
              <a:gd name="T1" fmla="*/ 629 h 629"/>
              <a:gd name="T2" fmla="*/ 0 w 1424"/>
              <a:gd name="T3" fmla="*/ 314 h 629"/>
              <a:gd name="T4" fmla="*/ 285 w 1424"/>
              <a:gd name="T5" fmla="*/ 0 h 629"/>
              <a:gd name="T6" fmla="*/ 1139 w 1424"/>
              <a:gd name="T7" fmla="*/ 0 h 629"/>
              <a:gd name="T8" fmla="*/ 1424 w 1424"/>
              <a:gd name="T9" fmla="*/ 314 h 629"/>
              <a:gd name="T10" fmla="*/ 1424 w 1424"/>
              <a:gd name="T11" fmla="*/ 629 h 629"/>
              <a:gd name="T12" fmla="*/ 1424 w 1424"/>
              <a:gd name="T13" fmla="*/ 629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3606" name="Freeform 54"/>
          <p:cNvSpPr>
            <a:spLocks/>
          </p:cNvSpPr>
          <p:nvPr/>
        </p:nvSpPr>
        <p:spPr bwMode="auto">
          <a:xfrm>
            <a:off x="3970338" y="3165475"/>
            <a:ext cx="671512" cy="333375"/>
          </a:xfrm>
          <a:custGeom>
            <a:avLst/>
            <a:gdLst>
              <a:gd name="T0" fmla="*/ 0 w 1424"/>
              <a:gd name="T1" fmla="*/ 628 h 628"/>
              <a:gd name="T2" fmla="*/ 0 w 1424"/>
              <a:gd name="T3" fmla="*/ 314 h 628"/>
              <a:gd name="T4" fmla="*/ 285 w 1424"/>
              <a:gd name="T5" fmla="*/ 0 h 628"/>
              <a:gd name="T6" fmla="*/ 1139 w 1424"/>
              <a:gd name="T7" fmla="*/ 0 h 628"/>
              <a:gd name="T8" fmla="*/ 1424 w 1424"/>
              <a:gd name="T9" fmla="*/ 314 h 628"/>
              <a:gd name="T10" fmla="*/ 1424 w 1424"/>
              <a:gd name="T11" fmla="*/ 628 h 628"/>
              <a:gd name="T12" fmla="*/ 1424 w 1424"/>
              <a:gd name="T13" fmla="*/ 628 h 628"/>
              <a:gd name="T14" fmla="*/ 0 60000 65536"/>
              <a:gd name="T15" fmla="*/ 0 60000 65536"/>
              <a:gd name="T16" fmla="*/ 0 60000 65536"/>
              <a:gd name="T17" fmla="*/ 0 60000 65536"/>
              <a:gd name="T18" fmla="*/ 0 60000 65536"/>
              <a:gd name="T19" fmla="*/ 0 60000 65536"/>
              <a:gd name="T20" fmla="*/ 0 60000 65536"/>
              <a:gd name="T21" fmla="*/ 0 w 1424"/>
              <a:gd name="T22" fmla="*/ 0 h 628"/>
              <a:gd name="T23" fmla="*/ 1424 w 1424"/>
              <a:gd name="T24" fmla="*/ 628 h 6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8">
                <a:moveTo>
                  <a:pt x="0" y="628"/>
                </a:moveTo>
                <a:lnTo>
                  <a:pt x="0" y="314"/>
                </a:lnTo>
                <a:lnTo>
                  <a:pt x="285" y="0"/>
                </a:lnTo>
                <a:lnTo>
                  <a:pt x="1139" y="0"/>
                </a:lnTo>
                <a:lnTo>
                  <a:pt x="1424" y="314"/>
                </a:lnTo>
                <a:lnTo>
                  <a:pt x="1424" y="628"/>
                </a:lnTo>
              </a:path>
            </a:pathLst>
          </a:custGeom>
          <a:noFill/>
          <a:ln w="63500">
            <a:solidFill>
              <a:srgbClr val="000000"/>
            </a:solidFill>
            <a:round/>
            <a:headEnd/>
            <a:tailEnd/>
          </a:ln>
        </p:spPr>
        <p:txBody>
          <a:bodyPr/>
          <a:lstStyle/>
          <a:p>
            <a:endParaRPr lang="ru-RU"/>
          </a:p>
        </p:txBody>
      </p:sp>
      <p:sp>
        <p:nvSpPr>
          <p:cNvPr id="23607" name="Freeform 55"/>
          <p:cNvSpPr>
            <a:spLocks/>
          </p:cNvSpPr>
          <p:nvPr/>
        </p:nvSpPr>
        <p:spPr bwMode="auto">
          <a:xfrm>
            <a:off x="3970338" y="3498850"/>
            <a:ext cx="671512" cy="331788"/>
          </a:xfrm>
          <a:custGeom>
            <a:avLst/>
            <a:gdLst>
              <a:gd name="T0" fmla="*/ 0 w 1424"/>
              <a:gd name="T1" fmla="*/ 629 h 629"/>
              <a:gd name="T2" fmla="*/ 0 w 1424"/>
              <a:gd name="T3" fmla="*/ 315 h 629"/>
              <a:gd name="T4" fmla="*/ 285 w 1424"/>
              <a:gd name="T5" fmla="*/ 0 h 629"/>
              <a:gd name="T6" fmla="*/ 1139 w 1424"/>
              <a:gd name="T7" fmla="*/ 0 h 629"/>
              <a:gd name="T8" fmla="*/ 1424 w 1424"/>
              <a:gd name="T9" fmla="*/ 315 h 629"/>
              <a:gd name="T10" fmla="*/ 1424 w 1424"/>
              <a:gd name="T11" fmla="*/ 629 h 629"/>
              <a:gd name="T12" fmla="*/ 1424 w 1424"/>
              <a:gd name="T13" fmla="*/ 629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5"/>
                </a:lnTo>
                <a:lnTo>
                  <a:pt x="285" y="0"/>
                </a:lnTo>
                <a:lnTo>
                  <a:pt x="1139" y="0"/>
                </a:lnTo>
                <a:lnTo>
                  <a:pt x="1424" y="315"/>
                </a:lnTo>
                <a:lnTo>
                  <a:pt x="1424" y="629"/>
                </a:lnTo>
              </a:path>
            </a:pathLst>
          </a:custGeom>
          <a:noFill/>
          <a:ln w="63500">
            <a:solidFill>
              <a:srgbClr val="000000"/>
            </a:solidFill>
            <a:round/>
            <a:headEnd/>
            <a:tailEnd/>
          </a:ln>
        </p:spPr>
        <p:txBody>
          <a:bodyPr/>
          <a:lstStyle/>
          <a:p>
            <a:endParaRPr lang="ru-RU"/>
          </a:p>
        </p:txBody>
      </p:sp>
      <p:sp>
        <p:nvSpPr>
          <p:cNvPr id="23608" name="Freeform 56"/>
          <p:cNvSpPr>
            <a:spLocks/>
          </p:cNvSpPr>
          <p:nvPr/>
        </p:nvSpPr>
        <p:spPr bwMode="auto">
          <a:xfrm>
            <a:off x="3970338" y="3830638"/>
            <a:ext cx="671512" cy="333375"/>
          </a:xfrm>
          <a:custGeom>
            <a:avLst/>
            <a:gdLst>
              <a:gd name="T0" fmla="*/ 0 w 1424"/>
              <a:gd name="T1" fmla="*/ 629 h 629"/>
              <a:gd name="T2" fmla="*/ 0 w 1424"/>
              <a:gd name="T3" fmla="*/ 315 h 629"/>
              <a:gd name="T4" fmla="*/ 285 w 1424"/>
              <a:gd name="T5" fmla="*/ 0 h 629"/>
              <a:gd name="T6" fmla="*/ 1139 w 1424"/>
              <a:gd name="T7" fmla="*/ 0 h 629"/>
              <a:gd name="T8" fmla="*/ 1424 w 1424"/>
              <a:gd name="T9" fmla="*/ 315 h 629"/>
              <a:gd name="T10" fmla="*/ 1424 w 1424"/>
              <a:gd name="T11" fmla="*/ 629 h 629"/>
              <a:gd name="T12" fmla="*/ 1424 w 1424"/>
              <a:gd name="T13" fmla="*/ 629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5"/>
                </a:lnTo>
                <a:lnTo>
                  <a:pt x="285" y="0"/>
                </a:lnTo>
                <a:lnTo>
                  <a:pt x="1139" y="0"/>
                </a:lnTo>
                <a:lnTo>
                  <a:pt x="1424" y="315"/>
                </a:lnTo>
                <a:lnTo>
                  <a:pt x="1424" y="629"/>
                </a:lnTo>
              </a:path>
            </a:pathLst>
          </a:custGeom>
          <a:noFill/>
          <a:ln w="63500">
            <a:solidFill>
              <a:srgbClr val="000000"/>
            </a:solidFill>
            <a:round/>
            <a:headEnd/>
            <a:tailEnd/>
          </a:ln>
        </p:spPr>
        <p:txBody>
          <a:bodyPr/>
          <a:lstStyle/>
          <a:p>
            <a:endParaRPr lang="ru-RU"/>
          </a:p>
        </p:txBody>
      </p:sp>
      <p:sp>
        <p:nvSpPr>
          <p:cNvPr id="23609" name="Freeform 57"/>
          <p:cNvSpPr>
            <a:spLocks/>
          </p:cNvSpPr>
          <p:nvPr/>
        </p:nvSpPr>
        <p:spPr bwMode="auto">
          <a:xfrm>
            <a:off x="3970338" y="4164013"/>
            <a:ext cx="671512" cy="333375"/>
          </a:xfrm>
          <a:custGeom>
            <a:avLst/>
            <a:gdLst>
              <a:gd name="T0" fmla="*/ 0 w 1424"/>
              <a:gd name="T1" fmla="*/ 629 h 629"/>
              <a:gd name="T2" fmla="*/ 0 w 1424"/>
              <a:gd name="T3" fmla="*/ 315 h 629"/>
              <a:gd name="T4" fmla="*/ 285 w 1424"/>
              <a:gd name="T5" fmla="*/ 0 h 629"/>
              <a:gd name="T6" fmla="*/ 1139 w 1424"/>
              <a:gd name="T7" fmla="*/ 0 h 629"/>
              <a:gd name="T8" fmla="*/ 1424 w 1424"/>
              <a:gd name="T9" fmla="*/ 315 h 629"/>
              <a:gd name="T10" fmla="*/ 1424 w 1424"/>
              <a:gd name="T11" fmla="*/ 629 h 629"/>
              <a:gd name="T12" fmla="*/ 1424 w 1424"/>
              <a:gd name="T13" fmla="*/ 629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5"/>
                </a:lnTo>
                <a:lnTo>
                  <a:pt x="285" y="0"/>
                </a:lnTo>
                <a:lnTo>
                  <a:pt x="1139" y="0"/>
                </a:lnTo>
                <a:lnTo>
                  <a:pt x="1424" y="315"/>
                </a:lnTo>
                <a:lnTo>
                  <a:pt x="1424" y="629"/>
                </a:lnTo>
              </a:path>
            </a:pathLst>
          </a:custGeom>
          <a:noFill/>
          <a:ln w="63500">
            <a:solidFill>
              <a:srgbClr val="000000"/>
            </a:solidFill>
            <a:round/>
            <a:headEnd/>
            <a:tailEnd/>
          </a:ln>
        </p:spPr>
        <p:txBody>
          <a:bodyPr/>
          <a:lstStyle/>
          <a:p>
            <a:endParaRPr lang="ru-RU"/>
          </a:p>
        </p:txBody>
      </p:sp>
      <p:sp>
        <p:nvSpPr>
          <p:cNvPr id="23610" name="Freeform 58"/>
          <p:cNvSpPr>
            <a:spLocks/>
          </p:cNvSpPr>
          <p:nvPr/>
        </p:nvSpPr>
        <p:spPr bwMode="auto">
          <a:xfrm>
            <a:off x="3970338" y="4497388"/>
            <a:ext cx="671512" cy="331787"/>
          </a:xfrm>
          <a:custGeom>
            <a:avLst/>
            <a:gdLst>
              <a:gd name="T0" fmla="*/ 0 w 1424"/>
              <a:gd name="T1" fmla="*/ 629 h 629"/>
              <a:gd name="T2" fmla="*/ 0 w 1424"/>
              <a:gd name="T3" fmla="*/ 314 h 629"/>
              <a:gd name="T4" fmla="*/ 285 w 1424"/>
              <a:gd name="T5" fmla="*/ 0 h 629"/>
              <a:gd name="T6" fmla="*/ 1139 w 1424"/>
              <a:gd name="T7" fmla="*/ 0 h 629"/>
              <a:gd name="T8" fmla="*/ 1424 w 1424"/>
              <a:gd name="T9" fmla="*/ 314 h 629"/>
              <a:gd name="T10" fmla="*/ 1424 w 1424"/>
              <a:gd name="T11" fmla="*/ 629 h 629"/>
              <a:gd name="T12" fmla="*/ 1424 w 1424"/>
              <a:gd name="T13" fmla="*/ 629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3611" name="Freeform 59"/>
          <p:cNvSpPr>
            <a:spLocks/>
          </p:cNvSpPr>
          <p:nvPr/>
        </p:nvSpPr>
        <p:spPr bwMode="auto">
          <a:xfrm>
            <a:off x="3970338" y="4829175"/>
            <a:ext cx="671512" cy="333375"/>
          </a:xfrm>
          <a:custGeom>
            <a:avLst/>
            <a:gdLst>
              <a:gd name="T0" fmla="*/ 0 w 1424"/>
              <a:gd name="T1" fmla="*/ 629 h 629"/>
              <a:gd name="T2" fmla="*/ 0 w 1424"/>
              <a:gd name="T3" fmla="*/ 314 h 629"/>
              <a:gd name="T4" fmla="*/ 285 w 1424"/>
              <a:gd name="T5" fmla="*/ 0 h 629"/>
              <a:gd name="T6" fmla="*/ 1139 w 1424"/>
              <a:gd name="T7" fmla="*/ 0 h 629"/>
              <a:gd name="T8" fmla="*/ 1424 w 1424"/>
              <a:gd name="T9" fmla="*/ 314 h 629"/>
              <a:gd name="T10" fmla="*/ 1424 w 1424"/>
              <a:gd name="T11" fmla="*/ 629 h 629"/>
              <a:gd name="T12" fmla="*/ 1424 w 1424"/>
              <a:gd name="T13" fmla="*/ 629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3612" name="Freeform 60"/>
          <p:cNvSpPr>
            <a:spLocks/>
          </p:cNvSpPr>
          <p:nvPr/>
        </p:nvSpPr>
        <p:spPr bwMode="auto">
          <a:xfrm>
            <a:off x="3970338" y="5162550"/>
            <a:ext cx="671512" cy="333375"/>
          </a:xfrm>
          <a:custGeom>
            <a:avLst/>
            <a:gdLst>
              <a:gd name="T0" fmla="*/ 0 w 1424"/>
              <a:gd name="T1" fmla="*/ 629 h 629"/>
              <a:gd name="T2" fmla="*/ 0 w 1424"/>
              <a:gd name="T3" fmla="*/ 314 h 629"/>
              <a:gd name="T4" fmla="*/ 285 w 1424"/>
              <a:gd name="T5" fmla="*/ 0 h 629"/>
              <a:gd name="T6" fmla="*/ 1139 w 1424"/>
              <a:gd name="T7" fmla="*/ 0 h 629"/>
              <a:gd name="T8" fmla="*/ 1424 w 1424"/>
              <a:gd name="T9" fmla="*/ 314 h 629"/>
              <a:gd name="T10" fmla="*/ 1424 w 1424"/>
              <a:gd name="T11" fmla="*/ 629 h 629"/>
              <a:gd name="T12" fmla="*/ 1424 w 1424"/>
              <a:gd name="T13" fmla="*/ 629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3613" name="Freeform 61"/>
          <p:cNvSpPr>
            <a:spLocks/>
          </p:cNvSpPr>
          <p:nvPr/>
        </p:nvSpPr>
        <p:spPr bwMode="auto">
          <a:xfrm>
            <a:off x="1357313" y="1187450"/>
            <a:ext cx="33337" cy="104775"/>
          </a:xfrm>
          <a:custGeom>
            <a:avLst/>
            <a:gdLst>
              <a:gd name="T0" fmla="*/ 42 w 67"/>
              <a:gd name="T1" fmla="*/ 199 h 199"/>
              <a:gd name="T2" fmla="*/ 67 w 67"/>
              <a:gd name="T3" fmla="*/ 199 h 199"/>
              <a:gd name="T4" fmla="*/ 67 w 67"/>
              <a:gd name="T5" fmla="*/ 0 h 199"/>
              <a:gd name="T6" fmla="*/ 49 w 67"/>
              <a:gd name="T7" fmla="*/ 0 h 199"/>
              <a:gd name="T8" fmla="*/ 47 w 67"/>
              <a:gd name="T9" fmla="*/ 9 h 199"/>
              <a:gd name="T10" fmla="*/ 44 w 67"/>
              <a:gd name="T11" fmla="*/ 18 h 199"/>
              <a:gd name="T12" fmla="*/ 40 w 67"/>
              <a:gd name="T13" fmla="*/ 23 h 199"/>
              <a:gd name="T14" fmla="*/ 35 w 67"/>
              <a:gd name="T15" fmla="*/ 29 h 199"/>
              <a:gd name="T16" fmla="*/ 28 w 67"/>
              <a:gd name="T17" fmla="*/ 34 h 199"/>
              <a:gd name="T18" fmla="*/ 20 w 67"/>
              <a:gd name="T19" fmla="*/ 36 h 199"/>
              <a:gd name="T20" fmla="*/ 11 w 67"/>
              <a:gd name="T21" fmla="*/ 37 h 199"/>
              <a:gd name="T22" fmla="*/ 0 w 67"/>
              <a:gd name="T23" fmla="*/ 39 h 199"/>
              <a:gd name="T24" fmla="*/ 0 w 67"/>
              <a:gd name="T25" fmla="*/ 59 h 199"/>
              <a:gd name="T26" fmla="*/ 42 w 67"/>
              <a:gd name="T27" fmla="*/ 59 h 199"/>
              <a:gd name="T28" fmla="*/ 42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9"/>
                </a:lnTo>
                <a:lnTo>
                  <a:pt x="44" y="18"/>
                </a:lnTo>
                <a:lnTo>
                  <a:pt x="40" y="23"/>
                </a:lnTo>
                <a:lnTo>
                  <a:pt x="35" y="29"/>
                </a:lnTo>
                <a:lnTo>
                  <a:pt x="28" y="34"/>
                </a:lnTo>
                <a:lnTo>
                  <a:pt x="20" y="36"/>
                </a:lnTo>
                <a:lnTo>
                  <a:pt x="11" y="37"/>
                </a:lnTo>
                <a:lnTo>
                  <a:pt x="0" y="39"/>
                </a:lnTo>
                <a:lnTo>
                  <a:pt x="0" y="59"/>
                </a:lnTo>
                <a:lnTo>
                  <a:pt x="42" y="59"/>
                </a:lnTo>
                <a:lnTo>
                  <a:pt x="42" y="199"/>
                </a:lnTo>
                <a:close/>
              </a:path>
            </a:pathLst>
          </a:custGeom>
          <a:solidFill>
            <a:srgbClr val="000080"/>
          </a:solidFill>
          <a:ln w="9525">
            <a:noFill/>
            <a:round/>
            <a:headEnd/>
            <a:tailEnd/>
          </a:ln>
        </p:spPr>
        <p:txBody>
          <a:bodyPr/>
          <a:lstStyle/>
          <a:p>
            <a:endParaRPr lang="ru-RU"/>
          </a:p>
        </p:txBody>
      </p:sp>
      <p:sp>
        <p:nvSpPr>
          <p:cNvPr id="23614" name="Freeform 62"/>
          <p:cNvSpPr>
            <a:spLocks noEditPoints="1"/>
          </p:cNvSpPr>
          <p:nvPr/>
        </p:nvSpPr>
        <p:spPr bwMode="auto">
          <a:xfrm>
            <a:off x="2025650" y="1182688"/>
            <a:ext cx="79375" cy="109537"/>
          </a:xfrm>
          <a:custGeom>
            <a:avLst/>
            <a:gdLst>
              <a:gd name="T0" fmla="*/ 0 w 167"/>
              <a:gd name="T1" fmla="*/ 207 h 207"/>
              <a:gd name="T2" fmla="*/ 26 w 167"/>
              <a:gd name="T3" fmla="*/ 207 h 207"/>
              <a:gd name="T4" fmla="*/ 46 w 167"/>
              <a:gd name="T5" fmla="*/ 146 h 207"/>
              <a:gd name="T6" fmla="*/ 120 w 167"/>
              <a:gd name="T7" fmla="*/ 146 h 207"/>
              <a:gd name="T8" fmla="*/ 140 w 167"/>
              <a:gd name="T9" fmla="*/ 207 h 207"/>
              <a:gd name="T10" fmla="*/ 167 w 167"/>
              <a:gd name="T11" fmla="*/ 207 h 207"/>
              <a:gd name="T12" fmla="*/ 98 w 167"/>
              <a:gd name="T13" fmla="*/ 0 h 207"/>
              <a:gd name="T14" fmla="*/ 69 w 167"/>
              <a:gd name="T15" fmla="*/ 0 h 207"/>
              <a:gd name="T16" fmla="*/ 0 w 167"/>
              <a:gd name="T17" fmla="*/ 207 h 207"/>
              <a:gd name="T18" fmla="*/ 54 w 167"/>
              <a:gd name="T19" fmla="*/ 121 h 207"/>
              <a:gd name="T20" fmla="*/ 84 w 167"/>
              <a:gd name="T21" fmla="*/ 30 h 207"/>
              <a:gd name="T22" fmla="*/ 112 w 167"/>
              <a:gd name="T23" fmla="*/ 121 h 207"/>
              <a:gd name="T24" fmla="*/ 54 w 167"/>
              <a:gd name="T25" fmla="*/ 121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7"/>
              <a:gd name="T40" fmla="*/ 0 h 207"/>
              <a:gd name="T41" fmla="*/ 167 w 167"/>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7" h="207">
                <a:moveTo>
                  <a:pt x="0" y="207"/>
                </a:moveTo>
                <a:lnTo>
                  <a:pt x="26" y="207"/>
                </a:lnTo>
                <a:lnTo>
                  <a:pt x="46" y="146"/>
                </a:lnTo>
                <a:lnTo>
                  <a:pt x="120" y="146"/>
                </a:lnTo>
                <a:lnTo>
                  <a:pt x="140" y="207"/>
                </a:lnTo>
                <a:lnTo>
                  <a:pt x="167" y="207"/>
                </a:lnTo>
                <a:lnTo>
                  <a:pt x="98" y="0"/>
                </a:lnTo>
                <a:lnTo>
                  <a:pt x="69" y="0"/>
                </a:lnTo>
                <a:lnTo>
                  <a:pt x="0" y="207"/>
                </a:lnTo>
                <a:close/>
                <a:moveTo>
                  <a:pt x="54" y="121"/>
                </a:moveTo>
                <a:lnTo>
                  <a:pt x="84" y="30"/>
                </a:lnTo>
                <a:lnTo>
                  <a:pt x="112" y="121"/>
                </a:lnTo>
                <a:lnTo>
                  <a:pt x="54" y="121"/>
                </a:lnTo>
                <a:close/>
              </a:path>
            </a:pathLst>
          </a:custGeom>
          <a:solidFill>
            <a:srgbClr val="000080"/>
          </a:solidFill>
          <a:ln w="9525">
            <a:noFill/>
            <a:round/>
            <a:headEnd/>
            <a:tailEnd/>
          </a:ln>
        </p:spPr>
        <p:txBody>
          <a:bodyPr/>
          <a:lstStyle/>
          <a:p>
            <a:endParaRPr lang="ru-RU"/>
          </a:p>
        </p:txBody>
      </p:sp>
      <p:sp>
        <p:nvSpPr>
          <p:cNvPr id="23615" name="Rectangle 63"/>
          <p:cNvSpPr>
            <a:spLocks noChangeArrowheads="1"/>
          </p:cNvSpPr>
          <p:nvPr/>
        </p:nvSpPr>
        <p:spPr bwMode="auto">
          <a:xfrm>
            <a:off x="2112963" y="1182688"/>
            <a:ext cx="11112" cy="109537"/>
          </a:xfrm>
          <a:prstGeom prst="rect">
            <a:avLst/>
          </a:prstGeom>
          <a:solidFill>
            <a:srgbClr val="000080"/>
          </a:solidFill>
          <a:ln w="9525">
            <a:noFill/>
            <a:miter lim="800000"/>
            <a:headEnd/>
            <a:tailEnd/>
          </a:ln>
        </p:spPr>
        <p:txBody>
          <a:bodyPr/>
          <a:lstStyle/>
          <a:p>
            <a:endParaRPr lang="ru-RU"/>
          </a:p>
        </p:txBody>
      </p:sp>
      <p:sp>
        <p:nvSpPr>
          <p:cNvPr id="23616" name="Freeform 64"/>
          <p:cNvSpPr>
            <a:spLocks noEditPoints="1"/>
          </p:cNvSpPr>
          <p:nvPr/>
        </p:nvSpPr>
        <p:spPr bwMode="auto">
          <a:xfrm>
            <a:off x="2139950" y="1182688"/>
            <a:ext cx="60325" cy="111125"/>
          </a:xfrm>
          <a:custGeom>
            <a:avLst/>
            <a:gdLst>
              <a:gd name="T0" fmla="*/ 23 w 127"/>
              <a:gd name="T1" fmla="*/ 207 h 211"/>
              <a:gd name="T2" fmla="*/ 32 w 127"/>
              <a:gd name="T3" fmla="*/ 198 h 211"/>
              <a:gd name="T4" fmla="*/ 54 w 127"/>
              <a:gd name="T5" fmla="*/ 210 h 211"/>
              <a:gd name="T6" fmla="*/ 80 w 127"/>
              <a:gd name="T7" fmla="*/ 210 h 211"/>
              <a:gd name="T8" fmla="*/ 101 w 127"/>
              <a:gd name="T9" fmla="*/ 199 h 211"/>
              <a:gd name="T10" fmla="*/ 117 w 127"/>
              <a:gd name="T11" fmla="*/ 178 h 211"/>
              <a:gd name="T12" fmla="*/ 126 w 127"/>
              <a:gd name="T13" fmla="*/ 149 h 211"/>
              <a:gd name="T14" fmla="*/ 126 w 127"/>
              <a:gd name="T15" fmla="*/ 114 h 211"/>
              <a:gd name="T16" fmla="*/ 117 w 127"/>
              <a:gd name="T17" fmla="*/ 85 h 211"/>
              <a:gd name="T18" fmla="*/ 101 w 127"/>
              <a:gd name="T19" fmla="*/ 64 h 211"/>
              <a:gd name="T20" fmla="*/ 79 w 127"/>
              <a:gd name="T21" fmla="*/ 54 h 211"/>
              <a:gd name="T22" fmla="*/ 60 w 127"/>
              <a:gd name="T23" fmla="*/ 52 h 211"/>
              <a:gd name="T24" fmla="*/ 48 w 127"/>
              <a:gd name="T25" fmla="*/ 56 h 211"/>
              <a:gd name="T26" fmla="*/ 37 w 127"/>
              <a:gd name="T27" fmla="*/ 63 h 211"/>
              <a:gd name="T28" fmla="*/ 27 w 127"/>
              <a:gd name="T29" fmla="*/ 72 h 211"/>
              <a:gd name="T30" fmla="*/ 23 w 127"/>
              <a:gd name="T31" fmla="*/ 0 h 211"/>
              <a:gd name="T32" fmla="*/ 0 w 127"/>
              <a:gd name="T33" fmla="*/ 207 h 211"/>
              <a:gd name="T34" fmla="*/ 23 w 127"/>
              <a:gd name="T35" fmla="*/ 118 h 211"/>
              <a:gd name="T36" fmla="*/ 27 w 127"/>
              <a:gd name="T37" fmla="*/ 98 h 211"/>
              <a:gd name="T38" fmla="*/ 38 w 127"/>
              <a:gd name="T39" fmla="*/ 84 h 211"/>
              <a:gd name="T40" fmla="*/ 53 w 127"/>
              <a:gd name="T41" fmla="*/ 77 h 211"/>
              <a:gd name="T42" fmla="*/ 71 w 127"/>
              <a:gd name="T43" fmla="*/ 77 h 211"/>
              <a:gd name="T44" fmla="*/ 85 w 127"/>
              <a:gd name="T45" fmla="*/ 84 h 211"/>
              <a:gd name="T46" fmla="*/ 96 w 127"/>
              <a:gd name="T47" fmla="*/ 99 h 211"/>
              <a:gd name="T48" fmla="*/ 101 w 127"/>
              <a:gd name="T49" fmla="*/ 121 h 211"/>
              <a:gd name="T50" fmla="*/ 101 w 127"/>
              <a:gd name="T51" fmla="*/ 147 h 211"/>
              <a:gd name="T52" fmla="*/ 96 w 127"/>
              <a:gd name="T53" fmla="*/ 166 h 211"/>
              <a:gd name="T54" fmla="*/ 85 w 127"/>
              <a:gd name="T55" fmla="*/ 180 h 211"/>
              <a:gd name="T56" fmla="*/ 71 w 127"/>
              <a:gd name="T57" fmla="*/ 187 h 211"/>
              <a:gd name="T58" fmla="*/ 53 w 127"/>
              <a:gd name="T59" fmla="*/ 187 h 211"/>
              <a:gd name="T60" fmla="*/ 38 w 127"/>
              <a:gd name="T61" fmla="*/ 180 h 211"/>
              <a:gd name="T62" fmla="*/ 29 w 127"/>
              <a:gd name="T63" fmla="*/ 165 h 211"/>
              <a:gd name="T64" fmla="*/ 23 w 127"/>
              <a:gd name="T65" fmla="*/ 144 h 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7"/>
              <a:gd name="T100" fmla="*/ 0 h 211"/>
              <a:gd name="T101" fmla="*/ 127 w 127"/>
              <a:gd name="T102" fmla="*/ 211 h 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7" h="211">
                <a:moveTo>
                  <a:pt x="0" y="207"/>
                </a:moveTo>
                <a:lnTo>
                  <a:pt x="23" y="207"/>
                </a:lnTo>
                <a:lnTo>
                  <a:pt x="23" y="187"/>
                </a:lnTo>
                <a:lnTo>
                  <a:pt x="32" y="198"/>
                </a:lnTo>
                <a:lnTo>
                  <a:pt x="42" y="205"/>
                </a:lnTo>
                <a:lnTo>
                  <a:pt x="54" y="210"/>
                </a:lnTo>
                <a:lnTo>
                  <a:pt x="68" y="211"/>
                </a:lnTo>
                <a:lnTo>
                  <a:pt x="80" y="210"/>
                </a:lnTo>
                <a:lnTo>
                  <a:pt x="92" y="205"/>
                </a:lnTo>
                <a:lnTo>
                  <a:pt x="101" y="199"/>
                </a:lnTo>
                <a:lnTo>
                  <a:pt x="110" y="190"/>
                </a:lnTo>
                <a:lnTo>
                  <a:pt x="117" y="178"/>
                </a:lnTo>
                <a:lnTo>
                  <a:pt x="122" y="165"/>
                </a:lnTo>
                <a:lnTo>
                  <a:pt x="126" y="149"/>
                </a:lnTo>
                <a:lnTo>
                  <a:pt x="127" y="132"/>
                </a:lnTo>
                <a:lnTo>
                  <a:pt x="126" y="114"/>
                </a:lnTo>
                <a:lnTo>
                  <a:pt x="122" y="99"/>
                </a:lnTo>
                <a:lnTo>
                  <a:pt x="117" y="85"/>
                </a:lnTo>
                <a:lnTo>
                  <a:pt x="110" y="73"/>
                </a:lnTo>
                <a:lnTo>
                  <a:pt x="101" y="64"/>
                </a:lnTo>
                <a:lnTo>
                  <a:pt x="91" y="58"/>
                </a:lnTo>
                <a:lnTo>
                  <a:pt x="79" y="54"/>
                </a:lnTo>
                <a:lnTo>
                  <a:pt x="66" y="52"/>
                </a:lnTo>
                <a:lnTo>
                  <a:pt x="60" y="52"/>
                </a:lnTo>
                <a:lnTo>
                  <a:pt x="54" y="54"/>
                </a:lnTo>
                <a:lnTo>
                  <a:pt x="48" y="56"/>
                </a:lnTo>
                <a:lnTo>
                  <a:pt x="42" y="59"/>
                </a:lnTo>
                <a:lnTo>
                  <a:pt x="37" y="63"/>
                </a:lnTo>
                <a:lnTo>
                  <a:pt x="32" y="67"/>
                </a:lnTo>
                <a:lnTo>
                  <a:pt x="27" y="72"/>
                </a:lnTo>
                <a:lnTo>
                  <a:pt x="23" y="79"/>
                </a:lnTo>
                <a:lnTo>
                  <a:pt x="23" y="0"/>
                </a:lnTo>
                <a:lnTo>
                  <a:pt x="0" y="0"/>
                </a:lnTo>
                <a:lnTo>
                  <a:pt x="0" y="207"/>
                </a:lnTo>
                <a:close/>
                <a:moveTo>
                  <a:pt x="22" y="132"/>
                </a:moveTo>
                <a:lnTo>
                  <a:pt x="23" y="118"/>
                </a:lnTo>
                <a:lnTo>
                  <a:pt x="24" y="107"/>
                </a:lnTo>
                <a:lnTo>
                  <a:pt x="27" y="98"/>
                </a:lnTo>
                <a:lnTo>
                  <a:pt x="33" y="90"/>
                </a:lnTo>
                <a:lnTo>
                  <a:pt x="38" y="84"/>
                </a:lnTo>
                <a:lnTo>
                  <a:pt x="44" y="79"/>
                </a:lnTo>
                <a:lnTo>
                  <a:pt x="53" y="77"/>
                </a:lnTo>
                <a:lnTo>
                  <a:pt x="62" y="76"/>
                </a:lnTo>
                <a:lnTo>
                  <a:pt x="71" y="77"/>
                </a:lnTo>
                <a:lnTo>
                  <a:pt x="79" y="79"/>
                </a:lnTo>
                <a:lnTo>
                  <a:pt x="85" y="84"/>
                </a:lnTo>
                <a:lnTo>
                  <a:pt x="92" y="91"/>
                </a:lnTo>
                <a:lnTo>
                  <a:pt x="96" y="99"/>
                </a:lnTo>
                <a:lnTo>
                  <a:pt x="99" y="109"/>
                </a:lnTo>
                <a:lnTo>
                  <a:pt x="101" y="121"/>
                </a:lnTo>
                <a:lnTo>
                  <a:pt x="102" y="134"/>
                </a:lnTo>
                <a:lnTo>
                  <a:pt x="101" y="147"/>
                </a:lnTo>
                <a:lnTo>
                  <a:pt x="99" y="157"/>
                </a:lnTo>
                <a:lnTo>
                  <a:pt x="96" y="166"/>
                </a:lnTo>
                <a:lnTo>
                  <a:pt x="92" y="175"/>
                </a:lnTo>
                <a:lnTo>
                  <a:pt x="85" y="180"/>
                </a:lnTo>
                <a:lnTo>
                  <a:pt x="79" y="185"/>
                </a:lnTo>
                <a:lnTo>
                  <a:pt x="71" y="187"/>
                </a:lnTo>
                <a:lnTo>
                  <a:pt x="62" y="189"/>
                </a:lnTo>
                <a:lnTo>
                  <a:pt x="53" y="187"/>
                </a:lnTo>
                <a:lnTo>
                  <a:pt x="45" y="185"/>
                </a:lnTo>
                <a:lnTo>
                  <a:pt x="38" y="180"/>
                </a:lnTo>
                <a:lnTo>
                  <a:pt x="33" y="173"/>
                </a:lnTo>
                <a:lnTo>
                  <a:pt x="29" y="165"/>
                </a:lnTo>
                <a:lnTo>
                  <a:pt x="25" y="156"/>
                </a:lnTo>
                <a:lnTo>
                  <a:pt x="23" y="144"/>
                </a:lnTo>
                <a:lnTo>
                  <a:pt x="22" y="132"/>
                </a:lnTo>
                <a:close/>
              </a:path>
            </a:pathLst>
          </a:custGeom>
          <a:solidFill>
            <a:srgbClr val="000080"/>
          </a:solidFill>
          <a:ln w="9525">
            <a:noFill/>
            <a:round/>
            <a:headEnd/>
            <a:tailEnd/>
          </a:ln>
        </p:spPr>
        <p:txBody>
          <a:bodyPr/>
          <a:lstStyle/>
          <a:p>
            <a:endParaRPr lang="ru-RU"/>
          </a:p>
        </p:txBody>
      </p:sp>
      <p:sp>
        <p:nvSpPr>
          <p:cNvPr id="23617" name="Freeform 65"/>
          <p:cNvSpPr>
            <a:spLocks noEditPoints="1"/>
          </p:cNvSpPr>
          <p:nvPr/>
        </p:nvSpPr>
        <p:spPr bwMode="auto">
          <a:xfrm>
            <a:off x="2209800" y="1209675"/>
            <a:ext cx="57150" cy="84138"/>
          </a:xfrm>
          <a:custGeom>
            <a:avLst/>
            <a:gdLst>
              <a:gd name="T0" fmla="*/ 97 w 123"/>
              <a:gd name="T1" fmla="*/ 113 h 159"/>
              <a:gd name="T2" fmla="*/ 90 w 123"/>
              <a:gd name="T3" fmla="*/ 124 h 159"/>
              <a:gd name="T4" fmla="*/ 82 w 123"/>
              <a:gd name="T5" fmla="*/ 131 h 159"/>
              <a:gd name="T6" fmla="*/ 70 w 123"/>
              <a:gd name="T7" fmla="*/ 135 h 159"/>
              <a:gd name="T8" fmla="*/ 54 w 123"/>
              <a:gd name="T9" fmla="*/ 134 h 159"/>
              <a:gd name="T10" fmla="*/ 41 w 123"/>
              <a:gd name="T11" fmla="*/ 128 h 159"/>
              <a:gd name="T12" fmla="*/ 30 w 123"/>
              <a:gd name="T13" fmla="*/ 117 h 159"/>
              <a:gd name="T14" fmla="*/ 25 w 123"/>
              <a:gd name="T15" fmla="*/ 98 h 159"/>
              <a:gd name="T16" fmla="*/ 123 w 123"/>
              <a:gd name="T17" fmla="*/ 88 h 159"/>
              <a:gd name="T18" fmla="*/ 122 w 123"/>
              <a:gd name="T19" fmla="*/ 60 h 159"/>
              <a:gd name="T20" fmla="*/ 114 w 123"/>
              <a:gd name="T21" fmla="*/ 31 h 159"/>
              <a:gd name="T22" fmla="*/ 98 w 123"/>
              <a:gd name="T23" fmla="*/ 12 h 159"/>
              <a:gd name="T24" fmla="*/ 76 w 123"/>
              <a:gd name="T25" fmla="*/ 2 h 159"/>
              <a:gd name="T26" fmla="*/ 48 w 123"/>
              <a:gd name="T27" fmla="*/ 2 h 159"/>
              <a:gd name="T28" fmla="*/ 25 w 123"/>
              <a:gd name="T29" fmla="*/ 12 h 159"/>
              <a:gd name="T30" fmla="*/ 9 w 123"/>
              <a:gd name="T31" fmla="*/ 33 h 159"/>
              <a:gd name="T32" fmla="*/ 1 w 123"/>
              <a:gd name="T33" fmla="*/ 63 h 159"/>
              <a:gd name="T34" fmla="*/ 1 w 123"/>
              <a:gd name="T35" fmla="*/ 98 h 159"/>
              <a:gd name="T36" fmla="*/ 9 w 123"/>
              <a:gd name="T37" fmla="*/ 127 h 159"/>
              <a:gd name="T38" fmla="*/ 25 w 123"/>
              <a:gd name="T39" fmla="*/ 147 h 159"/>
              <a:gd name="T40" fmla="*/ 48 w 123"/>
              <a:gd name="T41" fmla="*/ 158 h 159"/>
              <a:gd name="T42" fmla="*/ 72 w 123"/>
              <a:gd name="T43" fmla="*/ 158 h 159"/>
              <a:gd name="T44" fmla="*/ 93 w 123"/>
              <a:gd name="T45" fmla="*/ 151 h 159"/>
              <a:gd name="T46" fmla="*/ 108 w 123"/>
              <a:gd name="T47" fmla="*/ 138 h 159"/>
              <a:gd name="T48" fmla="*/ 119 w 123"/>
              <a:gd name="T49" fmla="*/ 119 h 159"/>
              <a:gd name="T50" fmla="*/ 99 w 123"/>
              <a:gd name="T51" fmla="*/ 107 h 159"/>
              <a:gd name="T52" fmla="*/ 25 w 123"/>
              <a:gd name="T53" fmla="*/ 56 h 159"/>
              <a:gd name="T54" fmla="*/ 31 w 123"/>
              <a:gd name="T55" fmla="*/ 40 h 159"/>
              <a:gd name="T56" fmla="*/ 41 w 123"/>
              <a:gd name="T57" fmla="*/ 28 h 159"/>
              <a:gd name="T58" fmla="*/ 53 w 123"/>
              <a:gd name="T59" fmla="*/ 24 h 159"/>
              <a:gd name="T60" fmla="*/ 70 w 123"/>
              <a:gd name="T61" fmla="*/ 24 h 159"/>
              <a:gd name="T62" fmla="*/ 84 w 123"/>
              <a:gd name="T63" fmla="*/ 29 h 159"/>
              <a:gd name="T64" fmla="*/ 93 w 123"/>
              <a:gd name="T65" fmla="*/ 40 h 159"/>
              <a:gd name="T66" fmla="*/ 98 w 123"/>
              <a:gd name="T67" fmla="*/ 56 h 159"/>
              <a:gd name="T68" fmla="*/ 24 w 123"/>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7"/>
                </a:moveTo>
                <a:lnTo>
                  <a:pt x="97" y="113"/>
                </a:lnTo>
                <a:lnTo>
                  <a:pt x="93" y="119"/>
                </a:lnTo>
                <a:lnTo>
                  <a:pt x="90" y="124"/>
                </a:lnTo>
                <a:lnTo>
                  <a:pt x="86" y="128"/>
                </a:lnTo>
                <a:lnTo>
                  <a:pt x="82" y="131"/>
                </a:lnTo>
                <a:lnTo>
                  <a:pt x="77" y="133"/>
                </a:lnTo>
                <a:lnTo>
                  <a:pt x="70" y="135"/>
                </a:lnTo>
                <a:lnTo>
                  <a:pt x="63" y="135"/>
                </a:lnTo>
                <a:lnTo>
                  <a:pt x="54" y="134"/>
                </a:lnTo>
                <a:lnTo>
                  <a:pt x="47" y="132"/>
                </a:lnTo>
                <a:lnTo>
                  <a:pt x="41" y="128"/>
                </a:lnTo>
                <a:lnTo>
                  <a:pt x="34" y="123"/>
                </a:lnTo>
                <a:lnTo>
                  <a:pt x="30" y="117"/>
                </a:lnTo>
                <a:lnTo>
                  <a:pt x="27" y="109"/>
                </a:lnTo>
                <a:lnTo>
                  <a:pt x="25" y="98"/>
                </a:lnTo>
                <a:lnTo>
                  <a:pt x="24" y="88"/>
                </a:lnTo>
                <a:lnTo>
                  <a:pt x="123" y="88"/>
                </a:lnTo>
                <a:lnTo>
                  <a:pt x="123" y="76"/>
                </a:lnTo>
                <a:lnTo>
                  <a:pt x="122" y="60"/>
                </a:lnTo>
                <a:lnTo>
                  <a:pt x="119" y="43"/>
                </a:lnTo>
                <a:lnTo>
                  <a:pt x="114" y="31"/>
                </a:lnTo>
                <a:lnTo>
                  <a:pt x="107" y="20"/>
                </a:lnTo>
                <a:lnTo>
                  <a:pt x="98" y="12"/>
                </a:lnTo>
                <a:lnTo>
                  <a:pt x="87" y="5"/>
                </a:lnTo>
                <a:lnTo>
                  <a:pt x="76" y="2"/>
                </a:lnTo>
                <a:lnTo>
                  <a:pt x="61" y="0"/>
                </a:lnTo>
                <a:lnTo>
                  <a:pt x="48" y="2"/>
                </a:lnTo>
                <a:lnTo>
                  <a:pt x="35"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5" y="153"/>
                </a:lnTo>
                <a:lnTo>
                  <a:pt x="48" y="158"/>
                </a:lnTo>
                <a:lnTo>
                  <a:pt x="61" y="159"/>
                </a:lnTo>
                <a:lnTo>
                  <a:pt x="72" y="158"/>
                </a:lnTo>
                <a:lnTo>
                  <a:pt x="84" y="155"/>
                </a:lnTo>
                <a:lnTo>
                  <a:pt x="93" y="151"/>
                </a:lnTo>
                <a:lnTo>
                  <a:pt x="102" y="145"/>
                </a:lnTo>
                <a:lnTo>
                  <a:pt x="108" y="138"/>
                </a:lnTo>
                <a:lnTo>
                  <a:pt x="115" y="128"/>
                </a:lnTo>
                <a:lnTo>
                  <a:pt x="119" y="119"/>
                </a:lnTo>
                <a:lnTo>
                  <a:pt x="121" y="107"/>
                </a:lnTo>
                <a:lnTo>
                  <a:pt x="99" y="107"/>
                </a:lnTo>
                <a:close/>
                <a:moveTo>
                  <a:pt x="24" y="67"/>
                </a:moveTo>
                <a:lnTo>
                  <a:pt x="25" y="56"/>
                </a:lnTo>
                <a:lnTo>
                  <a:pt x="27" y="48"/>
                </a:lnTo>
                <a:lnTo>
                  <a:pt x="31" y="40"/>
                </a:lnTo>
                <a:lnTo>
                  <a:pt x="35" y="34"/>
                </a:lnTo>
                <a:lnTo>
                  <a:pt x="41" y="28"/>
                </a:lnTo>
                <a:lnTo>
                  <a:pt x="47" y="25"/>
                </a:lnTo>
                <a:lnTo>
                  <a:pt x="53" y="24"/>
                </a:lnTo>
                <a:lnTo>
                  <a:pt x="62" y="22"/>
                </a:lnTo>
                <a:lnTo>
                  <a:pt x="70" y="24"/>
                </a:lnTo>
                <a:lnTo>
                  <a:pt x="78" y="25"/>
                </a:lnTo>
                <a:lnTo>
                  <a:pt x="84" y="29"/>
                </a:lnTo>
                <a:lnTo>
                  <a:pt x="89" y="34"/>
                </a:lnTo>
                <a:lnTo>
                  <a:pt x="93"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3618" name="Freeform 66"/>
          <p:cNvSpPr>
            <a:spLocks/>
          </p:cNvSpPr>
          <p:nvPr/>
        </p:nvSpPr>
        <p:spPr bwMode="auto">
          <a:xfrm>
            <a:off x="2279650" y="1209675"/>
            <a:ext cx="31750" cy="82550"/>
          </a:xfrm>
          <a:custGeom>
            <a:avLst/>
            <a:gdLst>
              <a:gd name="T0" fmla="*/ 0 w 67"/>
              <a:gd name="T1" fmla="*/ 155 h 155"/>
              <a:gd name="T2" fmla="*/ 24 w 67"/>
              <a:gd name="T3" fmla="*/ 155 h 155"/>
              <a:gd name="T4" fmla="*/ 24 w 67"/>
              <a:gd name="T5" fmla="*/ 70 h 155"/>
              <a:gd name="T6" fmla="*/ 25 w 67"/>
              <a:gd name="T7" fmla="*/ 61 h 155"/>
              <a:gd name="T8" fmla="*/ 26 w 67"/>
              <a:gd name="T9" fmla="*/ 52 h 155"/>
              <a:gd name="T10" fmla="*/ 29 w 67"/>
              <a:gd name="T11" fmla="*/ 45 h 155"/>
              <a:gd name="T12" fmla="*/ 33 w 67"/>
              <a:gd name="T13" fmla="*/ 39 h 155"/>
              <a:gd name="T14" fmla="*/ 38 w 67"/>
              <a:gd name="T15" fmla="*/ 33 h 155"/>
              <a:gd name="T16" fmla="*/ 45 w 67"/>
              <a:gd name="T17" fmla="*/ 29 h 155"/>
              <a:gd name="T18" fmla="*/ 53 w 67"/>
              <a:gd name="T19" fmla="*/ 28 h 155"/>
              <a:gd name="T20" fmla="*/ 62 w 67"/>
              <a:gd name="T21" fmla="*/ 27 h 155"/>
              <a:gd name="T22" fmla="*/ 67 w 67"/>
              <a:gd name="T23" fmla="*/ 27 h 155"/>
              <a:gd name="T24" fmla="*/ 67 w 67"/>
              <a:gd name="T25" fmla="*/ 0 h 155"/>
              <a:gd name="T26" fmla="*/ 60 w 67"/>
              <a:gd name="T27" fmla="*/ 0 h 155"/>
              <a:gd name="T28" fmla="*/ 54 w 67"/>
              <a:gd name="T29" fmla="*/ 0 h 155"/>
              <a:gd name="T30" fmla="*/ 48 w 67"/>
              <a:gd name="T31" fmla="*/ 3 h 155"/>
              <a:gd name="T32" fmla="*/ 43 w 67"/>
              <a:gd name="T33" fmla="*/ 5 h 155"/>
              <a:gd name="T34" fmla="*/ 37 w 67"/>
              <a:gd name="T35" fmla="*/ 7 h 155"/>
              <a:gd name="T36" fmla="*/ 33 w 67"/>
              <a:gd name="T37" fmla="*/ 12 h 155"/>
              <a:gd name="T38" fmla="*/ 29 w 67"/>
              <a:gd name="T39" fmla="*/ 18 h 155"/>
              <a:gd name="T40" fmla="*/ 26 w 67"/>
              <a:gd name="T41" fmla="*/ 24 h 155"/>
              <a:gd name="T42" fmla="*/ 23 w 67"/>
              <a:gd name="T43" fmla="*/ 31 h 155"/>
              <a:gd name="T44" fmla="*/ 23 w 67"/>
              <a:gd name="T45" fmla="*/ 4 h 155"/>
              <a:gd name="T46" fmla="*/ 0 w 67"/>
              <a:gd name="T47" fmla="*/ 4 h 155"/>
              <a:gd name="T48" fmla="*/ 0 w 67"/>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4" y="155"/>
                </a:lnTo>
                <a:lnTo>
                  <a:pt x="24" y="70"/>
                </a:lnTo>
                <a:lnTo>
                  <a:pt x="25" y="61"/>
                </a:lnTo>
                <a:lnTo>
                  <a:pt x="26" y="52"/>
                </a:lnTo>
                <a:lnTo>
                  <a:pt x="29" y="45"/>
                </a:lnTo>
                <a:lnTo>
                  <a:pt x="33" y="39"/>
                </a:lnTo>
                <a:lnTo>
                  <a:pt x="38" y="33"/>
                </a:lnTo>
                <a:lnTo>
                  <a:pt x="45" y="29"/>
                </a:lnTo>
                <a:lnTo>
                  <a:pt x="53" y="28"/>
                </a:lnTo>
                <a:lnTo>
                  <a:pt x="62" y="27"/>
                </a:lnTo>
                <a:lnTo>
                  <a:pt x="67" y="27"/>
                </a:lnTo>
                <a:lnTo>
                  <a:pt x="67" y="0"/>
                </a:lnTo>
                <a:lnTo>
                  <a:pt x="60" y="0"/>
                </a:lnTo>
                <a:lnTo>
                  <a:pt x="54" y="0"/>
                </a:lnTo>
                <a:lnTo>
                  <a:pt x="48" y="3"/>
                </a:lnTo>
                <a:lnTo>
                  <a:pt x="43" y="5"/>
                </a:lnTo>
                <a:lnTo>
                  <a:pt x="37" y="7"/>
                </a:lnTo>
                <a:lnTo>
                  <a:pt x="33" y="12"/>
                </a:lnTo>
                <a:lnTo>
                  <a:pt x="29" y="18"/>
                </a:lnTo>
                <a:lnTo>
                  <a:pt x="26" y="24"/>
                </a:lnTo>
                <a:lnTo>
                  <a:pt x="23" y="31"/>
                </a:lnTo>
                <a:lnTo>
                  <a:pt x="23" y="4"/>
                </a:lnTo>
                <a:lnTo>
                  <a:pt x="0" y="4"/>
                </a:lnTo>
                <a:lnTo>
                  <a:pt x="0" y="155"/>
                </a:lnTo>
                <a:close/>
              </a:path>
            </a:pathLst>
          </a:custGeom>
          <a:solidFill>
            <a:srgbClr val="000080"/>
          </a:solidFill>
          <a:ln w="9525">
            <a:noFill/>
            <a:round/>
            <a:headEnd/>
            <a:tailEnd/>
          </a:ln>
        </p:spPr>
        <p:txBody>
          <a:bodyPr/>
          <a:lstStyle/>
          <a:p>
            <a:endParaRPr lang="ru-RU"/>
          </a:p>
        </p:txBody>
      </p:sp>
      <p:sp>
        <p:nvSpPr>
          <p:cNvPr id="23619" name="Freeform 67"/>
          <p:cNvSpPr>
            <a:spLocks/>
          </p:cNvSpPr>
          <p:nvPr/>
        </p:nvSpPr>
        <p:spPr bwMode="auto">
          <a:xfrm>
            <a:off x="2312988" y="1190625"/>
            <a:ext cx="30162" cy="103188"/>
          </a:xfrm>
          <a:custGeom>
            <a:avLst/>
            <a:gdLst>
              <a:gd name="T0" fmla="*/ 43 w 67"/>
              <a:gd name="T1" fmla="*/ 155 h 196"/>
              <a:gd name="T2" fmla="*/ 43 w 67"/>
              <a:gd name="T3" fmla="*/ 62 h 196"/>
              <a:gd name="T4" fmla="*/ 67 w 67"/>
              <a:gd name="T5" fmla="*/ 62 h 196"/>
              <a:gd name="T6" fmla="*/ 67 w 67"/>
              <a:gd name="T7" fmla="*/ 42 h 196"/>
              <a:gd name="T8" fmla="*/ 43 w 67"/>
              <a:gd name="T9" fmla="*/ 42 h 196"/>
              <a:gd name="T10" fmla="*/ 43 w 67"/>
              <a:gd name="T11" fmla="*/ 0 h 196"/>
              <a:gd name="T12" fmla="*/ 20 w 67"/>
              <a:gd name="T13" fmla="*/ 0 h 196"/>
              <a:gd name="T14" fmla="*/ 20 w 67"/>
              <a:gd name="T15" fmla="*/ 42 h 196"/>
              <a:gd name="T16" fmla="*/ 0 w 67"/>
              <a:gd name="T17" fmla="*/ 42 h 196"/>
              <a:gd name="T18" fmla="*/ 0 w 67"/>
              <a:gd name="T19" fmla="*/ 62 h 196"/>
              <a:gd name="T20" fmla="*/ 20 w 67"/>
              <a:gd name="T21" fmla="*/ 62 h 196"/>
              <a:gd name="T22" fmla="*/ 20 w 67"/>
              <a:gd name="T23" fmla="*/ 164 h 196"/>
              <a:gd name="T24" fmla="*/ 20 w 67"/>
              <a:gd name="T25" fmla="*/ 172 h 196"/>
              <a:gd name="T26" fmla="*/ 21 w 67"/>
              <a:gd name="T27" fmla="*/ 178 h 196"/>
              <a:gd name="T28" fmla="*/ 23 w 67"/>
              <a:gd name="T29" fmla="*/ 184 h 196"/>
              <a:gd name="T30" fmla="*/ 26 w 67"/>
              <a:gd name="T31" fmla="*/ 189 h 196"/>
              <a:gd name="T32" fmla="*/ 31 w 67"/>
              <a:gd name="T33" fmla="*/ 192 h 196"/>
              <a:gd name="T34" fmla="*/ 36 w 67"/>
              <a:gd name="T35" fmla="*/ 194 h 196"/>
              <a:gd name="T36" fmla="*/ 42 w 67"/>
              <a:gd name="T37" fmla="*/ 196 h 196"/>
              <a:gd name="T38" fmla="*/ 50 w 67"/>
              <a:gd name="T39" fmla="*/ 196 h 196"/>
              <a:gd name="T40" fmla="*/ 58 w 67"/>
              <a:gd name="T41" fmla="*/ 194 h 196"/>
              <a:gd name="T42" fmla="*/ 67 w 67"/>
              <a:gd name="T43" fmla="*/ 193 h 196"/>
              <a:gd name="T44" fmla="*/ 67 w 67"/>
              <a:gd name="T45" fmla="*/ 171 h 196"/>
              <a:gd name="T46" fmla="*/ 56 w 67"/>
              <a:gd name="T47" fmla="*/ 172 h 196"/>
              <a:gd name="T48" fmla="*/ 50 w 67"/>
              <a:gd name="T49" fmla="*/ 171 h 196"/>
              <a:gd name="T50" fmla="*/ 45 w 67"/>
              <a:gd name="T51" fmla="*/ 169 h 196"/>
              <a:gd name="T52" fmla="*/ 43 w 67"/>
              <a:gd name="T53" fmla="*/ 163 h 196"/>
              <a:gd name="T54" fmla="*/ 43 w 67"/>
              <a:gd name="T55" fmla="*/ 155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96"/>
              <a:gd name="T86" fmla="*/ 67 w 67"/>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96">
                <a:moveTo>
                  <a:pt x="43" y="155"/>
                </a:moveTo>
                <a:lnTo>
                  <a:pt x="43" y="62"/>
                </a:lnTo>
                <a:lnTo>
                  <a:pt x="67" y="62"/>
                </a:lnTo>
                <a:lnTo>
                  <a:pt x="67" y="42"/>
                </a:lnTo>
                <a:lnTo>
                  <a:pt x="43" y="42"/>
                </a:lnTo>
                <a:lnTo>
                  <a:pt x="43" y="0"/>
                </a:lnTo>
                <a:lnTo>
                  <a:pt x="20" y="0"/>
                </a:lnTo>
                <a:lnTo>
                  <a:pt x="20" y="42"/>
                </a:lnTo>
                <a:lnTo>
                  <a:pt x="0" y="42"/>
                </a:lnTo>
                <a:lnTo>
                  <a:pt x="0" y="62"/>
                </a:lnTo>
                <a:lnTo>
                  <a:pt x="20" y="62"/>
                </a:lnTo>
                <a:lnTo>
                  <a:pt x="20" y="164"/>
                </a:lnTo>
                <a:lnTo>
                  <a:pt x="20" y="172"/>
                </a:lnTo>
                <a:lnTo>
                  <a:pt x="21" y="178"/>
                </a:lnTo>
                <a:lnTo>
                  <a:pt x="23" y="184"/>
                </a:lnTo>
                <a:lnTo>
                  <a:pt x="26" y="189"/>
                </a:lnTo>
                <a:lnTo>
                  <a:pt x="31" y="192"/>
                </a:lnTo>
                <a:lnTo>
                  <a:pt x="36" y="194"/>
                </a:lnTo>
                <a:lnTo>
                  <a:pt x="42" y="196"/>
                </a:lnTo>
                <a:lnTo>
                  <a:pt x="50" y="196"/>
                </a:lnTo>
                <a:lnTo>
                  <a:pt x="58" y="194"/>
                </a:lnTo>
                <a:lnTo>
                  <a:pt x="67" y="193"/>
                </a:lnTo>
                <a:lnTo>
                  <a:pt x="67" y="171"/>
                </a:lnTo>
                <a:lnTo>
                  <a:pt x="56" y="172"/>
                </a:lnTo>
                <a:lnTo>
                  <a:pt x="50" y="171"/>
                </a:lnTo>
                <a:lnTo>
                  <a:pt x="45" y="169"/>
                </a:lnTo>
                <a:lnTo>
                  <a:pt x="43" y="163"/>
                </a:lnTo>
                <a:lnTo>
                  <a:pt x="43" y="155"/>
                </a:lnTo>
                <a:close/>
              </a:path>
            </a:pathLst>
          </a:custGeom>
          <a:solidFill>
            <a:srgbClr val="000080"/>
          </a:solidFill>
          <a:ln w="9525">
            <a:noFill/>
            <a:round/>
            <a:headEnd/>
            <a:tailEnd/>
          </a:ln>
        </p:spPr>
        <p:txBody>
          <a:bodyPr/>
          <a:lstStyle/>
          <a:p>
            <a:endParaRPr lang="ru-RU"/>
          </a:p>
        </p:txBody>
      </p:sp>
      <p:sp>
        <p:nvSpPr>
          <p:cNvPr id="23620" name="Freeform 68"/>
          <p:cNvSpPr>
            <a:spLocks noEditPoints="1"/>
          </p:cNvSpPr>
          <p:nvPr/>
        </p:nvSpPr>
        <p:spPr bwMode="auto">
          <a:xfrm>
            <a:off x="2387600" y="1182688"/>
            <a:ext cx="71438" cy="109537"/>
          </a:xfrm>
          <a:custGeom>
            <a:avLst/>
            <a:gdLst>
              <a:gd name="T0" fmla="*/ 0 w 153"/>
              <a:gd name="T1" fmla="*/ 207 h 207"/>
              <a:gd name="T2" fmla="*/ 71 w 153"/>
              <a:gd name="T3" fmla="*/ 207 h 207"/>
              <a:gd name="T4" fmla="*/ 80 w 153"/>
              <a:gd name="T5" fmla="*/ 207 h 207"/>
              <a:gd name="T6" fmla="*/ 89 w 153"/>
              <a:gd name="T7" fmla="*/ 205 h 207"/>
              <a:gd name="T8" fmla="*/ 97 w 153"/>
              <a:gd name="T9" fmla="*/ 204 h 207"/>
              <a:gd name="T10" fmla="*/ 106 w 153"/>
              <a:gd name="T11" fmla="*/ 200 h 207"/>
              <a:gd name="T12" fmla="*/ 113 w 153"/>
              <a:gd name="T13" fmla="*/ 197 h 207"/>
              <a:gd name="T14" fmla="*/ 119 w 153"/>
              <a:gd name="T15" fmla="*/ 191 h 207"/>
              <a:gd name="T16" fmla="*/ 126 w 153"/>
              <a:gd name="T17" fmla="*/ 186 h 207"/>
              <a:gd name="T18" fmla="*/ 131 w 153"/>
              <a:gd name="T19" fmla="*/ 179 h 207"/>
              <a:gd name="T20" fmla="*/ 136 w 153"/>
              <a:gd name="T21" fmla="*/ 172 h 207"/>
              <a:gd name="T22" fmla="*/ 141 w 153"/>
              <a:gd name="T23" fmla="*/ 164 h 207"/>
              <a:gd name="T24" fmla="*/ 145 w 153"/>
              <a:gd name="T25" fmla="*/ 156 h 207"/>
              <a:gd name="T26" fmla="*/ 148 w 153"/>
              <a:gd name="T27" fmla="*/ 146 h 207"/>
              <a:gd name="T28" fmla="*/ 150 w 153"/>
              <a:gd name="T29" fmla="*/ 136 h 207"/>
              <a:gd name="T30" fmla="*/ 152 w 153"/>
              <a:gd name="T31" fmla="*/ 125 h 207"/>
              <a:gd name="T32" fmla="*/ 153 w 153"/>
              <a:gd name="T33" fmla="*/ 113 h 207"/>
              <a:gd name="T34" fmla="*/ 153 w 153"/>
              <a:gd name="T35" fmla="*/ 100 h 207"/>
              <a:gd name="T36" fmla="*/ 153 w 153"/>
              <a:gd name="T37" fmla="*/ 88 h 207"/>
              <a:gd name="T38" fmla="*/ 152 w 153"/>
              <a:gd name="T39" fmla="*/ 78 h 207"/>
              <a:gd name="T40" fmla="*/ 150 w 153"/>
              <a:gd name="T41" fmla="*/ 67 h 207"/>
              <a:gd name="T42" fmla="*/ 148 w 153"/>
              <a:gd name="T43" fmla="*/ 57 h 207"/>
              <a:gd name="T44" fmla="*/ 145 w 153"/>
              <a:gd name="T45" fmla="*/ 49 h 207"/>
              <a:gd name="T46" fmla="*/ 142 w 153"/>
              <a:gd name="T47" fmla="*/ 40 h 207"/>
              <a:gd name="T48" fmla="*/ 137 w 153"/>
              <a:gd name="T49" fmla="*/ 33 h 207"/>
              <a:gd name="T50" fmla="*/ 132 w 153"/>
              <a:gd name="T51" fmla="*/ 26 h 207"/>
              <a:gd name="T52" fmla="*/ 127 w 153"/>
              <a:gd name="T53" fmla="*/ 20 h 207"/>
              <a:gd name="T54" fmla="*/ 120 w 153"/>
              <a:gd name="T55" fmla="*/ 15 h 207"/>
              <a:gd name="T56" fmla="*/ 114 w 153"/>
              <a:gd name="T57" fmla="*/ 10 h 207"/>
              <a:gd name="T58" fmla="*/ 107 w 153"/>
              <a:gd name="T59" fmla="*/ 7 h 207"/>
              <a:gd name="T60" fmla="*/ 99 w 153"/>
              <a:gd name="T61" fmla="*/ 3 h 207"/>
              <a:gd name="T62" fmla="*/ 91 w 153"/>
              <a:gd name="T63" fmla="*/ 1 h 207"/>
              <a:gd name="T64" fmla="*/ 81 w 153"/>
              <a:gd name="T65" fmla="*/ 0 h 207"/>
              <a:gd name="T66" fmla="*/ 72 w 153"/>
              <a:gd name="T67" fmla="*/ 0 h 207"/>
              <a:gd name="T68" fmla="*/ 0 w 153"/>
              <a:gd name="T69" fmla="*/ 0 h 207"/>
              <a:gd name="T70" fmla="*/ 0 w 153"/>
              <a:gd name="T71" fmla="*/ 207 h 207"/>
              <a:gd name="T72" fmla="*/ 70 w 153"/>
              <a:gd name="T73" fmla="*/ 24 h 207"/>
              <a:gd name="T74" fmla="*/ 83 w 153"/>
              <a:gd name="T75" fmla="*/ 26 h 207"/>
              <a:gd name="T76" fmla="*/ 94 w 153"/>
              <a:gd name="T77" fmla="*/ 29 h 207"/>
              <a:gd name="T78" fmla="*/ 104 w 153"/>
              <a:gd name="T79" fmla="*/ 36 h 207"/>
              <a:gd name="T80" fmla="*/ 112 w 153"/>
              <a:gd name="T81" fmla="*/ 44 h 207"/>
              <a:gd name="T82" fmla="*/ 118 w 153"/>
              <a:gd name="T83" fmla="*/ 56 h 207"/>
              <a:gd name="T84" fmla="*/ 123 w 153"/>
              <a:gd name="T85" fmla="*/ 69 h 207"/>
              <a:gd name="T86" fmla="*/ 126 w 153"/>
              <a:gd name="T87" fmla="*/ 84 h 207"/>
              <a:gd name="T88" fmla="*/ 127 w 153"/>
              <a:gd name="T89" fmla="*/ 102 h 207"/>
              <a:gd name="T90" fmla="*/ 126 w 153"/>
              <a:gd name="T91" fmla="*/ 121 h 207"/>
              <a:gd name="T92" fmla="*/ 124 w 153"/>
              <a:gd name="T93" fmla="*/ 136 h 207"/>
              <a:gd name="T94" fmla="*/ 118 w 153"/>
              <a:gd name="T95" fmla="*/ 150 h 207"/>
              <a:gd name="T96" fmla="*/ 112 w 153"/>
              <a:gd name="T97" fmla="*/ 162 h 207"/>
              <a:gd name="T98" fmla="*/ 105 w 153"/>
              <a:gd name="T99" fmla="*/ 170 h 207"/>
              <a:gd name="T100" fmla="*/ 94 w 153"/>
              <a:gd name="T101" fmla="*/ 177 h 207"/>
              <a:gd name="T102" fmla="*/ 83 w 153"/>
              <a:gd name="T103" fmla="*/ 180 h 207"/>
              <a:gd name="T104" fmla="*/ 70 w 153"/>
              <a:gd name="T105" fmla="*/ 182 h 207"/>
              <a:gd name="T106" fmla="*/ 26 w 153"/>
              <a:gd name="T107" fmla="*/ 182 h 207"/>
              <a:gd name="T108" fmla="*/ 26 w 153"/>
              <a:gd name="T109" fmla="*/ 24 h 207"/>
              <a:gd name="T110" fmla="*/ 70 w 153"/>
              <a:gd name="T111" fmla="*/ 24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1" y="207"/>
                </a:lnTo>
                <a:lnTo>
                  <a:pt x="80" y="207"/>
                </a:lnTo>
                <a:lnTo>
                  <a:pt x="89" y="205"/>
                </a:lnTo>
                <a:lnTo>
                  <a:pt x="97" y="204"/>
                </a:lnTo>
                <a:lnTo>
                  <a:pt x="106" y="200"/>
                </a:lnTo>
                <a:lnTo>
                  <a:pt x="113" y="197"/>
                </a:lnTo>
                <a:lnTo>
                  <a:pt x="119" y="191"/>
                </a:lnTo>
                <a:lnTo>
                  <a:pt x="126" y="186"/>
                </a:lnTo>
                <a:lnTo>
                  <a:pt x="131" y="179"/>
                </a:lnTo>
                <a:lnTo>
                  <a:pt x="136" y="172"/>
                </a:lnTo>
                <a:lnTo>
                  <a:pt x="141" y="164"/>
                </a:lnTo>
                <a:lnTo>
                  <a:pt x="145" y="156"/>
                </a:lnTo>
                <a:lnTo>
                  <a:pt x="148" y="146"/>
                </a:lnTo>
                <a:lnTo>
                  <a:pt x="150" y="136"/>
                </a:lnTo>
                <a:lnTo>
                  <a:pt x="152" y="125"/>
                </a:lnTo>
                <a:lnTo>
                  <a:pt x="153" y="113"/>
                </a:lnTo>
                <a:lnTo>
                  <a:pt x="153" y="100"/>
                </a:lnTo>
                <a:lnTo>
                  <a:pt x="153" y="88"/>
                </a:lnTo>
                <a:lnTo>
                  <a:pt x="152" y="78"/>
                </a:lnTo>
                <a:lnTo>
                  <a:pt x="150" y="67"/>
                </a:lnTo>
                <a:lnTo>
                  <a:pt x="148" y="57"/>
                </a:lnTo>
                <a:lnTo>
                  <a:pt x="145" y="49"/>
                </a:lnTo>
                <a:lnTo>
                  <a:pt x="142" y="40"/>
                </a:lnTo>
                <a:lnTo>
                  <a:pt x="137" y="33"/>
                </a:lnTo>
                <a:lnTo>
                  <a:pt x="132" y="26"/>
                </a:lnTo>
                <a:lnTo>
                  <a:pt x="127" y="20"/>
                </a:lnTo>
                <a:lnTo>
                  <a:pt x="120" y="15"/>
                </a:lnTo>
                <a:lnTo>
                  <a:pt x="114" y="10"/>
                </a:lnTo>
                <a:lnTo>
                  <a:pt x="107" y="7"/>
                </a:lnTo>
                <a:lnTo>
                  <a:pt x="99" y="3"/>
                </a:lnTo>
                <a:lnTo>
                  <a:pt x="91" y="1"/>
                </a:lnTo>
                <a:lnTo>
                  <a:pt x="81" y="0"/>
                </a:lnTo>
                <a:lnTo>
                  <a:pt x="72" y="0"/>
                </a:lnTo>
                <a:lnTo>
                  <a:pt x="0" y="0"/>
                </a:lnTo>
                <a:lnTo>
                  <a:pt x="0" y="207"/>
                </a:lnTo>
                <a:close/>
                <a:moveTo>
                  <a:pt x="70" y="24"/>
                </a:moveTo>
                <a:lnTo>
                  <a:pt x="83" y="26"/>
                </a:lnTo>
                <a:lnTo>
                  <a:pt x="94" y="29"/>
                </a:lnTo>
                <a:lnTo>
                  <a:pt x="104" y="36"/>
                </a:lnTo>
                <a:lnTo>
                  <a:pt x="112" y="44"/>
                </a:lnTo>
                <a:lnTo>
                  <a:pt x="118" y="56"/>
                </a:lnTo>
                <a:lnTo>
                  <a:pt x="123" y="69"/>
                </a:lnTo>
                <a:lnTo>
                  <a:pt x="126" y="84"/>
                </a:lnTo>
                <a:lnTo>
                  <a:pt x="127" y="102"/>
                </a:lnTo>
                <a:lnTo>
                  <a:pt x="126" y="121"/>
                </a:lnTo>
                <a:lnTo>
                  <a:pt x="124" y="136"/>
                </a:lnTo>
                <a:lnTo>
                  <a:pt x="118" y="150"/>
                </a:lnTo>
                <a:lnTo>
                  <a:pt x="112" y="162"/>
                </a:lnTo>
                <a:lnTo>
                  <a:pt x="105" y="170"/>
                </a:lnTo>
                <a:lnTo>
                  <a:pt x="94" y="177"/>
                </a:lnTo>
                <a:lnTo>
                  <a:pt x="83" y="180"/>
                </a:lnTo>
                <a:lnTo>
                  <a:pt x="70" y="182"/>
                </a:lnTo>
                <a:lnTo>
                  <a:pt x="26" y="182"/>
                </a:lnTo>
                <a:lnTo>
                  <a:pt x="26" y="24"/>
                </a:lnTo>
                <a:lnTo>
                  <a:pt x="70" y="24"/>
                </a:lnTo>
                <a:close/>
              </a:path>
            </a:pathLst>
          </a:custGeom>
          <a:solidFill>
            <a:srgbClr val="000080"/>
          </a:solidFill>
          <a:ln w="9525">
            <a:noFill/>
            <a:round/>
            <a:headEnd/>
            <a:tailEnd/>
          </a:ln>
        </p:spPr>
        <p:txBody>
          <a:bodyPr/>
          <a:lstStyle/>
          <a:p>
            <a:endParaRPr lang="ru-RU"/>
          </a:p>
        </p:txBody>
      </p:sp>
      <p:sp>
        <p:nvSpPr>
          <p:cNvPr id="23621" name="Rectangle 69"/>
          <p:cNvSpPr>
            <a:spLocks noChangeArrowheads="1"/>
          </p:cNvSpPr>
          <p:nvPr/>
        </p:nvSpPr>
        <p:spPr bwMode="auto">
          <a:xfrm>
            <a:off x="2473325" y="1276350"/>
            <a:ext cx="12700" cy="15875"/>
          </a:xfrm>
          <a:prstGeom prst="rect">
            <a:avLst/>
          </a:prstGeom>
          <a:solidFill>
            <a:srgbClr val="000080"/>
          </a:solidFill>
          <a:ln w="9525">
            <a:noFill/>
            <a:miter lim="800000"/>
            <a:headEnd/>
            <a:tailEnd/>
          </a:ln>
        </p:spPr>
        <p:txBody>
          <a:bodyPr/>
          <a:lstStyle/>
          <a:p>
            <a:endParaRPr lang="ru-RU"/>
          </a:p>
        </p:txBody>
      </p:sp>
      <p:sp>
        <p:nvSpPr>
          <p:cNvPr id="23622" name="Freeform 70"/>
          <p:cNvSpPr>
            <a:spLocks/>
          </p:cNvSpPr>
          <p:nvPr/>
        </p:nvSpPr>
        <p:spPr bwMode="auto">
          <a:xfrm>
            <a:off x="1350963" y="1379538"/>
            <a:ext cx="57150" cy="106362"/>
          </a:xfrm>
          <a:custGeom>
            <a:avLst/>
            <a:gdLst>
              <a:gd name="T0" fmla="*/ 125 w 125"/>
              <a:gd name="T1" fmla="*/ 199 h 199"/>
              <a:gd name="T2" fmla="*/ 27 w 125"/>
              <a:gd name="T3" fmla="*/ 174 h 199"/>
              <a:gd name="T4" fmla="*/ 33 w 125"/>
              <a:gd name="T5" fmla="*/ 161 h 199"/>
              <a:gd name="T6" fmla="*/ 41 w 125"/>
              <a:gd name="T7" fmla="*/ 150 h 199"/>
              <a:gd name="T8" fmla="*/ 54 w 125"/>
              <a:gd name="T9" fmla="*/ 139 h 199"/>
              <a:gd name="T10" fmla="*/ 70 w 125"/>
              <a:gd name="T11" fmla="*/ 130 h 199"/>
              <a:gd name="T12" fmla="*/ 95 w 125"/>
              <a:gd name="T13" fmla="*/ 115 h 199"/>
              <a:gd name="T14" fmla="*/ 110 w 125"/>
              <a:gd name="T15" fmla="*/ 102 h 199"/>
              <a:gd name="T16" fmla="*/ 119 w 125"/>
              <a:gd name="T17" fmla="*/ 87 h 199"/>
              <a:gd name="T18" fmla="*/ 124 w 125"/>
              <a:gd name="T19" fmla="*/ 68 h 199"/>
              <a:gd name="T20" fmla="*/ 124 w 125"/>
              <a:gd name="T21" fmla="*/ 46 h 199"/>
              <a:gd name="T22" fmla="*/ 115 w 125"/>
              <a:gd name="T23" fmla="*/ 24 h 199"/>
              <a:gd name="T24" fmla="*/ 99 w 125"/>
              <a:gd name="T25" fmla="*/ 9 h 199"/>
              <a:gd name="T26" fmla="*/ 78 w 125"/>
              <a:gd name="T27" fmla="*/ 1 h 199"/>
              <a:gd name="T28" fmla="*/ 52 w 125"/>
              <a:gd name="T29" fmla="*/ 1 h 199"/>
              <a:gd name="T30" fmla="*/ 30 w 125"/>
              <a:gd name="T31" fmla="*/ 10 h 199"/>
              <a:gd name="T32" fmla="*/ 14 w 125"/>
              <a:gd name="T33" fmla="*/ 28 h 199"/>
              <a:gd name="T34" fmla="*/ 6 w 125"/>
              <a:gd name="T35" fmla="*/ 53 h 199"/>
              <a:gd name="T36" fmla="*/ 4 w 125"/>
              <a:gd name="T37" fmla="*/ 72 h 199"/>
              <a:gd name="T38" fmla="*/ 29 w 125"/>
              <a:gd name="T39" fmla="*/ 69 h 199"/>
              <a:gd name="T40" fmla="*/ 31 w 125"/>
              <a:gd name="T41" fmla="*/ 51 h 199"/>
              <a:gd name="T42" fmla="*/ 38 w 125"/>
              <a:gd name="T43" fmla="*/ 36 h 199"/>
              <a:gd name="T44" fmla="*/ 50 w 125"/>
              <a:gd name="T45" fmla="*/ 28 h 199"/>
              <a:gd name="T46" fmla="*/ 64 w 125"/>
              <a:gd name="T47" fmla="*/ 24 h 199"/>
              <a:gd name="T48" fmla="*/ 78 w 125"/>
              <a:gd name="T49" fmla="*/ 26 h 199"/>
              <a:gd name="T50" fmla="*/ 90 w 125"/>
              <a:gd name="T51" fmla="*/ 33 h 199"/>
              <a:gd name="T52" fmla="*/ 97 w 125"/>
              <a:gd name="T53" fmla="*/ 45 h 199"/>
              <a:gd name="T54" fmla="*/ 99 w 125"/>
              <a:gd name="T55" fmla="*/ 59 h 199"/>
              <a:gd name="T56" fmla="*/ 97 w 125"/>
              <a:gd name="T57" fmla="*/ 72 h 199"/>
              <a:gd name="T58" fmla="*/ 93 w 125"/>
              <a:gd name="T59" fmla="*/ 82 h 199"/>
              <a:gd name="T60" fmla="*/ 85 w 125"/>
              <a:gd name="T61" fmla="*/ 93 h 199"/>
              <a:gd name="T62" fmla="*/ 73 w 125"/>
              <a:gd name="T63" fmla="*/ 101 h 199"/>
              <a:gd name="T64" fmla="*/ 45 w 125"/>
              <a:gd name="T65" fmla="*/ 118 h 199"/>
              <a:gd name="T66" fmla="*/ 22 w 125"/>
              <a:gd name="T67" fmla="*/ 137 h 199"/>
              <a:gd name="T68" fmla="*/ 9 w 125"/>
              <a:gd name="T69" fmla="*/ 158 h 199"/>
              <a:gd name="T70" fmla="*/ 1 w 125"/>
              <a:gd name="T71" fmla="*/ 182 h 199"/>
              <a:gd name="T72" fmla="*/ 0 w 125"/>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4"/>
                </a:lnTo>
                <a:lnTo>
                  <a:pt x="27" y="174"/>
                </a:lnTo>
                <a:lnTo>
                  <a:pt x="30" y="167"/>
                </a:lnTo>
                <a:lnTo>
                  <a:pt x="33" y="161"/>
                </a:lnTo>
                <a:lnTo>
                  <a:pt x="36" y="156"/>
                </a:lnTo>
                <a:lnTo>
                  <a:pt x="41" y="150"/>
                </a:lnTo>
                <a:lnTo>
                  <a:pt x="48" y="145"/>
                </a:lnTo>
                <a:lnTo>
                  <a:pt x="54" y="139"/>
                </a:lnTo>
                <a:lnTo>
                  <a:pt x="61" y="135"/>
                </a:lnTo>
                <a:lnTo>
                  <a:pt x="70" y="130"/>
                </a:lnTo>
                <a:lnTo>
                  <a:pt x="86" y="122"/>
                </a:lnTo>
                <a:lnTo>
                  <a:pt x="95" y="115"/>
                </a:lnTo>
                <a:lnTo>
                  <a:pt x="103" y="109"/>
                </a:lnTo>
                <a:lnTo>
                  <a:pt x="110" y="102"/>
                </a:lnTo>
                <a:lnTo>
                  <a:pt x="115" y="95"/>
                </a:lnTo>
                <a:lnTo>
                  <a:pt x="119" y="87"/>
                </a:lnTo>
                <a:lnTo>
                  <a:pt x="123" y="78"/>
                </a:lnTo>
                <a:lnTo>
                  <a:pt x="124" y="68"/>
                </a:lnTo>
                <a:lnTo>
                  <a:pt x="125" y="59"/>
                </a:lnTo>
                <a:lnTo>
                  <a:pt x="124" y="46"/>
                </a:lnTo>
                <a:lnTo>
                  <a:pt x="120" y="35"/>
                </a:lnTo>
                <a:lnTo>
                  <a:pt x="115" y="24"/>
                </a:lnTo>
                <a:lnTo>
                  <a:pt x="108" y="16"/>
                </a:lnTo>
                <a:lnTo>
                  <a:pt x="99" y="9"/>
                </a:lnTo>
                <a:lnTo>
                  <a:pt x="90" y="4"/>
                </a:lnTo>
                <a:lnTo>
                  <a:pt x="78" y="1"/>
                </a:lnTo>
                <a:lnTo>
                  <a:pt x="65" y="0"/>
                </a:lnTo>
                <a:lnTo>
                  <a:pt x="52" y="1"/>
                </a:lnTo>
                <a:lnTo>
                  <a:pt x="40" y="4"/>
                </a:lnTo>
                <a:lnTo>
                  <a:pt x="30" y="10"/>
                </a:lnTo>
                <a:lnTo>
                  <a:pt x="21" y="18"/>
                </a:lnTo>
                <a:lnTo>
                  <a:pt x="14" y="28"/>
                </a:lnTo>
                <a:lnTo>
                  <a:pt x="9" y="39"/>
                </a:lnTo>
                <a:lnTo>
                  <a:pt x="6" y="53"/>
                </a:lnTo>
                <a:lnTo>
                  <a:pt x="4" y="68"/>
                </a:lnTo>
                <a:lnTo>
                  <a:pt x="4" y="72"/>
                </a:lnTo>
                <a:lnTo>
                  <a:pt x="29" y="72"/>
                </a:lnTo>
                <a:lnTo>
                  <a:pt x="29" y="69"/>
                </a:lnTo>
                <a:lnTo>
                  <a:pt x="30" y="59"/>
                </a:lnTo>
                <a:lnTo>
                  <a:pt x="31" y="51"/>
                </a:lnTo>
                <a:lnTo>
                  <a:pt x="34" y="43"/>
                </a:lnTo>
                <a:lnTo>
                  <a:pt x="38" y="36"/>
                </a:lnTo>
                <a:lnTo>
                  <a:pt x="43" y="31"/>
                </a:lnTo>
                <a:lnTo>
                  <a:pt x="50" y="28"/>
                </a:lnTo>
                <a:lnTo>
                  <a:pt x="56" y="25"/>
                </a:lnTo>
                <a:lnTo>
                  <a:pt x="64" y="24"/>
                </a:lnTo>
                <a:lnTo>
                  <a:pt x="72" y="25"/>
                </a:lnTo>
                <a:lnTo>
                  <a:pt x="78" y="26"/>
                </a:lnTo>
                <a:lnTo>
                  <a:pt x="85" y="30"/>
                </a:lnTo>
                <a:lnTo>
                  <a:pt x="90" y="33"/>
                </a:lnTo>
                <a:lnTo>
                  <a:pt x="94" y="39"/>
                </a:lnTo>
                <a:lnTo>
                  <a:pt x="97" y="45"/>
                </a:lnTo>
                <a:lnTo>
                  <a:pt x="98" y="52"/>
                </a:lnTo>
                <a:lnTo>
                  <a:pt x="99" y="59"/>
                </a:lnTo>
                <a:lnTo>
                  <a:pt x="99" y="66"/>
                </a:lnTo>
                <a:lnTo>
                  <a:pt x="97" y="72"/>
                </a:lnTo>
                <a:lnTo>
                  <a:pt x="96" y="78"/>
                </a:lnTo>
                <a:lnTo>
                  <a:pt x="93" y="82"/>
                </a:lnTo>
                <a:lnTo>
                  <a:pt x="89" y="88"/>
                </a:lnTo>
                <a:lnTo>
                  <a:pt x="85" y="93"/>
                </a:lnTo>
                <a:lnTo>
                  <a:pt x="79" y="97"/>
                </a:lnTo>
                <a:lnTo>
                  <a:pt x="73" y="101"/>
                </a:lnTo>
                <a:lnTo>
                  <a:pt x="58" y="110"/>
                </a:lnTo>
                <a:lnTo>
                  <a:pt x="45" y="118"/>
                </a:lnTo>
                <a:lnTo>
                  <a:pt x="33" y="128"/>
                </a:lnTo>
                <a:lnTo>
                  <a:pt x="22" y="137"/>
                </a:lnTo>
                <a:lnTo>
                  <a:pt x="15" y="148"/>
                </a:lnTo>
                <a:lnTo>
                  <a:pt x="9" y="158"/>
                </a:lnTo>
                <a:lnTo>
                  <a:pt x="4" y="170"/>
                </a:lnTo>
                <a:lnTo>
                  <a:pt x="1" y="182"/>
                </a:lnTo>
                <a:lnTo>
                  <a:pt x="0" y="198"/>
                </a:lnTo>
                <a:lnTo>
                  <a:pt x="0" y="199"/>
                </a:lnTo>
                <a:close/>
              </a:path>
            </a:pathLst>
          </a:custGeom>
          <a:solidFill>
            <a:srgbClr val="000080"/>
          </a:solidFill>
          <a:ln w="9525">
            <a:noFill/>
            <a:round/>
            <a:headEnd/>
            <a:tailEnd/>
          </a:ln>
        </p:spPr>
        <p:txBody>
          <a:bodyPr/>
          <a:lstStyle/>
          <a:p>
            <a:endParaRPr lang="ru-RU"/>
          </a:p>
        </p:txBody>
      </p:sp>
      <p:sp>
        <p:nvSpPr>
          <p:cNvPr id="23623" name="Freeform 71"/>
          <p:cNvSpPr>
            <a:spLocks noEditPoints="1"/>
          </p:cNvSpPr>
          <p:nvPr/>
        </p:nvSpPr>
        <p:spPr bwMode="auto">
          <a:xfrm>
            <a:off x="2036763" y="1374775"/>
            <a:ext cx="66675" cy="111125"/>
          </a:xfrm>
          <a:custGeom>
            <a:avLst/>
            <a:gdLst>
              <a:gd name="T0" fmla="*/ 0 w 144"/>
              <a:gd name="T1" fmla="*/ 208 h 208"/>
              <a:gd name="T2" fmla="*/ 25 w 144"/>
              <a:gd name="T3" fmla="*/ 119 h 208"/>
              <a:gd name="T4" fmla="*/ 78 w 144"/>
              <a:gd name="T5" fmla="*/ 119 h 208"/>
              <a:gd name="T6" fmla="*/ 93 w 144"/>
              <a:gd name="T7" fmla="*/ 122 h 208"/>
              <a:gd name="T8" fmla="*/ 103 w 144"/>
              <a:gd name="T9" fmla="*/ 129 h 208"/>
              <a:gd name="T10" fmla="*/ 107 w 144"/>
              <a:gd name="T11" fmla="*/ 143 h 208"/>
              <a:gd name="T12" fmla="*/ 109 w 144"/>
              <a:gd name="T13" fmla="*/ 180 h 208"/>
              <a:gd name="T14" fmla="*/ 111 w 144"/>
              <a:gd name="T15" fmla="*/ 196 h 208"/>
              <a:gd name="T16" fmla="*/ 115 w 144"/>
              <a:gd name="T17" fmla="*/ 208 h 208"/>
              <a:gd name="T18" fmla="*/ 144 w 144"/>
              <a:gd name="T19" fmla="*/ 202 h 208"/>
              <a:gd name="T20" fmla="*/ 138 w 144"/>
              <a:gd name="T21" fmla="*/ 194 h 208"/>
              <a:gd name="T22" fmla="*/ 136 w 144"/>
              <a:gd name="T23" fmla="*/ 177 h 208"/>
              <a:gd name="T24" fmla="*/ 132 w 144"/>
              <a:gd name="T25" fmla="*/ 137 h 208"/>
              <a:gd name="T26" fmla="*/ 130 w 144"/>
              <a:gd name="T27" fmla="*/ 123 h 208"/>
              <a:gd name="T28" fmla="*/ 125 w 144"/>
              <a:gd name="T29" fmla="*/ 113 h 208"/>
              <a:gd name="T30" fmla="*/ 118 w 144"/>
              <a:gd name="T31" fmla="*/ 108 h 208"/>
              <a:gd name="T32" fmla="*/ 118 w 144"/>
              <a:gd name="T33" fmla="*/ 102 h 208"/>
              <a:gd name="T34" fmla="*/ 127 w 144"/>
              <a:gd name="T35" fmla="*/ 92 h 208"/>
              <a:gd name="T36" fmla="*/ 134 w 144"/>
              <a:gd name="T37" fmla="*/ 81 h 208"/>
              <a:gd name="T38" fmla="*/ 138 w 144"/>
              <a:gd name="T39" fmla="*/ 66 h 208"/>
              <a:gd name="T40" fmla="*/ 138 w 144"/>
              <a:gd name="T41" fmla="*/ 49 h 208"/>
              <a:gd name="T42" fmla="*/ 135 w 144"/>
              <a:gd name="T43" fmla="*/ 34 h 208"/>
              <a:gd name="T44" fmla="*/ 128 w 144"/>
              <a:gd name="T45" fmla="*/ 21 h 208"/>
              <a:gd name="T46" fmla="*/ 119 w 144"/>
              <a:gd name="T47" fmla="*/ 12 h 208"/>
              <a:gd name="T48" fmla="*/ 104 w 144"/>
              <a:gd name="T49" fmla="*/ 4 h 208"/>
              <a:gd name="T50" fmla="*/ 84 w 144"/>
              <a:gd name="T51" fmla="*/ 0 h 208"/>
              <a:gd name="T52" fmla="*/ 0 w 144"/>
              <a:gd name="T53" fmla="*/ 0 h 208"/>
              <a:gd name="T54" fmla="*/ 68 w 144"/>
              <a:gd name="T55" fmla="*/ 25 h 208"/>
              <a:gd name="T56" fmla="*/ 87 w 144"/>
              <a:gd name="T57" fmla="*/ 26 h 208"/>
              <a:gd name="T58" fmla="*/ 101 w 144"/>
              <a:gd name="T59" fmla="*/ 31 h 208"/>
              <a:gd name="T60" fmla="*/ 108 w 144"/>
              <a:gd name="T61" fmla="*/ 41 h 208"/>
              <a:gd name="T62" fmla="*/ 111 w 144"/>
              <a:gd name="T63" fmla="*/ 59 h 208"/>
              <a:gd name="T64" fmla="*/ 109 w 144"/>
              <a:gd name="T65" fmla="*/ 76 h 208"/>
              <a:gd name="T66" fmla="*/ 101 w 144"/>
              <a:gd name="T67" fmla="*/ 87 h 208"/>
              <a:gd name="T68" fmla="*/ 87 w 144"/>
              <a:gd name="T69" fmla="*/ 92 h 208"/>
              <a:gd name="T70" fmla="*/ 68 w 144"/>
              <a:gd name="T71" fmla="*/ 95 h 208"/>
              <a:gd name="T72" fmla="*/ 25 w 144"/>
              <a:gd name="T73" fmla="*/ 25 h 20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4"/>
              <a:gd name="T112" fmla="*/ 0 h 208"/>
              <a:gd name="T113" fmla="*/ 144 w 144"/>
              <a:gd name="T114" fmla="*/ 208 h 20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4" h="208">
                <a:moveTo>
                  <a:pt x="0" y="0"/>
                </a:moveTo>
                <a:lnTo>
                  <a:pt x="0" y="208"/>
                </a:lnTo>
                <a:lnTo>
                  <a:pt x="25" y="208"/>
                </a:lnTo>
                <a:lnTo>
                  <a:pt x="25" y="119"/>
                </a:lnTo>
                <a:lnTo>
                  <a:pt x="66" y="119"/>
                </a:lnTo>
                <a:lnTo>
                  <a:pt x="78" y="119"/>
                </a:lnTo>
                <a:lnTo>
                  <a:pt x="86" y="120"/>
                </a:lnTo>
                <a:lnTo>
                  <a:pt x="93" y="122"/>
                </a:lnTo>
                <a:lnTo>
                  <a:pt x="99" y="124"/>
                </a:lnTo>
                <a:lnTo>
                  <a:pt x="103" y="129"/>
                </a:lnTo>
                <a:lnTo>
                  <a:pt x="105" y="134"/>
                </a:lnTo>
                <a:lnTo>
                  <a:pt x="107" y="143"/>
                </a:lnTo>
                <a:lnTo>
                  <a:pt x="108" y="152"/>
                </a:lnTo>
                <a:lnTo>
                  <a:pt x="109" y="180"/>
                </a:lnTo>
                <a:lnTo>
                  <a:pt x="110" y="188"/>
                </a:lnTo>
                <a:lnTo>
                  <a:pt x="111" y="196"/>
                </a:lnTo>
                <a:lnTo>
                  <a:pt x="112" y="202"/>
                </a:lnTo>
                <a:lnTo>
                  <a:pt x="115" y="208"/>
                </a:lnTo>
                <a:lnTo>
                  <a:pt x="144" y="208"/>
                </a:lnTo>
                <a:lnTo>
                  <a:pt x="144" y="202"/>
                </a:lnTo>
                <a:lnTo>
                  <a:pt x="140" y="198"/>
                </a:lnTo>
                <a:lnTo>
                  <a:pt x="138" y="194"/>
                </a:lnTo>
                <a:lnTo>
                  <a:pt x="137" y="187"/>
                </a:lnTo>
                <a:lnTo>
                  <a:pt x="136" y="177"/>
                </a:lnTo>
                <a:lnTo>
                  <a:pt x="134" y="144"/>
                </a:lnTo>
                <a:lnTo>
                  <a:pt x="132" y="137"/>
                </a:lnTo>
                <a:lnTo>
                  <a:pt x="131" y="130"/>
                </a:lnTo>
                <a:lnTo>
                  <a:pt x="130" y="123"/>
                </a:lnTo>
                <a:lnTo>
                  <a:pt x="128" y="118"/>
                </a:lnTo>
                <a:lnTo>
                  <a:pt x="125" y="113"/>
                </a:lnTo>
                <a:lnTo>
                  <a:pt x="122" y="110"/>
                </a:lnTo>
                <a:lnTo>
                  <a:pt x="118" y="108"/>
                </a:lnTo>
                <a:lnTo>
                  <a:pt x="112" y="105"/>
                </a:lnTo>
                <a:lnTo>
                  <a:pt x="118" y="102"/>
                </a:lnTo>
                <a:lnTo>
                  <a:pt x="123" y="97"/>
                </a:lnTo>
                <a:lnTo>
                  <a:pt x="127" y="92"/>
                </a:lnTo>
                <a:lnTo>
                  <a:pt x="131" y="87"/>
                </a:lnTo>
                <a:lnTo>
                  <a:pt x="134" y="81"/>
                </a:lnTo>
                <a:lnTo>
                  <a:pt x="136" y="74"/>
                </a:lnTo>
                <a:lnTo>
                  <a:pt x="138" y="66"/>
                </a:lnTo>
                <a:lnTo>
                  <a:pt x="138" y="58"/>
                </a:lnTo>
                <a:lnTo>
                  <a:pt x="138" y="49"/>
                </a:lnTo>
                <a:lnTo>
                  <a:pt x="137" y="41"/>
                </a:lnTo>
                <a:lnTo>
                  <a:pt x="135" y="34"/>
                </a:lnTo>
                <a:lnTo>
                  <a:pt x="131" y="27"/>
                </a:lnTo>
                <a:lnTo>
                  <a:pt x="128" y="21"/>
                </a:lnTo>
                <a:lnTo>
                  <a:pt x="124" y="17"/>
                </a:lnTo>
                <a:lnTo>
                  <a:pt x="119" y="12"/>
                </a:lnTo>
                <a:lnTo>
                  <a:pt x="114" y="7"/>
                </a:lnTo>
                <a:lnTo>
                  <a:pt x="104" y="4"/>
                </a:lnTo>
                <a:lnTo>
                  <a:pt x="95" y="2"/>
                </a:lnTo>
                <a:lnTo>
                  <a:pt x="84" y="0"/>
                </a:lnTo>
                <a:lnTo>
                  <a:pt x="72" y="0"/>
                </a:lnTo>
                <a:lnTo>
                  <a:pt x="0" y="0"/>
                </a:lnTo>
                <a:close/>
                <a:moveTo>
                  <a:pt x="25" y="25"/>
                </a:moveTo>
                <a:lnTo>
                  <a:pt x="68" y="25"/>
                </a:lnTo>
                <a:lnTo>
                  <a:pt x="79" y="25"/>
                </a:lnTo>
                <a:lnTo>
                  <a:pt x="87" y="26"/>
                </a:lnTo>
                <a:lnTo>
                  <a:pt x="95" y="28"/>
                </a:lnTo>
                <a:lnTo>
                  <a:pt x="101" y="31"/>
                </a:lnTo>
                <a:lnTo>
                  <a:pt x="105" y="35"/>
                </a:lnTo>
                <a:lnTo>
                  <a:pt x="108" y="41"/>
                </a:lnTo>
                <a:lnTo>
                  <a:pt x="110" y="49"/>
                </a:lnTo>
                <a:lnTo>
                  <a:pt x="111" y="59"/>
                </a:lnTo>
                <a:lnTo>
                  <a:pt x="110" y="68"/>
                </a:lnTo>
                <a:lnTo>
                  <a:pt x="109" y="76"/>
                </a:lnTo>
                <a:lnTo>
                  <a:pt x="105" y="82"/>
                </a:lnTo>
                <a:lnTo>
                  <a:pt x="101" y="87"/>
                </a:lnTo>
                <a:lnTo>
                  <a:pt x="95" y="90"/>
                </a:lnTo>
                <a:lnTo>
                  <a:pt x="87" y="92"/>
                </a:lnTo>
                <a:lnTo>
                  <a:pt x="79" y="95"/>
                </a:lnTo>
                <a:lnTo>
                  <a:pt x="68" y="95"/>
                </a:lnTo>
                <a:lnTo>
                  <a:pt x="25" y="95"/>
                </a:lnTo>
                <a:lnTo>
                  <a:pt x="25" y="25"/>
                </a:lnTo>
                <a:close/>
              </a:path>
            </a:pathLst>
          </a:custGeom>
          <a:solidFill>
            <a:srgbClr val="000080"/>
          </a:solidFill>
          <a:ln w="9525">
            <a:noFill/>
            <a:round/>
            <a:headEnd/>
            <a:tailEnd/>
          </a:ln>
        </p:spPr>
        <p:txBody>
          <a:bodyPr/>
          <a:lstStyle/>
          <a:p>
            <a:endParaRPr lang="ru-RU"/>
          </a:p>
        </p:txBody>
      </p:sp>
      <p:sp>
        <p:nvSpPr>
          <p:cNvPr id="23624" name="Freeform 72"/>
          <p:cNvSpPr>
            <a:spLocks noEditPoints="1"/>
          </p:cNvSpPr>
          <p:nvPr/>
        </p:nvSpPr>
        <p:spPr bwMode="auto">
          <a:xfrm>
            <a:off x="2116138" y="1374775"/>
            <a:ext cx="11112" cy="111125"/>
          </a:xfrm>
          <a:custGeom>
            <a:avLst/>
            <a:gdLst>
              <a:gd name="T0" fmla="*/ 0 w 24"/>
              <a:gd name="T1" fmla="*/ 208 h 208"/>
              <a:gd name="T2" fmla="*/ 24 w 24"/>
              <a:gd name="T3" fmla="*/ 208 h 208"/>
              <a:gd name="T4" fmla="*/ 24 w 24"/>
              <a:gd name="T5" fmla="*/ 56 h 208"/>
              <a:gd name="T6" fmla="*/ 0 w 24"/>
              <a:gd name="T7" fmla="*/ 56 h 208"/>
              <a:gd name="T8" fmla="*/ 0 w 24"/>
              <a:gd name="T9" fmla="*/ 208 h 208"/>
              <a:gd name="T10" fmla="*/ 0 w 24"/>
              <a:gd name="T11" fmla="*/ 28 h 208"/>
              <a:gd name="T12" fmla="*/ 24 w 24"/>
              <a:gd name="T13" fmla="*/ 28 h 208"/>
              <a:gd name="T14" fmla="*/ 24 w 24"/>
              <a:gd name="T15" fmla="*/ 0 h 208"/>
              <a:gd name="T16" fmla="*/ 0 w 24"/>
              <a:gd name="T17" fmla="*/ 0 h 208"/>
              <a:gd name="T18" fmla="*/ 0 w 24"/>
              <a:gd name="T19" fmla="*/ 28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208"/>
              <a:gd name="T32" fmla="*/ 24 w 24"/>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208">
                <a:moveTo>
                  <a:pt x="0" y="208"/>
                </a:moveTo>
                <a:lnTo>
                  <a:pt x="24" y="208"/>
                </a:lnTo>
                <a:lnTo>
                  <a:pt x="24" y="56"/>
                </a:lnTo>
                <a:lnTo>
                  <a:pt x="0" y="56"/>
                </a:lnTo>
                <a:lnTo>
                  <a:pt x="0" y="208"/>
                </a:lnTo>
                <a:close/>
                <a:moveTo>
                  <a:pt x="0" y="28"/>
                </a:moveTo>
                <a:lnTo>
                  <a:pt x="24" y="28"/>
                </a:lnTo>
                <a:lnTo>
                  <a:pt x="24" y="0"/>
                </a:lnTo>
                <a:lnTo>
                  <a:pt x="0" y="0"/>
                </a:lnTo>
                <a:lnTo>
                  <a:pt x="0" y="28"/>
                </a:lnTo>
                <a:close/>
              </a:path>
            </a:pathLst>
          </a:custGeom>
          <a:solidFill>
            <a:srgbClr val="000080"/>
          </a:solidFill>
          <a:ln w="9525">
            <a:noFill/>
            <a:round/>
            <a:headEnd/>
            <a:tailEnd/>
          </a:ln>
        </p:spPr>
        <p:txBody>
          <a:bodyPr/>
          <a:lstStyle/>
          <a:p>
            <a:endParaRPr lang="ru-RU"/>
          </a:p>
        </p:txBody>
      </p:sp>
      <p:sp>
        <p:nvSpPr>
          <p:cNvPr id="23625" name="Freeform 73"/>
          <p:cNvSpPr>
            <a:spLocks/>
          </p:cNvSpPr>
          <p:nvPr/>
        </p:nvSpPr>
        <p:spPr bwMode="auto">
          <a:xfrm>
            <a:off x="2139950" y="1403350"/>
            <a:ext cx="57150" cy="84138"/>
          </a:xfrm>
          <a:custGeom>
            <a:avLst/>
            <a:gdLst>
              <a:gd name="T0" fmla="*/ 121 w 121"/>
              <a:gd name="T1" fmla="*/ 55 h 158"/>
              <a:gd name="T2" fmla="*/ 116 w 121"/>
              <a:gd name="T3" fmla="*/ 32 h 158"/>
              <a:gd name="T4" fmla="*/ 104 w 121"/>
              <a:gd name="T5" fmla="*/ 15 h 158"/>
              <a:gd name="T6" fmla="*/ 87 w 121"/>
              <a:gd name="T7" fmla="*/ 3 h 158"/>
              <a:gd name="T8" fmla="*/ 63 w 121"/>
              <a:gd name="T9" fmla="*/ 0 h 158"/>
              <a:gd name="T10" fmla="*/ 37 w 121"/>
              <a:gd name="T11" fmla="*/ 6 h 158"/>
              <a:gd name="T12" fmla="*/ 17 w 121"/>
              <a:gd name="T13" fmla="*/ 21 h 158"/>
              <a:gd name="T14" fmla="*/ 4 w 121"/>
              <a:gd name="T15" fmla="*/ 46 h 158"/>
              <a:gd name="T16" fmla="*/ 0 w 121"/>
              <a:gd name="T17" fmla="*/ 79 h 158"/>
              <a:gd name="T18" fmla="*/ 4 w 121"/>
              <a:gd name="T19" fmla="*/ 113 h 158"/>
              <a:gd name="T20" fmla="*/ 16 w 121"/>
              <a:gd name="T21" fmla="*/ 137 h 158"/>
              <a:gd name="T22" fmla="*/ 35 w 121"/>
              <a:gd name="T23" fmla="*/ 152 h 158"/>
              <a:gd name="T24" fmla="*/ 60 w 121"/>
              <a:gd name="T25" fmla="*/ 158 h 158"/>
              <a:gd name="T26" fmla="*/ 84 w 121"/>
              <a:gd name="T27" fmla="*/ 155 h 158"/>
              <a:gd name="T28" fmla="*/ 103 w 121"/>
              <a:gd name="T29" fmla="*/ 143 h 158"/>
              <a:gd name="T30" fmla="*/ 116 w 121"/>
              <a:gd name="T31" fmla="*/ 124 h 158"/>
              <a:gd name="T32" fmla="*/ 121 w 121"/>
              <a:gd name="T33" fmla="*/ 100 h 158"/>
              <a:gd name="T34" fmla="*/ 97 w 121"/>
              <a:gd name="T35" fmla="*/ 108 h 158"/>
              <a:gd name="T36" fmla="*/ 92 w 121"/>
              <a:gd name="T37" fmla="*/ 121 h 158"/>
              <a:gd name="T38" fmla="*/ 82 w 121"/>
              <a:gd name="T39" fmla="*/ 130 h 158"/>
              <a:gd name="T40" fmla="*/ 70 w 121"/>
              <a:gd name="T41" fmla="*/ 135 h 158"/>
              <a:gd name="T42" fmla="*/ 53 w 121"/>
              <a:gd name="T43" fmla="*/ 134 h 158"/>
              <a:gd name="T44" fmla="*/ 39 w 121"/>
              <a:gd name="T45" fmla="*/ 127 h 158"/>
              <a:gd name="T46" fmla="*/ 30 w 121"/>
              <a:gd name="T47" fmla="*/ 113 h 158"/>
              <a:gd name="T48" fmla="*/ 25 w 121"/>
              <a:gd name="T49" fmla="*/ 92 h 158"/>
              <a:gd name="T50" fmla="*/ 25 w 121"/>
              <a:gd name="T51" fmla="*/ 66 h 158"/>
              <a:gd name="T52" fmla="*/ 31 w 121"/>
              <a:gd name="T53" fmla="*/ 45 h 158"/>
              <a:gd name="T54" fmla="*/ 40 w 121"/>
              <a:gd name="T55" fmla="*/ 31 h 158"/>
              <a:gd name="T56" fmla="*/ 55 w 121"/>
              <a:gd name="T57" fmla="*/ 24 h 158"/>
              <a:gd name="T58" fmla="*/ 71 w 121"/>
              <a:gd name="T59" fmla="*/ 23 h 158"/>
              <a:gd name="T60" fmla="*/ 83 w 121"/>
              <a:gd name="T61" fmla="*/ 28 h 158"/>
              <a:gd name="T62" fmla="*/ 92 w 121"/>
              <a:gd name="T63" fmla="*/ 36 h 158"/>
              <a:gd name="T64" fmla="*/ 97 w 121"/>
              <a:gd name="T65" fmla="*/ 48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158"/>
              <a:gd name="T101" fmla="*/ 121 w 12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158">
                <a:moveTo>
                  <a:pt x="98" y="55"/>
                </a:moveTo>
                <a:lnTo>
                  <a:pt x="121" y="55"/>
                </a:lnTo>
                <a:lnTo>
                  <a:pt x="119" y="43"/>
                </a:lnTo>
                <a:lnTo>
                  <a:pt x="116" y="32"/>
                </a:lnTo>
                <a:lnTo>
                  <a:pt x="112" y="23"/>
                </a:lnTo>
                <a:lnTo>
                  <a:pt x="104" y="15"/>
                </a:lnTo>
                <a:lnTo>
                  <a:pt x="96" y="8"/>
                </a:lnTo>
                <a:lnTo>
                  <a:pt x="87" y="3"/>
                </a:lnTo>
                <a:lnTo>
                  <a:pt x="76" y="1"/>
                </a:lnTo>
                <a:lnTo>
                  <a:pt x="63" y="0"/>
                </a:lnTo>
                <a:lnTo>
                  <a:pt x="50" y="1"/>
                </a:lnTo>
                <a:lnTo>
                  <a:pt x="37" y="6"/>
                </a:lnTo>
                <a:lnTo>
                  <a:pt x="26" y="12"/>
                </a:lnTo>
                <a:lnTo>
                  <a:pt x="17" y="21"/>
                </a:lnTo>
                <a:lnTo>
                  <a:pt x="10" y="32"/>
                </a:lnTo>
                <a:lnTo>
                  <a:pt x="4" y="46"/>
                </a:lnTo>
                <a:lnTo>
                  <a:pt x="1" y="62"/>
                </a:lnTo>
                <a:lnTo>
                  <a:pt x="0" y="79"/>
                </a:lnTo>
                <a:lnTo>
                  <a:pt x="1" y="98"/>
                </a:lnTo>
                <a:lnTo>
                  <a:pt x="4" y="113"/>
                </a:lnTo>
                <a:lnTo>
                  <a:pt x="10" y="126"/>
                </a:lnTo>
                <a:lnTo>
                  <a:pt x="16" y="137"/>
                </a:lnTo>
                <a:lnTo>
                  <a:pt x="25" y="147"/>
                </a:lnTo>
                <a:lnTo>
                  <a:pt x="35" y="152"/>
                </a:lnTo>
                <a:lnTo>
                  <a:pt x="48" y="157"/>
                </a:lnTo>
                <a:lnTo>
                  <a:pt x="60" y="158"/>
                </a:lnTo>
                <a:lnTo>
                  <a:pt x="74" y="157"/>
                </a:lnTo>
                <a:lnTo>
                  <a:pt x="84" y="155"/>
                </a:lnTo>
                <a:lnTo>
                  <a:pt x="95" y="149"/>
                </a:lnTo>
                <a:lnTo>
                  <a:pt x="103" y="143"/>
                </a:lnTo>
                <a:lnTo>
                  <a:pt x="111" y="135"/>
                </a:lnTo>
                <a:lnTo>
                  <a:pt x="116" y="124"/>
                </a:lnTo>
                <a:lnTo>
                  <a:pt x="119" y="113"/>
                </a:lnTo>
                <a:lnTo>
                  <a:pt x="121" y="100"/>
                </a:lnTo>
                <a:lnTo>
                  <a:pt x="99" y="100"/>
                </a:lnTo>
                <a:lnTo>
                  <a:pt x="97" y="108"/>
                </a:lnTo>
                <a:lnTo>
                  <a:pt x="95" y="115"/>
                </a:lnTo>
                <a:lnTo>
                  <a:pt x="92" y="121"/>
                </a:lnTo>
                <a:lnTo>
                  <a:pt x="88" y="126"/>
                </a:lnTo>
                <a:lnTo>
                  <a:pt x="82" y="130"/>
                </a:lnTo>
                <a:lnTo>
                  <a:pt x="76" y="133"/>
                </a:lnTo>
                <a:lnTo>
                  <a:pt x="70" y="135"/>
                </a:lnTo>
                <a:lnTo>
                  <a:pt x="61" y="135"/>
                </a:lnTo>
                <a:lnTo>
                  <a:pt x="53" y="134"/>
                </a:lnTo>
                <a:lnTo>
                  <a:pt x="45" y="131"/>
                </a:lnTo>
                <a:lnTo>
                  <a:pt x="39" y="127"/>
                </a:lnTo>
                <a:lnTo>
                  <a:pt x="34" y="121"/>
                </a:lnTo>
                <a:lnTo>
                  <a:pt x="30" y="113"/>
                </a:lnTo>
                <a:lnTo>
                  <a:pt x="26" y="104"/>
                </a:lnTo>
                <a:lnTo>
                  <a:pt x="25" y="92"/>
                </a:lnTo>
                <a:lnTo>
                  <a:pt x="24" y="79"/>
                </a:lnTo>
                <a:lnTo>
                  <a:pt x="25" y="66"/>
                </a:lnTo>
                <a:lnTo>
                  <a:pt x="27" y="55"/>
                </a:lnTo>
                <a:lnTo>
                  <a:pt x="31" y="45"/>
                </a:lnTo>
                <a:lnTo>
                  <a:pt x="35" y="37"/>
                </a:lnTo>
                <a:lnTo>
                  <a:pt x="40" y="31"/>
                </a:lnTo>
                <a:lnTo>
                  <a:pt x="46" y="27"/>
                </a:lnTo>
                <a:lnTo>
                  <a:pt x="55" y="24"/>
                </a:lnTo>
                <a:lnTo>
                  <a:pt x="63" y="23"/>
                </a:lnTo>
                <a:lnTo>
                  <a:pt x="71" y="23"/>
                </a:lnTo>
                <a:lnTo>
                  <a:pt x="77" y="25"/>
                </a:lnTo>
                <a:lnTo>
                  <a:pt x="83" y="28"/>
                </a:lnTo>
                <a:lnTo>
                  <a:pt x="88" y="31"/>
                </a:lnTo>
                <a:lnTo>
                  <a:pt x="92" y="36"/>
                </a:lnTo>
                <a:lnTo>
                  <a:pt x="95" y="42"/>
                </a:lnTo>
                <a:lnTo>
                  <a:pt x="97" y="48"/>
                </a:lnTo>
                <a:lnTo>
                  <a:pt x="98" y="55"/>
                </a:lnTo>
                <a:close/>
              </a:path>
            </a:pathLst>
          </a:custGeom>
          <a:solidFill>
            <a:srgbClr val="000080"/>
          </a:solidFill>
          <a:ln w="9525">
            <a:noFill/>
            <a:round/>
            <a:headEnd/>
            <a:tailEnd/>
          </a:ln>
        </p:spPr>
        <p:txBody>
          <a:bodyPr/>
          <a:lstStyle/>
          <a:p>
            <a:endParaRPr lang="ru-RU"/>
          </a:p>
        </p:txBody>
      </p:sp>
      <p:sp>
        <p:nvSpPr>
          <p:cNvPr id="23626" name="Freeform 74"/>
          <p:cNvSpPr>
            <a:spLocks/>
          </p:cNvSpPr>
          <p:nvPr/>
        </p:nvSpPr>
        <p:spPr bwMode="auto">
          <a:xfrm>
            <a:off x="2208213" y="1374775"/>
            <a:ext cx="53975" cy="111125"/>
          </a:xfrm>
          <a:custGeom>
            <a:avLst/>
            <a:gdLst>
              <a:gd name="T0" fmla="*/ 90 w 113"/>
              <a:gd name="T1" fmla="*/ 208 h 208"/>
              <a:gd name="T2" fmla="*/ 113 w 113"/>
              <a:gd name="T3" fmla="*/ 208 h 208"/>
              <a:gd name="T4" fmla="*/ 113 w 113"/>
              <a:gd name="T5" fmla="*/ 117 h 208"/>
              <a:gd name="T6" fmla="*/ 113 w 113"/>
              <a:gd name="T7" fmla="*/ 110 h 208"/>
              <a:gd name="T8" fmla="*/ 113 w 113"/>
              <a:gd name="T9" fmla="*/ 99 h 208"/>
              <a:gd name="T10" fmla="*/ 112 w 113"/>
              <a:gd name="T11" fmla="*/ 90 h 208"/>
              <a:gd name="T12" fmla="*/ 111 w 113"/>
              <a:gd name="T13" fmla="*/ 81 h 208"/>
              <a:gd name="T14" fmla="*/ 107 w 113"/>
              <a:gd name="T15" fmla="*/ 74 h 208"/>
              <a:gd name="T16" fmla="*/ 104 w 113"/>
              <a:gd name="T17" fmla="*/ 68 h 208"/>
              <a:gd name="T18" fmla="*/ 101 w 113"/>
              <a:gd name="T19" fmla="*/ 65 h 208"/>
              <a:gd name="T20" fmla="*/ 97 w 113"/>
              <a:gd name="T21" fmla="*/ 61 h 208"/>
              <a:gd name="T22" fmla="*/ 91 w 113"/>
              <a:gd name="T23" fmla="*/ 58 h 208"/>
              <a:gd name="T24" fmla="*/ 86 w 113"/>
              <a:gd name="T25" fmla="*/ 55 h 208"/>
              <a:gd name="T26" fmla="*/ 80 w 113"/>
              <a:gd name="T27" fmla="*/ 54 h 208"/>
              <a:gd name="T28" fmla="*/ 72 w 113"/>
              <a:gd name="T29" fmla="*/ 53 h 208"/>
              <a:gd name="T30" fmla="*/ 65 w 113"/>
              <a:gd name="T31" fmla="*/ 53 h 208"/>
              <a:gd name="T32" fmla="*/ 59 w 113"/>
              <a:gd name="T33" fmla="*/ 53 h 208"/>
              <a:gd name="T34" fmla="*/ 51 w 113"/>
              <a:gd name="T35" fmla="*/ 54 h 208"/>
              <a:gd name="T36" fmla="*/ 46 w 113"/>
              <a:gd name="T37" fmla="*/ 56 h 208"/>
              <a:gd name="T38" fmla="*/ 40 w 113"/>
              <a:gd name="T39" fmla="*/ 59 h 208"/>
              <a:gd name="T40" fmla="*/ 34 w 113"/>
              <a:gd name="T41" fmla="*/ 62 h 208"/>
              <a:gd name="T42" fmla="*/ 30 w 113"/>
              <a:gd name="T43" fmla="*/ 67 h 208"/>
              <a:gd name="T44" fmla="*/ 26 w 113"/>
              <a:gd name="T45" fmla="*/ 71 h 208"/>
              <a:gd name="T46" fmla="*/ 23 w 113"/>
              <a:gd name="T47" fmla="*/ 77 h 208"/>
              <a:gd name="T48" fmla="*/ 23 w 113"/>
              <a:gd name="T49" fmla="*/ 0 h 208"/>
              <a:gd name="T50" fmla="*/ 0 w 113"/>
              <a:gd name="T51" fmla="*/ 0 h 208"/>
              <a:gd name="T52" fmla="*/ 0 w 113"/>
              <a:gd name="T53" fmla="*/ 208 h 208"/>
              <a:gd name="T54" fmla="*/ 23 w 113"/>
              <a:gd name="T55" fmla="*/ 208 h 208"/>
              <a:gd name="T56" fmla="*/ 23 w 113"/>
              <a:gd name="T57" fmla="*/ 118 h 208"/>
              <a:gd name="T58" fmla="*/ 24 w 113"/>
              <a:gd name="T59" fmla="*/ 109 h 208"/>
              <a:gd name="T60" fmla="*/ 26 w 113"/>
              <a:gd name="T61" fmla="*/ 101 h 208"/>
              <a:gd name="T62" fmla="*/ 29 w 113"/>
              <a:gd name="T63" fmla="*/ 92 h 208"/>
              <a:gd name="T64" fmla="*/ 33 w 113"/>
              <a:gd name="T65" fmla="*/ 87 h 208"/>
              <a:gd name="T66" fmla="*/ 40 w 113"/>
              <a:gd name="T67" fmla="*/ 82 h 208"/>
              <a:gd name="T68" fmla="*/ 46 w 113"/>
              <a:gd name="T69" fmla="*/ 78 h 208"/>
              <a:gd name="T70" fmla="*/ 54 w 113"/>
              <a:gd name="T71" fmla="*/ 76 h 208"/>
              <a:gd name="T72" fmla="*/ 63 w 113"/>
              <a:gd name="T73" fmla="*/ 75 h 208"/>
              <a:gd name="T74" fmla="*/ 70 w 113"/>
              <a:gd name="T75" fmla="*/ 76 h 208"/>
              <a:gd name="T76" fmla="*/ 77 w 113"/>
              <a:gd name="T77" fmla="*/ 77 h 208"/>
              <a:gd name="T78" fmla="*/ 82 w 113"/>
              <a:gd name="T79" fmla="*/ 81 h 208"/>
              <a:gd name="T80" fmla="*/ 85 w 113"/>
              <a:gd name="T81" fmla="*/ 84 h 208"/>
              <a:gd name="T82" fmla="*/ 87 w 113"/>
              <a:gd name="T83" fmla="*/ 90 h 208"/>
              <a:gd name="T84" fmla="*/ 89 w 113"/>
              <a:gd name="T85" fmla="*/ 97 h 208"/>
              <a:gd name="T86" fmla="*/ 90 w 113"/>
              <a:gd name="T87" fmla="*/ 105 h 208"/>
              <a:gd name="T88" fmla="*/ 90 w 113"/>
              <a:gd name="T89" fmla="*/ 115 h 208"/>
              <a:gd name="T90" fmla="*/ 90 w 113"/>
              <a:gd name="T91" fmla="*/ 208 h 20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208"/>
              <a:gd name="T140" fmla="*/ 113 w 113"/>
              <a:gd name="T141" fmla="*/ 208 h 20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208">
                <a:moveTo>
                  <a:pt x="90" y="208"/>
                </a:moveTo>
                <a:lnTo>
                  <a:pt x="113" y="208"/>
                </a:lnTo>
                <a:lnTo>
                  <a:pt x="113" y="117"/>
                </a:lnTo>
                <a:lnTo>
                  <a:pt x="113" y="110"/>
                </a:lnTo>
                <a:lnTo>
                  <a:pt x="113" y="99"/>
                </a:lnTo>
                <a:lnTo>
                  <a:pt x="112" y="90"/>
                </a:lnTo>
                <a:lnTo>
                  <a:pt x="111" y="81"/>
                </a:lnTo>
                <a:lnTo>
                  <a:pt x="107" y="74"/>
                </a:lnTo>
                <a:lnTo>
                  <a:pt x="104" y="68"/>
                </a:lnTo>
                <a:lnTo>
                  <a:pt x="101" y="65"/>
                </a:lnTo>
                <a:lnTo>
                  <a:pt x="97" y="61"/>
                </a:lnTo>
                <a:lnTo>
                  <a:pt x="91" y="58"/>
                </a:lnTo>
                <a:lnTo>
                  <a:pt x="86" y="55"/>
                </a:lnTo>
                <a:lnTo>
                  <a:pt x="80" y="54"/>
                </a:lnTo>
                <a:lnTo>
                  <a:pt x="72" y="53"/>
                </a:lnTo>
                <a:lnTo>
                  <a:pt x="65" y="53"/>
                </a:lnTo>
                <a:lnTo>
                  <a:pt x="59" y="53"/>
                </a:lnTo>
                <a:lnTo>
                  <a:pt x="51" y="54"/>
                </a:lnTo>
                <a:lnTo>
                  <a:pt x="46" y="56"/>
                </a:lnTo>
                <a:lnTo>
                  <a:pt x="40" y="59"/>
                </a:lnTo>
                <a:lnTo>
                  <a:pt x="34" y="62"/>
                </a:lnTo>
                <a:lnTo>
                  <a:pt x="30" y="67"/>
                </a:lnTo>
                <a:lnTo>
                  <a:pt x="26" y="71"/>
                </a:lnTo>
                <a:lnTo>
                  <a:pt x="23" y="77"/>
                </a:lnTo>
                <a:lnTo>
                  <a:pt x="23" y="0"/>
                </a:lnTo>
                <a:lnTo>
                  <a:pt x="0" y="0"/>
                </a:lnTo>
                <a:lnTo>
                  <a:pt x="0" y="208"/>
                </a:lnTo>
                <a:lnTo>
                  <a:pt x="23" y="208"/>
                </a:lnTo>
                <a:lnTo>
                  <a:pt x="23" y="118"/>
                </a:lnTo>
                <a:lnTo>
                  <a:pt x="24" y="109"/>
                </a:lnTo>
                <a:lnTo>
                  <a:pt x="26" y="101"/>
                </a:lnTo>
                <a:lnTo>
                  <a:pt x="29" y="92"/>
                </a:lnTo>
                <a:lnTo>
                  <a:pt x="33" y="87"/>
                </a:lnTo>
                <a:lnTo>
                  <a:pt x="40" y="82"/>
                </a:lnTo>
                <a:lnTo>
                  <a:pt x="46" y="78"/>
                </a:lnTo>
                <a:lnTo>
                  <a:pt x="54" y="76"/>
                </a:lnTo>
                <a:lnTo>
                  <a:pt x="63" y="75"/>
                </a:lnTo>
                <a:lnTo>
                  <a:pt x="70" y="76"/>
                </a:lnTo>
                <a:lnTo>
                  <a:pt x="77" y="77"/>
                </a:lnTo>
                <a:lnTo>
                  <a:pt x="82" y="81"/>
                </a:lnTo>
                <a:lnTo>
                  <a:pt x="85" y="84"/>
                </a:lnTo>
                <a:lnTo>
                  <a:pt x="87" y="90"/>
                </a:lnTo>
                <a:lnTo>
                  <a:pt x="89" y="97"/>
                </a:lnTo>
                <a:lnTo>
                  <a:pt x="90" y="105"/>
                </a:lnTo>
                <a:lnTo>
                  <a:pt x="90" y="115"/>
                </a:lnTo>
                <a:lnTo>
                  <a:pt x="90" y="208"/>
                </a:lnTo>
                <a:close/>
              </a:path>
            </a:pathLst>
          </a:custGeom>
          <a:solidFill>
            <a:srgbClr val="000080"/>
          </a:solidFill>
          <a:ln w="9525">
            <a:noFill/>
            <a:round/>
            <a:headEnd/>
            <a:tailEnd/>
          </a:ln>
        </p:spPr>
        <p:txBody>
          <a:bodyPr/>
          <a:lstStyle/>
          <a:p>
            <a:endParaRPr lang="ru-RU"/>
          </a:p>
        </p:txBody>
      </p:sp>
      <p:sp>
        <p:nvSpPr>
          <p:cNvPr id="23627" name="Freeform 75"/>
          <p:cNvSpPr>
            <a:spLocks noEditPoints="1"/>
          </p:cNvSpPr>
          <p:nvPr/>
        </p:nvSpPr>
        <p:spPr bwMode="auto">
          <a:xfrm>
            <a:off x="2274888" y="1403350"/>
            <a:ext cx="58737" cy="84138"/>
          </a:xfrm>
          <a:custGeom>
            <a:avLst/>
            <a:gdLst>
              <a:gd name="T0" fmla="*/ 90 w 128"/>
              <a:gd name="T1" fmla="*/ 99 h 158"/>
              <a:gd name="T2" fmla="*/ 87 w 128"/>
              <a:gd name="T3" fmla="*/ 114 h 158"/>
              <a:gd name="T4" fmla="*/ 79 w 128"/>
              <a:gd name="T5" fmla="*/ 126 h 158"/>
              <a:gd name="T6" fmla="*/ 65 w 128"/>
              <a:gd name="T7" fmla="*/ 134 h 158"/>
              <a:gd name="T8" fmla="*/ 48 w 128"/>
              <a:gd name="T9" fmla="*/ 136 h 158"/>
              <a:gd name="T10" fmla="*/ 38 w 128"/>
              <a:gd name="T11" fmla="*/ 135 h 158"/>
              <a:gd name="T12" fmla="*/ 30 w 128"/>
              <a:gd name="T13" fmla="*/ 130 h 158"/>
              <a:gd name="T14" fmla="*/ 26 w 128"/>
              <a:gd name="T15" fmla="*/ 122 h 158"/>
              <a:gd name="T16" fmla="*/ 24 w 128"/>
              <a:gd name="T17" fmla="*/ 113 h 158"/>
              <a:gd name="T18" fmla="*/ 25 w 128"/>
              <a:gd name="T19" fmla="*/ 102 h 158"/>
              <a:gd name="T20" fmla="*/ 29 w 128"/>
              <a:gd name="T21" fmla="*/ 95 h 158"/>
              <a:gd name="T22" fmla="*/ 37 w 128"/>
              <a:gd name="T23" fmla="*/ 90 h 158"/>
              <a:gd name="T24" fmla="*/ 47 w 128"/>
              <a:gd name="T25" fmla="*/ 87 h 158"/>
              <a:gd name="T26" fmla="*/ 70 w 128"/>
              <a:gd name="T27" fmla="*/ 84 h 158"/>
              <a:gd name="T28" fmla="*/ 90 w 128"/>
              <a:gd name="T29" fmla="*/ 77 h 158"/>
              <a:gd name="T30" fmla="*/ 93 w 128"/>
              <a:gd name="T31" fmla="*/ 140 h 158"/>
              <a:gd name="T32" fmla="*/ 96 w 128"/>
              <a:gd name="T33" fmla="*/ 148 h 158"/>
              <a:gd name="T34" fmla="*/ 101 w 128"/>
              <a:gd name="T35" fmla="*/ 154 h 158"/>
              <a:gd name="T36" fmla="*/ 109 w 128"/>
              <a:gd name="T37" fmla="*/ 157 h 158"/>
              <a:gd name="T38" fmla="*/ 121 w 128"/>
              <a:gd name="T39" fmla="*/ 156 h 158"/>
              <a:gd name="T40" fmla="*/ 128 w 128"/>
              <a:gd name="T41" fmla="*/ 135 h 158"/>
              <a:gd name="T42" fmla="*/ 118 w 128"/>
              <a:gd name="T43" fmla="*/ 135 h 158"/>
              <a:gd name="T44" fmla="*/ 114 w 128"/>
              <a:gd name="T45" fmla="*/ 127 h 158"/>
              <a:gd name="T46" fmla="*/ 114 w 128"/>
              <a:gd name="T47" fmla="*/ 45 h 158"/>
              <a:gd name="T48" fmla="*/ 111 w 128"/>
              <a:gd name="T49" fmla="*/ 25 h 158"/>
              <a:gd name="T50" fmla="*/ 101 w 128"/>
              <a:gd name="T51" fmla="*/ 10 h 158"/>
              <a:gd name="T52" fmla="*/ 84 w 128"/>
              <a:gd name="T53" fmla="*/ 2 h 158"/>
              <a:gd name="T54" fmla="*/ 61 w 128"/>
              <a:gd name="T55" fmla="*/ 0 h 158"/>
              <a:gd name="T56" fmla="*/ 38 w 128"/>
              <a:gd name="T57" fmla="*/ 3 h 158"/>
              <a:gd name="T58" fmla="*/ 21 w 128"/>
              <a:gd name="T59" fmla="*/ 13 h 158"/>
              <a:gd name="T60" fmla="*/ 10 w 128"/>
              <a:gd name="T61" fmla="*/ 28 h 158"/>
              <a:gd name="T62" fmla="*/ 6 w 128"/>
              <a:gd name="T63" fmla="*/ 48 h 158"/>
              <a:gd name="T64" fmla="*/ 28 w 128"/>
              <a:gd name="T65" fmla="*/ 49 h 158"/>
              <a:gd name="T66" fmla="*/ 30 w 128"/>
              <a:gd name="T67" fmla="*/ 37 h 158"/>
              <a:gd name="T68" fmla="*/ 37 w 128"/>
              <a:gd name="T69" fmla="*/ 29 h 158"/>
              <a:gd name="T70" fmla="*/ 46 w 128"/>
              <a:gd name="T71" fmla="*/ 23 h 158"/>
              <a:gd name="T72" fmla="*/ 60 w 128"/>
              <a:gd name="T73" fmla="*/ 22 h 158"/>
              <a:gd name="T74" fmla="*/ 74 w 128"/>
              <a:gd name="T75" fmla="*/ 23 h 158"/>
              <a:gd name="T76" fmla="*/ 83 w 128"/>
              <a:gd name="T77" fmla="*/ 28 h 158"/>
              <a:gd name="T78" fmla="*/ 88 w 128"/>
              <a:gd name="T79" fmla="*/ 35 h 158"/>
              <a:gd name="T80" fmla="*/ 90 w 128"/>
              <a:gd name="T81" fmla="*/ 44 h 158"/>
              <a:gd name="T82" fmla="*/ 89 w 128"/>
              <a:gd name="T83" fmla="*/ 55 h 158"/>
              <a:gd name="T84" fmla="*/ 84 w 128"/>
              <a:gd name="T85" fmla="*/ 59 h 158"/>
              <a:gd name="T86" fmla="*/ 70 w 128"/>
              <a:gd name="T87" fmla="*/ 63 h 158"/>
              <a:gd name="T88" fmla="*/ 47 w 128"/>
              <a:gd name="T89" fmla="*/ 65 h 158"/>
              <a:gd name="T90" fmla="*/ 26 w 128"/>
              <a:gd name="T91" fmla="*/ 71 h 158"/>
              <a:gd name="T92" fmla="*/ 11 w 128"/>
              <a:gd name="T93" fmla="*/ 80 h 158"/>
              <a:gd name="T94" fmla="*/ 3 w 128"/>
              <a:gd name="T95" fmla="*/ 94 h 158"/>
              <a:gd name="T96" fmla="*/ 0 w 128"/>
              <a:gd name="T97" fmla="*/ 113 h 158"/>
              <a:gd name="T98" fmla="*/ 3 w 128"/>
              <a:gd name="T99" fmla="*/ 131 h 158"/>
              <a:gd name="T100" fmla="*/ 11 w 128"/>
              <a:gd name="T101" fmla="*/ 147 h 158"/>
              <a:gd name="T102" fmla="*/ 25 w 128"/>
              <a:gd name="T103" fmla="*/ 155 h 158"/>
              <a:gd name="T104" fmla="*/ 44 w 128"/>
              <a:gd name="T105" fmla="*/ 158 h 158"/>
              <a:gd name="T106" fmla="*/ 70 w 128"/>
              <a:gd name="T107" fmla="*/ 152 h 158"/>
              <a:gd name="T108" fmla="*/ 93 w 128"/>
              <a:gd name="T109" fmla="*/ 134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0" y="77"/>
                </a:moveTo>
                <a:lnTo>
                  <a:pt x="90" y="99"/>
                </a:lnTo>
                <a:lnTo>
                  <a:pt x="89" y="107"/>
                </a:lnTo>
                <a:lnTo>
                  <a:pt x="87" y="114"/>
                </a:lnTo>
                <a:lnTo>
                  <a:pt x="84" y="120"/>
                </a:lnTo>
                <a:lnTo>
                  <a:pt x="79" y="126"/>
                </a:lnTo>
                <a:lnTo>
                  <a:pt x="73" y="130"/>
                </a:lnTo>
                <a:lnTo>
                  <a:pt x="65" y="134"/>
                </a:lnTo>
                <a:lnTo>
                  <a:pt x="58" y="135"/>
                </a:lnTo>
                <a:lnTo>
                  <a:pt x="48" y="136"/>
                </a:lnTo>
                <a:lnTo>
                  <a:pt x="43" y="136"/>
                </a:lnTo>
                <a:lnTo>
                  <a:pt x="38" y="135"/>
                </a:lnTo>
                <a:lnTo>
                  <a:pt x="34" y="133"/>
                </a:lnTo>
                <a:lnTo>
                  <a:pt x="30" y="130"/>
                </a:lnTo>
                <a:lnTo>
                  <a:pt x="27" y="127"/>
                </a:lnTo>
                <a:lnTo>
                  <a:pt x="26" y="122"/>
                </a:lnTo>
                <a:lnTo>
                  <a:pt x="24" y="117"/>
                </a:lnTo>
                <a:lnTo>
                  <a:pt x="24" y="113"/>
                </a:lnTo>
                <a:lnTo>
                  <a:pt x="24" y="107"/>
                </a:lnTo>
                <a:lnTo>
                  <a:pt x="25" y="102"/>
                </a:lnTo>
                <a:lnTo>
                  <a:pt x="27" y="99"/>
                </a:lnTo>
                <a:lnTo>
                  <a:pt x="29" y="95"/>
                </a:lnTo>
                <a:lnTo>
                  <a:pt x="32" y="92"/>
                </a:lnTo>
                <a:lnTo>
                  <a:pt x="37" y="90"/>
                </a:lnTo>
                <a:lnTo>
                  <a:pt x="42" y="88"/>
                </a:lnTo>
                <a:lnTo>
                  <a:pt x="47" y="87"/>
                </a:lnTo>
                <a:lnTo>
                  <a:pt x="59" y="85"/>
                </a:lnTo>
                <a:lnTo>
                  <a:pt x="70" y="84"/>
                </a:lnTo>
                <a:lnTo>
                  <a:pt x="81" y="81"/>
                </a:lnTo>
                <a:lnTo>
                  <a:pt x="90" y="77"/>
                </a:lnTo>
                <a:close/>
                <a:moveTo>
                  <a:pt x="93" y="134"/>
                </a:moveTo>
                <a:lnTo>
                  <a:pt x="93" y="140"/>
                </a:lnTo>
                <a:lnTo>
                  <a:pt x="94" y="144"/>
                </a:lnTo>
                <a:lnTo>
                  <a:pt x="96" y="148"/>
                </a:lnTo>
                <a:lnTo>
                  <a:pt x="98" y="151"/>
                </a:lnTo>
                <a:lnTo>
                  <a:pt x="101" y="154"/>
                </a:lnTo>
                <a:lnTo>
                  <a:pt x="105" y="156"/>
                </a:lnTo>
                <a:lnTo>
                  <a:pt x="109" y="157"/>
                </a:lnTo>
                <a:lnTo>
                  <a:pt x="116" y="157"/>
                </a:lnTo>
                <a:lnTo>
                  <a:pt x="121" y="156"/>
                </a:lnTo>
                <a:lnTo>
                  <a:pt x="128" y="155"/>
                </a:lnTo>
                <a:lnTo>
                  <a:pt x="128" y="135"/>
                </a:lnTo>
                <a:lnTo>
                  <a:pt x="122" y="136"/>
                </a:lnTo>
                <a:lnTo>
                  <a:pt x="118" y="135"/>
                </a:lnTo>
                <a:lnTo>
                  <a:pt x="115" y="131"/>
                </a:lnTo>
                <a:lnTo>
                  <a:pt x="114" y="127"/>
                </a:lnTo>
                <a:lnTo>
                  <a:pt x="114" y="120"/>
                </a:lnTo>
                <a:lnTo>
                  <a:pt x="114" y="45"/>
                </a:lnTo>
                <a:lnTo>
                  <a:pt x="113" y="35"/>
                </a:lnTo>
                <a:lnTo>
                  <a:pt x="111" y="25"/>
                </a:lnTo>
                <a:lnTo>
                  <a:pt x="106" y="17"/>
                </a:lnTo>
                <a:lnTo>
                  <a:pt x="101" y="10"/>
                </a:lnTo>
                <a:lnTo>
                  <a:pt x="94" y="6"/>
                </a:lnTo>
                <a:lnTo>
                  <a:pt x="84" y="2"/>
                </a:lnTo>
                <a:lnTo>
                  <a:pt x="74" y="1"/>
                </a:lnTo>
                <a:lnTo>
                  <a:pt x="61" y="0"/>
                </a:lnTo>
                <a:lnTo>
                  <a:pt x="48" y="1"/>
                </a:lnTo>
                <a:lnTo>
                  <a:pt x="38" y="3"/>
                </a:lnTo>
                <a:lnTo>
                  <a:pt x="28" y="7"/>
                </a:lnTo>
                <a:lnTo>
                  <a:pt x="21" y="13"/>
                </a:lnTo>
                <a:lnTo>
                  <a:pt x="15" y="20"/>
                </a:lnTo>
                <a:lnTo>
                  <a:pt x="10" y="28"/>
                </a:lnTo>
                <a:lnTo>
                  <a:pt x="7" y="37"/>
                </a:lnTo>
                <a:lnTo>
                  <a:pt x="6" y="48"/>
                </a:lnTo>
                <a:lnTo>
                  <a:pt x="6" y="49"/>
                </a:lnTo>
                <a:lnTo>
                  <a:pt x="28" y="49"/>
                </a:lnTo>
                <a:lnTo>
                  <a:pt x="28" y="43"/>
                </a:lnTo>
                <a:lnTo>
                  <a:pt x="30" y="37"/>
                </a:lnTo>
                <a:lnTo>
                  <a:pt x="32" y="32"/>
                </a:lnTo>
                <a:lnTo>
                  <a:pt x="37" y="29"/>
                </a:lnTo>
                <a:lnTo>
                  <a:pt x="41" y="25"/>
                </a:lnTo>
                <a:lnTo>
                  <a:pt x="46" y="23"/>
                </a:lnTo>
                <a:lnTo>
                  <a:pt x="53" y="22"/>
                </a:lnTo>
                <a:lnTo>
                  <a:pt x="60" y="22"/>
                </a:lnTo>
                <a:lnTo>
                  <a:pt x="67" y="22"/>
                </a:lnTo>
                <a:lnTo>
                  <a:pt x="74" y="23"/>
                </a:lnTo>
                <a:lnTo>
                  <a:pt x="79" y="25"/>
                </a:lnTo>
                <a:lnTo>
                  <a:pt x="83" y="28"/>
                </a:lnTo>
                <a:lnTo>
                  <a:pt x="86" y="30"/>
                </a:lnTo>
                <a:lnTo>
                  <a:pt x="88" y="35"/>
                </a:lnTo>
                <a:lnTo>
                  <a:pt x="90" y="38"/>
                </a:lnTo>
                <a:lnTo>
                  <a:pt x="90" y="44"/>
                </a:lnTo>
                <a:lnTo>
                  <a:pt x="90" y="50"/>
                </a:lnTo>
                <a:lnTo>
                  <a:pt x="89" y="55"/>
                </a:lnTo>
                <a:lnTo>
                  <a:pt x="88" y="57"/>
                </a:lnTo>
                <a:lnTo>
                  <a:pt x="84" y="59"/>
                </a:lnTo>
                <a:lnTo>
                  <a:pt x="79" y="62"/>
                </a:lnTo>
                <a:lnTo>
                  <a:pt x="70" y="63"/>
                </a:lnTo>
                <a:lnTo>
                  <a:pt x="60" y="64"/>
                </a:lnTo>
                <a:lnTo>
                  <a:pt x="47" y="65"/>
                </a:lnTo>
                <a:lnTo>
                  <a:pt x="36" y="67"/>
                </a:lnTo>
                <a:lnTo>
                  <a:pt x="26" y="71"/>
                </a:lnTo>
                <a:lnTo>
                  <a:pt x="18" y="74"/>
                </a:lnTo>
                <a:lnTo>
                  <a:pt x="11" y="80"/>
                </a:lnTo>
                <a:lnTo>
                  <a:pt x="6" y="86"/>
                </a:lnTo>
                <a:lnTo>
                  <a:pt x="3" y="94"/>
                </a:lnTo>
                <a:lnTo>
                  <a:pt x="1" y="102"/>
                </a:lnTo>
                <a:lnTo>
                  <a:pt x="0" y="113"/>
                </a:lnTo>
                <a:lnTo>
                  <a:pt x="1" y="123"/>
                </a:lnTo>
                <a:lnTo>
                  <a:pt x="3" y="131"/>
                </a:lnTo>
                <a:lnTo>
                  <a:pt x="6" y="140"/>
                </a:lnTo>
                <a:lnTo>
                  <a:pt x="11" y="147"/>
                </a:lnTo>
                <a:lnTo>
                  <a:pt x="18" y="151"/>
                </a:lnTo>
                <a:lnTo>
                  <a:pt x="25" y="155"/>
                </a:lnTo>
                <a:lnTo>
                  <a:pt x="35" y="157"/>
                </a:lnTo>
                <a:lnTo>
                  <a:pt x="44" y="158"/>
                </a:lnTo>
                <a:lnTo>
                  <a:pt x="58" y="157"/>
                </a:lnTo>
                <a:lnTo>
                  <a:pt x="70" y="152"/>
                </a:lnTo>
                <a:lnTo>
                  <a:pt x="82" y="144"/>
                </a:lnTo>
                <a:lnTo>
                  <a:pt x="93" y="134"/>
                </a:lnTo>
                <a:close/>
              </a:path>
            </a:pathLst>
          </a:custGeom>
          <a:solidFill>
            <a:srgbClr val="000080"/>
          </a:solidFill>
          <a:ln w="9525">
            <a:noFill/>
            <a:round/>
            <a:headEnd/>
            <a:tailEnd/>
          </a:ln>
        </p:spPr>
        <p:txBody>
          <a:bodyPr/>
          <a:lstStyle/>
          <a:p>
            <a:endParaRPr lang="ru-RU"/>
          </a:p>
        </p:txBody>
      </p:sp>
      <p:sp>
        <p:nvSpPr>
          <p:cNvPr id="23628" name="Freeform 76"/>
          <p:cNvSpPr>
            <a:spLocks/>
          </p:cNvSpPr>
          <p:nvPr/>
        </p:nvSpPr>
        <p:spPr bwMode="auto">
          <a:xfrm>
            <a:off x="2344738" y="1403350"/>
            <a:ext cx="31750" cy="82550"/>
          </a:xfrm>
          <a:custGeom>
            <a:avLst/>
            <a:gdLst>
              <a:gd name="T0" fmla="*/ 0 w 66"/>
              <a:gd name="T1" fmla="*/ 155 h 155"/>
              <a:gd name="T2" fmla="*/ 23 w 66"/>
              <a:gd name="T3" fmla="*/ 155 h 155"/>
              <a:gd name="T4" fmla="*/ 23 w 66"/>
              <a:gd name="T5" fmla="*/ 70 h 155"/>
              <a:gd name="T6" fmla="*/ 24 w 66"/>
              <a:gd name="T7" fmla="*/ 60 h 155"/>
              <a:gd name="T8" fmla="*/ 25 w 66"/>
              <a:gd name="T9" fmla="*/ 51 h 155"/>
              <a:gd name="T10" fmla="*/ 28 w 66"/>
              <a:gd name="T11" fmla="*/ 44 h 155"/>
              <a:gd name="T12" fmla="*/ 32 w 66"/>
              <a:gd name="T13" fmla="*/ 38 h 155"/>
              <a:gd name="T14" fmla="*/ 38 w 66"/>
              <a:gd name="T15" fmla="*/ 32 h 155"/>
              <a:gd name="T16" fmla="*/ 44 w 66"/>
              <a:gd name="T17" fmla="*/ 29 h 155"/>
              <a:gd name="T18" fmla="*/ 52 w 66"/>
              <a:gd name="T19" fmla="*/ 28 h 155"/>
              <a:gd name="T20" fmla="*/ 61 w 66"/>
              <a:gd name="T21" fmla="*/ 27 h 155"/>
              <a:gd name="T22" fmla="*/ 66 w 66"/>
              <a:gd name="T23" fmla="*/ 27 h 155"/>
              <a:gd name="T24" fmla="*/ 66 w 66"/>
              <a:gd name="T25" fmla="*/ 0 h 155"/>
              <a:gd name="T26" fmla="*/ 60 w 66"/>
              <a:gd name="T27" fmla="*/ 0 h 155"/>
              <a:gd name="T28" fmla="*/ 53 w 66"/>
              <a:gd name="T29" fmla="*/ 0 h 155"/>
              <a:gd name="T30" fmla="*/ 47 w 66"/>
              <a:gd name="T31" fmla="*/ 2 h 155"/>
              <a:gd name="T32" fmla="*/ 42 w 66"/>
              <a:gd name="T33" fmla="*/ 5 h 155"/>
              <a:gd name="T34" fmla="*/ 36 w 66"/>
              <a:gd name="T35" fmla="*/ 7 h 155"/>
              <a:gd name="T36" fmla="*/ 32 w 66"/>
              <a:gd name="T37" fmla="*/ 12 h 155"/>
              <a:gd name="T38" fmla="*/ 28 w 66"/>
              <a:gd name="T39" fmla="*/ 17 h 155"/>
              <a:gd name="T40" fmla="*/ 25 w 66"/>
              <a:gd name="T41" fmla="*/ 23 h 155"/>
              <a:gd name="T42" fmla="*/ 22 w 66"/>
              <a:gd name="T43" fmla="*/ 30 h 155"/>
              <a:gd name="T44" fmla="*/ 22 w 66"/>
              <a:gd name="T45" fmla="*/ 3 h 155"/>
              <a:gd name="T46" fmla="*/ 0 w 66"/>
              <a:gd name="T47" fmla="*/ 3 h 155"/>
              <a:gd name="T48" fmla="*/ 0 w 66"/>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0"/>
                </a:lnTo>
                <a:lnTo>
                  <a:pt x="25" y="51"/>
                </a:lnTo>
                <a:lnTo>
                  <a:pt x="28" y="44"/>
                </a:lnTo>
                <a:lnTo>
                  <a:pt x="32" y="38"/>
                </a:lnTo>
                <a:lnTo>
                  <a:pt x="38" y="32"/>
                </a:lnTo>
                <a:lnTo>
                  <a:pt x="44" y="29"/>
                </a:lnTo>
                <a:lnTo>
                  <a:pt x="52" y="28"/>
                </a:lnTo>
                <a:lnTo>
                  <a:pt x="61" y="27"/>
                </a:lnTo>
                <a:lnTo>
                  <a:pt x="66" y="27"/>
                </a:lnTo>
                <a:lnTo>
                  <a:pt x="66" y="0"/>
                </a:lnTo>
                <a:lnTo>
                  <a:pt x="60" y="0"/>
                </a:lnTo>
                <a:lnTo>
                  <a:pt x="53" y="0"/>
                </a:lnTo>
                <a:lnTo>
                  <a:pt x="47" y="2"/>
                </a:lnTo>
                <a:lnTo>
                  <a:pt x="42" y="5"/>
                </a:lnTo>
                <a:lnTo>
                  <a:pt x="36" y="7"/>
                </a:lnTo>
                <a:lnTo>
                  <a:pt x="32" y="12"/>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3629" name="Freeform 77"/>
          <p:cNvSpPr>
            <a:spLocks noEditPoints="1"/>
          </p:cNvSpPr>
          <p:nvPr/>
        </p:nvSpPr>
        <p:spPr bwMode="auto">
          <a:xfrm>
            <a:off x="2381250" y="1374775"/>
            <a:ext cx="60325" cy="112713"/>
          </a:xfrm>
          <a:custGeom>
            <a:avLst/>
            <a:gdLst>
              <a:gd name="T0" fmla="*/ 126 w 126"/>
              <a:gd name="T1" fmla="*/ 0 h 211"/>
              <a:gd name="T2" fmla="*/ 104 w 126"/>
              <a:gd name="T3" fmla="*/ 0 h 211"/>
              <a:gd name="T4" fmla="*/ 104 w 126"/>
              <a:gd name="T5" fmla="*/ 76 h 211"/>
              <a:gd name="T6" fmla="*/ 96 w 126"/>
              <a:gd name="T7" fmla="*/ 66 h 211"/>
              <a:gd name="T8" fmla="*/ 85 w 126"/>
              <a:gd name="T9" fmla="*/ 59 h 211"/>
              <a:gd name="T10" fmla="*/ 73 w 126"/>
              <a:gd name="T11" fmla="*/ 54 h 211"/>
              <a:gd name="T12" fmla="*/ 60 w 126"/>
              <a:gd name="T13" fmla="*/ 53 h 211"/>
              <a:gd name="T14" fmla="*/ 47 w 126"/>
              <a:gd name="T15" fmla="*/ 54 h 211"/>
              <a:gd name="T16" fmla="*/ 36 w 126"/>
              <a:gd name="T17" fmla="*/ 59 h 211"/>
              <a:gd name="T18" fmla="*/ 25 w 126"/>
              <a:gd name="T19" fmla="*/ 65 h 211"/>
              <a:gd name="T20" fmla="*/ 17 w 126"/>
              <a:gd name="T21" fmla="*/ 74 h 211"/>
              <a:gd name="T22" fmla="*/ 9 w 126"/>
              <a:gd name="T23" fmla="*/ 85 h 211"/>
              <a:gd name="T24" fmla="*/ 4 w 126"/>
              <a:gd name="T25" fmla="*/ 99 h 211"/>
              <a:gd name="T26" fmla="*/ 1 w 126"/>
              <a:gd name="T27" fmla="*/ 115 h 211"/>
              <a:gd name="T28" fmla="*/ 0 w 126"/>
              <a:gd name="T29" fmla="*/ 132 h 211"/>
              <a:gd name="T30" fmla="*/ 1 w 126"/>
              <a:gd name="T31" fmla="*/ 150 h 211"/>
              <a:gd name="T32" fmla="*/ 4 w 126"/>
              <a:gd name="T33" fmla="*/ 166 h 211"/>
              <a:gd name="T34" fmla="*/ 9 w 126"/>
              <a:gd name="T35" fmla="*/ 179 h 211"/>
              <a:gd name="T36" fmla="*/ 17 w 126"/>
              <a:gd name="T37" fmla="*/ 190 h 211"/>
              <a:gd name="T38" fmla="*/ 25 w 126"/>
              <a:gd name="T39" fmla="*/ 200 h 211"/>
              <a:gd name="T40" fmla="*/ 36 w 126"/>
              <a:gd name="T41" fmla="*/ 205 h 211"/>
              <a:gd name="T42" fmla="*/ 47 w 126"/>
              <a:gd name="T43" fmla="*/ 210 h 211"/>
              <a:gd name="T44" fmla="*/ 60 w 126"/>
              <a:gd name="T45" fmla="*/ 211 h 211"/>
              <a:gd name="T46" fmla="*/ 72 w 126"/>
              <a:gd name="T47" fmla="*/ 210 h 211"/>
              <a:gd name="T48" fmla="*/ 84 w 126"/>
              <a:gd name="T49" fmla="*/ 205 h 211"/>
              <a:gd name="T50" fmla="*/ 95 w 126"/>
              <a:gd name="T51" fmla="*/ 198 h 211"/>
              <a:gd name="T52" fmla="*/ 104 w 126"/>
              <a:gd name="T53" fmla="*/ 188 h 211"/>
              <a:gd name="T54" fmla="*/ 104 w 126"/>
              <a:gd name="T55" fmla="*/ 208 h 211"/>
              <a:gd name="T56" fmla="*/ 126 w 126"/>
              <a:gd name="T57" fmla="*/ 208 h 211"/>
              <a:gd name="T58" fmla="*/ 126 w 126"/>
              <a:gd name="T59" fmla="*/ 0 h 211"/>
              <a:gd name="T60" fmla="*/ 105 w 126"/>
              <a:gd name="T61" fmla="*/ 132 h 211"/>
              <a:gd name="T62" fmla="*/ 104 w 126"/>
              <a:gd name="T63" fmla="*/ 145 h 211"/>
              <a:gd name="T64" fmla="*/ 102 w 126"/>
              <a:gd name="T65" fmla="*/ 157 h 211"/>
              <a:gd name="T66" fmla="*/ 99 w 126"/>
              <a:gd name="T67" fmla="*/ 166 h 211"/>
              <a:gd name="T68" fmla="*/ 95 w 126"/>
              <a:gd name="T69" fmla="*/ 174 h 211"/>
              <a:gd name="T70" fmla="*/ 88 w 126"/>
              <a:gd name="T71" fmla="*/ 181 h 211"/>
              <a:gd name="T72" fmla="*/ 82 w 126"/>
              <a:gd name="T73" fmla="*/ 186 h 211"/>
              <a:gd name="T74" fmla="*/ 73 w 126"/>
              <a:gd name="T75" fmla="*/ 188 h 211"/>
              <a:gd name="T76" fmla="*/ 65 w 126"/>
              <a:gd name="T77" fmla="*/ 189 h 211"/>
              <a:gd name="T78" fmla="*/ 56 w 126"/>
              <a:gd name="T79" fmla="*/ 188 h 211"/>
              <a:gd name="T80" fmla="*/ 48 w 126"/>
              <a:gd name="T81" fmla="*/ 186 h 211"/>
              <a:gd name="T82" fmla="*/ 41 w 126"/>
              <a:gd name="T83" fmla="*/ 181 h 211"/>
              <a:gd name="T84" fmla="*/ 34 w 126"/>
              <a:gd name="T85" fmla="*/ 175 h 211"/>
              <a:gd name="T86" fmla="*/ 30 w 126"/>
              <a:gd name="T87" fmla="*/ 167 h 211"/>
              <a:gd name="T88" fmla="*/ 27 w 126"/>
              <a:gd name="T89" fmla="*/ 158 h 211"/>
              <a:gd name="T90" fmla="*/ 25 w 126"/>
              <a:gd name="T91" fmla="*/ 147 h 211"/>
              <a:gd name="T92" fmla="*/ 24 w 126"/>
              <a:gd name="T93" fmla="*/ 134 h 211"/>
              <a:gd name="T94" fmla="*/ 25 w 126"/>
              <a:gd name="T95" fmla="*/ 122 h 211"/>
              <a:gd name="T96" fmla="*/ 27 w 126"/>
              <a:gd name="T97" fmla="*/ 110 h 211"/>
              <a:gd name="T98" fmla="*/ 30 w 126"/>
              <a:gd name="T99" fmla="*/ 99 h 211"/>
              <a:gd name="T100" fmla="*/ 34 w 126"/>
              <a:gd name="T101" fmla="*/ 91 h 211"/>
              <a:gd name="T102" fmla="*/ 41 w 126"/>
              <a:gd name="T103" fmla="*/ 84 h 211"/>
              <a:gd name="T104" fmla="*/ 47 w 126"/>
              <a:gd name="T105" fmla="*/ 80 h 211"/>
              <a:gd name="T106" fmla="*/ 56 w 126"/>
              <a:gd name="T107" fmla="*/ 77 h 211"/>
              <a:gd name="T108" fmla="*/ 64 w 126"/>
              <a:gd name="T109" fmla="*/ 76 h 211"/>
              <a:gd name="T110" fmla="*/ 73 w 126"/>
              <a:gd name="T111" fmla="*/ 77 h 211"/>
              <a:gd name="T112" fmla="*/ 82 w 126"/>
              <a:gd name="T113" fmla="*/ 80 h 211"/>
              <a:gd name="T114" fmla="*/ 89 w 126"/>
              <a:gd name="T115" fmla="*/ 84 h 211"/>
              <a:gd name="T116" fmla="*/ 95 w 126"/>
              <a:gd name="T117" fmla="*/ 90 h 211"/>
              <a:gd name="T118" fmla="*/ 100 w 126"/>
              <a:gd name="T119" fmla="*/ 98 h 211"/>
              <a:gd name="T120" fmla="*/ 103 w 126"/>
              <a:gd name="T121" fmla="*/ 108 h 211"/>
              <a:gd name="T122" fmla="*/ 104 w 126"/>
              <a:gd name="T123" fmla="*/ 119 h 211"/>
              <a:gd name="T124" fmla="*/ 105 w 126"/>
              <a:gd name="T125" fmla="*/ 132 h 21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6"/>
              <a:gd name="T190" fmla="*/ 0 h 211"/>
              <a:gd name="T191" fmla="*/ 126 w 126"/>
              <a:gd name="T192" fmla="*/ 211 h 21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6" h="211">
                <a:moveTo>
                  <a:pt x="126" y="0"/>
                </a:moveTo>
                <a:lnTo>
                  <a:pt x="104" y="0"/>
                </a:lnTo>
                <a:lnTo>
                  <a:pt x="104" y="76"/>
                </a:lnTo>
                <a:lnTo>
                  <a:pt x="96" y="66"/>
                </a:lnTo>
                <a:lnTo>
                  <a:pt x="85" y="59"/>
                </a:lnTo>
                <a:lnTo>
                  <a:pt x="73" y="54"/>
                </a:lnTo>
                <a:lnTo>
                  <a:pt x="60" y="53"/>
                </a:lnTo>
                <a:lnTo>
                  <a:pt x="47" y="54"/>
                </a:lnTo>
                <a:lnTo>
                  <a:pt x="36" y="59"/>
                </a:lnTo>
                <a:lnTo>
                  <a:pt x="25" y="65"/>
                </a:lnTo>
                <a:lnTo>
                  <a:pt x="17" y="74"/>
                </a:lnTo>
                <a:lnTo>
                  <a:pt x="9" y="85"/>
                </a:lnTo>
                <a:lnTo>
                  <a:pt x="4" y="99"/>
                </a:lnTo>
                <a:lnTo>
                  <a:pt x="1" y="115"/>
                </a:lnTo>
                <a:lnTo>
                  <a:pt x="0" y="132"/>
                </a:lnTo>
                <a:lnTo>
                  <a:pt x="1" y="150"/>
                </a:lnTo>
                <a:lnTo>
                  <a:pt x="4" y="166"/>
                </a:lnTo>
                <a:lnTo>
                  <a:pt x="9" y="179"/>
                </a:lnTo>
                <a:lnTo>
                  <a:pt x="17" y="190"/>
                </a:lnTo>
                <a:lnTo>
                  <a:pt x="25" y="200"/>
                </a:lnTo>
                <a:lnTo>
                  <a:pt x="36" y="205"/>
                </a:lnTo>
                <a:lnTo>
                  <a:pt x="47" y="210"/>
                </a:lnTo>
                <a:lnTo>
                  <a:pt x="60" y="211"/>
                </a:lnTo>
                <a:lnTo>
                  <a:pt x="72" y="210"/>
                </a:lnTo>
                <a:lnTo>
                  <a:pt x="84" y="205"/>
                </a:lnTo>
                <a:lnTo>
                  <a:pt x="95" y="198"/>
                </a:lnTo>
                <a:lnTo>
                  <a:pt x="104" y="188"/>
                </a:lnTo>
                <a:lnTo>
                  <a:pt x="104" y="208"/>
                </a:lnTo>
                <a:lnTo>
                  <a:pt x="126" y="208"/>
                </a:lnTo>
                <a:lnTo>
                  <a:pt x="126" y="0"/>
                </a:lnTo>
                <a:close/>
                <a:moveTo>
                  <a:pt x="105" y="132"/>
                </a:moveTo>
                <a:lnTo>
                  <a:pt x="104" y="145"/>
                </a:lnTo>
                <a:lnTo>
                  <a:pt x="102" y="157"/>
                </a:lnTo>
                <a:lnTo>
                  <a:pt x="99" y="166"/>
                </a:lnTo>
                <a:lnTo>
                  <a:pt x="95" y="174"/>
                </a:lnTo>
                <a:lnTo>
                  <a:pt x="88" y="181"/>
                </a:lnTo>
                <a:lnTo>
                  <a:pt x="82" y="186"/>
                </a:lnTo>
                <a:lnTo>
                  <a:pt x="73" y="188"/>
                </a:lnTo>
                <a:lnTo>
                  <a:pt x="65" y="189"/>
                </a:lnTo>
                <a:lnTo>
                  <a:pt x="56" y="188"/>
                </a:lnTo>
                <a:lnTo>
                  <a:pt x="48" y="186"/>
                </a:lnTo>
                <a:lnTo>
                  <a:pt x="41" y="181"/>
                </a:lnTo>
                <a:lnTo>
                  <a:pt x="34" y="175"/>
                </a:lnTo>
                <a:lnTo>
                  <a:pt x="30" y="167"/>
                </a:lnTo>
                <a:lnTo>
                  <a:pt x="27" y="158"/>
                </a:lnTo>
                <a:lnTo>
                  <a:pt x="25" y="147"/>
                </a:lnTo>
                <a:lnTo>
                  <a:pt x="24" y="134"/>
                </a:lnTo>
                <a:lnTo>
                  <a:pt x="25" y="122"/>
                </a:lnTo>
                <a:lnTo>
                  <a:pt x="27" y="110"/>
                </a:lnTo>
                <a:lnTo>
                  <a:pt x="30" y="99"/>
                </a:lnTo>
                <a:lnTo>
                  <a:pt x="34" y="91"/>
                </a:lnTo>
                <a:lnTo>
                  <a:pt x="41" y="84"/>
                </a:lnTo>
                <a:lnTo>
                  <a:pt x="47" y="80"/>
                </a:lnTo>
                <a:lnTo>
                  <a:pt x="56" y="77"/>
                </a:lnTo>
                <a:lnTo>
                  <a:pt x="64" y="76"/>
                </a:lnTo>
                <a:lnTo>
                  <a:pt x="73" y="77"/>
                </a:lnTo>
                <a:lnTo>
                  <a:pt x="82" y="80"/>
                </a:lnTo>
                <a:lnTo>
                  <a:pt x="89" y="84"/>
                </a:lnTo>
                <a:lnTo>
                  <a:pt x="95" y="90"/>
                </a:lnTo>
                <a:lnTo>
                  <a:pt x="100" y="98"/>
                </a:lnTo>
                <a:lnTo>
                  <a:pt x="103" y="108"/>
                </a:lnTo>
                <a:lnTo>
                  <a:pt x="104" y="119"/>
                </a:lnTo>
                <a:lnTo>
                  <a:pt x="105" y="132"/>
                </a:lnTo>
                <a:close/>
              </a:path>
            </a:pathLst>
          </a:custGeom>
          <a:solidFill>
            <a:srgbClr val="000080"/>
          </a:solidFill>
          <a:ln w="9525">
            <a:noFill/>
            <a:round/>
            <a:headEnd/>
            <a:tailEnd/>
          </a:ln>
        </p:spPr>
        <p:txBody>
          <a:bodyPr/>
          <a:lstStyle/>
          <a:p>
            <a:endParaRPr lang="ru-RU"/>
          </a:p>
        </p:txBody>
      </p:sp>
      <p:sp>
        <p:nvSpPr>
          <p:cNvPr id="23630" name="Freeform 78"/>
          <p:cNvSpPr>
            <a:spLocks noEditPoints="1"/>
          </p:cNvSpPr>
          <p:nvPr/>
        </p:nvSpPr>
        <p:spPr bwMode="auto">
          <a:xfrm>
            <a:off x="2492375" y="1374775"/>
            <a:ext cx="71438" cy="111125"/>
          </a:xfrm>
          <a:custGeom>
            <a:avLst/>
            <a:gdLst>
              <a:gd name="T0" fmla="*/ 0 w 153"/>
              <a:gd name="T1" fmla="*/ 208 h 208"/>
              <a:gd name="T2" fmla="*/ 70 w 153"/>
              <a:gd name="T3" fmla="*/ 208 h 208"/>
              <a:gd name="T4" fmla="*/ 80 w 153"/>
              <a:gd name="T5" fmla="*/ 208 h 208"/>
              <a:gd name="T6" fmla="*/ 88 w 153"/>
              <a:gd name="T7" fmla="*/ 205 h 208"/>
              <a:gd name="T8" fmla="*/ 97 w 153"/>
              <a:gd name="T9" fmla="*/ 204 h 208"/>
              <a:gd name="T10" fmla="*/ 105 w 153"/>
              <a:gd name="T11" fmla="*/ 201 h 208"/>
              <a:gd name="T12" fmla="*/ 113 w 153"/>
              <a:gd name="T13" fmla="*/ 197 h 208"/>
              <a:gd name="T14" fmla="*/ 119 w 153"/>
              <a:gd name="T15" fmla="*/ 191 h 208"/>
              <a:gd name="T16" fmla="*/ 125 w 153"/>
              <a:gd name="T17" fmla="*/ 187 h 208"/>
              <a:gd name="T18" fmla="*/ 130 w 153"/>
              <a:gd name="T19" fmla="*/ 180 h 208"/>
              <a:gd name="T20" fmla="*/ 136 w 153"/>
              <a:gd name="T21" fmla="*/ 173 h 208"/>
              <a:gd name="T22" fmla="*/ 140 w 153"/>
              <a:gd name="T23" fmla="*/ 165 h 208"/>
              <a:gd name="T24" fmla="*/ 144 w 153"/>
              <a:gd name="T25" fmla="*/ 157 h 208"/>
              <a:gd name="T26" fmla="*/ 147 w 153"/>
              <a:gd name="T27" fmla="*/ 146 h 208"/>
              <a:gd name="T28" fmla="*/ 149 w 153"/>
              <a:gd name="T29" fmla="*/ 137 h 208"/>
              <a:gd name="T30" fmla="*/ 152 w 153"/>
              <a:gd name="T31" fmla="*/ 125 h 208"/>
              <a:gd name="T32" fmla="*/ 153 w 153"/>
              <a:gd name="T33" fmla="*/ 113 h 208"/>
              <a:gd name="T34" fmla="*/ 153 w 153"/>
              <a:gd name="T35" fmla="*/ 101 h 208"/>
              <a:gd name="T36" fmla="*/ 153 w 153"/>
              <a:gd name="T37" fmla="*/ 89 h 208"/>
              <a:gd name="T38" fmla="*/ 152 w 153"/>
              <a:gd name="T39" fmla="*/ 78 h 208"/>
              <a:gd name="T40" fmla="*/ 149 w 153"/>
              <a:gd name="T41" fmla="*/ 68 h 208"/>
              <a:gd name="T42" fmla="*/ 147 w 153"/>
              <a:gd name="T43" fmla="*/ 58 h 208"/>
              <a:gd name="T44" fmla="*/ 144 w 153"/>
              <a:gd name="T45" fmla="*/ 49 h 208"/>
              <a:gd name="T46" fmla="*/ 141 w 153"/>
              <a:gd name="T47" fmla="*/ 40 h 208"/>
              <a:gd name="T48" fmla="*/ 137 w 153"/>
              <a:gd name="T49" fmla="*/ 33 h 208"/>
              <a:gd name="T50" fmla="*/ 132 w 153"/>
              <a:gd name="T51" fmla="*/ 26 h 208"/>
              <a:gd name="T52" fmla="*/ 126 w 153"/>
              <a:gd name="T53" fmla="*/ 20 h 208"/>
              <a:gd name="T54" fmla="*/ 120 w 153"/>
              <a:gd name="T55" fmla="*/ 16 h 208"/>
              <a:gd name="T56" fmla="*/ 114 w 153"/>
              <a:gd name="T57" fmla="*/ 11 h 208"/>
              <a:gd name="T58" fmla="*/ 106 w 153"/>
              <a:gd name="T59" fmla="*/ 7 h 208"/>
              <a:gd name="T60" fmla="*/ 99 w 153"/>
              <a:gd name="T61" fmla="*/ 4 h 208"/>
              <a:gd name="T62" fmla="*/ 90 w 153"/>
              <a:gd name="T63" fmla="*/ 2 h 208"/>
              <a:gd name="T64" fmla="*/ 81 w 153"/>
              <a:gd name="T65" fmla="*/ 0 h 208"/>
              <a:gd name="T66" fmla="*/ 71 w 153"/>
              <a:gd name="T67" fmla="*/ 0 h 208"/>
              <a:gd name="T68" fmla="*/ 0 w 153"/>
              <a:gd name="T69" fmla="*/ 0 h 208"/>
              <a:gd name="T70" fmla="*/ 0 w 153"/>
              <a:gd name="T71" fmla="*/ 208 h 208"/>
              <a:gd name="T72" fmla="*/ 69 w 153"/>
              <a:gd name="T73" fmla="*/ 25 h 208"/>
              <a:gd name="T74" fmla="*/ 82 w 153"/>
              <a:gd name="T75" fmla="*/ 26 h 208"/>
              <a:gd name="T76" fmla="*/ 94 w 153"/>
              <a:gd name="T77" fmla="*/ 30 h 208"/>
              <a:gd name="T78" fmla="*/ 103 w 153"/>
              <a:gd name="T79" fmla="*/ 37 h 208"/>
              <a:gd name="T80" fmla="*/ 111 w 153"/>
              <a:gd name="T81" fmla="*/ 45 h 208"/>
              <a:gd name="T82" fmla="*/ 118 w 153"/>
              <a:gd name="T83" fmla="*/ 56 h 208"/>
              <a:gd name="T84" fmla="*/ 122 w 153"/>
              <a:gd name="T85" fmla="*/ 69 h 208"/>
              <a:gd name="T86" fmla="*/ 125 w 153"/>
              <a:gd name="T87" fmla="*/ 84 h 208"/>
              <a:gd name="T88" fmla="*/ 126 w 153"/>
              <a:gd name="T89" fmla="*/ 103 h 208"/>
              <a:gd name="T90" fmla="*/ 125 w 153"/>
              <a:gd name="T91" fmla="*/ 122 h 208"/>
              <a:gd name="T92" fmla="*/ 123 w 153"/>
              <a:gd name="T93" fmla="*/ 137 h 208"/>
              <a:gd name="T94" fmla="*/ 118 w 153"/>
              <a:gd name="T95" fmla="*/ 151 h 208"/>
              <a:gd name="T96" fmla="*/ 111 w 153"/>
              <a:gd name="T97" fmla="*/ 162 h 208"/>
              <a:gd name="T98" fmla="*/ 104 w 153"/>
              <a:gd name="T99" fmla="*/ 170 h 208"/>
              <a:gd name="T100" fmla="*/ 94 w 153"/>
              <a:gd name="T101" fmla="*/ 177 h 208"/>
              <a:gd name="T102" fmla="*/ 82 w 153"/>
              <a:gd name="T103" fmla="*/ 181 h 208"/>
              <a:gd name="T104" fmla="*/ 69 w 153"/>
              <a:gd name="T105" fmla="*/ 182 h 208"/>
              <a:gd name="T106" fmla="*/ 25 w 153"/>
              <a:gd name="T107" fmla="*/ 182 h 208"/>
              <a:gd name="T108" fmla="*/ 25 w 153"/>
              <a:gd name="T109" fmla="*/ 25 h 208"/>
              <a:gd name="T110" fmla="*/ 69 w 153"/>
              <a:gd name="T111" fmla="*/ 25 h 2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8"/>
              <a:gd name="T170" fmla="*/ 153 w 153"/>
              <a:gd name="T171" fmla="*/ 208 h 20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8">
                <a:moveTo>
                  <a:pt x="0" y="208"/>
                </a:moveTo>
                <a:lnTo>
                  <a:pt x="70" y="208"/>
                </a:lnTo>
                <a:lnTo>
                  <a:pt x="80" y="208"/>
                </a:lnTo>
                <a:lnTo>
                  <a:pt x="88" y="205"/>
                </a:lnTo>
                <a:lnTo>
                  <a:pt x="97" y="204"/>
                </a:lnTo>
                <a:lnTo>
                  <a:pt x="105" y="201"/>
                </a:lnTo>
                <a:lnTo>
                  <a:pt x="113" y="197"/>
                </a:lnTo>
                <a:lnTo>
                  <a:pt x="119" y="191"/>
                </a:lnTo>
                <a:lnTo>
                  <a:pt x="125" y="187"/>
                </a:lnTo>
                <a:lnTo>
                  <a:pt x="130" y="180"/>
                </a:lnTo>
                <a:lnTo>
                  <a:pt x="136" y="173"/>
                </a:lnTo>
                <a:lnTo>
                  <a:pt x="140" y="165"/>
                </a:lnTo>
                <a:lnTo>
                  <a:pt x="144" y="157"/>
                </a:lnTo>
                <a:lnTo>
                  <a:pt x="147" y="146"/>
                </a:lnTo>
                <a:lnTo>
                  <a:pt x="149" y="137"/>
                </a:lnTo>
                <a:lnTo>
                  <a:pt x="152" y="125"/>
                </a:lnTo>
                <a:lnTo>
                  <a:pt x="153" y="113"/>
                </a:lnTo>
                <a:lnTo>
                  <a:pt x="153" y="101"/>
                </a:lnTo>
                <a:lnTo>
                  <a:pt x="153" y="89"/>
                </a:lnTo>
                <a:lnTo>
                  <a:pt x="152" y="78"/>
                </a:lnTo>
                <a:lnTo>
                  <a:pt x="149" y="68"/>
                </a:lnTo>
                <a:lnTo>
                  <a:pt x="147" y="58"/>
                </a:lnTo>
                <a:lnTo>
                  <a:pt x="144" y="49"/>
                </a:lnTo>
                <a:lnTo>
                  <a:pt x="141" y="40"/>
                </a:lnTo>
                <a:lnTo>
                  <a:pt x="137" y="33"/>
                </a:lnTo>
                <a:lnTo>
                  <a:pt x="132" y="26"/>
                </a:lnTo>
                <a:lnTo>
                  <a:pt x="126" y="20"/>
                </a:lnTo>
                <a:lnTo>
                  <a:pt x="120" y="16"/>
                </a:lnTo>
                <a:lnTo>
                  <a:pt x="114" y="11"/>
                </a:lnTo>
                <a:lnTo>
                  <a:pt x="106" y="7"/>
                </a:lnTo>
                <a:lnTo>
                  <a:pt x="99" y="4"/>
                </a:lnTo>
                <a:lnTo>
                  <a:pt x="90" y="2"/>
                </a:lnTo>
                <a:lnTo>
                  <a:pt x="81" y="0"/>
                </a:lnTo>
                <a:lnTo>
                  <a:pt x="71" y="0"/>
                </a:lnTo>
                <a:lnTo>
                  <a:pt x="0" y="0"/>
                </a:lnTo>
                <a:lnTo>
                  <a:pt x="0" y="208"/>
                </a:lnTo>
                <a:close/>
                <a:moveTo>
                  <a:pt x="69" y="25"/>
                </a:moveTo>
                <a:lnTo>
                  <a:pt x="82" y="26"/>
                </a:lnTo>
                <a:lnTo>
                  <a:pt x="94" y="30"/>
                </a:lnTo>
                <a:lnTo>
                  <a:pt x="103" y="37"/>
                </a:lnTo>
                <a:lnTo>
                  <a:pt x="111" y="45"/>
                </a:lnTo>
                <a:lnTo>
                  <a:pt x="118" y="56"/>
                </a:lnTo>
                <a:lnTo>
                  <a:pt x="122" y="69"/>
                </a:lnTo>
                <a:lnTo>
                  <a:pt x="125" y="84"/>
                </a:lnTo>
                <a:lnTo>
                  <a:pt x="126" y="103"/>
                </a:lnTo>
                <a:lnTo>
                  <a:pt x="125" y="122"/>
                </a:lnTo>
                <a:lnTo>
                  <a:pt x="123" y="137"/>
                </a:lnTo>
                <a:lnTo>
                  <a:pt x="118" y="151"/>
                </a:lnTo>
                <a:lnTo>
                  <a:pt x="111" y="162"/>
                </a:lnTo>
                <a:lnTo>
                  <a:pt x="104" y="170"/>
                </a:lnTo>
                <a:lnTo>
                  <a:pt x="94" y="177"/>
                </a:lnTo>
                <a:lnTo>
                  <a:pt x="82" y="181"/>
                </a:lnTo>
                <a:lnTo>
                  <a:pt x="69" y="182"/>
                </a:lnTo>
                <a:lnTo>
                  <a:pt x="25" y="182"/>
                </a:lnTo>
                <a:lnTo>
                  <a:pt x="25" y="25"/>
                </a:lnTo>
                <a:lnTo>
                  <a:pt x="69" y="25"/>
                </a:lnTo>
                <a:close/>
              </a:path>
            </a:pathLst>
          </a:custGeom>
          <a:solidFill>
            <a:srgbClr val="000080"/>
          </a:solidFill>
          <a:ln w="9525">
            <a:noFill/>
            <a:round/>
            <a:headEnd/>
            <a:tailEnd/>
          </a:ln>
        </p:spPr>
        <p:txBody>
          <a:bodyPr/>
          <a:lstStyle/>
          <a:p>
            <a:endParaRPr lang="ru-RU"/>
          </a:p>
        </p:txBody>
      </p:sp>
      <p:sp>
        <p:nvSpPr>
          <p:cNvPr id="23631" name="Rectangle 79"/>
          <p:cNvSpPr>
            <a:spLocks noChangeArrowheads="1"/>
          </p:cNvSpPr>
          <p:nvPr/>
        </p:nvSpPr>
        <p:spPr bwMode="auto">
          <a:xfrm>
            <a:off x="2578100" y="1468438"/>
            <a:ext cx="11113" cy="17462"/>
          </a:xfrm>
          <a:prstGeom prst="rect">
            <a:avLst/>
          </a:prstGeom>
          <a:solidFill>
            <a:srgbClr val="000080"/>
          </a:solidFill>
          <a:ln w="9525">
            <a:noFill/>
            <a:miter lim="800000"/>
            <a:headEnd/>
            <a:tailEnd/>
          </a:ln>
        </p:spPr>
        <p:txBody>
          <a:bodyPr/>
          <a:lstStyle/>
          <a:p>
            <a:endParaRPr lang="ru-RU"/>
          </a:p>
        </p:txBody>
      </p:sp>
      <p:sp>
        <p:nvSpPr>
          <p:cNvPr id="23632" name="Freeform 80"/>
          <p:cNvSpPr>
            <a:spLocks/>
          </p:cNvSpPr>
          <p:nvPr/>
        </p:nvSpPr>
        <p:spPr bwMode="auto">
          <a:xfrm>
            <a:off x="1349375" y="1573213"/>
            <a:ext cx="60325" cy="107950"/>
          </a:xfrm>
          <a:custGeom>
            <a:avLst/>
            <a:gdLst>
              <a:gd name="T0" fmla="*/ 0 w 127"/>
              <a:gd name="T1" fmla="*/ 136 h 204"/>
              <a:gd name="T2" fmla="*/ 4 w 127"/>
              <a:gd name="T3" fmla="*/ 164 h 204"/>
              <a:gd name="T4" fmla="*/ 17 w 127"/>
              <a:gd name="T5" fmla="*/ 185 h 204"/>
              <a:gd name="T6" fmla="*/ 36 w 127"/>
              <a:gd name="T7" fmla="*/ 199 h 204"/>
              <a:gd name="T8" fmla="*/ 61 w 127"/>
              <a:gd name="T9" fmla="*/ 204 h 204"/>
              <a:gd name="T10" fmla="*/ 89 w 127"/>
              <a:gd name="T11" fmla="*/ 199 h 204"/>
              <a:gd name="T12" fmla="*/ 109 w 127"/>
              <a:gd name="T13" fmla="*/ 186 h 204"/>
              <a:gd name="T14" fmla="*/ 123 w 127"/>
              <a:gd name="T15" fmla="*/ 167 h 204"/>
              <a:gd name="T16" fmla="*/ 127 w 127"/>
              <a:gd name="T17" fmla="*/ 141 h 204"/>
              <a:gd name="T18" fmla="*/ 125 w 127"/>
              <a:gd name="T19" fmla="*/ 124 h 204"/>
              <a:gd name="T20" fmla="*/ 119 w 127"/>
              <a:gd name="T21" fmla="*/ 111 h 204"/>
              <a:gd name="T22" fmla="*/ 110 w 127"/>
              <a:gd name="T23" fmla="*/ 99 h 204"/>
              <a:gd name="T24" fmla="*/ 97 w 127"/>
              <a:gd name="T25" fmla="*/ 92 h 204"/>
              <a:gd name="T26" fmla="*/ 108 w 127"/>
              <a:gd name="T27" fmla="*/ 85 h 204"/>
              <a:gd name="T28" fmla="*/ 115 w 127"/>
              <a:gd name="T29" fmla="*/ 77 h 204"/>
              <a:gd name="T30" fmla="*/ 119 w 127"/>
              <a:gd name="T31" fmla="*/ 65 h 204"/>
              <a:gd name="T32" fmla="*/ 120 w 127"/>
              <a:gd name="T33" fmla="*/ 53 h 204"/>
              <a:gd name="T34" fmla="*/ 116 w 127"/>
              <a:gd name="T35" fmla="*/ 30 h 204"/>
              <a:gd name="T36" fmla="*/ 106 w 127"/>
              <a:gd name="T37" fmla="*/ 14 h 204"/>
              <a:gd name="T38" fmla="*/ 87 w 127"/>
              <a:gd name="T39" fmla="*/ 4 h 204"/>
              <a:gd name="T40" fmla="*/ 61 w 127"/>
              <a:gd name="T41" fmla="*/ 0 h 204"/>
              <a:gd name="T42" fmla="*/ 38 w 127"/>
              <a:gd name="T43" fmla="*/ 5 h 204"/>
              <a:gd name="T44" fmla="*/ 20 w 127"/>
              <a:gd name="T45" fmla="*/ 18 h 204"/>
              <a:gd name="T46" fmla="*/ 9 w 127"/>
              <a:gd name="T47" fmla="*/ 39 h 204"/>
              <a:gd name="T48" fmla="*/ 4 w 127"/>
              <a:gd name="T49" fmla="*/ 65 h 204"/>
              <a:gd name="T50" fmla="*/ 28 w 127"/>
              <a:gd name="T51" fmla="*/ 66 h 204"/>
              <a:gd name="T52" fmla="*/ 31 w 127"/>
              <a:gd name="T53" fmla="*/ 48 h 204"/>
              <a:gd name="T54" fmla="*/ 37 w 127"/>
              <a:gd name="T55" fmla="*/ 34 h 204"/>
              <a:gd name="T56" fmla="*/ 48 w 127"/>
              <a:gd name="T57" fmla="*/ 26 h 204"/>
              <a:gd name="T58" fmla="*/ 63 w 127"/>
              <a:gd name="T59" fmla="*/ 23 h 204"/>
              <a:gd name="T60" fmla="*/ 77 w 127"/>
              <a:gd name="T61" fmla="*/ 26 h 204"/>
              <a:gd name="T62" fmla="*/ 87 w 127"/>
              <a:gd name="T63" fmla="*/ 32 h 204"/>
              <a:gd name="T64" fmla="*/ 93 w 127"/>
              <a:gd name="T65" fmla="*/ 41 h 204"/>
              <a:gd name="T66" fmla="*/ 95 w 127"/>
              <a:gd name="T67" fmla="*/ 54 h 204"/>
              <a:gd name="T68" fmla="*/ 93 w 127"/>
              <a:gd name="T69" fmla="*/ 68 h 204"/>
              <a:gd name="T70" fmla="*/ 86 w 127"/>
              <a:gd name="T71" fmla="*/ 77 h 204"/>
              <a:gd name="T72" fmla="*/ 74 w 127"/>
              <a:gd name="T73" fmla="*/ 83 h 204"/>
              <a:gd name="T74" fmla="*/ 58 w 127"/>
              <a:gd name="T75" fmla="*/ 84 h 204"/>
              <a:gd name="T76" fmla="*/ 50 w 127"/>
              <a:gd name="T77" fmla="*/ 106 h 204"/>
              <a:gd name="T78" fmla="*/ 72 w 127"/>
              <a:gd name="T79" fmla="*/ 107 h 204"/>
              <a:gd name="T80" fmla="*/ 87 w 127"/>
              <a:gd name="T81" fmla="*/ 112 h 204"/>
              <a:gd name="T82" fmla="*/ 96 w 127"/>
              <a:gd name="T83" fmla="*/ 120 h 204"/>
              <a:gd name="T84" fmla="*/ 100 w 127"/>
              <a:gd name="T85" fmla="*/ 133 h 204"/>
              <a:gd name="T86" fmla="*/ 100 w 127"/>
              <a:gd name="T87" fmla="*/ 149 h 204"/>
              <a:gd name="T88" fmla="*/ 96 w 127"/>
              <a:gd name="T89" fmla="*/ 163 h 204"/>
              <a:gd name="T90" fmla="*/ 86 w 127"/>
              <a:gd name="T91" fmla="*/ 174 h 204"/>
              <a:gd name="T92" fmla="*/ 72 w 127"/>
              <a:gd name="T93" fmla="*/ 178 h 204"/>
              <a:gd name="T94" fmla="*/ 55 w 127"/>
              <a:gd name="T95" fmla="*/ 178 h 204"/>
              <a:gd name="T96" fmla="*/ 40 w 127"/>
              <a:gd name="T97" fmla="*/ 172 h 204"/>
              <a:gd name="T98" fmla="*/ 31 w 127"/>
              <a:gd name="T99" fmla="*/ 162 h 204"/>
              <a:gd name="T100" fmla="*/ 25 w 127"/>
              <a:gd name="T101" fmla="*/ 146 h 204"/>
              <a:gd name="T102" fmla="*/ 0 w 127"/>
              <a:gd name="T103" fmla="*/ 135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7"/>
              <a:gd name="T157" fmla="*/ 0 h 204"/>
              <a:gd name="T158" fmla="*/ 127 w 127"/>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7" h="204">
                <a:moveTo>
                  <a:pt x="0" y="135"/>
                </a:moveTo>
                <a:lnTo>
                  <a:pt x="0" y="136"/>
                </a:lnTo>
                <a:lnTo>
                  <a:pt x="1" y="152"/>
                </a:lnTo>
                <a:lnTo>
                  <a:pt x="4" y="164"/>
                </a:lnTo>
                <a:lnTo>
                  <a:pt x="10" y="176"/>
                </a:lnTo>
                <a:lnTo>
                  <a:pt x="17" y="185"/>
                </a:lnTo>
                <a:lnTo>
                  <a:pt x="25" y="193"/>
                </a:lnTo>
                <a:lnTo>
                  <a:pt x="36" y="199"/>
                </a:lnTo>
                <a:lnTo>
                  <a:pt x="48" y="203"/>
                </a:lnTo>
                <a:lnTo>
                  <a:pt x="61" y="204"/>
                </a:lnTo>
                <a:lnTo>
                  <a:pt x="76" y="203"/>
                </a:lnTo>
                <a:lnTo>
                  <a:pt x="89" y="199"/>
                </a:lnTo>
                <a:lnTo>
                  <a:pt x="99" y="193"/>
                </a:lnTo>
                <a:lnTo>
                  <a:pt x="109" y="186"/>
                </a:lnTo>
                <a:lnTo>
                  <a:pt x="116" y="177"/>
                </a:lnTo>
                <a:lnTo>
                  <a:pt x="123" y="167"/>
                </a:lnTo>
                <a:lnTo>
                  <a:pt x="126" y="154"/>
                </a:lnTo>
                <a:lnTo>
                  <a:pt x="127" y="141"/>
                </a:lnTo>
                <a:lnTo>
                  <a:pt x="127" y="132"/>
                </a:lnTo>
                <a:lnTo>
                  <a:pt x="125" y="124"/>
                </a:lnTo>
                <a:lnTo>
                  <a:pt x="123" y="117"/>
                </a:lnTo>
                <a:lnTo>
                  <a:pt x="119" y="111"/>
                </a:lnTo>
                <a:lnTo>
                  <a:pt x="115" y="105"/>
                </a:lnTo>
                <a:lnTo>
                  <a:pt x="110" y="99"/>
                </a:lnTo>
                <a:lnTo>
                  <a:pt x="105" y="96"/>
                </a:lnTo>
                <a:lnTo>
                  <a:pt x="97" y="92"/>
                </a:lnTo>
                <a:lnTo>
                  <a:pt x="102" y="89"/>
                </a:lnTo>
                <a:lnTo>
                  <a:pt x="108" y="85"/>
                </a:lnTo>
                <a:lnTo>
                  <a:pt x="111" y="82"/>
                </a:lnTo>
                <a:lnTo>
                  <a:pt x="115" y="77"/>
                </a:lnTo>
                <a:lnTo>
                  <a:pt x="117" y="71"/>
                </a:lnTo>
                <a:lnTo>
                  <a:pt x="119" y="65"/>
                </a:lnTo>
                <a:lnTo>
                  <a:pt x="120" y="60"/>
                </a:lnTo>
                <a:lnTo>
                  <a:pt x="120" y="53"/>
                </a:lnTo>
                <a:lnTo>
                  <a:pt x="119" y="41"/>
                </a:lnTo>
                <a:lnTo>
                  <a:pt x="116" y="30"/>
                </a:lnTo>
                <a:lnTo>
                  <a:pt x="112" y="22"/>
                </a:lnTo>
                <a:lnTo>
                  <a:pt x="106" y="14"/>
                </a:lnTo>
                <a:lnTo>
                  <a:pt x="97" y="8"/>
                </a:lnTo>
                <a:lnTo>
                  <a:pt x="87" y="4"/>
                </a:lnTo>
                <a:lnTo>
                  <a:pt x="75" y="1"/>
                </a:lnTo>
                <a:lnTo>
                  <a:pt x="61" y="0"/>
                </a:lnTo>
                <a:lnTo>
                  <a:pt x="50" y="1"/>
                </a:lnTo>
                <a:lnTo>
                  <a:pt x="38" y="5"/>
                </a:lnTo>
                <a:lnTo>
                  <a:pt x="29" y="11"/>
                </a:lnTo>
                <a:lnTo>
                  <a:pt x="20" y="18"/>
                </a:lnTo>
                <a:lnTo>
                  <a:pt x="14" y="27"/>
                </a:lnTo>
                <a:lnTo>
                  <a:pt x="9" y="39"/>
                </a:lnTo>
                <a:lnTo>
                  <a:pt x="5" y="50"/>
                </a:lnTo>
                <a:lnTo>
                  <a:pt x="4" y="65"/>
                </a:lnTo>
                <a:lnTo>
                  <a:pt x="4" y="66"/>
                </a:lnTo>
                <a:lnTo>
                  <a:pt x="28" y="66"/>
                </a:lnTo>
                <a:lnTo>
                  <a:pt x="29" y="56"/>
                </a:lnTo>
                <a:lnTo>
                  <a:pt x="31" y="48"/>
                </a:lnTo>
                <a:lnTo>
                  <a:pt x="33" y="41"/>
                </a:lnTo>
                <a:lnTo>
                  <a:pt x="37" y="34"/>
                </a:lnTo>
                <a:lnTo>
                  <a:pt x="41" y="29"/>
                </a:lnTo>
                <a:lnTo>
                  <a:pt x="48" y="26"/>
                </a:lnTo>
                <a:lnTo>
                  <a:pt x="55" y="25"/>
                </a:lnTo>
                <a:lnTo>
                  <a:pt x="63" y="23"/>
                </a:lnTo>
                <a:lnTo>
                  <a:pt x="71" y="23"/>
                </a:lnTo>
                <a:lnTo>
                  <a:pt x="77" y="26"/>
                </a:lnTo>
                <a:lnTo>
                  <a:pt x="82" y="28"/>
                </a:lnTo>
                <a:lnTo>
                  <a:pt x="87" y="32"/>
                </a:lnTo>
                <a:lnTo>
                  <a:pt x="91" y="35"/>
                </a:lnTo>
                <a:lnTo>
                  <a:pt x="93" y="41"/>
                </a:lnTo>
                <a:lnTo>
                  <a:pt x="95" y="47"/>
                </a:lnTo>
                <a:lnTo>
                  <a:pt x="95" y="54"/>
                </a:lnTo>
                <a:lnTo>
                  <a:pt x="94" y="62"/>
                </a:lnTo>
                <a:lnTo>
                  <a:pt x="93" y="68"/>
                </a:lnTo>
                <a:lnTo>
                  <a:pt x="90" y="73"/>
                </a:lnTo>
                <a:lnTo>
                  <a:pt x="86" y="77"/>
                </a:lnTo>
                <a:lnTo>
                  <a:pt x="80" y="80"/>
                </a:lnTo>
                <a:lnTo>
                  <a:pt x="74" y="83"/>
                </a:lnTo>
                <a:lnTo>
                  <a:pt x="67" y="84"/>
                </a:lnTo>
                <a:lnTo>
                  <a:pt x="58" y="84"/>
                </a:lnTo>
                <a:lnTo>
                  <a:pt x="50" y="84"/>
                </a:lnTo>
                <a:lnTo>
                  <a:pt x="50" y="106"/>
                </a:lnTo>
                <a:lnTo>
                  <a:pt x="63" y="106"/>
                </a:lnTo>
                <a:lnTo>
                  <a:pt x="72" y="107"/>
                </a:lnTo>
                <a:lnTo>
                  <a:pt x="79" y="108"/>
                </a:lnTo>
                <a:lnTo>
                  <a:pt x="87" y="112"/>
                </a:lnTo>
                <a:lnTo>
                  <a:pt x="92" y="115"/>
                </a:lnTo>
                <a:lnTo>
                  <a:pt x="96" y="120"/>
                </a:lnTo>
                <a:lnTo>
                  <a:pt x="99" y="126"/>
                </a:lnTo>
                <a:lnTo>
                  <a:pt x="100" y="133"/>
                </a:lnTo>
                <a:lnTo>
                  <a:pt x="101" y="141"/>
                </a:lnTo>
                <a:lnTo>
                  <a:pt x="100" y="149"/>
                </a:lnTo>
                <a:lnTo>
                  <a:pt x="99" y="157"/>
                </a:lnTo>
                <a:lnTo>
                  <a:pt x="96" y="163"/>
                </a:lnTo>
                <a:lnTo>
                  <a:pt x="91" y="169"/>
                </a:lnTo>
                <a:lnTo>
                  <a:pt x="86" y="174"/>
                </a:lnTo>
                <a:lnTo>
                  <a:pt x="79" y="177"/>
                </a:lnTo>
                <a:lnTo>
                  <a:pt x="72" y="178"/>
                </a:lnTo>
                <a:lnTo>
                  <a:pt x="63" y="179"/>
                </a:lnTo>
                <a:lnTo>
                  <a:pt x="55" y="178"/>
                </a:lnTo>
                <a:lnTo>
                  <a:pt x="47" y="177"/>
                </a:lnTo>
                <a:lnTo>
                  <a:pt x="40" y="172"/>
                </a:lnTo>
                <a:lnTo>
                  <a:pt x="35" y="168"/>
                </a:lnTo>
                <a:lnTo>
                  <a:pt x="31" y="162"/>
                </a:lnTo>
                <a:lnTo>
                  <a:pt x="28"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3633" name="Freeform 81"/>
          <p:cNvSpPr>
            <a:spLocks noEditPoints="1"/>
          </p:cNvSpPr>
          <p:nvPr/>
        </p:nvSpPr>
        <p:spPr bwMode="auto">
          <a:xfrm>
            <a:off x="2036763" y="1568450"/>
            <a:ext cx="66675" cy="109538"/>
          </a:xfrm>
          <a:custGeom>
            <a:avLst/>
            <a:gdLst>
              <a:gd name="T0" fmla="*/ 25 w 143"/>
              <a:gd name="T1" fmla="*/ 111 h 207"/>
              <a:gd name="T2" fmla="*/ 84 w 143"/>
              <a:gd name="T3" fmla="*/ 111 h 207"/>
              <a:gd name="T4" fmla="*/ 101 w 143"/>
              <a:gd name="T5" fmla="*/ 115 h 207"/>
              <a:gd name="T6" fmla="*/ 110 w 143"/>
              <a:gd name="T7" fmla="*/ 123 h 207"/>
              <a:gd name="T8" fmla="*/ 116 w 143"/>
              <a:gd name="T9" fmla="*/ 136 h 207"/>
              <a:gd name="T10" fmla="*/ 116 w 143"/>
              <a:gd name="T11" fmla="*/ 154 h 207"/>
              <a:gd name="T12" fmla="*/ 111 w 143"/>
              <a:gd name="T13" fmla="*/ 168 h 207"/>
              <a:gd name="T14" fmla="*/ 101 w 143"/>
              <a:gd name="T15" fmla="*/ 176 h 207"/>
              <a:gd name="T16" fmla="*/ 86 w 143"/>
              <a:gd name="T17" fmla="*/ 180 h 207"/>
              <a:gd name="T18" fmla="*/ 25 w 143"/>
              <a:gd name="T19" fmla="*/ 182 h 207"/>
              <a:gd name="T20" fmla="*/ 25 w 143"/>
              <a:gd name="T21" fmla="*/ 23 h 207"/>
              <a:gd name="T22" fmla="*/ 81 w 143"/>
              <a:gd name="T23" fmla="*/ 23 h 207"/>
              <a:gd name="T24" fmla="*/ 96 w 143"/>
              <a:gd name="T25" fmla="*/ 28 h 207"/>
              <a:gd name="T26" fmla="*/ 104 w 143"/>
              <a:gd name="T27" fmla="*/ 35 h 207"/>
              <a:gd name="T28" fmla="*/ 108 w 143"/>
              <a:gd name="T29" fmla="*/ 47 h 207"/>
              <a:gd name="T30" fmla="*/ 108 w 143"/>
              <a:gd name="T31" fmla="*/ 63 h 207"/>
              <a:gd name="T32" fmla="*/ 104 w 143"/>
              <a:gd name="T33" fmla="*/ 74 h 207"/>
              <a:gd name="T34" fmla="*/ 95 w 143"/>
              <a:gd name="T35" fmla="*/ 83 h 207"/>
              <a:gd name="T36" fmla="*/ 80 w 143"/>
              <a:gd name="T37" fmla="*/ 87 h 207"/>
              <a:gd name="T38" fmla="*/ 25 w 143"/>
              <a:gd name="T39" fmla="*/ 87 h 207"/>
              <a:gd name="T40" fmla="*/ 80 w 143"/>
              <a:gd name="T41" fmla="*/ 207 h 207"/>
              <a:gd name="T42" fmla="*/ 106 w 143"/>
              <a:gd name="T43" fmla="*/ 203 h 207"/>
              <a:gd name="T44" fmla="*/ 126 w 143"/>
              <a:gd name="T45" fmla="*/ 190 h 207"/>
              <a:gd name="T46" fmla="*/ 139 w 143"/>
              <a:gd name="T47" fmla="*/ 171 h 207"/>
              <a:gd name="T48" fmla="*/ 143 w 143"/>
              <a:gd name="T49" fmla="*/ 146 h 207"/>
              <a:gd name="T50" fmla="*/ 141 w 143"/>
              <a:gd name="T51" fmla="*/ 127 h 207"/>
              <a:gd name="T52" fmla="*/ 134 w 143"/>
              <a:gd name="T53" fmla="*/ 112 h 207"/>
              <a:gd name="T54" fmla="*/ 123 w 143"/>
              <a:gd name="T55" fmla="*/ 101 h 207"/>
              <a:gd name="T56" fmla="*/ 108 w 143"/>
              <a:gd name="T57" fmla="*/ 95 h 207"/>
              <a:gd name="T58" fmla="*/ 120 w 143"/>
              <a:gd name="T59" fmla="*/ 88 h 207"/>
              <a:gd name="T60" fmla="*/ 128 w 143"/>
              <a:gd name="T61" fmla="*/ 78 h 207"/>
              <a:gd name="T62" fmla="*/ 132 w 143"/>
              <a:gd name="T63" fmla="*/ 65 h 207"/>
              <a:gd name="T64" fmla="*/ 135 w 143"/>
              <a:gd name="T65" fmla="*/ 51 h 207"/>
              <a:gd name="T66" fmla="*/ 131 w 143"/>
              <a:gd name="T67" fmla="*/ 28 h 207"/>
              <a:gd name="T68" fmla="*/ 120 w 143"/>
              <a:gd name="T69" fmla="*/ 13 h 207"/>
              <a:gd name="T70" fmla="*/ 102 w 143"/>
              <a:gd name="T71" fmla="*/ 3 h 207"/>
              <a:gd name="T72" fmla="*/ 76 w 143"/>
              <a:gd name="T73" fmla="*/ 0 h 207"/>
              <a:gd name="T74" fmla="*/ 0 w 143"/>
              <a:gd name="T75" fmla="*/ 207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3"/>
              <a:gd name="T115" fmla="*/ 0 h 207"/>
              <a:gd name="T116" fmla="*/ 143 w 143"/>
              <a:gd name="T117" fmla="*/ 207 h 2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3" h="207">
                <a:moveTo>
                  <a:pt x="25" y="182"/>
                </a:moveTo>
                <a:lnTo>
                  <a:pt x="25" y="111"/>
                </a:lnTo>
                <a:lnTo>
                  <a:pt x="74" y="111"/>
                </a:lnTo>
                <a:lnTo>
                  <a:pt x="84" y="111"/>
                </a:lnTo>
                <a:lnTo>
                  <a:pt x="93" y="113"/>
                </a:lnTo>
                <a:lnTo>
                  <a:pt x="101" y="115"/>
                </a:lnTo>
                <a:lnTo>
                  <a:pt x="106" y="119"/>
                </a:lnTo>
                <a:lnTo>
                  <a:pt x="110" y="123"/>
                </a:lnTo>
                <a:lnTo>
                  <a:pt x="115" y="129"/>
                </a:lnTo>
                <a:lnTo>
                  <a:pt x="116" y="136"/>
                </a:lnTo>
                <a:lnTo>
                  <a:pt x="117" y="146"/>
                </a:lnTo>
                <a:lnTo>
                  <a:pt x="116" y="154"/>
                </a:lnTo>
                <a:lnTo>
                  <a:pt x="115" y="161"/>
                </a:lnTo>
                <a:lnTo>
                  <a:pt x="111" y="168"/>
                </a:lnTo>
                <a:lnTo>
                  <a:pt x="107" y="172"/>
                </a:lnTo>
                <a:lnTo>
                  <a:pt x="101" y="176"/>
                </a:lnTo>
                <a:lnTo>
                  <a:pt x="95" y="179"/>
                </a:lnTo>
                <a:lnTo>
                  <a:pt x="86" y="180"/>
                </a:lnTo>
                <a:lnTo>
                  <a:pt x="78" y="182"/>
                </a:lnTo>
                <a:lnTo>
                  <a:pt x="25" y="182"/>
                </a:lnTo>
                <a:close/>
                <a:moveTo>
                  <a:pt x="25" y="87"/>
                </a:moveTo>
                <a:lnTo>
                  <a:pt x="25" y="23"/>
                </a:lnTo>
                <a:lnTo>
                  <a:pt x="72" y="23"/>
                </a:lnTo>
                <a:lnTo>
                  <a:pt x="81" y="23"/>
                </a:lnTo>
                <a:lnTo>
                  <a:pt x="88" y="26"/>
                </a:lnTo>
                <a:lnTo>
                  <a:pt x="96" y="28"/>
                </a:lnTo>
                <a:lnTo>
                  <a:pt x="100" y="31"/>
                </a:lnTo>
                <a:lnTo>
                  <a:pt x="104" y="35"/>
                </a:lnTo>
                <a:lnTo>
                  <a:pt x="107" y="41"/>
                </a:lnTo>
                <a:lnTo>
                  <a:pt x="108" y="47"/>
                </a:lnTo>
                <a:lnTo>
                  <a:pt x="109" y="55"/>
                </a:lnTo>
                <a:lnTo>
                  <a:pt x="108" y="63"/>
                </a:lnTo>
                <a:lnTo>
                  <a:pt x="107" y="70"/>
                </a:lnTo>
                <a:lnTo>
                  <a:pt x="104" y="74"/>
                </a:lnTo>
                <a:lnTo>
                  <a:pt x="100" y="79"/>
                </a:lnTo>
                <a:lnTo>
                  <a:pt x="95" y="83"/>
                </a:lnTo>
                <a:lnTo>
                  <a:pt x="87" y="85"/>
                </a:lnTo>
                <a:lnTo>
                  <a:pt x="80" y="87"/>
                </a:lnTo>
                <a:lnTo>
                  <a:pt x="70" y="87"/>
                </a:lnTo>
                <a:lnTo>
                  <a:pt x="25" y="87"/>
                </a:lnTo>
                <a:close/>
                <a:moveTo>
                  <a:pt x="0" y="207"/>
                </a:moveTo>
                <a:lnTo>
                  <a:pt x="80" y="207"/>
                </a:lnTo>
                <a:lnTo>
                  <a:pt x="95" y="206"/>
                </a:lnTo>
                <a:lnTo>
                  <a:pt x="106" y="203"/>
                </a:lnTo>
                <a:lnTo>
                  <a:pt x="118" y="198"/>
                </a:lnTo>
                <a:lnTo>
                  <a:pt x="126" y="190"/>
                </a:lnTo>
                <a:lnTo>
                  <a:pt x="134" y="182"/>
                </a:lnTo>
                <a:lnTo>
                  <a:pt x="139" y="171"/>
                </a:lnTo>
                <a:lnTo>
                  <a:pt x="142" y="158"/>
                </a:lnTo>
                <a:lnTo>
                  <a:pt x="143" y="146"/>
                </a:lnTo>
                <a:lnTo>
                  <a:pt x="142" y="136"/>
                </a:lnTo>
                <a:lnTo>
                  <a:pt x="141" y="127"/>
                </a:lnTo>
                <a:lnTo>
                  <a:pt x="138" y="119"/>
                </a:lnTo>
                <a:lnTo>
                  <a:pt x="134" y="112"/>
                </a:lnTo>
                <a:lnTo>
                  <a:pt x="128" y="106"/>
                </a:lnTo>
                <a:lnTo>
                  <a:pt x="123" y="101"/>
                </a:lnTo>
                <a:lnTo>
                  <a:pt x="116" y="98"/>
                </a:lnTo>
                <a:lnTo>
                  <a:pt x="108" y="95"/>
                </a:lnTo>
                <a:lnTo>
                  <a:pt x="115" y="92"/>
                </a:lnTo>
                <a:lnTo>
                  <a:pt x="120" y="88"/>
                </a:lnTo>
                <a:lnTo>
                  <a:pt x="124" y="84"/>
                </a:lnTo>
                <a:lnTo>
                  <a:pt x="128" y="78"/>
                </a:lnTo>
                <a:lnTo>
                  <a:pt x="130" y="72"/>
                </a:lnTo>
                <a:lnTo>
                  <a:pt x="132" y="65"/>
                </a:lnTo>
                <a:lnTo>
                  <a:pt x="135" y="58"/>
                </a:lnTo>
                <a:lnTo>
                  <a:pt x="135" y="51"/>
                </a:lnTo>
                <a:lnTo>
                  <a:pt x="134" y="38"/>
                </a:lnTo>
                <a:lnTo>
                  <a:pt x="131" y="28"/>
                </a:lnTo>
                <a:lnTo>
                  <a:pt x="126" y="20"/>
                </a:lnTo>
                <a:lnTo>
                  <a:pt x="120" y="13"/>
                </a:lnTo>
                <a:lnTo>
                  <a:pt x="111" y="7"/>
                </a:lnTo>
                <a:lnTo>
                  <a:pt x="102" y="3"/>
                </a:lnTo>
                <a:lnTo>
                  <a:pt x="89" y="1"/>
                </a:lnTo>
                <a:lnTo>
                  <a:pt x="76" y="0"/>
                </a:lnTo>
                <a:lnTo>
                  <a:pt x="0" y="0"/>
                </a:lnTo>
                <a:lnTo>
                  <a:pt x="0" y="207"/>
                </a:lnTo>
                <a:close/>
              </a:path>
            </a:pathLst>
          </a:custGeom>
          <a:solidFill>
            <a:srgbClr val="000080"/>
          </a:solidFill>
          <a:ln w="9525">
            <a:noFill/>
            <a:round/>
            <a:headEnd/>
            <a:tailEnd/>
          </a:ln>
        </p:spPr>
        <p:txBody>
          <a:bodyPr/>
          <a:lstStyle/>
          <a:p>
            <a:endParaRPr lang="ru-RU"/>
          </a:p>
        </p:txBody>
      </p:sp>
      <p:sp>
        <p:nvSpPr>
          <p:cNvPr id="23634" name="Freeform 82"/>
          <p:cNvSpPr>
            <a:spLocks noEditPoints="1"/>
          </p:cNvSpPr>
          <p:nvPr/>
        </p:nvSpPr>
        <p:spPr bwMode="auto">
          <a:xfrm>
            <a:off x="2112963" y="1595438"/>
            <a:ext cx="57150" cy="84137"/>
          </a:xfrm>
          <a:custGeom>
            <a:avLst/>
            <a:gdLst>
              <a:gd name="T0" fmla="*/ 97 w 123"/>
              <a:gd name="T1" fmla="*/ 113 h 159"/>
              <a:gd name="T2" fmla="*/ 91 w 123"/>
              <a:gd name="T3" fmla="*/ 124 h 159"/>
              <a:gd name="T4" fmla="*/ 82 w 123"/>
              <a:gd name="T5" fmla="*/ 131 h 159"/>
              <a:gd name="T6" fmla="*/ 71 w 123"/>
              <a:gd name="T7" fmla="*/ 135 h 159"/>
              <a:gd name="T8" fmla="*/ 55 w 123"/>
              <a:gd name="T9" fmla="*/ 134 h 159"/>
              <a:gd name="T10" fmla="*/ 41 w 123"/>
              <a:gd name="T11" fmla="*/ 128 h 159"/>
              <a:gd name="T12" fmla="*/ 31 w 123"/>
              <a:gd name="T13" fmla="*/ 117 h 159"/>
              <a:gd name="T14" fmla="*/ 25 w 123"/>
              <a:gd name="T15" fmla="*/ 98 h 159"/>
              <a:gd name="T16" fmla="*/ 123 w 123"/>
              <a:gd name="T17" fmla="*/ 88 h 159"/>
              <a:gd name="T18" fmla="*/ 122 w 123"/>
              <a:gd name="T19" fmla="*/ 60 h 159"/>
              <a:gd name="T20" fmla="*/ 114 w 123"/>
              <a:gd name="T21" fmla="*/ 31 h 159"/>
              <a:gd name="T22" fmla="*/ 98 w 123"/>
              <a:gd name="T23" fmla="*/ 12 h 159"/>
              <a:gd name="T24" fmla="*/ 76 w 123"/>
              <a:gd name="T25" fmla="*/ 2 h 159"/>
              <a:gd name="T26" fmla="*/ 49 w 123"/>
              <a:gd name="T27" fmla="*/ 2 h 159"/>
              <a:gd name="T28" fmla="*/ 25 w 123"/>
              <a:gd name="T29" fmla="*/ 12 h 159"/>
              <a:gd name="T30" fmla="*/ 10 w 123"/>
              <a:gd name="T31" fmla="*/ 33 h 159"/>
              <a:gd name="T32" fmla="*/ 1 w 123"/>
              <a:gd name="T33" fmla="*/ 63 h 159"/>
              <a:gd name="T34" fmla="*/ 1 w 123"/>
              <a:gd name="T35" fmla="*/ 98 h 159"/>
              <a:gd name="T36" fmla="*/ 10 w 123"/>
              <a:gd name="T37" fmla="*/ 127 h 159"/>
              <a:gd name="T38" fmla="*/ 25 w 123"/>
              <a:gd name="T39" fmla="*/ 147 h 159"/>
              <a:gd name="T40" fmla="*/ 49 w 123"/>
              <a:gd name="T41" fmla="*/ 158 h 159"/>
              <a:gd name="T42" fmla="*/ 73 w 123"/>
              <a:gd name="T43" fmla="*/ 158 h 159"/>
              <a:gd name="T44" fmla="*/ 94 w 123"/>
              <a:gd name="T45" fmla="*/ 151 h 159"/>
              <a:gd name="T46" fmla="*/ 109 w 123"/>
              <a:gd name="T47" fmla="*/ 138 h 159"/>
              <a:gd name="T48" fmla="*/ 119 w 123"/>
              <a:gd name="T49" fmla="*/ 119 h 159"/>
              <a:gd name="T50" fmla="*/ 99 w 123"/>
              <a:gd name="T51" fmla="*/ 108 h 159"/>
              <a:gd name="T52" fmla="*/ 25 w 123"/>
              <a:gd name="T53" fmla="*/ 56 h 159"/>
              <a:gd name="T54" fmla="*/ 32 w 123"/>
              <a:gd name="T55" fmla="*/ 40 h 159"/>
              <a:gd name="T56" fmla="*/ 41 w 123"/>
              <a:gd name="T57" fmla="*/ 28 h 159"/>
              <a:gd name="T58" fmla="*/ 54 w 123"/>
              <a:gd name="T59" fmla="*/ 24 h 159"/>
              <a:gd name="T60" fmla="*/ 71 w 123"/>
              <a:gd name="T61" fmla="*/ 24 h 159"/>
              <a:gd name="T62" fmla="*/ 84 w 123"/>
              <a:gd name="T63" fmla="*/ 29 h 159"/>
              <a:gd name="T64" fmla="*/ 94 w 123"/>
              <a:gd name="T65" fmla="*/ 40 h 159"/>
              <a:gd name="T66" fmla="*/ 98 w 123"/>
              <a:gd name="T67" fmla="*/ 56 h 159"/>
              <a:gd name="T68" fmla="*/ 24 w 123"/>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8"/>
                </a:moveTo>
                <a:lnTo>
                  <a:pt x="97" y="113"/>
                </a:lnTo>
                <a:lnTo>
                  <a:pt x="94" y="119"/>
                </a:lnTo>
                <a:lnTo>
                  <a:pt x="91" y="124"/>
                </a:lnTo>
                <a:lnTo>
                  <a:pt x="87" y="128"/>
                </a:lnTo>
                <a:lnTo>
                  <a:pt x="82" y="131"/>
                </a:lnTo>
                <a:lnTo>
                  <a:pt x="77" y="133"/>
                </a:lnTo>
                <a:lnTo>
                  <a:pt x="71" y="135"/>
                </a:lnTo>
                <a:lnTo>
                  <a:pt x="63" y="135"/>
                </a:lnTo>
                <a:lnTo>
                  <a:pt x="55" y="134"/>
                </a:lnTo>
                <a:lnTo>
                  <a:pt x="48" y="132"/>
                </a:lnTo>
                <a:lnTo>
                  <a:pt x="41" y="128"/>
                </a:lnTo>
                <a:lnTo>
                  <a:pt x="35" y="123"/>
                </a:lnTo>
                <a:lnTo>
                  <a:pt x="31" y="117"/>
                </a:lnTo>
                <a:lnTo>
                  <a:pt x="27" y="109"/>
                </a:lnTo>
                <a:lnTo>
                  <a:pt x="25" y="98"/>
                </a:lnTo>
                <a:lnTo>
                  <a:pt x="24" y="88"/>
                </a:lnTo>
                <a:lnTo>
                  <a:pt x="123" y="88"/>
                </a:lnTo>
                <a:lnTo>
                  <a:pt x="123" y="76"/>
                </a:lnTo>
                <a:lnTo>
                  <a:pt x="122" y="60"/>
                </a:lnTo>
                <a:lnTo>
                  <a:pt x="119" y="43"/>
                </a:lnTo>
                <a:lnTo>
                  <a:pt x="114" y="31"/>
                </a:lnTo>
                <a:lnTo>
                  <a:pt x="108" y="20"/>
                </a:lnTo>
                <a:lnTo>
                  <a:pt x="98" y="12"/>
                </a:lnTo>
                <a:lnTo>
                  <a:pt x="88" y="5"/>
                </a:lnTo>
                <a:lnTo>
                  <a:pt x="76" y="2"/>
                </a:lnTo>
                <a:lnTo>
                  <a:pt x="61" y="0"/>
                </a:lnTo>
                <a:lnTo>
                  <a:pt x="49" y="2"/>
                </a:lnTo>
                <a:lnTo>
                  <a:pt x="36" y="6"/>
                </a:lnTo>
                <a:lnTo>
                  <a:pt x="25" y="12"/>
                </a:lnTo>
                <a:lnTo>
                  <a:pt x="17" y="21"/>
                </a:lnTo>
                <a:lnTo>
                  <a:pt x="10" y="33"/>
                </a:lnTo>
                <a:lnTo>
                  <a:pt x="4" y="47"/>
                </a:lnTo>
                <a:lnTo>
                  <a:pt x="1" y="63"/>
                </a:lnTo>
                <a:lnTo>
                  <a:pt x="0" y="81"/>
                </a:lnTo>
                <a:lnTo>
                  <a:pt x="1" y="98"/>
                </a:lnTo>
                <a:lnTo>
                  <a:pt x="4" y="113"/>
                </a:lnTo>
                <a:lnTo>
                  <a:pt x="10" y="127"/>
                </a:lnTo>
                <a:lnTo>
                  <a:pt x="17" y="138"/>
                </a:lnTo>
                <a:lnTo>
                  <a:pt x="25" y="147"/>
                </a:lnTo>
                <a:lnTo>
                  <a:pt x="36" y="153"/>
                </a:lnTo>
                <a:lnTo>
                  <a:pt x="49" y="158"/>
                </a:lnTo>
                <a:lnTo>
                  <a:pt x="61" y="159"/>
                </a:lnTo>
                <a:lnTo>
                  <a:pt x="73" y="158"/>
                </a:lnTo>
                <a:lnTo>
                  <a:pt x="84" y="155"/>
                </a:lnTo>
                <a:lnTo>
                  <a:pt x="94" y="151"/>
                </a:lnTo>
                <a:lnTo>
                  <a:pt x="102" y="145"/>
                </a:lnTo>
                <a:lnTo>
                  <a:pt x="109" y="138"/>
                </a:lnTo>
                <a:lnTo>
                  <a:pt x="115" y="128"/>
                </a:lnTo>
                <a:lnTo>
                  <a:pt x="119" y="119"/>
                </a:lnTo>
                <a:lnTo>
                  <a:pt x="121" y="108"/>
                </a:lnTo>
                <a:lnTo>
                  <a:pt x="99" y="108"/>
                </a:lnTo>
                <a:close/>
                <a:moveTo>
                  <a:pt x="24" y="67"/>
                </a:moveTo>
                <a:lnTo>
                  <a:pt x="25" y="56"/>
                </a:lnTo>
                <a:lnTo>
                  <a:pt x="27" y="48"/>
                </a:lnTo>
                <a:lnTo>
                  <a:pt x="32" y="40"/>
                </a:lnTo>
                <a:lnTo>
                  <a:pt x="36" y="34"/>
                </a:lnTo>
                <a:lnTo>
                  <a:pt x="41" y="28"/>
                </a:lnTo>
                <a:lnTo>
                  <a:pt x="48" y="25"/>
                </a:lnTo>
                <a:lnTo>
                  <a:pt x="54" y="24"/>
                </a:lnTo>
                <a:lnTo>
                  <a:pt x="62" y="22"/>
                </a:lnTo>
                <a:lnTo>
                  <a:pt x="71" y="24"/>
                </a:lnTo>
                <a:lnTo>
                  <a:pt x="78" y="25"/>
                </a:lnTo>
                <a:lnTo>
                  <a:pt x="84" y="29"/>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3635" name="Rectangle 83"/>
          <p:cNvSpPr>
            <a:spLocks noChangeArrowheads="1"/>
          </p:cNvSpPr>
          <p:nvPr/>
        </p:nvSpPr>
        <p:spPr bwMode="auto">
          <a:xfrm>
            <a:off x="2182813" y="1568450"/>
            <a:ext cx="11112" cy="109538"/>
          </a:xfrm>
          <a:prstGeom prst="rect">
            <a:avLst/>
          </a:prstGeom>
          <a:solidFill>
            <a:srgbClr val="000080"/>
          </a:solidFill>
          <a:ln w="9525">
            <a:noFill/>
            <a:miter lim="800000"/>
            <a:headEnd/>
            <a:tailEnd/>
          </a:ln>
        </p:spPr>
        <p:txBody>
          <a:bodyPr/>
          <a:lstStyle/>
          <a:p>
            <a:endParaRPr lang="ru-RU"/>
          </a:p>
        </p:txBody>
      </p:sp>
      <p:sp>
        <p:nvSpPr>
          <p:cNvPr id="23636" name="Rectangle 84"/>
          <p:cNvSpPr>
            <a:spLocks noChangeArrowheads="1"/>
          </p:cNvSpPr>
          <p:nvPr/>
        </p:nvSpPr>
        <p:spPr bwMode="auto">
          <a:xfrm>
            <a:off x="2211388" y="1568450"/>
            <a:ext cx="9525" cy="109538"/>
          </a:xfrm>
          <a:prstGeom prst="rect">
            <a:avLst/>
          </a:prstGeom>
          <a:solidFill>
            <a:srgbClr val="000080"/>
          </a:solidFill>
          <a:ln w="9525">
            <a:noFill/>
            <a:miter lim="800000"/>
            <a:headEnd/>
            <a:tailEnd/>
          </a:ln>
        </p:spPr>
        <p:txBody>
          <a:bodyPr/>
          <a:lstStyle/>
          <a:p>
            <a:endParaRPr lang="ru-RU"/>
          </a:p>
        </p:txBody>
      </p:sp>
      <p:sp>
        <p:nvSpPr>
          <p:cNvPr id="23637" name="Freeform 85"/>
          <p:cNvSpPr>
            <a:spLocks noEditPoints="1"/>
          </p:cNvSpPr>
          <p:nvPr/>
        </p:nvSpPr>
        <p:spPr bwMode="auto">
          <a:xfrm>
            <a:off x="2233613" y="1595438"/>
            <a:ext cx="58737" cy="84137"/>
          </a:xfrm>
          <a:custGeom>
            <a:avLst/>
            <a:gdLst>
              <a:gd name="T0" fmla="*/ 97 w 124"/>
              <a:gd name="T1" fmla="*/ 113 h 159"/>
              <a:gd name="T2" fmla="*/ 91 w 124"/>
              <a:gd name="T3" fmla="*/ 124 h 159"/>
              <a:gd name="T4" fmla="*/ 83 w 124"/>
              <a:gd name="T5" fmla="*/ 131 h 159"/>
              <a:gd name="T6" fmla="*/ 71 w 124"/>
              <a:gd name="T7" fmla="*/ 135 h 159"/>
              <a:gd name="T8" fmla="*/ 55 w 124"/>
              <a:gd name="T9" fmla="*/ 134 h 159"/>
              <a:gd name="T10" fmla="*/ 42 w 124"/>
              <a:gd name="T11" fmla="*/ 128 h 159"/>
              <a:gd name="T12" fmla="*/ 31 w 124"/>
              <a:gd name="T13" fmla="*/ 117 h 159"/>
              <a:gd name="T14" fmla="*/ 26 w 124"/>
              <a:gd name="T15" fmla="*/ 98 h 159"/>
              <a:gd name="T16" fmla="*/ 124 w 124"/>
              <a:gd name="T17" fmla="*/ 88 h 159"/>
              <a:gd name="T18" fmla="*/ 123 w 124"/>
              <a:gd name="T19" fmla="*/ 60 h 159"/>
              <a:gd name="T20" fmla="*/ 114 w 124"/>
              <a:gd name="T21" fmla="*/ 31 h 159"/>
              <a:gd name="T22" fmla="*/ 98 w 124"/>
              <a:gd name="T23" fmla="*/ 12 h 159"/>
              <a:gd name="T24" fmla="*/ 76 w 124"/>
              <a:gd name="T25" fmla="*/ 2 h 159"/>
              <a:gd name="T26" fmla="*/ 49 w 124"/>
              <a:gd name="T27" fmla="*/ 2 h 159"/>
              <a:gd name="T28" fmla="*/ 26 w 124"/>
              <a:gd name="T29" fmla="*/ 12 h 159"/>
              <a:gd name="T30" fmla="*/ 10 w 124"/>
              <a:gd name="T31" fmla="*/ 33 h 159"/>
              <a:gd name="T32" fmla="*/ 1 w 124"/>
              <a:gd name="T33" fmla="*/ 63 h 159"/>
              <a:gd name="T34" fmla="*/ 1 w 124"/>
              <a:gd name="T35" fmla="*/ 98 h 159"/>
              <a:gd name="T36" fmla="*/ 10 w 124"/>
              <a:gd name="T37" fmla="*/ 127 h 159"/>
              <a:gd name="T38" fmla="*/ 26 w 124"/>
              <a:gd name="T39" fmla="*/ 147 h 159"/>
              <a:gd name="T40" fmla="*/ 49 w 124"/>
              <a:gd name="T41" fmla="*/ 158 h 159"/>
              <a:gd name="T42" fmla="*/ 73 w 124"/>
              <a:gd name="T43" fmla="*/ 158 h 159"/>
              <a:gd name="T44" fmla="*/ 94 w 124"/>
              <a:gd name="T45" fmla="*/ 151 h 159"/>
              <a:gd name="T46" fmla="*/ 109 w 124"/>
              <a:gd name="T47" fmla="*/ 138 h 159"/>
              <a:gd name="T48" fmla="*/ 120 w 124"/>
              <a:gd name="T49" fmla="*/ 119 h 159"/>
              <a:gd name="T50" fmla="*/ 100 w 124"/>
              <a:gd name="T51" fmla="*/ 108 h 159"/>
              <a:gd name="T52" fmla="*/ 26 w 124"/>
              <a:gd name="T53" fmla="*/ 56 h 159"/>
              <a:gd name="T54" fmla="*/ 32 w 124"/>
              <a:gd name="T55" fmla="*/ 40 h 159"/>
              <a:gd name="T56" fmla="*/ 42 w 124"/>
              <a:gd name="T57" fmla="*/ 28 h 159"/>
              <a:gd name="T58" fmla="*/ 54 w 124"/>
              <a:gd name="T59" fmla="*/ 24 h 159"/>
              <a:gd name="T60" fmla="*/ 71 w 124"/>
              <a:gd name="T61" fmla="*/ 24 h 159"/>
              <a:gd name="T62" fmla="*/ 85 w 124"/>
              <a:gd name="T63" fmla="*/ 29 h 159"/>
              <a:gd name="T64" fmla="*/ 94 w 124"/>
              <a:gd name="T65" fmla="*/ 40 h 159"/>
              <a:gd name="T66" fmla="*/ 98 w 124"/>
              <a:gd name="T67" fmla="*/ 56 h 159"/>
              <a:gd name="T68" fmla="*/ 25 w 124"/>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100" y="108"/>
                </a:moveTo>
                <a:lnTo>
                  <a:pt x="97" y="113"/>
                </a:lnTo>
                <a:lnTo>
                  <a:pt x="94" y="119"/>
                </a:lnTo>
                <a:lnTo>
                  <a:pt x="91" y="124"/>
                </a:lnTo>
                <a:lnTo>
                  <a:pt x="87" y="128"/>
                </a:lnTo>
                <a:lnTo>
                  <a:pt x="83" y="131"/>
                </a:lnTo>
                <a:lnTo>
                  <a:pt x="77" y="133"/>
                </a:lnTo>
                <a:lnTo>
                  <a:pt x="71" y="135"/>
                </a:lnTo>
                <a:lnTo>
                  <a:pt x="64" y="135"/>
                </a:lnTo>
                <a:lnTo>
                  <a:pt x="55" y="134"/>
                </a:lnTo>
                <a:lnTo>
                  <a:pt x="48" y="132"/>
                </a:lnTo>
                <a:lnTo>
                  <a:pt x="42" y="128"/>
                </a:lnTo>
                <a:lnTo>
                  <a:pt x="35" y="123"/>
                </a:lnTo>
                <a:lnTo>
                  <a:pt x="31" y="117"/>
                </a:lnTo>
                <a:lnTo>
                  <a:pt x="28" y="109"/>
                </a:lnTo>
                <a:lnTo>
                  <a:pt x="26" y="98"/>
                </a:lnTo>
                <a:lnTo>
                  <a:pt x="25" y="88"/>
                </a:lnTo>
                <a:lnTo>
                  <a:pt x="124" y="88"/>
                </a:lnTo>
                <a:lnTo>
                  <a:pt x="124" y="76"/>
                </a:lnTo>
                <a:lnTo>
                  <a:pt x="123" y="60"/>
                </a:lnTo>
                <a:lnTo>
                  <a:pt x="120" y="43"/>
                </a:lnTo>
                <a:lnTo>
                  <a:pt x="114" y="31"/>
                </a:lnTo>
                <a:lnTo>
                  <a:pt x="108" y="20"/>
                </a:lnTo>
                <a:lnTo>
                  <a:pt x="98" y="12"/>
                </a:lnTo>
                <a:lnTo>
                  <a:pt x="88" y="5"/>
                </a:lnTo>
                <a:lnTo>
                  <a:pt x="76" y="2"/>
                </a:lnTo>
                <a:lnTo>
                  <a:pt x="62" y="0"/>
                </a:lnTo>
                <a:lnTo>
                  <a:pt x="49" y="2"/>
                </a:lnTo>
                <a:lnTo>
                  <a:pt x="36" y="6"/>
                </a:lnTo>
                <a:lnTo>
                  <a:pt x="26" y="12"/>
                </a:lnTo>
                <a:lnTo>
                  <a:pt x="17" y="21"/>
                </a:lnTo>
                <a:lnTo>
                  <a:pt x="10" y="33"/>
                </a:lnTo>
                <a:lnTo>
                  <a:pt x="5" y="47"/>
                </a:lnTo>
                <a:lnTo>
                  <a:pt x="1" y="63"/>
                </a:lnTo>
                <a:lnTo>
                  <a:pt x="0" y="81"/>
                </a:lnTo>
                <a:lnTo>
                  <a:pt x="1" y="98"/>
                </a:lnTo>
                <a:lnTo>
                  <a:pt x="5" y="113"/>
                </a:lnTo>
                <a:lnTo>
                  <a:pt x="10" y="127"/>
                </a:lnTo>
                <a:lnTo>
                  <a:pt x="17" y="138"/>
                </a:lnTo>
                <a:lnTo>
                  <a:pt x="26" y="147"/>
                </a:lnTo>
                <a:lnTo>
                  <a:pt x="36" y="153"/>
                </a:lnTo>
                <a:lnTo>
                  <a:pt x="49" y="158"/>
                </a:lnTo>
                <a:lnTo>
                  <a:pt x="62" y="159"/>
                </a:lnTo>
                <a:lnTo>
                  <a:pt x="73" y="158"/>
                </a:lnTo>
                <a:lnTo>
                  <a:pt x="85" y="155"/>
                </a:lnTo>
                <a:lnTo>
                  <a:pt x="94" y="151"/>
                </a:lnTo>
                <a:lnTo>
                  <a:pt x="103" y="145"/>
                </a:lnTo>
                <a:lnTo>
                  <a:pt x="109" y="138"/>
                </a:lnTo>
                <a:lnTo>
                  <a:pt x="115" y="128"/>
                </a:lnTo>
                <a:lnTo>
                  <a:pt x="120" y="119"/>
                </a:lnTo>
                <a:lnTo>
                  <a:pt x="122" y="108"/>
                </a:lnTo>
                <a:lnTo>
                  <a:pt x="100" y="108"/>
                </a:lnTo>
                <a:close/>
                <a:moveTo>
                  <a:pt x="25" y="67"/>
                </a:moveTo>
                <a:lnTo>
                  <a:pt x="26" y="56"/>
                </a:lnTo>
                <a:lnTo>
                  <a:pt x="28" y="48"/>
                </a:lnTo>
                <a:lnTo>
                  <a:pt x="32" y="40"/>
                </a:lnTo>
                <a:lnTo>
                  <a:pt x="36" y="34"/>
                </a:lnTo>
                <a:lnTo>
                  <a:pt x="42" y="28"/>
                </a:lnTo>
                <a:lnTo>
                  <a:pt x="48" y="25"/>
                </a:lnTo>
                <a:lnTo>
                  <a:pt x="54" y="24"/>
                </a:lnTo>
                <a:lnTo>
                  <a:pt x="63" y="22"/>
                </a:lnTo>
                <a:lnTo>
                  <a:pt x="71" y="24"/>
                </a:lnTo>
                <a:lnTo>
                  <a:pt x="78" y="25"/>
                </a:lnTo>
                <a:lnTo>
                  <a:pt x="85" y="29"/>
                </a:lnTo>
                <a:lnTo>
                  <a:pt x="90" y="34"/>
                </a:lnTo>
                <a:lnTo>
                  <a:pt x="94" y="40"/>
                </a:lnTo>
                <a:lnTo>
                  <a:pt x="97" y="48"/>
                </a:lnTo>
                <a:lnTo>
                  <a:pt x="98" y="56"/>
                </a:lnTo>
                <a:lnTo>
                  <a:pt x="100" y="67"/>
                </a:lnTo>
                <a:lnTo>
                  <a:pt x="25" y="67"/>
                </a:lnTo>
                <a:close/>
              </a:path>
            </a:pathLst>
          </a:custGeom>
          <a:solidFill>
            <a:srgbClr val="000080"/>
          </a:solidFill>
          <a:ln w="9525">
            <a:noFill/>
            <a:round/>
            <a:headEnd/>
            <a:tailEnd/>
          </a:ln>
        </p:spPr>
        <p:txBody>
          <a:bodyPr/>
          <a:lstStyle/>
          <a:p>
            <a:endParaRPr lang="ru-RU"/>
          </a:p>
        </p:txBody>
      </p:sp>
      <p:sp>
        <p:nvSpPr>
          <p:cNvPr id="23638" name="Freeform 86"/>
          <p:cNvSpPr>
            <a:spLocks/>
          </p:cNvSpPr>
          <p:nvPr/>
        </p:nvSpPr>
        <p:spPr bwMode="auto">
          <a:xfrm>
            <a:off x="2338388" y="1568450"/>
            <a:ext cx="69850" cy="109538"/>
          </a:xfrm>
          <a:custGeom>
            <a:avLst/>
            <a:gdLst>
              <a:gd name="T0" fmla="*/ 0 w 149"/>
              <a:gd name="T1" fmla="*/ 207 h 207"/>
              <a:gd name="T2" fmla="*/ 25 w 149"/>
              <a:gd name="T3" fmla="*/ 207 h 207"/>
              <a:gd name="T4" fmla="*/ 25 w 149"/>
              <a:gd name="T5" fmla="*/ 111 h 207"/>
              <a:gd name="T6" fmla="*/ 123 w 149"/>
              <a:gd name="T7" fmla="*/ 111 h 207"/>
              <a:gd name="T8" fmla="*/ 123 w 149"/>
              <a:gd name="T9" fmla="*/ 207 h 207"/>
              <a:gd name="T10" fmla="*/ 149 w 149"/>
              <a:gd name="T11" fmla="*/ 207 h 207"/>
              <a:gd name="T12" fmla="*/ 149 w 149"/>
              <a:gd name="T13" fmla="*/ 0 h 207"/>
              <a:gd name="T14" fmla="*/ 123 w 149"/>
              <a:gd name="T15" fmla="*/ 0 h 207"/>
              <a:gd name="T16" fmla="*/ 123 w 149"/>
              <a:gd name="T17" fmla="*/ 85 h 207"/>
              <a:gd name="T18" fmla="*/ 25 w 149"/>
              <a:gd name="T19" fmla="*/ 85 h 207"/>
              <a:gd name="T20" fmla="*/ 25 w 149"/>
              <a:gd name="T21" fmla="*/ 0 h 207"/>
              <a:gd name="T22" fmla="*/ 0 w 149"/>
              <a:gd name="T23" fmla="*/ 0 h 207"/>
              <a:gd name="T24" fmla="*/ 0 w 149"/>
              <a:gd name="T25" fmla="*/ 207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9"/>
              <a:gd name="T40" fmla="*/ 0 h 207"/>
              <a:gd name="T41" fmla="*/ 149 w 149"/>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9" h="207">
                <a:moveTo>
                  <a:pt x="0" y="207"/>
                </a:moveTo>
                <a:lnTo>
                  <a:pt x="25" y="207"/>
                </a:lnTo>
                <a:lnTo>
                  <a:pt x="25" y="111"/>
                </a:lnTo>
                <a:lnTo>
                  <a:pt x="123" y="111"/>
                </a:lnTo>
                <a:lnTo>
                  <a:pt x="123" y="207"/>
                </a:lnTo>
                <a:lnTo>
                  <a:pt x="149" y="207"/>
                </a:lnTo>
                <a:lnTo>
                  <a:pt x="149" y="0"/>
                </a:lnTo>
                <a:lnTo>
                  <a:pt x="123" y="0"/>
                </a:lnTo>
                <a:lnTo>
                  <a:pt x="123" y="85"/>
                </a:lnTo>
                <a:lnTo>
                  <a:pt x="25" y="85"/>
                </a:lnTo>
                <a:lnTo>
                  <a:pt x="25" y="0"/>
                </a:lnTo>
                <a:lnTo>
                  <a:pt x="0" y="0"/>
                </a:lnTo>
                <a:lnTo>
                  <a:pt x="0" y="207"/>
                </a:lnTo>
                <a:close/>
              </a:path>
            </a:pathLst>
          </a:custGeom>
          <a:solidFill>
            <a:srgbClr val="000080"/>
          </a:solidFill>
          <a:ln w="9525">
            <a:noFill/>
            <a:round/>
            <a:headEnd/>
            <a:tailEnd/>
          </a:ln>
        </p:spPr>
        <p:txBody>
          <a:bodyPr/>
          <a:lstStyle/>
          <a:p>
            <a:endParaRPr lang="ru-RU"/>
          </a:p>
        </p:txBody>
      </p:sp>
      <p:sp>
        <p:nvSpPr>
          <p:cNvPr id="23639" name="Rectangle 87"/>
          <p:cNvSpPr>
            <a:spLocks noChangeArrowheads="1"/>
          </p:cNvSpPr>
          <p:nvPr/>
        </p:nvSpPr>
        <p:spPr bwMode="auto">
          <a:xfrm>
            <a:off x="2428875" y="1662113"/>
            <a:ext cx="12700" cy="15875"/>
          </a:xfrm>
          <a:prstGeom prst="rect">
            <a:avLst/>
          </a:prstGeom>
          <a:solidFill>
            <a:srgbClr val="000080"/>
          </a:solidFill>
          <a:ln w="9525">
            <a:noFill/>
            <a:miter lim="800000"/>
            <a:headEnd/>
            <a:tailEnd/>
          </a:ln>
        </p:spPr>
        <p:txBody>
          <a:bodyPr/>
          <a:lstStyle/>
          <a:p>
            <a:endParaRPr lang="ru-RU"/>
          </a:p>
        </p:txBody>
      </p:sp>
      <p:sp>
        <p:nvSpPr>
          <p:cNvPr id="23640" name="Freeform 88"/>
          <p:cNvSpPr>
            <a:spLocks noEditPoints="1"/>
          </p:cNvSpPr>
          <p:nvPr/>
        </p:nvSpPr>
        <p:spPr bwMode="auto">
          <a:xfrm>
            <a:off x="1349375" y="1766888"/>
            <a:ext cx="60325" cy="104775"/>
          </a:xfrm>
          <a:custGeom>
            <a:avLst/>
            <a:gdLst>
              <a:gd name="T0" fmla="*/ 79 w 129"/>
              <a:gd name="T1" fmla="*/ 196 h 196"/>
              <a:gd name="T2" fmla="*/ 104 w 129"/>
              <a:gd name="T3" fmla="*/ 196 h 196"/>
              <a:gd name="T4" fmla="*/ 104 w 129"/>
              <a:gd name="T5" fmla="*/ 147 h 196"/>
              <a:gd name="T6" fmla="*/ 129 w 129"/>
              <a:gd name="T7" fmla="*/ 147 h 196"/>
              <a:gd name="T8" fmla="*/ 129 w 129"/>
              <a:gd name="T9" fmla="*/ 124 h 196"/>
              <a:gd name="T10" fmla="*/ 104 w 129"/>
              <a:gd name="T11" fmla="*/ 124 h 196"/>
              <a:gd name="T12" fmla="*/ 104 w 129"/>
              <a:gd name="T13" fmla="*/ 0 h 196"/>
              <a:gd name="T14" fmla="*/ 79 w 129"/>
              <a:gd name="T15" fmla="*/ 0 h 196"/>
              <a:gd name="T16" fmla="*/ 0 w 129"/>
              <a:gd name="T17" fmla="*/ 121 h 196"/>
              <a:gd name="T18" fmla="*/ 0 w 129"/>
              <a:gd name="T19" fmla="*/ 147 h 196"/>
              <a:gd name="T20" fmla="*/ 79 w 129"/>
              <a:gd name="T21" fmla="*/ 147 h 196"/>
              <a:gd name="T22" fmla="*/ 79 w 129"/>
              <a:gd name="T23" fmla="*/ 196 h 196"/>
              <a:gd name="T24" fmla="*/ 22 w 129"/>
              <a:gd name="T25" fmla="*/ 124 h 196"/>
              <a:gd name="T26" fmla="*/ 79 w 129"/>
              <a:gd name="T27" fmla="*/ 34 h 196"/>
              <a:gd name="T28" fmla="*/ 79 w 129"/>
              <a:gd name="T29" fmla="*/ 124 h 196"/>
              <a:gd name="T30" fmla="*/ 22 w 129"/>
              <a:gd name="T31" fmla="*/ 124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4" y="196"/>
                </a:lnTo>
                <a:lnTo>
                  <a:pt x="104" y="147"/>
                </a:lnTo>
                <a:lnTo>
                  <a:pt x="129" y="147"/>
                </a:lnTo>
                <a:lnTo>
                  <a:pt x="129" y="124"/>
                </a:lnTo>
                <a:lnTo>
                  <a:pt x="104" y="124"/>
                </a:lnTo>
                <a:lnTo>
                  <a:pt x="104" y="0"/>
                </a:lnTo>
                <a:lnTo>
                  <a:pt x="79" y="0"/>
                </a:lnTo>
                <a:lnTo>
                  <a:pt x="0" y="121"/>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3641" name="Freeform 89"/>
          <p:cNvSpPr>
            <a:spLocks noEditPoints="1"/>
          </p:cNvSpPr>
          <p:nvPr/>
        </p:nvSpPr>
        <p:spPr bwMode="auto">
          <a:xfrm>
            <a:off x="2036763" y="1760538"/>
            <a:ext cx="66675" cy="111125"/>
          </a:xfrm>
          <a:custGeom>
            <a:avLst/>
            <a:gdLst>
              <a:gd name="T0" fmla="*/ 0 w 144"/>
              <a:gd name="T1" fmla="*/ 208 h 208"/>
              <a:gd name="T2" fmla="*/ 25 w 144"/>
              <a:gd name="T3" fmla="*/ 119 h 208"/>
              <a:gd name="T4" fmla="*/ 78 w 144"/>
              <a:gd name="T5" fmla="*/ 119 h 208"/>
              <a:gd name="T6" fmla="*/ 93 w 144"/>
              <a:gd name="T7" fmla="*/ 122 h 208"/>
              <a:gd name="T8" fmla="*/ 103 w 144"/>
              <a:gd name="T9" fmla="*/ 129 h 208"/>
              <a:gd name="T10" fmla="*/ 107 w 144"/>
              <a:gd name="T11" fmla="*/ 143 h 208"/>
              <a:gd name="T12" fmla="*/ 109 w 144"/>
              <a:gd name="T13" fmla="*/ 180 h 208"/>
              <a:gd name="T14" fmla="*/ 111 w 144"/>
              <a:gd name="T15" fmla="*/ 196 h 208"/>
              <a:gd name="T16" fmla="*/ 115 w 144"/>
              <a:gd name="T17" fmla="*/ 208 h 208"/>
              <a:gd name="T18" fmla="*/ 144 w 144"/>
              <a:gd name="T19" fmla="*/ 202 h 208"/>
              <a:gd name="T20" fmla="*/ 138 w 144"/>
              <a:gd name="T21" fmla="*/ 194 h 208"/>
              <a:gd name="T22" fmla="*/ 136 w 144"/>
              <a:gd name="T23" fmla="*/ 177 h 208"/>
              <a:gd name="T24" fmla="*/ 132 w 144"/>
              <a:gd name="T25" fmla="*/ 137 h 208"/>
              <a:gd name="T26" fmla="*/ 130 w 144"/>
              <a:gd name="T27" fmla="*/ 123 h 208"/>
              <a:gd name="T28" fmla="*/ 125 w 144"/>
              <a:gd name="T29" fmla="*/ 113 h 208"/>
              <a:gd name="T30" fmla="*/ 118 w 144"/>
              <a:gd name="T31" fmla="*/ 108 h 208"/>
              <a:gd name="T32" fmla="*/ 118 w 144"/>
              <a:gd name="T33" fmla="*/ 102 h 208"/>
              <a:gd name="T34" fmla="*/ 127 w 144"/>
              <a:gd name="T35" fmla="*/ 92 h 208"/>
              <a:gd name="T36" fmla="*/ 134 w 144"/>
              <a:gd name="T37" fmla="*/ 81 h 208"/>
              <a:gd name="T38" fmla="*/ 138 w 144"/>
              <a:gd name="T39" fmla="*/ 66 h 208"/>
              <a:gd name="T40" fmla="*/ 138 w 144"/>
              <a:gd name="T41" fmla="*/ 49 h 208"/>
              <a:gd name="T42" fmla="*/ 135 w 144"/>
              <a:gd name="T43" fmla="*/ 34 h 208"/>
              <a:gd name="T44" fmla="*/ 128 w 144"/>
              <a:gd name="T45" fmla="*/ 21 h 208"/>
              <a:gd name="T46" fmla="*/ 119 w 144"/>
              <a:gd name="T47" fmla="*/ 12 h 208"/>
              <a:gd name="T48" fmla="*/ 104 w 144"/>
              <a:gd name="T49" fmla="*/ 4 h 208"/>
              <a:gd name="T50" fmla="*/ 84 w 144"/>
              <a:gd name="T51" fmla="*/ 0 h 208"/>
              <a:gd name="T52" fmla="*/ 0 w 144"/>
              <a:gd name="T53" fmla="*/ 0 h 208"/>
              <a:gd name="T54" fmla="*/ 68 w 144"/>
              <a:gd name="T55" fmla="*/ 25 h 208"/>
              <a:gd name="T56" fmla="*/ 87 w 144"/>
              <a:gd name="T57" fmla="*/ 26 h 208"/>
              <a:gd name="T58" fmla="*/ 101 w 144"/>
              <a:gd name="T59" fmla="*/ 31 h 208"/>
              <a:gd name="T60" fmla="*/ 108 w 144"/>
              <a:gd name="T61" fmla="*/ 41 h 208"/>
              <a:gd name="T62" fmla="*/ 111 w 144"/>
              <a:gd name="T63" fmla="*/ 59 h 208"/>
              <a:gd name="T64" fmla="*/ 109 w 144"/>
              <a:gd name="T65" fmla="*/ 76 h 208"/>
              <a:gd name="T66" fmla="*/ 101 w 144"/>
              <a:gd name="T67" fmla="*/ 87 h 208"/>
              <a:gd name="T68" fmla="*/ 87 w 144"/>
              <a:gd name="T69" fmla="*/ 92 h 208"/>
              <a:gd name="T70" fmla="*/ 68 w 144"/>
              <a:gd name="T71" fmla="*/ 95 h 208"/>
              <a:gd name="T72" fmla="*/ 25 w 144"/>
              <a:gd name="T73" fmla="*/ 25 h 20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4"/>
              <a:gd name="T112" fmla="*/ 0 h 208"/>
              <a:gd name="T113" fmla="*/ 144 w 144"/>
              <a:gd name="T114" fmla="*/ 208 h 20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4" h="208">
                <a:moveTo>
                  <a:pt x="0" y="0"/>
                </a:moveTo>
                <a:lnTo>
                  <a:pt x="0" y="208"/>
                </a:lnTo>
                <a:lnTo>
                  <a:pt x="25" y="208"/>
                </a:lnTo>
                <a:lnTo>
                  <a:pt x="25" y="119"/>
                </a:lnTo>
                <a:lnTo>
                  <a:pt x="66" y="119"/>
                </a:lnTo>
                <a:lnTo>
                  <a:pt x="78" y="119"/>
                </a:lnTo>
                <a:lnTo>
                  <a:pt x="86" y="120"/>
                </a:lnTo>
                <a:lnTo>
                  <a:pt x="93" y="122"/>
                </a:lnTo>
                <a:lnTo>
                  <a:pt x="99" y="124"/>
                </a:lnTo>
                <a:lnTo>
                  <a:pt x="103" y="129"/>
                </a:lnTo>
                <a:lnTo>
                  <a:pt x="105" y="134"/>
                </a:lnTo>
                <a:lnTo>
                  <a:pt x="107" y="143"/>
                </a:lnTo>
                <a:lnTo>
                  <a:pt x="108" y="152"/>
                </a:lnTo>
                <a:lnTo>
                  <a:pt x="109" y="180"/>
                </a:lnTo>
                <a:lnTo>
                  <a:pt x="110" y="188"/>
                </a:lnTo>
                <a:lnTo>
                  <a:pt x="111" y="196"/>
                </a:lnTo>
                <a:lnTo>
                  <a:pt x="112" y="202"/>
                </a:lnTo>
                <a:lnTo>
                  <a:pt x="115" y="208"/>
                </a:lnTo>
                <a:lnTo>
                  <a:pt x="144" y="208"/>
                </a:lnTo>
                <a:lnTo>
                  <a:pt x="144" y="202"/>
                </a:lnTo>
                <a:lnTo>
                  <a:pt x="140" y="198"/>
                </a:lnTo>
                <a:lnTo>
                  <a:pt x="138" y="194"/>
                </a:lnTo>
                <a:lnTo>
                  <a:pt x="137" y="187"/>
                </a:lnTo>
                <a:lnTo>
                  <a:pt x="136" y="177"/>
                </a:lnTo>
                <a:lnTo>
                  <a:pt x="134" y="144"/>
                </a:lnTo>
                <a:lnTo>
                  <a:pt x="132" y="137"/>
                </a:lnTo>
                <a:lnTo>
                  <a:pt x="131" y="130"/>
                </a:lnTo>
                <a:lnTo>
                  <a:pt x="130" y="123"/>
                </a:lnTo>
                <a:lnTo>
                  <a:pt x="128" y="118"/>
                </a:lnTo>
                <a:lnTo>
                  <a:pt x="125" y="113"/>
                </a:lnTo>
                <a:lnTo>
                  <a:pt x="122" y="110"/>
                </a:lnTo>
                <a:lnTo>
                  <a:pt x="118" y="108"/>
                </a:lnTo>
                <a:lnTo>
                  <a:pt x="112" y="105"/>
                </a:lnTo>
                <a:lnTo>
                  <a:pt x="118" y="102"/>
                </a:lnTo>
                <a:lnTo>
                  <a:pt x="123" y="97"/>
                </a:lnTo>
                <a:lnTo>
                  <a:pt x="127" y="92"/>
                </a:lnTo>
                <a:lnTo>
                  <a:pt x="131" y="87"/>
                </a:lnTo>
                <a:lnTo>
                  <a:pt x="134" y="81"/>
                </a:lnTo>
                <a:lnTo>
                  <a:pt x="136" y="74"/>
                </a:lnTo>
                <a:lnTo>
                  <a:pt x="138" y="66"/>
                </a:lnTo>
                <a:lnTo>
                  <a:pt x="138" y="58"/>
                </a:lnTo>
                <a:lnTo>
                  <a:pt x="138" y="49"/>
                </a:lnTo>
                <a:lnTo>
                  <a:pt x="137" y="41"/>
                </a:lnTo>
                <a:lnTo>
                  <a:pt x="135" y="34"/>
                </a:lnTo>
                <a:lnTo>
                  <a:pt x="131" y="27"/>
                </a:lnTo>
                <a:lnTo>
                  <a:pt x="128" y="21"/>
                </a:lnTo>
                <a:lnTo>
                  <a:pt x="124" y="17"/>
                </a:lnTo>
                <a:lnTo>
                  <a:pt x="119" y="12"/>
                </a:lnTo>
                <a:lnTo>
                  <a:pt x="114" y="7"/>
                </a:lnTo>
                <a:lnTo>
                  <a:pt x="104" y="4"/>
                </a:lnTo>
                <a:lnTo>
                  <a:pt x="95" y="2"/>
                </a:lnTo>
                <a:lnTo>
                  <a:pt x="84" y="0"/>
                </a:lnTo>
                <a:lnTo>
                  <a:pt x="72" y="0"/>
                </a:lnTo>
                <a:lnTo>
                  <a:pt x="0" y="0"/>
                </a:lnTo>
                <a:close/>
                <a:moveTo>
                  <a:pt x="25" y="25"/>
                </a:moveTo>
                <a:lnTo>
                  <a:pt x="68" y="25"/>
                </a:lnTo>
                <a:lnTo>
                  <a:pt x="79" y="25"/>
                </a:lnTo>
                <a:lnTo>
                  <a:pt x="87" y="26"/>
                </a:lnTo>
                <a:lnTo>
                  <a:pt x="95" y="28"/>
                </a:lnTo>
                <a:lnTo>
                  <a:pt x="101" y="31"/>
                </a:lnTo>
                <a:lnTo>
                  <a:pt x="105" y="35"/>
                </a:lnTo>
                <a:lnTo>
                  <a:pt x="108" y="41"/>
                </a:lnTo>
                <a:lnTo>
                  <a:pt x="110" y="49"/>
                </a:lnTo>
                <a:lnTo>
                  <a:pt x="111" y="59"/>
                </a:lnTo>
                <a:lnTo>
                  <a:pt x="110" y="68"/>
                </a:lnTo>
                <a:lnTo>
                  <a:pt x="109" y="76"/>
                </a:lnTo>
                <a:lnTo>
                  <a:pt x="105" y="82"/>
                </a:lnTo>
                <a:lnTo>
                  <a:pt x="101" y="87"/>
                </a:lnTo>
                <a:lnTo>
                  <a:pt x="95" y="90"/>
                </a:lnTo>
                <a:lnTo>
                  <a:pt x="87" y="92"/>
                </a:lnTo>
                <a:lnTo>
                  <a:pt x="79" y="95"/>
                </a:lnTo>
                <a:lnTo>
                  <a:pt x="68" y="95"/>
                </a:lnTo>
                <a:lnTo>
                  <a:pt x="25" y="95"/>
                </a:lnTo>
                <a:lnTo>
                  <a:pt x="25" y="25"/>
                </a:lnTo>
                <a:close/>
              </a:path>
            </a:pathLst>
          </a:custGeom>
          <a:solidFill>
            <a:srgbClr val="000080"/>
          </a:solidFill>
          <a:ln w="9525">
            <a:noFill/>
            <a:round/>
            <a:headEnd/>
            <a:tailEnd/>
          </a:ln>
        </p:spPr>
        <p:txBody>
          <a:bodyPr/>
          <a:lstStyle/>
          <a:p>
            <a:endParaRPr lang="ru-RU"/>
          </a:p>
        </p:txBody>
      </p:sp>
      <p:sp>
        <p:nvSpPr>
          <p:cNvPr id="23642" name="Freeform 90"/>
          <p:cNvSpPr>
            <a:spLocks noEditPoints="1"/>
          </p:cNvSpPr>
          <p:nvPr/>
        </p:nvSpPr>
        <p:spPr bwMode="auto">
          <a:xfrm>
            <a:off x="2112963" y="1789113"/>
            <a:ext cx="60325" cy="84137"/>
          </a:xfrm>
          <a:custGeom>
            <a:avLst/>
            <a:gdLst>
              <a:gd name="T0" fmla="*/ 91 w 129"/>
              <a:gd name="T1" fmla="*/ 99 h 158"/>
              <a:gd name="T2" fmla="*/ 88 w 129"/>
              <a:gd name="T3" fmla="*/ 114 h 158"/>
              <a:gd name="T4" fmla="*/ 79 w 129"/>
              <a:gd name="T5" fmla="*/ 126 h 158"/>
              <a:gd name="T6" fmla="*/ 65 w 129"/>
              <a:gd name="T7" fmla="*/ 134 h 158"/>
              <a:gd name="T8" fmla="*/ 49 w 129"/>
              <a:gd name="T9" fmla="*/ 136 h 158"/>
              <a:gd name="T10" fmla="*/ 38 w 129"/>
              <a:gd name="T11" fmla="*/ 135 h 158"/>
              <a:gd name="T12" fmla="*/ 31 w 129"/>
              <a:gd name="T13" fmla="*/ 130 h 158"/>
              <a:gd name="T14" fmla="*/ 26 w 129"/>
              <a:gd name="T15" fmla="*/ 122 h 158"/>
              <a:gd name="T16" fmla="*/ 24 w 129"/>
              <a:gd name="T17" fmla="*/ 113 h 158"/>
              <a:gd name="T18" fmla="*/ 25 w 129"/>
              <a:gd name="T19" fmla="*/ 102 h 158"/>
              <a:gd name="T20" fmla="*/ 30 w 129"/>
              <a:gd name="T21" fmla="*/ 95 h 158"/>
              <a:gd name="T22" fmla="*/ 37 w 129"/>
              <a:gd name="T23" fmla="*/ 90 h 158"/>
              <a:gd name="T24" fmla="*/ 47 w 129"/>
              <a:gd name="T25" fmla="*/ 87 h 158"/>
              <a:gd name="T26" fmla="*/ 71 w 129"/>
              <a:gd name="T27" fmla="*/ 84 h 158"/>
              <a:gd name="T28" fmla="*/ 91 w 129"/>
              <a:gd name="T29" fmla="*/ 77 h 158"/>
              <a:gd name="T30" fmla="*/ 93 w 129"/>
              <a:gd name="T31" fmla="*/ 140 h 158"/>
              <a:gd name="T32" fmla="*/ 96 w 129"/>
              <a:gd name="T33" fmla="*/ 148 h 158"/>
              <a:gd name="T34" fmla="*/ 101 w 129"/>
              <a:gd name="T35" fmla="*/ 154 h 158"/>
              <a:gd name="T36" fmla="*/ 110 w 129"/>
              <a:gd name="T37" fmla="*/ 157 h 158"/>
              <a:gd name="T38" fmla="*/ 121 w 129"/>
              <a:gd name="T39" fmla="*/ 156 h 158"/>
              <a:gd name="T40" fmla="*/ 129 w 129"/>
              <a:gd name="T41" fmla="*/ 135 h 158"/>
              <a:gd name="T42" fmla="*/ 118 w 129"/>
              <a:gd name="T43" fmla="*/ 135 h 158"/>
              <a:gd name="T44" fmla="*/ 114 w 129"/>
              <a:gd name="T45" fmla="*/ 127 h 158"/>
              <a:gd name="T46" fmla="*/ 114 w 129"/>
              <a:gd name="T47" fmla="*/ 45 h 158"/>
              <a:gd name="T48" fmla="*/ 111 w 129"/>
              <a:gd name="T49" fmla="*/ 25 h 158"/>
              <a:gd name="T50" fmla="*/ 101 w 129"/>
              <a:gd name="T51" fmla="*/ 10 h 158"/>
              <a:gd name="T52" fmla="*/ 84 w 129"/>
              <a:gd name="T53" fmla="*/ 2 h 158"/>
              <a:gd name="T54" fmla="*/ 61 w 129"/>
              <a:gd name="T55" fmla="*/ 0 h 158"/>
              <a:gd name="T56" fmla="*/ 38 w 129"/>
              <a:gd name="T57" fmla="*/ 3 h 158"/>
              <a:gd name="T58" fmla="*/ 21 w 129"/>
              <a:gd name="T59" fmla="*/ 13 h 158"/>
              <a:gd name="T60" fmla="*/ 11 w 129"/>
              <a:gd name="T61" fmla="*/ 28 h 158"/>
              <a:gd name="T62" fmla="*/ 6 w 129"/>
              <a:gd name="T63" fmla="*/ 48 h 158"/>
              <a:gd name="T64" fmla="*/ 28 w 129"/>
              <a:gd name="T65" fmla="*/ 49 h 158"/>
              <a:gd name="T66" fmla="*/ 31 w 129"/>
              <a:gd name="T67" fmla="*/ 37 h 158"/>
              <a:gd name="T68" fmla="*/ 37 w 129"/>
              <a:gd name="T69" fmla="*/ 29 h 158"/>
              <a:gd name="T70" fmla="*/ 46 w 129"/>
              <a:gd name="T71" fmla="*/ 23 h 158"/>
              <a:gd name="T72" fmla="*/ 60 w 129"/>
              <a:gd name="T73" fmla="*/ 22 h 158"/>
              <a:gd name="T74" fmla="*/ 74 w 129"/>
              <a:gd name="T75" fmla="*/ 23 h 158"/>
              <a:gd name="T76" fmla="*/ 83 w 129"/>
              <a:gd name="T77" fmla="*/ 28 h 158"/>
              <a:gd name="T78" fmla="*/ 89 w 129"/>
              <a:gd name="T79" fmla="*/ 35 h 158"/>
              <a:gd name="T80" fmla="*/ 91 w 129"/>
              <a:gd name="T81" fmla="*/ 44 h 158"/>
              <a:gd name="T82" fmla="*/ 90 w 129"/>
              <a:gd name="T83" fmla="*/ 55 h 158"/>
              <a:gd name="T84" fmla="*/ 84 w 129"/>
              <a:gd name="T85" fmla="*/ 59 h 158"/>
              <a:gd name="T86" fmla="*/ 71 w 129"/>
              <a:gd name="T87" fmla="*/ 63 h 158"/>
              <a:gd name="T88" fmla="*/ 47 w 129"/>
              <a:gd name="T89" fmla="*/ 65 h 158"/>
              <a:gd name="T90" fmla="*/ 26 w 129"/>
              <a:gd name="T91" fmla="*/ 71 h 158"/>
              <a:gd name="T92" fmla="*/ 12 w 129"/>
              <a:gd name="T93" fmla="*/ 80 h 158"/>
              <a:gd name="T94" fmla="*/ 3 w 129"/>
              <a:gd name="T95" fmla="*/ 94 h 158"/>
              <a:gd name="T96" fmla="*/ 0 w 129"/>
              <a:gd name="T97" fmla="*/ 113 h 158"/>
              <a:gd name="T98" fmla="*/ 3 w 129"/>
              <a:gd name="T99" fmla="*/ 131 h 158"/>
              <a:gd name="T100" fmla="*/ 12 w 129"/>
              <a:gd name="T101" fmla="*/ 147 h 158"/>
              <a:gd name="T102" fmla="*/ 25 w 129"/>
              <a:gd name="T103" fmla="*/ 155 h 158"/>
              <a:gd name="T104" fmla="*/ 44 w 129"/>
              <a:gd name="T105" fmla="*/ 158 h 158"/>
              <a:gd name="T106" fmla="*/ 71 w 129"/>
              <a:gd name="T107" fmla="*/ 152 h 158"/>
              <a:gd name="T108" fmla="*/ 93 w 129"/>
              <a:gd name="T109" fmla="*/ 134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7"/>
                </a:moveTo>
                <a:lnTo>
                  <a:pt x="91" y="99"/>
                </a:lnTo>
                <a:lnTo>
                  <a:pt x="90" y="107"/>
                </a:lnTo>
                <a:lnTo>
                  <a:pt x="88" y="114"/>
                </a:lnTo>
                <a:lnTo>
                  <a:pt x="84" y="120"/>
                </a:lnTo>
                <a:lnTo>
                  <a:pt x="79" y="126"/>
                </a:lnTo>
                <a:lnTo>
                  <a:pt x="73" y="130"/>
                </a:lnTo>
                <a:lnTo>
                  <a:pt x="65" y="134"/>
                </a:lnTo>
                <a:lnTo>
                  <a:pt x="58" y="135"/>
                </a:lnTo>
                <a:lnTo>
                  <a:pt x="49" y="136"/>
                </a:lnTo>
                <a:lnTo>
                  <a:pt x="43" y="136"/>
                </a:lnTo>
                <a:lnTo>
                  <a:pt x="38" y="135"/>
                </a:lnTo>
                <a:lnTo>
                  <a:pt x="34" y="133"/>
                </a:lnTo>
                <a:lnTo>
                  <a:pt x="31" y="130"/>
                </a:lnTo>
                <a:lnTo>
                  <a:pt x="27" y="127"/>
                </a:lnTo>
                <a:lnTo>
                  <a:pt x="26" y="122"/>
                </a:lnTo>
                <a:lnTo>
                  <a:pt x="24" y="117"/>
                </a:lnTo>
                <a:lnTo>
                  <a:pt x="24" y="113"/>
                </a:lnTo>
                <a:lnTo>
                  <a:pt x="24" y="107"/>
                </a:lnTo>
                <a:lnTo>
                  <a:pt x="25" y="102"/>
                </a:lnTo>
                <a:lnTo>
                  <a:pt x="27" y="99"/>
                </a:lnTo>
                <a:lnTo>
                  <a:pt x="30" y="95"/>
                </a:lnTo>
                <a:lnTo>
                  <a:pt x="33" y="92"/>
                </a:lnTo>
                <a:lnTo>
                  <a:pt x="37" y="90"/>
                </a:lnTo>
                <a:lnTo>
                  <a:pt x="42" y="88"/>
                </a:lnTo>
                <a:lnTo>
                  <a:pt x="47" y="87"/>
                </a:lnTo>
                <a:lnTo>
                  <a:pt x="59" y="85"/>
                </a:lnTo>
                <a:lnTo>
                  <a:pt x="71" y="84"/>
                </a:lnTo>
                <a:lnTo>
                  <a:pt x="81" y="81"/>
                </a:lnTo>
                <a:lnTo>
                  <a:pt x="91" y="77"/>
                </a:lnTo>
                <a:close/>
                <a:moveTo>
                  <a:pt x="93" y="134"/>
                </a:moveTo>
                <a:lnTo>
                  <a:pt x="93" y="140"/>
                </a:lnTo>
                <a:lnTo>
                  <a:pt x="94" y="144"/>
                </a:lnTo>
                <a:lnTo>
                  <a:pt x="96" y="148"/>
                </a:lnTo>
                <a:lnTo>
                  <a:pt x="98" y="151"/>
                </a:lnTo>
                <a:lnTo>
                  <a:pt x="101" y="154"/>
                </a:lnTo>
                <a:lnTo>
                  <a:pt x="105" y="156"/>
                </a:lnTo>
                <a:lnTo>
                  <a:pt x="110" y="157"/>
                </a:lnTo>
                <a:lnTo>
                  <a:pt x="116" y="157"/>
                </a:lnTo>
                <a:lnTo>
                  <a:pt x="121" y="156"/>
                </a:lnTo>
                <a:lnTo>
                  <a:pt x="129" y="155"/>
                </a:lnTo>
                <a:lnTo>
                  <a:pt x="129" y="135"/>
                </a:lnTo>
                <a:lnTo>
                  <a:pt x="122" y="136"/>
                </a:lnTo>
                <a:lnTo>
                  <a:pt x="118" y="135"/>
                </a:lnTo>
                <a:lnTo>
                  <a:pt x="115" y="131"/>
                </a:lnTo>
                <a:lnTo>
                  <a:pt x="114" y="127"/>
                </a:lnTo>
                <a:lnTo>
                  <a:pt x="114" y="120"/>
                </a:lnTo>
                <a:lnTo>
                  <a:pt x="114" y="45"/>
                </a:lnTo>
                <a:lnTo>
                  <a:pt x="113" y="35"/>
                </a:lnTo>
                <a:lnTo>
                  <a:pt x="111" y="25"/>
                </a:lnTo>
                <a:lnTo>
                  <a:pt x="107" y="17"/>
                </a:lnTo>
                <a:lnTo>
                  <a:pt x="101" y="10"/>
                </a:lnTo>
                <a:lnTo>
                  <a:pt x="94" y="6"/>
                </a:lnTo>
                <a:lnTo>
                  <a:pt x="84" y="2"/>
                </a:lnTo>
                <a:lnTo>
                  <a:pt x="74" y="1"/>
                </a:lnTo>
                <a:lnTo>
                  <a:pt x="61" y="0"/>
                </a:lnTo>
                <a:lnTo>
                  <a:pt x="49" y="1"/>
                </a:lnTo>
                <a:lnTo>
                  <a:pt x="38" y="3"/>
                </a:lnTo>
                <a:lnTo>
                  <a:pt x="28" y="7"/>
                </a:lnTo>
                <a:lnTo>
                  <a:pt x="21" y="13"/>
                </a:lnTo>
                <a:lnTo>
                  <a:pt x="15" y="20"/>
                </a:lnTo>
                <a:lnTo>
                  <a:pt x="11" y="28"/>
                </a:lnTo>
                <a:lnTo>
                  <a:pt x="7" y="37"/>
                </a:lnTo>
                <a:lnTo>
                  <a:pt x="6" y="48"/>
                </a:lnTo>
                <a:lnTo>
                  <a:pt x="6" y="49"/>
                </a:lnTo>
                <a:lnTo>
                  <a:pt x="28" y="49"/>
                </a:lnTo>
                <a:lnTo>
                  <a:pt x="28" y="43"/>
                </a:lnTo>
                <a:lnTo>
                  <a:pt x="31" y="37"/>
                </a:lnTo>
                <a:lnTo>
                  <a:pt x="33" y="32"/>
                </a:lnTo>
                <a:lnTo>
                  <a:pt x="37" y="29"/>
                </a:lnTo>
                <a:lnTo>
                  <a:pt x="41" y="25"/>
                </a:lnTo>
                <a:lnTo>
                  <a:pt x="46" y="23"/>
                </a:lnTo>
                <a:lnTo>
                  <a:pt x="53" y="22"/>
                </a:lnTo>
                <a:lnTo>
                  <a:pt x="60" y="22"/>
                </a:lnTo>
                <a:lnTo>
                  <a:pt x="67" y="22"/>
                </a:lnTo>
                <a:lnTo>
                  <a:pt x="74" y="23"/>
                </a:lnTo>
                <a:lnTo>
                  <a:pt x="79" y="25"/>
                </a:lnTo>
                <a:lnTo>
                  <a:pt x="83" y="28"/>
                </a:lnTo>
                <a:lnTo>
                  <a:pt x="86" y="30"/>
                </a:lnTo>
                <a:lnTo>
                  <a:pt x="89" y="35"/>
                </a:lnTo>
                <a:lnTo>
                  <a:pt x="91" y="38"/>
                </a:lnTo>
                <a:lnTo>
                  <a:pt x="91" y="44"/>
                </a:lnTo>
                <a:lnTo>
                  <a:pt x="91" y="50"/>
                </a:lnTo>
                <a:lnTo>
                  <a:pt x="90" y="55"/>
                </a:lnTo>
                <a:lnTo>
                  <a:pt x="89" y="57"/>
                </a:lnTo>
                <a:lnTo>
                  <a:pt x="84" y="59"/>
                </a:lnTo>
                <a:lnTo>
                  <a:pt x="79" y="62"/>
                </a:lnTo>
                <a:lnTo>
                  <a:pt x="71" y="63"/>
                </a:lnTo>
                <a:lnTo>
                  <a:pt x="60" y="64"/>
                </a:lnTo>
                <a:lnTo>
                  <a:pt x="47" y="65"/>
                </a:lnTo>
                <a:lnTo>
                  <a:pt x="36" y="67"/>
                </a:lnTo>
                <a:lnTo>
                  <a:pt x="26" y="71"/>
                </a:lnTo>
                <a:lnTo>
                  <a:pt x="18" y="74"/>
                </a:lnTo>
                <a:lnTo>
                  <a:pt x="12" y="80"/>
                </a:lnTo>
                <a:lnTo>
                  <a:pt x="6" y="86"/>
                </a:lnTo>
                <a:lnTo>
                  <a:pt x="3" y="94"/>
                </a:lnTo>
                <a:lnTo>
                  <a:pt x="1" y="102"/>
                </a:lnTo>
                <a:lnTo>
                  <a:pt x="0" y="113"/>
                </a:lnTo>
                <a:lnTo>
                  <a:pt x="1" y="123"/>
                </a:lnTo>
                <a:lnTo>
                  <a:pt x="3" y="131"/>
                </a:lnTo>
                <a:lnTo>
                  <a:pt x="6" y="140"/>
                </a:lnTo>
                <a:lnTo>
                  <a:pt x="12" y="147"/>
                </a:lnTo>
                <a:lnTo>
                  <a:pt x="18" y="151"/>
                </a:lnTo>
                <a:lnTo>
                  <a:pt x="25" y="155"/>
                </a:lnTo>
                <a:lnTo>
                  <a:pt x="35" y="157"/>
                </a:lnTo>
                <a:lnTo>
                  <a:pt x="44" y="158"/>
                </a:lnTo>
                <a:lnTo>
                  <a:pt x="58" y="157"/>
                </a:lnTo>
                <a:lnTo>
                  <a:pt x="71" y="152"/>
                </a:lnTo>
                <a:lnTo>
                  <a:pt x="82" y="144"/>
                </a:lnTo>
                <a:lnTo>
                  <a:pt x="93" y="134"/>
                </a:lnTo>
                <a:close/>
              </a:path>
            </a:pathLst>
          </a:custGeom>
          <a:solidFill>
            <a:srgbClr val="000080"/>
          </a:solidFill>
          <a:ln w="9525">
            <a:noFill/>
            <a:round/>
            <a:headEnd/>
            <a:tailEnd/>
          </a:ln>
        </p:spPr>
        <p:txBody>
          <a:bodyPr/>
          <a:lstStyle/>
          <a:p>
            <a:endParaRPr lang="ru-RU"/>
          </a:p>
        </p:txBody>
      </p:sp>
      <p:sp>
        <p:nvSpPr>
          <p:cNvPr id="23643" name="Freeform 91"/>
          <p:cNvSpPr>
            <a:spLocks/>
          </p:cNvSpPr>
          <p:nvPr/>
        </p:nvSpPr>
        <p:spPr bwMode="auto">
          <a:xfrm>
            <a:off x="2176463" y="1790700"/>
            <a:ext cx="60325" cy="114300"/>
          </a:xfrm>
          <a:custGeom>
            <a:avLst/>
            <a:gdLst>
              <a:gd name="T0" fmla="*/ 102 w 128"/>
              <a:gd name="T1" fmla="*/ 0 h 215"/>
              <a:gd name="T2" fmla="*/ 64 w 128"/>
              <a:gd name="T3" fmla="*/ 123 h 215"/>
              <a:gd name="T4" fmla="*/ 25 w 128"/>
              <a:gd name="T5" fmla="*/ 0 h 215"/>
              <a:gd name="T6" fmla="*/ 0 w 128"/>
              <a:gd name="T7" fmla="*/ 0 h 215"/>
              <a:gd name="T8" fmla="*/ 52 w 128"/>
              <a:gd name="T9" fmla="*/ 160 h 215"/>
              <a:gd name="T10" fmla="*/ 46 w 128"/>
              <a:gd name="T11" fmla="*/ 177 h 215"/>
              <a:gd name="T12" fmla="*/ 43 w 128"/>
              <a:gd name="T13" fmla="*/ 183 h 215"/>
              <a:gd name="T14" fmla="*/ 40 w 128"/>
              <a:gd name="T15" fmla="*/ 188 h 215"/>
              <a:gd name="T16" fmla="*/ 35 w 128"/>
              <a:gd name="T17" fmla="*/ 189 h 215"/>
              <a:gd name="T18" fmla="*/ 28 w 128"/>
              <a:gd name="T19" fmla="*/ 190 h 215"/>
              <a:gd name="T20" fmla="*/ 22 w 128"/>
              <a:gd name="T21" fmla="*/ 189 h 215"/>
              <a:gd name="T22" fmla="*/ 16 w 128"/>
              <a:gd name="T23" fmla="*/ 188 h 215"/>
              <a:gd name="T24" fmla="*/ 16 w 128"/>
              <a:gd name="T25" fmla="*/ 212 h 215"/>
              <a:gd name="T26" fmla="*/ 22 w 128"/>
              <a:gd name="T27" fmla="*/ 213 h 215"/>
              <a:gd name="T28" fmla="*/ 30 w 128"/>
              <a:gd name="T29" fmla="*/ 215 h 215"/>
              <a:gd name="T30" fmla="*/ 38 w 128"/>
              <a:gd name="T31" fmla="*/ 215 h 215"/>
              <a:gd name="T32" fmla="*/ 44 w 128"/>
              <a:gd name="T33" fmla="*/ 212 h 215"/>
              <a:gd name="T34" fmla="*/ 51 w 128"/>
              <a:gd name="T35" fmla="*/ 210 h 215"/>
              <a:gd name="T36" fmla="*/ 55 w 128"/>
              <a:gd name="T37" fmla="*/ 205 h 215"/>
              <a:gd name="T38" fmla="*/ 59 w 128"/>
              <a:gd name="T39" fmla="*/ 200 h 215"/>
              <a:gd name="T40" fmla="*/ 63 w 128"/>
              <a:gd name="T41" fmla="*/ 193 h 215"/>
              <a:gd name="T42" fmla="*/ 66 w 128"/>
              <a:gd name="T43" fmla="*/ 184 h 215"/>
              <a:gd name="T44" fmla="*/ 70 w 128"/>
              <a:gd name="T45" fmla="*/ 175 h 215"/>
              <a:gd name="T46" fmla="*/ 128 w 128"/>
              <a:gd name="T47" fmla="*/ 0 h 215"/>
              <a:gd name="T48" fmla="*/ 102 w 128"/>
              <a:gd name="T49" fmla="*/ 0 h 21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8"/>
              <a:gd name="T76" fmla="*/ 0 h 215"/>
              <a:gd name="T77" fmla="*/ 128 w 128"/>
              <a:gd name="T78" fmla="*/ 215 h 21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8" h="215">
                <a:moveTo>
                  <a:pt x="102" y="0"/>
                </a:moveTo>
                <a:lnTo>
                  <a:pt x="64" y="123"/>
                </a:lnTo>
                <a:lnTo>
                  <a:pt x="25" y="0"/>
                </a:lnTo>
                <a:lnTo>
                  <a:pt x="0" y="0"/>
                </a:lnTo>
                <a:lnTo>
                  <a:pt x="52" y="160"/>
                </a:lnTo>
                <a:lnTo>
                  <a:pt x="46" y="177"/>
                </a:lnTo>
                <a:lnTo>
                  <a:pt x="43" y="183"/>
                </a:lnTo>
                <a:lnTo>
                  <a:pt x="40" y="188"/>
                </a:lnTo>
                <a:lnTo>
                  <a:pt x="35" y="189"/>
                </a:lnTo>
                <a:lnTo>
                  <a:pt x="28" y="190"/>
                </a:lnTo>
                <a:lnTo>
                  <a:pt x="22" y="189"/>
                </a:lnTo>
                <a:lnTo>
                  <a:pt x="16" y="188"/>
                </a:lnTo>
                <a:lnTo>
                  <a:pt x="16" y="212"/>
                </a:lnTo>
                <a:lnTo>
                  <a:pt x="22" y="213"/>
                </a:lnTo>
                <a:lnTo>
                  <a:pt x="30" y="215"/>
                </a:lnTo>
                <a:lnTo>
                  <a:pt x="38" y="215"/>
                </a:lnTo>
                <a:lnTo>
                  <a:pt x="44" y="212"/>
                </a:lnTo>
                <a:lnTo>
                  <a:pt x="51" y="210"/>
                </a:lnTo>
                <a:lnTo>
                  <a:pt x="55" y="205"/>
                </a:lnTo>
                <a:lnTo>
                  <a:pt x="59" y="200"/>
                </a:lnTo>
                <a:lnTo>
                  <a:pt x="63" y="193"/>
                </a:lnTo>
                <a:lnTo>
                  <a:pt x="66" y="184"/>
                </a:lnTo>
                <a:lnTo>
                  <a:pt x="70" y="175"/>
                </a:lnTo>
                <a:lnTo>
                  <a:pt x="128" y="0"/>
                </a:lnTo>
                <a:lnTo>
                  <a:pt x="102" y="0"/>
                </a:lnTo>
                <a:close/>
              </a:path>
            </a:pathLst>
          </a:custGeom>
          <a:solidFill>
            <a:srgbClr val="000080"/>
          </a:solidFill>
          <a:ln w="9525">
            <a:noFill/>
            <a:round/>
            <a:headEnd/>
            <a:tailEnd/>
          </a:ln>
        </p:spPr>
        <p:txBody>
          <a:bodyPr/>
          <a:lstStyle/>
          <a:p>
            <a:endParaRPr lang="ru-RU"/>
          </a:p>
        </p:txBody>
      </p:sp>
      <p:sp>
        <p:nvSpPr>
          <p:cNvPr id="23644" name="Freeform 92"/>
          <p:cNvSpPr>
            <a:spLocks/>
          </p:cNvSpPr>
          <p:nvPr/>
        </p:nvSpPr>
        <p:spPr bwMode="auto">
          <a:xfrm>
            <a:off x="2244725" y="1789113"/>
            <a:ext cx="88900" cy="82550"/>
          </a:xfrm>
          <a:custGeom>
            <a:avLst/>
            <a:gdLst>
              <a:gd name="T0" fmla="*/ 189 w 189"/>
              <a:gd name="T1" fmla="*/ 155 h 155"/>
              <a:gd name="T2" fmla="*/ 189 w 189"/>
              <a:gd name="T3" fmla="*/ 59 h 155"/>
              <a:gd name="T4" fmla="*/ 188 w 189"/>
              <a:gd name="T5" fmla="*/ 38 h 155"/>
              <a:gd name="T6" fmla="*/ 184 w 189"/>
              <a:gd name="T7" fmla="*/ 21 h 155"/>
              <a:gd name="T8" fmla="*/ 169 w 189"/>
              <a:gd name="T9" fmla="*/ 6 h 155"/>
              <a:gd name="T10" fmla="*/ 146 w 189"/>
              <a:gd name="T11" fmla="*/ 0 h 155"/>
              <a:gd name="T12" fmla="*/ 121 w 189"/>
              <a:gd name="T13" fmla="*/ 6 h 155"/>
              <a:gd name="T14" fmla="*/ 102 w 189"/>
              <a:gd name="T15" fmla="*/ 23 h 155"/>
              <a:gd name="T16" fmla="*/ 95 w 189"/>
              <a:gd name="T17" fmla="*/ 13 h 155"/>
              <a:gd name="T18" fmla="*/ 86 w 189"/>
              <a:gd name="T19" fmla="*/ 6 h 155"/>
              <a:gd name="T20" fmla="*/ 77 w 189"/>
              <a:gd name="T21" fmla="*/ 1 h 155"/>
              <a:gd name="T22" fmla="*/ 64 w 189"/>
              <a:gd name="T23" fmla="*/ 0 h 155"/>
              <a:gd name="T24" fmla="*/ 51 w 189"/>
              <a:gd name="T25" fmla="*/ 1 h 155"/>
              <a:gd name="T26" fmla="*/ 40 w 189"/>
              <a:gd name="T27" fmla="*/ 6 h 155"/>
              <a:gd name="T28" fmla="*/ 30 w 189"/>
              <a:gd name="T29" fmla="*/ 14 h 155"/>
              <a:gd name="T30" fmla="*/ 22 w 189"/>
              <a:gd name="T31" fmla="*/ 24 h 155"/>
              <a:gd name="T32" fmla="*/ 0 w 189"/>
              <a:gd name="T33" fmla="*/ 3 h 155"/>
              <a:gd name="T34" fmla="*/ 23 w 189"/>
              <a:gd name="T35" fmla="*/ 155 h 155"/>
              <a:gd name="T36" fmla="*/ 24 w 189"/>
              <a:gd name="T37" fmla="*/ 56 h 155"/>
              <a:gd name="T38" fmla="*/ 28 w 189"/>
              <a:gd name="T39" fmla="*/ 39 h 155"/>
              <a:gd name="T40" fmla="*/ 38 w 189"/>
              <a:gd name="T41" fmla="*/ 29 h 155"/>
              <a:gd name="T42" fmla="*/ 50 w 189"/>
              <a:gd name="T43" fmla="*/ 23 h 155"/>
              <a:gd name="T44" fmla="*/ 65 w 189"/>
              <a:gd name="T45" fmla="*/ 23 h 155"/>
              <a:gd name="T46" fmla="*/ 74 w 189"/>
              <a:gd name="T47" fmla="*/ 28 h 155"/>
              <a:gd name="T48" fmla="*/ 81 w 189"/>
              <a:gd name="T49" fmla="*/ 37 h 155"/>
              <a:gd name="T50" fmla="*/ 83 w 189"/>
              <a:gd name="T51" fmla="*/ 52 h 155"/>
              <a:gd name="T52" fmla="*/ 83 w 189"/>
              <a:gd name="T53" fmla="*/ 155 h 155"/>
              <a:gd name="T54" fmla="*/ 106 w 189"/>
              <a:gd name="T55" fmla="*/ 65 h 155"/>
              <a:gd name="T56" fmla="*/ 108 w 189"/>
              <a:gd name="T57" fmla="*/ 46 h 155"/>
              <a:gd name="T58" fmla="*/ 116 w 189"/>
              <a:gd name="T59" fmla="*/ 34 h 155"/>
              <a:gd name="T60" fmla="*/ 126 w 189"/>
              <a:gd name="T61" fmla="*/ 24 h 155"/>
              <a:gd name="T62" fmla="*/ 141 w 189"/>
              <a:gd name="T63" fmla="*/ 22 h 155"/>
              <a:gd name="T64" fmla="*/ 154 w 189"/>
              <a:gd name="T65" fmla="*/ 24 h 155"/>
              <a:gd name="T66" fmla="*/ 161 w 189"/>
              <a:gd name="T67" fmla="*/ 31 h 155"/>
              <a:gd name="T68" fmla="*/ 165 w 189"/>
              <a:gd name="T69" fmla="*/ 44 h 155"/>
              <a:gd name="T70" fmla="*/ 166 w 189"/>
              <a:gd name="T71" fmla="*/ 62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9"/>
              <a:gd name="T109" fmla="*/ 0 h 155"/>
              <a:gd name="T110" fmla="*/ 189 w 189"/>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9" h="155">
                <a:moveTo>
                  <a:pt x="166" y="155"/>
                </a:moveTo>
                <a:lnTo>
                  <a:pt x="189" y="155"/>
                </a:lnTo>
                <a:lnTo>
                  <a:pt x="189" y="64"/>
                </a:lnTo>
                <a:lnTo>
                  <a:pt x="189" y="59"/>
                </a:lnTo>
                <a:lnTo>
                  <a:pt x="189" y="48"/>
                </a:lnTo>
                <a:lnTo>
                  <a:pt x="188" y="38"/>
                </a:lnTo>
                <a:lnTo>
                  <a:pt x="187" y="29"/>
                </a:lnTo>
                <a:lnTo>
                  <a:pt x="184" y="21"/>
                </a:lnTo>
                <a:lnTo>
                  <a:pt x="178" y="12"/>
                </a:lnTo>
                <a:lnTo>
                  <a:pt x="169" y="6"/>
                </a:lnTo>
                <a:lnTo>
                  <a:pt x="159" y="1"/>
                </a:lnTo>
                <a:lnTo>
                  <a:pt x="146" y="0"/>
                </a:lnTo>
                <a:lnTo>
                  <a:pt x="132" y="1"/>
                </a:lnTo>
                <a:lnTo>
                  <a:pt x="121" y="6"/>
                </a:lnTo>
                <a:lnTo>
                  <a:pt x="111" y="13"/>
                </a:lnTo>
                <a:lnTo>
                  <a:pt x="102" y="23"/>
                </a:lnTo>
                <a:lnTo>
                  <a:pt x="99" y="17"/>
                </a:lnTo>
                <a:lnTo>
                  <a:pt x="95" y="13"/>
                </a:lnTo>
                <a:lnTo>
                  <a:pt x="90" y="9"/>
                </a:lnTo>
                <a:lnTo>
                  <a:pt x="86" y="6"/>
                </a:lnTo>
                <a:lnTo>
                  <a:pt x="82" y="3"/>
                </a:lnTo>
                <a:lnTo>
                  <a:pt x="77" y="1"/>
                </a:lnTo>
                <a:lnTo>
                  <a:pt x="70" y="0"/>
                </a:lnTo>
                <a:lnTo>
                  <a:pt x="64" y="0"/>
                </a:lnTo>
                <a:lnTo>
                  <a:pt x="58" y="0"/>
                </a:lnTo>
                <a:lnTo>
                  <a:pt x="51" y="1"/>
                </a:lnTo>
                <a:lnTo>
                  <a:pt x="45" y="3"/>
                </a:lnTo>
                <a:lnTo>
                  <a:pt x="40" y="6"/>
                </a:lnTo>
                <a:lnTo>
                  <a:pt x="34" y="9"/>
                </a:lnTo>
                <a:lnTo>
                  <a:pt x="30" y="14"/>
                </a:lnTo>
                <a:lnTo>
                  <a:pt x="26" y="19"/>
                </a:lnTo>
                <a:lnTo>
                  <a:pt x="22" y="24"/>
                </a:lnTo>
                <a:lnTo>
                  <a:pt x="22" y="3"/>
                </a:lnTo>
                <a:lnTo>
                  <a:pt x="0" y="3"/>
                </a:lnTo>
                <a:lnTo>
                  <a:pt x="0" y="155"/>
                </a:lnTo>
                <a:lnTo>
                  <a:pt x="23" y="155"/>
                </a:lnTo>
                <a:lnTo>
                  <a:pt x="23" y="65"/>
                </a:lnTo>
                <a:lnTo>
                  <a:pt x="24" y="56"/>
                </a:lnTo>
                <a:lnTo>
                  <a:pt x="25" y="46"/>
                </a:lnTo>
                <a:lnTo>
                  <a:pt x="28" y="39"/>
                </a:lnTo>
                <a:lnTo>
                  <a:pt x="32" y="34"/>
                </a:lnTo>
                <a:lnTo>
                  <a:pt x="38" y="29"/>
                </a:lnTo>
                <a:lnTo>
                  <a:pt x="43" y="25"/>
                </a:lnTo>
                <a:lnTo>
                  <a:pt x="50" y="23"/>
                </a:lnTo>
                <a:lnTo>
                  <a:pt x="58" y="22"/>
                </a:lnTo>
                <a:lnTo>
                  <a:pt x="65" y="23"/>
                </a:lnTo>
                <a:lnTo>
                  <a:pt x="70" y="24"/>
                </a:lnTo>
                <a:lnTo>
                  <a:pt x="74" y="28"/>
                </a:lnTo>
                <a:lnTo>
                  <a:pt x="78" y="31"/>
                </a:lnTo>
                <a:lnTo>
                  <a:pt x="81" y="37"/>
                </a:lnTo>
                <a:lnTo>
                  <a:pt x="82" y="44"/>
                </a:lnTo>
                <a:lnTo>
                  <a:pt x="83" y="52"/>
                </a:lnTo>
                <a:lnTo>
                  <a:pt x="83" y="62"/>
                </a:lnTo>
                <a:lnTo>
                  <a:pt x="83" y="155"/>
                </a:lnTo>
                <a:lnTo>
                  <a:pt x="106" y="155"/>
                </a:lnTo>
                <a:lnTo>
                  <a:pt x="106" y="65"/>
                </a:lnTo>
                <a:lnTo>
                  <a:pt x="107" y="56"/>
                </a:lnTo>
                <a:lnTo>
                  <a:pt x="108" y="46"/>
                </a:lnTo>
                <a:lnTo>
                  <a:pt x="111" y="39"/>
                </a:lnTo>
                <a:lnTo>
                  <a:pt x="116" y="34"/>
                </a:lnTo>
                <a:lnTo>
                  <a:pt x="121" y="29"/>
                </a:lnTo>
                <a:lnTo>
                  <a:pt x="126" y="24"/>
                </a:lnTo>
                <a:lnTo>
                  <a:pt x="134" y="23"/>
                </a:lnTo>
                <a:lnTo>
                  <a:pt x="141" y="22"/>
                </a:lnTo>
                <a:lnTo>
                  <a:pt x="148" y="23"/>
                </a:lnTo>
                <a:lnTo>
                  <a:pt x="154" y="24"/>
                </a:lnTo>
                <a:lnTo>
                  <a:pt x="158" y="28"/>
                </a:lnTo>
                <a:lnTo>
                  <a:pt x="161" y="31"/>
                </a:lnTo>
                <a:lnTo>
                  <a:pt x="164" y="37"/>
                </a:lnTo>
                <a:lnTo>
                  <a:pt x="165" y="44"/>
                </a:lnTo>
                <a:lnTo>
                  <a:pt x="166" y="52"/>
                </a:lnTo>
                <a:lnTo>
                  <a:pt x="166" y="62"/>
                </a:lnTo>
                <a:lnTo>
                  <a:pt x="166" y="155"/>
                </a:lnTo>
                <a:close/>
              </a:path>
            </a:pathLst>
          </a:custGeom>
          <a:solidFill>
            <a:srgbClr val="000080"/>
          </a:solidFill>
          <a:ln w="9525">
            <a:noFill/>
            <a:round/>
            <a:headEnd/>
            <a:tailEnd/>
          </a:ln>
        </p:spPr>
        <p:txBody>
          <a:bodyPr/>
          <a:lstStyle/>
          <a:p>
            <a:endParaRPr lang="ru-RU"/>
          </a:p>
        </p:txBody>
      </p:sp>
      <p:sp>
        <p:nvSpPr>
          <p:cNvPr id="23645" name="Freeform 93"/>
          <p:cNvSpPr>
            <a:spLocks noEditPoints="1"/>
          </p:cNvSpPr>
          <p:nvPr/>
        </p:nvSpPr>
        <p:spPr bwMode="auto">
          <a:xfrm>
            <a:off x="2346325" y="1789113"/>
            <a:ext cx="61913" cy="84137"/>
          </a:xfrm>
          <a:custGeom>
            <a:avLst/>
            <a:gdLst>
              <a:gd name="T0" fmla="*/ 1 w 131"/>
              <a:gd name="T1" fmla="*/ 97 h 158"/>
              <a:gd name="T2" fmla="*/ 9 w 131"/>
              <a:gd name="T3" fmla="*/ 127 h 158"/>
              <a:gd name="T4" fmla="*/ 26 w 131"/>
              <a:gd name="T5" fmla="*/ 147 h 158"/>
              <a:gd name="T6" fmla="*/ 50 w 131"/>
              <a:gd name="T7" fmla="*/ 157 h 158"/>
              <a:gd name="T8" fmla="*/ 80 w 131"/>
              <a:gd name="T9" fmla="*/ 157 h 158"/>
              <a:gd name="T10" fmla="*/ 104 w 131"/>
              <a:gd name="T11" fmla="*/ 147 h 158"/>
              <a:gd name="T12" fmla="*/ 121 w 131"/>
              <a:gd name="T13" fmla="*/ 127 h 158"/>
              <a:gd name="T14" fmla="*/ 129 w 131"/>
              <a:gd name="T15" fmla="*/ 97 h 158"/>
              <a:gd name="T16" fmla="*/ 129 w 131"/>
              <a:gd name="T17" fmla="*/ 62 h 158"/>
              <a:gd name="T18" fmla="*/ 121 w 131"/>
              <a:gd name="T19" fmla="*/ 31 h 158"/>
              <a:gd name="T20" fmla="*/ 104 w 131"/>
              <a:gd name="T21" fmla="*/ 12 h 158"/>
              <a:gd name="T22" fmla="*/ 80 w 131"/>
              <a:gd name="T23" fmla="*/ 1 h 158"/>
              <a:gd name="T24" fmla="*/ 50 w 131"/>
              <a:gd name="T25" fmla="*/ 1 h 158"/>
              <a:gd name="T26" fmla="*/ 26 w 131"/>
              <a:gd name="T27" fmla="*/ 12 h 158"/>
              <a:gd name="T28" fmla="*/ 9 w 131"/>
              <a:gd name="T29" fmla="*/ 31 h 158"/>
              <a:gd name="T30" fmla="*/ 1 w 131"/>
              <a:gd name="T31" fmla="*/ 62 h 158"/>
              <a:gd name="T32" fmla="*/ 23 w 131"/>
              <a:gd name="T33" fmla="*/ 79 h 158"/>
              <a:gd name="T34" fmla="*/ 26 w 131"/>
              <a:gd name="T35" fmla="*/ 55 h 158"/>
              <a:gd name="T36" fmla="*/ 34 w 131"/>
              <a:gd name="T37" fmla="*/ 37 h 158"/>
              <a:gd name="T38" fmla="*/ 47 w 131"/>
              <a:gd name="T39" fmla="*/ 25 h 158"/>
              <a:gd name="T40" fmla="*/ 65 w 131"/>
              <a:gd name="T41" fmla="*/ 22 h 158"/>
              <a:gd name="T42" fmla="*/ 83 w 131"/>
              <a:gd name="T43" fmla="*/ 25 h 158"/>
              <a:gd name="T44" fmla="*/ 96 w 131"/>
              <a:gd name="T45" fmla="*/ 37 h 158"/>
              <a:gd name="T46" fmla="*/ 103 w 131"/>
              <a:gd name="T47" fmla="*/ 55 h 158"/>
              <a:gd name="T48" fmla="*/ 106 w 131"/>
              <a:gd name="T49" fmla="*/ 79 h 158"/>
              <a:gd name="T50" fmla="*/ 103 w 131"/>
              <a:gd name="T51" fmla="*/ 104 h 158"/>
              <a:gd name="T52" fmla="*/ 96 w 131"/>
              <a:gd name="T53" fmla="*/ 121 h 158"/>
              <a:gd name="T54" fmla="*/ 83 w 131"/>
              <a:gd name="T55" fmla="*/ 133 h 158"/>
              <a:gd name="T56" fmla="*/ 65 w 131"/>
              <a:gd name="T57" fmla="*/ 136 h 158"/>
              <a:gd name="T58" fmla="*/ 47 w 131"/>
              <a:gd name="T59" fmla="*/ 133 h 158"/>
              <a:gd name="T60" fmla="*/ 34 w 131"/>
              <a:gd name="T61" fmla="*/ 121 h 158"/>
              <a:gd name="T62" fmla="*/ 26 w 131"/>
              <a:gd name="T63" fmla="*/ 104 h 158"/>
              <a:gd name="T64" fmla="*/ 23 w 131"/>
              <a:gd name="T65" fmla="*/ 79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8"/>
              <a:gd name="T101" fmla="*/ 131 w 13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8">
                <a:moveTo>
                  <a:pt x="0" y="79"/>
                </a:moveTo>
                <a:lnTo>
                  <a:pt x="1" y="97"/>
                </a:lnTo>
                <a:lnTo>
                  <a:pt x="4" y="113"/>
                </a:lnTo>
                <a:lnTo>
                  <a:pt x="9" y="127"/>
                </a:lnTo>
                <a:lnTo>
                  <a:pt x="17" y="137"/>
                </a:lnTo>
                <a:lnTo>
                  <a:pt x="26" y="147"/>
                </a:lnTo>
                <a:lnTo>
                  <a:pt x="38" y="152"/>
                </a:lnTo>
                <a:lnTo>
                  <a:pt x="50" y="157"/>
                </a:lnTo>
                <a:lnTo>
                  <a:pt x="65" y="158"/>
                </a:lnTo>
                <a:lnTo>
                  <a:pt x="80" y="157"/>
                </a:lnTo>
                <a:lnTo>
                  <a:pt x="93" y="152"/>
                </a:lnTo>
                <a:lnTo>
                  <a:pt x="104" y="147"/>
                </a:lnTo>
                <a:lnTo>
                  <a:pt x="114" y="137"/>
                </a:lnTo>
                <a:lnTo>
                  <a:pt x="121" y="127"/>
                </a:lnTo>
                <a:lnTo>
                  <a:pt x="126" y="113"/>
                </a:lnTo>
                <a:lnTo>
                  <a:pt x="129" y="97"/>
                </a:lnTo>
                <a:lnTo>
                  <a:pt x="131" y="79"/>
                </a:lnTo>
                <a:lnTo>
                  <a:pt x="129" y="62"/>
                </a:lnTo>
                <a:lnTo>
                  <a:pt x="126" y="45"/>
                </a:lnTo>
                <a:lnTo>
                  <a:pt x="121" y="31"/>
                </a:lnTo>
                <a:lnTo>
                  <a:pt x="114" y="21"/>
                </a:lnTo>
                <a:lnTo>
                  <a:pt x="104" y="12"/>
                </a:lnTo>
                <a:lnTo>
                  <a:pt x="93" y="6"/>
                </a:lnTo>
                <a:lnTo>
                  <a:pt x="80" y="1"/>
                </a:lnTo>
                <a:lnTo>
                  <a:pt x="65" y="0"/>
                </a:lnTo>
                <a:lnTo>
                  <a:pt x="50" y="1"/>
                </a:lnTo>
                <a:lnTo>
                  <a:pt x="38" y="6"/>
                </a:lnTo>
                <a:lnTo>
                  <a:pt x="26" y="12"/>
                </a:lnTo>
                <a:lnTo>
                  <a:pt x="17" y="21"/>
                </a:lnTo>
                <a:lnTo>
                  <a:pt x="9" y="31"/>
                </a:lnTo>
                <a:lnTo>
                  <a:pt x="4" y="45"/>
                </a:lnTo>
                <a:lnTo>
                  <a:pt x="1" y="62"/>
                </a:lnTo>
                <a:lnTo>
                  <a:pt x="0" y="79"/>
                </a:lnTo>
                <a:close/>
                <a:moveTo>
                  <a:pt x="23" y="79"/>
                </a:moveTo>
                <a:lnTo>
                  <a:pt x="24" y="66"/>
                </a:lnTo>
                <a:lnTo>
                  <a:pt x="26" y="55"/>
                </a:lnTo>
                <a:lnTo>
                  <a:pt x="29" y="45"/>
                </a:lnTo>
                <a:lnTo>
                  <a:pt x="34" y="37"/>
                </a:lnTo>
                <a:lnTo>
                  <a:pt x="40" y="30"/>
                </a:lnTo>
                <a:lnTo>
                  <a:pt x="47" y="25"/>
                </a:lnTo>
                <a:lnTo>
                  <a:pt x="56" y="23"/>
                </a:lnTo>
                <a:lnTo>
                  <a:pt x="65" y="22"/>
                </a:lnTo>
                <a:lnTo>
                  <a:pt x="75" y="23"/>
                </a:lnTo>
                <a:lnTo>
                  <a:pt x="83" y="25"/>
                </a:lnTo>
                <a:lnTo>
                  <a:pt x="89" y="30"/>
                </a:lnTo>
                <a:lnTo>
                  <a:pt x="96" y="37"/>
                </a:lnTo>
                <a:lnTo>
                  <a:pt x="100" y="45"/>
                </a:lnTo>
                <a:lnTo>
                  <a:pt x="103" y="55"/>
                </a:lnTo>
                <a:lnTo>
                  <a:pt x="105" y="66"/>
                </a:lnTo>
                <a:lnTo>
                  <a:pt x="106" y="79"/>
                </a:lnTo>
                <a:lnTo>
                  <a:pt x="105" y="92"/>
                </a:lnTo>
                <a:lnTo>
                  <a:pt x="103" y="104"/>
                </a:lnTo>
                <a:lnTo>
                  <a:pt x="100" y="114"/>
                </a:lnTo>
                <a:lnTo>
                  <a:pt x="96" y="121"/>
                </a:lnTo>
                <a:lnTo>
                  <a:pt x="89" y="128"/>
                </a:lnTo>
                <a:lnTo>
                  <a:pt x="83" y="133"/>
                </a:lnTo>
                <a:lnTo>
                  <a:pt x="75" y="135"/>
                </a:lnTo>
                <a:lnTo>
                  <a:pt x="65" y="136"/>
                </a:lnTo>
                <a:lnTo>
                  <a:pt x="56" y="135"/>
                </a:lnTo>
                <a:lnTo>
                  <a:pt x="47" y="133"/>
                </a:lnTo>
                <a:lnTo>
                  <a:pt x="40" y="128"/>
                </a:lnTo>
                <a:lnTo>
                  <a:pt x="34" y="121"/>
                </a:lnTo>
                <a:lnTo>
                  <a:pt x="29" y="114"/>
                </a:lnTo>
                <a:lnTo>
                  <a:pt x="26" y="104"/>
                </a:lnTo>
                <a:lnTo>
                  <a:pt x="24" y="92"/>
                </a:lnTo>
                <a:lnTo>
                  <a:pt x="23" y="79"/>
                </a:lnTo>
                <a:close/>
              </a:path>
            </a:pathLst>
          </a:custGeom>
          <a:solidFill>
            <a:srgbClr val="000080"/>
          </a:solidFill>
          <a:ln w="9525">
            <a:noFill/>
            <a:round/>
            <a:headEnd/>
            <a:tailEnd/>
          </a:ln>
        </p:spPr>
        <p:txBody>
          <a:bodyPr/>
          <a:lstStyle/>
          <a:p>
            <a:endParaRPr lang="ru-RU"/>
          </a:p>
        </p:txBody>
      </p:sp>
      <p:sp>
        <p:nvSpPr>
          <p:cNvPr id="23646" name="Freeform 94"/>
          <p:cNvSpPr>
            <a:spLocks/>
          </p:cNvSpPr>
          <p:nvPr/>
        </p:nvSpPr>
        <p:spPr bwMode="auto">
          <a:xfrm>
            <a:off x="2420938" y="1789113"/>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6 h 155"/>
              <a:gd name="T10" fmla="*/ 113 w 114"/>
              <a:gd name="T11" fmla="*/ 37 h 155"/>
              <a:gd name="T12" fmla="*/ 112 w 114"/>
              <a:gd name="T13" fmla="*/ 28 h 155"/>
              <a:gd name="T14" fmla="*/ 108 w 114"/>
              <a:gd name="T15" fmla="*/ 21 h 155"/>
              <a:gd name="T16" fmla="*/ 104 w 114"/>
              <a:gd name="T17" fmla="*/ 15 h 155"/>
              <a:gd name="T18" fmla="*/ 101 w 114"/>
              <a:gd name="T19" fmla="*/ 12 h 155"/>
              <a:gd name="T20" fmla="*/ 97 w 114"/>
              <a:gd name="T21" fmla="*/ 8 h 155"/>
              <a:gd name="T22" fmla="*/ 92 w 114"/>
              <a:gd name="T23" fmla="*/ 5 h 155"/>
              <a:gd name="T24" fmla="*/ 86 w 114"/>
              <a:gd name="T25" fmla="*/ 2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3 h 155"/>
              <a:gd name="T38" fmla="*/ 41 w 114"/>
              <a:gd name="T39" fmla="*/ 6 h 155"/>
              <a:gd name="T40" fmla="*/ 36 w 114"/>
              <a:gd name="T41" fmla="*/ 9 h 155"/>
              <a:gd name="T42" fmla="*/ 31 w 114"/>
              <a:gd name="T43" fmla="*/ 14 h 155"/>
              <a:gd name="T44" fmla="*/ 26 w 114"/>
              <a:gd name="T45" fmla="*/ 20 h 155"/>
              <a:gd name="T46" fmla="*/ 22 w 114"/>
              <a:gd name="T47" fmla="*/ 25 h 155"/>
              <a:gd name="T48" fmla="*/ 22 w 114"/>
              <a:gd name="T49" fmla="*/ 3 h 155"/>
              <a:gd name="T50" fmla="*/ 0 w 114"/>
              <a:gd name="T51" fmla="*/ 3 h 155"/>
              <a:gd name="T52" fmla="*/ 0 w 114"/>
              <a:gd name="T53" fmla="*/ 155 h 155"/>
              <a:gd name="T54" fmla="*/ 23 w 114"/>
              <a:gd name="T55" fmla="*/ 155 h 155"/>
              <a:gd name="T56" fmla="*/ 23 w 114"/>
              <a:gd name="T57" fmla="*/ 69 h 155"/>
              <a:gd name="T58" fmla="*/ 24 w 114"/>
              <a:gd name="T59" fmla="*/ 58 h 155"/>
              <a:gd name="T60" fmla="*/ 26 w 114"/>
              <a:gd name="T61" fmla="*/ 49 h 155"/>
              <a:gd name="T62" fmla="*/ 30 w 114"/>
              <a:gd name="T63" fmla="*/ 41 h 155"/>
              <a:gd name="T64" fmla="*/ 34 w 114"/>
              <a:gd name="T65" fmla="*/ 34 h 155"/>
              <a:gd name="T66" fmla="*/ 40 w 114"/>
              <a:gd name="T67" fmla="*/ 29 h 155"/>
              <a:gd name="T68" fmla="*/ 46 w 114"/>
              <a:gd name="T69" fmla="*/ 25 h 155"/>
              <a:gd name="T70" fmla="*/ 55 w 114"/>
              <a:gd name="T71" fmla="*/ 23 h 155"/>
              <a:gd name="T72" fmla="*/ 63 w 114"/>
              <a:gd name="T73" fmla="*/ 22 h 155"/>
              <a:gd name="T74" fmla="*/ 71 w 114"/>
              <a:gd name="T75" fmla="*/ 23 h 155"/>
              <a:gd name="T76" fmla="*/ 77 w 114"/>
              <a:gd name="T77" fmla="*/ 24 h 155"/>
              <a:gd name="T78" fmla="*/ 81 w 114"/>
              <a:gd name="T79" fmla="*/ 28 h 155"/>
              <a:gd name="T80" fmla="*/ 85 w 114"/>
              <a:gd name="T81" fmla="*/ 31 h 155"/>
              <a:gd name="T82" fmla="*/ 88 w 114"/>
              <a:gd name="T83" fmla="*/ 37 h 155"/>
              <a:gd name="T84" fmla="*/ 90 w 114"/>
              <a:gd name="T85" fmla="*/ 44 h 155"/>
              <a:gd name="T86" fmla="*/ 91 w 114"/>
              <a:gd name="T87" fmla="*/ 52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6"/>
                </a:lnTo>
                <a:lnTo>
                  <a:pt x="113" y="37"/>
                </a:lnTo>
                <a:lnTo>
                  <a:pt x="112" y="28"/>
                </a:lnTo>
                <a:lnTo>
                  <a:pt x="108" y="21"/>
                </a:lnTo>
                <a:lnTo>
                  <a:pt x="104" y="15"/>
                </a:lnTo>
                <a:lnTo>
                  <a:pt x="101" y="12"/>
                </a:lnTo>
                <a:lnTo>
                  <a:pt x="97" y="8"/>
                </a:lnTo>
                <a:lnTo>
                  <a:pt x="92" y="5"/>
                </a:lnTo>
                <a:lnTo>
                  <a:pt x="86" y="2"/>
                </a:lnTo>
                <a:lnTo>
                  <a:pt x="80" y="1"/>
                </a:lnTo>
                <a:lnTo>
                  <a:pt x="73" y="0"/>
                </a:lnTo>
                <a:lnTo>
                  <a:pt x="65" y="0"/>
                </a:lnTo>
                <a:lnTo>
                  <a:pt x="59" y="0"/>
                </a:lnTo>
                <a:lnTo>
                  <a:pt x="53" y="1"/>
                </a:lnTo>
                <a:lnTo>
                  <a:pt x="46" y="3"/>
                </a:lnTo>
                <a:lnTo>
                  <a:pt x="41" y="6"/>
                </a:lnTo>
                <a:lnTo>
                  <a:pt x="36" y="9"/>
                </a:lnTo>
                <a:lnTo>
                  <a:pt x="31" y="14"/>
                </a:lnTo>
                <a:lnTo>
                  <a:pt x="26" y="20"/>
                </a:lnTo>
                <a:lnTo>
                  <a:pt x="22" y="25"/>
                </a:lnTo>
                <a:lnTo>
                  <a:pt x="22" y="3"/>
                </a:lnTo>
                <a:lnTo>
                  <a:pt x="0" y="3"/>
                </a:lnTo>
                <a:lnTo>
                  <a:pt x="0" y="155"/>
                </a:lnTo>
                <a:lnTo>
                  <a:pt x="23" y="155"/>
                </a:lnTo>
                <a:lnTo>
                  <a:pt x="23" y="69"/>
                </a:lnTo>
                <a:lnTo>
                  <a:pt x="24" y="58"/>
                </a:lnTo>
                <a:lnTo>
                  <a:pt x="26" y="49"/>
                </a:lnTo>
                <a:lnTo>
                  <a:pt x="30" y="41"/>
                </a:lnTo>
                <a:lnTo>
                  <a:pt x="34" y="34"/>
                </a:lnTo>
                <a:lnTo>
                  <a:pt x="40" y="29"/>
                </a:lnTo>
                <a:lnTo>
                  <a:pt x="46" y="25"/>
                </a:lnTo>
                <a:lnTo>
                  <a:pt x="55" y="23"/>
                </a:lnTo>
                <a:lnTo>
                  <a:pt x="63" y="22"/>
                </a:lnTo>
                <a:lnTo>
                  <a:pt x="71" y="23"/>
                </a:lnTo>
                <a:lnTo>
                  <a:pt x="77" y="24"/>
                </a:lnTo>
                <a:lnTo>
                  <a:pt x="81" y="28"/>
                </a:lnTo>
                <a:lnTo>
                  <a:pt x="85"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3647" name="Freeform 95"/>
          <p:cNvSpPr>
            <a:spLocks noEditPoints="1"/>
          </p:cNvSpPr>
          <p:nvPr/>
        </p:nvSpPr>
        <p:spPr bwMode="auto">
          <a:xfrm>
            <a:off x="2487613" y="1760538"/>
            <a:ext cx="60325" cy="112712"/>
          </a:xfrm>
          <a:custGeom>
            <a:avLst/>
            <a:gdLst>
              <a:gd name="T0" fmla="*/ 127 w 127"/>
              <a:gd name="T1" fmla="*/ 0 h 211"/>
              <a:gd name="T2" fmla="*/ 105 w 127"/>
              <a:gd name="T3" fmla="*/ 0 h 211"/>
              <a:gd name="T4" fmla="*/ 105 w 127"/>
              <a:gd name="T5" fmla="*/ 76 h 211"/>
              <a:gd name="T6" fmla="*/ 96 w 127"/>
              <a:gd name="T7" fmla="*/ 66 h 211"/>
              <a:gd name="T8" fmla="*/ 86 w 127"/>
              <a:gd name="T9" fmla="*/ 59 h 211"/>
              <a:gd name="T10" fmla="*/ 74 w 127"/>
              <a:gd name="T11" fmla="*/ 54 h 211"/>
              <a:gd name="T12" fmla="*/ 60 w 127"/>
              <a:gd name="T13" fmla="*/ 53 h 211"/>
              <a:gd name="T14" fmla="*/ 48 w 127"/>
              <a:gd name="T15" fmla="*/ 54 h 211"/>
              <a:gd name="T16" fmla="*/ 36 w 127"/>
              <a:gd name="T17" fmla="*/ 59 h 211"/>
              <a:gd name="T18" fmla="*/ 26 w 127"/>
              <a:gd name="T19" fmla="*/ 65 h 211"/>
              <a:gd name="T20" fmla="*/ 17 w 127"/>
              <a:gd name="T21" fmla="*/ 74 h 211"/>
              <a:gd name="T22" fmla="*/ 10 w 127"/>
              <a:gd name="T23" fmla="*/ 85 h 211"/>
              <a:gd name="T24" fmla="*/ 5 w 127"/>
              <a:gd name="T25" fmla="*/ 99 h 211"/>
              <a:gd name="T26" fmla="*/ 1 w 127"/>
              <a:gd name="T27" fmla="*/ 115 h 211"/>
              <a:gd name="T28" fmla="*/ 0 w 127"/>
              <a:gd name="T29" fmla="*/ 132 h 211"/>
              <a:gd name="T30" fmla="*/ 1 w 127"/>
              <a:gd name="T31" fmla="*/ 150 h 211"/>
              <a:gd name="T32" fmla="*/ 5 w 127"/>
              <a:gd name="T33" fmla="*/ 166 h 211"/>
              <a:gd name="T34" fmla="*/ 10 w 127"/>
              <a:gd name="T35" fmla="*/ 179 h 211"/>
              <a:gd name="T36" fmla="*/ 17 w 127"/>
              <a:gd name="T37" fmla="*/ 190 h 211"/>
              <a:gd name="T38" fmla="*/ 26 w 127"/>
              <a:gd name="T39" fmla="*/ 200 h 211"/>
              <a:gd name="T40" fmla="*/ 36 w 127"/>
              <a:gd name="T41" fmla="*/ 205 h 211"/>
              <a:gd name="T42" fmla="*/ 48 w 127"/>
              <a:gd name="T43" fmla="*/ 210 h 211"/>
              <a:gd name="T44" fmla="*/ 60 w 127"/>
              <a:gd name="T45" fmla="*/ 211 h 211"/>
              <a:gd name="T46" fmla="*/ 73 w 127"/>
              <a:gd name="T47" fmla="*/ 210 h 211"/>
              <a:gd name="T48" fmla="*/ 85 w 127"/>
              <a:gd name="T49" fmla="*/ 205 h 211"/>
              <a:gd name="T50" fmla="*/ 95 w 127"/>
              <a:gd name="T51" fmla="*/ 198 h 211"/>
              <a:gd name="T52" fmla="*/ 105 w 127"/>
              <a:gd name="T53" fmla="*/ 188 h 211"/>
              <a:gd name="T54" fmla="*/ 105 w 127"/>
              <a:gd name="T55" fmla="*/ 208 h 211"/>
              <a:gd name="T56" fmla="*/ 127 w 127"/>
              <a:gd name="T57" fmla="*/ 208 h 211"/>
              <a:gd name="T58" fmla="*/ 127 w 127"/>
              <a:gd name="T59" fmla="*/ 0 h 211"/>
              <a:gd name="T60" fmla="*/ 106 w 127"/>
              <a:gd name="T61" fmla="*/ 132 h 211"/>
              <a:gd name="T62" fmla="*/ 105 w 127"/>
              <a:gd name="T63" fmla="*/ 145 h 211"/>
              <a:gd name="T64" fmla="*/ 103 w 127"/>
              <a:gd name="T65" fmla="*/ 157 h 211"/>
              <a:gd name="T66" fmla="*/ 99 w 127"/>
              <a:gd name="T67" fmla="*/ 166 h 211"/>
              <a:gd name="T68" fmla="*/ 95 w 127"/>
              <a:gd name="T69" fmla="*/ 174 h 211"/>
              <a:gd name="T70" fmla="*/ 89 w 127"/>
              <a:gd name="T71" fmla="*/ 181 h 211"/>
              <a:gd name="T72" fmla="*/ 83 w 127"/>
              <a:gd name="T73" fmla="*/ 186 h 211"/>
              <a:gd name="T74" fmla="*/ 74 w 127"/>
              <a:gd name="T75" fmla="*/ 188 h 211"/>
              <a:gd name="T76" fmla="*/ 66 w 127"/>
              <a:gd name="T77" fmla="*/ 189 h 211"/>
              <a:gd name="T78" fmla="*/ 56 w 127"/>
              <a:gd name="T79" fmla="*/ 188 h 211"/>
              <a:gd name="T80" fmla="*/ 49 w 127"/>
              <a:gd name="T81" fmla="*/ 186 h 211"/>
              <a:gd name="T82" fmla="*/ 41 w 127"/>
              <a:gd name="T83" fmla="*/ 181 h 211"/>
              <a:gd name="T84" fmla="*/ 35 w 127"/>
              <a:gd name="T85" fmla="*/ 175 h 211"/>
              <a:gd name="T86" fmla="*/ 31 w 127"/>
              <a:gd name="T87" fmla="*/ 167 h 211"/>
              <a:gd name="T88" fmla="*/ 28 w 127"/>
              <a:gd name="T89" fmla="*/ 158 h 211"/>
              <a:gd name="T90" fmla="*/ 26 w 127"/>
              <a:gd name="T91" fmla="*/ 147 h 211"/>
              <a:gd name="T92" fmla="*/ 25 w 127"/>
              <a:gd name="T93" fmla="*/ 134 h 211"/>
              <a:gd name="T94" fmla="*/ 26 w 127"/>
              <a:gd name="T95" fmla="*/ 122 h 211"/>
              <a:gd name="T96" fmla="*/ 28 w 127"/>
              <a:gd name="T97" fmla="*/ 110 h 211"/>
              <a:gd name="T98" fmla="*/ 31 w 127"/>
              <a:gd name="T99" fmla="*/ 99 h 211"/>
              <a:gd name="T100" fmla="*/ 35 w 127"/>
              <a:gd name="T101" fmla="*/ 91 h 211"/>
              <a:gd name="T102" fmla="*/ 41 w 127"/>
              <a:gd name="T103" fmla="*/ 84 h 211"/>
              <a:gd name="T104" fmla="*/ 48 w 127"/>
              <a:gd name="T105" fmla="*/ 80 h 211"/>
              <a:gd name="T106" fmla="*/ 56 w 127"/>
              <a:gd name="T107" fmla="*/ 77 h 211"/>
              <a:gd name="T108" fmla="*/ 65 w 127"/>
              <a:gd name="T109" fmla="*/ 76 h 211"/>
              <a:gd name="T110" fmla="*/ 74 w 127"/>
              <a:gd name="T111" fmla="*/ 77 h 211"/>
              <a:gd name="T112" fmla="*/ 83 w 127"/>
              <a:gd name="T113" fmla="*/ 80 h 211"/>
              <a:gd name="T114" fmla="*/ 90 w 127"/>
              <a:gd name="T115" fmla="*/ 84 h 211"/>
              <a:gd name="T116" fmla="*/ 95 w 127"/>
              <a:gd name="T117" fmla="*/ 90 h 211"/>
              <a:gd name="T118" fmla="*/ 100 w 127"/>
              <a:gd name="T119" fmla="*/ 98 h 211"/>
              <a:gd name="T120" fmla="*/ 104 w 127"/>
              <a:gd name="T121" fmla="*/ 108 h 211"/>
              <a:gd name="T122" fmla="*/ 105 w 127"/>
              <a:gd name="T123" fmla="*/ 119 h 211"/>
              <a:gd name="T124" fmla="*/ 106 w 127"/>
              <a:gd name="T125" fmla="*/ 132 h 21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7"/>
              <a:gd name="T190" fmla="*/ 0 h 211"/>
              <a:gd name="T191" fmla="*/ 127 w 127"/>
              <a:gd name="T192" fmla="*/ 211 h 21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7" h="211">
                <a:moveTo>
                  <a:pt x="127" y="0"/>
                </a:moveTo>
                <a:lnTo>
                  <a:pt x="105" y="0"/>
                </a:lnTo>
                <a:lnTo>
                  <a:pt x="105" y="76"/>
                </a:lnTo>
                <a:lnTo>
                  <a:pt x="96" y="66"/>
                </a:lnTo>
                <a:lnTo>
                  <a:pt x="86" y="59"/>
                </a:lnTo>
                <a:lnTo>
                  <a:pt x="74" y="54"/>
                </a:lnTo>
                <a:lnTo>
                  <a:pt x="60" y="53"/>
                </a:lnTo>
                <a:lnTo>
                  <a:pt x="48" y="54"/>
                </a:lnTo>
                <a:lnTo>
                  <a:pt x="36" y="59"/>
                </a:lnTo>
                <a:lnTo>
                  <a:pt x="26" y="65"/>
                </a:lnTo>
                <a:lnTo>
                  <a:pt x="17" y="74"/>
                </a:lnTo>
                <a:lnTo>
                  <a:pt x="10" y="85"/>
                </a:lnTo>
                <a:lnTo>
                  <a:pt x="5" y="99"/>
                </a:lnTo>
                <a:lnTo>
                  <a:pt x="1" y="115"/>
                </a:lnTo>
                <a:lnTo>
                  <a:pt x="0" y="132"/>
                </a:lnTo>
                <a:lnTo>
                  <a:pt x="1" y="150"/>
                </a:lnTo>
                <a:lnTo>
                  <a:pt x="5" y="166"/>
                </a:lnTo>
                <a:lnTo>
                  <a:pt x="10" y="179"/>
                </a:lnTo>
                <a:lnTo>
                  <a:pt x="17" y="190"/>
                </a:lnTo>
                <a:lnTo>
                  <a:pt x="26" y="200"/>
                </a:lnTo>
                <a:lnTo>
                  <a:pt x="36" y="205"/>
                </a:lnTo>
                <a:lnTo>
                  <a:pt x="48" y="210"/>
                </a:lnTo>
                <a:lnTo>
                  <a:pt x="60" y="211"/>
                </a:lnTo>
                <a:lnTo>
                  <a:pt x="73" y="210"/>
                </a:lnTo>
                <a:lnTo>
                  <a:pt x="85" y="205"/>
                </a:lnTo>
                <a:lnTo>
                  <a:pt x="95" y="198"/>
                </a:lnTo>
                <a:lnTo>
                  <a:pt x="105" y="188"/>
                </a:lnTo>
                <a:lnTo>
                  <a:pt x="105" y="208"/>
                </a:lnTo>
                <a:lnTo>
                  <a:pt x="127" y="208"/>
                </a:lnTo>
                <a:lnTo>
                  <a:pt x="127" y="0"/>
                </a:lnTo>
                <a:close/>
                <a:moveTo>
                  <a:pt x="106" y="132"/>
                </a:moveTo>
                <a:lnTo>
                  <a:pt x="105" y="145"/>
                </a:lnTo>
                <a:lnTo>
                  <a:pt x="103" y="157"/>
                </a:lnTo>
                <a:lnTo>
                  <a:pt x="99" y="166"/>
                </a:lnTo>
                <a:lnTo>
                  <a:pt x="95" y="174"/>
                </a:lnTo>
                <a:lnTo>
                  <a:pt x="89" y="181"/>
                </a:lnTo>
                <a:lnTo>
                  <a:pt x="83" y="186"/>
                </a:lnTo>
                <a:lnTo>
                  <a:pt x="74" y="188"/>
                </a:lnTo>
                <a:lnTo>
                  <a:pt x="66" y="189"/>
                </a:lnTo>
                <a:lnTo>
                  <a:pt x="56" y="188"/>
                </a:lnTo>
                <a:lnTo>
                  <a:pt x="49" y="186"/>
                </a:lnTo>
                <a:lnTo>
                  <a:pt x="41" y="181"/>
                </a:lnTo>
                <a:lnTo>
                  <a:pt x="35" y="175"/>
                </a:lnTo>
                <a:lnTo>
                  <a:pt x="31" y="167"/>
                </a:lnTo>
                <a:lnTo>
                  <a:pt x="28" y="158"/>
                </a:lnTo>
                <a:lnTo>
                  <a:pt x="26" y="147"/>
                </a:lnTo>
                <a:lnTo>
                  <a:pt x="25" y="134"/>
                </a:lnTo>
                <a:lnTo>
                  <a:pt x="26" y="122"/>
                </a:lnTo>
                <a:lnTo>
                  <a:pt x="28" y="110"/>
                </a:lnTo>
                <a:lnTo>
                  <a:pt x="31" y="99"/>
                </a:lnTo>
                <a:lnTo>
                  <a:pt x="35" y="91"/>
                </a:lnTo>
                <a:lnTo>
                  <a:pt x="41" y="84"/>
                </a:lnTo>
                <a:lnTo>
                  <a:pt x="48" y="80"/>
                </a:lnTo>
                <a:lnTo>
                  <a:pt x="56" y="77"/>
                </a:lnTo>
                <a:lnTo>
                  <a:pt x="65" y="76"/>
                </a:lnTo>
                <a:lnTo>
                  <a:pt x="74" y="77"/>
                </a:lnTo>
                <a:lnTo>
                  <a:pt x="83" y="80"/>
                </a:lnTo>
                <a:lnTo>
                  <a:pt x="90" y="84"/>
                </a:lnTo>
                <a:lnTo>
                  <a:pt x="95" y="90"/>
                </a:lnTo>
                <a:lnTo>
                  <a:pt x="100" y="98"/>
                </a:lnTo>
                <a:lnTo>
                  <a:pt x="104" y="108"/>
                </a:lnTo>
                <a:lnTo>
                  <a:pt x="105" y="119"/>
                </a:lnTo>
                <a:lnTo>
                  <a:pt x="106" y="132"/>
                </a:lnTo>
                <a:close/>
              </a:path>
            </a:pathLst>
          </a:custGeom>
          <a:solidFill>
            <a:srgbClr val="000080"/>
          </a:solidFill>
          <a:ln w="9525">
            <a:noFill/>
            <a:round/>
            <a:headEnd/>
            <a:tailEnd/>
          </a:ln>
        </p:spPr>
        <p:txBody>
          <a:bodyPr/>
          <a:lstStyle/>
          <a:p>
            <a:endParaRPr lang="ru-RU"/>
          </a:p>
        </p:txBody>
      </p:sp>
      <p:sp>
        <p:nvSpPr>
          <p:cNvPr id="23648" name="Freeform 96"/>
          <p:cNvSpPr>
            <a:spLocks/>
          </p:cNvSpPr>
          <p:nvPr/>
        </p:nvSpPr>
        <p:spPr bwMode="auto">
          <a:xfrm>
            <a:off x="2597150" y="1760538"/>
            <a:ext cx="57150" cy="111125"/>
          </a:xfrm>
          <a:custGeom>
            <a:avLst/>
            <a:gdLst>
              <a:gd name="T0" fmla="*/ 0 w 120"/>
              <a:gd name="T1" fmla="*/ 208 h 208"/>
              <a:gd name="T2" fmla="*/ 120 w 120"/>
              <a:gd name="T3" fmla="*/ 208 h 208"/>
              <a:gd name="T4" fmla="*/ 120 w 120"/>
              <a:gd name="T5" fmla="*/ 181 h 208"/>
              <a:gd name="T6" fmla="*/ 27 w 120"/>
              <a:gd name="T7" fmla="*/ 181 h 208"/>
              <a:gd name="T8" fmla="*/ 27 w 120"/>
              <a:gd name="T9" fmla="*/ 0 h 208"/>
              <a:gd name="T10" fmla="*/ 0 w 120"/>
              <a:gd name="T11" fmla="*/ 0 h 208"/>
              <a:gd name="T12" fmla="*/ 0 w 120"/>
              <a:gd name="T13" fmla="*/ 208 h 208"/>
              <a:gd name="T14" fmla="*/ 0 60000 65536"/>
              <a:gd name="T15" fmla="*/ 0 60000 65536"/>
              <a:gd name="T16" fmla="*/ 0 60000 65536"/>
              <a:gd name="T17" fmla="*/ 0 60000 65536"/>
              <a:gd name="T18" fmla="*/ 0 60000 65536"/>
              <a:gd name="T19" fmla="*/ 0 60000 65536"/>
              <a:gd name="T20" fmla="*/ 0 60000 65536"/>
              <a:gd name="T21" fmla="*/ 0 w 120"/>
              <a:gd name="T22" fmla="*/ 0 h 208"/>
              <a:gd name="T23" fmla="*/ 120 w 120"/>
              <a:gd name="T24" fmla="*/ 208 h 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 h="208">
                <a:moveTo>
                  <a:pt x="0" y="208"/>
                </a:moveTo>
                <a:lnTo>
                  <a:pt x="120" y="208"/>
                </a:lnTo>
                <a:lnTo>
                  <a:pt x="120" y="181"/>
                </a:lnTo>
                <a:lnTo>
                  <a:pt x="27" y="181"/>
                </a:lnTo>
                <a:lnTo>
                  <a:pt x="27" y="0"/>
                </a:lnTo>
                <a:lnTo>
                  <a:pt x="0" y="0"/>
                </a:lnTo>
                <a:lnTo>
                  <a:pt x="0" y="208"/>
                </a:lnTo>
                <a:close/>
              </a:path>
            </a:pathLst>
          </a:custGeom>
          <a:solidFill>
            <a:srgbClr val="000080"/>
          </a:solidFill>
          <a:ln w="9525">
            <a:noFill/>
            <a:round/>
            <a:headEnd/>
            <a:tailEnd/>
          </a:ln>
        </p:spPr>
        <p:txBody>
          <a:bodyPr/>
          <a:lstStyle/>
          <a:p>
            <a:endParaRPr lang="ru-RU"/>
          </a:p>
        </p:txBody>
      </p:sp>
      <p:sp>
        <p:nvSpPr>
          <p:cNvPr id="23649" name="Rectangle 97"/>
          <p:cNvSpPr>
            <a:spLocks noChangeArrowheads="1"/>
          </p:cNvSpPr>
          <p:nvPr/>
        </p:nvSpPr>
        <p:spPr bwMode="auto">
          <a:xfrm>
            <a:off x="2668588" y="1854200"/>
            <a:ext cx="12700" cy="17463"/>
          </a:xfrm>
          <a:prstGeom prst="rect">
            <a:avLst/>
          </a:prstGeom>
          <a:solidFill>
            <a:srgbClr val="000080"/>
          </a:solidFill>
          <a:ln w="9525">
            <a:noFill/>
            <a:miter lim="800000"/>
            <a:headEnd/>
            <a:tailEnd/>
          </a:ln>
        </p:spPr>
        <p:txBody>
          <a:bodyPr/>
          <a:lstStyle/>
          <a:p>
            <a:endParaRPr lang="ru-RU"/>
          </a:p>
        </p:txBody>
      </p:sp>
      <p:sp>
        <p:nvSpPr>
          <p:cNvPr id="23650" name="Freeform 98"/>
          <p:cNvSpPr>
            <a:spLocks/>
          </p:cNvSpPr>
          <p:nvPr/>
        </p:nvSpPr>
        <p:spPr bwMode="auto">
          <a:xfrm>
            <a:off x="1350963" y="1960563"/>
            <a:ext cx="58737" cy="106362"/>
          </a:xfrm>
          <a:custGeom>
            <a:avLst/>
            <a:gdLst>
              <a:gd name="T0" fmla="*/ 2 w 127"/>
              <a:gd name="T1" fmla="*/ 155 h 200"/>
              <a:gd name="T2" fmla="*/ 12 w 127"/>
              <a:gd name="T3" fmla="*/ 175 h 200"/>
              <a:gd name="T4" fmla="*/ 28 w 127"/>
              <a:gd name="T5" fmla="*/ 191 h 200"/>
              <a:gd name="T6" fmla="*/ 50 w 127"/>
              <a:gd name="T7" fmla="*/ 199 h 200"/>
              <a:gd name="T8" fmla="*/ 76 w 127"/>
              <a:gd name="T9" fmla="*/ 199 h 200"/>
              <a:gd name="T10" fmla="*/ 99 w 127"/>
              <a:gd name="T11" fmla="*/ 188 h 200"/>
              <a:gd name="T12" fmla="*/ 116 w 127"/>
              <a:gd name="T13" fmla="*/ 171 h 200"/>
              <a:gd name="T14" fmla="*/ 126 w 127"/>
              <a:gd name="T15" fmla="*/ 145 h 200"/>
              <a:gd name="T16" fmla="*/ 126 w 127"/>
              <a:gd name="T17" fmla="*/ 115 h 200"/>
              <a:gd name="T18" fmla="*/ 117 w 127"/>
              <a:gd name="T19" fmla="*/ 92 h 200"/>
              <a:gd name="T20" fmla="*/ 101 w 127"/>
              <a:gd name="T21" fmla="*/ 74 h 200"/>
              <a:gd name="T22" fmla="*/ 78 w 127"/>
              <a:gd name="T23" fmla="*/ 65 h 200"/>
              <a:gd name="T24" fmla="*/ 55 w 127"/>
              <a:gd name="T25" fmla="*/ 65 h 200"/>
              <a:gd name="T26" fmla="*/ 37 w 127"/>
              <a:gd name="T27" fmla="*/ 71 h 200"/>
              <a:gd name="T28" fmla="*/ 37 w 127"/>
              <a:gd name="T29" fmla="*/ 23 h 200"/>
              <a:gd name="T30" fmla="*/ 117 w 127"/>
              <a:gd name="T31" fmla="*/ 0 h 200"/>
              <a:gd name="T32" fmla="*/ 6 w 127"/>
              <a:gd name="T33" fmla="*/ 106 h 200"/>
              <a:gd name="T34" fmla="*/ 34 w 127"/>
              <a:gd name="T35" fmla="*/ 97 h 200"/>
              <a:gd name="T36" fmla="*/ 51 w 127"/>
              <a:gd name="T37" fmla="*/ 88 h 200"/>
              <a:gd name="T38" fmla="*/ 70 w 127"/>
              <a:gd name="T39" fmla="*/ 88 h 200"/>
              <a:gd name="T40" fmla="*/ 85 w 127"/>
              <a:gd name="T41" fmla="*/ 94 h 200"/>
              <a:gd name="T42" fmla="*/ 95 w 127"/>
              <a:gd name="T43" fmla="*/ 106 h 200"/>
              <a:gd name="T44" fmla="*/ 100 w 127"/>
              <a:gd name="T45" fmla="*/ 122 h 200"/>
              <a:gd name="T46" fmla="*/ 100 w 127"/>
              <a:gd name="T47" fmla="*/ 141 h 200"/>
              <a:gd name="T48" fmla="*/ 95 w 127"/>
              <a:gd name="T49" fmla="*/ 157 h 200"/>
              <a:gd name="T50" fmla="*/ 85 w 127"/>
              <a:gd name="T51" fmla="*/ 168 h 200"/>
              <a:gd name="T52" fmla="*/ 70 w 127"/>
              <a:gd name="T53" fmla="*/ 174 h 200"/>
              <a:gd name="T54" fmla="*/ 54 w 127"/>
              <a:gd name="T55" fmla="*/ 175 h 200"/>
              <a:gd name="T56" fmla="*/ 41 w 127"/>
              <a:gd name="T57" fmla="*/ 171 h 200"/>
              <a:gd name="T58" fmla="*/ 32 w 127"/>
              <a:gd name="T59" fmla="*/ 161 h 200"/>
              <a:gd name="T60" fmla="*/ 26 w 127"/>
              <a:gd name="T61" fmla="*/ 150 h 200"/>
              <a:gd name="T62" fmla="*/ 0 w 127"/>
              <a:gd name="T63" fmla="*/ 143 h 2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7"/>
              <a:gd name="T97" fmla="*/ 0 h 200"/>
              <a:gd name="T98" fmla="*/ 127 w 127"/>
              <a:gd name="T99" fmla="*/ 200 h 2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7" h="200">
                <a:moveTo>
                  <a:pt x="0" y="143"/>
                </a:moveTo>
                <a:lnTo>
                  <a:pt x="2" y="155"/>
                </a:lnTo>
                <a:lnTo>
                  <a:pt x="7" y="166"/>
                </a:lnTo>
                <a:lnTo>
                  <a:pt x="12" y="175"/>
                </a:lnTo>
                <a:lnTo>
                  <a:pt x="19" y="185"/>
                </a:lnTo>
                <a:lnTo>
                  <a:pt x="28" y="191"/>
                </a:lnTo>
                <a:lnTo>
                  <a:pt x="38" y="195"/>
                </a:lnTo>
                <a:lnTo>
                  <a:pt x="50" y="199"/>
                </a:lnTo>
                <a:lnTo>
                  <a:pt x="61" y="200"/>
                </a:lnTo>
                <a:lnTo>
                  <a:pt x="76" y="199"/>
                </a:lnTo>
                <a:lnTo>
                  <a:pt x="89" y="195"/>
                </a:lnTo>
                <a:lnTo>
                  <a:pt x="99" y="188"/>
                </a:lnTo>
                <a:lnTo>
                  <a:pt x="109" y="180"/>
                </a:lnTo>
                <a:lnTo>
                  <a:pt x="116" y="171"/>
                </a:lnTo>
                <a:lnTo>
                  <a:pt x="123" y="158"/>
                </a:lnTo>
                <a:lnTo>
                  <a:pt x="126" y="145"/>
                </a:lnTo>
                <a:lnTo>
                  <a:pt x="127" y="130"/>
                </a:lnTo>
                <a:lnTo>
                  <a:pt x="126" y="115"/>
                </a:lnTo>
                <a:lnTo>
                  <a:pt x="123" y="102"/>
                </a:lnTo>
                <a:lnTo>
                  <a:pt x="117" y="92"/>
                </a:lnTo>
                <a:lnTo>
                  <a:pt x="110" y="82"/>
                </a:lnTo>
                <a:lnTo>
                  <a:pt x="101" y="74"/>
                </a:lnTo>
                <a:lnTo>
                  <a:pt x="91" y="68"/>
                </a:lnTo>
                <a:lnTo>
                  <a:pt x="78" y="65"/>
                </a:lnTo>
                <a:lnTo>
                  <a:pt x="66" y="64"/>
                </a:lnTo>
                <a:lnTo>
                  <a:pt x="55" y="65"/>
                </a:lnTo>
                <a:lnTo>
                  <a:pt x="46" y="67"/>
                </a:lnTo>
                <a:lnTo>
                  <a:pt x="37" y="71"/>
                </a:lnTo>
                <a:lnTo>
                  <a:pt x="30" y="76"/>
                </a:lnTo>
                <a:lnTo>
                  <a:pt x="37" y="23"/>
                </a:lnTo>
                <a:lnTo>
                  <a:pt x="117" y="23"/>
                </a:lnTo>
                <a:lnTo>
                  <a:pt x="117" y="0"/>
                </a:lnTo>
                <a:lnTo>
                  <a:pt x="20" y="0"/>
                </a:lnTo>
                <a:lnTo>
                  <a:pt x="6" y="106"/>
                </a:lnTo>
                <a:lnTo>
                  <a:pt x="27" y="106"/>
                </a:lnTo>
                <a:lnTo>
                  <a:pt x="34" y="97"/>
                </a:lnTo>
                <a:lnTo>
                  <a:pt x="41" y="92"/>
                </a:lnTo>
                <a:lnTo>
                  <a:pt x="51" y="88"/>
                </a:lnTo>
                <a:lnTo>
                  <a:pt x="61" y="87"/>
                </a:lnTo>
                <a:lnTo>
                  <a:pt x="70" y="88"/>
                </a:lnTo>
                <a:lnTo>
                  <a:pt x="78" y="90"/>
                </a:lnTo>
                <a:lnTo>
                  <a:pt x="85" y="94"/>
                </a:lnTo>
                <a:lnTo>
                  <a:pt x="91" y="99"/>
                </a:lnTo>
                <a:lnTo>
                  <a:pt x="95" y="106"/>
                </a:lnTo>
                <a:lnTo>
                  <a:pt x="98" y="113"/>
                </a:lnTo>
                <a:lnTo>
                  <a:pt x="100" y="122"/>
                </a:lnTo>
                <a:lnTo>
                  <a:pt x="101" y="131"/>
                </a:lnTo>
                <a:lnTo>
                  <a:pt x="100" y="141"/>
                </a:lnTo>
                <a:lnTo>
                  <a:pt x="98" y="150"/>
                </a:lnTo>
                <a:lnTo>
                  <a:pt x="95" y="157"/>
                </a:lnTo>
                <a:lnTo>
                  <a:pt x="90" y="164"/>
                </a:lnTo>
                <a:lnTo>
                  <a:pt x="85" y="168"/>
                </a:lnTo>
                <a:lnTo>
                  <a:pt x="77" y="172"/>
                </a:lnTo>
                <a:lnTo>
                  <a:pt x="70" y="174"/>
                </a:lnTo>
                <a:lnTo>
                  <a:pt x="61" y="175"/>
                </a:lnTo>
                <a:lnTo>
                  <a:pt x="54" y="175"/>
                </a:lnTo>
                <a:lnTo>
                  <a:pt x="48" y="173"/>
                </a:lnTo>
                <a:lnTo>
                  <a:pt x="41" y="171"/>
                </a:lnTo>
                <a:lnTo>
                  <a:pt x="36" y="167"/>
                </a:lnTo>
                <a:lnTo>
                  <a:pt x="32" y="161"/>
                </a:lnTo>
                <a:lnTo>
                  <a:pt x="29" y="157"/>
                </a:lnTo>
                <a:lnTo>
                  <a:pt x="26" y="150"/>
                </a:lnTo>
                <a:lnTo>
                  <a:pt x="24" y="143"/>
                </a:lnTo>
                <a:lnTo>
                  <a:pt x="0" y="143"/>
                </a:lnTo>
                <a:close/>
              </a:path>
            </a:pathLst>
          </a:custGeom>
          <a:solidFill>
            <a:srgbClr val="000080"/>
          </a:solidFill>
          <a:ln w="9525">
            <a:noFill/>
            <a:round/>
            <a:headEnd/>
            <a:tailEnd/>
          </a:ln>
        </p:spPr>
        <p:txBody>
          <a:bodyPr/>
          <a:lstStyle/>
          <a:p>
            <a:endParaRPr lang="ru-RU"/>
          </a:p>
        </p:txBody>
      </p:sp>
      <p:sp>
        <p:nvSpPr>
          <p:cNvPr id="23651" name="Freeform 99"/>
          <p:cNvSpPr>
            <a:spLocks/>
          </p:cNvSpPr>
          <p:nvPr/>
        </p:nvSpPr>
        <p:spPr bwMode="auto">
          <a:xfrm>
            <a:off x="2032000" y="1952625"/>
            <a:ext cx="69850" cy="114300"/>
          </a:xfrm>
          <a:custGeom>
            <a:avLst/>
            <a:gdLst>
              <a:gd name="T0" fmla="*/ 2 w 147"/>
              <a:gd name="T1" fmla="*/ 159 h 216"/>
              <a:gd name="T2" fmla="*/ 13 w 147"/>
              <a:gd name="T3" fmla="*/ 187 h 216"/>
              <a:gd name="T4" fmla="*/ 32 w 147"/>
              <a:gd name="T5" fmla="*/ 205 h 216"/>
              <a:gd name="T6" fmla="*/ 58 w 147"/>
              <a:gd name="T7" fmla="*/ 215 h 216"/>
              <a:gd name="T8" fmla="*/ 91 w 147"/>
              <a:gd name="T9" fmla="*/ 215 h 216"/>
              <a:gd name="T10" fmla="*/ 117 w 147"/>
              <a:gd name="T11" fmla="*/ 205 h 216"/>
              <a:gd name="T12" fmla="*/ 136 w 147"/>
              <a:gd name="T13" fmla="*/ 189 h 216"/>
              <a:gd name="T14" fmla="*/ 146 w 147"/>
              <a:gd name="T15" fmla="*/ 166 h 216"/>
              <a:gd name="T16" fmla="*/ 146 w 147"/>
              <a:gd name="T17" fmla="*/ 140 h 216"/>
              <a:gd name="T18" fmla="*/ 138 w 147"/>
              <a:gd name="T19" fmla="*/ 120 h 216"/>
              <a:gd name="T20" fmla="*/ 123 w 147"/>
              <a:gd name="T21" fmla="*/ 106 h 216"/>
              <a:gd name="T22" fmla="*/ 101 w 147"/>
              <a:gd name="T23" fmla="*/ 98 h 216"/>
              <a:gd name="T24" fmla="*/ 74 w 147"/>
              <a:gd name="T25" fmla="*/ 91 h 216"/>
              <a:gd name="T26" fmla="*/ 53 w 147"/>
              <a:gd name="T27" fmla="*/ 85 h 216"/>
              <a:gd name="T28" fmla="*/ 38 w 147"/>
              <a:gd name="T29" fmla="*/ 77 h 216"/>
              <a:gd name="T30" fmla="*/ 32 w 147"/>
              <a:gd name="T31" fmla="*/ 66 h 216"/>
              <a:gd name="T32" fmla="*/ 32 w 147"/>
              <a:gd name="T33" fmla="*/ 49 h 216"/>
              <a:gd name="T34" fmla="*/ 37 w 147"/>
              <a:gd name="T35" fmla="*/ 38 h 216"/>
              <a:gd name="T36" fmla="*/ 48 w 147"/>
              <a:gd name="T37" fmla="*/ 30 h 216"/>
              <a:gd name="T38" fmla="*/ 63 w 147"/>
              <a:gd name="T39" fmla="*/ 25 h 216"/>
              <a:gd name="T40" fmla="*/ 81 w 147"/>
              <a:gd name="T41" fmla="*/ 25 h 216"/>
              <a:gd name="T42" fmla="*/ 98 w 147"/>
              <a:gd name="T43" fmla="*/ 30 h 216"/>
              <a:gd name="T44" fmla="*/ 109 w 147"/>
              <a:gd name="T45" fmla="*/ 41 h 216"/>
              <a:gd name="T46" fmla="*/ 115 w 147"/>
              <a:gd name="T47" fmla="*/ 58 h 216"/>
              <a:gd name="T48" fmla="*/ 141 w 147"/>
              <a:gd name="T49" fmla="*/ 67 h 216"/>
              <a:gd name="T50" fmla="*/ 136 w 147"/>
              <a:gd name="T51" fmla="*/ 39 h 216"/>
              <a:gd name="T52" fmla="*/ 124 w 147"/>
              <a:gd name="T53" fmla="*/ 18 h 216"/>
              <a:gd name="T54" fmla="*/ 102 w 147"/>
              <a:gd name="T55" fmla="*/ 5 h 216"/>
              <a:gd name="T56" fmla="*/ 74 w 147"/>
              <a:gd name="T57" fmla="*/ 0 h 216"/>
              <a:gd name="T58" fmla="*/ 46 w 147"/>
              <a:gd name="T59" fmla="*/ 5 h 216"/>
              <a:gd name="T60" fmla="*/ 24 w 147"/>
              <a:gd name="T61" fmla="*/ 17 h 216"/>
              <a:gd name="T62" fmla="*/ 11 w 147"/>
              <a:gd name="T63" fmla="*/ 37 h 216"/>
              <a:gd name="T64" fmla="*/ 7 w 147"/>
              <a:gd name="T65" fmla="*/ 61 h 216"/>
              <a:gd name="T66" fmla="*/ 11 w 147"/>
              <a:gd name="T67" fmla="*/ 83 h 216"/>
              <a:gd name="T68" fmla="*/ 22 w 147"/>
              <a:gd name="T69" fmla="*/ 98 h 216"/>
              <a:gd name="T70" fmla="*/ 42 w 147"/>
              <a:gd name="T71" fmla="*/ 109 h 216"/>
              <a:gd name="T72" fmla="*/ 70 w 147"/>
              <a:gd name="T73" fmla="*/ 118 h 216"/>
              <a:gd name="T74" fmla="*/ 92 w 147"/>
              <a:gd name="T75" fmla="*/ 124 h 216"/>
              <a:gd name="T76" fmla="*/ 109 w 147"/>
              <a:gd name="T77" fmla="*/ 130 h 216"/>
              <a:gd name="T78" fmla="*/ 118 w 147"/>
              <a:gd name="T79" fmla="*/ 139 h 216"/>
              <a:gd name="T80" fmla="*/ 121 w 147"/>
              <a:gd name="T81" fmla="*/ 154 h 216"/>
              <a:gd name="T82" fmla="*/ 118 w 147"/>
              <a:gd name="T83" fmla="*/ 169 h 216"/>
              <a:gd name="T84" fmla="*/ 109 w 147"/>
              <a:gd name="T85" fmla="*/ 181 h 216"/>
              <a:gd name="T86" fmla="*/ 94 w 147"/>
              <a:gd name="T87" fmla="*/ 189 h 216"/>
              <a:gd name="T88" fmla="*/ 74 w 147"/>
              <a:gd name="T89" fmla="*/ 191 h 216"/>
              <a:gd name="T90" fmla="*/ 54 w 147"/>
              <a:gd name="T91" fmla="*/ 188 h 216"/>
              <a:gd name="T92" fmla="*/ 39 w 147"/>
              <a:gd name="T93" fmla="*/ 179 h 216"/>
              <a:gd name="T94" fmla="*/ 29 w 147"/>
              <a:gd name="T95" fmla="*/ 162 h 216"/>
              <a:gd name="T96" fmla="*/ 25 w 147"/>
              <a:gd name="T97" fmla="*/ 143 h 2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7"/>
              <a:gd name="T148" fmla="*/ 0 h 216"/>
              <a:gd name="T149" fmla="*/ 147 w 147"/>
              <a:gd name="T150" fmla="*/ 216 h 2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7" h="216">
                <a:moveTo>
                  <a:pt x="0" y="143"/>
                </a:moveTo>
                <a:lnTo>
                  <a:pt x="2" y="159"/>
                </a:lnTo>
                <a:lnTo>
                  <a:pt x="7" y="174"/>
                </a:lnTo>
                <a:lnTo>
                  <a:pt x="13" y="187"/>
                </a:lnTo>
                <a:lnTo>
                  <a:pt x="21" y="197"/>
                </a:lnTo>
                <a:lnTo>
                  <a:pt x="32" y="205"/>
                </a:lnTo>
                <a:lnTo>
                  <a:pt x="43" y="211"/>
                </a:lnTo>
                <a:lnTo>
                  <a:pt x="58" y="215"/>
                </a:lnTo>
                <a:lnTo>
                  <a:pt x="74" y="216"/>
                </a:lnTo>
                <a:lnTo>
                  <a:pt x="91" y="215"/>
                </a:lnTo>
                <a:lnTo>
                  <a:pt x="105" y="211"/>
                </a:lnTo>
                <a:lnTo>
                  <a:pt x="117" y="205"/>
                </a:lnTo>
                <a:lnTo>
                  <a:pt x="128" y="198"/>
                </a:lnTo>
                <a:lnTo>
                  <a:pt x="136" y="189"/>
                </a:lnTo>
                <a:lnTo>
                  <a:pt x="141" y="177"/>
                </a:lnTo>
                <a:lnTo>
                  <a:pt x="146" y="166"/>
                </a:lnTo>
                <a:lnTo>
                  <a:pt x="147" y="152"/>
                </a:lnTo>
                <a:lnTo>
                  <a:pt x="146" y="140"/>
                </a:lnTo>
                <a:lnTo>
                  <a:pt x="143" y="130"/>
                </a:lnTo>
                <a:lnTo>
                  <a:pt x="138" y="120"/>
                </a:lnTo>
                <a:lnTo>
                  <a:pt x="131" y="112"/>
                </a:lnTo>
                <a:lnTo>
                  <a:pt x="123" y="106"/>
                </a:lnTo>
                <a:lnTo>
                  <a:pt x="113" y="102"/>
                </a:lnTo>
                <a:lnTo>
                  <a:pt x="101" y="98"/>
                </a:lnTo>
                <a:lnTo>
                  <a:pt x="88" y="95"/>
                </a:lnTo>
                <a:lnTo>
                  <a:pt x="74" y="91"/>
                </a:lnTo>
                <a:lnTo>
                  <a:pt x="62" y="88"/>
                </a:lnTo>
                <a:lnTo>
                  <a:pt x="53" y="85"/>
                </a:lnTo>
                <a:lnTo>
                  <a:pt x="44" y="82"/>
                </a:lnTo>
                <a:lnTo>
                  <a:pt x="38" y="77"/>
                </a:lnTo>
                <a:lnTo>
                  <a:pt x="34" y="72"/>
                </a:lnTo>
                <a:lnTo>
                  <a:pt x="32" y="66"/>
                </a:lnTo>
                <a:lnTo>
                  <a:pt x="31" y="56"/>
                </a:lnTo>
                <a:lnTo>
                  <a:pt x="32" y="49"/>
                </a:lnTo>
                <a:lnTo>
                  <a:pt x="34" y="44"/>
                </a:lnTo>
                <a:lnTo>
                  <a:pt x="37" y="38"/>
                </a:lnTo>
                <a:lnTo>
                  <a:pt x="42" y="33"/>
                </a:lnTo>
                <a:lnTo>
                  <a:pt x="48" y="30"/>
                </a:lnTo>
                <a:lnTo>
                  <a:pt x="55" y="26"/>
                </a:lnTo>
                <a:lnTo>
                  <a:pt x="63" y="25"/>
                </a:lnTo>
                <a:lnTo>
                  <a:pt x="72" y="24"/>
                </a:lnTo>
                <a:lnTo>
                  <a:pt x="81" y="25"/>
                </a:lnTo>
                <a:lnTo>
                  <a:pt x="91" y="26"/>
                </a:lnTo>
                <a:lnTo>
                  <a:pt x="98" y="30"/>
                </a:lnTo>
                <a:lnTo>
                  <a:pt x="104" y="35"/>
                </a:lnTo>
                <a:lnTo>
                  <a:pt x="109" y="41"/>
                </a:lnTo>
                <a:lnTo>
                  <a:pt x="113" y="48"/>
                </a:lnTo>
                <a:lnTo>
                  <a:pt x="115" y="58"/>
                </a:lnTo>
                <a:lnTo>
                  <a:pt x="117" y="67"/>
                </a:lnTo>
                <a:lnTo>
                  <a:pt x="141" y="67"/>
                </a:lnTo>
                <a:lnTo>
                  <a:pt x="140" y="52"/>
                </a:lnTo>
                <a:lnTo>
                  <a:pt x="136" y="39"/>
                </a:lnTo>
                <a:lnTo>
                  <a:pt x="131" y="27"/>
                </a:lnTo>
                <a:lnTo>
                  <a:pt x="124" y="18"/>
                </a:lnTo>
                <a:lnTo>
                  <a:pt x="113" y="11"/>
                </a:lnTo>
                <a:lnTo>
                  <a:pt x="102" y="5"/>
                </a:lnTo>
                <a:lnTo>
                  <a:pt x="89" y="2"/>
                </a:lnTo>
                <a:lnTo>
                  <a:pt x="74" y="0"/>
                </a:lnTo>
                <a:lnTo>
                  <a:pt x="59" y="2"/>
                </a:lnTo>
                <a:lnTo>
                  <a:pt x="46" y="5"/>
                </a:lnTo>
                <a:lnTo>
                  <a:pt x="34" y="10"/>
                </a:lnTo>
                <a:lnTo>
                  <a:pt x="24" y="17"/>
                </a:lnTo>
                <a:lnTo>
                  <a:pt x="17" y="26"/>
                </a:lnTo>
                <a:lnTo>
                  <a:pt x="11" y="37"/>
                </a:lnTo>
                <a:lnTo>
                  <a:pt x="8" y="48"/>
                </a:lnTo>
                <a:lnTo>
                  <a:pt x="7" y="61"/>
                </a:lnTo>
                <a:lnTo>
                  <a:pt x="8" y="74"/>
                </a:lnTo>
                <a:lnTo>
                  <a:pt x="11" y="83"/>
                </a:lnTo>
                <a:lnTo>
                  <a:pt x="16" y="92"/>
                </a:lnTo>
                <a:lnTo>
                  <a:pt x="22" y="98"/>
                </a:lnTo>
                <a:lnTo>
                  <a:pt x="32" y="104"/>
                </a:lnTo>
                <a:lnTo>
                  <a:pt x="42" y="109"/>
                </a:lnTo>
                <a:lnTo>
                  <a:pt x="55" y="113"/>
                </a:lnTo>
                <a:lnTo>
                  <a:pt x="70" y="118"/>
                </a:lnTo>
                <a:lnTo>
                  <a:pt x="81" y="120"/>
                </a:lnTo>
                <a:lnTo>
                  <a:pt x="92" y="124"/>
                </a:lnTo>
                <a:lnTo>
                  <a:pt x="101" y="126"/>
                </a:lnTo>
                <a:lnTo>
                  <a:pt x="109" y="130"/>
                </a:lnTo>
                <a:lnTo>
                  <a:pt x="114" y="134"/>
                </a:lnTo>
                <a:lnTo>
                  <a:pt x="118" y="139"/>
                </a:lnTo>
                <a:lnTo>
                  <a:pt x="120" y="146"/>
                </a:lnTo>
                <a:lnTo>
                  <a:pt x="121" y="154"/>
                </a:lnTo>
                <a:lnTo>
                  <a:pt x="120" y="162"/>
                </a:lnTo>
                <a:lnTo>
                  <a:pt x="118" y="169"/>
                </a:lnTo>
                <a:lnTo>
                  <a:pt x="114" y="176"/>
                </a:lnTo>
                <a:lnTo>
                  <a:pt x="109" y="181"/>
                </a:lnTo>
                <a:lnTo>
                  <a:pt x="102" y="186"/>
                </a:lnTo>
                <a:lnTo>
                  <a:pt x="94" y="189"/>
                </a:lnTo>
                <a:lnTo>
                  <a:pt x="85" y="190"/>
                </a:lnTo>
                <a:lnTo>
                  <a:pt x="74" y="191"/>
                </a:lnTo>
                <a:lnTo>
                  <a:pt x="63" y="190"/>
                </a:lnTo>
                <a:lnTo>
                  <a:pt x="54" y="188"/>
                </a:lnTo>
                <a:lnTo>
                  <a:pt x="46" y="184"/>
                </a:lnTo>
                <a:lnTo>
                  <a:pt x="39" y="179"/>
                </a:lnTo>
                <a:lnTo>
                  <a:pt x="33" y="172"/>
                </a:lnTo>
                <a:lnTo>
                  <a:pt x="29" y="162"/>
                </a:lnTo>
                <a:lnTo>
                  <a:pt x="27" y="153"/>
                </a:lnTo>
                <a:lnTo>
                  <a:pt x="25" y="143"/>
                </a:lnTo>
                <a:lnTo>
                  <a:pt x="0" y="143"/>
                </a:lnTo>
                <a:close/>
              </a:path>
            </a:pathLst>
          </a:custGeom>
          <a:solidFill>
            <a:srgbClr val="000080"/>
          </a:solidFill>
          <a:ln w="9525">
            <a:noFill/>
            <a:round/>
            <a:headEnd/>
            <a:tailEnd/>
          </a:ln>
        </p:spPr>
        <p:txBody>
          <a:bodyPr/>
          <a:lstStyle/>
          <a:p>
            <a:endParaRPr lang="ru-RU"/>
          </a:p>
        </p:txBody>
      </p:sp>
      <p:sp>
        <p:nvSpPr>
          <p:cNvPr id="23652" name="Freeform 100"/>
          <p:cNvSpPr>
            <a:spLocks/>
          </p:cNvSpPr>
          <p:nvPr/>
        </p:nvSpPr>
        <p:spPr bwMode="auto">
          <a:xfrm>
            <a:off x="2106613" y="1962150"/>
            <a:ext cx="31750" cy="103188"/>
          </a:xfrm>
          <a:custGeom>
            <a:avLst/>
            <a:gdLst>
              <a:gd name="T0" fmla="*/ 44 w 68"/>
              <a:gd name="T1" fmla="*/ 155 h 196"/>
              <a:gd name="T2" fmla="*/ 44 w 68"/>
              <a:gd name="T3" fmla="*/ 62 h 196"/>
              <a:gd name="T4" fmla="*/ 68 w 68"/>
              <a:gd name="T5" fmla="*/ 62 h 196"/>
              <a:gd name="T6" fmla="*/ 68 w 68"/>
              <a:gd name="T7" fmla="*/ 42 h 196"/>
              <a:gd name="T8" fmla="*/ 44 w 68"/>
              <a:gd name="T9" fmla="*/ 42 h 196"/>
              <a:gd name="T10" fmla="*/ 44 w 68"/>
              <a:gd name="T11" fmla="*/ 0 h 196"/>
              <a:gd name="T12" fmla="*/ 20 w 68"/>
              <a:gd name="T13" fmla="*/ 0 h 196"/>
              <a:gd name="T14" fmla="*/ 20 w 68"/>
              <a:gd name="T15" fmla="*/ 42 h 196"/>
              <a:gd name="T16" fmla="*/ 0 w 68"/>
              <a:gd name="T17" fmla="*/ 42 h 196"/>
              <a:gd name="T18" fmla="*/ 0 w 68"/>
              <a:gd name="T19" fmla="*/ 62 h 196"/>
              <a:gd name="T20" fmla="*/ 20 w 68"/>
              <a:gd name="T21" fmla="*/ 62 h 196"/>
              <a:gd name="T22" fmla="*/ 20 w 68"/>
              <a:gd name="T23" fmla="*/ 164 h 196"/>
              <a:gd name="T24" fmla="*/ 20 w 68"/>
              <a:gd name="T25" fmla="*/ 172 h 196"/>
              <a:gd name="T26" fmla="*/ 21 w 68"/>
              <a:gd name="T27" fmla="*/ 178 h 196"/>
              <a:gd name="T28" fmla="*/ 24 w 68"/>
              <a:gd name="T29" fmla="*/ 184 h 196"/>
              <a:gd name="T30" fmla="*/ 27 w 68"/>
              <a:gd name="T31" fmla="*/ 189 h 196"/>
              <a:gd name="T32" fmla="*/ 31 w 68"/>
              <a:gd name="T33" fmla="*/ 192 h 196"/>
              <a:gd name="T34" fmla="*/ 36 w 68"/>
              <a:gd name="T35" fmla="*/ 194 h 196"/>
              <a:gd name="T36" fmla="*/ 43 w 68"/>
              <a:gd name="T37" fmla="*/ 196 h 196"/>
              <a:gd name="T38" fmla="*/ 50 w 68"/>
              <a:gd name="T39" fmla="*/ 196 h 196"/>
              <a:gd name="T40" fmla="*/ 58 w 68"/>
              <a:gd name="T41" fmla="*/ 194 h 196"/>
              <a:gd name="T42" fmla="*/ 68 w 68"/>
              <a:gd name="T43" fmla="*/ 193 h 196"/>
              <a:gd name="T44" fmla="*/ 68 w 68"/>
              <a:gd name="T45" fmla="*/ 171 h 196"/>
              <a:gd name="T46" fmla="*/ 56 w 68"/>
              <a:gd name="T47" fmla="*/ 172 h 196"/>
              <a:gd name="T48" fmla="*/ 50 w 68"/>
              <a:gd name="T49" fmla="*/ 171 h 196"/>
              <a:gd name="T50" fmla="*/ 46 w 68"/>
              <a:gd name="T51" fmla="*/ 169 h 196"/>
              <a:gd name="T52" fmla="*/ 44 w 68"/>
              <a:gd name="T53" fmla="*/ 163 h 196"/>
              <a:gd name="T54" fmla="*/ 44 w 68"/>
              <a:gd name="T55" fmla="*/ 155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8"/>
              <a:gd name="T85" fmla="*/ 0 h 196"/>
              <a:gd name="T86" fmla="*/ 68 w 68"/>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8" h="196">
                <a:moveTo>
                  <a:pt x="44" y="155"/>
                </a:moveTo>
                <a:lnTo>
                  <a:pt x="44" y="62"/>
                </a:lnTo>
                <a:lnTo>
                  <a:pt x="68" y="62"/>
                </a:lnTo>
                <a:lnTo>
                  <a:pt x="68" y="42"/>
                </a:lnTo>
                <a:lnTo>
                  <a:pt x="44" y="42"/>
                </a:lnTo>
                <a:lnTo>
                  <a:pt x="44" y="0"/>
                </a:lnTo>
                <a:lnTo>
                  <a:pt x="20" y="0"/>
                </a:lnTo>
                <a:lnTo>
                  <a:pt x="20" y="42"/>
                </a:lnTo>
                <a:lnTo>
                  <a:pt x="0" y="42"/>
                </a:lnTo>
                <a:lnTo>
                  <a:pt x="0" y="62"/>
                </a:lnTo>
                <a:lnTo>
                  <a:pt x="20" y="62"/>
                </a:lnTo>
                <a:lnTo>
                  <a:pt x="20" y="164"/>
                </a:lnTo>
                <a:lnTo>
                  <a:pt x="20" y="172"/>
                </a:lnTo>
                <a:lnTo>
                  <a:pt x="21" y="178"/>
                </a:lnTo>
                <a:lnTo>
                  <a:pt x="24" y="184"/>
                </a:lnTo>
                <a:lnTo>
                  <a:pt x="27" y="189"/>
                </a:lnTo>
                <a:lnTo>
                  <a:pt x="31" y="192"/>
                </a:lnTo>
                <a:lnTo>
                  <a:pt x="36" y="194"/>
                </a:lnTo>
                <a:lnTo>
                  <a:pt x="43" y="196"/>
                </a:lnTo>
                <a:lnTo>
                  <a:pt x="50" y="196"/>
                </a:lnTo>
                <a:lnTo>
                  <a:pt x="58" y="194"/>
                </a:lnTo>
                <a:lnTo>
                  <a:pt x="68" y="193"/>
                </a:lnTo>
                <a:lnTo>
                  <a:pt x="68" y="171"/>
                </a:lnTo>
                <a:lnTo>
                  <a:pt x="56" y="172"/>
                </a:lnTo>
                <a:lnTo>
                  <a:pt x="50" y="171"/>
                </a:lnTo>
                <a:lnTo>
                  <a:pt x="46" y="169"/>
                </a:lnTo>
                <a:lnTo>
                  <a:pt x="44" y="163"/>
                </a:lnTo>
                <a:lnTo>
                  <a:pt x="44" y="155"/>
                </a:lnTo>
                <a:close/>
              </a:path>
            </a:pathLst>
          </a:custGeom>
          <a:solidFill>
            <a:srgbClr val="000080"/>
          </a:solidFill>
          <a:ln w="9525">
            <a:noFill/>
            <a:round/>
            <a:headEnd/>
            <a:tailEnd/>
          </a:ln>
        </p:spPr>
        <p:txBody>
          <a:bodyPr/>
          <a:lstStyle/>
          <a:p>
            <a:endParaRPr lang="ru-RU"/>
          </a:p>
        </p:txBody>
      </p:sp>
      <p:sp>
        <p:nvSpPr>
          <p:cNvPr id="23653" name="Freeform 101"/>
          <p:cNvSpPr>
            <a:spLocks noEditPoints="1"/>
          </p:cNvSpPr>
          <p:nvPr/>
        </p:nvSpPr>
        <p:spPr bwMode="auto">
          <a:xfrm>
            <a:off x="2144713" y="1947863"/>
            <a:ext cx="58737" cy="117475"/>
          </a:xfrm>
          <a:custGeom>
            <a:avLst/>
            <a:gdLst>
              <a:gd name="T0" fmla="*/ 97 w 123"/>
              <a:gd name="T1" fmla="*/ 178 h 224"/>
              <a:gd name="T2" fmla="*/ 90 w 123"/>
              <a:gd name="T3" fmla="*/ 189 h 224"/>
              <a:gd name="T4" fmla="*/ 82 w 123"/>
              <a:gd name="T5" fmla="*/ 196 h 224"/>
              <a:gd name="T6" fmla="*/ 70 w 123"/>
              <a:gd name="T7" fmla="*/ 200 h 224"/>
              <a:gd name="T8" fmla="*/ 54 w 123"/>
              <a:gd name="T9" fmla="*/ 199 h 224"/>
              <a:gd name="T10" fmla="*/ 41 w 123"/>
              <a:gd name="T11" fmla="*/ 193 h 224"/>
              <a:gd name="T12" fmla="*/ 30 w 123"/>
              <a:gd name="T13" fmla="*/ 182 h 224"/>
              <a:gd name="T14" fmla="*/ 25 w 123"/>
              <a:gd name="T15" fmla="*/ 163 h 224"/>
              <a:gd name="T16" fmla="*/ 123 w 123"/>
              <a:gd name="T17" fmla="*/ 153 h 224"/>
              <a:gd name="T18" fmla="*/ 122 w 123"/>
              <a:gd name="T19" fmla="*/ 125 h 224"/>
              <a:gd name="T20" fmla="*/ 113 w 123"/>
              <a:gd name="T21" fmla="*/ 96 h 224"/>
              <a:gd name="T22" fmla="*/ 98 w 123"/>
              <a:gd name="T23" fmla="*/ 77 h 224"/>
              <a:gd name="T24" fmla="*/ 75 w 123"/>
              <a:gd name="T25" fmla="*/ 67 h 224"/>
              <a:gd name="T26" fmla="*/ 48 w 123"/>
              <a:gd name="T27" fmla="*/ 67 h 224"/>
              <a:gd name="T28" fmla="*/ 25 w 123"/>
              <a:gd name="T29" fmla="*/ 77 h 224"/>
              <a:gd name="T30" fmla="*/ 9 w 123"/>
              <a:gd name="T31" fmla="*/ 98 h 224"/>
              <a:gd name="T32" fmla="*/ 1 w 123"/>
              <a:gd name="T33" fmla="*/ 128 h 224"/>
              <a:gd name="T34" fmla="*/ 1 w 123"/>
              <a:gd name="T35" fmla="*/ 163 h 224"/>
              <a:gd name="T36" fmla="*/ 9 w 123"/>
              <a:gd name="T37" fmla="*/ 192 h 224"/>
              <a:gd name="T38" fmla="*/ 25 w 123"/>
              <a:gd name="T39" fmla="*/ 212 h 224"/>
              <a:gd name="T40" fmla="*/ 48 w 123"/>
              <a:gd name="T41" fmla="*/ 223 h 224"/>
              <a:gd name="T42" fmla="*/ 72 w 123"/>
              <a:gd name="T43" fmla="*/ 223 h 224"/>
              <a:gd name="T44" fmla="*/ 93 w 123"/>
              <a:gd name="T45" fmla="*/ 216 h 224"/>
              <a:gd name="T46" fmla="*/ 108 w 123"/>
              <a:gd name="T47" fmla="*/ 203 h 224"/>
              <a:gd name="T48" fmla="*/ 119 w 123"/>
              <a:gd name="T49" fmla="*/ 184 h 224"/>
              <a:gd name="T50" fmla="*/ 99 w 123"/>
              <a:gd name="T51" fmla="*/ 173 h 224"/>
              <a:gd name="T52" fmla="*/ 25 w 123"/>
              <a:gd name="T53" fmla="*/ 121 h 224"/>
              <a:gd name="T54" fmla="*/ 31 w 123"/>
              <a:gd name="T55" fmla="*/ 105 h 224"/>
              <a:gd name="T56" fmla="*/ 41 w 123"/>
              <a:gd name="T57" fmla="*/ 93 h 224"/>
              <a:gd name="T58" fmla="*/ 53 w 123"/>
              <a:gd name="T59" fmla="*/ 89 h 224"/>
              <a:gd name="T60" fmla="*/ 70 w 123"/>
              <a:gd name="T61" fmla="*/ 89 h 224"/>
              <a:gd name="T62" fmla="*/ 84 w 123"/>
              <a:gd name="T63" fmla="*/ 94 h 224"/>
              <a:gd name="T64" fmla="*/ 93 w 123"/>
              <a:gd name="T65" fmla="*/ 105 h 224"/>
              <a:gd name="T66" fmla="*/ 98 w 123"/>
              <a:gd name="T67" fmla="*/ 121 h 224"/>
              <a:gd name="T68" fmla="*/ 24 w 123"/>
              <a:gd name="T69" fmla="*/ 132 h 224"/>
              <a:gd name="T70" fmla="*/ 60 w 123"/>
              <a:gd name="T71" fmla="*/ 49 h 224"/>
              <a:gd name="T72" fmla="*/ 70 w 123"/>
              <a:gd name="T73" fmla="*/ 0 h 2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4"/>
              <a:gd name="T113" fmla="*/ 123 w 123"/>
              <a:gd name="T114" fmla="*/ 224 h 2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4">
                <a:moveTo>
                  <a:pt x="99" y="173"/>
                </a:moveTo>
                <a:lnTo>
                  <a:pt x="97" y="178"/>
                </a:lnTo>
                <a:lnTo>
                  <a:pt x="93" y="184"/>
                </a:lnTo>
                <a:lnTo>
                  <a:pt x="90" y="189"/>
                </a:lnTo>
                <a:lnTo>
                  <a:pt x="86" y="193"/>
                </a:lnTo>
                <a:lnTo>
                  <a:pt x="82" y="196"/>
                </a:lnTo>
                <a:lnTo>
                  <a:pt x="77" y="198"/>
                </a:lnTo>
                <a:lnTo>
                  <a:pt x="70" y="200"/>
                </a:lnTo>
                <a:lnTo>
                  <a:pt x="63" y="200"/>
                </a:lnTo>
                <a:lnTo>
                  <a:pt x="54" y="199"/>
                </a:lnTo>
                <a:lnTo>
                  <a:pt x="47" y="197"/>
                </a:lnTo>
                <a:lnTo>
                  <a:pt x="41" y="193"/>
                </a:lnTo>
                <a:lnTo>
                  <a:pt x="34" y="188"/>
                </a:lnTo>
                <a:lnTo>
                  <a:pt x="30" y="182"/>
                </a:lnTo>
                <a:lnTo>
                  <a:pt x="27" y="174"/>
                </a:lnTo>
                <a:lnTo>
                  <a:pt x="25" y="163"/>
                </a:lnTo>
                <a:lnTo>
                  <a:pt x="24" y="153"/>
                </a:lnTo>
                <a:lnTo>
                  <a:pt x="123" y="153"/>
                </a:lnTo>
                <a:lnTo>
                  <a:pt x="123" y="141"/>
                </a:lnTo>
                <a:lnTo>
                  <a:pt x="122" y="125"/>
                </a:lnTo>
                <a:lnTo>
                  <a:pt x="119" y="108"/>
                </a:lnTo>
                <a:lnTo>
                  <a:pt x="113" y="96"/>
                </a:lnTo>
                <a:lnTo>
                  <a:pt x="107" y="85"/>
                </a:lnTo>
                <a:lnTo>
                  <a:pt x="98" y="77"/>
                </a:lnTo>
                <a:lnTo>
                  <a:pt x="87" y="70"/>
                </a:lnTo>
                <a:lnTo>
                  <a:pt x="75" y="67"/>
                </a:lnTo>
                <a:lnTo>
                  <a:pt x="61" y="65"/>
                </a:lnTo>
                <a:lnTo>
                  <a:pt x="48" y="67"/>
                </a:lnTo>
                <a:lnTo>
                  <a:pt x="35" y="71"/>
                </a:lnTo>
                <a:lnTo>
                  <a:pt x="25" y="77"/>
                </a:lnTo>
                <a:lnTo>
                  <a:pt x="16" y="86"/>
                </a:lnTo>
                <a:lnTo>
                  <a:pt x="9" y="98"/>
                </a:lnTo>
                <a:lnTo>
                  <a:pt x="4" y="112"/>
                </a:lnTo>
                <a:lnTo>
                  <a:pt x="1" y="128"/>
                </a:lnTo>
                <a:lnTo>
                  <a:pt x="0" y="146"/>
                </a:lnTo>
                <a:lnTo>
                  <a:pt x="1" y="163"/>
                </a:lnTo>
                <a:lnTo>
                  <a:pt x="4" y="178"/>
                </a:lnTo>
                <a:lnTo>
                  <a:pt x="9" y="192"/>
                </a:lnTo>
                <a:lnTo>
                  <a:pt x="16" y="203"/>
                </a:lnTo>
                <a:lnTo>
                  <a:pt x="25" y="212"/>
                </a:lnTo>
                <a:lnTo>
                  <a:pt x="35" y="218"/>
                </a:lnTo>
                <a:lnTo>
                  <a:pt x="48" y="223"/>
                </a:lnTo>
                <a:lnTo>
                  <a:pt x="61" y="224"/>
                </a:lnTo>
                <a:lnTo>
                  <a:pt x="72" y="223"/>
                </a:lnTo>
                <a:lnTo>
                  <a:pt x="84" y="220"/>
                </a:lnTo>
                <a:lnTo>
                  <a:pt x="93" y="216"/>
                </a:lnTo>
                <a:lnTo>
                  <a:pt x="102" y="210"/>
                </a:lnTo>
                <a:lnTo>
                  <a:pt x="108" y="203"/>
                </a:lnTo>
                <a:lnTo>
                  <a:pt x="114" y="193"/>
                </a:lnTo>
                <a:lnTo>
                  <a:pt x="119" y="184"/>
                </a:lnTo>
                <a:lnTo>
                  <a:pt x="121" y="173"/>
                </a:lnTo>
                <a:lnTo>
                  <a:pt x="99" y="173"/>
                </a:lnTo>
                <a:close/>
                <a:moveTo>
                  <a:pt x="24" y="132"/>
                </a:moveTo>
                <a:lnTo>
                  <a:pt x="25" y="121"/>
                </a:lnTo>
                <a:lnTo>
                  <a:pt x="27" y="113"/>
                </a:lnTo>
                <a:lnTo>
                  <a:pt x="31" y="105"/>
                </a:lnTo>
                <a:lnTo>
                  <a:pt x="35" y="99"/>
                </a:lnTo>
                <a:lnTo>
                  <a:pt x="41" y="93"/>
                </a:lnTo>
                <a:lnTo>
                  <a:pt x="47" y="90"/>
                </a:lnTo>
                <a:lnTo>
                  <a:pt x="53" y="89"/>
                </a:lnTo>
                <a:lnTo>
                  <a:pt x="62" y="88"/>
                </a:lnTo>
                <a:lnTo>
                  <a:pt x="70" y="89"/>
                </a:lnTo>
                <a:lnTo>
                  <a:pt x="78" y="90"/>
                </a:lnTo>
                <a:lnTo>
                  <a:pt x="84" y="94"/>
                </a:lnTo>
                <a:lnTo>
                  <a:pt x="89" y="99"/>
                </a:lnTo>
                <a:lnTo>
                  <a:pt x="93" y="105"/>
                </a:lnTo>
                <a:lnTo>
                  <a:pt x="97" y="113"/>
                </a:lnTo>
                <a:lnTo>
                  <a:pt x="98" y="121"/>
                </a:lnTo>
                <a:lnTo>
                  <a:pt x="99" y="132"/>
                </a:lnTo>
                <a:lnTo>
                  <a:pt x="24" y="132"/>
                </a:lnTo>
                <a:close/>
                <a:moveTo>
                  <a:pt x="44" y="49"/>
                </a:moveTo>
                <a:lnTo>
                  <a:pt x="60" y="49"/>
                </a:lnTo>
                <a:lnTo>
                  <a:pt x="96" y="0"/>
                </a:lnTo>
                <a:lnTo>
                  <a:pt x="70" y="0"/>
                </a:lnTo>
                <a:lnTo>
                  <a:pt x="44" y="49"/>
                </a:lnTo>
                <a:close/>
              </a:path>
            </a:pathLst>
          </a:custGeom>
          <a:solidFill>
            <a:srgbClr val="000080"/>
          </a:solidFill>
          <a:ln w="9525">
            <a:noFill/>
            <a:round/>
            <a:headEnd/>
            <a:tailEnd/>
          </a:ln>
        </p:spPr>
        <p:txBody>
          <a:bodyPr/>
          <a:lstStyle/>
          <a:p>
            <a:endParaRPr lang="ru-RU"/>
          </a:p>
        </p:txBody>
      </p:sp>
      <p:sp>
        <p:nvSpPr>
          <p:cNvPr id="23654" name="Freeform 102"/>
          <p:cNvSpPr>
            <a:spLocks noEditPoints="1"/>
          </p:cNvSpPr>
          <p:nvPr/>
        </p:nvSpPr>
        <p:spPr bwMode="auto">
          <a:xfrm>
            <a:off x="2216150" y="1981200"/>
            <a:ext cx="58738" cy="114300"/>
          </a:xfrm>
          <a:custGeom>
            <a:avLst/>
            <a:gdLst>
              <a:gd name="T0" fmla="*/ 23 w 127"/>
              <a:gd name="T1" fmla="*/ 216 h 216"/>
              <a:gd name="T2" fmla="*/ 32 w 127"/>
              <a:gd name="T3" fmla="*/ 146 h 216"/>
              <a:gd name="T4" fmla="*/ 54 w 127"/>
              <a:gd name="T5" fmla="*/ 158 h 216"/>
              <a:gd name="T6" fmla="*/ 79 w 127"/>
              <a:gd name="T7" fmla="*/ 158 h 216"/>
              <a:gd name="T8" fmla="*/ 102 w 127"/>
              <a:gd name="T9" fmla="*/ 147 h 216"/>
              <a:gd name="T10" fmla="*/ 117 w 127"/>
              <a:gd name="T11" fmla="*/ 126 h 216"/>
              <a:gd name="T12" fmla="*/ 126 w 127"/>
              <a:gd name="T13" fmla="*/ 97 h 216"/>
              <a:gd name="T14" fmla="*/ 126 w 127"/>
              <a:gd name="T15" fmla="*/ 62 h 216"/>
              <a:gd name="T16" fmla="*/ 117 w 127"/>
              <a:gd name="T17" fmla="*/ 33 h 216"/>
              <a:gd name="T18" fmla="*/ 102 w 127"/>
              <a:gd name="T19" fmla="*/ 12 h 216"/>
              <a:gd name="T20" fmla="*/ 80 w 127"/>
              <a:gd name="T21" fmla="*/ 2 h 216"/>
              <a:gd name="T22" fmla="*/ 60 w 127"/>
              <a:gd name="T23" fmla="*/ 0 h 216"/>
              <a:gd name="T24" fmla="*/ 48 w 127"/>
              <a:gd name="T25" fmla="*/ 4 h 216"/>
              <a:gd name="T26" fmla="*/ 37 w 127"/>
              <a:gd name="T27" fmla="*/ 11 h 216"/>
              <a:gd name="T28" fmla="*/ 28 w 127"/>
              <a:gd name="T29" fmla="*/ 20 h 216"/>
              <a:gd name="T30" fmla="*/ 23 w 127"/>
              <a:gd name="T31" fmla="*/ 4 h 216"/>
              <a:gd name="T32" fmla="*/ 0 w 127"/>
              <a:gd name="T33" fmla="*/ 216 h 216"/>
              <a:gd name="T34" fmla="*/ 23 w 127"/>
              <a:gd name="T35" fmla="*/ 68 h 216"/>
              <a:gd name="T36" fmla="*/ 29 w 127"/>
              <a:gd name="T37" fmla="*/ 47 h 216"/>
              <a:gd name="T38" fmla="*/ 38 w 127"/>
              <a:gd name="T39" fmla="*/ 32 h 216"/>
              <a:gd name="T40" fmla="*/ 53 w 127"/>
              <a:gd name="T41" fmla="*/ 25 h 216"/>
              <a:gd name="T42" fmla="*/ 71 w 127"/>
              <a:gd name="T43" fmla="*/ 25 h 216"/>
              <a:gd name="T44" fmla="*/ 86 w 127"/>
              <a:gd name="T45" fmla="*/ 32 h 216"/>
              <a:gd name="T46" fmla="*/ 96 w 127"/>
              <a:gd name="T47" fmla="*/ 46 h 216"/>
              <a:gd name="T48" fmla="*/ 102 w 127"/>
              <a:gd name="T49" fmla="*/ 66 h 216"/>
              <a:gd name="T50" fmla="*/ 102 w 127"/>
              <a:gd name="T51" fmla="*/ 91 h 216"/>
              <a:gd name="T52" fmla="*/ 96 w 127"/>
              <a:gd name="T53" fmla="*/ 113 h 216"/>
              <a:gd name="T54" fmla="*/ 86 w 127"/>
              <a:gd name="T55" fmla="*/ 128 h 216"/>
              <a:gd name="T56" fmla="*/ 71 w 127"/>
              <a:gd name="T57" fmla="*/ 135 h 216"/>
              <a:gd name="T58" fmla="*/ 53 w 127"/>
              <a:gd name="T59" fmla="*/ 135 h 216"/>
              <a:gd name="T60" fmla="*/ 38 w 127"/>
              <a:gd name="T61" fmla="*/ 128 h 216"/>
              <a:gd name="T62" fmla="*/ 28 w 127"/>
              <a:gd name="T63" fmla="*/ 115 h 216"/>
              <a:gd name="T64" fmla="*/ 23 w 127"/>
              <a:gd name="T65" fmla="*/ 95 h 2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7"/>
              <a:gd name="T100" fmla="*/ 0 h 216"/>
              <a:gd name="T101" fmla="*/ 127 w 127"/>
              <a:gd name="T102" fmla="*/ 216 h 21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7" h="216">
                <a:moveTo>
                  <a:pt x="0" y="216"/>
                </a:moveTo>
                <a:lnTo>
                  <a:pt x="23" y="216"/>
                </a:lnTo>
                <a:lnTo>
                  <a:pt x="23" y="137"/>
                </a:lnTo>
                <a:lnTo>
                  <a:pt x="32" y="146"/>
                </a:lnTo>
                <a:lnTo>
                  <a:pt x="42" y="153"/>
                </a:lnTo>
                <a:lnTo>
                  <a:pt x="54" y="158"/>
                </a:lnTo>
                <a:lnTo>
                  <a:pt x="67" y="159"/>
                </a:lnTo>
                <a:lnTo>
                  <a:pt x="79" y="158"/>
                </a:lnTo>
                <a:lnTo>
                  <a:pt x="91" y="153"/>
                </a:lnTo>
                <a:lnTo>
                  <a:pt x="102" y="147"/>
                </a:lnTo>
                <a:lnTo>
                  <a:pt x="110" y="138"/>
                </a:lnTo>
                <a:lnTo>
                  <a:pt x="117" y="126"/>
                </a:lnTo>
                <a:lnTo>
                  <a:pt x="123" y="112"/>
                </a:lnTo>
                <a:lnTo>
                  <a:pt x="126" y="97"/>
                </a:lnTo>
                <a:lnTo>
                  <a:pt x="127" y="80"/>
                </a:lnTo>
                <a:lnTo>
                  <a:pt x="126" y="62"/>
                </a:lnTo>
                <a:lnTo>
                  <a:pt x="123" y="46"/>
                </a:lnTo>
                <a:lnTo>
                  <a:pt x="117" y="33"/>
                </a:lnTo>
                <a:lnTo>
                  <a:pt x="110" y="21"/>
                </a:lnTo>
                <a:lnTo>
                  <a:pt x="102" y="12"/>
                </a:lnTo>
                <a:lnTo>
                  <a:pt x="92" y="6"/>
                </a:lnTo>
                <a:lnTo>
                  <a:pt x="80" y="2"/>
                </a:lnTo>
                <a:lnTo>
                  <a:pt x="68" y="0"/>
                </a:lnTo>
                <a:lnTo>
                  <a:pt x="60" y="0"/>
                </a:lnTo>
                <a:lnTo>
                  <a:pt x="54" y="2"/>
                </a:lnTo>
                <a:lnTo>
                  <a:pt x="48" y="4"/>
                </a:lnTo>
                <a:lnTo>
                  <a:pt x="42" y="7"/>
                </a:lnTo>
                <a:lnTo>
                  <a:pt x="37" y="11"/>
                </a:lnTo>
                <a:lnTo>
                  <a:pt x="32" y="16"/>
                </a:lnTo>
                <a:lnTo>
                  <a:pt x="28" y="20"/>
                </a:lnTo>
                <a:lnTo>
                  <a:pt x="23" y="27"/>
                </a:lnTo>
                <a:lnTo>
                  <a:pt x="23" y="4"/>
                </a:lnTo>
                <a:lnTo>
                  <a:pt x="0" y="4"/>
                </a:lnTo>
                <a:lnTo>
                  <a:pt x="0" y="216"/>
                </a:lnTo>
                <a:close/>
                <a:moveTo>
                  <a:pt x="22" y="81"/>
                </a:moveTo>
                <a:lnTo>
                  <a:pt x="23" y="68"/>
                </a:lnTo>
                <a:lnTo>
                  <a:pt x="26" y="56"/>
                </a:lnTo>
                <a:lnTo>
                  <a:pt x="29" y="47"/>
                </a:lnTo>
                <a:lnTo>
                  <a:pt x="33" y="39"/>
                </a:lnTo>
                <a:lnTo>
                  <a:pt x="38" y="32"/>
                </a:lnTo>
                <a:lnTo>
                  <a:pt x="46" y="27"/>
                </a:lnTo>
                <a:lnTo>
                  <a:pt x="53" y="25"/>
                </a:lnTo>
                <a:lnTo>
                  <a:pt x="63" y="24"/>
                </a:lnTo>
                <a:lnTo>
                  <a:pt x="71" y="25"/>
                </a:lnTo>
                <a:lnTo>
                  <a:pt x="79" y="27"/>
                </a:lnTo>
                <a:lnTo>
                  <a:pt x="86" y="32"/>
                </a:lnTo>
                <a:lnTo>
                  <a:pt x="92" y="38"/>
                </a:lnTo>
                <a:lnTo>
                  <a:pt x="96" y="46"/>
                </a:lnTo>
                <a:lnTo>
                  <a:pt x="99" y="55"/>
                </a:lnTo>
                <a:lnTo>
                  <a:pt x="102" y="66"/>
                </a:lnTo>
                <a:lnTo>
                  <a:pt x="103" y="78"/>
                </a:lnTo>
                <a:lnTo>
                  <a:pt x="102" y="91"/>
                </a:lnTo>
                <a:lnTo>
                  <a:pt x="99" y="103"/>
                </a:lnTo>
                <a:lnTo>
                  <a:pt x="96" y="113"/>
                </a:lnTo>
                <a:lnTo>
                  <a:pt x="92" y="121"/>
                </a:lnTo>
                <a:lnTo>
                  <a:pt x="86" y="128"/>
                </a:lnTo>
                <a:lnTo>
                  <a:pt x="79" y="133"/>
                </a:lnTo>
                <a:lnTo>
                  <a:pt x="71" y="135"/>
                </a:lnTo>
                <a:lnTo>
                  <a:pt x="63" y="137"/>
                </a:lnTo>
                <a:lnTo>
                  <a:pt x="53" y="135"/>
                </a:lnTo>
                <a:lnTo>
                  <a:pt x="45" y="133"/>
                </a:lnTo>
                <a:lnTo>
                  <a:pt x="38" y="128"/>
                </a:lnTo>
                <a:lnTo>
                  <a:pt x="33" y="123"/>
                </a:lnTo>
                <a:lnTo>
                  <a:pt x="28" y="115"/>
                </a:lnTo>
                <a:lnTo>
                  <a:pt x="25" y="105"/>
                </a:lnTo>
                <a:lnTo>
                  <a:pt x="23" y="95"/>
                </a:lnTo>
                <a:lnTo>
                  <a:pt x="22" y="81"/>
                </a:lnTo>
                <a:close/>
              </a:path>
            </a:pathLst>
          </a:custGeom>
          <a:solidFill>
            <a:srgbClr val="000080"/>
          </a:solidFill>
          <a:ln w="9525">
            <a:noFill/>
            <a:round/>
            <a:headEnd/>
            <a:tailEnd/>
          </a:ln>
        </p:spPr>
        <p:txBody>
          <a:bodyPr/>
          <a:lstStyle/>
          <a:p>
            <a:endParaRPr lang="ru-RU"/>
          </a:p>
        </p:txBody>
      </p:sp>
      <p:sp>
        <p:nvSpPr>
          <p:cNvPr id="23655" name="Freeform 103"/>
          <p:cNvSpPr>
            <a:spLocks/>
          </p:cNvSpPr>
          <p:nvPr/>
        </p:nvSpPr>
        <p:spPr bwMode="auto">
          <a:xfrm>
            <a:off x="2287588" y="1954213"/>
            <a:ext cx="53975" cy="109537"/>
          </a:xfrm>
          <a:custGeom>
            <a:avLst/>
            <a:gdLst>
              <a:gd name="T0" fmla="*/ 91 w 114"/>
              <a:gd name="T1" fmla="*/ 207 h 207"/>
              <a:gd name="T2" fmla="*/ 114 w 114"/>
              <a:gd name="T3" fmla="*/ 207 h 207"/>
              <a:gd name="T4" fmla="*/ 114 w 114"/>
              <a:gd name="T5" fmla="*/ 116 h 207"/>
              <a:gd name="T6" fmla="*/ 114 w 114"/>
              <a:gd name="T7" fmla="*/ 109 h 207"/>
              <a:gd name="T8" fmla="*/ 114 w 114"/>
              <a:gd name="T9" fmla="*/ 99 h 207"/>
              <a:gd name="T10" fmla="*/ 113 w 114"/>
              <a:gd name="T11" fmla="*/ 90 h 207"/>
              <a:gd name="T12" fmla="*/ 112 w 114"/>
              <a:gd name="T13" fmla="*/ 80 h 207"/>
              <a:gd name="T14" fmla="*/ 108 w 114"/>
              <a:gd name="T15" fmla="*/ 73 h 207"/>
              <a:gd name="T16" fmla="*/ 105 w 114"/>
              <a:gd name="T17" fmla="*/ 68 h 207"/>
              <a:gd name="T18" fmla="*/ 101 w 114"/>
              <a:gd name="T19" fmla="*/ 64 h 207"/>
              <a:gd name="T20" fmla="*/ 97 w 114"/>
              <a:gd name="T21" fmla="*/ 61 h 207"/>
              <a:gd name="T22" fmla="*/ 92 w 114"/>
              <a:gd name="T23" fmla="*/ 57 h 207"/>
              <a:gd name="T24" fmla="*/ 87 w 114"/>
              <a:gd name="T25" fmla="*/ 55 h 207"/>
              <a:gd name="T26" fmla="*/ 80 w 114"/>
              <a:gd name="T27" fmla="*/ 54 h 207"/>
              <a:gd name="T28" fmla="*/ 73 w 114"/>
              <a:gd name="T29" fmla="*/ 52 h 207"/>
              <a:gd name="T30" fmla="*/ 66 w 114"/>
              <a:gd name="T31" fmla="*/ 52 h 207"/>
              <a:gd name="T32" fmla="*/ 59 w 114"/>
              <a:gd name="T33" fmla="*/ 52 h 207"/>
              <a:gd name="T34" fmla="*/ 52 w 114"/>
              <a:gd name="T35" fmla="*/ 54 h 207"/>
              <a:gd name="T36" fmla="*/ 47 w 114"/>
              <a:gd name="T37" fmla="*/ 56 h 207"/>
              <a:gd name="T38" fmla="*/ 40 w 114"/>
              <a:gd name="T39" fmla="*/ 58 h 207"/>
              <a:gd name="T40" fmla="*/ 35 w 114"/>
              <a:gd name="T41" fmla="*/ 62 h 207"/>
              <a:gd name="T42" fmla="*/ 31 w 114"/>
              <a:gd name="T43" fmla="*/ 66 h 207"/>
              <a:gd name="T44" fmla="*/ 27 w 114"/>
              <a:gd name="T45" fmla="*/ 71 h 207"/>
              <a:gd name="T46" fmla="*/ 23 w 114"/>
              <a:gd name="T47" fmla="*/ 77 h 207"/>
              <a:gd name="T48" fmla="*/ 23 w 114"/>
              <a:gd name="T49" fmla="*/ 0 h 207"/>
              <a:gd name="T50" fmla="*/ 0 w 114"/>
              <a:gd name="T51" fmla="*/ 0 h 207"/>
              <a:gd name="T52" fmla="*/ 0 w 114"/>
              <a:gd name="T53" fmla="*/ 207 h 207"/>
              <a:gd name="T54" fmla="*/ 23 w 114"/>
              <a:gd name="T55" fmla="*/ 207 h 207"/>
              <a:gd name="T56" fmla="*/ 23 w 114"/>
              <a:gd name="T57" fmla="*/ 118 h 207"/>
              <a:gd name="T58" fmla="*/ 25 w 114"/>
              <a:gd name="T59" fmla="*/ 108 h 207"/>
              <a:gd name="T60" fmla="*/ 27 w 114"/>
              <a:gd name="T61" fmla="*/ 100 h 207"/>
              <a:gd name="T62" fmla="*/ 30 w 114"/>
              <a:gd name="T63" fmla="*/ 92 h 207"/>
              <a:gd name="T64" fmla="*/ 34 w 114"/>
              <a:gd name="T65" fmla="*/ 86 h 207"/>
              <a:gd name="T66" fmla="*/ 40 w 114"/>
              <a:gd name="T67" fmla="*/ 81 h 207"/>
              <a:gd name="T68" fmla="*/ 47 w 114"/>
              <a:gd name="T69" fmla="*/ 78 h 207"/>
              <a:gd name="T70" fmla="*/ 55 w 114"/>
              <a:gd name="T71" fmla="*/ 76 h 207"/>
              <a:gd name="T72" fmla="*/ 64 w 114"/>
              <a:gd name="T73" fmla="*/ 75 h 207"/>
              <a:gd name="T74" fmla="*/ 71 w 114"/>
              <a:gd name="T75" fmla="*/ 76 h 207"/>
              <a:gd name="T76" fmla="*/ 77 w 114"/>
              <a:gd name="T77" fmla="*/ 77 h 207"/>
              <a:gd name="T78" fmla="*/ 83 w 114"/>
              <a:gd name="T79" fmla="*/ 80 h 207"/>
              <a:gd name="T80" fmla="*/ 86 w 114"/>
              <a:gd name="T81" fmla="*/ 84 h 207"/>
              <a:gd name="T82" fmla="*/ 88 w 114"/>
              <a:gd name="T83" fmla="*/ 90 h 207"/>
              <a:gd name="T84" fmla="*/ 90 w 114"/>
              <a:gd name="T85" fmla="*/ 97 h 207"/>
              <a:gd name="T86" fmla="*/ 91 w 114"/>
              <a:gd name="T87" fmla="*/ 105 h 207"/>
              <a:gd name="T88" fmla="*/ 91 w 114"/>
              <a:gd name="T89" fmla="*/ 114 h 207"/>
              <a:gd name="T90" fmla="*/ 91 w 114"/>
              <a:gd name="T91" fmla="*/ 207 h 2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207"/>
              <a:gd name="T140" fmla="*/ 114 w 114"/>
              <a:gd name="T141" fmla="*/ 207 h 2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207">
                <a:moveTo>
                  <a:pt x="91" y="207"/>
                </a:moveTo>
                <a:lnTo>
                  <a:pt x="114" y="207"/>
                </a:lnTo>
                <a:lnTo>
                  <a:pt x="114" y="116"/>
                </a:lnTo>
                <a:lnTo>
                  <a:pt x="114" y="109"/>
                </a:lnTo>
                <a:lnTo>
                  <a:pt x="114" y="99"/>
                </a:lnTo>
                <a:lnTo>
                  <a:pt x="113" y="90"/>
                </a:lnTo>
                <a:lnTo>
                  <a:pt x="112" y="80"/>
                </a:lnTo>
                <a:lnTo>
                  <a:pt x="108" y="73"/>
                </a:lnTo>
                <a:lnTo>
                  <a:pt x="105" y="68"/>
                </a:lnTo>
                <a:lnTo>
                  <a:pt x="101" y="64"/>
                </a:lnTo>
                <a:lnTo>
                  <a:pt x="97" y="61"/>
                </a:lnTo>
                <a:lnTo>
                  <a:pt x="92" y="57"/>
                </a:lnTo>
                <a:lnTo>
                  <a:pt x="87" y="55"/>
                </a:lnTo>
                <a:lnTo>
                  <a:pt x="80" y="54"/>
                </a:lnTo>
                <a:lnTo>
                  <a:pt x="73" y="52"/>
                </a:lnTo>
                <a:lnTo>
                  <a:pt x="66" y="52"/>
                </a:lnTo>
                <a:lnTo>
                  <a:pt x="59" y="52"/>
                </a:lnTo>
                <a:lnTo>
                  <a:pt x="52" y="54"/>
                </a:lnTo>
                <a:lnTo>
                  <a:pt x="47" y="56"/>
                </a:lnTo>
                <a:lnTo>
                  <a:pt x="40" y="58"/>
                </a:lnTo>
                <a:lnTo>
                  <a:pt x="35" y="62"/>
                </a:lnTo>
                <a:lnTo>
                  <a:pt x="31" y="66"/>
                </a:lnTo>
                <a:lnTo>
                  <a:pt x="27" y="71"/>
                </a:lnTo>
                <a:lnTo>
                  <a:pt x="23" y="77"/>
                </a:lnTo>
                <a:lnTo>
                  <a:pt x="23" y="0"/>
                </a:lnTo>
                <a:lnTo>
                  <a:pt x="0" y="0"/>
                </a:lnTo>
                <a:lnTo>
                  <a:pt x="0" y="207"/>
                </a:lnTo>
                <a:lnTo>
                  <a:pt x="23" y="207"/>
                </a:lnTo>
                <a:lnTo>
                  <a:pt x="23" y="118"/>
                </a:lnTo>
                <a:lnTo>
                  <a:pt x="25" y="108"/>
                </a:lnTo>
                <a:lnTo>
                  <a:pt x="27" y="100"/>
                </a:lnTo>
                <a:lnTo>
                  <a:pt x="30" y="92"/>
                </a:lnTo>
                <a:lnTo>
                  <a:pt x="34" y="86"/>
                </a:lnTo>
                <a:lnTo>
                  <a:pt x="40" y="81"/>
                </a:lnTo>
                <a:lnTo>
                  <a:pt x="47" y="78"/>
                </a:lnTo>
                <a:lnTo>
                  <a:pt x="55" y="76"/>
                </a:lnTo>
                <a:lnTo>
                  <a:pt x="64" y="75"/>
                </a:lnTo>
                <a:lnTo>
                  <a:pt x="71" y="76"/>
                </a:lnTo>
                <a:lnTo>
                  <a:pt x="77" y="77"/>
                </a:lnTo>
                <a:lnTo>
                  <a:pt x="83" y="80"/>
                </a:lnTo>
                <a:lnTo>
                  <a:pt x="86" y="84"/>
                </a:lnTo>
                <a:lnTo>
                  <a:pt x="88" y="90"/>
                </a:lnTo>
                <a:lnTo>
                  <a:pt x="90" y="97"/>
                </a:lnTo>
                <a:lnTo>
                  <a:pt x="91" y="105"/>
                </a:lnTo>
                <a:lnTo>
                  <a:pt x="91" y="114"/>
                </a:lnTo>
                <a:lnTo>
                  <a:pt x="91" y="207"/>
                </a:lnTo>
                <a:close/>
              </a:path>
            </a:pathLst>
          </a:custGeom>
          <a:solidFill>
            <a:srgbClr val="000080"/>
          </a:solidFill>
          <a:ln w="9525">
            <a:noFill/>
            <a:round/>
            <a:headEnd/>
            <a:tailEnd/>
          </a:ln>
        </p:spPr>
        <p:txBody>
          <a:bodyPr/>
          <a:lstStyle/>
          <a:p>
            <a:endParaRPr lang="ru-RU"/>
          </a:p>
        </p:txBody>
      </p:sp>
      <p:sp>
        <p:nvSpPr>
          <p:cNvPr id="23656" name="Freeform 104"/>
          <p:cNvSpPr>
            <a:spLocks noEditPoints="1"/>
          </p:cNvSpPr>
          <p:nvPr/>
        </p:nvSpPr>
        <p:spPr bwMode="auto">
          <a:xfrm>
            <a:off x="2354263" y="1981200"/>
            <a:ext cx="60325" cy="84138"/>
          </a:xfrm>
          <a:custGeom>
            <a:avLst/>
            <a:gdLst>
              <a:gd name="T0" fmla="*/ 91 w 129"/>
              <a:gd name="T1" fmla="*/ 99 h 159"/>
              <a:gd name="T2" fmla="*/ 88 w 129"/>
              <a:gd name="T3" fmla="*/ 115 h 159"/>
              <a:gd name="T4" fmla="*/ 80 w 129"/>
              <a:gd name="T5" fmla="*/ 126 h 159"/>
              <a:gd name="T6" fmla="*/ 66 w 129"/>
              <a:gd name="T7" fmla="*/ 134 h 159"/>
              <a:gd name="T8" fmla="*/ 49 w 129"/>
              <a:gd name="T9" fmla="*/ 137 h 159"/>
              <a:gd name="T10" fmla="*/ 38 w 129"/>
              <a:gd name="T11" fmla="*/ 135 h 159"/>
              <a:gd name="T12" fmla="*/ 31 w 129"/>
              <a:gd name="T13" fmla="*/ 131 h 159"/>
              <a:gd name="T14" fmla="*/ 27 w 129"/>
              <a:gd name="T15" fmla="*/ 123 h 159"/>
              <a:gd name="T16" fmla="*/ 25 w 129"/>
              <a:gd name="T17" fmla="*/ 113 h 159"/>
              <a:gd name="T18" fmla="*/ 26 w 129"/>
              <a:gd name="T19" fmla="*/ 103 h 159"/>
              <a:gd name="T20" fmla="*/ 30 w 129"/>
              <a:gd name="T21" fmla="*/ 96 h 159"/>
              <a:gd name="T22" fmla="*/ 37 w 129"/>
              <a:gd name="T23" fmla="*/ 90 h 159"/>
              <a:gd name="T24" fmla="*/ 48 w 129"/>
              <a:gd name="T25" fmla="*/ 88 h 159"/>
              <a:gd name="T26" fmla="*/ 71 w 129"/>
              <a:gd name="T27" fmla="*/ 84 h 159"/>
              <a:gd name="T28" fmla="*/ 91 w 129"/>
              <a:gd name="T29" fmla="*/ 77 h 159"/>
              <a:gd name="T30" fmla="*/ 93 w 129"/>
              <a:gd name="T31" fmla="*/ 140 h 159"/>
              <a:gd name="T32" fmla="*/ 96 w 129"/>
              <a:gd name="T33" fmla="*/ 148 h 159"/>
              <a:gd name="T34" fmla="*/ 102 w 129"/>
              <a:gd name="T35" fmla="*/ 154 h 159"/>
              <a:gd name="T36" fmla="*/ 110 w 129"/>
              <a:gd name="T37" fmla="*/ 158 h 159"/>
              <a:gd name="T38" fmla="*/ 122 w 129"/>
              <a:gd name="T39" fmla="*/ 156 h 159"/>
              <a:gd name="T40" fmla="*/ 129 w 129"/>
              <a:gd name="T41" fmla="*/ 135 h 159"/>
              <a:gd name="T42" fmla="*/ 119 w 129"/>
              <a:gd name="T43" fmla="*/ 135 h 159"/>
              <a:gd name="T44" fmla="*/ 114 w 129"/>
              <a:gd name="T45" fmla="*/ 127 h 159"/>
              <a:gd name="T46" fmla="*/ 114 w 129"/>
              <a:gd name="T47" fmla="*/ 46 h 159"/>
              <a:gd name="T48" fmla="*/ 111 w 129"/>
              <a:gd name="T49" fmla="*/ 26 h 159"/>
              <a:gd name="T50" fmla="*/ 102 w 129"/>
              <a:gd name="T51" fmla="*/ 11 h 159"/>
              <a:gd name="T52" fmla="*/ 85 w 129"/>
              <a:gd name="T53" fmla="*/ 3 h 159"/>
              <a:gd name="T54" fmla="*/ 62 w 129"/>
              <a:gd name="T55" fmla="*/ 0 h 159"/>
              <a:gd name="T56" fmla="*/ 38 w 129"/>
              <a:gd name="T57" fmla="*/ 4 h 159"/>
              <a:gd name="T58" fmla="*/ 22 w 129"/>
              <a:gd name="T59" fmla="*/ 13 h 159"/>
              <a:gd name="T60" fmla="*/ 11 w 129"/>
              <a:gd name="T61" fmla="*/ 28 h 159"/>
              <a:gd name="T62" fmla="*/ 7 w 129"/>
              <a:gd name="T63" fmla="*/ 48 h 159"/>
              <a:gd name="T64" fmla="*/ 29 w 129"/>
              <a:gd name="T65" fmla="*/ 49 h 159"/>
              <a:gd name="T66" fmla="*/ 31 w 129"/>
              <a:gd name="T67" fmla="*/ 38 h 159"/>
              <a:gd name="T68" fmla="*/ 37 w 129"/>
              <a:gd name="T69" fmla="*/ 29 h 159"/>
              <a:gd name="T70" fmla="*/ 47 w 129"/>
              <a:gd name="T71" fmla="*/ 24 h 159"/>
              <a:gd name="T72" fmla="*/ 61 w 129"/>
              <a:gd name="T73" fmla="*/ 23 h 159"/>
              <a:gd name="T74" fmla="*/ 74 w 129"/>
              <a:gd name="T75" fmla="*/ 24 h 159"/>
              <a:gd name="T76" fmla="*/ 84 w 129"/>
              <a:gd name="T77" fmla="*/ 28 h 159"/>
              <a:gd name="T78" fmla="*/ 89 w 129"/>
              <a:gd name="T79" fmla="*/ 35 h 159"/>
              <a:gd name="T80" fmla="*/ 91 w 129"/>
              <a:gd name="T81" fmla="*/ 45 h 159"/>
              <a:gd name="T82" fmla="*/ 90 w 129"/>
              <a:gd name="T83" fmla="*/ 55 h 159"/>
              <a:gd name="T84" fmla="*/ 85 w 129"/>
              <a:gd name="T85" fmla="*/ 60 h 159"/>
              <a:gd name="T86" fmla="*/ 71 w 129"/>
              <a:gd name="T87" fmla="*/ 63 h 159"/>
              <a:gd name="T88" fmla="*/ 48 w 129"/>
              <a:gd name="T89" fmla="*/ 66 h 159"/>
              <a:gd name="T90" fmla="*/ 27 w 129"/>
              <a:gd name="T91" fmla="*/ 71 h 159"/>
              <a:gd name="T92" fmla="*/ 12 w 129"/>
              <a:gd name="T93" fmla="*/ 81 h 159"/>
              <a:gd name="T94" fmla="*/ 4 w 129"/>
              <a:gd name="T95" fmla="*/ 95 h 159"/>
              <a:gd name="T96" fmla="*/ 0 w 129"/>
              <a:gd name="T97" fmla="*/ 113 h 159"/>
              <a:gd name="T98" fmla="*/ 4 w 129"/>
              <a:gd name="T99" fmla="*/ 132 h 159"/>
              <a:gd name="T100" fmla="*/ 12 w 129"/>
              <a:gd name="T101" fmla="*/ 147 h 159"/>
              <a:gd name="T102" fmla="*/ 26 w 129"/>
              <a:gd name="T103" fmla="*/ 155 h 159"/>
              <a:gd name="T104" fmla="*/ 45 w 129"/>
              <a:gd name="T105" fmla="*/ 159 h 159"/>
              <a:gd name="T106" fmla="*/ 71 w 129"/>
              <a:gd name="T107" fmla="*/ 153 h 159"/>
              <a:gd name="T108" fmla="*/ 93 w 129"/>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8"/>
                </a:lnTo>
                <a:lnTo>
                  <a:pt x="88" y="115"/>
                </a:lnTo>
                <a:lnTo>
                  <a:pt x="85" y="120"/>
                </a:lnTo>
                <a:lnTo>
                  <a:pt x="80" y="126"/>
                </a:lnTo>
                <a:lnTo>
                  <a:pt x="73" y="131"/>
                </a:lnTo>
                <a:lnTo>
                  <a:pt x="66" y="134"/>
                </a:lnTo>
                <a:lnTo>
                  <a:pt x="58" y="135"/>
                </a:lnTo>
                <a:lnTo>
                  <a:pt x="49" y="137"/>
                </a:lnTo>
                <a:lnTo>
                  <a:pt x="44" y="137"/>
                </a:lnTo>
                <a:lnTo>
                  <a:pt x="38" y="135"/>
                </a:lnTo>
                <a:lnTo>
                  <a:pt x="34" y="133"/>
                </a:lnTo>
                <a:lnTo>
                  <a:pt x="31" y="131"/>
                </a:lnTo>
                <a:lnTo>
                  <a:pt x="28" y="127"/>
                </a:lnTo>
                <a:lnTo>
                  <a:pt x="27" y="123"/>
                </a:lnTo>
                <a:lnTo>
                  <a:pt x="25" y="118"/>
                </a:lnTo>
                <a:lnTo>
                  <a:pt x="25" y="113"/>
                </a:lnTo>
                <a:lnTo>
                  <a:pt x="25" y="108"/>
                </a:lnTo>
                <a:lnTo>
                  <a:pt x="26" y="103"/>
                </a:lnTo>
                <a:lnTo>
                  <a:pt x="28" y="99"/>
                </a:lnTo>
                <a:lnTo>
                  <a:pt x="30" y="96"/>
                </a:lnTo>
                <a:lnTo>
                  <a:pt x="33" y="92"/>
                </a:lnTo>
                <a:lnTo>
                  <a:pt x="37" y="90"/>
                </a:lnTo>
                <a:lnTo>
                  <a:pt x="43" y="89"/>
                </a:lnTo>
                <a:lnTo>
                  <a:pt x="48" y="88"/>
                </a:lnTo>
                <a:lnTo>
                  <a:pt x="60" y="85"/>
                </a:lnTo>
                <a:lnTo>
                  <a:pt x="71" y="84"/>
                </a:lnTo>
                <a:lnTo>
                  <a:pt x="82" y="82"/>
                </a:lnTo>
                <a:lnTo>
                  <a:pt x="91" y="77"/>
                </a:lnTo>
                <a:close/>
                <a:moveTo>
                  <a:pt x="93" y="134"/>
                </a:moveTo>
                <a:lnTo>
                  <a:pt x="93" y="140"/>
                </a:lnTo>
                <a:lnTo>
                  <a:pt x="94" y="145"/>
                </a:lnTo>
                <a:lnTo>
                  <a:pt x="96" y="148"/>
                </a:lnTo>
                <a:lnTo>
                  <a:pt x="99" y="152"/>
                </a:lnTo>
                <a:lnTo>
                  <a:pt x="102" y="154"/>
                </a:lnTo>
                <a:lnTo>
                  <a:pt x="106" y="156"/>
                </a:lnTo>
                <a:lnTo>
                  <a:pt x="110" y="158"/>
                </a:lnTo>
                <a:lnTo>
                  <a:pt x="116" y="158"/>
                </a:lnTo>
                <a:lnTo>
                  <a:pt x="122" y="156"/>
                </a:lnTo>
                <a:lnTo>
                  <a:pt x="129" y="155"/>
                </a:lnTo>
                <a:lnTo>
                  <a:pt x="129" y="135"/>
                </a:lnTo>
                <a:lnTo>
                  <a:pt x="123" y="137"/>
                </a:lnTo>
                <a:lnTo>
                  <a:pt x="119" y="135"/>
                </a:lnTo>
                <a:lnTo>
                  <a:pt x="115" y="132"/>
                </a:lnTo>
                <a:lnTo>
                  <a:pt x="114" y="127"/>
                </a:lnTo>
                <a:lnTo>
                  <a:pt x="114" y="120"/>
                </a:lnTo>
                <a:lnTo>
                  <a:pt x="114" y="46"/>
                </a:lnTo>
                <a:lnTo>
                  <a:pt x="113" y="35"/>
                </a:lnTo>
                <a:lnTo>
                  <a:pt x="111" y="26"/>
                </a:lnTo>
                <a:lnTo>
                  <a:pt x="107" y="18"/>
                </a:lnTo>
                <a:lnTo>
                  <a:pt x="102" y="11"/>
                </a:lnTo>
                <a:lnTo>
                  <a:pt x="94" y="6"/>
                </a:lnTo>
                <a:lnTo>
                  <a:pt x="85" y="3"/>
                </a:lnTo>
                <a:lnTo>
                  <a:pt x="74" y="2"/>
                </a:lnTo>
                <a:lnTo>
                  <a:pt x="62" y="0"/>
                </a:lnTo>
                <a:lnTo>
                  <a:pt x="49" y="2"/>
                </a:lnTo>
                <a:lnTo>
                  <a:pt x="38" y="4"/>
                </a:lnTo>
                <a:lnTo>
                  <a:pt x="29" y="7"/>
                </a:lnTo>
                <a:lnTo>
                  <a:pt x="22" y="13"/>
                </a:lnTo>
                <a:lnTo>
                  <a:pt x="15" y="20"/>
                </a:lnTo>
                <a:lnTo>
                  <a:pt x="11" y="28"/>
                </a:lnTo>
                <a:lnTo>
                  <a:pt x="8" y="38"/>
                </a:lnTo>
                <a:lnTo>
                  <a:pt x="7" y="48"/>
                </a:lnTo>
                <a:lnTo>
                  <a:pt x="7" y="49"/>
                </a:lnTo>
                <a:lnTo>
                  <a:pt x="29" y="49"/>
                </a:lnTo>
                <a:lnTo>
                  <a:pt x="29" y="43"/>
                </a:lnTo>
                <a:lnTo>
                  <a:pt x="31" y="38"/>
                </a:lnTo>
                <a:lnTo>
                  <a:pt x="33" y="33"/>
                </a:lnTo>
                <a:lnTo>
                  <a:pt x="37" y="29"/>
                </a:lnTo>
                <a:lnTo>
                  <a:pt x="42" y="26"/>
                </a:lnTo>
                <a:lnTo>
                  <a:pt x="47" y="24"/>
                </a:lnTo>
                <a:lnTo>
                  <a:pt x="53" y="23"/>
                </a:lnTo>
                <a:lnTo>
                  <a:pt x="61" y="23"/>
                </a:lnTo>
                <a:lnTo>
                  <a:pt x="68" y="23"/>
                </a:lnTo>
                <a:lnTo>
                  <a:pt x="74" y="24"/>
                </a:lnTo>
                <a:lnTo>
                  <a:pt x="80" y="26"/>
                </a:lnTo>
                <a:lnTo>
                  <a:pt x="84" y="28"/>
                </a:lnTo>
                <a:lnTo>
                  <a:pt x="87" y="31"/>
                </a:lnTo>
                <a:lnTo>
                  <a:pt x="89" y="35"/>
                </a:lnTo>
                <a:lnTo>
                  <a:pt x="91" y="39"/>
                </a:lnTo>
                <a:lnTo>
                  <a:pt x="91" y="45"/>
                </a:lnTo>
                <a:lnTo>
                  <a:pt x="91" y="50"/>
                </a:lnTo>
                <a:lnTo>
                  <a:pt x="90" y="55"/>
                </a:lnTo>
                <a:lnTo>
                  <a:pt x="89" y="57"/>
                </a:lnTo>
                <a:lnTo>
                  <a:pt x="85" y="60"/>
                </a:lnTo>
                <a:lnTo>
                  <a:pt x="80" y="62"/>
                </a:lnTo>
                <a:lnTo>
                  <a:pt x="71" y="63"/>
                </a:lnTo>
                <a:lnTo>
                  <a:pt x="61" y="64"/>
                </a:lnTo>
                <a:lnTo>
                  <a:pt x="48" y="66"/>
                </a:lnTo>
                <a:lnTo>
                  <a:pt x="36" y="68"/>
                </a:lnTo>
                <a:lnTo>
                  <a:pt x="27" y="71"/>
                </a:lnTo>
                <a:lnTo>
                  <a:pt x="18" y="75"/>
                </a:lnTo>
                <a:lnTo>
                  <a:pt x="12" y="81"/>
                </a:lnTo>
                <a:lnTo>
                  <a:pt x="7" y="87"/>
                </a:lnTo>
                <a:lnTo>
                  <a:pt x="4" y="95"/>
                </a:lnTo>
                <a:lnTo>
                  <a:pt x="2" y="103"/>
                </a:lnTo>
                <a:lnTo>
                  <a:pt x="0" y="113"/>
                </a:lnTo>
                <a:lnTo>
                  <a:pt x="2" y="124"/>
                </a:lnTo>
                <a:lnTo>
                  <a:pt x="4" y="132"/>
                </a:lnTo>
                <a:lnTo>
                  <a:pt x="7" y="140"/>
                </a:lnTo>
                <a:lnTo>
                  <a:pt x="12" y="147"/>
                </a:lnTo>
                <a:lnTo>
                  <a:pt x="18" y="152"/>
                </a:lnTo>
                <a:lnTo>
                  <a:pt x="26" y="155"/>
                </a:lnTo>
                <a:lnTo>
                  <a:pt x="35" y="158"/>
                </a:lnTo>
                <a:lnTo>
                  <a:pt x="45" y="159"/>
                </a:lnTo>
                <a:lnTo>
                  <a:pt x="58" y="158"/>
                </a:lnTo>
                <a:lnTo>
                  <a:pt x="71" y="153"/>
                </a:lnTo>
                <a:lnTo>
                  <a:pt x="83" y="145"/>
                </a:lnTo>
                <a:lnTo>
                  <a:pt x="93" y="134"/>
                </a:lnTo>
                <a:close/>
              </a:path>
            </a:pathLst>
          </a:custGeom>
          <a:solidFill>
            <a:srgbClr val="000080"/>
          </a:solidFill>
          <a:ln w="9525">
            <a:noFill/>
            <a:round/>
            <a:headEnd/>
            <a:tailEnd/>
          </a:ln>
        </p:spPr>
        <p:txBody>
          <a:bodyPr/>
          <a:lstStyle/>
          <a:p>
            <a:endParaRPr lang="ru-RU"/>
          </a:p>
        </p:txBody>
      </p:sp>
      <p:sp>
        <p:nvSpPr>
          <p:cNvPr id="23657" name="Freeform 105"/>
          <p:cNvSpPr>
            <a:spLocks/>
          </p:cNvSpPr>
          <p:nvPr/>
        </p:nvSpPr>
        <p:spPr bwMode="auto">
          <a:xfrm>
            <a:off x="2424113" y="1981200"/>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8 h 155"/>
              <a:gd name="T12" fmla="*/ 112 w 114"/>
              <a:gd name="T13" fmla="*/ 28 h 155"/>
              <a:gd name="T14" fmla="*/ 108 w 114"/>
              <a:gd name="T15" fmla="*/ 21 h 155"/>
              <a:gd name="T16" fmla="*/ 105 w 114"/>
              <a:gd name="T17" fmla="*/ 16 h 155"/>
              <a:gd name="T18" fmla="*/ 102 w 114"/>
              <a:gd name="T19" fmla="*/ 12 h 155"/>
              <a:gd name="T20" fmla="*/ 97 w 114"/>
              <a:gd name="T21" fmla="*/ 9 h 155"/>
              <a:gd name="T22" fmla="*/ 92 w 114"/>
              <a:gd name="T23" fmla="*/ 5 h 155"/>
              <a:gd name="T24" fmla="*/ 87 w 114"/>
              <a:gd name="T25" fmla="*/ 3 h 155"/>
              <a:gd name="T26" fmla="*/ 80 w 114"/>
              <a:gd name="T27" fmla="*/ 2 h 155"/>
              <a:gd name="T28" fmla="*/ 73 w 114"/>
              <a:gd name="T29" fmla="*/ 0 h 155"/>
              <a:gd name="T30" fmla="*/ 66 w 114"/>
              <a:gd name="T31" fmla="*/ 0 h 155"/>
              <a:gd name="T32" fmla="*/ 59 w 114"/>
              <a:gd name="T33" fmla="*/ 0 h 155"/>
              <a:gd name="T34" fmla="*/ 53 w 114"/>
              <a:gd name="T35" fmla="*/ 2 h 155"/>
              <a:gd name="T36" fmla="*/ 47 w 114"/>
              <a:gd name="T37" fmla="*/ 4 h 155"/>
              <a:gd name="T38" fmla="*/ 41 w 114"/>
              <a:gd name="T39" fmla="*/ 6 h 155"/>
              <a:gd name="T40" fmla="*/ 36 w 114"/>
              <a:gd name="T41" fmla="*/ 10 h 155"/>
              <a:gd name="T42" fmla="*/ 31 w 114"/>
              <a:gd name="T43" fmla="*/ 14 h 155"/>
              <a:gd name="T44" fmla="*/ 27 w 114"/>
              <a:gd name="T45" fmla="*/ 20 h 155"/>
              <a:gd name="T46" fmla="*/ 22 w 114"/>
              <a:gd name="T47" fmla="*/ 26 h 155"/>
              <a:gd name="T48" fmla="*/ 22 w 114"/>
              <a:gd name="T49" fmla="*/ 4 h 155"/>
              <a:gd name="T50" fmla="*/ 0 w 114"/>
              <a:gd name="T51" fmla="*/ 4 h 155"/>
              <a:gd name="T52" fmla="*/ 0 w 114"/>
              <a:gd name="T53" fmla="*/ 155 h 155"/>
              <a:gd name="T54" fmla="*/ 23 w 114"/>
              <a:gd name="T55" fmla="*/ 155 h 155"/>
              <a:gd name="T56" fmla="*/ 23 w 114"/>
              <a:gd name="T57" fmla="*/ 69 h 155"/>
              <a:gd name="T58" fmla="*/ 25 w 114"/>
              <a:gd name="T59" fmla="*/ 59 h 155"/>
              <a:gd name="T60" fmla="*/ 27 w 114"/>
              <a:gd name="T61" fmla="*/ 49 h 155"/>
              <a:gd name="T62" fmla="*/ 30 w 114"/>
              <a:gd name="T63" fmla="*/ 41 h 155"/>
              <a:gd name="T64" fmla="*/ 34 w 114"/>
              <a:gd name="T65" fmla="*/ 34 h 155"/>
              <a:gd name="T66" fmla="*/ 40 w 114"/>
              <a:gd name="T67" fmla="*/ 29 h 155"/>
              <a:gd name="T68" fmla="*/ 47 w 114"/>
              <a:gd name="T69" fmla="*/ 26 h 155"/>
              <a:gd name="T70" fmla="*/ 55 w 114"/>
              <a:gd name="T71" fmla="*/ 24 h 155"/>
              <a:gd name="T72" fmla="*/ 64 w 114"/>
              <a:gd name="T73" fmla="*/ 23 h 155"/>
              <a:gd name="T74" fmla="*/ 71 w 114"/>
              <a:gd name="T75" fmla="*/ 24 h 155"/>
              <a:gd name="T76" fmla="*/ 77 w 114"/>
              <a:gd name="T77" fmla="*/ 25 h 155"/>
              <a:gd name="T78" fmla="*/ 81 w 114"/>
              <a:gd name="T79" fmla="*/ 28 h 155"/>
              <a:gd name="T80" fmla="*/ 86 w 114"/>
              <a:gd name="T81" fmla="*/ 32 h 155"/>
              <a:gd name="T82" fmla="*/ 88 w 114"/>
              <a:gd name="T83" fmla="*/ 38 h 155"/>
              <a:gd name="T84" fmla="*/ 90 w 114"/>
              <a:gd name="T85" fmla="*/ 45 h 155"/>
              <a:gd name="T86" fmla="*/ 91 w 114"/>
              <a:gd name="T87" fmla="*/ 53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8"/>
                </a:lnTo>
                <a:lnTo>
                  <a:pt x="112" y="28"/>
                </a:lnTo>
                <a:lnTo>
                  <a:pt x="108" y="21"/>
                </a:lnTo>
                <a:lnTo>
                  <a:pt x="105" y="16"/>
                </a:lnTo>
                <a:lnTo>
                  <a:pt x="102" y="12"/>
                </a:lnTo>
                <a:lnTo>
                  <a:pt x="97" y="9"/>
                </a:lnTo>
                <a:lnTo>
                  <a:pt x="92" y="5"/>
                </a:lnTo>
                <a:lnTo>
                  <a:pt x="87" y="3"/>
                </a:lnTo>
                <a:lnTo>
                  <a:pt x="80" y="2"/>
                </a:lnTo>
                <a:lnTo>
                  <a:pt x="73" y="0"/>
                </a:lnTo>
                <a:lnTo>
                  <a:pt x="66" y="0"/>
                </a:lnTo>
                <a:lnTo>
                  <a:pt x="59" y="0"/>
                </a:lnTo>
                <a:lnTo>
                  <a:pt x="53" y="2"/>
                </a:lnTo>
                <a:lnTo>
                  <a:pt x="47" y="4"/>
                </a:lnTo>
                <a:lnTo>
                  <a:pt x="41" y="6"/>
                </a:lnTo>
                <a:lnTo>
                  <a:pt x="36" y="10"/>
                </a:lnTo>
                <a:lnTo>
                  <a:pt x="31" y="14"/>
                </a:lnTo>
                <a:lnTo>
                  <a:pt x="27" y="20"/>
                </a:lnTo>
                <a:lnTo>
                  <a:pt x="22" y="26"/>
                </a:lnTo>
                <a:lnTo>
                  <a:pt x="22" y="4"/>
                </a:lnTo>
                <a:lnTo>
                  <a:pt x="0" y="4"/>
                </a:lnTo>
                <a:lnTo>
                  <a:pt x="0" y="155"/>
                </a:lnTo>
                <a:lnTo>
                  <a:pt x="23" y="155"/>
                </a:lnTo>
                <a:lnTo>
                  <a:pt x="23" y="69"/>
                </a:lnTo>
                <a:lnTo>
                  <a:pt x="25" y="59"/>
                </a:lnTo>
                <a:lnTo>
                  <a:pt x="27" y="49"/>
                </a:lnTo>
                <a:lnTo>
                  <a:pt x="30" y="41"/>
                </a:lnTo>
                <a:lnTo>
                  <a:pt x="34" y="34"/>
                </a:lnTo>
                <a:lnTo>
                  <a:pt x="40" y="29"/>
                </a:lnTo>
                <a:lnTo>
                  <a:pt x="47" y="26"/>
                </a:lnTo>
                <a:lnTo>
                  <a:pt x="55" y="24"/>
                </a:lnTo>
                <a:lnTo>
                  <a:pt x="64" y="23"/>
                </a:lnTo>
                <a:lnTo>
                  <a:pt x="71" y="24"/>
                </a:lnTo>
                <a:lnTo>
                  <a:pt x="77" y="25"/>
                </a:lnTo>
                <a:lnTo>
                  <a:pt x="81" y="28"/>
                </a:lnTo>
                <a:lnTo>
                  <a:pt x="86" y="32"/>
                </a:lnTo>
                <a:lnTo>
                  <a:pt x="88" y="38"/>
                </a:lnTo>
                <a:lnTo>
                  <a:pt x="90" y="45"/>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3658" name="Freeform 106"/>
          <p:cNvSpPr>
            <a:spLocks noEditPoints="1"/>
          </p:cNvSpPr>
          <p:nvPr/>
        </p:nvSpPr>
        <p:spPr bwMode="auto">
          <a:xfrm>
            <a:off x="2490788" y="1981200"/>
            <a:ext cx="57150" cy="84138"/>
          </a:xfrm>
          <a:custGeom>
            <a:avLst/>
            <a:gdLst>
              <a:gd name="T0" fmla="*/ 97 w 123"/>
              <a:gd name="T1" fmla="*/ 113 h 159"/>
              <a:gd name="T2" fmla="*/ 90 w 123"/>
              <a:gd name="T3" fmla="*/ 124 h 159"/>
              <a:gd name="T4" fmla="*/ 82 w 123"/>
              <a:gd name="T5" fmla="*/ 131 h 159"/>
              <a:gd name="T6" fmla="*/ 70 w 123"/>
              <a:gd name="T7" fmla="*/ 135 h 159"/>
              <a:gd name="T8" fmla="*/ 54 w 123"/>
              <a:gd name="T9" fmla="*/ 134 h 159"/>
              <a:gd name="T10" fmla="*/ 41 w 123"/>
              <a:gd name="T11" fmla="*/ 128 h 159"/>
              <a:gd name="T12" fmla="*/ 30 w 123"/>
              <a:gd name="T13" fmla="*/ 117 h 159"/>
              <a:gd name="T14" fmla="*/ 25 w 123"/>
              <a:gd name="T15" fmla="*/ 98 h 159"/>
              <a:gd name="T16" fmla="*/ 123 w 123"/>
              <a:gd name="T17" fmla="*/ 88 h 159"/>
              <a:gd name="T18" fmla="*/ 122 w 123"/>
              <a:gd name="T19" fmla="*/ 60 h 159"/>
              <a:gd name="T20" fmla="*/ 113 w 123"/>
              <a:gd name="T21" fmla="*/ 31 h 159"/>
              <a:gd name="T22" fmla="*/ 98 w 123"/>
              <a:gd name="T23" fmla="*/ 12 h 159"/>
              <a:gd name="T24" fmla="*/ 76 w 123"/>
              <a:gd name="T25" fmla="*/ 2 h 159"/>
              <a:gd name="T26" fmla="*/ 48 w 123"/>
              <a:gd name="T27" fmla="*/ 2 h 159"/>
              <a:gd name="T28" fmla="*/ 25 w 123"/>
              <a:gd name="T29" fmla="*/ 12 h 159"/>
              <a:gd name="T30" fmla="*/ 9 w 123"/>
              <a:gd name="T31" fmla="*/ 33 h 159"/>
              <a:gd name="T32" fmla="*/ 1 w 123"/>
              <a:gd name="T33" fmla="*/ 63 h 159"/>
              <a:gd name="T34" fmla="*/ 1 w 123"/>
              <a:gd name="T35" fmla="*/ 98 h 159"/>
              <a:gd name="T36" fmla="*/ 9 w 123"/>
              <a:gd name="T37" fmla="*/ 127 h 159"/>
              <a:gd name="T38" fmla="*/ 25 w 123"/>
              <a:gd name="T39" fmla="*/ 147 h 159"/>
              <a:gd name="T40" fmla="*/ 48 w 123"/>
              <a:gd name="T41" fmla="*/ 158 h 159"/>
              <a:gd name="T42" fmla="*/ 72 w 123"/>
              <a:gd name="T43" fmla="*/ 158 h 159"/>
              <a:gd name="T44" fmla="*/ 93 w 123"/>
              <a:gd name="T45" fmla="*/ 151 h 159"/>
              <a:gd name="T46" fmla="*/ 108 w 123"/>
              <a:gd name="T47" fmla="*/ 138 h 159"/>
              <a:gd name="T48" fmla="*/ 119 w 123"/>
              <a:gd name="T49" fmla="*/ 119 h 159"/>
              <a:gd name="T50" fmla="*/ 99 w 123"/>
              <a:gd name="T51" fmla="*/ 108 h 159"/>
              <a:gd name="T52" fmla="*/ 25 w 123"/>
              <a:gd name="T53" fmla="*/ 56 h 159"/>
              <a:gd name="T54" fmla="*/ 31 w 123"/>
              <a:gd name="T55" fmla="*/ 40 h 159"/>
              <a:gd name="T56" fmla="*/ 41 w 123"/>
              <a:gd name="T57" fmla="*/ 28 h 159"/>
              <a:gd name="T58" fmla="*/ 53 w 123"/>
              <a:gd name="T59" fmla="*/ 24 h 159"/>
              <a:gd name="T60" fmla="*/ 70 w 123"/>
              <a:gd name="T61" fmla="*/ 24 h 159"/>
              <a:gd name="T62" fmla="*/ 84 w 123"/>
              <a:gd name="T63" fmla="*/ 29 h 159"/>
              <a:gd name="T64" fmla="*/ 93 w 123"/>
              <a:gd name="T65" fmla="*/ 40 h 159"/>
              <a:gd name="T66" fmla="*/ 98 w 123"/>
              <a:gd name="T67" fmla="*/ 56 h 159"/>
              <a:gd name="T68" fmla="*/ 24 w 123"/>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8"/>
                </a:moveTo>
                <a:lnTo>
                  <a:pt x="97" y="113"/>
                </a:lnTo>
                <a:lnTo>
                  <a:pt x="93" y="119"/>
                </a:lnTo>
                <a:lnTo>
                  <a:pt x="90" y="124"/>
                </a:lnTo>
                <a:lnTo>
                  <a:pt x="86" y="128"/>
                </a:lnTo>
                <a:lnTo>
                  <a:pt x="82" y="131"/>
                </a:lnTo>
                <a:lnTo>
                  <a:pt x="77" y="133"/>
                </a:lnTo>
                <a:lnTo>
                  <a:pt x="70" y="135"/>
                </a:lnTo>
                <a:lnTo>
                  <a:pt x="63" y="135"/>
                </a:lnTo>
                <a:lnTo>
                  <a:pt x="54" y="134"/>
                </a:lnTo>
                <a:lnTo>
                  <a:pt x="47" y="132"/>
                </a:lnTo>
                <a:lnTo>
                  <a:pt x="41" y="128"/>
                </a:lnTo>
                <a:lnTo>
                  <a:pt x="34" y="123"/>
                </a:lnTo>
                <a:lnTo>
                  <a:pt x="30" y="117"/>
                </a:lnTo>
                <a:lnTo>
                  <a:pt x="27" y="109"/>
                </a:lnTo>
                <a:lnTo>
                  <a:pt x="25" y="98"/>
                </a:lnTo>
                <a:lnTo>
                  <a:pt x="24" y="88"/>
                </a:lnTo>
                <a:lnTo>
                  <a:pt x="123" y="88"/>
                </a:lnTo>
                <a:lnTo>
                  <a:pt x="123" y="76"/>
                </a:lnTo>
                <a:lnTo>
                  <a:pt x="122" y="60"/>
                </a:lnTo>
                <a:lnTo>
                  <a:pt x="119" y="43"/>
                </a:lnTo>
                <a:lnTo>
                  <a:pt x="113" y="31"/>
                </a:lnTo>
                <a:lnTo>
                  <a:pt x="107" y="20"/>
                </a:lnTo>
                <a:lnTo>
                  <a:pt x="98" y="12"/>
                </a:lnTo>
                <a:lnTo>
                  <a:pt x="87" y="5"/>
                </a:lnTo>
                <a:lnTo>
                  <a:pt x="76" y="2"/>
                </a:lnTo>
                <a:lnTo>
                  <a:pt x="61" y="0"/>
                </a:lnTo>
                <a:lnTo>
                  <a:pt x="48" y="2"/>
                </a:lnTo>
                <a:lnTo>
                  <a:pt x="35" y="6"/>
                </a:lnTo>
                <a:lnTo>
                  <a:pt x="25" y="12"/>
                </a:lnTo>
                <a:lnTo>
                  <a:pt x="16" y="21"/>
                </a:lnTo>
                <a:lnTo>
                  <a:pt x="9" y="33"/>
                </a:lnTo>
                <a:lnTo>
                  <a:pt x="4" y="47"/>
                </a:lnTo>
                <a:lnTo>
                  <a:pt x="1" y="63"/>
                </a:lnTo>
                <a:lnTo>
                  <a:pt x="0" y="81"/>
                </a:lnTo>
                <a:lnTo>
                  <a:pt x="1" y="98"/>
                </a:lnTo>
                <a:lnTo>
                  <a:pt x="4" y="113"/>
                </a:lnTo>
                <a:lnTo>
                  <a:pt x="9" y="127"/>
                </a:lnTo>
                <a:lnTo>
                  <a:pt x="16" y="138"/>
                </a:lnTo>
                <a:lnTo>
                  <a:pt x="25" y="147"/>
                </a:lnTo>
                <a:lnTo>
                  <a:pt x="35" y="153"/>
                </a:lnTo>
                <a:lnTo>
                  <a:pt x="48" y="158"/>
                </a:lnTo>
                <a:lnTo>
                  <a:pt x="61" y="159"/>
                </a:lnTo>
                <a:lnTo>
                  <a:pt x="72" y="158"/>
                </a:lnTo>
                <a:lnTo>
                  <a:pt x="84" y="155"/>
                </a:lnTo>
                <a:lnTo>
                  <a:pt x="93" y="151"/>
                </a:lnTo>
                <a:lnTo>
                  <a:pt x="102" y="145"/>
                </a:lnTo>
                <a:lnTo>
                  <a:pt x="108" y="138"/>
                </a:lnTo>
                <a:lnTo>
                  <a:pt x="115" y="128"/>
                </a:lnTo>
                <a:lnTo>
                  <a:pt x="119" y="119"/>
                </a:lnTo>
                <a:lnTo>
                  <a:pt x="121" y="108"/>
                </a:lnTo>
                <a:lnTo>
                  <a:pt x="99" y="108"/>
                </a:lnTo>
                <a:close/>
                <a:moveTo>
                  <a:pt x="24" y="67"/>
                </a:moveTo>
                <a:lnTo>
                  <a:pt x="25" y="56"/>
                </a:lnTo>
                <a:lnTo>
                  <a:pt x="27" y="48"/>
                </a:lnTo>
                <a:lnTo>
                  <a:pt x="31" y="40"/>
                </a:lnTo>
                <a:lnTo>
                  <a:pt x="35" y="34"/>
                </a:lnTo>
                <a:lnTo>
                  <a:pt x="41" y="28"/>
                </a:lnTo>
                <a:lnTo>
                  <a:pt x="47" y="25"/>
                </a:lnTo>
                <a:lnTo>
                  <a:pt x="53" y="24"/>
                </a:lnTo>
                <a:lnTo>
                  <a:pt x="62" y="23"/>
                </a:lnTo>
                <a:lnTo>
                  <a:pt x="70" y="24"/>
                </a:lnTo>
                <a:lnTo>
                  <a:pt x="78" y="25"/>
                </a:lnTo>
                <a:lnTo>
                  <a:pt x="84" y="29"/>
                </a:lnTo>
                <a:lnTo>
                  <a:pt x="89" y="34"/>
                </a:lnTo>
                <a:lnTo>
                  <a:pt x="93"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3659" name="Freeform 107"/>
          <p:cNvSpPr>
            <a:spLocks noEditPoints="1"/>
          </p:cNvSpPr>
          <p:nvPr/>
        </p:nvSpPr>
        <p:spPr bwMode="auto">
          <a:xfrm>
            <a:off x="2595563" y="1954213"/>
            <a:ext cx="66675" cy="109537"/>
          </a:xfrm>
          <a:custGeom>
            <a:avLst/>
            <a:gdLst>
              <a:gd name="T0" fmla="*/ 25 w 143"/>
              <a:gd name="T1" fmla="*/ 111 h 207"/>
              <a:gd name="T2" fmla="*/ 84 w 143"/>
              <a:gd name="T3" fmla="*/ 111 h 207"/>
              <a:gd name="T4" fmla="*/ 101 w 143"/>
              <a:gd name="T5" fmla="*/ 115 h 207"/>
              <a:gd name="T6" fmla="*/ 111 w 143"/>
              <a:gd name="T7" fmla="*/ 123 h 207"/>
              <a:gd name="T8" fmla="*/ 116 w 143"/>
              <a:gd name="T9" fmla="*/ 136 h 207"/>
              <a:gd name="T10" fmla="*/ 116 w 143"/>
              <a:gd name="T11" fmla="*/ 154 h 207"/>
              <a:gd name="T12" fmla="*/ 112 w 143"/>
              <a:gd name="T13" fmla="*/ 168 h 207"/>
              <a:gd name="T14" fmla="*/ 101 w 143"/>
              <a:gd name="T15" fmla="*/ 176 h 207"/>
              <a:gd name="T16" fmla="*/ 87 w 143"/>
              <a:gd name="T17" fmla="*/ 180 h 207"/>
              <a:gd name="T18" fmla="*/ 25 w 143"/>
              <a:gd name="T19" fmla="*/ 182 h 207"/>
              <a:gd name="T20" fmla="*/ 25 w 143"/>
              <a:gd name="T21" fmla="*/ 23 h 207"/>
              <a:gd name="T22" fmla="*/ 81 w 143"/>
              <a:gd name="T23" fmla="*/ 23 h 207"/>
              <a:gd name="T24" fmla="*/ 96 w 143"/>
              <a:gd name="T25" fmla="*/ 28 h 207"/>
              <a:gd name="T26" fmla="*/ 104 w 143"/>
              <a:gd name="T27" fmla="*/ 35 h 207"/>
              <a:gd name="T28" fmla="*/ 109 w 143"/>
              <a:gd name="T29" fmla="*/ 47 h 207"/>
              <a:gd name="T30" fmla="*/ 109 w 143"/>
              <a:gd name="T31" fmla="*/ 63 h 207"/>
              <a:gd name="T32" fmla="*/ 104 w 143"/>
              <a:gd name="T33" fmla="*/ 75 h 207"/>
              <a:gd name="T34" fmla="*/ 95 w 143"/>
              <a:gd name="T35" fmla="*/ 83 h 207"/>
              <a:gd name="T36" fmla="*/ 80 w 143"/>
              <a:gd name="T37" fmla="*/ 87 h 207"/>
              <a:gd name="T38" fmla="*/ 25 w 143"/>
              <a:gd name="T39" fmla="*/ 87 h 207"/>
              <a:gd name="T40" fmla="*/ 80 w 143"/>
              <a:gd name="T41" fmla="*/ 207 h 207"/>
              <a:gd name="T42" fmla="*/ 107 w 143"/>
              <a:gd name="T43" fmla="*/ 203 h 207"/>
              <a:gd name="T44" fmla="*/ 127 w 143"/>
              <a:gd name="T45" fmla="*/ 190 h 207"/>
              <a:gd name="T46" fmla="*/ 139 w 143"/>
              <a:gd name="T47" fmla="*/ 171 h 207"/>
              <a:gd name="T48" fmla="*/ 143 w 143"/>
              <a:gd name="T49" fmla="*/ 146 h 207"/>
              <a:gd name="T50" fmla="*/ 141 w 143"/>
              <a:gd name="T51" fmla="*/ 127 h 207"/>
              <a:gd name="T52" fmla="*/ 134 w 143"/>
              <a:gd name="T53" fmla="*/ 112 h 207"/>
              <a:gd name="T54" fmla="*/ 123 w 143"/>
              <a:gd name="T55" fmla="*/ 101 h 207"/>
              <a:gd name="T56" fmla="*/ 109 w 143"/>
              <a:gd name="T57" fmla="*/ 95 h 207"/>
              <a:gd name="T58" fmla="*/ 120 w 143"/>
              <a:gd name="T59" fmla="*/ 88 h 207"/>
              <a:gd name="T60" fmla="*/ 129 w 143"/>
              <a:gd name="T61" fmla="*/ 78 h 207"/>
              <a:gd name="T62" fmla="*/ 133 w 143"/>
              <a:gd name="T63" fmla="*/ 65 h 207"/>
              <a:gd name="T64" fmla="*/ 135 w 143"/>
              <a:gd name="T65" fmla="*/ 51 h 207"/>
              <a:gd name="T66" fmla="*/ 132 w 143"/>
              <a:gd name="T67" fmla="*/ 28 h 207"/>
              <a:gd name="T68" fmla="*/ 120 w 143"/>
              <a:gd name="T69" fmla="*/ 13 h 207"/>
              <a:gd name="T70" fmla="*/ 102 w 143"/>
              <a:gd name="T71" fmla="*/ 3 h 207"/>
              <a:gd name="T72" fmla="*/ 76 w 143"/>
              <a:gd name="T73" fmla="*/ 0 h 207"/>
              <a:gd name="T74" fmla="*/ 0 w 143"/>
              <a:gd name="T75" fmla="*/ 207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3"/>
              <a:gd name="T115" fmla="*/ 0 h 207"/>
              <a:gd name="T116" fmla="*/ 143 w 143"/>
              <a:gd name="T117" fmla="*/ 207 h 2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3" h="207">
                <a:moveTo>
                  <a:pt x="25" y="182"/>
                </a:moveTo>
                <a:lnTo>
                  <a:pt x="25" y="111"/>
                </a:lnTo>
                <a:lnTo>
                  <a:pt x="75" y="111"/>
                </a:lnTo>
                <a:lnTo>
                  <a:pt x="84" y="111"/>
                </a:lnTo>
                <a:lnTo>
                  <a:pt x="94" y="113"/>
                </a:lnTo>
                <a:lnTo>
                  <a:pt x="101" y="115"/>
                </a:lnTo>
                <a:lnTo>
                  <a:pt x="107" y="119"/>
                </a:lnTo>
                <a:lnTo>
                  <a:pt x="111" y="123"/>
                </a:lnTo>
                <a:lnTo>
                  <a:pt x="115" y="129"/>
                </a:lnTo>
                <a:lnTo>
                  <a:pt x="116" y="136"/>
                </a:lnTo>
                <a:lnTo>
                  <a:pt x="117" y="146"/>
                </a:lnTo>
                <a:lnTo>
                  <a:pt x="116" y="154"/>
                </a:lnTo>
                <a:lnTo>
                  <a:pt x="115" y="161"/>
                </a:lnTo>
                <a:lnTo>
                  <a:pt x="112" y="168"/>
                </a:lnTo>
                <a:lnTo>
                  <a:pt x="108" y="172"/>
                </a:lnTo>
                <a:lnTo>
                  <a:pt x="101" y="176"/>
                </a:lnTo>
                <a:lnTo>
                  <a:pt x="95" y="179"/>
                </a:lnTo>
                <a:lnTo>
                  <a:pt x="87" y="180"/>
                </a:lnTo>
                <a:lnTo>
                  <a:pt x="78" y="182"/>
                </a:lnTo>
                <a:lnTo>
                  <a:pt x="25" y="182"/>
                </a:lnTo>
                <a:close/>
                <a:moveTo>
                  <a:pt x="25" y="87"/>
                </a:moveTo>
                <a:lnTo>
                  <a:pt x="25" y="23"/>
                </a:lnTo>
                <a:lnTo>
                  <a:pt x="73" y="23"/>
                </a:lnTo>
                <a:lnTo>
                  <a:pt x="81" y="23"/>
                </a:lnTo>
                <a:lnTo>
                  <a:pt x="89" y="26"/>
                </a:lnTo>
                <a:lnTo>
                  <a:pt x="96" y="28"/>
                </a:lnTo>
                <a:lnTo>
                  <a:pt x="100" y="31"/>
                </a:lnTo>
                <a:lnTo>
                  <a:pt x="104" y="35"/>
                </a:lnTo>
                <a:lnTo>
                  <a:pt x="108" y="41"/>
                </a:lnTo>
                <a:lnTo>
                  <a:pt x="109" y="47"/>
                </a:lnTo>
                <a:lnTo>
                  <a:pt x="110" y="55"/>
                </a:lnTo>
                <a:lnTo>
                  <a:pt x="109" y="63"/>
                </a:lnTo>
                <a:lnTo>
                  <a:pt x="108" y="70"/>
                </a:lnTo>
                <a:lnTo>
                  <a:pt x="104" y="75"/>
                </a:lnTo>
                <a:lnTo>
                  <a:pt x="100" y="79"/>
                </a:lnTo>
                <a:lnTo>
                  <a:pt x="95" y="83"/>
                </a:lnTo>
                <a:lnTo>
                  <a:pt x="88" y="85"/>
                </a:lnTo>
                <a:lnTo>
                  <a:pt x="80" y="87"/>
                </a:lnTo>
                <a:lnTo>
                  <a:pt x="71" y="87"/>
                </a:lnTo>
                <a:lnTo>
                  <a:pt x="25" y="87"/>
                </a:lnTo>
                <a:close/>
                <a:moveTo>
                  <a:pt x="0" y="207"/>
                </a:moveTo>
                <a:lnTo>
                  <a:pt x="80" y="207"/>
                </a:lnTo>
                <a:lnTo>
                  <a:pt x="95" y="206"/>
                </a:lnTo>
                <a:lnTo>
                  <a:pt x="107" y="203"/>
                </a:lnTo>
                <a:lnTo>
                  <a:pt x="118" y="198"/>
                </a:lnTo>
                <a:lnTo>
                  <a:pt x="127" y="190"/>
                </a:lnTo>
                <a:lnTo>
                  <a:pt x="134" y="182"/>
                </a:lnTo>
                <a:lnTo>
                  <a:pt x="139" y="171"/>
                </a:lnTo>
                <a:lnTo>
                  <a:pt x="142" y="158"/>
                </a:lnTo>
                <a:lnTo>
                  <a:pt x="143" y="146"/>
                </a:lnTo>
                <a:lnTo>
                  <a:pt x="142" y="136"/>
                </a:lnTo>
                <a:lnTo>
                  <a:pt x="141" y="127"/>
                </a:lnTo>
                <a:lnTo>
                  <a:pt x="138" y="119"/>
                </a:lnTo>
                <a:lnTo>
                  <a:pt x="134" y="112"/>
                </a:lnTo>
                <a:lnTo>
                  <a:pt x="129" y="106"/>
                </a:lnTo>
                <a:lnTo>
                  <a:pt x="123" y="101"/>
                </a:lnTo>
                <a:lnTo>
                  <a:pt x="116" y="98"/>
                </a:lnTo>
                <a:lnTo>
                  <a:pt x="109" y="95"/>
                </a:lnTo>
                <a:lnTo>
                  <a:pt x="115" y="92"/>
                </a:lnTo>
                <a:lnTo>
                  <a:pt x="120" y="88"/>
                </a:lnTo>
                <a:lnTo>
                  <a:pt x="124" y="84"/>
                </a:lnTo>
                <a:lnTo>
                  <a:pt x="129" y="78"/>
                </a:lnTo>
                <a:lnTo>
                  <a:pt x="131" y="72"/>
                </a:lnTo>
                <a:lnTo>
                  <a:pt x="133" y="65"/>
                </a:lnTo>
                <a:lnTo>
                  <a:pt x="135" y="58"/>
                </a:lnTo>
                <a:lnTo>
                  <a:pt x="135" y="51"/>
                </a:lnTo>
                <a:lnTo>
                  <a:pt x="134" y="38"/>
                </a:lnTo>
                <a:lnTo>
                  <a:pt x="132" y="28"/>
                </a:lnTo>
                <a:lnTo>
                  <a:pt x="127" y="20"/>
                </a:lnTo>
                <a:lnTo>
                  <a:pt x="120" y="13"/>
                </a:lnTo>
                <a:lnTo>
                  <a:pt x="112" y="7"/>
                </a:lnTo>
                <a:lnTo>
                  <a:pt x="102" y="3"/>
                </a:lnTo>
                <a:lnTo>
                  <a:pt x="90" y="1"/>
                </a:lnTo>
                <a:lnTo>
                  <a:pt x="76" y="0"/>
                </a:lnTo>
                <a:lnTo>
                  <a:pt x="0" y="0"/>
                </a:lnTo>
                <a:lnTo>
                  <a:pt x="0" y="207"/>
                </a:lnTo>
                <a:close/>
              </a:path>
            </a:pathLst>
          </a:custGeom>
          <a:solidFill>
            <a:srgbClr val="000080"/>
          </a:solidFill>
          <a:ln w="9525">
            <a:noFill/>
            <a:round/>
            <a:headEnd/>
            <a:tailEnd/>
          </a:ln>
        </p:spPr>
        <p:txBody>
          <a:bodyPr/>
          <a:lstStyle/>
          <a:p>
            <a:endParaRPr lang="ru-RU"/>
          </a:p>
        </p:txBody>
      </p:sp>
      <p:sp>
        <p:nvSpPr>
          <p:cNvPr id="23660" name="Rectangle 108"/>
          <p:cNvSpPr>
            <a:spLocks noChangeArrowheads="1"/>
          </p:cNvSpPr>
          <p:nvPr/>
        </p:nvSpPr>
        <p:spPr bwMode="auto">
          <a:xfrm>
            <a:off x="2678113" y="2047875"/>
            <a:ext cx="12700" cy="15875"/>
          </a:xfrm>
          <a:prstGeom prst="rect">
            <a:avLst/>
          </a:prstGeom>
          <a:solidFill>
            <a:srgbClr val="000080"/>
          </a:solidFill>
          <a:ln w="9525">
            <a:noFill/>
            <a:miter lim="800000"/>
            <a:headEnd/>
            <a:tailEnd/>
          </a:ln>
        </p:spPr>
        <p:txBody>
          <a:bodyPr/>
          <a:lstStyle/>
          <a:p>
            <a:endParaRPr lang="ru-RU"/>
          </a:p>
        </p:txBody>
      </p:sp>
      <p:sp>
        <p:nvSpPr>
          <p:cNvPr id="23661" name="Freeform 109"/>
          <p:cNvSpPr>
            <a:spLocks noEditPoints="1"/>
          </p:cNvSpPr>
          <p:nvPr/>
        </p:nvSpPr>
        <p:spPr bwMode="auto">
          <a:xfrm>
            <a:off x="1350963" y="2151063"/>
            <a:ext cx="60325" cy="107950"/>
          </a:xfrm>
          <a:custGeom>
            <a:avLst/>
            <a:gdLst>
              <a:gd name="T0" fmla="*/ 125 w 128"/>
              <a:gd name="T1" fmla="*/ 40 h 203"/>
              <a:gd name="T2" fmla="*/ 116 w 128"/>
              <a:gd name="T3" fmla="*/ 21 h 203"/>
              <a:gd name="T4" fmla="*/ 102 w 128"/>
              <a:gd name="T5" fmla="*/ 8 h 203"/>
              <a:gd name="T6" fmla="*/ 81 w 128"/>
              <a:gd name="T7" fmla="*/ 1 h 203"/>
              <a:gd name="T8" fmla="*/ 61 w 128"/>
              <a:gd name="T9" fmla="*/ 0 h 203"/>
              <a:gd name="T10" fmla="*/ 47 w 128"/>
              <a:gd name="T11" fmla="*/ 4 h 203"/>
              <a:gd name="T12" fmla="*/ 34 w 128"/>
              <a:gd name="T13" fmla="*/ 11 h 203"/>
              <a:gd name="T14" fmla="*/ 23 w 128"/>
              <a:gd name="T15" fmla="*/ 22 h 203"/>
              <a:gd name="T16" fmla="*/ 14 w 128"/>
              <a:gd name="T17" fmla="*/ 36 h 203"/>
              <a:gd name="T18" fmla="*/ 8 w 128"/>
              <a:gd name="T19" fmla="*/ 53 h 203"/>
              <a:gd name="T20" fmla="*/ 3 w 128"/>
              <a:gd name="T21" fmla="*/ 73 h 203"/>
              <a:gd name="T22" fmla="*/ 0 w 128"/>
              <a:gd name="T23" fmla="*/ 97 h 203"/>
              <a:gd name="T24" fmla="*/ 0 w 128"/>
              <a:gd name="T25" fmla="*/ 122 h 203"/>
              <a:gd name="T26" fmla="*/ 2 w 128"/>
              <a:gd name="T27" fmla="*/ 142 h 203"/>
              <a:gd name="T28" fmla="*/ 7 w 128"/>
              <a:gd name="T29" fmla="*/ 159 h 203"/>
              <a:gd name="T30" fmla="*/ 13 w 128"/>
              <a:gd name="T31" fmla="*/ 173 h 203"/>
              <a:gd name="T32" fmla="*/ 21 w 128"/>
              <a:gd name="T33" fmla="*/ 185 h 203"/>
              <a:gd name="T34" fmla="*/ 32 w 128"/>
              <a:gd name="T35" fmla="*/ 194 h 203"/>
              <a:gd name="T36" fmla="*/ 45 w 128"/>
              <a:gd name="T37" fmla="*/ 200 h 203"/>
              <a:gd name="T38" fmla="*/ 58 w 128"/>
              <a:gd name="T39" fmla="*/ 203 h 203"/>
              <a:gd name="T40" fmla="*/ 79 w 128"/>
              <a:gd name="T41" fmla="*/ 202 h 203"/>
              <a:gd name="T42" fmla="*/ 102 w 128"/>
              <a:gd name="T43" fmla="*/ 193 h 203"/>
              <a:gd name="T44" fmla="*/ 118 w 128"/>
              <a:gd name="T45" fmla="*/ 175 h 203"/>
              <a:gd name="T46" fmla="*/ 127 w 128"/>
              <a:gd name="T47" fmla="*/ 150 h 203"/>
              <a:gd name="T48" fmla="*/ 127 w 128"/>
              <a:gd name="T49" fmla="*/ 122 h 203"/>
              <a:gd name="T50" fmla="*/ 118 w 128"/>
              <a:gd name="T51" fmla="*/ 97 h 203"/>
              <a:gd name="T52" fmla="*/ 104 w 128"/>
              <a:gd name="T53" fmla="*/ 80 h 203"/>
              <a:gd name="T54" fmla="*/ 83 w 128"/>
              <a:gd name="T55" fmla="*/ 71 h 203"/>
              <a:gd name="T56" fmla="*/ 57 w 128"/>
              <a:gd name="T57" fmla="*/ 71 h 203"/>
              <a:gd name="T58" fmla="*/ 35 w 128"/>
              <a:gd name="T59" fmla="*/ 82 h 203"/>
              <a:gd name="T60" fmla="*/ 28 w 128"/>
              <a:gd name="T61" fmla="*/ 75 h 203"/>
              <a:gd name="T62" fmla="*/ 34 w 128"/>
              <a:gd name="T63" fmla="*/ 50 h 203"/>
              <a:gd name="T64" fmla="*/ 45 w 128"/>
              <a:gd name="T65" fmla="*/ 32 h 203"/>
              <a:gd name="T66" fmla="*/ 60 w 128"/>
              <a:gd name="T67" fmla="*/ 24 h 203"/>
              <a:gd name="T68" fmla="*/ 76 w 128"/>
              <a:gd name="T69" fmla="*/ 23 h 203"/>
              <a:gd name="T70" fmla="*/ 88 w 128"/>
              <a:gd name="T71" fmla="*/ 28 h 203"/>
              <a:gd name="T72" fmla="*/ 96 w 128"/>
              <a:gd name="T73" fmla="*/ 35 h 203"/>
              <a:gd name="T74" fmla="*/ 102 w 128"/>
              <a:gd name="T75" fmla="*/ 46 h 203"/>
              <a:gd name="T76" fmla="*/ 127 w 128"/>
              <a:gd name="T77" fmla="*/ 52 h 203"/>
              <a:gd name="T78" fmla="*/ 102 w 128"/>
              <a:gd name="T79" fmla="*/ 145 h 203"/>
              <a:gd name="T80" fmla="*/ 97 w 128"/>
              <a:gd name="T81" fmla="*/ 162 h 203"/>
              <a:gd name="T82" fmla="*/ 87 w 128"/>
              <a:gd name="T83" fmla="*/ 173 h 203"/>
              <a:gd name="T84" fmla="*/ 74 w 128"/>
              <a:gd name="T85" fmla="*/ 179 h 203"/>
              <a:gd name="T86" fmla="*/ 58 w 128"/>
              <a:gd name="T87" fmla="*/ 179 h 203"/>
              <a:gd name="T88" fmla="*/ 45 w 128"/>
              <a:gd name="T89" fmla="*/ 173 h 203"/>
              <a:gd name="T90" fmla="*/ 35 w 128"/>
              <a:gd name="T91" fmla="*/ 162 h 203"/>
              <a:gd name="T92" fmla="*/ 30 w 128"/>
              <a:gd name="T93" fmla="*/ 146 h 203"/>
              <a:gd name="T94" fmla="*/ 30 w 128"/>
              <a:gd name="T95" fmla="*/ 127 h 203"/>
              <a:gd name="T96" fmla="*/ 35 w 128"/>
              <a:gd name="T97" fmla="*/ 110 h 203"/>
              <a:gd name="T98" fmla="*/ 45 w 128"/>
              <a:gd name="T99" fmla="*/ 100 h 203"/>
              <a:gd name="T100" fmla="*/ 58 w 128"/>
              <a:gd name="T101" fmla="*/ 94 h 203"/>
              <a:gd name="T102" fmla="*/ 74 w 128"/>
              <a:gd name="T103" fmla="*/ 94 h 203"/>
              <a:gd name="T104" fmla="*/ 88 w 128"/>
              <a:gd name="T105" fmla="*/ 100 h 203"/>
              <a:gd name="T106" fmla="*/ 97 w 128"/>
              <a:gd name="T107" fmla="*/ 110 h 203"/>
              <a:gd name="T108" fmla="*/ 102 w 128"/>
              <a:gd name="T109" fmla="*/ 127 h 20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3"/>
              <a:gd name="T167" fmla="*/ 128 w 128"/>
              <a:gd name="T168" fmla="*/ 203 h 20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3">
                <a:moveTo>
                  <a:pt x="127" y="52"/>
                </a:moveTo>
                <a:lnTo>
                  <a:pt x="125" y="40"/>
                </a:lnTo>
                <a:lnTo>
                  <a:pt x="122" y="30"/>
                </a:lnTo>
                <a:lnTo>
                  <a:pt x="116" y="21"/>
                </a:lnTo>
                <a:lnTo>
                  <a:pt x="110" y="14"/>
                </a:lnTo>
                <a:lnTo>
                  <a:pt x="102" y="8"/>
                </a:lnTo>
                <a:lnTo>
                  <a:pt x="92" y="3"/>
                </a:lnTo>
                <a:lnTo>
                  <a:pt x="81" y="1"/>
                </a:lnTo>
                <a:lnTo>
                  <a:pt x="69" y="0"/>
                </a:lnTo>
                <a:lnTo>
                  <a:pt x="61" y="0"/>
                </a:lnTo>
                <a:lnTo>
                  <a:pt x="54" y="2"/>
                </a:lnTo>
                <a:lnTo>
                  <a:pt x="47" y="4"/>
                </a:lnTo>
                <a:lnTo>
                  <a:pt x="40" y="7"/>
                </a:lnTo>
                <a:lnTo>
                  <a:pt x="34" y="11"/>
                </a:lnTo>
                <a:lnTo>
                  <a:pt x="29" y="16"/>
                </a:lnTo>
                <a:lnTo>
                  <a:pt x="23" y="22"/>
                </a:lnTo>
                <a:lnTo>
                  <a:pt x="18" y="28"/>
                </a:lnTo>
                <a:lnTo>
                  <a:pt x="14" y="36"/>
                </a:lnTo>
                <a:lnTo>
                  <a:pt x="11" y="44"/>
                </a:lnTo>
                <a:lnTo>
                  <a:pt x="8" y="53"/>
                </a:lnTo>
                <a:lnTo>
                  <a:pt x="5" y="63"/>
                </a:lnTo>
                <a:lnTo>
                  <a:pt x="3" y="73"/>
                </a:lnTo>
                <a:lnTo>
                  <a:pt x="1" y="85"/>
                </a:lnTo>
                <a:lnTo>
                  <a:pt x="0" y="97"/>
                </a:lnTo>
                <a:lnTo>
                  <a:pt x="0" y="110"/>
                </a:lnTo>
                <a:lnTo>
                  <a:pt x="0" y="122"/>
                </a:lnTo>
                <a:lnTo>
                  <a:pt x="1" y="132"/>
                </a:lnTo>
                <a:lnTo>
                  <a:pt x="2" y="142"/>
                </a:lnTo>
                <a:lnTo>
                  <a:pt x="5" y="151"/>
                </a:lnTo>
                <a:lnTo>
                  <a:pt x="7" y="159"/>
                </a:lnTo>
                <a:lnTo>
                  <a:pt x="10" y="166"/>
                </a:lnTo>
                <a:lnTo>
                  <a:pt x="13" y="173"/>
                </a:lnTo>
                <a:lnTo>
                  <a:pt x="17" y="180"/>
                </a:lnTo>
                <a:lnTo>
                  <a:pt x="21" y="185"/>
                </a:lnTo>
                <a:lnTo>
                  <a:pt x="27" y="189"/>
                </a:lnTo>
                <a:lnTo>
                  <a:pt x="32" y="194"/>
                </a:lnTo>
                <a:lnTo>
                  <a:pt x="38" y="198"/>
                </a:lnTo>
                <a:lnTo>
                  <a:pt x="45" y="200"/>
                </a:lnTo>
                <a:lnTo>
                  <a:pt x="51" y="202"/>
                </a:lnTo>
                <a:lnTo>
                  <a:pt x="58" y="203"/>
                </a:lnTo>
                <a:lnTo>
                  <a:pt x="66" y="203"/>
                </a:lnTo>
                <a:lnTo>
                  <a:pt x="79" y="202"/>
                </a:lnTo>
                <a:lnTo>
                  <a:pt x="91" y="199"/>
                </a:lnTo>
                <a:lnTo>
                  <a:pt x="102" y="193"/>
                </a:lnTo>
                <a:lnTo>
                  <a:pt x="111" y="185"/>
                </a:lnTo>
                <a:lnTo>
                  <a:pt x="118" y="175"/>
                </a:lnTo>
                <a:lnTo>
                  <a:pt x="124" y="164"/>
                </a:lnTo>
                <a:lnTo>
                  <a:pt x="127" y="150"/>
                </a:lnTo>
                <a:lnTo>
                  <a:pt x="128" y="136"/>
                </a:lnTo>
                <a:lnTo>
                  <a:pt x="127" y="122"/>
                </a:lnTo>
                <a:lnTo>
                  <a:pt x="124" y="109"/>
                </a:lnTo>
                <a:lnTo>
                  <a:pt x="118" y="97"/>
                </a:lnTo>
                <a:lnTo>
                  <a:pt x="112" y="88"/>
                </a:lnTo>
                <a:lnTo>
                  <a:pt x="104" y="80"/>
                </a:lnTo>
                <a:lnTo>
                  <a:pt x="93" y="74"/>
                </a:lnTo>
                <a:lnTo>
                  <a:pt x="83" y="71"/>
                </a:lnTo>
                <a:lnTo>
                  <a:pt x="70" y="70"/>
                </a:lnTo>
                <a:lnTo>
                  <a:pt x="57" y="71"/>
                </a:lnTo>
                <a:lnTo>
                  <a:pt x="46" y="75"/>
                </a:lnTo>
                <a:lnTo>
                  <a:pt x="35" y="82"/>
                </a:lnTo>
                <a:lnTo>
                  <a:pt x="27" y="92"/>
                </a:lnTo>
                <a:lnTo>
                  <a:pt x="28" y="75"/>
                </a:lnTo>
                <a:lnTo>
                  <a:pt x="31" y="61"/>
                </a:lnTo>
                <a:lnTo>
                  <a:pt x="34" y="50"/>
                </a:lnTo>
                <a:lnTo>
                  <a:pt x="39" y="40"/>
                </a:lnTo>
                <a:lnTo>
                  <a:pt x="45" y="32"/>
                </a:lnTo>
                <a:lnTo>
                  <a:pt x="52" y="28"/>
                </a:lnTo>
                <a:lnTo>
                  <a:pt x="60" y="24"/>
                </a:lnTo>
                <a:lnTo>
                  <a:pt x="70" y="23"/>
                </a:lnTo>
                <a:lnTo>
                  <a:pt x="76" y="23"/>
                </a:lnTo>
                <a:lnTo>
                  <a:pt x="83" y="25"/>
                </a:lnTo>
                <a:lnTo>
                  <a:pt x="88" y="28"/>
                </a:lnTo>
                <a:lnTo>
                  <a:pt x="93" y="30"/>
                </a:lnTo>
                <a:lnTo>
                  <a:pt x="96" y="35"/>
                </a:lnTo>
                <a:lnTo>
                  <a:pt x="99" y="39"/>
                </a:lnTo>
                <a:lnTo>
                  <a:pt x="102" y="46"/>
                </a:lnTo>
                <a:lnTo>
                  <a:pt x="103" y="52"/>
                </a:lnTo>
                <a:lnTo>
                  <a:pt x="127" y="52"/>
                </a:lnTo>
                <a:close/>
                <a:moveTo>
                  <a:pt x="103" y="136"/>
                </a:moveTo>
                <a:lnTo>
                  <a:pt x="102" y="145"/>
                </a:lnTo>
                <a:lnTo>
                  <a:pt x="100" y="155"/>
                </a:lnTo>
                <a:lnTo>
                  <a:pt x="97" y="162"/>
                </a:lnTo>
                <a:lnTo>
                  <a:pt x="92" y="169"/>
                </a:lnTo>
                <a:lnTo>
                  <a:pt x="87" y="173"/>
                </a:lnTo>
                <a:lnTo>
                  <a:pt x="81" y="177"/>
                </a:lnTo>
                <a:lnTo>
                  <a:pt x="74" y="179"/>
                </a:lnTo>
                <a:lnTo>
                  <a:pt x="66" y="180"/>
                </a:lnTo>
                <a:lnTo>
                  <a:pt x="58" y="179"/>
                </a:lnTo>
                <a:lnTo>
                  <a:pt x="51" y="177"/>
                </a:lnTo>
                <a:lnTo>
                  <a:pt x="45" y="173"/>
                </a:lnTo>
                <a:lnTo>
                  <a:pt x="39" y="169"/>
                </a:lnTo>
                <a:lnTo>
                  <a:pt x="35" y="162"/>
                </a:lnTo>
                <a:lnTo>
                  <a:pt x="32" y="155"/>
                </a:lnTo>
                <a:lnTo>
                  <a:pt x="30" y="146"/>
                </a:lnTo>
                <a:lnTo>
                  <a:pt x="29" y="136"/>
                </a:lnTo>
                <a:lnTo>
                  <a:pt x="30" y="127"/>
                </a:lnTo>
                <a:lnTo>
                  <a:pt x="31" y="118"/>
                </a:lnTo>
                <a:lnTo>
                  <a:pt x="35" y="110"/>
                </a:lnTo>
                <a:lnTo>
                  <a:pt x="39" y="104"/>
                </a:lnTo>
                <a:lnTo>
                  <a:pt x="45" y="100"/>
                </a:lnTo>
                <a:lnTo>
                  <a:pt x="51" y="96"/>
                </a:lnTo>
                <a:lnTo>
                  <a:pt x="58" y="94"/>
                </a:lnTo>
                <a:lnTo>
                  <a:pt x="67" y="93"/>
                </a:lnTo>
                <a:lnTo>
                  <a:pt x="74" y="94"/>
                </a:lnTo>
                <a:lnTo>
                  <a:pt x="81" y="96"/>
                </a:lnTo>
                <a:lnTo>
                  <a:pt x="88" y="100"/>
                </a:lnTo>
                <a:lnTo>
                  <a:pt x="93" y="104"/>
                </a:lnTo>
                <a:lnTo>
                  <a:pt x="97" y="110"/>
                </a:lnTo>
                <a:lnTo>
                  <a:pt x="100" y="118"/>
                </a:lnTo>
                <a:lnTo>
                  <a:pt x="102" y="127"/>
                </a:lnTo>
                <a:lnTo>
                  <a:pt x="103" y="136"/>
                </a:lnTo>
                <a:close/>
              </a:path>
            </a:pathLst>
          </a:custGeom>
          <a:solidFill>
            <a:srgbClr val="000080"/>
          </a:solidFill>
          <a:ln w="9525">
            <a:noFill/>
            <a:round/>
            <a:headEnd/>
            <a:tailEnd/>
          </a:ln>
        </p:spPr>
        <p:txBody>
          <a:bodyPr/>
          <a:lstStyle/>
          <a:p>
            <a:endParaRPr lang="ru-RU"/>
          </a:p>
        </p:txBody>
      </p:sp>
      <p:sp>
        <p:nvSpPr>
          <p:cNvPr id="23662" name="Freeform 110"/>
          <p:cNvSpPr>
            <a:spLocks noEditPoints="1"/>
          </p:cNvSpPr>
          <p:nvPr/>
        </p:nvSpPr>
        <p:spPr bwMode="auto">
          <a:xfrm>
            <a:off x="2025650" y="2146300"/>
            <a:ext cx="79375" cy="111125"/>
          </a:xfrm>
          <a:custGeom>
            <a:avLst/>
            <a:gdLst>
              <a:gd name="T0" fmla="*/ 0 w 167"/>
              <a:gd name="T1" fmla="*/ 208 h 208"/>
              <a:gd name="T2" fmla="*/ 26 w 167"/>
              <a:gd name="T3" fmla="*/ 208 h 208"/>
              <a:gd name="T4" fmla="*/ 46 w 167"/>
              <a:gd name="T5" fmla="*/ 146 h 208"/>
              <a:gd name="T6" fmla="*/ 120 w 167"/>
              <a:gd name="T7" fmla="*/ 146 h 208"/>
              <a:gd name="T8" fmla="*/ 140 w 167"/>
              <a:gd name="T9" fmla="*/ 208 h 208"/>
              <a:gd name="T10" fmla="*/ 167 w 167"/>
              <a:gd name="T11" fmla="*/ 208 h 208"/>
              <a:gd name="T12" fmla="*/ 98 w 167"/>
              <a:gd name="T13" fmla="*/ 0 h 208"/>
              <a:gd name="T14" fmla="*/ 69 w 167"/>
              <a:gd name="T15" fmla="*/ 0 h 208"/>
              <a:gd name="T16" fmla="*/ 0 w 167"/>
              <a:gd name="T17" fmla="*/ 208 h 208"/>
              <a:gd name="T18" fmla="*/ 54 w 167"/>
              <a:gd name="T19" fmla="*/ 122 h 208"/>
              <a:gd name="T20" fmla="*/ 84 w 167"/>
              <a:gd name="T21" fmla="*/ 31 h 208"/>
              <a:gd name="T22" fmla="*/ 112 w 167"/>
              <a:gd name="T23" fmla="*/ 122 h 208"/>
              <a:gd name="T24" fmla="*/ 54 w 167"/>
              <a:gd name="T25" fmla="*/ 122 h 2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7"/>
              <a:gd name="T40" fmla="*/ 0 h 208"/>
              <a:gd name="T41" fmla="*/ 167 w 167"/>
              <a:gd name="T42" fmla="*/ 208 h 20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7" h="208">
                <a:moveTo>
                  <a:pt x="0" y="208"/>
                </a:moveTo>
                <a:lnTo>
                  <a:pt x="26" y="208"/>
                </a:lnTo>
                <a:lnTo>
                  <a:pt x="46" y="146"/>
                </a:lnTo>
                <a:lnTo>
                  <a:pt x="120" y="146"/>
                </a:lnTo>
                <a:lnTo>
                  <a:pt x="140" y="208"/>
                </a:lnTo>
                <a:lnTo>
                  <a:pt x="167" y="208"/>
                </a:lnTo>
                <a:lnTo>
                  <a:pt x="98" y="0"/>
                </a:lnTo>
                <a:lnTo>
                  <a:pt x="69" y="0"/>
                </a:lnTo>
                <a:lnTo>
                  <a:pt x="0" y="208"/>
                </a:lnTo>
                <a:close/>
                <a:moveTo>
                  <a:pt x="54" y="122"/>
                </a:moveTo>
                <a:lnTo>
                  <a:pt x="84" y="31"/>
                </a:lnTo>
                <a:lnTo>
                  <a:pt x="112" y="122"/>
                </a:lnTo>
                <a:lnTo>
                  <a:pt x="54" y="122"/>
                </a:lnTo>
                <a:close/>
              </a:path>
            </a:pathLst>
          </a:custGeom>
          <a:solidFill>
            <a:srgbClr val="000080"/>
          </a:solidFill>
          <a:ln w="9525">
            <a:noFill/>
            <a:round/>
            <a:headEnd/>
            <a:tailEnd/>
          </a:ln>
        </p:spPr>
        <p:txBody>
          <a:bodyPr/>
          <a:lstStyle/>
          <a:p>
            <a:endParaRPr lang="ru-RU"/>
          </a:p>
        </p:txBody>
      </p:sp>
      <p:sp>
        <p:nvSpPr>
          <p:cNvPr id="23663" name="Rectangle 111"/>
          <p:cNvSpPr>
            <a:spLocks noChangeArrowheads="1"/>
          </p:cNvSpPr>
          <p:nvPr/>
        </p:nvSpPr>
        <p:spPr bwMode="auto">
          <a:xfrm>
            <a:off x="2112963" y="2146300"/>
            <a:ext cx="11112" cy="111125"/>
          </a:xfrm>
          <a:prstGeom prst="rect">
            <a:avLst/>
          </a:prstGeom>
          <a:solidFill>
            <a:srgbClr val="000080"/>
          </a:solidFill>
          <a:ln w="9525">
            <a:noFill/>
            <a:miter lim="800000"/>
            <a:headEnd/>
            <a:tailEnd/>
          </a:ln>
        </p:spPr>
        <p:txBody>
          <a:bodyPr/>
          <a:lstStyle/>
          <a:p>
            <a:endParaRPr lang="ru-RU"/>
          </a:p>
        </p:txBody>
      </p:sp>
      <p:sp>
        <p:nvSpPr>
          <p:cNvPr id="23664" name="Freeform 112"/>
          <p:cNvSpPr>
            <a:spLocks noEditPoints="1"/>
          </p:cNvSpPr>
          <p:nvPr/>
        </p:nvSpPr>
        <p:spPr bwMode="auto">
          <a:xfrm>
            <a:off x="2139950" y="2146300"/>
            <a:ext cx="60325" cy="112713"/>
          </a:xfrm>
          <a:custGeom>
            <a:avLst/>
            <a:gdLst>
              <a:gd name="T0" fmla="*/ 23 w 127"/>
              <a:gd name="T1" fmla="*/ 208 h 211"/>
              <a:gd name="T2" fmla="*/ 32 w 127"/>
              <a:gd name="T3" fmla="*/ 198 h 211"/>
              <a:gd name="T4" fmla="*/ 54 w 127"/>
              <a:gd name="T5" fmla="*/ 210 h 211"/>
              <a:gd name="T6" fmla="*/ 80 w 127"/>
              <a:gd name="T7" fmla="*/ 210 h 211"/>
              <a:gd name="T8" fmla="*/ 101 w 127"/>
              <a:gd name="T9" fmla="*/ 200 h 211"/>
              <a:gd name="T10" fmla="*/ 117 w 127"/>
              <a:gd name="T11" fmla="*/ 179 h 211"/>
              <a:gd name="T12" fmla="*/ 126 w 127"/>
              <a:gd name="T13" fmla="*/ 150 h 211"/>
              <a:gd name="T14" fmla="*/ 126 w 127"/>
              <a:gd name="T15" fmla="*/ 115 h 211"/>
              <a:gd name="T16" fmla="*/ 117 w 127"/>
              <a:gd name="T17" fmla="*/ 86 h 211"/>
              <a:gd name="T18" fmla="*/ 101 w 127"/>
              <a:gd name="T19" fmla="*/ 65 h 211"/>
              <a:gd name="T20" fmla="*/ 79 w 127"/>
              <a:gd name="T21" fmla="*/ 54 h 211"/>
              <a:gd name="T22" fmla="*/ 60 w 127"/>
              <a:gd name="T23" fmla="*/ 53 h 211"/>
              <a:gd name="T24" fmla="*/ 48 w 127"/>
              <a:gd name="T25" fmla="*/ 56 h 211"/>
              <a:gd name="T26" fmla="*/ 37 w 127"/>
              <a:gd name="T27" fmla="*/ 63 h 211"/>
              <a:gd name="T28" fmla="*/ 27 w 127"/>
              <a:gd name="T29" fmla="*/ 73 h 211"/>
              <a:gd name="T30" fmla="*/ 23 w 127"/>
              <a:gd name="T31" fmla="*/ 0 h 211"/>
              <a:gd name="T32" fmla="*/ 0 w 127"/>
              <a:gd name="T33" fmla="*/ 208 h 211"/>
              <a:gd name="T34" fmla="*/ 23 w 127"/>
              <a:gd name="T35" fmla="*/ 118 h 211"/>
              <a:gd name="T36" fmla="*/ 27 w 127"/>
              <a:gd name="T37" fmla="*/ 98 h 211"/>
              <a:gd name="T38" fmla="*/ 38 w 127"/>
              <a:gd name="T39" fmla="*/ 84 h 211"/>
              <a:gd name="T40" fmla="*/ 53 w 127"/>
              <a:gd name="T41" fmla="*/ 77 h 211"/>
              <a:gd name="T42" fmla="*/ 71 w 127"/>
              <a:gd name="T43" fmla="*/ 77 h 211"/>
              <a:gd name="T44" fmla="*/ 85 w 127"/>
              <a:gd name="T45" fmla="*/ 84 h 211"/>
              <a:gd name="T46" fmla="*/ 96 w 127"/>
              <a:gd name="T47" fmla="*/ 99 h 211"/>
              <a:gd name="T48" fmla="*/ 101 w 127"/>
              <a:gd name="T49" fmla="*/ 122 h 211"/>
              <a:gd name="T50" fmla="*/ 101 w 127"/>
              <a:gd name="T51" fmla="*/ 147 h 211"/>
              <a:gd name="T52" fmla="*/ 96 w 127"/>
              <a:gd name="T53" fmla="*/ 167 h 211"/>
              <a:gd name="T54" fmla="*/ 85 w 127"/>
              <a:gd name="T55" fmla="*/ 181 h 211"/>
              <a:gd name="T56" fmla="*/ 71 w 127"/>
              <a:gd name="T57" fmla="*/ 188 h 211"/>
              <a:gd name="T58" fmla="*/ 53 w 127"/>
              <a:gd name="T59" fmla="*/ 188 h 211"/>
              <a:gd name="T60" fmla="*/ 38 w 127"/>
              <a:gd name="T61" fmla="*/ 181 h 211"/>
              <a:gd name="T62" fmla="*/ 29 w 127"/>
              <a:gd name="T63" fmla="*/ 166 h 211"/>
              <a:gd name="T64" fmla="*/ 23 w 127"/>
              <a:gd name="T65" fmla="*/ 145 h 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7"/>
              <a:gd name="T100" fmla="*/ 0 h 211"/>
              <a:gd name="T101" fmla="*/ 127 w 127"/>
              <a:gd name="T102" fmla="*/ 211 h 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7" h="211">
                <a:moveTo>
                  <a:pt x="0" y="208"/>
                </a:moveTo>
                <a:lnTo>
                  <a:pt x="23" y="208"/>
                </a:lnTo>
                <a:lnTo>
                  <a:pt x="23" y="188"/>
                </a:lnTo>
                <a:lnTo>
                  <a:pt x="32" y="198"/>
                </a:lnTo>
                <a:lnTo>
                  <a:pt x="42" y="205"/>
                </a:lnTo>
                <a:lnTo>
                  <a:pt x="54" y="210"/>
                </a:lnTo>
                <a:lnTo>
                  <a:pt x="68" y="211"/>
                </a:lnTo>
                <a:lnTo>
                  <a:pt x="80" y="210"/>
                </a:lnTo>
                <a:lnTo>
                  <a:pt x="92" y="205"/>
                </a:lnTo>
                <a:lnTo>
                  <a:pt x="101" y="200"/>
                </a:lnTo>
                <a:lnTo>
                  <a:pt x="110" y="190"/>
                </a:lnTo>
                <a:lnTo>
                  <a:pt x="117" y="179"/>
                </a:lnTo>
                <a:lnTo>
                  <a:pt x="122" y="166"/>
                </a:lnTo>
                <a:lnTo>
                  <a:pt x="126" y="150"/>
                </a:lnTo>
                <a:lnTo>
                  <a:pt x="127" y="132"/>
                </a:lnTo>
                <a:lnTo>
                  <a:pt x="126" y="115"/>
                </a:lnTo>
                <a:lnTo>
                  <a:pt x="122" y="99"/>
                </a:lnTo>
                <a:lnTo>
                  <a:pt x="117" y="86"/>
                </a:lnTo>
                <a:lnTo>
                  <a:pt x="110" y="74"/>
                </a:lnTo>
                <a:lnTo>
                  <a:pt x="101" y="65"/>
                </a:lnTo>
                <a:lnTo>
                  <a:pt x="91" y="59"/>
                </a:lnTo>
                <a:lnTo>
                  <a:pt x="79" y="54"/>
                </a:lnTo>
                <a:lnTo>
                  <a:pt x="66" y="53"/>
                </a:lnTo>
                <a:lnTo>
                  <a:pt x="60" y="53"/>
                </a:lnTo>
                <a:lnTo>
                  <a:pt x="54" y="54"/>
                </a:lnTo>
                <a:lnTo>
                  <a:pt x="48" y="56"/>
                </a:lnTo>
                <a:lnTo>
                  <a:pt x="42" y="60"/>
                </a:lnTo>
                <a:lnTo>
                  <a:pt x="37" y="63"/>
                </a:lnTo>
                <a:lnTo>
                  <a:pt x="32" y="68"/>
                </a:lnTo>
                <a:lnTo>
                  <a:pt x="27" y="73"/>
                </a:lnTo>
                <a:lnTo>
                  <a:pt x="23" y="80"/>
                </a:lnTo>
                <a:lnTo>
                  <a:pt x="23" y="0"/>
                </a:lnTo>
                <a:lnTo>
                  <a:pt x="0" y="0"/>
                </a:lnTo>
                <a:lnTo>
                  <a:pt x="0" y="208"/>
                </a:lnTo>
                <a:close/>
                <a:moveTo>
                  <a:pt x="22" y="132"/>
                </a:moveTo>
                <a:lnTo>
                  <a:pt x="23" y="118"/>
                </a:lnTo>
                <a:lnTo>
                  <a:pt x="24" y="108"/>
                </a:lnTo>
                <a:lnTo>
                  <a:pt x="27" y="98"/>
                </a:lnTo>
                <a:lnTo>
                  <a:pt x="33" y="90"/>
                </a:lnTo>
                <a:lnTo>
                  <a:pt x="38" y="84"/>
                </a:lnTo>
                <a:lnTo>
                  <a:pt x="44" y="80"/>
                </a:lnTo>
                <a:lnTo>
                  <a:pt x="53" y="77"/>
                </a:lnTo>
                <a:lnTo>
                  <a:pt x="62" y="76"/>
                </a:lnTo>
                <a:lnTo>
                  <a:pt x="71" y="77"/>
                </a:lnTo>
                <a:lnTo>
                  <a:pt x="79" y="80"/>
                </a:lnTo>
                <a:lnTo>
                  <a:pt x="85" y="84"/>
                </a:lnTo>
                <a:lnTo>
                  <a:pt x="92" y="91"/>
                </a:lnTo>
                <a:lnTo>
                  <a:pt x="96" y="99"/>
                </a:lnTo>
                <a:lnTo>
                  <a:pt x="99" y="110"/>
                </a:lnTo>
                <a:lnTo>
                  <a:pt x="101" y="122"/>
                </a:lnTo>
                <a:lnTo>
                  <a:pt x="102" y="134"/>
                </a:lnTo>
                <a:lnTo>
                  <a:pt x="101" y="147"/>
                </a:lnTo>
                <a:lnTo>
                  <a:pt x="99" y="158"/>
                </a:lnTo>
                <a:lnTo>
                  <a:pt x="96" y="167"/>
                </a:lnTo>
                <a:lnTo>
                  <a:pt x="92" y="175"/>
                </a:lnTo>
                <a:lnTo>
                  <a:pt x="85" y="181"/>
                </a:lnTo>
                <a:lnTo>
                  <a:pt x="79" y="186"/>
                </a:lnTo>
                <a:lnTo>
                  <a:pt x="71" y="188"/>
                </a:lnTo>
                <a:lnTo>
                  <a:pt x="62" y="189"/>
                </a:lnTo>
                <a:lnTo>
                  <a:pt x="53" y="188"/>
                </a:lnTo>
                <a:lnTo>
                  <a:pt x="45" y="186"/>
                </a:lnTo>
                <a:lnTo>
                  <a:pt x="38" y="181"/>
                </a:lnTo>
                <a:lnTo>
                  <a:pt x="33" y="174"/>
                </a:lnTo>
                <a:lnTo>
                  <a:pt x="29" y="166"/>
                </a:lnTo>
                <a:lnTo>
                  <a:pt x="25" y="157"/>
                </a:lnTo>
                <a:lnTo>
                  <a:pt x="23" y="145"/>
                </a:lnTo>
                <a:lnTo>
                  <a:pt x="22" y="132"/>
                </a:lnTo>
                <a:close/>
              </a:path>
            </a:pathLst>
          </a:custGeom>
          <a:solidFill>
            <a:srgbClr val="000080"/>
          </a:solidFill>
          <a:ln w="9525">
            <a:noFill/>
            <a:round/>
            <a:headEnd/>
            <a:tailEnd/>
          </a:ln>
        </p:spPr>
        <p:txBody>
          <a:bodyPr/>
          <a:lstStyle/>
          <a:p>
            <a:endParaRPr lang="ru-RU"/>
          </a:p>
        </p:txBody>
      </p:sp>
      <p:sp>
        <p:nvSpPr>
          <p:cNvPr id="23665" name="Freeform 113"/>
          <p:cNvSpPr>
            <a:spLocks noEditPoints="1"/>
          </p:cNvSpPr>
          <p:nvPr/>
        </p:nvSpPr>
        <p:spPr bwMode="auto">
          <a:xfrm>
            <a:off x="2209800" y="2174875"/>
            <a:ext cx="57150" cy="84138"/>
          </a:xfrm>
          <a:custGeom>
            <a:avLst/>
            <a:gdLst>
              <a:gd name="T0" fmla="*/ 97 w 123"/>
              <a:gd name="T1" fmla="*/ 113 h 158"/>
              <a:gd name="T2" fmla="*/ 90 w 123"/>
              <a:gd name="T3" fmla="*/ 123 h 158"/>
              <a:gd name="T4" fmla="*/ 82 w 123"/>
              <a:gd name="T5" fmla="*/ 130 h 158"/>
              <a:gd name="T6" fmla="*/ 70 w 123"/>
              <a:gd name="T7" fmla="*/ 135 h 158"/>
              <a:gd name="T8" fmla="*/ 54 w 123"/>
              <a:gd name="T9" fmla="*/ 134 h 158"/>
              <a:gd name="T10" fmla="*/ 41 w 123"/>
              <a:gd name="T11" fmla="*/ 128 h 158"/>
              <a:gd name="T12" fmla="*/ 30 w 123"/>
              <a:gd name="T13" fmla="*/ 116 h 158"/>
              <a:gd name="T14" fmla="*/ 25 w 123"/>
              <a:gd name="T15" fmla="*/ 98 h 158"/>
              <a:gd name="T16" fmla="*/ 123 w 123"/>
              <a:gd name="T17" fmla="*/ 87 h 158"/>
              <a:gd name="T18" fmla="*/ 122 w 123"/>
              <a:gd name="T19" fmla="*/ 59 h 158"/>
              <a:gd name="T20" fmla="*/ 114 w 123"/>
              <a:gd name="T21" fmla="*/ 30 h 158"/>
              <a:gd name="T22" fmla="*/ 98 w 123"/>
              <a:gd name="T23" fmla="*/ 12 h 158"/>
              <a:gd name="T24" fmla="*/ 76 w 123"/>
              <a:gd name="T25" fmla="*/ 1 h 158"/>
              <a:gd name="T26" fmla="*/ 48 w 123"/>
              <a:gd name="T27" fmla="*/ 1 h 158"/>
              <a:gd name="T28" fmla="*/ 25 w 123"/>
              <a:gd name="T29" fmla="*/ 12 h 158"/>
              <a:gd name="T30" fmla="*/ 9 w 123"/>
              <a:gd name="T31" fmla="*/ 33 h 158"/>
              <a:gd name="T32" fmla="*/ 1 w 123"/>
              <a:gd name="T33" fmla="*/ 63 h 158"/>
              <a:gd name="T34" fmla="*/ 1 w 123"/>
              <a:gd name="T35" fmla="*/ 98 h 158"/>
              <a:gd name="T36" fmla="*/ 9 w 123"/>
              <a:gd name="T37" fmla="*/ 127 h 158"/>
              <a:gd name="T38" fmla="*/ 25 w 123"/>
              <a:gd name="T39" fmla="*/ 147 h 158"/>
              <a:gd name="T40" fmla="*/ 48 w 123"/>
              <a:gd name="T41" fmla="*/ 157 h 158"/>
              <a:gd name="T42" fmla="*/ 72 w 123"/>
              <a:gd name="T43" fmla="*/ 157 h 158"/>
              <a:gd name="T44" fmla="*/ 93 w 123"/>
              <a:gd name="T45" fmla="*/ 150 h 158"/>
              <a:gd name="T46" fmla="*/ 108 w 123"/>
              <a:gd name="T47" fmla="*/ 137 h 158"/>
              <a:gd name="T48" fmla="*/ 119 w 123"/>
              <a:gd name="T49" fmla="*/ 119 h 158"/>
              <a:gd name="T50" fmla="*/ 99 w 123"/>
              <a:gd name="T51" fmla="*/ 107 h 158"/>
              <a:gd name="T52" fmla="*/ 25 w 123"/>
              <a:gd name="T53" fmla="*/ 56 h 158"/>
              <a:gd name="T54" fmla="*/ 31 w 123"/>
              <a:gd name="T55" fmla="*/ 39 h 158"/>
              <a:gd name="T56" fmla="*/ 41 w 123"/>
              <a:gd name="T57" fmla="*/ 28 h 158"/>
              <a:gd name="T58" fmla="*/ 53 w 123"/>
              <a:gd name="T59" fmla="*/ 23 h 158"/>
              <a:gd name="T60" fmla="*/ 70 w 123"/>
              <a:gd name="T61" fmla="*/ 23 h 158"/>
              <a:gd name="T62" fmla="*/ 84 w 123"/>
              <a:gd name="T63" fmla="*/ 29 h 158"/>
              <a:gd name="T64" fmla="*/ 93 w 123"/>
              <a:gd name="T65" fmla="*/ 39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3" y="119"/>
                </a:lnTo>
                <a:lnTo>
                  <a:pt x="90" y="123"/>
                </a:lnTo>
                <a:lnTo>
                  <a:pt x="86" y="128"/>
                </a:lnTo>
                <a:lnTo>
                  <a:pt x="82" y="130"/>
                </a:lnTo>
                <a:lnTo>
                  <a:pt x="77" y="133"/>
                </a:lnTo>
                <a:lnTo>
                  <a:pt x="70" y="135"/>
                </a:lnTo>
                <a:lnTo>
                  <a:pt x="63" y="135"/>
                </a:lnTo>
                <a:lnTo>
                  <a:pt x="54" y="134"/>
                </a:lnTo>
                <a:lnTo>
                  <a:pt x="47" y="131"/>
                </a:lnTo>
                <a:lnTo>
                  <a:pt x="41" y="128"/>
                </a:lnTo>
                <a:lnTo>
                  <a:pt x="34" y="122"/>
                </a:lnTo>
                <a:lnTo>
                  <a:pt x="30" y="116"/>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5" y="6"/>
                </a:lnTo>
                <a:lnTo>
                  <a:pt x="25" y="12"/>
                </a:lnTo>
                <a:lnTo>
                  <a:pt x="17" y="21"/>
                </a:lnTo>
                <a:lnTo>
                  <a:pt x="9" y="33"/>
                </a:lnTo>
                <a:lnTo>
                  <a:pt x="4" y="46"/>
                </a:lnTo>
                <a:lnTo>
                  <a:pt x="1" y="63"/>
                </a:lnTo>
                <a:lnTo>
                  <a:pt x="0" y="80"/>
                </a:lnTo>
                <a:lnTo>
                  <a:pt x="1" y="98"/>
                </a:lnTo>
                <a:lnTo>
                  <a:pt x="4" y="113"/>
                </a:lnTo>
                <a:lnTo>
                  <a:pt x="9" y="127"/>
                </a:lnTo>
                <a:lnTo>
                  <a:pt x="17" y="137"/>
                </a:lnTo>
                <a:lnTo>
                  <a:pt x="25" y="147"/>
                </a:lnTo>
                <a:lnTo>
                  <a:pt x="35" y="152"/>
                </a:lnTo>
                <a:lnTo>
                  <a:pt x="48" y="157"/>
                </a:lnTo>
                <a:lnTo>
                  <a:pt x="61" y="158"/>
                </a:lnTo>
                <a:lnTo>
                  <a:pt x="72" y="157"/>
                </a:lnTo>
                <a:lnTo>
                  <a:pt x="84" y="155"/>
                </a:lnTo>
                <a:lnTo>
                  <a:pt x="93" y="150"/>
                </a:lnTo>
                <a:lnTo>
                  <a:pt x="102" y="144"/>
                </a:lnTo>
                <a:lnTo>
                  <a:pt x="108" y="137"/>
                </a:lnTo>
                <a:lnTo>
                  <a:pt x="115" y="128"/>
                </a:lnTo>
                <a:lnTo>
                  <a:pt x="119" y="119"/>
                </a:lnTo>
                <a:lnTo>
                  <a:pt x="121" y="107"/>
                </a:lnTo>
                <a:lnTo>
                  <a:pt x="99" y="107"/>
                </a:lnTo>
                <a:close/>
                <a:moveTo>
                  <a:pt x="24" y="66"/>
                </a:moveTo>
                <a:lnTo>
                  <a:pt x="25" y="56"/>
                </a:lnTo>
                <a:lnTo>
                  <a:pt x="27" y="48"/>
                </a:lnTo>
                <a:lnTo>
                  <a:pt x="31" y="39"/>
                </a:lnTo>
                <a:lnTo>
                  <a:pt x="35" y="34"/>
                </a:lnTo>
                <a:lnTo>
                  <a:pt x="41" y="28"/>
                </a:lnTo>
                <a:lnTo>
                  <a:pt x="47" y="24"/>
                </a:lnTo>
                <a:lnTo>
                  <a:pt x="53" y="23"/>
                </a:lnTo>
                <a:lnTo>
                  <a:pt x="62" y="22"/>
                </a:lnTo>
                <a:lnTo>
                  <a:pt x="70" y="23"/>
                </a:lnTo>
                <a:lnTo>
                  <a:pt x="78" y="24"/>
                </a:lnTo>
                <a:lnTo>
                  <a:pt x="84" y="29"/>
                </a:lnTo>
                <a:lnTo>
                  <a:pt x="89" y="34"/>
                </a:lnTo>
                <a:lnTo>
                  <a:pt x="93" y="39"/>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666" name="Freeform 114"/>
          <p:cNvSpPr>
            <a:spLocks/>
          </p:cNvSpPr>
          <p:nvPr/>
        </p:nvSpPr>
        <p:spPr bwMode="auto">
          <a:xfrm>
            <a:off x="2279650" y="2174875"/>
            <a:ext cx="31750" cy="82550"/>
          </a:xfrm>
          <a:custGeom>
            <a:avLst/>
            <a:gdLst>
              <a:gd name="T0" fmla="*/ 0 w 67"/>
              <a:gd name="T1" fmla="*/ 155 h 155"/>
              <a:gd name="T2" fmla="*/ 24 w 67"/>
              <a:gd name="T3" fmla="*/ 155 h 155"/>
              <a:gd name="T4" fmla="*/ 24 w 67"/>
              <a:gd name="T5" fmla="*/ 70 h 155"/>
              <a:gd name="T6" fmla="*/ 25 w 67"/>
              <a:gd name="T7" fmla="*/ 60 h 155"/>
              <a:gd name="T8" fmla="*/ 26 w 67"/>
              <a:gd name="T9" fmla="*/ 51 h 155"/>
              <a:gd name="T10" fmla="*/ 29 w 67"/>
              <a:gd name="T11" fmla="*/ 44 h 155"/>
              <a:gd name="T12" fmla="*/ 33 w 67"/>
              <a:gd name="T13" fmla="*/ 38 h 155"/>
              <a:gd name="T14" fmla="*/ 38 w 67"/>
              <a:gd name="T15" fmla="*/ 33 h 155"/>
              <a:gd name="T16" fmla="*/ 45 w 67"/>
              <a:gd name="T17" fmla="*/ 29 h 155"/>
              <a:gd name="T18" fmla="*/ 53 w 67"/>
              <a:gd name="T19" fmla="*/ 28 h 155"/>
              <a:gd name="T20" fmla="*/ 62 w 67"/>
              <a:gd name="T21" fmla="*/ 27 h 155"/>
              <a:gd name="T22" fmla="*/ 67 w 67"/>
              <a:gd name="T23" fmla="*/ 27 h 155"/>
              <a:gd name="T24" fmla="*/ 67 w 67"/>
              <a:gd name="T25" fmla="*/ 0 h 155"/>
              <a:gd name="T26" fmla="*/ 60 w 67"/>
              <a:gd name="T27" fmla="*/ 0 h 155"/>
              <a:gd name="T28" fmla="*/ 54 w 67"/>
              <a:gd name="T29" fmla="*/ 0 h 155"/>
              <a:gd name="T30" fmla="*/ 48 w 67"/>
              <a:gd name="T31" fmla="*/ 2 h 155"/>
              <a:gd name="T32" fmla="*/ 43 w 67"/>
              <a:gd name="T33" fmla="*/ 5 h 155"/>
              <a:gd name="T34" fmla="*/ 37 w 67"/>
              <a:gd name="T35" fmla="*/ 7 h 155"/>
              <a:gd name="T36" fmla="*/ 33 w 67"/>
              <a:gd name="T37" fmla="*/ 12 h 155"/>
              <a:gd name="T38" fmla="*/ 29 w 67"/>
              <a:gd name="T39" fmla="*/ 17 h 155"/>
              <a:gd name="T40" fmla="*/ 26 w 67"/>
              <a:gd name="T41" fmla="*/ 23 h 155"/>
              <a:gd name="T42" fmla="*/ 23 w 67"/>
              <a:gd name="T43" fmla="*/ 30 h 155"/>
              <a:gd name="T44" fmla="*/ 23 w 67"/>
              <a:gd name="T45" fmla="*/ 3 h 155"/>
              <a:gd name="T46" fmla="*/ 0 w 67"/>
              <a:gd name="T47" fmla="*/ 3 h 155"/>
              <a:gd name="T48" fmla="*/ 0 w 67"/>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4" y="155"/>
                </a:lnTo>
                <a:lnTo>
                  <a:pt x="24" y="70"/>
                </a:lnTo>
                <a:lnTo>
                  <a:pt x="25" y="60"/>
                </a:lnTo>
                <a:lnTo>
                  <a:pt x="26" y="51"/>
                </a:lnTo>
                <a:lnTo>
                  <a:pt x="29" y="44"/>
                </a:lnTo>
                <a:lnTo>
                  <a:pt x="33" y="38"/>
                </a:lnTo>
                <a:lnTo>
                  <a:pt x="38" y="33"/>
                </a:lnTo>
                <a:lnTo>
                  <a:pt x="45" y="29"/>
                </a:lnTo>
                <a:lnTo>
                  <a:pt x="53" y="28"/>
                </a:lnTo>
                <a:lnTo>
                  <a:pt x="62" y="27"/>
                </a:lnTo>
                <a:lnTo>
                  <a:pt x="67" y="27"/>
                </a:lnTo>
                <a:lnTo>
                  <a:pt x="67" y="0"/>
                </a:lnTo>
                <a:lnTo>
                  <a:pt x="60" y="0"/>
                </a:lnTo>
                <a:lnTo>
                  <a:pt x="54" y="0"/>
                </a:lnTo>
                <a:lnTo>
                  <a:pt x="48" y="2"/>
                </a:lnTo>
                <a:lnTo>
                  <a:pt x="43" y="5"/>
                </a:lnTo>
                <a:lnTo>
                  <a:pt x="37" y="7"/>
                </a:lnTo>
                <a:lnTo>
                  <a:pt x="33" y="12"/>
                </a:lnTo>
                <a:lnTo>
                  <a:pt x="29" y="17"/>
                </a:lnTo>
                <a:lnTo>
                  <a:pt x="26" y="23"/>
                </a:lnTo>
                <a:lnTo>
                  <a:pt x="23" y="30"/>
                </a:lnTo>
                <a:lnTo>
                  <a:pt x="23" y="3"/>
                </a:lnTo>
                <a:lnTo>
                  <a:pt x="0" y="3"/>
                </a:lnTo>
                <a:lnTo>
                  <a:pt x="0" y="155"/>
                </a:lnTo>
                <a:close/>
              </a:path>
            </a:pathLst>
          </a:custGeom>
          <a:solidFill>
            <a:srgbClr val="000080"/>
          </a:solidFill>
          <a:ln w="9525">
            <a:noFill/>
            <a:round/>
            <a:headEnd/>
            <a:tailEnd/>
          </a:ln>
        </p:spPr>
        <p:txBody>
          <a:bodyPr/>
          <a:lstStyle/>
          <a:p>
            <a:endParaRPr lang="ru-RU"/>
          </a:p>
        </p:txBody>
      </p:sp>
      <p:sp>
        <p:nvSpPr>
          <p:cNvPr id="23667" name="Freeform 115"/>
          <p:cNvSpPr>
            <a:spLocks/>
          </p:cNvSpPr>
          <p:nvPr/>
        </p:nvSpPr>
        <p:spPr bwMode="auto">
          <a:xfrm>
            <a:off x="2312988" y="2154238"/>
            <a:ext cx="30162" cy="103187"/>
          </a:xfrm>
          <a:custGeom>
            <a:avLst/>
            <a:gdLst>
              <a:gd name="T0" fmla="*/ 43 w 67"/>
              <a:gd name="T1" fmla="*/ 155 h 196"/>
              <a:gd name="T2" fmla="*/ 43 w 67"/>
              <a:gd name="T3" fmla="*/ 62 h 196"/>
              <a:gd name="T4" fmla="*/ 67 w 67"/>
              <a:gd name="T5" fmla="*/ 62 h 196"/>
              <a:gd name="T6" fmla="*/ 67 w 67"/>
              <a:gd name="T7" fmla="*/ 42 h 196"/>
              <a:gd name="T8" fmla="*/ 43 w 67"/>
              <a:gd name="T9" fmla="*/ 42 h 196"/>
              <a:gd name="T10" fmla="*/ 43 w 67"/>
              <a:gd name="T11" fmla="*/ 0 h 196"/>
              <a:gd name="T12" fmla="*/ 20 w 67"/>
              <a:gd name="T13" fmla="*/ 0 h 196"/>
              <a:gd name="T14" fmla="*/ 20 w 67"/>
              <a:gd name="T15" fmla="*/ 42 h 196"/>
              <a:gd name="T16" fmla="*/ 0 w 67"/>
              <a:gd name="T17" fmla="*/ 42 h 196"/>
              <a:gd name="T18" fmla="*/ 0 w 67"/>
              <a:gd name="T19" fmla="*/ 62 h 196"/>
              <a:gd name="T20" fmla="*/ 20 w 67"/>
              <a:gd name="T21" fmla="*/ 62 h 196"/>
              <a:gd name="T22" fmla="*/ 20 w 67"/>
              <a:gd name="T23" fmla="*/ 165 h 196"/>
              <a:gd name="T24" fmla="*/ 20 w 67"/>
              <a:gd name="T25" fmla="*/ 173 h 196"/>
              <a:gd name="T26" fmla="*/ 21 w 67"/>
              <a:gd name="T27" fmla="*/ 179 h 196"/>
              <a:gd name="T28" fmla="*/ 23 w 67"/>
              <a:gd name="T29" fmla="*/ 184 h 196"/>
              <a:gd name="T30" fmla="*/ 26 w 67"/>
              <a:gd name="T31" fmla="*/ 189 h 196"/>
              <a:gd name="T32" fmla="*/ 31 w 67"/>
              <a:gd name="T33" fmla="*/ 193 h 196"/>
              <a:gd name="T34" fmla="*/ 36 w 67"/>
              <a:gd name="T35" fmla="*/ 195 h 196"/>
              <a:gd name="T36" fmla="*/ 42 w 67"/>
              <a:gd name="T37" fmla="*/ 196 h 196"/>
              <a:gd name="T38" fmla="*/ 50 w 67"/>
              <a:gd name="T39" fmla="*/ 196 h 196"/>
              <a:gd name="T40" fmla="*/ 58 w 67"/>
              <a:gd name="T41" fmla="*/ 195 h 196"/>
              <a:gd name="T42" fmla="*/ 67 w 67"/>
              <a:gd name="T43" fmla="*/ 194 h 196"/>
              <a:gd name="T44" fmla="*/ 67 w 67"/>
              <a:gd name="T45" fmla="*/ 172 h 196"/>
              <a:gd name="T46" fmla="*/ 56 w 67"/>
              <a:gd name="T47" fmla="*/ 173 h 196"/>
              <a:gd name="T48" fmla="*/ 50 w 67"/>
              <a:gd name="T49" fmla="*/ 172 h 196"/>
              <a:gd name="T50" fmla="*/ 45 w 67"/>
              <a:gd name="T51" fmla="*/ 169 h 196"/>
              <a:gd name="T52" fmla="*/ 43 w 67"/>
              <a:gd name="T53" fmla="*/ 164 h 196"/>
              <a:gd name="T54" fmla="*/ 43 w 67"/>
              <a:gd name="T55" fmla="*/ 155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96"/>
              <a:gd name="T86" fmla="*/ 67 w 67"/>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96">
                <a:moveTo>
                  <a:pt x="43" y="155"/>
                </a:moveTo>
                <a:lnTo>
                  <a:pt x="43" y="62"/>
                </a:lnTo>
                <a:lnTo>
                  <a:pt x="67" y="62"/>
                </a:lnTo>
                <a:lnTo>
                  <a:pt x="67" y="42"/>
                </a:lnTo>
                <a:lnTo>
                  <a:pt x="43" y="42"/>
                </a:lnTo>
                <a:lnTo>
                  <a:pt x="43" y="0"/>
                </a:lnTo>
                <a:lnTo>
                  <a:pt x="20" y="0"/>
                </a:lnTo>
                <a:lnTo>
                  <a:pt x="20" y="42"/>
                </a:lnTo>
                <a:lnTo>
                  <a:pt x="0" y="42"/>
                </a:lnTo>
                <a:lnTo>
                  <a:pt x="0" y="62"/>
                </a:lnTo>
                <a:lnTo>
                  <a:pt x="20" y="62"/>
                </a:lnTo>
                <a:lnTo>
                  <a:pt x="20" y="165"/>
                </a:lnTo>
                <a:lnTo>
                  <a:pt x="20" y="173"/>
                </a:lnTo>
                <a:lnTo>
                  <a:pt x="21" y="179"/>
                </a:lnTo>
                <a:lnTo>
                  <a:pt x="23" y="184"/>
                </a:lnTo>
                <a:lnTo>
                  <a:pt x="26" y="189"/>
                </a:lnTo>
                <a:lnTo>
                  <a:pt x="31" y="193"/>
                </a:lnTo>
                <a:lnTo>
                  <a:pt x="36" y="195"/>
                </a:lnTo>
                <a:lnTo>
                  <a:pt x="42" y="196"/>
                </a:lnTo>
                <a:lnTo>
                  <a:pt x="50" y="196"/>
                </a:lnTo>
                <a:lnTo>
                  <a:pt x="58" y="195"/>
                </a:lnTo>
                <a:lnTo>
                  <a:pt x="67" y="194"/>
                </a:lnTo>
                <a:lnTo>
                  <a:pt x="67" y="172"/>
                </a:lnTo>
                <a:lnTo>
                  <a:pt x="56" y="173"/>
                </a:lnTo>
                <a:lnTo>
                  <a:pt x="50" y="172"/>
                </a:lnTo>
                <a:lnTo>
                  <a:pt x="45" y="169"/>
                </a:lnTo>
                <a:lnTo>
                  <a:pt x="43" y="164"/>
                </a:lnTo>
                <a:lnTo>
                  <a:pt x="43" y="155"/>
                </a:lnTo>
                <a:close/>
              </a:path>
            </a:pathLst>
          </a:custGeom>
          <a:solidFill>
            <a:srgbClr val="000080"/>
          </a:solidFill>
          <a:ln w="9525">
            <a:noFill/>
            <a:round/>
            <a:headEnd/>
            <a:tailEnd/>
          </a:ln>
        </p:spPr>
        <p:txBody>
          <a:bodyPr/>
          <a:lstStyle/>
          <a:p>
            <a:endParaRPr lang="ru-RU"/>
          </a:p>
        </p:txBody>
      </p:sp>
      <p:sp>
        <p:nvSpPr>
          <p:cNvPr id="23668" name="Freeform 116"/>
          <p:cNvSpPr>
            <a:spLocks/>
          </p:cNvSpPr>
          <p:nvPr/>
        </p:nvSpPr>
        <p:spPr bwMode="auto">
          <a:xfrm>
            <a:off x="2379663" y="2146300"/>
            <a:ext cx="66675" cy="111125"/>
          </a:xfrm>
          <a:custGeom>
            <a:avLst/>
            <a:gdLst>
              <a:gd name="T0" fmla="*/ 59 w 144"/>
              <a:gd name="T1" fmla="*/ 208 h 208"/>
              <a:gd name="T2" fmla="*/ 85 w 144"/>
              <a:gd name="T3" fmla="*/ 208 h 208"/>
              <a:gd name="T4" fmla="*/ 85 w 144"/>
              <a:gd name="T5" fmla="*/ 26 h 208"/>
              <a:gd name="T6" fmla="*/ 144 w 144"/>
              <a:gd name="T7" fmla="*/ 26 h 208"/>
              <a:gd name="T8" fmla="*/ 144 w 144"/>
              <a:gd name="T9" fmla="*/ 0 h 208"/>
              <a:gd name="T10" fmla="*/ 0 w 144"/>
              <a:gd name="T11" fmla="*/ 0 h 208"/>
              <a:gd name="T12" fmla="*/ 0 w 144"/>
              <a:gd name="T13" fmla="*/ 26 h 208"/>
              <a:gd name="T14" fmla="*/ 59 w 144"/>
              <a:gd name="T15" fmla="*/ 26 h 208"/>
              <a:gd name="T16" fmla="*/ 59 w 144"/>
              <a:gd name="T17" fmla="*/ 208 h 2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4"/>
              <a:gd name="T28" fmla="*/ 0 h 208"/>
              <a:gd name="T29" fmla="*/ 144 w 144"/>
              <a:gd name="T30" fmla="*/ 208 h 2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4" h="208">
                <a:moveTo>
                  <a:pt x="59" y="208"/>
                </a:moveTo>
                <a:lnTo>
                  <a:pt x="85" y="208"/>
                </a:lnTo>
                <a:lnTo>
                  <a:pt x="85" y="26"/>
                </a:lnTo>
                <a:lnTo>
                  <a:pt x="144" y="26"/>
                </a:lnTo>
                <a:lnTo>
                  <a:pt x="144" y="0"/>
                </a:lnTo>
                <a:lnTo>
                  <a:pt x="0" y="0"/>
                </a:lnTo>
                <a:lnTo>
                  <a:pt x="0" y="26"/>
                </a:lnTo>
                <a:lnTo>
                  <a:pt x="59" y="26"/>
                </a:lnTo>
                <a:lnTo>
                  <a:pt x="59" y="208"/>
                </a:lnTo>
                <a:close/>
              </a:path>
            </a:pathLst>
          </a:custGeom>
          <a:solidFill>
            <a:srgbClr val="000080"/>
          </a:solidFill>
          <a:ln w="9525">
            <a:noFill/>
            <a:round/>
            <a:headEnd/>
            <a:tailEnd/>
          </a:ln>
        </p:spPr>
        <p:txBody>
          <a:bodyPr/>
          <a:lstStyle/>
          <a:p>
            <a:endParaRPr lang="ru-RU"/>
          </a:p>
        </p:txBody>
      </p:sp>
      <p:sp>
        <p:nvSpPr>
          <p:cNvPr id="23669" name="Rectangle 117"/>
          <p:cNvSpPr>
            <a:spLocks noChangeArrowheads="1"/>
          </p:cNvSpPr>
          <p:nvPr/>
        </p:nvSpPr>
        <p:spPr bwMode="auto">
          <a:xfrm>
            <a:off x="2443163" y="2239963"/>
            <a:ext cx="12700" cy="17462"/>
          </a:xfrm>
          <a:prstGeom prst="rect">
            <a:avLst/>
          </a:prstGeom>
          <a:solidFill>
            <a:srgbClr val="000080"/>
          </a:solidFill>
          <a:ln w="9525">
            <a:noFill/>
            <a:miter lim="800000"/>
            <a:headEnd/>
            <a:tailEnd/>
          </a:ln>
        </p:spPr>
        <p:txBody>
          <a:bodyPr/>
          <a:lstStyle/>
          <a:p>
            <a:endParaRPr lang="ru-RU"/>
          </a:p>
        </p:txBody>
      </p:sp>
      <p:sp>
        <p:nvSpPr>
          <p:cNvPr id="23670" name="Freeform 118"/>
          <p:cNvSpPr>
            <a:spLocks/>
          </p:cNvSpPr>
          <p:nvPr/>
        </p:nvSpPr>
        <p:spPr bwMode="auto">
          <a:xfrm>
            <a:off x="1352550" y="2346325"/>
            <a:ext cx="57150" cy="103188"/>
          </a:xfrm>
          <a:custGeom>
            <a:avLst/>
            <a:gdLst>
              <a:gd name="T0" fmla="*/ 26 w 125"/>
              <a:gd name="T1" fmla="*/ 195 h 195"/>
              <a:gd name="T2" fmla="*/ 52 w 125"/>
              <a:gd name="T3" fmla="*/ 195 h 195"/>
              <a:gd name="T4" fmla="*/ 55 w 125"/>
              <a:gd name="T5" fmla="*/ 171 h 195"/>
              <a:gd name="T6" fmla="*/ 61 w 125"/>
              <a:gd name="T7" fmla="*/ 148 h 195"/>
              <a:gd name="T8" fmla="*/ 68 w 125"/>
              <a:gd name="T9" fmla="*/ 125 h 195"/>
              <a:gd name="T10" fmla="*/ 75 w 125"/>
              <a:gd name="T11" fmla="*/ 103 h 195"/>
              <a:gd name="T12" fmla="*/ 86 w 125"/>
              <a:gd name="T13" fmla="*/ 82 h 195"/>
              <a:gd name="T14" fmla="*/ 97 w 125"/>
              <a:gd name="T15" fmla="*/ 63 h 195"/>
              <a:gd name="T16" fmla="*/ 110 w 125"/>
              <a:gd name="T17" fmla="*/ 43 h 195"/>
              <a:gd name="T18" fmla="*/ 125 w 125"/>
              <a:gd name="T19" fmla="*/ 24 h 195"/>
              <a:gd name="T20" fmla="*/ 125 w 125"/>
              <a:gd name="T21" fmla="*/ 0 h 195"/>
              <a:gd name="T22" fmla="*/ 0 w 125"/>
              <a:gd name="T23" fmla="*/ 0 h 195"/>
              <a:gd name="T24" fmla="*/ 0 w 125"/>
              <a:gd name="T25" fmla="*/ 26 h 195"/>
              <a:gd name="T26" fmla="*/ 100 w 125"/>
              <a:gd name="T27" fmla="*/ 26 h 195"/>
              <a:gd name="T28" fmla="*/ 85 w 125"/>
              <a:gd name="T29" fmla="*/ 45 h 195"/>
              <a:gd name="T30" fmla="*/ 71 w 125"/>
              <a:gd name="T31" fmla="*/ 65 h 195"/>
              <a:gd name="T32" fmla="*/ 59 w 125"/>
              <a:gd name="T33" fmla="*/ 85 h 195"/>
              <a:gd name="T34" fmla="*/ 49 w 125"/>
              <a:gd name="T35" fmla="*/ 106 h 195"/>
              <a:gd name="T36" fmla="*/ 40 w 125"/>
              <a:gd name="T37" fmla="*/ 127 h 195"/>
              <a:gd name="T38" fmla="*/ 34 w 125"/>
              <a:gd name="T39" fmla="*/ 149 h 195"/>
              <a:gd name="T40" fmla="*/ 29 w 125"/>
              <a:gd name="T41" fmla="*/ 172 h 195"/>
              <a:gd name="T42" fmla="*/ 26 w 125"/>
              <a:gd name="T43" fmla="*/ 195 h 19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5"/>
              <a:gd name="T67" fmla="*/ 0 h 195"/>
              <a:gd name="T68" fmla="*/ 125 w 125"/>
              <a:gd name="T69" fmla="*/ 195 h 19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5" h="195">
                <a:moveTo>
                  <a:pt x="26" y="195"/>
                </a:moveTo>
                <a:lnTo>
                  <a:pt x="52" y="195"/>
                </a:lnTo>
                <a:lnTo>
                  <a:pt x="55" y="171"/>
                </a:lnTo>
                <a:lnTo>
                  <a:pt x="61" y="148"/>
                </a:lnTo>
                <a:lnTo>
                  <a:pt x="68" y="125"/>
                </a:lnTo>
                <a:lnTo>
                  <a:pt x="75" y="103"/>
                </a:lnTo>
                <a:lnTo>
                  <a:pt x="86" y="82"/>
                </a:lnTo>
                <a:lnTo>
                  <a:pt x="97" y="63"/>
                </a:lnTo>
                <a:lnTo>
                  <a:pt x="110" y="43"/>
                </a:lnTo>
                <a:lnTo>
                  <a:pt x="125" y="24"/>
                </a:lnTo>
                <a:lnTo>
                  <a:pt x="125" y="0"/>
                </a:lnTo>
                <a:lnTo>
                  <a:pt x="0" y="0"/>
                </a:lnTo>
                <a:lnTo>
                  <a:pt x="0" y="26"/>
                </a:lnTo>
                <a:lnTo>
                  <a:pt x="100" y="26"/>
                </a:lnTo>
                <a:lnTo>
                  <a:pt x="85" y="45"/>
                </a:lnTo>
                <a:lnTo>
                  <a:pt x="71" y="65"/>
                </a:lnTo>
                <a:lnTo>
                  <a:pt x="59" y="85"/>
                </a:lnTo>
                <a:lnTo>
                  <a:pt x="49" y="106"/>
                </a:lnTo>
                <a:lnTo>
                  <a:pt x="40" y="127"/>
                </a:lnTo>
                <a:lnTo>
                  <a:pt x="34" y="149"/>
                </a:lnTo>
                <a:lnTo>
                  <a:pt x="29" y="172"/>
                </a:lnTo>
                <a:lnTo>
                  <a:pt x="26" y="195"/>
                </a:lnTo>
                <a:close/>
              </a:path>
            </a:pathLst>
          </a:custGeom>
          <a:solidFill>
            <a:srgbClr val="000080"/>
          </a:solidFill>
          <a:ln w="9525">
            <a:noFill/>
            <a:round/>
            <a:headEnd/>
            <a:tailEnd/>
          </a:ln>
        </p:spPr>
        <p:txBody>
          <a:bodyPr/>
          <a:lstStyle/>
          <a:p>
            <a:endParaRPr lang="ru-RU"/>
          </a:p>
        </p:txBody>
      </p:sp>
      <p:sp>
        <p:nvSpPr>
          <p:cNvPr id="23671" name="Freeform 119"/>
          <p:cNvSpPr>
            <a:spLocks/>
          </p:cNvSpPr>
          <p:nvPr/>
        </p:nvSpPr>
        <p:spPr bwMode="auto">
          <a:xfrm>
            <a:off x="2028825" y="2339975"/>
            <a:ext cx="50800" cy="112713"/>
          </a:xfrm>
          <a:custGeom>
            <a:avLst/>
            <a:gdLst>
              <a:gd name="T0" fmla="*/ 0 w 108"/>
              <a:gd name="T1" fmla="*/ 140 h 212"/>
              <a:gd name="T2" fmla="*/ 0 w 108"/>
              <a:gd name="T3" fmla="*/ 149 h 212"/>
              <a:gd name="T4" fmla="*/ 1 w 108"/>
              <a:gd name="T5" fmla="*/ 163 h 212"/>
              <a:gd name="T6" fmla="*/ 3 w 108"/>
              <a:gd name="T7" fmla="*/ 177 h 212"/>
              <a:gd name="T8" fmla="*/ 7 w 108"/>
              <a:gd name="T9" fmla="*/ 187 h 212"/>
              <a:gd name="T10" fmla="*/ 14 w 108"/>
              <a:gd name="T11" fmla="*/ 196 h 212"/>
              <a:gd name="T12" fmla="*/ 21 w 108"/>
              <a:gd name="T13" fmla="*/ 203 h 212"/>
              <a:gd name="T14" fmla="*/ 30 w 108"/>
              <a:gd name="T15" fmla="*/ 208 h 212"/>
              <a:gd name="T16" fmla="*/ 42 w 108"/>
              <a:gd name="T17" fmla="*/ 211 h 212"/>
              <a:gd name="T18" fmla="*/ 55 w 108"/>
              <a:gd name="T19" fmla="*/ 212 h 212"/>
              <a:gd name="T20" fmla="*/ 67 w 108"/>
              <a:gd name="T21" fmla="*/ 211 h 212"/>
              <a:gd name="T22" fmla="*/ 79 w 108"/>
              <a:gd name="T23" fmla="*/ 208 h 212"/>
              <a:gd name="T24" fmla="*/ 87 w 108"/>
              <a:gd name="T25" fmla="*/ 204 h 212"/>
              <a:gd name="T26" fmla="*/ 96 w 108"/>
              <a:gd name="T27" fmla="*/ 197 h 212"/>
              <a:gd name="T28" fmla="*/ 101 w 108"/>
              <a:gd name="T29" fmla="*/ 187 h 212"/>
              <a:gd name="T30" fmla="*/ 105 w 108"/>
              <a:gd name="T31" fmla="*/ 177 h 212"/>
              <a:gd name="T32" fmla="*/ 107 w 108"/>
              <a:gd name="T33" fmla="*/ 164 h 212"/>
              <a:gd name="T34" fmla="*/ 108 w 108"/>
              <a:gd name="T35" fmla="*/ 149 h 212"/>
              <a:gd name="T36" fmla="*/ 108 w 108"/>
              <a:gd name="T37" fmla="*/ 0 h 212"/>
              <a:gd name="T38" fmla="*/ 83 w 108"/>
              <a:gd name="T39" fmla="*/ 0 h 212"/>
              <a:gd name="T40" fmla="*/ 83 w 108"/>
              <a:gd name="T41" fmla="*/ 139 h 212"/>
              <a:gd name="T42" fmla="*/ 83 w 108"/>
              <a:gd name="T43" fmla="*/ 149 h 212"/>
              <a:gd name="T44" fmla="*/ 83 w 108"/>
              <a:gd name="T45" fmla="*/ 158 h 212"/>
              <a:gd name="T46" fmla="*/ 82 w 108"/>
              <a:gd name="T47" fmla="*/ 165 h 212"/>
              <a:gd name="T48" fmla="*/ 80 w 108"/>
              <a:gd name="T49" fmla="*/ 171 h 212"/>
              <a:gd name="T50" fmla="*/ 76 w 108"/>
              <a:gd name="T51" fmla="*/ 178 h 212"/>
              <a:gd name="T52" fmla="*/ 69 w 108"/>
              <a:gd name="T53" fmla="*/ 183 h 212"/>
              <a:gd name="T54" fmla="*/ 63 w 108"/>
              <a:gd name="T55" fmla="*/ 185 h 212"/>
              <a:gd name="T56" fmla="*/ 54 w 108"/>
              <a:gd name="T57" fmla="*/ 186 h 212"/>
              <a:gd name="T58" fmla="*/ 46 w 108"/>
              <a:gd name="T59" fmla="*/ 186 h 212"/>
              <a:gd name="T60" fmla="*/ 40 w 108"/>
              <a:gd name="T61" fmla="*/ 184 h 212"/>
              <a:gd name="T62" fmla="*/ 35 w 108"/>
              <a:gd name="T63" fmla="*/ 182 h 212"/>
              <a:gd name="T64" fmla="*/ 31 w 108"/>
              <a:gd name="T65" fmla="*/ 177 h 212"/>
              <a:gd name="T66" fmla="*/ 28 w 108"/>
              <a:gd name="T67" fmla="*/ 172 h 212"/>
              <a:gd name="T68" fmla="*/ 26 w 108"/>
              <a:gd name="T69" fmla="*/ 165 h 212"/>
              <a:gd name="T70" fmla="*/ 24 w 108"/>
              <a:gd name="T71" fmla="*/ 157 h 212"/>
              <a:gd name="T72" fmla="*/ 24 w 108"/>
              <a:gd name="T73" fmla="*/ 148 h 212"/>
              <a:gd name="T74" fmla="*/ 24 w 108"/>
              <a:gd name="T75" fmla="*/ 140 h 212"/>
              <a:gd name="T76" fmla="*/ 0 w 108"/>
              <a:gd name="T77" fmla="*/ 140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40"/>
                </a:moveTo>
                <a:lnTo>
                  <a:pt x="0" y="149"/>
                </a:lnTo>
                <a:lnTo>
                  <a:pt x="1" y="163"/>
                </a:lnTo>
                <a:lnTo>
                  <a:pt x="3" y="177"/>
                </a:lnTo>
                <a:lnTo>
                  <a:pt x="7" y="187"/>
                </a:lnTo>
                <a:lnTo>
                  <a:pt x="14" y="196"/>
                </a:lnTo>
                <a:lnTo>
                  <a:pt x="21" y="203"/>
                </a:lnTo>
                <a:lnTo>
                  <a:pt x="30" y="208"/>
                </a:lnTo>
                <a:lnTo>
                  <a:pt x="42" y="211"/>
                </a:lnTo>
                <a:lnTo>
                  <a:pt x="55" y="212"/>
                </a:lnTo>
                <a:lnTo>
                  <a:pt x="67" y="211"/>
                </a:lnTo>
                <a:lnTo>
                  <a:pt x="79" y="208"/>
                </a:lnTo>
                <a:lnTo>
                  <a:pt x="87" y="204"/>
                </a:lnTo>
                <a:lnTo>
                  <a:pt x="96" y="197"/>
                </a:lnTo>
                <a:lnTo>
                  <a:pt x="101" y="187"/>
                </a:lnTo>
                <a:lnTo>
                  <a:pt x="105" y="177"/>
                </a:lnTo>
                <a:lnTo>
                  <a:pt x="107" y="164"/>
                </a:lnTo>
                <a:lnTo>
                  <a:pt x="108" y="149"/>
                </a:lnTo>
                <a:lnTo>
                  <a:pt x="108" y="0"/>
                </a:lnTo>
                <a:lnTo>
                  <a:pt x="83" y="0"/>
                </a:lnTo>
                <a:lnTo>
                  <a:pt x="83" y="139"/>
                </a:lnTo>
                <a:lnTo>
                  <a:pt x="83" y="149"/>
                </a:lnTo>
                <a:lnTo>
                  <a:pt x="83" y="158"/>
                </a:lnTo>
                <a:lnTo>
                  <a:pt x="82" y="165"/>
                </a:lnTo>
                <a:lnTo>
                  <a:pt x="80" y="171"/>
                </a:lnTo>
                <a:lnTo>
                  <a:pt x="76" y="178"/>
                </a:lnTo>
                <a:lnTo>
                  <a:pt x="69" y="183"/>
                </a:lnTo>
                <a:lnTo>
                  <a:pt x="63" y="185"/>
                </a:lnTo>
                <a:lnTo>
                  <a:pt x="54" y="186"/>
                </a:lnTo>
                <a:lnTo>
                  <a:pt x="46" y="186"/>
                </a:lnTo>
                <a:lnTo>
                  <a:pt x="40" y="184"/>
                </a:lnTo>
                <a:lnTo>
                  <a:pt x="35" y="182"/>
                </a:lnTo>
                <a:lnTo>
                  <a:pt x="31" y="177"/>
                </a:lnTo>
                <a:lnTo>
                  <a:pt x="28" y="172"/>
                </a:lnTo>
                <a:lnTo>
                  <a:pt x="26" y="165"/>
                </a:lnTo>
                <a:lnTo>
                  <a:pt x="24" y="157"/>
                </a:lnTo>
                <a:lnTo>
                  <a:pt x="24" y="148"/>
                </a:lnTo>
                <a:lnTo>
                  <a:pt x="24" y="140"/>
                </a:lnTo>
                <a:lnTo>
                  <a:pt x="0" y="140"/>
                </a:lnTo>
                <a:close/>
              </a:path>
            </a:pathLst>
          </a:custGeom>
          <a:solidFill>
            <a:srgbClr val="000080"/>
          </a:solidFill>
          <a:ln w="9525">
            <a:noFill/>
            <a:round/>
            <a:headEnd/>
            <a:tailEnd/>
          </a:ln>
        </p:spPr>
        <p:txBody>
          <a:bodyPr/>
          <a:lstStyle/>
          <a:p>
            <a:endParaRPr lang="ru-RU"/>
          </a:p>
        </p:txBody>
      </p:sp>
      <p:sp>
        <p:nvSpPr>
          <p:cNvPr id="23672" name="Freeform 120"/>
          <p:cNvSpPr>
            <a:spLocks noEditPoints="1"/>
          </p:cNvSpPr>
          <p:nvPr/>
        </p:nvSpPr>
        <p:spPr bwMode="auto">
          <a:xfrm>
            <a:off x="2093913" y="2366963"/>
            <a:ext cx="58737" cy="84137"/>
          </a:xfrm>
          <a:custGeom>
            <a:avLst/>
            <a:gdLst>
              <a:gd name="T0" fmla="*/ 97 w 123"/>
              <a:gd name="T1" fmla="*/ 113 h 159"/>
              <a:gd name="T2" fmla="*/ 91 w 123"/>
              <a:gd name="T3" fmla="*/ 124 h 159"/>
              <a:gd name="T4" fmla="*/ 82 w 123"/>
              <a:gd name="T5" fmla="*/ 131 h 159"/>
              <a:gd name="T6" fmla="*/ 71 w 123"/>
              <a:gd name="T7" fmla="*/ 135 h 159"/>
              <a:gd name="T8" fmla="*/ 55 w 123"/>
              <a:gd name="T9" fmla="*/ 134 h 159"/>
              <a:gd name="T10" fmla="*/ 41 w 123"/>
              <a:gd name="T11" fmla="*/ 129 h 159"/>
              <a:gd name="T12" fmla="*/ 31 w 123"/>
              <a:gd name="T13" fmla="*/ 117 h 159"/>
              <a:gd name="T14" fmla="*/ 25 w 123"/>
              <a:gd name="T15" fmla="*/ 98 h 159"/>
              <a:gd name="T16" fmla="*/ 123 w 123"/>
              <a:gd name="T17" fmla="*/ 88 h 159"/>
              <a:gd name="T18" fmla="*/ 122 w 123"/>
              <a:gd name="T19" fmla="*/ 60 h 159"/>
              <a:gd name="T20" fmla="*/ 114 w 123"/>
              <a:gd name="T21" fmla="*/ 31 h 159"/>
              <a:gd name="T22" fmla="*/ 98 w 123"/>
              <a:gd name="T23" fmla="*/ 12 h 159"/>
              <a:gd name="T24" fmla="*/ 76 w 123"/>
              <a:gd name="T25" fmla="*/ 2 h 159"/>
              <a:gd name="T26" fmla="*/ 48 w 123"/>
              <a:gd name="T27" fmla="*/ 2 h 159"/>
              <a:gd name="T28" fmla="*/ 25 w 123"/>
              <a:gd name="T29" fmla="*/ 12 h 159"/>
              <a:gd name="T30" fmla="*/ 9 w 123"/>
              <a:gd name="T31" fmla="*/ 33 h 159"/>
              <a:gd name="T32" fmla="*/ 1 w 123"/>
              <a:gd name="T33" fmla="*/ 63 h 159"/>
              <a:gd name="T34" fmla="*/ 1 w 123"/>
              <a:gd name="T35" fmla="*/ 98 h 159"/>
              <a:gd name="T36" fmla="*/ 9 w 123"/>
              <a:gd name="T37" fmla="*/ 127 h 159"/>
              <a:gd name="T38" fmla="*/ 25 w 123"/>
              <a:gd name="T39" fmla="*/ 147 h 159"/>
              <a:gd name="T40" fmla="*/ 48 w 123"/>
              <a:gd name="T41" fmla="*/ 158 h 159"/>
              <a:gd name="T42" fmla="*/ 73 w 123"/>
              <a:gd name="T43" fmla="*/ 158 h 159"/>
              <a:gd name="T44" fmla="*/ 94 w 123"/>
              <a:gd name="T45" fmla="*/ 151 h 159"/>
              <a:gd name="T46" fmla="*/ 109 w 123"/>
              <a:gd name="T47" fmla="*/ 138 h 159"/>
              <a:gd name="T48" fmla="*/ 119 w 123"/>
              <a:gd name="T49" fmla="*/ 119 h 159"/>
              <a:gd name="T50" fmla="*/ 99 w 123"/>
              <a:gd name="T51" fmla="*/ 108 h 159"/>
              <a:gd name="T52" fmla="*/ 25 w 123"/>
              <a:gd name="T53" fmla="*/ 56 h 159"/>
              <a:gd name="T54" fmla="*/ 32 w 123"/>
              <a:gd name="T55" fmla="*/ 40 h 159"/>
              <a:gd name="T56" fmla="*/ 41 w 123"/>
              <a:gd name="T57" fmla="*/ 28 h 159"/>
              <a:gd name="T58" fmla="*/ 54 w 123"/>
              <a:gd name="T59" fmla="*/ 24 h 159"/>
              <a:gd name="T60" fmla="*/ 71 w 123"/>
              <a:gd name="T61" fmla="*/ 24 h 159"/>
              <a:gd name="T62" fmla="*/ 84 w 123"/>
              <a:gd name="T63" fmla="*/ 30 h 159"/>
              <a:gd name="T64" fmla="*/ 94 w 123"/>
              <a:gd name="T65" fmla="*/ 40 h 159"/>
              <a:gd name="T66" fmla="*/ 98 w 123"/>
              <a:gd name="T67" fmla="*/ 56 h 159"/>
              <a:gd name="T68" fmla="*/ 24 w 123"/>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8"/>
                </a:moveTo>
                <a:lnTo>
                  <a:pt x="97" y="113"/>
                </a:lnTo>
                <a:lnTo>
                  <a:pt x="94" y="119"/>
                </a:lnTo>
                <a:lnTo>
                  <a:pt x="91" y="124"/>
                </a:lnTo>
                <a:lnTo>
                  <a:pt x="86" y="129"/>
                </a:lnTo>
                <a:lnTo>
                  <a:pt x="82" y="131"/>
                </a:lnTo>
                <a:lnTo>
                  <a:pt x="77" y="133"/>
                </a:lnTo>
                <a:lnTo>
                  <a:pt x="71" y="135"/>
                </a:lnTo>
                <a:lnTo>
                  <a:pt x="63" y="135"/>
                </a:lnTo>
                <a:lnTo>
                  <a:pt x="55" y="134"/>
                </a:lnTo>
                <a:lnTo>
                  <a:pt x="47" y="132"/>
                </a:lnTo>
                <a:lnTo>
                  <a:pt x="41" y="129"/>
                </a:lnTo>
                <a:lnTo>
                  <a:pt x="35" y="123"/>
                </a:lnTo>
                <a:lnTo>
                  <a:pt x="31" y="117"/>
                </a:lnTo>
                <a:lnTo>
                  <a:pt x="27" y="109"/>
                </a:lnTo>
                <a:lnTo>
                  <a:pt x="25" y="98"/>
                </a:lnTo>
                <a:lnTo>
                  <a:pt x="24" y="88"/>
                </a:lnTo>
                <a:lnTo>
                  <a:pt x="123" y="88"/>
                </a:lnTo>
                <a:lnTo>
                  <a:pt x="123" y="76"/>
                </a:lnTo>
                <a:lnTo>
                  <a:pt x="122" y="60"/>
                </a:lnTo>
                <a:lnTo>
                  <a:pt x="119" y="43"/>
                </a:lnTo>
                <a:lnTo>
                  <a:pt x="114" y="31"/>
                </a:lnTo>
                <a:lnTo>
                  <a:pt x="107" y="20"/>
                </a:lnTo>
                <a:lnTo>
                  <a:pt x="98" y="12"/>
                </a:lnTo>
                <a:lnTo>
                  <a:pt x="87" y="5"/>
                </a:lnTo>
                <a:lnTo>
                  <a:pt x="76" y="2"/>
                </a:lnTo>
                <a:lnTo>
                  <a:pt x="61" y="0"/>
                </a:lnTo>
                <a:lnTo>
                  <a:pt x="48" y="2"/>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8"/>
                </a:lnTo>
                <a:lnTo>
                  <a:pt x="61" y="159"/>
                </a:lnTo>
                <a:lnTo>
                  <a:pt x="73" y="158"/>
                </a:lnTo>
                <a:lnTo>
                  <a:pt x="84" y="155"/>
                </a:lnTo>
                <a:lnTo>
                  <a:pt x="94" y="151"/>
                </a:lnTo>
                <a:lnTo>
                  <a:pt x="102" y="145"/>
                </a:lnTo>
                <a:lnTo>
                  <a:pt x="109" y="138"/>
                </a:lnTo>
                <a:lnTo>
                  <a:pt x="115" y="129"/>
                </a:lnTo>
                <a:lnTo>
                  <a:pt x="119" y="119"/>
                </a:lnTo>
                <a:lnTo>
                  <a:pt x="121" y="108"/>
                </a:lnTo>
                <a:lnTo>
                  <a:pt x="99" y="108"/>
                </a:lnTo>
                <a:close/>
                <a:moveTo>
                  <a:pt x="24" y="67"/>
                </a:moveTo>
                <a:lnTo>
                  <a:pt x="25" y="56"/>
                </a:lnTo>
                <a:lnTo>
                  <a:pt x="27" y="48"/>
                </a:lnTo>
                <a:lnTo>
                  <a:pt x="32" y="40"/>
                </a:lnTo>
                <a:lnTo>
                  <a:pt x="36" y="34"/>
                </a:lnTo>
                <a:lnTo>
                  <a:pt x="41" y="28"/>
                </a:lnTo>
                <a:lnTo>
                  <a:pt x="47" y="25"/>
                </a:lnTo>
                <a:lnTo>
                  <a:pt x="54" y="24"/>
                </a:lnTo>
                <a:lnTo>
                  <a:pt x="62" y="23"/>
                </a:lnTo>
                <a:lnTo>
                  <a:pt x="71" y="24"/>
                </a:lnTo>
                <a:lnTo>
                  <a:pt x="78" y="25"/>
                </a:lnTo>
                <a:lnTo>
                  <a:pt x="84" y="30"/>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3673" name="Freeform 121"/>
          <p:cNvSpPr>
            <a:spLocks noEditPoints="1"/>
          </p:cNvSpPr>
          <p:nvPr/>
        </p:nvSpPr>
        <p:spPr bwMode="auto">
          <a:xfrm>
            <a:off x="2160588" y="2366963"/>
            <a:ext cx="60325" cy="84137"/>
          </a:xfrm>
          <a:custGeom>
            <a:avLst/>
            <a:gdLst>
              <a:gd name="T0" fmla="*/ 91 w 129"/>
              <a:gd name="T1" fmla="*/ 99 h 159"/>
              <a:gd name="T2" fmla="*/ 88 w 129"/>
              <a:gd name="T3" fmla="*/ 115 h 159"/>
              <a:gd name="T4" fmla="*/ 79 w 129"/>
              <a:gd name="T5" fmla="*/ 126 h 159"/>
              <a:gd name="T6" fmla="*/ 66 w 129"/>
              <a:gd name="T7" fmla="*/ 134 h 159"/>
              <a:gd name="T8" fmla="*/ 49 w 129"/>
              <a:gd name="T9" fmla="*/ 137 h 159"/>
              <a:gd name="T10" fmla="*/ 38 w 129"/>
              <a:gd name="T11" fmla="*/ 135 h 159"/>
              <a:gd name="T12" fmla="*/ 31 w 129"/>
              <a:gd name="T13" fmla="*/ 131 h 159"/>
              <a:gd name="T14" fmla="*/ 27 w 129"/>
              <a:gd name="T15" fmla="*/ 123 h 159"/>
              <a:gd name="T16" fmla="*/ 24 w 129"/>
              <a:gd name="T17" fmla="*/ 113 h 159"/>
              <a:gd name="T18" fmla="*/ 26 w 129"/>
              <a:gd name="T19" fmla="*/ 103 h 159"/>
              <a:gd name="T20" fmla="*/ 30 w 129"/>
              <a:gd name="T21" fmla="*/ 96 h 159"/>
              <a:gd name="T22" fmla="*/ 37 w 129"/>
              <a:gd name="T23" fmla="*/ 90 h 159"/>
              <a:gd name="T24" fmla="*/ 48 w 129"/>
              <a:gd name="T25" fmla="*/ 88 h 159"/>
              <a:gd name="T26" fmla="*/ 71 w 129"/>
              <a:gd name="T27" fmla="*/ 84 h 159"/>
              <a:gd name="T28" fmla="*/ 91 w 129"/>
              <a:gd name="T29" fmla="*/ 77 h 159"/>
              <a:gd name="T30" fmla="*/ 93 w 129"/>
              <a:gd name="T31" fmla="*/ 140 h 159"/>
              <a:gd name="T32" fmla="*/ 96 w 129"/>
              <a:gd name="T33" fmla="*/ 148 h 159"/>
              <a:gd name="T34" fmla="*/ 101 w 129"/>
              <a:gd name="T35" fmla="*/ 154 h 159"/>
              <a:gd name="T36" fmla="*/ 110 w 129"/>
              <a:gd name="T37" fmla="*/ 158 h 159"/>
              <a:gd name="T38" fmla="*/ 122 w 129"/>
              <a:gd name="T39" fmla="*/ 156 h 159"/>
              <a:gd name="T40" fmla="*/ 129 w 129"/>
              <a:gd name="T41" fmla="*/ 135 h 159"/>
              <a:gd name="T42" fmla="*/ 118 w 129"/>
              <a:gd name="T43" fmla="*/ 135 h 159"/>
              <a:gd name="T44" fmla="*/ 114 w 129"/>
              <a:gd name="T45" fmla="*/ 127 h 159"/>
              <a:gd name="T46" fmla="*/ 114 w 129"/>
              <a:gd name="T47" fmla="*/ 46 h 159"/>
              <a:gd name="T48" fmla="*/ 111 w 129"/>
              <a:gd name="T49" fmla="*/ 26 h 159"/>
              <a:gd name="T50" fmla="*/ 101 w 129"/>
              <a:gd name="T51" fmla="*/ 11 h 159"/>
              <a:gd name="T52" fmla="*/ 85 w 129"/>
              <a:gd name="T53" fmla="*/ 3 h 159"/>
              <a:gd name="T54" fmla="*/ 61 w 129"/>
              <a:gd name="T55" fmla="*/ 0 h 159"/>
              <a:gd name="T56" fmla="*/ 38 w 129"/>
              <a:gd name="T57" fmla="*/ 4 h 159"/>
              <a:gd name="T58" fmla="*/ 21 w 129"/>
              <a:gd name="T59" fmla="*/ 13 h 159"/>
              <a:gd name="T60" fmla="*/ 11 w 129"/>
              <a:gd name="T61" fmla="*/ 28 h 159"/>
              <a:gd name="T62" fmla="*/ 7 w 129"/>
              <a:gd name="T63" fmla="*/ 48 h 159"/>
              <a:gd name="T64" fmla="*/ 29 w 129"/>
              <a:gd name="T65" fmla="*/ 49 h 159"/>
              <a:gd name="T66" fmla="*/ 31 w 129"/>
              <a:gd name="T67" fmla="*/ 38 h 159"/>
              <a:gd name="T68" fmla="*/ 37 w 129"/>
              <a:gd name="T69" fmla="*/ 30 h 159"/>
              <a:gd name="T70" fmla="*/ 47 w 129"/>
              <a:gd name="T71" fmla="*/ 24 h 159"/>
              <a:gd name="T72" fmla="*/ 60 w 129"/>
              <a:gd name="T73" fmla="*/ 23 h 159"/>
              <a:gd name="T74" fmla="*/ 74 w 129"/>
              <a:gd name="T75" fmla="*/ 24 h 159"/>
              <a:gd name="T76" fmla="*/ 84 w 129"/>
              <a:gd name="T77" fmla="*/ 28 h 159"/>
              <a:gd name="T78" fmla="*/ 89 w 129"/>
              <a:gd name="T79" fmla="*/ 35 h 159"/>
              <a:gd name="T80" fmla="*/ 91 w 129"/>
              <a:gd name="T81" fmla="*/ 45 h 159"/>
              <a:gd name="T82" fmla="*/ 90 w 129"/>
              <a:gd name="T83" fmla="*/ 55 h 159"/>
              <a:gd name="T84" fmla="*/ 85 w 129"/>
              <a:gd name="T85" fmla="*/ 60 h 159"/>
              <a:gd name="T86" fmla="*/ 71 w 129"/>
              <a:gd name="T87" fmla="*/ 63 h 159"/>
              <a:gd name="T88" fmla="*/ 48 w 129"/>
              <a:gd name="T89" fmla="*/ 66 h 159"/>
              <a:gd name="T90" fmla="*/ 27 w 129"/>
              <a:gd name="T91" fmla="*/ 71 h 159"/>
              <a:gd name="T92" fmla="*/ 12 w 129"/>
              <a:gd name="T93" fmla="*/ 81 h 159"/>
              <a:gd name="T94" fmla="*/ 3 w 129"/>
              <a:gd name="T95" fmla="*/ 95 h 159"/>
              <a:gd name="T96" fmla="*/ 0 w 129"/>
              <a:gd name="T97" fmla="*/ 113 h 159"/>
              <a:gd name="T98" fmla="*/ 3 w 129"/>
              <a:gd name="T99" fmla="*/ 132 h 159"/>
              <a:gd name="T100" fmla="*/ 12 w 129"/>
              <a:gd name="T101" fmla="*/ 147 h 159"/>
              <a:gd name="T102" fmla="*/ 26 w 129"/>
              <a:gd name="T103" fmla="*/ 155 h 159"/>
              <a:gd name="T104" fmla="*/ 45 w 129"/>
              <a:gd name="T105" fmla="*/ 159 h 159"/>
              <a:gd name="T106" fmla="*/ 71 w 129"/>
              <a:gd name="T107" fmla="*/ 153 h 159"/>
              <a:gd name="T108" fmla="*/ 93 w 129"/>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8"/>
                </a:lnTo>
                <a:lnTo>
                  <a:pt x="88" y="115"/>
                </a:lnTo>
                <a:lnTo>
                  <a:pt x="85" y="120"/>
                </a:lnTo>
                <a:lnTo>
                  <a:pt x="79" y="126"/>
                </a:lnTo>
                <a:lnTo>
                  <a:pt x="73" y="131"/>
                </a:lnTo>
                <a:lnTo>
                  <a:pt x="66" y="134"/>
                </a:lnTo>
                <a:lnTo>
                  <a:pt x="58" y="135"/>
                </a:lnTo>
                <a:lnTo>
                  <a:pt x="49" y="137"/>
                </a:lnTo>
                <a:lnTo>
                  <a:pt x="43" y="137"/>
                </a:lnTo>
                <a:lnTo>
                  <a:pt x="38" y="135"/>
                </a:lnTo>
                <a:lnTo>
                  <a:pt x="34" y="133"/>
                </a:lnTo>
                <a:lnTo>
                  <a:pt x="31" y="131"/>
                </a:lnTo>
                <a:lnTo>
                  <a:pt x="28" y="127"/>
                </a:lnTo>
                <a:lnTo>
                  <a:pt x="27" y="123"/>
                </a:lnTo>
                <a:lnTo>
                  <a:pt x="24" y="118"/>
                </a:lnTo>
                <a:lnTo>
                  <a:pt x="24" y="113"/>
                </a:lnTo>
                <a:lnTo>
                  <a:pt x="24" y="108"/>
                </a:lnTo>
                <a:lnTo>
                  <a:pt x="26" y="103"/>
                </a:lnTo>
                <a:lnTo>
                  <a:pt x="28" y="99"/>
                </a:lnTo>
                <a:lnTo>
                  <a:pt x="30" y="96"/>
                </a:lnTo>
                <a:lnTo>
                  <a:pt x="33" y="92"/>
                </a:lnTo>
                <a:lnTo>
                  <a:pt x="37" y="90"/>
                </a:lnTo>
                <a:lnTo>
                  <a:pt x="42" y="89"/>
                </a:lnTo>
                <a:lnTo>
                  <a:pt x="48"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6" y="156"/>
                </a:lnTo>
                <a:lnTo>
                  <a:pt x="110" y="158"/>
                </a:lnTo>
                <a:lnTo>
                  <a:pt x="116" y="158"/>
                </a:lnTo>
                <a:lnTo>
                  <a:pt x="122" y="156"/>
                </a:lnTo>
                <a:lnTo>
                  <a:pt x="129" y="155"/>
                </a:lnTo>
                <a:lnTo>
                  <a:pt x="129" y="135"/>
                </a:lnTo>
                <a:lnTo>
                  <a:pt x="123" y="137"/>
                </a:lnTo>
                <a:lnTo>
                  <a:pt x="118" y="135"/>
                </a:lnTo>
                <a:lnTo>
                  <a:pt x="115" y="132"/>
                </a:lnTo>
                <a:lnTo>
                  <a:pt x="114" y="127"/>
                </a:lnTo>
                <a:lnTo>
                  <a:pt x="114" y="120"/>
                </a:lnTo>
                <a:lnTo>
                  <a:pt x="114" y="46"/>
                </a:lnTo>
                <a:lnTo>
                  <a:pt x="113" y="35"/>
                </a:lnTo>
                <a:lnTo>
                  <a:pt x="111" y="26"/>
                </a:lnTo>
                <a:lnTo>
                  <a:pt x="107" y="18"/>
                </a:lnTo>
                <a:lnTo>
                  <a:pt x="101" y="11"/>
                </a:lnTo>
                <a:lnTo>
                  <a:pt x="94" y="6"/>
                </a:lnTo>
                <a:lnTo>
                  <a:pt x="85" y="3"/>
                </a:lnTo>
                <a:lnTo>
                  <a:pt x="74" y="2"/>
                </a:lnTo>
                <a:lnTo>
                  <a:pt x="61" y="0"/>
                </a:lnTo>
                <a:lnTo>
                  <a:pt x="49" y="2"/>
                </a:lnTo>
                <a:lnTo>
                  <a:pt x="38" y="4"/>
                </a:lnTo>
                <a:lnTo>
                  <a:pt x="29" y="7"/>
                </a:lnTo>
                <a:lnTo>
                  <a:pt x="21" y="13"/>
                </a:lnTo>
                <a:lnTo>
                  <a:pt x="15" y="20"/>
                </a:lnTo>
                <a:lnTo>
                  <a:pt x="11" y="28"/>
                </a:lnTo>
                <a:lnTo>
                  <a:pt x="8" y="38"/>
                </a:lnTo>
                <a:lnTo>
                  <a:pt x="7" y="48"/>
                </a:lnTo>
                <a:lnTo>
                  <a:pt x="7" y="49"/>
                </a:lnTo>
                <a:lnTo>
                  <a:pt x="29" y="49"/>
                </a:lnTo>
                <a:lnTo>
                  <a:pt x="29" y="43"/>
                </a:lnTo>
                <a:lnTo>
                  <a:pt x="31" y="38"/>
                </a:lnTo>
                <a:lnTo>
                  <a:pt x="33" y="33"/>
                </a:lnTo>
                <a:lnTo>
                  <a:pt x="37" y="30"/>
                </a:lnTo>
                <a:lnTo>
                  <a:pt x="41" y="26"/>
                </a:lnTo>
                <a:lnTo>
                  <a:pt x="47" y="24"/>
                </a:lnTo>
                <a:lnTo>
                  <a:pt x="53" y="23"/>
                </a:lnTo>
                <a:lnTo>
                  <a:pt x="60" y="23"/>
                </a:lnTo>
                <a:lnTo>
                  <a:pt x="68" y="23"/>
                </a:lnTo>
                <a:lnTo>
                  <a:pt x="74" y="24"/>
                </a:lnTo>
                <a:lnTo>
                  <a:pt x="79" y="26"/>
                </a:lnTo>
                <a:lnTo>
                  <a:pt x="84" y="28"/>
                </a:lnTo>
                <a:lnTo>
                  <a:pt x="87" y="31"/>
                </a:lnTo>
                <a:lnTo>
                  <a:pt x="89" y="35"/>
                </a:lnTo>
                <a:lnTo>
                  <a:pt x="91" y="39"/>
                </a:lnTo>
                <a:lnTo>
                  <a:pt x="91" y="45"/>
                </a:lnTo>
                <a:lnTo>
                  <a:pt x="91" y="50"/>
                </a:lnTo>
                <a:lnTo>
                  <a:pt x="90" y="55"/>
                </a:lnTo>
                <a:lnTo>
                  <a:pt x="89" y="57"/>
                </a:lnTo>
                <a:lnTo>
                  <a:pt x="85" y="60"/>
                </a:lnTo>
                <a:lnTo>
                  <a:pt x="79" y="62"/>
                </a:lnTo>
                <a:lnTo>
                  <a:pt x="71" y="63"/>
                </a:lnTo>
                <a:lnTo>
                  <a:pt x="60" y="64"/>
                </a:lnTo>
                <a:lnTo>
                  <a:pt x="48" y="66"/>
                </a:lnTo>
                <a:lnTo>
                  <a:pt x="36" y="68"/>
                </a:lnTo>
                <a:lnTo>
                  <a:pt x="27" y="71"/>
                </a:lnTo>
                <a:lnTo>
                  <a:pt x="18" y="75"/>
                </a:lnTo>
                <a:lnTo>
                  <a:pt x="12" y="81"/>
                </a:lnTo>
                <a:lnTo>
                  <a:pt x="7" y="87"/>
                </a:lnTo>
                <a:lnTo>
                  <a:pt x="3" y="95"/>
                </a:lnTo>
                <a:lnTo>
                  <a:pt x="1" y="103"/>
                </a:lnTo>
                <a:lnTo>
                  <a:pt x="0" y="113"/>
                </a:lnTo>
                <a:lnTo>
                  <a:pt x="1" y="124"/>
                </a:lnTo>
                <a:lnTo>
                  <a:pt x="3" y="132"/>
                </a:lnTo>
                <a:lnTo>
                  <a:pt x="7" y="140"/>
                </a:lnTo>
                <a:lnTo>
                  <a:pt x="12" y="147"/>
                </a:lnTo>
                <a:lnTo>
                  <a:pt x="18" y="152"/>
                </a:lnTo>
                <a:lnTo>
                  <a:pt x="26" y="155"/>
                </a:lnTo>
                <a:lnTo>
                  <a:pt x="35" y="158"/>
                </a:lnTo>
                <a:lnTo>
                  <a:pt x="45" y="159"/>
                </a:lnTo>
                <a:lnTo>
                  <a:pt x="58" y="158"/>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3674" name="Freeform 122"/>
          <p:cNvSpPr>
            <a:spLocks/>
          </p:cNvSpPr>
          <p:nvPr/>
        </p:nvSpPr>
        <p:spPr bwMode="auto">
          <a:xfrm>
            <a:off x="2230438" y="2366963"/>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8 h 155"/>
              <a:gd name="T12" fmla="*/ 112 w 114"/>
              <a:gd name="T13" fmla="*/ 28 h 155"/>
              <a:gd name="T14" fmla="*/ 108 w 114"/>
              <a:gd name="T15" fmla="*/ 21 h 155"/>
              <a:gd name="T16" fmla="*/ 104 w 114"/>
              <a:gd name="T17" fmla="*/ 16 h 155"/>
              <a:gd name="T18" fmla="*/ 101 w 114"/>
              <a:gd name="T19" fmla="*/ 12 h 155"/>
              <a:gd name="T20" fmla="*/ 97 w 114"/>
              <a:gd name="T21" fmla="*/ 9 h 155"/>
              <a:gd name="T22" fmla="*/ 92 w 114"/>
              <a:gd name="T23" fmla="*/ 5 h 155"/>
              <a:gd name="T24" fmla="*/ 87 w 114"/>
              <a:gd name="T25" fmla="*/ 3 h 155"/>
              <a:gd name="T26" fmla="*/ 80 w 114"/>
              <a:gd name="T27" fmla="*/ 2 h 155"/>
              <a:gd name="T28" fmla="*/ 73 w 114"/>
              <a:gd name="T29" fmla="*/ 0 h 155"/>
              <a:gd name="T30" fmla="*/ 65 w 114"/>
              <a:gd name="T31" fmla="*/ 0 h 155"/>
              <a:gd name="T32" fmla="*/ 59 w 114"/>
              <a:gd name="T33" fmla="*/ 0 h 155"/>
              <a:gd name="T34" fmla="*/ 53 w 114"/>
              <a:gd name="T35" fmla="*/ 2 h 155"/>
              <a:gd name="T36" fmla="*/ 46 w 114"/>
              <a:gd name="T37" fmla="*/ 4 h 155"/>
              <a:gd name="T38" fmla="*/ 41 w 114"/>
              <a:gd name="T39" fmla="*/ 6 h 155"/>
              <a:gd name="T40" fmla="*/ 36 w 114"/>
              <a:gd name="T41" fmla="*/ 10 h 155"/>
              <a:gd name="T42" fmla="*/ 31 w 114"/>
              <a:gd name="T43" fmla="*/ 14 h 155"/>
              <a:gd name="T44" fmla="*/ 26 w 114"/>
              <a:gd name="T45" fmla="*/ 20 h 155"/>
              <a:gd name="T46" fmla="*/ 22 w 114"/>
              <a:gd name="T47" fmla="*/ 26 h 155"/>
              <a:gd name="T48" fmla="*/ 22 w 114"/>
              <a:gd name="T49" fmla="*/ 4 h 155"/>
              <a:gd name="T50" fmla="*/ 0 w 114"/>
              <a:gd name="T51" fmla="*/ 4 h 155"/>
              <a:gd name="T52" fmla="*/ 0 w 114"/>
              <a:gd name="T53" fmla="*/ 155 h 155"/>
              <a:gd name="T54" fmla="*/ 23 w 114"/>
              <a:gd name="T55" fmla="*/ 155 h 155"/>
              <a:gd name="T56" fmla="*/ 23 w 114"/>
              <a:gd name="T57" fmla="*/ 69 h 155"/>
              <a:gd name="T58" fmla="*/ 24 w 114"/>
              <a:gd name="T59" fmla="*/ 59 h 155"/>
              <a:gd name="T60" fmla="*/ 26 w 114"/>
              <a:gd name="T61" fmla="*/ 49 h 155"/>
              <a:gd name="T62" fmla="*/ 30 w 114"/>
              <a:gd name="T63" fmla="*/ 41 h 155"/>
              <a:gd name="T64" fmla="*/ 34 w 114"/>
              <a:gd name="T65" fmla="*/ 34 h 155"/>
              <a:gd name="T66" fmla="*/ 40 w 114"/>
              <a:gd name="T67" fmla="*/ 30 h 155"/>
              <a:gd name="T68" fmla="*/ 46 w 114"/>
              <a:gd name="T69" fmla="*/ 26 h 155"/>
              <a:gd name="T70" fmla="*/ 55 w 114"/>
              <a:gd name="T71" fmla="*/ 24 h 155"/>
              <a:gd name="T72" fmla="*/ 63 w 114"/>
              <a:gd name="T73" fmla="*/ 23 h 155"/>
              <a:gd name="T74" fmla="*/ 71 w 114"/>
              <a:gd name="T75" fmla="*/ 24 h 155"/>
              <a:gd name="T76" fmla="*/ 77 w 114"/>
              <a:gd name="T77" fmla="*/ 25 h 155"/>
              <a:gd name="T78" fmla="*/ 81 w 114"/>
              <a:gd name="T79" fmla="*/ 28 h 155"/>
              <a:gd name="T80" fmla="*/ 85 w 114"/>
              <a:gd name="T81" fmla="*/ 32 h 155"/>
              <a:gd name="T82" fmla="*/ 88 w 114"/>
              <a:gd name="T83" fmla="*/ 38 h 155"/>
              <a:gd name="T84" fmla="*/ 90 w 114"/>
              <a:gd name="T85" fmla="*/ 45 h 155"/>
              <a:gd name="T86" fmla="*/ 91 w 114"/>
              <a:gd name="T87" fmla="*/ 53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8"/>
                </a:lnTo>
                <a:lnTo>
                  <a:pt x="112" y="28"/>
                </a:lnTo>
                <a:lnTo>
                  <a:pt x="108" y="21"/>
                </a:lnTo>
                <a:lnTo>
                  <a:pt x="104" y="16"/>
                </a:lnTo>
                <a:lnTo>
                  <a:pt x="101" y="12"/>
                </a:lnTo>
                <a:lnTo>
                  <a:pt x="97" y="9"/>
                </a:lnTo>
                <a:lnTo>
                  <a:pt x="92" y="5"/>
                </a:lnTo>
                <a:lnTo>
                  <a:pt x="87" y="3"/>
                </a:lnTo>
                <a:lnTo>
                  <a:pt x="80" y="2"/>
                </a:lnTo>
                <a:lnTo>
                  <a:pt x="73" y="0"/>
                </a:lnTo>
                <a:lnTo>
                  <a:pt x="65" y="0"/>
                </a:lnTo>
                <a:lnTo>
                  <a:pt x="59" y="0"/>
                </a:lnTo>
                <a:lnTo>
                  <a:pt x="53" y="2"/>
                </a:lnTo>
                <a:lnTo>
                  <a:pt x="46" y="4"/>
                </a:lnTo>
                <a:lnTo>
                  <a:pt x="41" y="6"/>
                </a:lnTo>
                <a:lnTo>
                  <a:pt x="36" y="10"/>
                </a:lnTo>
                <a:lnTo>
                  <a:pt x="31" y="14"/>
                </a:lnTo>
                <a:lnTo>
                  <a:pt x="26" y="20"/>
                </a:lnTo>
                <a:lnTo>
                  <a:pt x="22" y="26"/>
                </a:lnTo>
                <a:lnTo>
                  <a:pt x="22" y="4"/>
                </a:lnTo>
                <a:lnTo>
                  <a:pt x="0" y="4"/>
                </a:lnTo>
                <a:lnTo>
                  <a:pt x="0" y="155"/>
                </a:lnTo>
                <a:lnTo>
                  <a:pt x="23" y="155"/>
                </a:lnTo>
                <a:lnTo>
                  <a:pt x="23" y="69"/>
                </a:lnTo>
                <a:lnTo>
                  <a:pt x="24" y="59"/>
                </a:lnTo>
                <a:lnTo>
                  <a:pt x="26" y="49"/>
                </a:lnTo>
                <a:lnTo>
                  <a:pt x="30" y="41"/>
                </a:lnTo>
                <a:lnTo>
                  <a:pt x="34" y="34"/>
                </a:lnTo>
                <a:lnTo>
                  <a:pt x="40" y="30"/>
                </a:lnTo>
                <a:lnTo>
                  <a:pt x="46" y="26"/>
                </a:lnTo>
                <a:lnTo>
                  <a:pt x="55" y="24"/>
                </a:lnTo>
                <a:lnTo>
                  <a:pt x="63" y="23"/>
                </a:lnTo>
                <a:lnTo>
                  <a:pt x="71" y="24"/>
                </a:lnTo>
                <a:lnTo>
                  <a:pt x="77" y="25"/>
                </a:lnTo>
                <a:lnTo>
                  <a:pt x="81" y="28"/>
                </a:lnTo>
                <a:lnTo>
                  <a:pt x="85" y="32"/>
                </a:lnTo>
                <a:lnTo>
                  <a:pt x="88" y="38"/>
                </a:lnTo>
                <a:lnTo>
                  <a:pt x="90" y="45"/>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3675" name="Freeform 123"/>
          <p:cNvSpPr>
            <a:spLocks/>
          </p:cNvSpPr>
          <p:nvPr/>
        </p:nvSpPr>
        <p:spPr bwMode="auto">
          <a:xfrm>
            <a:off x="2327275" y="2339975"/>
            <a:ext cx="107950" cy="109538"/>
          </a:xfrm>
          <a:custGeom>
            <a:avLst/>
            <a:gdLst>
              <a:gd name="T0" fmla="*/ 48 w 233"/>
              <a:gd name="T1" fmla="*/ 207 h 207"/>
              <a:gd name="T2" fmla="*/ 74 w 233"/>
              <a:gd name="T3" fmla="*/ 207 h 207"/>
              <a:gd name="T4" fmla="*/ 115 w 233"/>
              <a:gd name="T5" fmla="*/ 36 h 207"/>
              <a:gd name="T6" fmla="*/ 158 w 233"/>
              <a:gd name="T7" fmla="*/ 207 h 207"/>
              <a:gd name="T8" fmla="*/ 183 w 233"/>
              <a:gd name="T9" fmla="*/ 207 h 207"/>
              <a:gd name="T10" fmla="*/ 233 w 233"/>
              <a:gd name="T11" fmla="*/ 0 h 207"/>
              <a:gd name="T12" fmla="*/ 208 w 233"/>
              <a:gd name="T13" fmla="*/ 0 h 207"/>
              <a:gd name="T14" fmla="*/ 169 w 233"/>
              <a:gd name="T15" fmla="*/ 164 h 207"/>
              <a:gd name="T16" fmla="*/ 128 w 233"/>
              <a:gd name="T17" fmla="*/ 0 h 207"/>
              <a:gd name="T18" fmla="*/ 102 w 233"/>
              <a:gd name="T19" fmla="*/ 0 h 207"/>
              <a:gd name="T20" fmla="*/ 63 w 233"/>
              <a:gd name="T21" fmla="*/ 165 h 207"/>
              <a:gd name="T22" fmla="*/ 24 w 233"/>
              <a:gd name="T23" fmla="*/ 0 h 207"/>
              <a:gd name="T24" fmla="*/ 0 w 233"/>
              <a:gd name="T25" fmla="*/ 0 h 207"/>
              <a:gd name="T26" fmla="*/ 48 w 233"/>
              <a:gd name="T27" fmla="*/ 207 h 20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3"/>
              <a:gd name="T43" fmla="*/ 0 h 207"/>
              <a:gd name="T44" fmla="*/ 233 w 233"/>
              <a:gd name="T45" fmla="*/ 207 h 20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3" h="207">
                <a:moveTo>
                  <a:pt x="48" y="207"/>
                </a:moveTo>
                <a:lnTo>
                  <a:pt x="74" y="207"/>
                </a:lnTo>
                <a:lnTo>
                  <a:pt x="115" y="36"/>
                </a:lnTo>
                <a:lnTo>
                  <a:pt x="158" y="207"/>
                </a:lnTo>
                <a:lnTo>
                  <a:pt x="183" y="207"/>
                </a:lnTo>
                <a:lnTo>
                  <a:pt x="233" y="0"/>
                </a:lnTo>
                <a:lnTo>
                  <a:pt x="208" y="0"/>
                </a:lnTo>
                <a:lnTo>
                  <a:pt x="169" y="164"/>
                </a:lnTo>
                <a:lnTo>
                  <a:pt x="128" y="0"/>
                </a:lnTo>
                <a:lnTo>
                  <a:pt x="102" y="0"/>
                </a:lnTo>
                <a:lnTo>
                  <a:pt x="63" y="165"/>
                </a:lnTo>
                <a:lnTo>
                  <a:pt x="24" y="0"/>
                </a:lnTo>
                <a:lnTo>
                  <a:pt x="0" y="0"/>
                </a:lnTo>
                <a:lnTo>
                  <a:pt x="48" y="207"/>
                </a:lnTo>
                <a:close/>
              </a:path>
            </a:pathLst>
          </a:custGeom>
          <a:solidFill>
            <a:srgbClr val="000080"/>
          </a:solidFill>
          <a:ln w="9525">
            <a:noFill/>
            <a:round/>
            <a:headEnd/>
            <a:tailEnd/>
          </a:ln>
        </p:spPr>
        <p:txBody>
          <a:bodyPr/>
          <a:lstStyle/>
          <a:p>
            <a:endParaRPr lang="ru-RU"/>
          </a:p>
        </p:txBody>
      </p:sp>
      <p:sp>
        <p:nvSpPr>
          <p:cNvPr id="23676" name="Freeform 124"/>
          <p:cNvSpPr>
            <a:spLocks noEditPoints="1"/>
          </p:cNvSpPr>
          <p:nvPr/>
        </p:nvSpPr>
        <p:spPr bwMode="auto">
          <a:xfrm>
            <a:off x="2444750" y="2339975"/>
            <a:ext cx="12700" cy="109538"/>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677" name="Rectangle 125"/>
          <p:cNvSpPr>
            <a:spLocks noChangeArrowheads="1"/>
          </p:cNvSpPr>
          <p:nvPr/>
        </p:nvSpPr>
        <p:spPr bwMode="auto">
          <a:xfrm>
            <a:off x="2473325" y="2339975"/>
            <a:ext cx="9525" cy="109538"/>
          </a:xfrm>
          <a:prstGeom prst="rect">
            <a:avLst/>
          </a:prstGeom>
          <a:solidFill>
            <a:srgbClr val="000080"/>
          </a:solidFill>
          <a:ln w="9525">
            <a:noFill/>
            <a:miter lim="800000"/>
            <a:headEnd/>
            <a:tailEnd/>
          </a:ln>
        </p:spPr>
        <p:txBody>
          <a:bodyPr/>
          <a:lstStyle/>
          <a:p>
            <a:endParaRPr lang="ru-RU"/>
          </a:p>
        </p:txBody>
      </p:sp>
      <p:sp>
        <p:nvSpPr>
          <p:cNvPr id="23678" name="Rectangle 126"/>
          <p:cNvSpPr>
            <a:spLocks noChangeArrowheads="1"/>
          </p:cNvSpPr>
          <p:nvPr/>
        </p:nvSpPr>
        <p:spPr bwMode="auto">
          <a:xfrm>
            <a:off x="2500313" y="2339975"/>
            <a:ext cx="11112" cy="109538"/>
          </a:xfrm>
          <a:prstGeom prst="rect">
            <a:avLst/>
          </a:prstGeom>
          <a:solidFill>
            <a:srgbClr val="000080"/>
          </a:solidFill>
          <a:ln w="9525">
            <a:noFill/>
            <a:miter lim="800000"/>
            <a:headEnd/>
            <a:tailEnd/>
          </a:ln>
        </p:spPr>
        <p:txBody>
          <a:bodyPr/>
          <a:lstStyle/>
          <a:p>
            <a:endParaRPr lang="ru-RU"/>
          </a:p>
        </p:txBody>
      </p:sp>
      <p:sp>
        <p:nvSpPr>
          <p:cNvPr id="23679" name="Freeform 127"/>
          <p:cNvSpPr>
            <a:spLocks noEditPoints="1"/>
          </p:cNvSpPr>
          <p:nvPr/>
        </p:nvSpPr>
        <p:spPr bwMode="auto">
          <a:xfrm>
            <a:off x="2527300" y="2339975"/>
            <a:ext cx="11113" cy="109538"/>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680" name="Freeform 128"/>
          <p:cNvSpPr>
            <a:spLocks noEditPoints="1"/>
          </p:cNvSpPr>
          <p:nvPr/>
        </p:nvSpPr>
        <p:spPr bwMode="auto">
          <a:xfrm>
            <a:off x="2551113" y="2366963"/>
            <a:ext cx="60325" cy="84137"/>
          </a:xfrm>
          <a:custGeom>
            <a:avLst/>
            <a:gdLst>
              <a:gd name="T0" fmla="*/ 91 w 129"/>
              <a:gd name="T1" fmla="*/ 99 h 159"/>
              <a:gd name="T2" fmla="*/ 88 w 129"/>
              <a:gd name="T3" fmla="*/ 115 h 159"/>
              <a:gd name="T4" fmla="*/ 79 w 129"/>
              <a:gd name="T5" fmla="*/ 126 h 159"/>
              <a:gd name="T6" fmla="*/ 66 w 129"/>
              <a:gd name="T7" fmla="*/ 134 h 159"/>
              <a:gd name="T8" fmla="*/ 49 w 129"/>
              <a:gd name="T9" fmla="*/ 137 h 159"/>
              <a:gd name="T10" fmla="*/ 38 w 129"/>
              <a:gd name="T11" fmla="*/ 135 h 159"/>
              <a:gd name="T12" fmla="*/ 31 w 129"/>
              <a:gd name="T13" fmla="*/ 131 h 159"/>
              <a:gd name="T14" fmla="*/ 27 w 129"/>
              <a:gd name="T15" fmla="*/ 123 h 159"/>
              <a:gd name="T16" fmla="*/ 24 w 129"/>
              <a:gd name="T17" fmla="*/ 113 h 159"/>
              <a:gd name="T18" fmla="*/ 25 w 129"/>
              <a:gd name="T19" fmla="*/ 103 h 159"/>
              <a:gd name="T20" fmla="*/ 30 w 129"/>
              <a:gd name="T21" fmla="*/ 96 h 159"/>
              <a:gd name="T22" fmla="*/ 37 w 129"/>
              <a:gd name="T23" fmla="*/ 90 h 159"/>
              <a:gd name="T24" fmla="*/ 48 w 129"/>
              <a:gd name="T25" fmla="*/ 88 h 159"/>
              <a:gd name="T26" fmla="*/ 71 w 129"/>
              <a:gd name="T27" fmla="*/ 84 h 159"/>
              <a:gd name="T28" fmla="*/ 91 w 129"/>
              <a:gd name="T29" fmla="*/ 77 h 159"/>
              <a:gd name="T30" fmla="*/ 93 w 129"/>
              <a:gd name="T31" fmla="*/ 140 h 159"/>
              <a:gd name="T32" fmla="*/ 96 w 129"/>
              <a:gd name="T33" fmla="*/ 148 h 159"/>
              <a:gd name="T34" fmla="*/ 101 w 129"/>
              <a:gd name="T35" fmla="*/ 154 h 159"/>
              <a:gd name="T36" fmla="*/ 110 w 129"/>
              <a:gd name="T37" fmla="*/ 158 h 159"/>
              <a:gd name="T38" fmla="*/ 121 w 129"/>
              <a:gd name="T39" fmla="*/ 156 h 159"/>
              <a:gd name="T40" fmla="*/ 129 w 129"/>
              <a:gd name="T41" fmla="*/ 135 h 159"/>
              <a:gd name="T42" fmla="*/ 118 w 129"/>
              <a:gd name="T43" fmla="*/ 135 h 159"/>
              <a:gd name="T44" fmla="*/ 114 w 129"/>
              <a:gd name="T45" fmla="*/ 127 h 159"/>
              <a:gd name="T46" fmla="*/ 114 w 129"/>
              <a:gd name="T47" fmla="*/ 46 h 159"/>
              <a:gd name="T48" fmla="*/ 111 w 129"/>
              <a:gd name="T49" fmla="*/ 26 h 159"/>
              <a:gd name="T50" fmla="*/ 101 w 129"/>
              <a:gd name="T51" fmla="*/ 11 h 159"/>
              <a:gd name="T52" fmla="*/ 85 w 129"/>
              <a:gd name="T53" fmla="*/ 3 h 159"/>
              <a:gd name="T54" fmla="*/ 61 w 129"/>
              <a:gd name="T55" fmla="*/ 0 h 159"/>
              <a:gd name="T56" fmla="*/ 38 w 129"/>
              <a:gd name="T57" fmla="*/ 4 h 159"/>
              <a:gd name="T58" fmla="*/ 21 w 129"/>
              <a:gd name="T59" fmla="*/ 13 h 159"/>
              <a:gd name="T60" fmla="*/ 11 w 129"/>
              <a:gd name="T61" fmla="*/ 28 h 159"/>
              <a:gd name="T62" fmla="*/ 7 w 129"/>
              <a:gd name="T63" fmla="*/ 48 h 159"/>
              <a:gd name="T64" fmla="*/ 29 w 129"/>
              <a:gd name="T65" fmla="*/ 49 h 159"/>
              <a:gd name="T66" fmla="*/ 31 w 129"/>
              <a:gd name="T67" fmla="*/ 38 h 159"/>
              <a:gd name="T68" fmla="*/ 37 w 129"/>
              <a:gd name="T69" fmla="*/ 30 h 159"/>
              <a:gd name="T70" fmla="*/ 47 w 129"/>
              <a:gd name="T71" fmla="*/ 24 h 159"/>
              <a:gd name="T72" fmla="*/ 60 w 129"/>
              <a:gd name="T73" fmla="*/ 23 h 159"/>
              <a:gd name="T74" fmla="*/ 74 w 129"/>
              <a:gd name="T75" fmla="*/ 24 h 159"/>
              <a:gd name="T76" fmla="*/ 83 w 129"/>
              <a:gd name="T77" fmla="*/ 28 h 159"/>
              <a:gd name="T78" fmla="*/ 89 w 129"/>
              <a:gd name="T79" fmla="*/ 35 h 159"/>
              <a:gd name="T80" fmla="*/ 91 w 129"/>
              <a:gd name="T81" fmla="*/ 45 h 159"/>
              <a:gd name="T82" fmla="*/ 90 w 129"/>
              <a:gd name="T83" fmla="*/ 55 h 159"/>
              <a:gd name="T84" fmla="*/ 85 w 129"/>
              <a:gd name="T85" fmla="*/ 60 h 159"/>
              <a:gd name="T86" fmla="*/ 71 w 129"/>
              <a:gd name="T87" fmla="*/ 63 h 159"/>
              <a:gd name="T88" fmla="*/ 48 w 129"/>
              <a:gd name="T89" fmla="*/ 66 h 159"/>
              <a:gd name="T90" fmla="*/ 27 w 129"/>
              <a:gd name="T91" fmla="*/ 71 h 159"/>
              <a:gd name="T92" fmla="*/ 12 w 129"/>
              <a:gd name="T93" fmla="*/ 81 h 159"/>
              <a:gd name="T94" fmla="*/ 3 w 129"/>
              <a:gd name="T95" fmla="*/ 95 h 159"/>
              <a:gd name="T96" fmla="*/ 0 w 129"/>
              <a:gd name="T97" fmla="*/ 113 h 159"/>
              <a:gd name="T98" fmla="*/ 3 w 129"/>
              <a:gd name="T99" fmla="*/ 132 h 159"/>
              <a:gd name="T100" fmla="*/ 12 w 129"/>
              <a:gd name="T101" fmla="*/ 147 h 159"/>
              <a:gd name="T102" fmla="*/ 25 w 129"/>
              <a:gd name="T103" fmla="*/ 155 h 159"/>
              <a:gd name="T104" fmla="*/ 44 w 129"/>
              <a:gd name="T105" fmla="*/ 159 h 159"/>
              <a:gd name="T106" fmla="*/ 71 w 129"/>
              <a:gd name="T107" fmla="*/ 153 h 159"/>
              <a:gd name="T108" fmla="*/ 93 w 129"/>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8"/>
                </a:lnTo>
                <a:lnTo>
                  <a:pt x="88" y="115"/>
                </a:lnTo>
                <a:lnTo>
                  <a:pt x="85" y="120"/>
                </a:lnTo>
                <a:lnTo>
                  <a:pt x="79" y="126"/>
                </a:lnTo>
                <a:lnTo>
                  <a:pt x="73" y="131"/>
                </a:lnTo>
                <a:lnTo>
                  <a:pt x="66" y="134"/>
                </a:lnTo>
                <a:lnTo>
                  <a:pt x="58" y="135"/>
                </a:lnTo>
                <a:lnTo>
                  <a:pt x="49" y="137"/>
                </a:lnTo>
                <a:lnTo>
                  <a:pt x="43" y="137"/>
                </a:lnTo>
                <a:lnTo>
                  <a:pt x="38" y="135"/>
                </a:lnTo>
                <a:lnTo>
                  <a:pt x="34" y="133"/>
                </a:lnTo>
                <a:lnTo>
                  <a:pt x="31" y="131"/>
                </a:lnTo>
                <a:lnTo>
                  <a:pt x="28" y="127"/>
                </a:lnTo>
                <a:lnTo>
                  <a:pt x="27" y="123"/>
                </a:lnTo>
                <a:lnTo>
                  <a:pt x="24" y="118"/>
                </a:lnTo>
                <a:lnTo>
                  <a:pt x="24" y="113"/>
                </a:lnTo>
                <a:lnTo>
                  <a:pt x="24" y="108"/>
                </a:lnTo>
                <a:lnTo>
                  <a:pt x="25" y="103"/>
                </a:lnTo>
                <a:lnTo>
                  <a:pt x="28" y="99"/>
                </a:lnTo>
                <a:lnTo>
                  <a:pt x="30" y="96"/>
                </a:lnTo>
                <a:lnTo>
                  <a:pt x="33" y="92"/>
                </a:lnTo>
                <a:lnTo>
                  <a:pt x="37" y="90"/>
                </a:lnTo>
                <a:lnTo>
                  <a:pt x="42" y="89"/>
                </a:lnTo>
                <a:lnTo>
                  <a:pt x="48"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6" y="156"/>
                </a:lnTo>
                <a:lnTo>
                  <a:pt x="110" y="158"/>
                </a:lnTo>
                <a:lnTo>
                  <a:pt x="116" y="158"/>
                </a:lnTo>
                <a:lnTo>
                  <a:pt x="121" y="156"/>
                </a:lnTo>
                <a:lnTo>
                  <a:pt x="129" y="155"/>
                </a:lnTo>
                <a:lnTo>
                  <a:pt x="129" y="135"/>
                </a:lnTo>
                <a:lnTo>
                  <a:pt x="123" y="137"/>
                </a:lnTo>
                <a:lnTo>
                  <a:pt x="118" y="135"/>
                </a:lnTo>
                <a:lnTo>
                  <a:pt x="115" y="132"/>
                </a:lnTo>
                <a:lnTo>
                  <a:pt x="114" y="127"/>
                </a:lnTo>
                <a:lnTo>
                  <a:pt x="114" y="120"/>
                </a:lnTo>
                <a:lnTo>
                  <a:pt x="114" y="46"/>
                </a:lnTo>
                <a:lnTo>
                  <a:pt x="113" y="35"/>
                </a:lnTo>
                <a:lnTo>
                  <a:pt x="111" y="26"/>
                </a:lnTo>
                <a:lnTo>
                  <a:pt x="107" y="18"/>
                </a:lnTo>
                <a:lnTo>
                  <a:pt x="101" y="11"/>
                </a:lnTo>
                <a:lnTo>
                  <a:pt x="94" y="6"/>
                </a:lnTo>
                <a:lnTo>
                  <a:pt x="85" y="3"/>
                </a:lnTo>
                <a:lnTo>
                  <a:pt x="74" y="2"/>
                </a:lnTo>
                <a:lnTo>
                  <a:pt x="61" y="0"/>
                </a:lnTo>
                <a:lnTo>
                  <a:pt x="49" y="2"/>
                </a:lnTo>
                <a:lnTo>
                  <a:pt x="38" y="4"/>
                </a:lnTo>
                <a:lnTo>
                  <a:pt x="29" y="7"/>
                </a:lnTo>
                <a:lnTo>
                  <a:pt x="21" y="13"/>
                </a:lnTo>
                <a:lnTo>
                  <a:pt x="15" y="20"/>
                </a:lnTo>
                <a:lnTo>
                  <a:pt x="11" y="28"/>
                </a:lnTo>
                <a:lnTo>
                  <a:pt x="8" y="38"/>
                </a:lnTo>
                <a:lnTo>
                  <a:pt x="7" y="48"/>
                </a:lnTo>
                <a:lnTo>
                  <a:pt x="7" y="49"/>
                </a:lnTo>
                <a:lnTo>
                  <a:pt x="29" y="49"/>
                </a:lnTo>
                <a:lnTo>
                  <a:pt x="29" y="43"/>
                </a:lnTo>
                <a:lnTo>
                  <a:pt x="31" y="38"/>
                </a:lnTo>
                <a:lnTo>
                  <a:pt x="33" y="33"/>
                </a:lnTo>
                <a:lnTo>
                  <a:pt x="37" y="30"/>
                </a:lnTo>
                <a:lnTo>
                  <a:pt x="41" y="26"/>
                </a:lnTo>
                <a:lnTo>
                  <a:pt x="47" y="24"/>
                </a:lnTo>
                <a:lnTo>
                  <a:pt x="53" y="23"/>
                </a:lnTo>
                <a:lnTo>
                  <a:pt x="60" y="23"/>
                </a:lnTo>
                <a:lnTo>
                  <a:pt x="68" y="23"/>
                </a:lnTo>
                <a:lnTo>
                  <a:pt x="74" y="24"/>
                </a:lnTo>
                <a:lnTo>
                  <a:pt x="79" y="26"/>
                </a:lnTo>
                <a:lnTo>
                  <a:pt x="83" y="28"/>
                </a:lnTo>
                <a:lnTo>
                  <a:pt x="87" y="31"/>
                </a:lnTo>
                <a:lnTo>
                  <a:pt x="89" y="35"/>
                </a:lnTo>
                <a:lnTo>
                  <a:pt x="91" y="39"/>
                </a:lnTo>
                <a:lnTo>
                  <a:pt x="91" y="45"/>
                </a:lnTo>
                <a:lnTo>
                  <a:pt x="91" y="50"/>
                </a:lnTo>
                <a:lnTo>
                  <a:pt x="90" y="55"/>
                </a:lnTo>
                <a:lnTo>
                  <a:pt x="89" y="57"/>
                </a:lnTo>
                <a:lnTo>
                  <a:pt x="85" y="60"/>
                </a:lnTo>
                <a:lnTo>
                  <a:pt x="79" y="62"/>
                </a:lnTo>
                <a:lnTo>
                  <a:pt x="71" y="63"/>
                </a:lnTo>
                <a:lnTo>
                  <a:pt x="60" y="64"/>
                </a:lnTo>
                <a:lnTo>
                  <a:pt x="48" y="66"/>
                </a:lnTo>
                <a:lnTo>
                  <a:pt x="36" y="68"/>
                </a:lnTo>
                <a:lnTo>
                  <a:pt x="27" y="71"/>
                </a:lnTo>
                <a:lnTo>
                  <a:pt x="18" y="75"/>
                </a:lnTo>
                <a:lnTo>
                  <a:pt x="12" y="81"/>
                </a:lnTo>
                <a:lnTo>
                  <a:pt x="7" y="87"/>
                </a:lnTo>
                <a:lnTo>
                  <a:pt x="3" y="95"/>
                </a:lnTo>
                <a:lnTo>
                  <a:pt x="1" y="103"/>
                </a:lnTo>
                <a:lnTo>
                  <a:pt x="0" y="113"/>
                </a:lnTo>
                <a:lnTo>
                  <a:pt x="1" y="124"/>
                </a:lnTo>
                <a:lnTo>
                  <a:pt x="3" y="132"/>
                </a:lnTo>
                <a:lnTo>
                  <a:pt x="7" y="140"/>
                </a:lnTo>
                <a:lnTo>
                  <a:pt x="12" y="147"/>
                </a:lnTo>
                <a:lnTo>
                  <a:pt x="18" y="152"/>
                </a:lnTo>
                <a:lnTo>
                  <a:pt x="25" y="155"/>
                </a:lnTo>
                <a:lnTo>
                  <a:pt x="35" y="158"/>
                </a:lnTo>
                <a:lnTo>
                  <a:pt x="44" y="159"/>
                </a:lnTo>
                <a:lnTo>
                  <a:pt x="58" y="158"/>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3681" name="Freeform 129"/>
          <p:cNvSpPr>
            <a:spLocks/>
          </p:cNvSpPr>
          <p:nvPr/>
        </p:nvSpPr>
        <p:spPr bwMode="auto">
          <a:xfrm>
            <a:off x="2622550" y="2366963"/>
            <a:ext cx="88900" cy="82550"/>
          </a:xfrm>
          <a:custGeom>
            <a:avLst/>
            <a:gdLst>
              <a:gd name="T0" fmla="*/ 190 w 190"/>
              <a:gd name="T1" fmla="*/ 155 h 155"/>
              <a:gd name="T2" fmla="*/ 190 w 190"/>
              <a:gd name="T3" fmla="*/ 60 h 155"/>
              <a:gd name="T4" fmla="*/ 189 w 190"/>
              <a:gd name="T5" fmla="*/ 39 h 155"/>
              <a:gd name="T6" fmla="*/ 185 w 190"/>
              <a:gd name="T7" fmla="*/ 21 h 155"/>
              <a:gd name="T8" fmla="*/ 170 w 190"/>
              <a:gd name="T9" fmla="*/ 6 h 155"/>
              <a:gd name="T10" fmla="*/ 147 w 190"/>
              <a:gd name="T11" fmla="*/ 0 h 155"/>
              <a:gd name="T12" fmla="*/ 121 w 190"/>
              <a:gd name="T13" fmla="*/ 6 h 155"/>
              <a:gd name="T14" fmla="*/ 102 w 190"/>
              <a:gd name="T15" fmla="*/ 24 h 155"/>
              <a:gd name="T16" fmla="*/ 95 w 190"/>
              <a:gd name="T17" fmla="*/ 13 h 155"/>
              <a:gd name="T18" fmla="*/ 86 w 190"/>
              <a:gd name="T19" fmla="*/ 6 h 155"/>
              <a:gd name="T20" fmla="*/ 77 w 190"/>
              <a:gd name="T21" fmla="*/ 2 h 155"/>
              <a:gd name="T22" fmla="*/ 64 w 190"/>
              <a:gd name="T23" fmla="*/ 0 h 155"/>
              <a:gd name="T24" fmla="*/ 52 w 190"/>
              <a:gd name="T25" fmla="*/ 2 h 155"/>
              <a:gd name="T26" fmla="*/ 40 w 190"/>
              <a:gd name="T27" fmla="*/ 6 h 155"/>
              <a:gd name="T28" fmla="*/ 31 w 190"/>
              <a:gd name="T29" fmla="*/ 14 h 155"/>
              <a:gd name="T30" fmla="*/ 22 w 190"/>
              <a:gd name="T31" fmla="*/ 25 h 155"/>
              <a:gd name="T32" fmla="*/ 0 w 190"/>
              <a:gd name="T33" fmla="*/ 4 h 155"/>
              <a:gd name="T34" fmla="*/ 23 w 190"/>
              <a:gd name="T35" fmla="*/ 155 h 155"/>
              <a:gd name="T36" fmla="*/ 24 w 190"/>
              <a:gd name="T37" fmla="*/ 56 h 155"/>
              <a:gd name="T38" fmla="*/ 28 w 190"/>
              <a:gd name="T39" fmla="*/ 40 h 155"/>
              <a:gd name="T40" fmla="*/ 38 w 190"/>
              <a:gd name="T41" fmla="*/ 30 h 155"/>
              <a:gd name="T42" fmla="*/ 51 w 190"/>
              <a:gd name="T43" fmla="*/ 24 h 155"/>
              <a:gd name="T44" fmla="*/ 65 w 190"/>
              <a:gd name="T45" fmla="*/ 24 h 155"/>
              <a:gd name="T46" fmla="*/ 75 w 190"/>
              <a:gd name="T47" fmla="*/ 28 h 155"/>
              <a:gd name="T48" fmla="*/ 81 w 190"/>
              <a:gd name="T49" fmla="*/ 38 h 155"/>
              <a:gd name="T50" fmla="*/ 83 w 190"/>
              <a:gd name="T51" fmla="*/ 53 h 155"/>
              <a:gd name="T52" fmla="*/ 83 w 190"/>
              <a:gd name="T53" fmla="*/ 155 h 155"/>
              <a:gd name="T54" fmla="*/ 106 w 190"/>
              <a:gd name="T55" fmla="*/ 66 h 155"/>
              <a:gd name="T56" fmla="*/ 109 w 190"/>
              <a:gd name="T57" fmla="*/ 47 h 155"/>
              <a:gd name="T58" fmla="*/ 116 w 190"/>
              <a:gd name="T59" fmla="*/ 34 h 155"/>
              <a:gd name="T60" fmla="*/ 127 w 190"/>
              <a:gd name="T61" fmla="*/ 25 h 155"/>
              <a:gd name="T62" fmla="*/ 141 w 190"/>
              <a:gd name="T63" fmla="*/ 23 h 155"/>
              <a:gd name="T64" fmla="*/ 154 w 190"/>
              <a:gd name="T65" fmla="*/ 25 h 155"/>
              <a:gd name="T66" fmla="*/ 161 w 190"/>
              <a:gd name="T67" fmla="*/ 32 h 155"/>
              <a:gd name="T68" fmla="*/ 166 w 190"/>
              <a:gd name="T69" fmla="*/ 45 h 155"/>
              <a:gd name="T70" fmla="*/ 167 w 190"/>
              <a:gd name="T71" fmla="*/ 62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0"/>
              <a:gd name="T109" fmla="*/ 0 h 155"/>
              <a:gd name="T110" fmla="*/ 190 w 190"/>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0" h="155">
                <a:moveTo>
                  <a:pt x="167" y="155"/>
                </a:moveTo>
                <a:lnTo>
                  <a:pt x="190" y="155"/>
                </a:lnTo>
                <a:lnTo>
                  <a:pt x="190" y="64"/>
                </a:lnTo>
                <a:lnTo>
                  <a:pt x="190" y="60"/>
                </a:lnTo>
                <a:lnTo>
                  <a:pt x="190" y="48"/>
                </a:lnTo>
                <a:lnTo>
                  <a:pt x="189" y="39"/>
                </a:lnTo>
                <a:lnTo>
                  <a:pt x="188" y="30"/>
                </a:lnTo>
                <a:lnTo>
                  <a:pt x="185" y="21"/>
                </a:lnTo>
                <a:lnTo>
                  <a:pt x="178" y="12"/>
                </a:lnTo>
                <a:lnTo>
                  <a:pt x="170" y="6"/>
                </a:lnTo>
                <a:lnTo>
                  <a:pt x="159" y="2"/>
                </a:lnTo>
                <a:lnTo>
                  <a:pt x="147" y="0"/>
                </a:lnTo>
                <a:lnTo>
                  <a:pt x="133" y="2"/>
                </a:lnTo>
                <a:lnTo>
                  <a:pt x="121" y="6"/>
                </a:lnTo>
                <a:lnTo>
                  <a:pt x="112" y="13"/>
                </a:lnTo>
                <a:lnTo>
                  <a:pt x="102" y="24"/>
                </a:lnTo>
                <a:lnTo>
                  <a:pt x="99" y="18"/>
                </a:lnTo>
                <a:lnTo>
                  <a:pt x="95" y="13"/>
                </a:lnTo>
                <a:lnTo>
                  <a:pt x="91" y="10"/>
                </a:lnTo>
                <a:lnTo>
                  <a:pt x="86" y="6"/>
                </a:lnTo>
                <a:lnTo>
                  <a:pt x="82" y="4"/>
                </a:lnTo>
                <a:lnTo>
                  <a:pt x="77" y="2"/>
                </a:lnTo>
                <a:lnTo>
                  <a:pt x="71" y="0"/>
                </a:lnTo>
                <a:lnTo>
                  <a:pt x="64" y="0"/>
                </a:lnTo>
                <a:lnTo>
                  <a:pt x="58" y="0"/>
                </a:lnTo>
                <a:lnTo>
                  <a:pt x="52" y="2"/>
                </a:lnTo>
                <a:lnTo>
                  <a:pt x="45" y="4"/>
                </a:lnTo>
                <a:lnTo>
                  <a:pt x="40" y="6"/>
                </a:lnTo>
                <a:lnTo>
                  <a:pt x="35" y="10"/>
                </a:lnTo>
                <a:lnTo>
                  <a:pt x="31" y="14"/>
                </a:lnTo>
                <a:lnTo>
                  <a:pt x="26" y="19"/>
                </a:lnTo>
                <a:lnTo>
                  <a:pt x="22" y="25"/>
                </a:lnTo>
                <a:lnTo>
                  <a:pt x="22" y="4"/>
                </a:lnTo>
                <a:lnTo>
                  <a:pt x="0" y="4"/>
                </a:lnTo>
                <a:lnTo>
                  <a:pt x="0" y="155"/>
                </a:lnTo>
                <a:lnTo>
                  <a:pt x="23" y="155"/>
                </a:lnTo>
                <a:lnTo>
                  <a:pt x="23" y="66"/>
                </a:lnTo>
                <a:lnTo>
                  <a:pt x="24" y="56"/>
                </a:lnTo>
                <a:lnTo>
                  <a:pt x="25" y="47"/>
                </a:lnTo>
                <a:lnTo>
                  <a:pt x="28" y="40"/>
                </a:lnTo>
                <a:lnTo>
                  <a:pt x="33" y="34"/>
                </a:lnTo>
                <a:lnTo>
                  <a:pt x="38" y="30"/>
                </a:lnTo>
                <a:lnTo>
                  <a:pt x="43" y="26"/>
                </a:lnTo>
                <a:lnTo>
                  <a:pt x="51" y="24"/>
                </a:lnTo>
                <a:lnTo>
                  <a:pt x="58" y="23"/>
                </a:lnTo>
                <a:lnTo>
                  <a:pt x="65" y="24"/>
                </a:lnTo>
                <a:lnTo>
                  <a:pt x="71" y="25"/>
                </a:lnTo>
                <a:lnTo>
                  <a:pt x="75" y="28"/>
                </a:lnTo>
                <a:lnTo>
                  <a:pt x="78" y="32"/>
                </a:lnTo>
                <a:lnTo>
                  <a:pt x="81" y="38"/>
                </a:lnTo>
                <a:lnTo>
                  <a:pt x="82" y="45"/>
                </a:lnTo>
                <a:lnTo>
                  <a:pt x="83" y="53"/>
                </a:lnTo>
                <a:lnTo>
                  <a:pt x="83" y="62"/>
                </a:lnTo>
                <a:lnTo>
                  <a:pt x="83" y="155"/>
                </a:lnTo>
                <a:lnTo>
                  <a:pt x="106" y="155"/>
                </a:lnTo>
                <a:lnTo>
                  <a:pt x="106" y="66"/>
                </a:lnTo>
                <a:lnTo>
                  <a:pt x="108" y="56"/>
                </a:lnTo>
                <a:lnTo>
                  <a:pt x="109" y="47"/>
                </a:lnTo>
                <a:lnTo>
                  <a:pt x="112" y="40"/>
                </a:lnTo>
                <a:lnTo>
                  <a:pt x="116" y="34"/>
                </a:lnTo>
                <a:lnTo>
                  <a:pt x="121" y="30"/>
                </a:lnTo>
                <a:lnTo>
                  <a:pt x="127" y="25"/>
                </a:lnTo>
                <a:lnTo>
                  <a:pt x="134" y="24"/>
                </a:lnTo>
                <a:lnTo>
                  <a:pt x="141" y="23"/>
                </a:lnTo>
                <a:lnTo>
                  <a:pt x="149" y="24"/>
                </a:lnTo>
                <a:lnTo>
                  <a:pt x="154" y="25"/>
                </a:lnTo>
                <a:lnTo>
                  <a:pt x="158" y="28"/>
                </a:lnTo>
                <a:lnTo>
                  <a:pt x="161" y="32"/>
                </a:lnTo>
                <a:lnTo>
                  <a:pt x="164" y="38"/>
                </a:lnTo>
                <a:lnTo>
                  <a:pt x="166" y="45"/>
                </a:lnTo>
                <a:lnTo>
                  <a:pt x="167" y="53"/>
                </a:lnTo>
                <a:lnTo>
                  <a:pt x="167" y="62"/>
                </a:lnTo>
                <a:lnTo>
                  <a:pt x="167" y="155"/>
                </a:lnTo>
                <a:close/>
              </a:path>
            </a:pathLst>
          </a:custGeom>
          <a:solidFill>
            <a:srgbClr val="000080"/>
          </a:solidFill>
          <a:ln w="9525">
            <a:noFill/>
            <a:round/>
            <a:headEnd/>
            <a:tailEnd/>
          </a:ln>
        </p:spPr>
        <p:txBody>
          <a:bodyPr/>
          <a:lstStyle/>
          <a:p>
            <a:endParaRPr lang="ru-RU"/>
          </a:p>
        </p:txBody>
      </p:sp>
      <p:sp>
        <p:nvSpPr>
          <p:cNvPr id="23682" name="Freeform 130"/>
          <p:cNvSpPr>
            <a:spLocks/>
          </p:cNvSpPr>
          <p:nvPr/>
        </p:nvSpPr>
        <p:spPr bwMode="auto">
          <a:xfrm>
            <a:off x="2751138" y="2339975"/>
            <a:ext cx="74612" cy="109538"/>
          </a:xfrm>
          <a:custGeom>
            <a:avLst/>
            <a:gdLst>
              <a:gd name="T0" fmla="*/ 68 w 160"/>
              <a:gd name="T1" fmla="*/ 207 h 207"/>
              <a:gd name="T2" fmla="*/ 94 w 160"/>
              <a:gd name="T3" fmla="*/ 207 h 207"/>
              <a:gd name="T4" fmla="*/ 160 w 160"/>
              <a:gd name="T5" fmla="*/ 0 h 207"/>
              <a:gd name="T6" fmla="*/ 134 w 160"/>
              <a:gd name="T7" fmla="*/ 0 h 207"/>
              <a:gd name="T8" fmla="*/ 81 w 160"/>
              <a:gd name="T9" fmla="*/ 174 h 207"/>
              <a:gd name="T10" fmla="*/ 27 w 160"/>
              <a:gd name="T11" fmla="*/ 0 h 207"/>
              <a:gd name="T12" fmla="*/ 0 w 160"/>
              <a:gd name="T13" fmla="*/ 0 h 207"/>
              <a:gd name="T14" fmla="*/ 68 w 160"/>
              <a:gd name="T15" fmla="*/ 207 h 207"/>
              <a:gd name="T16" fmla="*/ 0 60000 65536"/>
              <a:gd name="T17" fmla="*/ 0 60000 65536"/>
              <a:gd name="T18" fmla="*/ 0 60000 65536"/>
              <a:gd name="T19" fmla="*/ 0 60000 65536"/>
              <a:gd name="T20" fmla="*/ 0 60000 65536"/>
              <a:gd name="T21" fmla="*/ 0 60000 65536"/>
              <a:gd name="T22" fmla="*/ 0 60000 65536"/>
              <a:gd name="T23" fmla="*/ 0 60000 65536"/>
              <a:gd name="T24" fmla="*/ 0 w 160"/>
              <a:gd name="T25" fmla="*/ 0 h 207"/>
              <a:gd name="T26" fmla="*/ 160 w 160"/>
              <a:gd name="T27" fmla="*/ 207 h 2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0" h="207">
                <a:moveTo>
                  <a:pt x="68" y="207"/>
                </a:moveTo>
                <a:lnTo>
                  <a:pt x="94" y="207"/>
                </a:lnTo>
                <a:lnTo>
                  <a:pt x="160" y="0"/>
                </a:lnTo>
                <a:lnTo>
                  <a:pt x="134" y="0"/>
                </a:lnTo>
                <a:lnTo>
                  <a:pt x="81" y="174"/>
                </a:lnTo>
                <a:lnTo>
                  <a:pt x="27" y="0"/>
                </a:lnTo>
                <a:lnTo>
                  <a:pt x="0" y="0"/>
                </a:lnTo>
                <a:lnTo>
                  <a:pt x="68" y="207"/>
                </a:lnTo>
                <a:close/>
              </a:path>
            </a:pathLst>
          </a:custGeom>
          <a:solidFill>
            <a:srgbClr val="000080"/>
          </a:solidFill>
          <a:ln w="9525">
            <a:noFill/>
            <a:round/>
            <a:headEnd/>
            <a:tailEnd/>
          </a:ln>
        </p:spPr>
        <p:txBody>
          <a:bodyPr/>
          <a:lstStyle/>
          <a:p>
            <a:endParaRPr lang="ru-RU"/>
          </a:p>
        </p:txBody>
      </p:sp>
      <p:sp>
        <p:nvSpPr>
          <p:cNvPr id="23683" name="Rectangle 131"/>
          <p:cNvSpPr>
            <a:spLocks noChangeArrowheads="1"/>
          </p:cNvSpPr>
          <p:nvPr/>
        </p:nvSpPr>
        <p:spPr bwMode="auto">
          <a:xfrm>
            <a:off x="2822575" y="2433638"/>
            <a:ext cx="11113" cy="15875"/>
          </a:xfrm>
          <a:prstGeom prst="rect">
            <a:avLst/>
          </a:prstGeom>
          <a:solidFill>
            <a:srgbClr val="000080"/>
          </a:solidFill>
          <a:ln w="9525">
            <a:noFill/>
            <a:miter lim="800000"/>
            <a:headEnd/>
            <a:tailEnd/>
          </a:ln>
        </p:spPr>
        <p:txBody>
          <a:bodyPr/>
          <a:lstStyle/>
          <a:p>
            <a:endParaRPr lang="ru-RU"/>
          </a:p>
        </p:txBody>
      </p:sp>
      <p:sp>
        <p:nvSpPr>
          <p:cNvPr id="23684" name="Freeform 132"/>
          <p:cNvSpPr>
            <a:spLocks noEditPoints="1"/>
          </p:cNvSpPr>
          <p:nvPr/>
        </p:nvSpPr>
        <p:spPr bwMode="auto">
          <a:xfrm>
            <a:off x="1350963" y="2536825"/>
            <a:ext cx="58737" cy="107950"/>
          </a:xfrm>
          <a:custGeom>
            <a:avLst/>
            <a:gdLst>
              <a:gd name="T0" fmla="*/ 17 w 126"/>
              <a:gd name="T1" fmla="*/ 97 h 203"/>
              <a:gd name="T2" fmla="*/ 5 w 126"/>
              <a:gd name="T3" fmla="*/ 115 h 203"/>
              <a:gd name="T4" fmla="*/ 0 w 126"/>
              <a:gd name="T5" fmla="*/ 139 h 203"/>
              <a:gd name="T6" fmla="*/ 10 w 126"/>
              <a:gd name="T7" fmla="*/ 177 h 203"/>
              <a:gd name="T8" fmla="*/ 36 w 126"/>
              <a:gd name="T9" fmla="*/ 199 h 203"/>
              <a:gd name="T10" fmla="*/ 77 w 126"/>
              <a:gd name="T11" fmla="*/ 202 h 203"/>
              <a:gd name="T12" fmla="*/ 109 w 126"/>
              <a:gd name="T13" fmla="*/ 186 h 203"/>
              <a:gd name="T14" fmla="*/ 125 w 126"/>
              <a:gd name="T15" fmla="*/ 153 h 203"/>
              <a:gd name="T16" fmla="*/ 124 w 126"/>
              <a:gd name="T17" fmla="*/ 123 h 203"/>
              <a:gd name="T18" fmla="*/ 113 w 126"/>
              <a:gd name="T19" fmla="*/ 102 h 203"/>
              <a:gd name="T20" fmla="*/ 95 w 126"/>
              <a:gd name="T21" fmla="*/ 89 h 203"/>
              <a:gd name="T22" fmla="*/ 110 w 126"/>
              <a:gd name="T23" fmla="*/ 78 h 203"/>
              <a:gd name="T24" fmla="*/ 118 w 126"/>
              <a:gd name="T25" fmla="*/ 63 h 203"/>
              <a:gd name="T26" fmla="*/ 118 w 126"/>
              <a:gd name="T27" fmla="*/ 38 h 203"/>
              <a:gd name="T28" fmla="*/ 104 w 126"/>
              <a:gd name="T29" fmla="*/ 14 h 203"/>
              <a:gd name="T30" fmla="*/ 75 w 126"/>
              <a:gd name="T31" fmla="*/ 1 h 203"/>
              <a:gd name="T32" fmla="*/ 39 w 126"/>
              <a:gd name="T33" fmla="*/ 3 h 203"/>
              <a:gd name="T34" fmla="*/ 15 w 126"/>
              <a:gd name="T35" fmla="*/ 21 h 203"/>
              <a:gd name="T36" fmla="*/ 7 w 126"/>
              <a:gd name="T37" fmla="*/ 49 h 203"/>
              <a:gd name="T38" fmla="*/ 10 w 126"/>
              <a:gd name="T39" fmla="*/ 68 h 203"/>
              <a:gd name="T40" fmla="*/ 20 w 126"/>
              <a:gd name="T41" fmla="*/ 82 h 203"/>
              <a:gd name="T42" fmla="*/ 31 w 126"/>
              <a:gd name="T43" fmla="*/ 52 h 203"/>
              <a:gd name="T44" fmla="*/ 36 w 126"/>
              <a:gd name="T45" fmla="*/ 35 h 203"/>
              <a:gd name="T46" fmla="*/ 49 w 126"/>
              <a:gd name="T47" fmla="*/ 25 h 203"/>
              <a:gd name="T48" fmla="*/ 70 w 126"/>
              <a:gd name="T49" fmla="*/ 23 h 203"/>
              <a:gd name="T50" fmla="*/ 86 w 126"/>
              <a:gd name="T51" fmla="*/ 31 h 203"/>
              <a:gd name="T52" fmla="*/ 93 w 126"/>
              <a:gd name="T53" fmla="*/ 45 h 203"/>
              <a:gd name="T54" fmla="*/ 92 w 126"/>
              <a:gd name="T55" fmla="*/ 64 h 203"/>
              <a:gd name="T56" fmla="*/ 82 w 126"/>
              <a:gd name="T57" fmla="*/ 77 h 203"/>
              <a:gd name="T58" fmla="*/ 63 w 126"/>
              <a:gd name="T59" fmla="*/ 81 h 203"/>
              <a:gd name="T60" fmla="*/ 44 w 126"/>
              <a:gd name="T61" fmla="*/ 77 h 203"/>
              <a:gd name="T62" fmla="*/ 33 w 126"/>
              <a:gd name="T63" fmla="*/ 64 h 203"/>
              <a:gd name="T64" fmla="*/ 26 w 126"/>
              <a:gd name="T65" fmla="*/ 139 h 203"/>
              <a:gd name="T66" fmla="*/ 31 w 126"/>
              <a:gd name="T67" fmla="*/ 117 h 203"/>
              <a:gd name="T68" fmla="*/ 48 w 126"/>
              <a:gd name="T69" fmla="*/ 104 h 203"/>
              <a:gd name="T70" fmla="*/ 71 w 126"/>
              <a:gd name="T71" fmla="*/ 103 h 203"/>
              <a:gd name="T72" fmla="*/ 91 w 126"/>
              <a:gd name="T73" fmla="*/ 113 h 203"/>
              <a:gd name="T74" fmla="*/ 99 w 126"/>
              <a:gd name="T75" fmla="*/ 131 h 203"/>
              <a:gd name="T76" fmla="*/ 98 w 126"/>
              <a:gd name="T77" fmla="*/ 156 h 203"/>
              <a:gd name="T78" fmla="*/ 85 w 126"/>
              <a:gd name="T79" fmla="*/ 173 h 203"/>
              <a:gd name="T80" fmla="*/ 63 w 126"/>
              <a:gd name="T81" fmla="*/ 179 h 203"/>
              <a:gd name="T82" fmla="*/ 40 w 126"/>
              <a:gd name="T83" fmla="*/ 173 h 203"/>
              <a:gd name="T84" fmla="*/ 28 w 126"/>
              <a:gd name="T85" fmla="*/ 156 h 20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6"/>
              <a:gd name="T130" fmla="*/ 0 h 203"/>
              <a:gd name="T131" fmla="*/ 126 w 126"/>
              <a:gd name="T132" fmla="*/ 203 h 20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6" h="203">
                <a:moveTo>
                  <a:pt x="31" y="89"/>
                </a:moveTo>
                <a:lnTo>
                  <a:pt x="24" y="93"/>
                </a:lnTo>
                <a:lnTo>
                  <a:pt x="17" y="97"/>
                </a:lnTo>
                <a:lnTo>
                  <a:pt x="12" y="102"/>
                </a:lnTo>
                <a:lnTo>
                  <a:pt x="8" y="108"/>
                </a:lnTo>
                <a:lnTo>
                  <a:pt x="5" y="115"/>
                </a:lnTo>
                <a:lnTo>
                  <a:pt x="2" y="123"/>
                </a:lnTo>
                <a:lnTo>
                  <a:pt x="0" y="131"/>
                </a:lnTo>
                <a:lnTo>
                  <a:pt x="0" y="139"/>
                </a:lnTo>
                <a:lnTo>
                  <a:pt x="1" y="153"/>
                </a:lnTo>
                <a:lnTo>
                  <a:pt x="5" y="166"/>
                </a:lnTo>
                <a:lnTo>
                  <a:pt x="10" y="177"/>
                </a:lnTo>
                <a:lnTo>
                  <a:pt x="17" y="186"/>
                </a:lnTo>
                <a:lnTo>
                  <a:pt x="26" y="193"/>
                </a:lnTo>
                <a:lnTo>
                  <a:pt x="36" y="199"/>
                </a:lnTo>
                <a:lnTo>
                  <a:pt x="49" y="202"/>
                </a:lnTo>
                <a:lnTo>
                  <a:pt x="63" y="203"/>
                </a:lnTo>
                <a:lnTo>
                  <a:pt x="77" y="202"/>
                </a:lnTo>
                <a:lnTo>
                  <a:pt x="89" y="199"/>
                </a:lnTo>
                <a:lnTo>
                  <a:pt x="101" y="193"/>
                </a:lnTo>
                <a:lnTo>
                  <a:pt x="109" y="186"/>
                </a:lnTo>
                <a:lnTo>
                  <a:pt x="116" y="177"/>
                </a:lnTo>
                <a:lnTo>
                  <a:pt x="122" y="166"/>
                </a:lnTo>
                <a:lnTo>
                  <a:pt x="125" y="153"/>
                </a:lnTo>
                <a:lnTo>
                  <a:pt x="126" y="139"/>
                </a:lnTo>
                <a:lnTo>
                  <a:pt x="126" y="131"/>
                </a:lnTo>
                <a:lnTo>
                  <a:pt x="124" y="123"/>
                </a:lnTo>
                <a:lnTo>
                  <a:pt x="122" y="115"/>
                </a:lnTo>
                <a:lnTo>
                  <a:pt x="118" y="108"/>
                </a:lnTo>
                <a:lnTo>
                  <a:pt x="113" y="102"/>
                </a:lnTo>
                <a:lnTo>
                  <a:pt x="108" y="97"/>
                </a:lnTo>
                <a:lnTo>
                  <a:pt x="103" y="93"/>
                </a:lnTo>
                <a:lnTo>
                  <a:pt x="95" y="89"/>
                </a:lnTo>
                <a:lnTo>
                  <a:pt x="101" y="86"/>
                </a:lnTo>
                <a:lnTo>
                  <a:pt x="106" y="82"/>
                </a:lnTo>
                <a:lnTo>
                  <a:pt x="110" y="78"/>
                </a:lnTo>
                <a:lnTo>
                  <a:pt x="113" y="73"/>
                </a:lnTo>
                <a:lnTo>
                  <a:pt x="116" y="68"/>
                </a:lnTo>
                <a:lnTo>
                  <a:pt x="118" y="63"/>
                </a:lnTo>
                <a:lnTo>
                  <a:pt x="120" y="56"/>
                </a:lnTo>
                <a:lnTo>
                  <a:pt x="120" y="49"/>
                </a:lnTo>
                <a:lnTo>
                  <a:pt x="118" y="38"/>
                </a:lnTo>
                <a:lnTo>
                  <a:pt x="115" y="29"/>
                </a:lnTo>
                <a:lnTo>
                  <a:pt x="111" y="21"/>
                </a:lnTo>
                <a:lnTo>
                  <a:pt x="104" y="14"/>
                </a:lnTo>
                <a:lnTo>
                  <a:pt x="96" y="8"/>
                </a:lnTo>
                <a:lnTo>
                  <a:pt x="87" y="3"/>
                </a:lnTo>
                <a:lnTo>
                  <a:pt x="75" y="1"/>
                </a:lnTo>
                <a:lnTo>
                  <a:pt x="63" y="0"/>
                </a:lnTo>
                <a:lnTo>
                  <a:pt x="51" y="1"/>
                </a:lnTo>
                <a:lnTo>
                  <a:pt x="39" y="3"/>
                </a:lnTo>
                <a:lnTo>
                  <a:pt x="30" y="8"/>
                </a:lnTo>
                <a:lnTo>
                  <a:pt x="21" y="14"/>
                </a:lnTo>
                <a:lnTo>
                  <a:pt x="15" y="21"/>
                </a:lnTo>
                <a:lnTo>
                  <a:pt x="11" y="29"/>
                </a:lnTo>
                <a:lnTo>
                  <a:pt x="8" y="38"/>
                </a:lnTo>
                <a:lnTo>
                  <a:pt x="7" y="49"/>
                </a:lnTo>
                <a:lnTo>
                  <a:pt x="7" y="56"/>
                </a:lnTo>
                <a:lnTo>
                  <a:pt x="8" y="63"/>
                </a:lnTo>
                <a:lnTo>
                  <a:pt x="10" y="68"/>
                </a:lnTo>
                <a:lnTo>
                  <a:pt x="13" y="73"/>
                </a:lnTo>
                <a:lnTo>
                  <a:pt x="16" y="78"/>
                </a:lnTo>
                <a:lnTo>
                  <a:pt x="20" y="82"/>
                </a:lnTo>
                <a:lnTo>
                  <a:pt x="25" y="86"/>
                </a:lnTo>
                <a:lnTo>
                  <a:pt x="31" y="89"/>
                </a:lnTo>
                <a:close/>
                <a:moveTo>
                  <a:pt x="31" y="52"/>
                </a:moveTo>
                <a:lnTo>
                  <a:pt x="32" y="45"/>
                </a:lnTo>
                <a:lnTo>
                  <a:pt x="33" y="39"/>
                </a:lnTo>
                <a:lnTo>
                  <a:pt x="36" y="35"/>
                </a:lnTo>
                <a:lnTo>
                  <a:pt x="39" y="31"/>
                </a:lnTo>
                <a:lnTo>
                  <a:pt x="44" y="28"/>
                </a:lnTo>
                <a:lnTo>
                  <a:pt x="49" y="25"/>
                </a:lnTo>
                <a:lnTo>
                  <a:pt x="55" y="23"/>
                </a:lnTo>
                <a:lnTo>
                  <a:pt x="63" y="23"/>
                </a:lnTo>
                <a:lnTo>
                  <a:pt x="70" y="23"/>
                </a:lnTo>
                <a:lnTo>
                  <a:pt x="76" y="25"/>
                </a:lnTo>
                <a:lnTo>
                  <a:pt x="82" y="28"/>
                </a:lnTo>
                <a:lnTo>
                  <a:pt x="86" y="31"/>
                </a:lnTo>
                <a:lnTo>
                  <a:pt x="89" y="35"/>
                </a:lnTo>
                <a:lnTo>
                  <a:pt x="92" y="39"/>
                </a:lnTo>
                <a:lnTo>
                  <a:pt x="93" y="45"/>
                </a:lnTo>
                <a:lnTo>
                  <a:pt x="94" y="52"/>
                </a:lnTo>
                <a:lnTo>
                  <a:pt x="93" y="58"/>
                </a:lnTo>
                <a:lnTo>
                  <a:pt x="92" y="64"/>
                </a:lnTo>
                <a:lnTo>
                  <a:pt x="89" y="68"/>
                </a:lnTo>
                <a:lnTo>
                  <a:pt x="86" y="73"/>
                </a:lnTo>
                <a:lnTo>
                  <a:pt x="82" y="77"/>
                </a:lnTo>
                <a:lnTo>
                  <a:pt x="75" y="79"/>
                </a:lnTo>
                <a:lnTo>
                  <a:pt x="70" y="81"/>
                </a:lnTo>
                <a:lnTo>
                  <a:pt x="63" y="81"/>
                </a:lnTo>
                <a:lnTo>
                  <a:pt x="55" y="81"/>
                </a:lnTo>
                <a:lnTo>
                  <a:pt x="50" y="79"/>
                </a:lnTo>
                <a:lnTo>
                  <a:pt x="44" y="77"/>
                </a:lnTo>
                <a:lnTo>
                  <a:pt x="39" y="73"/>
                </a:lnTo>
                <a:lnTo>
                  <a:pt x="36" y="68"/>
                </a:lnTo>
                <a:lnTo>
                  <a:pt x="33" y="64"/>
                </a:lnTo>
                <a:lnTo>
                  <a:pt x="32" y="58"/>
                </a:lnTo>
                <a:lnTo>
                  <a:pt x="31" y="52"/>
                </a:lnTo>
                <a:close/>
                <a:moveTo>
                  <a:pt x="26" y="139"/>
                </a:moveTo>
                <a:lnTo>
                  <a:pt x="27" y="131"/>
                </a:lnTo>
                <a:lnTo>
                  <a:pt x="28" y="124"/>
                </a:lnTo>
                <a:lnTo>
                  <a:pt x="31" y="117"/>
                </a:lnTo>
                <a:lnTo>
                  <a:pt x="35" y="113"/>
                </a:lnTo>
                <a:lnTo>
                  <a:pt x="40" y="108"/>
                </a:lnTo>
                <a:lnTo>
                  <a:pt x="48" y="104"/>
                </a:lnTo>
                <a:lnTo>
                  <a:pt x="55" y="103"/>
                </a:lnTo>
                <a:lnTo>
                  <a:pt x="63" y="102"/>
                </a:lnTo>
                <a:lnTo>
                  <a:pt x="71" y="103"/>
                </a:lnTo>
                <a:lnTo>
                  <a:pt x="78" y="104"/>
                </a:lnTo>
                <a:lnTo>
                  <a:pt x="85" y="108"/>
                </a:lnTo>
                <a:lnTo>
                  <a:pt x="91" y="113"/>
                </a:lnTo>
                <a:lnTo>
                  <a:pt x="95" y="117"/>
                </a:lnTo>
                <a:lnTo>
                  <a:pt x="98" y="124"/>
                </a:lnTo>
                <a:lnTo>
                  <a:pt x="99" y="131"/>
                </a:lnTo>
                <a:lnTo>
                  <a:pt x="101" y="139"/>
                </a:lnTo>
                <a:lnTo>
                  <a:pt x="99" y="148"/>
                </a:lnTo>
                <a:lnTo>
                  <a:pt x="98" y="156"/>
                </a:lnTo>
                <a:lnTo>
                  <a:pt x="95" y="163"/>
                </a:lnTo>
                <a:lnTo>
                  <a:pt x="91" y="169"/>
                </a:lnTo>
                <a:lnTo>
                  <a:pt x="85" y="173"/>
                </a:lnTo>
                <a:lnTo>
                  <a:pt x="78" y="177"/>
                </a:lnTo>
                <a:lnTo>
                  <a:pt x="71" y="178"/>
                </a:lnTo>
                <a:lnTo>
                  <a:pt x="63" y="179"/>
                </a:lnTo>
                <a:lnTo>
                  <a:pt x="55" y="178"/>
                </a:lnTo>
                <a:lnTo>
                  <a:pt x="48" y="177"/>
                </a:lnTo>
                <a:lnTo>
                  <a:pt x="40" y="173"/>
                </a:lnTo>
                <a:lnTo>
                  <a:pt x="35" y="169"/>
                </a:lnTo>
                <a:lnTo>
                  <a:pt x="31" y="163"/>
                </a:lnTo>
                <a:lnTo>
                  <a:pt x="28" y="156"/>
                </a:lnTo>
                <a:lnTo>
                  <a:pt x="27" y="148"/>
                </a:lnTo>
                <a:lnTo>
                  <a:pt x="26" y="139"/>
                </a:lnTo>
                <a:close/>
              </a:path>
            </a:pathLst>
          </a:custGeom>
          <a:solidFill>
            <a:srgbClr val="000099"/>
          </a:solidFill>
          <a:ln w="9525">
            <a:noFill/>
            <a:round/>
            <a:headEnd/>
            <a:tailEnd/>
          </a:ln>
        </p:spPr>
        <p:txBody>
          <a:bodyPr/>
          <a:lstStyle/>
          <a:p>
            <a:endParaRPr lang="ru-RU"/>
          </a:p>
        </p:txBody>
      </p:sp>
      <p:sp>
        <p:nvSpPr>
          <p:cNvPr id="23685" name="Freeform 133"/>
          <p:cNvSpPr>
            <a:spLocks noEditPoints="1"/>
          </p:cNvSpPr>
          <p:nvPr/>
        </p:nvSpPr>
        <p:spPr bwMode="auto">
          <a:xfrm>
            <a:off x="2025650" y="2533650"/>
            <a:ext cx="79375" cy="109538"/>
          </a:xfrm>
          <a:custGeom>
            <a:avLst/>
            <a:gdLst>
              <a:gd name="T0" fmla="*/ 0 w 167"/>
              <a:gd name="T1" fmla="*/ 207 h 207"/>
              <a:gd name="T2" fmla="*/ 26 w 167"/>
              <a:gd name="T3" fmla="*/ 207 h 207"/>
              <a:gd name="T4" fmla="*/ 46 w 167"/>
              <a:gd name="T5" fmla="*/ 145 h 207"/>
              <a:gd name="T6" fmla="*/ 120 w 167"/>
              <a:gd name="T7" fmla="*/ 145 h 207"/>
              <a:gd name="T8" fmla="*/ 140 w 167"/>
              <a:gd name="T9" fmla="*/ 207 h 207"/>
              <a:gd name="T10" fmla="*/ 167 w 167"/>
              <a:gd name="T11" fmla="*/ 207 h 207"/>
              <a:gd name="T12" fmla="*/ 98 w 167"/>
              <a:gd name="T13" fmla="*/ 0 h 207"/>
              <a:gd name="T14" fmla="*/ 69 w 167"/>
              <a:gd name="T15" fmla="*/ 0 h 207"/>
              <a:gd name="T16" fmla="*/ 0 w 167"/>
              <a:gd name="T17" fmla="*/ 207 h 207"/>
              <a:gd name="T18" fmla="*/ 54 w 167"/>
              <a:gd name="T19" fmla="*/ 121 h 207"/>
              <a:gd name="T20" fmla="*/ 84 w 167"/>
              <a:gd name="T21" fmla="*/ 30 h 207"/>
              <a:gd name="T22" fmla="*/ 112 w 167"/>
              <a:gd name="T23" fmla="*/ 121 h 207"/>
              <a:gd name="T24" fmla="*/ 54 w 167"/>
              <a:gd name="T25" fmla="*/ 121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7"/>
              <a:gd name="T40" fmla="*/ 0 h 207"/>
              <a:gd name="T41" fmla="*/ 167 w 167"/>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7" h="207">
                <a:moveTo>
                  <a:pt x="0" y="207"/>
                </a:moveTo>
                <a:lnTo>
                  <a:pt x="26" y="207"/>
                </a:lnTo>
                <a:lnTo>
                  <a:pt x="46" y="145"/>
                </a:lnTo>
                <a:lnTo>
                  <a:pt x="120" y="145"/>
                </a:lnTo>
                <a:lnTo>
                  <a:pt x="140" y="207"/>
                </a:lnTo>
                <a:lnTo>
                  <a:pt x="167" y="207"/>
                </a:lnTo>
                <a:lnTo>
                  <a:pt x="98" y="0"/>
                </a:lnTo>
                <a:lnTo>
                  <a:pt x="69" y="0"/>
                </a:lnTo>
                <a:lnTo>
                  <a:pt x="0" y="207"/>
                </a:lnTo>
                <a:close/>
                <a:moveTo>
                  <a:pt x="54" y="121"/>
                </a:moveTo>
                <a:lnTo>
                  <a:pt x="84" y="30"/>
                </a:lnTo>
                <a:lnTo>
                  <a:pt x="112" y="121"/>
                </a:lnTo>
                <a:lnTo>
                  <a:pt x="54" y="121"/>
                </a:lnTo>
                <a:close/>
              </a:path>
            </a:pathLst>
          </a:custGeom>
          <a:solidFill>
            <a:srgbClr val="000099"/>
          </a:solidFill>
          <a:ln w="9525">
            <a:noFill/>
            <a:round/>
            <a:headEnd/>
            <a:tailEnd/>
          </a:ln>
        </p:spPr>
        <p:txBody>
          <a:bodyPr/>
          <a:lstStyle/>
          <a:p>
            <a:endParaRPr lang="ru-RU"/>
          </a:p>
        </p:txBody>
      </p:sp>
      <p:sp>
        <p:nvSpPr>
          <p:cNvPr id="23686" name="Freeform 134"/>
          <p:cNvSpPr>
            <a:spLocks/>
          </p:cNvSpPr>
          <p:nvPr/>
        </p:nvSpPr>
        <p:spPr bwMode="auto">
          <a:xfrm>
            <a:off x="2112963" y="2560638"/>
            <a:ext cx="52387"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6 h 155"/>
              <a:gd name="T10" fmla="*/ 113 w 114"/>
              <a:gd name="T11" fmla="*/ 37 h 155"/>
              <a:gd name="T12" fmla="*/ 112 w 114"/>
              <a:gd name="T13" fmla="*/ 28 h 155"/>
              <a:gd name="T14" fmla="*/ 108 w 114"/>
              <a:gd name="T15" fmla="*/ 21 h 155"/>
              <a:gd name="T16" fmla="*/ 104 w 114"/>
              <a:gd name="T17" fmla="*/ 15 h 155"/>
              <a:gd name="T18" fmla="*/ 101 w 114"/>
              <a:gd name="T19" fmla="*/ 12 h 155"/>
              <a:gd name="T20" fmla="*/ 97 w 114"/>
              <a:gd name="T21" fmla="*/ 8 h 155"/>
              <a:gd name="T22" fmla="*/ 92 w 114"/>
              <a:gd name="T23" fmla="*/ 5 h 155"/>
              <a:gd name="T24" fmla="*/ 87 w 114"/>
              <a:gd name="T25" fmla="*/ 2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3 h 155"/>
              <a:gd name="T38" fmla="*/ 41 w 114"/>
              <a:gd name="T39" fmla="*/ 6 h 155"/>
              <a:gd name="T40" fmla="*/ 36 w 114"/>
              <a:gd name="T41" fmla="*/ 9 h 155"/>
              <a:gd name="T42" fmla="*/ 31 w 114"/>
              <a:gd name="T43" fmla="*/ 14 h 155"/>
              <a:gd name="T44" fmla="*/ 26 w 114"/>
              <a:gd name="T45" fmla="*/ 20 h 155"/>
              <a:gd name="T46" fmla="*/ 22 w 114"/>
              <a:gd name="T47" fmla="*/ 26 h 155"/>
              <a:gd name="T48" fmla="*/ 22 w 114"/>
              <a:gd name="T49" fmla="*/ 3 h 155"/>
              <a:gd name="T50" fmla="*/ 0 w 114"/>
              <a:gd name="T51" fmla="*/ 3 h 155"/>
              <a:gd name="T52" fmla="*/ 0 w 114"/>
              <a:gd name="T53" fmla="*/ 155 h 155"/>
              <a:gd name="T54" fmla="*/ 23 w 114"/>
              <a:gd name="T55" fmla="*/ 155 h 155"/>
              <a:gd name="T56" fmla="*/ 23 w 114"/>
              <a:gd name="T57" fmla="*/ 69 h 155"/>
              <a:gd name="T58" fmla="*/ 24 w 114"/>
              <a:gd name="T59" fmla="*/ 58 h 155"/>
              <a:gd name="T60" fmla="*/ 26 w 114"/>
              <a:gd name="T61" fmla="*/ 49 h 155"/>
              <a:gd name="T62" fmla="*/ 30 w 114"/>
              <a:gd name="T63" fmla="*/ 41 h 155"/>
              <a:gd name="T64" fmla="*/ 34 w 114"/>
              <a:gd name="T65" fmla="*/ 34 h 155"/>
              <a:gd name="T66" fmla="*/ 40 w 114"/>
              <a:gd name="T67" fmla="*/ 29 h 155"/>
              <a:gd name="T68" fmla="*/ 46 w 114"/>
              <a:gd name="T69" fmla="*/ 26 h 155"/>
              <a:gd name="T70" fmla="*/ 55 w 114"/>
              <a:gd name="T71" fmla="*/ 23 h 155"/>
              <a:gd name="T72" fmla="*/ 63 w 114"/>
              <a:gd name="T73" fmla="*/ 22 h 155"/>
              <a:gd name="T74" fmla="*/ 71 w 114"/>
              <a:gd name="T75" fmla="*/ 23 h 155"/>
              <a:gd name="T76" fmla="*/ 77 w 114"/>
              <a:gd name="T77" fmla="*/ 24 h 155"/>
              <a:gd name="T78" fmla="*/ 81 w 114"/>
              <a:gd name="T79" fmla="*/ 28 h 155"/>
              <a:gd name="T80" fmla="*/ 85 w 114"/>
              <a:gd name="T81" fmla="*/ 31 h 155"/>
              <a:gd name="T82" fmla="*/ 88 w 114"/>
              <a:gd name="T83" fmla="*/ 37 h 155"/>
              <a:gd name="T84" fmla="*/ 90 w 114"/>
              <a:gd name="T85" fmla="*/ 44 h 155"/>
              <a:gd name="T86" fmla="*/ 91 w 114"/>
              <a:gd name="T87" fmla="*/ 52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6"/>
                </a:lnTo>
                <a:lnTo>
                  <a:pt x="113" y="37"/>
                </a:lnTo>
                <a:lnTo>
                  <a:pt x="112" y="28"/>
                </a:lnTo>
                <a:lnTo>
                  <a:pt x="108" y="21"/>
                </a:lnTo>
                <a:lnTo>
                  <a:pt x="104" y="15"/>
                </a:lnTo>
                <a:lnTo>
                  <a:pt x="101" y="12"/>
                </a:lnTo>
                <a:lnTo>
                  <a:pt x="97" y="8"/>
                </a:lnTo>
                <a:lnTo>
                  <a:pt x="92" y="5"/>
                </a:lnTo>
                <a:lnTo>
                  <a:pt x="87" y="2"/>
                </a:lnTo>
                <a:lnTo>
                  <a:pt x="80" y="1"/>
                </a:lnTo>
                <a:lnTo>
                  <a:pt x="73" y="0"/>
                </a:lnTo>
                <a:lnTo>
                  <a:pt x="65" y="0"/>
                </a:lnTo>
                <a:lnTo>
                  <a:pt x="59" y="0"/>
                </a:lnTo>
                <a:lnTo>
                  <a:pt x="53" y="1"/>
                </a:lnTo>
                <a:lnTo>
                  <a:pt x="46" y="3"/>
                </a:lnTo>
                <a:lnTo>
                  <a:pt x="41" y="6"/>
                </a:lnTo>
                <a:lnTo>
                  <a:pt x="36" y="9"/>
                </a:lnTo>
                <a:lnTo>
                  <a:pt x="31" y="14"/>
                </a:lnTo>
                <a:lnTo>
                  <a:pt x="26" y="20"/>
                </a:lnTo>
                <a:lnTo>
                  <a:pt x="22" y="26"/>
                </a:lnTo>
                <a:lnTo>
                  <a:pt x="22" y="3"/>
                </a:lnTo>
                <a:lnTo>
                  <a:pt x="0" y="3"/>
                </a:lnTo>
                <a:lnTo>
                  <a:pt x="0" y="155"/>
                </a:lnTo>
                <a:lnTo>
                  <a:pt x="23" y="155"/>
                </a:lnTo>
                <a:lnTo>
                  <a:pt x="23" y="69"/>
                </a:lnTo>
                <a:lnTo>
                  <a:pt x="24" y="58"/>
                </a:lnTo>
                <a:lnTo>
                  <a:pt x="26" y="49"/>
                </a:lnTo>
                <a:lnTo>
                  <a:pt x="30" y="41"/>
                </a:lnTo>
                <a:lnTo>
                  <a:pt x="34" y="34"/>
                </a:lnTo>
                <a:lnTo>
                  <a:pt x="40" y="29"/>
                </a:lnTo>
                <a:lnTo>
                  <a:pt x="46" y="26"/>
                </a:lnTo>
                <a:lnTo>
                  <a:pt x="55" y="23"/>
                </a:lnTo>
                <a:lnTo>
                  <a:pt x="63" y="22"/>
                </a:lnTo>
                <a:lnTo>
                  <a:pt x="71" y="23"/>
                </a:lnTo>
                <a:lnTo>
                  <a:pt x="77" y="24"/>
                </a:lnTo>
                <a:lnTo>
                  <a:pt x="81" y="28"/>
                </a:lnTo>
                <a:lnTo>
                  <a:pt x="85" y="31"/>
                </a:lnTo>
                <a:lnTo>
                  <a:pt x="88" y="37"/>
                </a:lnTo>
                <a:lnTo>
                  <a:pt x="90" y="44"/>
                </a:lnTo>
                <a:lnTo>
                  <a:pt x="91" y="52"/>
                </a:lnTo>
                <a:lnTo>
                  <a:pt x="91" y="62"/>
                </a:lnTo>
                <a:lnTo>
                  <a:pt x="91" y="155"/>
                </a:lnTo>
                <a:close/>
              </a:path>
            </a:pathLst>
          </a:custGeom>
          <a:solidFill>
            <a:srgbClr val="000099"/>
          </a:solidFill>
          <a:ln w="9525">
            <a:noFill/>
            <a:round/>
            <a:headEnd/>
            <a:tailEnd/>
          </a:ln>
        </p:spPr>
        <p:txBody>
          <a:bodyPr/>
          <a:lstStyle/>
          <a:p>
            <a:endParaRPr lang="ru-RU"/>
          </a:p>
        </p:txBody>
      </p:sp>
      <p:sp>
        <p:nvSpPr>
          <p:cNvPr id="23687" name="Freeform 135"/>
          <p:cNvSpPr>
            <a:spLocks noEditPoints="1"/>
          </p:cNvSpPr>
          <p:nvPr/>
        </p:nvSpPr>
        <p:spPr bwMode="auto">
          <a:xfrm>
            <a:off x="2178050" y="2533650"/>
            <a:ext cx="61913" cy="111125"/>
          </a:xfrm>
          <a:custGeom>
            <a:avLst/>
            <a:gdLst>
              <a:gd name="T0" fmla="*/ 127 w 127"/>
              <a:gd name="T1" fmla="*/ 0 h 210"/>
              <a:gd name="T2" fmla="*/ 105 w 127"/>
              <a:gd name="T3" fmla="*/ 0 h 210"/>
              <a:gd name="T4" fmla="*/ 105 w 127"/>
              <a:gd name="T5" fmla="*/ 75 h 210"/>
              <a:gd name="T6" fmla="*/ 96 w 127"/>
              <a:gd name="T7" fmla="*/ 65 h 210"/>
              <a:gd name="T8" fmla="*/ 86 w 127"/>
              <a:gd name="T9" fmla="*/ 58 h 210"/>
              <a:gd name="T10" fmla="*/ 74 w 127"/>
              <a:gd name="T11" fmla="*/ 53 h 210"/>
              <a:gd name="T12" fmla="*/ 60 w 127"/>
              <a:gd name="T13" fmla="*/ 52 h 210"/>
              <a:gd name="T14" fmla="*/ 48 w 127"/>
              <a:gd name="T15" fmla="*/ 53 h 210"/>
              <a:gd name="T16" fmla="*/ 36 w 127"/>
              <a:gd name="T17" fmla="*/ 58 h 210"/>
              <a:gd name="T18" fmla="*/ 26 w 127"/>
              <a:gd name="T19" fmla="*/ 64 h 210"/>
              <a:gd name="T20" fmla="*/ 17 w 127"/>
              <a:gd name="T21" fmla="*/ 73 h 210"/>
              <a:gd name="T22" fmla="*/ 10 w 127"/>
              <a:gd name="T23" fmla="*/ 85 h 210"/>
              <a:gd name="T24" fmla="*/ 5 w 127"/>
              <a:gd name="T25" fmla="*/ 98 h 210"/>
              <a:gd name="T26" fmla="*/ 1 w 127"/>
              <a:gd name="T27" fmla="*/ 114 h 210"/>
              <a:gd name="T28" fmla="*/ 0 w 127"/>
              <a:gd name="T29" fmla="*/ 131 h 210"/>
              <a:gd name="T30" fmla="*/ 1 w 127"/>
              <a:gd name="T31" fmla="*/ 149 h 210"/>
              <a:gd name="T32" fmla="*/ 5 w 127"/>
              <a:gd name="T33" fmla="*/ 165 h 210"/>
              <a:gd name="T34" fmla="*/ 10 w 127"/>
              <a:gd name="T35" fmla="*/ 178 h 210"/>
              <a:gd name="T36" fmla="*/ 17 w 127"/>
              <a:gd name="T37" fmla="*/ 189 h 210"/>
              <a:gd name="T38" fmla="*/ 26 w 127"/>
              <a:gd name="T39" fmla="*/ 199 h 210"/>
              <a:gd name="T40" fmla="*/ 36 w 127"/>
              <a:gd name="T41" fmla="*/ 204 h 210"/>
              <a:gd name="T42" fmla="*/ 48 w 127"/>
              <a:gd name="T43" fmla="*/ 209 h 210"/>
              <a:gd name="T44" fmla="*/ 60 w 127"/>
              <a:gd name="T45" fmla="*/ 210 h 210"/>
              <a:gd name="T46" fmla="*/ 73 w 127"/>
              <a:gd name="T47" fmla="*/ 209 h 210"/>
              <a:gd name="T48" fmla="*/ 85 w 127"/>
              <a:gd name="T49" fmla="*/ 204 h 210"/>
              <a:gd name="T50" fmla="*/ 95 w 127"/>
              <a:gd name="T51" fmla="*/ 197 h 210"/>
              <a:gd name="T52" fmla="*/ 105 w 127"/>
              <a:gd name="T53" fmla="*/ 187 h 210"/>
              <a:gd name="T54" fmla="*/ 105 w 127"/>
              <a:gd name="T55" fmla="*/ 207 h 210"/>
              <a:gd name="T56" fmla="*/ 127 w 127"/>
              <a:gd name="T57" fmla="*/ 207 h 210"/>
              <a:gd name="T58" fmla="*/ 127 w 127"/>
              <a:gd name="T59" fmla="*/ 0 h 210"/>
              <a:gd name="T60" fmla="*/ 106 w 127"/>
              <a:gd name="T61" fmla="*/ 131 h 210"/>
              <a:gd name="T62" fmla="*/ 105 w 127"/>
              <a:gd name="T63" fmla="*/ 144 h 210"/>
              <a:gd name="T64" fmla="*/ 103 w 127"/>
              <a:gd name="T65" fmla="*/ 156 h 210"/>
              <a:gd name="T66" fmla="*/ 99 w 127"/>
              <a:gd name="T67" fmla="*/ 165 h 210"/>
              <a:gd name="T68" fmla="*/ 95 w 127"/>
              <a:gd name="T69" fmla="*/ 173 h 210"/>
              <a:gd name="T70" fmla="*/ 89 w 127"/>
              <a:gd name="T71" fmla="*/ 180 h 210"/>
              <a:gd name="T72" fmla="*/ 83 w 127"/>
              <a:gd name="T73" fmla="*/ 185 h 210"/>
              <a:gd name="T74" fmla="*/ 74 w 127"/>
              <a:gd name="T75" fmla="*/ 187 h 210"/>
              <a:gd name="T76" fmla="*/ 66 w 127"/>
              <a:gd name="T77" fmla="*/ 188 h 210"/>
              <a:gd name="T78" fmla="*/ 56 w 127"/>
              <a:gd name="T79" fmla="*/ 187 h 210"/>
              <a:gd name="T80" fmla="*/ 49 w 127"/>
              <a:gd name="T81" fmla="*/ 185 h 210"/>
              <a:gd name="T82" fmla="*/ 41 w 127"/>
              <a:gd name="T83" fmla="*/ 180 h 210"/>
              <a:gd name="T84" fmla="*/ 35 w 127"/>
              <a:gd name="T85" fmla="*/ 174 h 210"/>
              <a:gd name="T86" fmla="*/ 31 w 127"/>
              <a:gd name="T87" fmla="*/ 166 h 210"/>
              <a:gd name="T88" fmla="*/ 28 w 127"/>
              <a:gd name="T89" fmla="*/ 157 h 210"/>
              <a:gd name="T90" fmla="*/ 26 w 127"/>
              <a:gd name="T91" fmla="*/ 146 h 210"/>
              <a:gd name="T92" fmla="*/ 25 w 127"/>
              <a:gd name="T93" fmla="*/ 133 h 210"/>
              <a:gd name="T94" fmla="*/ 26 w 127"/>
              <a:gd name="T95" fmla="*/ 121 h 210"/>
              <a:gd name="T96" fmla="*/ 28 w 127"/>
              <a:gd name="T97" fmla="*/ 109 h 210"/>
              <a:gd name="T98" fmla="*/ 31 w 127"/>
              <a:gd name="T99" fmla="*/ 98 h 210"/>
              <a:gd name="T100" fmla="*/ 35 w 127"/>
              <a:gd name="T101" fmla="*/ 90 h 210"/>
              <a:gd name="T102" fmla="*/ 41 w 127"/>
              <a:gd name="T103" fmla="*/ 83 h 210"/>
              <a:gd name="T104" fmla="*/ 48 w 127"/>
              <a:gd name="T105" fmla="*/ 79 h 210"/>
              <a:gd name="T106" fmla="*/ 56 w 127"/>
              <a:gd name="T107" fmla="*/ 76 h 210"/>
              <a:gd name="T108" fmla="*/ 65 w 127"/>
              <a:gd name="T109" fmla="*/ 75 h 210"/>
              <a:gd name="T110" fmla="*/ 74 w 127"/>
              <a:gd name="T111" fmla="*/ 76 h 210"/>
              <a:gd name="T112" fmla="*/ 83 w 127"/>
              <a:gd name="T113" fmla="*/ 79 h 210"/>
              <a:gd name="T114" fmla="*/ 90 w 127"/>
              <a:gd name="T115" fmla="*/ 83 h 210"/>
              <a:gd name="T116" fmla="*/ 95 w 127"/>
              <a:gd name="T117" fmla="*/ 89 h 210"/>
              <a:gd name="T118" fmla="*/ 101 w 127"/>
              <a:gd name="T119" fmla="*/ 97 h 210"/>
              <a:gd name="T120" fmla="*/ 104 w 127"/>
              <a:gd name="T121" fmla="*/ 107 h 210"/>
              <a:gd name="T122" fmla="*/ 105 w 127"/>
              <a:gd name="T123" fmla="*/ 118 h 210"/>
              <a:gd name="T124" fmla="*/ 106 w 127"/>
              <a:gd name="T125" fmla="*/ 131 h 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7"/>
              <a:gd name="T190" fmla="*/ 0 h 210"/>
              <a:gd name="T191" fmla="*/ 127 w 127"/>
              <a:gd name="T192" fmla="*/ 210 h 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7" h="210">
                <a:moveTo>
                  <a:pt x="127" y="0"/>
                </a:moveTo>
                <a:lnTo>
                  <a:pt x="105" y="0"/>
                </a:lnTo>
                <a:lnTo>
                  <a:pt x="105" y="75"/>
                </a:lnTo>
                <a:lnTo>
                  <a:pt x="96" y="65"/>
                </a:lnTo>
                <a:lnTo>
                  <a:pt x="86" y="58"/>
                </a:lnTo>
                <a:lnTo>
                  <a:pt x="74" y="53"/>
                </a:lnTo>
                <a:lnTo>
                  <a:pt x="60" y="52"/>
                </a:lnTo>
                <a:lnTo>
                  <a:pt x="48" y="53"/>
                </a:lnTo>
                <a:lnTo>
                  <a:pt x="36" y="58"/>
                </a:lnTo>
                <a:lnTo>
                  <a:pt x="26" y="64"/>
                </a:lnTo>
                <a:lnTo>
                  <a:pt x="17" y="73"/>
                </a:lnTo>
                <a:lnTo>
                  <a:pt x="10" y="85"/>
                </a:lnTo>
                <a:lnTo>
                  <a:pt x="5" y="98"/>
                </a:lnTo>
                <a:lnTo>
                  <a:pt x="1" y="114"/>
                </a:lnTo>
                <a:lnTo>
                  <a:pt x="0" y="131"/>
                </a:lnTo>
                <a:lnTo>
                  <a:pt x="1" y="149"/>
                </a:lnTo>
                <a:lnTo>
                  <a:pt x="5" y="165"/>
                </a:lnTo>
                <a:lnTo>
                  <a:pt x="10" y="178"/>
                </a:lnTo>
                <a:lnTo>
                  <a:pt x="17" y="189"/>
                </a:lnTo>
                <a:lnTo>
                  <a:pt x="26" y="199"/>
                </a:lnTo>
                <a:lnTo>
                  <a:pt x="36" y="204"/>
                </a:lnTo>
                <a:lnTo>
                  <a:pt x="48" y="209"/>
                </a:lnTo>
                <a:lnTo>
                  <a:pt x="60" y="210"/>
                </a:lnTo>
                <a:lnTo>
                  <a:pt x="73" y="209"/>
                </a:lnTo>
                <a:lnTo>
                  <a:pt x="85" y="204"/>
                </a:lnTo>
                <a:lnTo>
                  <a:pt x="95" y="197"/>
                </a:lnTo>
                <a:lnTo>
                  <a:pt x="105" y="187"/>
                </a:lnTo>
                <a:lnTo>
                  <a:pt x="105" y="207"/>
                </a:lnTo>
                <a:lnTo>
                  <a:pt x="127" y="207"/>
                </a:lnTo>
                <a:lnTo>
                  <a:pt x="127" y="0"/>
                </a:lnTo>
                <a:close/>
                <a:moveTo>
                  <a:pt x="106" y="131"/>
                </a:moveTo>
                <a:lnTo>
                  <a:pt x="105" y="144"/>
                </a:lnTo>
                <a:lnTo>
                  <a:pt x="103" y="156"/>
                </a:lnTo>
                <a:lnTo>
                  <a:pt x="99" y="165"/>
                </a:lnTo>
                <a:lnTo>
                  <a:pt x="95" y="173"/>
                </a:lnTo>
                <a:lnTo>
                  <a:pt x="89" y="180"/>
                </a:lnTo>
                <a:lnTo>
                  <a:pt x="83" y="185"/>
                </a:lnTo>
                <a:lnTo>
                  <a:pt x="74" y="187"/>
                </a:lnTo>
                <a:lnTo>
                  <a:pt x="66" y="188"/>
                </a:lnTo>
                <a:lnTo>
                  <a:pt x="56" y="187"/>
                </a:lnTo>
                <a:lnTo>
                  <a:pt x="49" y="185"/>
                </a:lnTo>
                <a:lnTo>
                  <a:pt x="41" y="180"/>
                </a:lnTo>
                <a:lnTo>
                  <a:pt x="35" y="174"/>
                </a:lnTo>
                <a:lnTo>
                  <a:pt x="31" y="166"/>
                </a:lnTo>
                <a:lnTo>
                  <a:pt x="28" y="157"/>
                </a:lnTo>
                <a:lnTo>
                  <a:pt x="26" y="146"/>
                </a:lnTo>
                <a:lnTo>
                  <a:pt x="25" y="133"/>
                </a:lnTo>
                <a:lnTo>
                  <a:pt x="26" y="121"/>
                </a:lnTo>
                <a:lnTo>
                  <a:pt x="28" y="109"/>
                </a:lnTo>
                <a:lnTo>
                  <a:pt x="31" y="98"/>
                </a:lnTo>
                <a:lnTo>
                  <a:pt x="35" y="90"/>
                </a:lnTo>
                <a:lnTo>
                  <a:pt x="41" y="83"/>
                </a:lnTo>
                <a:lnTo>
                  <a:pt x="48" y="79"/>
                </a:lnTo>
                <a:lnTo>
                  <a:pt x="56" y="76"/>
                </a:lnTo>
                <a:lnTo>
                  <a:pt x="65" y="75"/>
                </a:lnTo>
                <a:lnTo>
                  <a:pt x="74" y="76"/>
                </a:lnTo>
                <a:lnTo>
                  <a:pt x="83" y="79"/>
                </a:lnTo>
                <a:lnTo>
                  <a:pt x="90" y="83"/>
                </a:lnTo>
                <a:lnTo>
                  <a:pt x="95" y="89"/>
                </a:lnTo>
                <a:lnTo>
                  <a:pt x="101" y="97"/>
                </a:lnTo>
                <a:lnTo>
                  <a:pt x="104" y="107"/>
                </a:lnTo>
                <a:lnTo>
                  <a:pt x="105" y="118"/>
                </a:lnTo>
                <a:lnTo>
                  <a:pt x="106" y="131"/>
                </a:lnTo>
                <a:close/>
              </a:path>
            </a:pathLst>
          </a:custGeom>
          <a:solidFill>
            <a:srgbClr val="000099"/>
          </a:solidFill>
          <a:ln w="9525">
            <a:noFill/>
            <a:round/>
            <a:headEnd/>
            <a:tailEnd/>
          </a:ln>
        </p:spPr>
        <p:txBody>
          <a:bodyPr/>
          <a:lstStyle/>
          <a:p>
            <a:endParaRPr lang="ru-RU"/>
          </a:p>
        </p:txBody>
      </p:sp>
      <p:sp>
        <p:nvSpPr>
          <p:cNvPr id="23688" name="Freeform 136"/>
          <p:cNvSpPr>
            <a:spLocks/>
          </p:cNvSpPr>
          <p:nvPr/>
        </p:nvSpPr>
        <p:spPr bwMode="auto">
          <a:xfrm>
            <a:off x="2254250" y="2560638"/>
            <a:ext cx="31750" cy="82550"/>
          </a:xfrm>
          <a:custGeom>
            <a:avLst/>
            <a:gdLst>
              <a:gd name="T0" fmla="*/ 0 w 66"/>
              <a:gd name="T1" fmla="*/ 155 h 155"/>
              <a:gd name="T2" fmla="*/ 23 w 66"/>
              <a:gd name="T3" fmla="*/ 155 h 155"/>
              <a:gd name="T4" fmla="*/ 23 w 66"/>
              <a:gd name="T5" fmla="*/ 70 h 155"/>
              <a:gd name="T6" fmla="*/ 24 w 66"/>
              <a:gd name="T7" fmla="*/ 60 h 155"/>
              <a:gd name="T8" fmla="*/ 25 w 66"/>
              <a:gd name="T9" fmla="*/ 51 h 155"/>
              <a:gd name="T10" fmla="*/ 28 w 66"/>
              <a:gd name="T11" fmla="*/ 44 h 155"/>
              <a:gd name="T12" fmla="*/ 32 w 66"/>
              <a:gd name="T13" fmla="*/ 38 h 155"/>
              <a:gd name="T14" fmla="*/ 38 w 66"/>
              <a:gd name="T15" fmla="*/ 33 h 155"/>
              <a:gd name="T16" fmla="*/ 44 w 66"/>
              <a:gd name="T17" fmla="*/ 29 h 155"/>
              <a:gd name="T18" fmla="*/ 52 w 66"/>
              <a:gd name="T19" fmla="*/ 28 h 155"/>
              <a:gd name="T20" fmla="*/ 61 w 66"/>
              <a:gd name="T21" fmla="*/ 27 h 155"/>
              <a:gd name="T22" fmla="*/ 66 w 66"/>
              <a:gd name="T23" fmla="*/ 27 h 155"/>
              <a:gd name="T24" fmla="*/ 66 w 66"/>
              <a:gd name="T25" fmla="*/ 0 h 155"/>
              <a:gd name="T26" fmla="*/ 60 w 66"/>
              <a:gd name="T27" fmla="*/ 0 h 155"/>
              <a:gd name="T28" fmla="*/ 53 w 66"/>
              <a:gd name="T29" fmla="*/ 0 h 155"/>
              <a:gd name="T30" fmla="*/ 47 w 66"/>
              <a:gd name="T31" fmla="*/ 2 h 155"/>
              <a:gd name="T32" fmla="*/ 42 w 66"/>
              <a:gd name="T33" fmla="*/ 5 h 155"/>
              <a:gd name="T34" fmla="*/ 37 w 66"/>
              <a:gd name="T35" fmla="*/ 7 h 155"/>
              <a:gd name="T36" fmla="*/ 32 w 66"/>
              <a:gd name="T37" fmla="*/ 12 h 155"/>
              <a:gd name="T38" fmla="*/ 28 w 66"/>
              <a:gd name="T39" fmla="*/ 17 h 155"/>
              <a:gd name="T40" fmla="*/ 25 w 66"/>
              <a:gd name="T41" fmla="*/ 23 h 155"/>
              <a:gd name="T42" fmla="*/ 22 w 66"/>
              <a:gd name="T43" fmla="*/ 30 h 155"/>
              <a:gd name="T44" fmla="*/ 22 w 66"/>
              <a:gd name="T45" fmla="*/ 3 h 155"/>
              <a:gd name="T46" fmla="*/ 0 w 66"/>
              <a:gd name="T47" fmla="*/ 3 h 155"/>
              <a:gd name="T48" fmla="*/ 0 w 66"/>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0"/>
                </a:lnTo>
                <a:lnTo>
                  <a:pt x="25" y="51"/>
                </a:lnTo>
                <a:lnTo>
                  <a:pt x="28" y="44"/>
                </a:lnTo>
                <a:lnTo>
                  <a:pt x="32" y="38"/>
                </a:lnTo>
                <a:lnTo>
                  <a:pt x="38" y="33"/>
                </a:lnTo>
                <a:lnTo>
                  <a:pt x="44" y="29"/>
                </a:lnTo>
                <a:lnTo>
                  <a:pt x="52" y="28"/>
                </a:lnTo>
                <a:lnTo>
                  <a:pt x="61" y="27"/>
                </a:lnTo>
                <a:lnTo>
                  <a:pt x="66" y="27"/>
                </a:lnTo>
                <a:lnTo>
                  <a:pt x="66" y="0"/>
                </a:lnTo>
                <a:lnTo>
                  <a:pt x="60" y="0"/>
                </a:lnTo>
                <a:lnTo>
                  <a:pt x="53" y="0"/>
                </a:lnTo>
                <a:lnTo>
                  <a:pt x="47" y="2"/>
                </a:lnTo>
                <a:lnTo>
                  <a:pt x="42" y="5"/>
                </a:lnTo>
                <a:lnTo>
                  <a:pt x="37" y="7"/>
                </a:lnTo>
                <a:lnTo>
                  <a:pt x="32" y="12"/>
                </a:lnTo>
                <a:lnTo>
                  <a:pt x="28" y="17"/>
                </a:lnTo>
                <a:lnTo>
                  <a:pt x="25" y="23"/>
                </a:lnTo>
                <a:lnTo>
                  <a:pt x="22" y="30"/>
                </a:lnTo>
                <a:lnTo>
                  <a:pt x="22" y="3"/>
                </a:lnTo>
                <a:lnTo>
                  <a:pt x="0" y="3"/>
                </a:lnTo>
                <a:lnTo>
                  <a:pt x="0" y="155"/>
                </a:lnTo>
                <a:close/>
              </a:path>
            </a:pathLst>
          </a:custGeom>
          <a:solidFill>
            <a:srgbClr val="000099"/>
          </a:solidFill>
          <a:ln w="9525">
            <a:noFill/>
            <a:round/>
            <a:headEnd/>
            <a:tailEnd/>
          </a:ln>
        </p:spPr>
        <p:txBody>
          <a:bodyPr/>
          <a:lstStyle/>
          <a:p>
            <a:endParaRPr lang="ru-RU"/>
          </a:p>
        </p:txBody>
      </p:sp>
      <p:sp>
        <p:nvSpPr>
          <p:cNvPr id="23689" name="Freeform 137"/>
          <p:cNvSpPr>
            <a:spLocks noEditPoints="1"/>
          </p:cNvSpPr>
          <p:nvPr/>
        </p:nvSpPr>
        <p:spPr bwMode="auto">
          <a:xfrm>
            <a:off x="2292350" y="2525713"/>
            <a:ext cx="58738" cy="119062"/>
          </a:xfrm>
          <a:custGeom>
            <a:avLst/>
            <a:gdLst>
              <a:gd name="T0" fmla="*/ 97 w 123"/>
              <a:gd name="T1" fmla="*/ 178 h 223"/>
              <a:gd name="T2" fmla="*/ 90 w 123"/>
              <a:gd name="T3" fmla="*/ 188 h 223"/>
              <a:gd name="T4" fmla="*/ 82 w 123"/>
              <a:gd name="T5" fmla="*/ 195 h 223"/>
              <a:gd name="T6" fmla="*/ 70 w 123"/>
              <a:gd name="T7" fmla="*/ 200 h 223"/>
              <a:gd name="T8" fmla="*/ 55 w 123"/>
              <a:gd name="T9" fmla="*/ 199 h 223"/>
              <a:gd name="T10" fmla="*/ 41 w 123"/>
              <a:gd name="T11" fmla="*/ 193 h 223"/>
              <a:gd name="T12" fmla="*/ 30 w 123"/>
              <a:gd name="T13" fmla="*/ 181 h 223"/>
              <a:gd name="T14" fmla="*/ 25 w 123"/>
              <a:gd name="T15" fmla="*/ 163 h 223"/>
              <a:gd name="T16" fmla="*/ 123 w 123"/>
              <a:gd name="T17" fmla="*/ 152 h 223"/>
              <a:gd name="T18" fmla="*/ 122 w 123"/>
              <a:gd name="T19" fmla="*/ 124 h 223"/>
              <a:gd name="T20" fmla="*/ 114 w 123"/>
              <a:gd name="T21" fmla="*/ 95 h 223"/>
              <a:gd name="T22" fmla="*/ 98 w 123"/>
              <a:gd name="T23" fmla="*/ 77 h 223"/>
              <a:gd name="T24" fmla="*/ 76 w 123"/>
              <a:gd name="T25" fmla="*/ 66 h 223"/>
              <a:gd name="T26" fmla="*/ 48 w 123"/>
              <a:gd name="T27" fmla="*/ 66 h 223"/>
              <a:gd name="T28" fmla="*/ 25 w 123"/>
              <a:gd name="T29" fmla="*/ 77 h 223"/>
              <a:gd name="T30" fmla="*/ 9 w 123"/>
              <a:gd name="T31" fmla="*/ 98 h 223"/>
              <a:gd name="T32" fmla="*/ 1 w 123"/>
              <a:gd name="T33" fmla="*/ 128 h 223"/>
              <a:gd name="T34" fmla="*/ 1 w 123"/>
              <a:gd name="T35" fmla="*/ 163 h 223"/>
              <a:gd name="T36" fmla="*/ 9 w 123"/>
              <a:gd name="T37" fmla="*/ 192 h 223"/>
              <a:gd name="T38" fmla="*/ 25 w 123"/>
              <a:gd name="T39" fmla="*/ 212 h 223"/>
              <a:gd name="T40" fmla="*/ 48 w 123"/>
              <a:gd name="T41" fmla="*/ 222 h 223"/>
              <a:gd name="T42" fmla="*/ 73 w 123"/>
              <a:gd name="T43" fmla="*/ 222 h 223"/>
              <a:gd name="T44" fmla="*/ 94 w 123"/>
              <a:gd name="T45" fmla="*/ 215 h 223"/>
              <a:gd name="T46" fmla="*/ 108 w 123"/>
              <a:gd name="T47" fmla="*/ 202 h 223"/>
              <a:gd name="T48" fmla="*/ 119 w 123"/>
              <a:gd name="T49" fmla="*/ 184 h 223"/>
              <a:gd name="T50" fmla="*/ 99 w 123"/>
              <a:gd name="T51" fmla="*/ 172 h 223"/>
              <a:gd name="T52" fmla="*/ 25 w 123"/>
              <a:gd name="T53" fmla="*/ 121 h 223"/>
              <a:gd name="T54" fmla="*/ 31 w 123"/>
              <a:gd name="T55" fmla="*/ 105 h 223"/>
              <a:gd name="T56" fmla="*/ 41 w 123"/>
              <a:gd name="T57" fmla="*/ 93 h 223"/>
              <a:gd name="T58" fmla="*/ 54 w 123"/>
              <a:gd name="T59" fmla="*/ 88 h 223"/>
              <a:gd name="T60" fmla="*/ 70 w 123"/>
              <a:gd name="T61" fmla="*/ 88 h 223"/>
              <a:gd name="T62" fmla="*/ 84 w 123"/>
              <a:gd name="T63" fmla="*/ 94 h 223"/>
              <a:gd name="T64" fmla="*/ 94 w 123"/>
              <a:gd name="T65" fmla="*/ 105 h 223"/>
              <a:gd name="T66" fmla="*/ 98 w 123"/>
              <a:gd name="T67" fmla="*/ 121 h 223"/>
              <a:gd name="T68" fmla="*/ 24 w 123"/>
              <a:gd name="T69" fmla="*/ 131 h 223"/>
              <a:gd name="T70" fmla="*/ 60 w 123"/>
              <a:gd name="T71" fmla="*/ 49 h 223"/>
              <a:gd name="T72" fmla="*/ 70 w 123"/>
              <a:gd name="T73" fmla="*/ 0 h 2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3"/>
              <a:gd name="T113" fmla="*/ 123 w 123"/>
              <a:gd name="T114" fmla="*/ 223 h 22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3">
                <a:moveTo>
                  <a:pt x="99" y="172"/>
                </a:moveTo>
                <a:lnTo>
                  <a:pt x="97" y="178"/>
                </a:lnTo>
                <a:lnTo>
                  <a:pt x="94" y="184"/>
                </a:lnTo>
                <a:lnTo>
                  <a:pt x="90" y="188"/>
                </a:lnTo>
                <a:lnTo>
                  <a:pt x="86" y="193"/>
                </a:lnTo>
                <a:lnTo>
                  <a:pt x="82" y="195"/>
                </a:lnTo>
                <a:lnTo>
                  <a:pt x="77" y="198"/>
                </a:lnTo>
                <a:lnTo>
                  <a:pt x="70" y="200"/>
                </a:lnTo>
                <a:lnTo>
                  <a:pt x="63" y="200"/>
                </a:lnTo>
                <a:lnTo>
                  <a:pt x="55" y="199"/>
                </a:lnTo>
                <a:lnTo>
                  <a:pt x="47" y="197"/>
                </a:lnTo>
                <a:lnTo>
                  <a:pt x="41" y="193"/>
                </a:lnTo>
                <a:lnTo>
                  <a:pt x="35" y="187"/>
                </a:lnTo>
                <a:lnTo>
                  <a:pt x="30" y="181"/>
                </a:lnTo>
                <a:lnTo>
                  <a:pt x="27" y="173"/>
                </a:lnTo>
                <a:lnTo>
                  <a:pt x="25" y="163"/>
                </a:lnTo>
                <a:lnTo>
                  <a:pt x="24" y="152"/>
                </a:lnTo>
                <a:lnTo>
                  <a:pt x="123" y="152"/>
                </a:lnTo>
                <a:lnTo>
                  <a:pt x="123" y="141"/>
                </a:lnTo>
                <a:lnTo>
                  <a:pt x="122" y="124"/>
                </a:lnTo>
                <a:lnTo>
                  <a:pt x="119" y="108"/>
                </a:lnTo>
                <a:lnTo>
                  <a:pt x="114" y="95"/>
                </a:lnTo>
                <a:lnTo>
                  <a:pt x="107" y="85"/>
                </a:lnTo>
                <a:lnTo>
                  <a:pt x="98" y="77"/>
                </a:lnTo>
                <a:lnTo>
                  <a:pt x="87" y="70"/>
                </a:lnTo>
                <a:lnTo>
                  <a:pt x="76" y="66"/>
                </a:lnTo>
                <a:lnTo>
                  <a:pt x="61" y="65"/>
                </a:lnTo>
                <a:lnTo>
                  <a:pt x="48" y="66"/>
                </a:lnTo>
                <a:lnTo>
                  <a:pt x="36" y="71"/>
                </a:lnTo>
                <a:lnTo>
                  <a:pt x="25" y="77"/>
                </a:lnTo>
                <a:lnTo>
                  <a:pt x="17" y="86"/>
                </a:lnTo>
                <a:lnTo>
                  <a:pt x="9" y="98"/>
                </a:lnTo>
                <a:lnTo>
                  <a:pt x="4" y="111"/>
                </a:lnTo>
                <a:lnTo>
                  <a:pt x="1" y="128"/>
                </a:lnTo>
                <a:lnTo>
                  <a:pt x="0" y="145"/>
                </a:lnTo>
                <a:lnTo>
                  <a:pt x="1" y="163"/>
                </a:lnTo>
                <a:lnTo>
                  <a:pt x="4" y="178"/>
                </a:lnTo>
                <a:lnTo>
                  <a:pt x="9" y="192"/>
                </a:lnTo>
                <a:lnTo>
                  <a:pt x="17" y="202"/>
                </a:lnTo>
                <a:lnTo>
                  <a:pt x="25" y="212"/>
                </a:lnTo>
                <a:lnTo>
                  <a:pt x="36" y="217"/>
                </a:lnTo>
                <a:lnTo>
                  <a:pt x="48" y="222"/>
                </a:lnTo>
                <a:lnTo>
                  <a:pt x="61" y="223"/>
                </a:lnTo>
                <a:lnTo>
                  <a:pt x="73" y="222"/>
                </a:lnTo>
                <a:lnTo>
                  <a:pt x="84" y="220"/>
                </a:lnTo>
                <a:lnTo>
                  <a:pt x="94" y="215"/>
                </a:lnTo>
                <a:lnTo>
                  <a:pt x="102" y="209"/>
                </a:lnTo>
                <a:lnTo>
                  <a:pt x="108" y="202"/>
                </a:lnTo>
                <a:lnTo>
                  <a:pt x="115" y="193"/>
                </a:lnTo>
                <a:lnTo>
                  <a:pt x="119" y="184"/>
                </a:lnTo>
                <a:lnTo>
                  <a:pt x="121" y="172"/>
                </a:lnTo>
                <a:lnTo>
                  <a:pt x="99" y="172"/>
                </a:lnTo>
                <a:close/>
                <a:moveTo>
                  <a:pt x="24" y="131"/>
                </a:moveTo>
                <a:lnTo>
                  <a:pt x="25" y="121"/>
                </a:lnTo>
                <a:lnTo>
                  <a:pt x="27" y="113"/>
                </a:lnTo>
                <a:lnTo>
                  <a:pt x="31" y="105"/>
                </a:lnTo>
                <a:lnTo>
                  <a:pt x="36" y="99"/>
                </a:lnTo>
                <a:lnTo>
                  <a:pt x="41" y="93"/>
                </a:lnTo>
                <a:lnTo>
                  <a:pt x="47" y="89"/>
                </a:lnTo>
                <a:lnTo>
                  <a:pt x="54" y="88"/>
                </a:lnTo>
                <a:lnTo>
                  <a:pt x="62" y="87"/>
                </a:lnTo>
                <a:lnTo>
                  <a:pt x="70" y="88"/>
                </a:lnTo>
                <a:lnTo>
                  <a:pt x="78" y="89"/>
                </a:lnTo>
                <a:lnTo>
                  <a:pt x="84" y="94"/>
                </a:lnTo>
                <a:lnTo>
                  <a:pt x="89" y="99"/>
                </a:lnTo>
                <a:lnTo>
                  <a:pt x="94" y="105"/>
                </a:lnTo>
                <a:lnTo>
                  <a:pt x="97" y="113"/>
                </a:lnTo>
                <a:lnTo>
                  <a:pt x="98" y="121"/>
                </a:lnTo>
                <a:lnTo>
                  <a:pt x="99" y="131"/>
                </a:lnTo>
                <a:lnTo>
                  <a:pt x="24" y="131"/>
                </a:lnTo>
                <a:close/>
                <a:moveTo>
                  <a:pt x="44" y="49"/>
                </a:moveTo>
                <a:lnTo>
                  <a:pt x="60" y="49"/>
                </a:lnTo>
                <a:lnTo>
                  <a:pt x="96" y="0"/>
                </a:lnTo>
                <a:lnTo>
                  <a:pt x="70" y="0"/>
                </a:lnTo>
                <a:lnTo>
                  <a:pt x="44" y="49"/>
                </a:lnTo>
                <a:close/>
              </a:path>
            </a:pathLst>
          </a:custGeom>
          <a:solidFill>
            <a:srgbClr val="000099"/>
          </a:solidFill>
          <a:ln w="9525">
            <a:noFill/>
            <a:round/>
            <a:headEnd/>
            <a:tailEnd/>
          </a:ln>
        </p:spPr>
        <p:txBody>
          <a:bodyPr/>
          <a:lstStyle/>
          <a:p>
            <a:endParaRPr lang="ru-RU"/>
          </a:p>
        </p:txBody>
      </p:sp>
      <p:sp>
        <p:nvSpPr>
          <p:cNvPr id="23690" name="Freeform 138"/>
          <p:cNvSpPr>
            <a:spLocks noEditPoints="1"/>
          </p:cNvSpPr>
          <p:nvPr/>
        </p:nvSpPr>
        <p:spPr bwMode="auto">
          <a:xfrm>
            <a:off x="2395538" y="2533650"/>
            <a:ext cx="73025" cy="109538"/>
          </a:xfrm>
          <a:custGeom>
            <a:avLst/>
            <a:gdLst>
              <a:gd name="T0" fmla="*/ 0 w 153"/>
              <a:gd name="T1" fmla="*/ 207 h 207"/>
              <a:gd name="T2" fmla="*/ 71 w 153"/>
              <a:gd name="T3" fmla="*/ 207 h 207"/>
              <a:gd name="T4" fmla="*/ 80 w 153"/>
              <a:gd name="T5" fmla="*/ 207 h 207"/>
              <a:gd name="T6" fmla="*/ 89 w 153"/>
              <a:gd name="T7" fmla="*/ 204 h 207"/>
              <a:gd name="T8" fmla="*/ 97 w 153"/>
              <a:gd name="T9" fmla="*/ 203 h 207"/>
              <a:gd name="T10" fmla="*/ 106 w 153"/>
              <a:gd name="T11" fmla="*/ 200 h 207"/>
              <a:gd name="T12" fmla="*/ 113 w 153"/>
              <a:gd name="T13" fmla="*/ 196 h 207"/>
              <a:gd name="T14" fmla="*/ 119 w 153"/>
              <a:gd name="T15" fmla="*/ 190 h 207"/>
              <a:gd name="T16" fmla="*/ 126 w 153"/>
              <a:gd name="T17" fmla="*/ 186 h 207"/>
              <a:gd name="T18" fmla="*/ 131 w 153"/>
              <a:gd name="T19" fmla="*/ 179 h 207"/>
              <a:gd name="T20" fmla="*/ 136 w 153"/>
              <a:gd name="T21" fmla="*/ 172 h 207"/>
              <a:gd name="T22" fmla="*/ 140 w 153"/>
              <a:gd name="T23" fmla="*/ 164 h 207"/>
              <a:gd name="T24" fmla="*/ 145 w 153"/>
              <a:gd name="T25" fmla="*/ 156 h 207"/>
              <a:gd name="T26" fmla="*/ 148 w 153"/>
              <a:gd name="T27" fmla="*/ 145 h 207"/>
              <a:gd name="T28" fmla="*/ 150 w 153"/>
              <a:gd name="T29" fmla="*/ 136 h 207"/>
              <a:gd name="T30" fmla="*/ 152 w 153"/>
              <a:gd name="T31" fmla="*/ 124 h 207"/>
              <a:gd name="T32" fmla="*/ 153 w 153"/>
              <a:gd name="T33" fmla="*/ 112 h 207"/>
              <a:gd name="T34" fmla="*/ 153 w 153"/>
              <a:gd name="T35" fmla="*/ 100 h 207"/>
              <a:gd name="T36" fmla="*/ 153 w 153"/>
              <a:gd name="T37" fmla="*/ 88 h 207"/>
              <a:gd name="T38" fmla="*/ 152 w 153"/>
              <a:gd name="T39" fmla="*/ 78 h 207"/>
              <a:gd name="T40" fmla="*/ 150 w 153"/>
              <a:gd name="T41" fmla="*/ 67 h 207"/>
              <a:gd name="T42" fmla="*/ 148 w 153"/>
              <a:gd name="T43" fmla="*/ 57 h 207"/>
              <a:gd name="T44" fmla="*/ 145 w 153"/>
              <a:gd name="T45" fmla="*/ 48 h 207"/>
              <a:gd name="T46" fmla="*/ 142 w 153"/>
              <a:gd name="T47" fmla="*/ 39 h 207"/>
              <a:gd name="T48" fmla="*/ 137 w 153"/>
              <a:gd name="T49" fmla="*/ 32 h 207"/>
              <a:gd name="T50" fmla="*/ 132 w 153"/>
              <a:gd name="T51" fmla="*/ 25 h 207"/>
              <a:gd name="T52" fmla="*/ 127 w 153"/>
              <a:gd name="T53" fmla="*/ 19 h 207"/>
              <a:gd name="T54" fmla="*/ 120 w 153"/>
              <a:gd name="T55" fmla="*/ 15 h 207"/>
              <a:gd name="T56" fmla="*/ 114 w 153"/>
              <a:gd name="T57" fmla="*/ 10 h 207"/>
              <a:gd name="T58" fmla="*/ 107 w 153"/>
              <a:gd name="T59" fmla="*/ 6 h 207"/>
              <a:gd name="T60" fmla="*/ 99 w 153"/>
              <a:gd name="T61" fmla="*/ 3 h 207"/>
              <a:gd name="T62" fmla="*/ 91 w 153"/>
              <a:gd name="T63" fmla="*/ 1 h 207"/>
              <a:gd name="T64" fmla="*/ 81 w 153"/>
              <a:gd name="T65" fmla="*/ 0 h 207"/>
              <a:gd name="T66" fmla="*/ 72 w 153"/>
              <a:gd name="T67" fmla="*/ 0 h 207"/>
              <a:gd name="T68" fmla="*/ 0 w 153"/>
              <a:gd name="T69" fmla="*/ 0 h 207"/>
              <a:gd name="T70" fmla="*/ 0 w 153"/>
              <a:gd name="T71" fmla="*/ 207 h 207"/>
              <a:gd name="T72" fmla="*/ 70 w 153"/>
              <a:gd name="T73" fmla="*/ 24 h 207"/>
              <a:gd name="T74" fmla="*/ 82 w 153"/>
              <a:gd name="T75" fmla="*/ 25 h 207"/>
              <a:gd name="T76" fmla="*/ 94 w 153"/>
              <a:gd name="T77" fmla="*/ 29 h 207"/>
              <a:gd name="T78" fmla="*/ 104 w 153"/>
              <a:gd name="T79" fmla="*/ 36 h 207"/>
              <a:gd name="T80" fmla="*/ 112 w 153"/>
              <a:gd name="T81" fmla="*/ 44 h 207"/>
              <a:gd name="T82" fmla="*/ 118 w 153"/>
              <a:gd name="T83" fmla="*/ 55 h 207"/>
              <a:gd name="T84" fmla="*/ 123 w 153"/>
              <a:gd name="T85" fmla="*/ 68 h 207"/>
              <a:gd name="T86" fmla="*/ 126 w 153"/>
              <a:gd name="T87" fmla="*/ 83 h 207"/>
              <a:gd name="T88" fmla="*/ 127 w 153"/>
              <a:gd name="T89" fmla="*/ 102 h 207"/>
              <a:gd name="T90" fmla="*/ 126 w 153"/>
              <a:gd name="T91" fmla="*/ 121 h 207"/>
              <a:gd name="T92" fmla="*/ 124 w 153"/>
              <a:gd name="T93" fmla="*/ 136 h 207"/>
              <a:gd name="T94" fmla="*/ 118 w 153"/>
              <a:gd name="T95" fmla="*/ 150 h 207"/>
              <a:gd name="T96" fmla="*/ 112 w 153"/>
              <a:gd name="T97" fmla="*/ 161 h 207"/>
              <a:gd name="T98" fmla="*/ 105 w 153"/>
              <a:gd name="T99" fmla="*/ 170 h 207"/>
              <a:gd name="T100" fmla="*/ 94 w 153"/>
              <a:gd name="T101" fmla="*/ 177 h 207"/>
              <a:gd name="T102" fmla="*/ 82 w 153"/>
              <a:gd name="T103" fmla="*/ 180 h 207"/>
              <a:gd name="T104" fmla="*/ 70 w 153"/>
              <a:gd name="T105" fmla="*/ 181 h 207"/>
              <a:gd name="T106" fmla="*/ 26 w 153"/>
              <a:gd name="T107" fmla="*/ 181 h 207"/>
              <a:gd name="T108" fmla="*/ 26 w 153"/>
              <a:gd name="T109" fmla="*/ 24 h 207"/>
              <a:gd name="T110" fmla="*/ 70 w 153"/>
              <a:gd name="T111" fmla="*/ 24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1" y="207"/>
                </a:lnTo>
                <a:lnTo>
                  <a:pt x="80" y="207"/>
                </a:lnTo>
                <a:lnTo>
                  <a:pt x="89" y="204"/>
                </a:lnTo>
                <a:lnTo>
                  <a:pt x="97" y="203"/>
                </a:lnTo>
                <a:lnTo>
                  <a:pt x="106" y="200"/>
                </a:lnTo>
                <a:lnTo>
                  <a:pt x="113" y="196"/>
                </a:lnTo>
                <a:lnTo>
                  <a:pt x="119" y="190"/>
                </a:lnTo>
                <a:lnTo>
                  <a:pt x="126" y="186"/>
                </a:lnTo>
                <a:lnTo>
                  <a:pt x="131" y="179"/>
                </a:lnTo>
                <a:lnTo>
                  <a:pt x="136" y="172"/>
                </a:lnTo>
                <a:lnTo>
                  <a:pt x="140" y="164"/>
                </a:lnTo>
                <a:lnTo>
                  <a:pt x="145" y="156"/>
                </a:lnTo>
                <a:lnTo>
                  <a:pt x="148" y="145"/>
                </a:lnTo>
                <a:lnTo>
                  <a:pt x="150" y="136"/>
                </a:lnTo>
                <a:lnTo>
                  <a:pt x="152" y="124"/>
                </a:lnTo>
                <a:lnTo>
                  <a:pt x="153" y="112"/>
                </a:lnTo>
                <a:lnTo>
                  <a:pt x="153" y="100"/>
                </a:lnTo>
                <a:lnTo>
                  <a:pt x="153" y="88"/>
                </a:lnTo>
                <a:lnTo>
                  <a:pt x="152" y="78"/>
                </a:lnTo>
                <a:lnTo>
                  <a:pt x="150" y="67"/>
                </a:lnTo>
                <a:lnTo>
                  <a:pt x="148" y="57"/>
                </a:lnTo>
                <a:lnTo>
                  <a:pt x="145" y="48"/>
                </a:lnTo>
                <a:lnTo>
                  <a:pt x="142" y="39"/>
                </a:lnTo>
                <a:lnTo>
                  <a:pt x="137" y="32"/>
                </a:lnTo>
                <a:lnTo>
                  <a:pt x="132" y="25"/>
                </a:lnTo>
                <a:lnTo>
                  <a:pt x="127" y="19"/>
                </a:lnTo>
                <a:lnTo>
                  <a:pt x="120" y="15"/>
                </a:lnTo>
                <a:lnTo>
                  <a:pt x="114" y="10"/>
                </a:lnTo>
                <a:lnTo>
                  <a:pt x="107" y="6"/>
                </a:lnTo>
                <a:lnTo>
                  <a:pt x="99" y="3"/>
                </a:lnTo>
                <a:lnTo>
                  <a:pt x="91" y="1"/>
                </a:lnTo>
                <a:lnTo>
                  <a:pt x="81" y="0"/>
                </a:lnTo>
                <a:lnTo>
                  <a:pt x="72" y="0"/>
                </a:lnTo>
                <a:lnTo>
                  <a:pt x="0" y="0"/>
                </a:lnTo>
                <a:lnTo>
                  <a:pt x="0" y="207"/>
                </a:lnTo>
                <a:close/>
                <a:moveTo>
                  <a:pt x="70" y="24"/>
                </a:moveTo>
                <a:lnTo>
                  <a:pt x="82" y="25"/>
                </a:lnTo>
                <a:lnTo>
                  <a:pt x="94" y="29"/>
                </a:lnTo>
                <a:lnTo>
                  <a:pt x="104" y="36"/>
                </a:lnTo>
                <a:lnTo>
                  <a:pt x="112" y="44"/>
                </a:lnTo>
                <a:lnTo>
                  <a:pt x="118" y="55"/>
                </a:lnTo>
                <a:lnTo>
                  <a:pt x="123" y="68"/>
                </a:lnTo>
                <a:lnTo>
                  <a:pt x="126" y="83"/>
                </a:lnTo>
                <a:lnTo>
                  <a:pt x="127" y="102"/>
                </a:lnTo>
                <a:lnTo>
                  <a:pt x="126" y="121"/>
                </a:lnTo>
                <a:lnTo>
                  <a:pt x="124" y="136"/>
                </a:lnTo>
                <a:lnTo>
                  <a:pt x="118" y="150"/>
                </a:lnTo>
                <a:lnTo>
                  <a:pt x="112" y="161"/>
                </a:lnTo>
                <a:lnTo>
                  <a:pt x="105" y="170"/>
                </a:lnTo>
                <a:lnTo>
                  <a:pt x="94" y="177"/>
                </a:lnTo>
                <a:lnTo>
                  <a:pt x="82" y="180"/>
                </a:lnTo>
                <a:lnTo>
                  <a:pt x="70" y="181"/>
                </a:lnTo>
                <a:lnTo>
                  <a:pt x="26" y="181"/>
                </a:lnTo>
                <a:lnTo>
                  <a:pt x="26" y="24"/>
                </a:lnTo>
                <a:lnTo>
                  <a:pt x="70" y="24"/>
                </a:lnTo>
                <a:close/>
              </a:path>
            </a:pathLst>
          </a:custGeom>
          <a:solidFill>
            <a:srgbClr val="000099"/>
          </a:solidFill>
          <a:ln w="9525">
            <a:noFill/>
            <a:round/>
            <a:headEnd/>
            <a:tailEnd/>
          </a:ln>
        </p:spPr>
        <p:txBody>
          <a:bodyPr/>
          <a:lstStyle/>
          <a:p>
            <a:endParaRPr lang="ru-RU"/>
          </a:p>
        </p:txBody>
      </p:sp>
      <p:sp>
        <p:nvSpPr>
          <p:cNvPr id="23691" name="Rectangle 139"/>
          <p:cNvSpPr>
            <a:spLocks noChangeArrowheads="1"/>
          </p:cNvSpPr>
          <p:nvPr/>
        </p:nvSpPr>
        <p:spPr bwMode="auto">
          <a:xfrm>
            <a:off x="2482850" y="2625725"/>
            <a:ext cx="12700" cy="17463"/>
          </a:xfrm>
          <a:prstGeom prst="rect">
            <a:avLst/>
          </a:prstGeom>
          <a:solidFill>
            <a:srgbClr val="000099"/>
          </a:solidFill>
          <a:ln w="9525">
            <a:noFill/>
            <a:miter lim="800000"/>
            <a:headEnd/>
            <a:tailEnd/>
          </a:ln>
        </p:spPr>
        <p:txBody>
          <a:bodyPr/>
          <a:lstStyle/>
          <a:p>
            <a:endParaRPr lang="ru-RU"/>
          </a:p>
        </p:txBody>
      </p:sp>
      <p:sp>
        <p:nvSpPr>
          <p:cNvPr id="23692" name="Freeform 140"/>
          <p:cNvSpPr>
            <a:spLocks noEditPoints="1"/>
          </p:cNvSpPr>
          <p:nvPr/>
        </p:nvSpPr>
        <p:spPr bwMode="auto">
          <a:xfrm>
            <a:off x="1350963" y="2730500"/>
            <a:ext cx="58737" cy="107950"/>
          </a:xfrm>
          <a:custGeom>
            <a:avLst/>
            <a:gdLst>
              <a:gd name="T0" fmla="*/ 3 w 128"/>
              <a:gd name="T1" fmla="*/ 163 h 204"/>
              <a:gd name="T2" fmla="*/ 11 w 128"/>
              <a:gd name="T3" fmla="*/ 182 h 204"/>
              <a:gd name="T4" fmla="*/ 26 w 128"/>
              <a:gd name="T5" fmla="*/ 196 h 204"/>
              <a:gd name="T6" fmla="*/ 46 w 128"/>
              <a:gd name="T7" fmla="*/ 203 h 204"/>
              <a:gd name="T8" fmla="*/ 67 w 128"/>
              <a:gd name="T9" fmla="*/ 204 h 204"/>
              <a:gd name="T10" fmla="*/ 81 w 128"/>
              <a:gd name="T11" fmla="*/ 200 h 204"/>
              <a:gd name="T12" fmla="*/ 94 w 128"/>
              <a:gd name="T13" fmla="*/ 192 h 204"/>
              <a:gd name="T14" fmla="*/ 105 w 128"/>
              <a:gd name="T15" fmla="*/ 182 h 204"/>
              <a:gd name="T16" fmla="*/ 114 w 128"/>
              <a:gd name="T17" fmla="*/ 168 h 204"/>
              <a:gd name="T18" fmla="*/ 120 w 128"/>
              <a:gd name="T19" fmla="*/ 150 h 204"/>
              <a:gd name="T20" fmla="*/ 126 w 128"/>
              <a:gd name="T21" fmla="*/ 131 h 204"/>
              <a:gd name="T22" fmla="*/ 128 w 128"/>
              <a:gd name="T23" fmla="*/ 106 h 204"/>
              <a:gd name="T24" fmla="*/ 128 w 128"/>
              <a:gd name="T25" fmla="*/ 82 h 204"/>
              <a:gd name="T26" fmla="*/ 126 w 128"/>
              <a:gd name="T27" fmla="*/ 62 h 204"/>
              <a:gd name="T28" fmla="*/ 122 w 128"/>
              <a:gd name="T29" fmla="*/ 44 h 204"/>
              <a:gd name="T30" fmla="*/ 114 w 128"/>
              <a:gd name="T31" fmla="*/ 30 h 204"/>
              <a:gd name="T32" fmla="*/ 106 w 128"/>
              <a:gd name="T33" fmla="*/ 19 h 204"/>
              <a:gd name="T34" fmla="*/ 96 w 128"/>
              <a:gd name="T35" fmla="*/ 9 h 204"/>
              <a:gd name="T36" fmla="*/ 84 w 128"/>
              <a:gd name="T37" fmla="*/ 4 h 204"/>
              <a:gd name="T38" fmla="*/ 70 w 128"/>
              <a:gd name="T39" fmla="*/ 0 h 204"/>
              <a:gd name="T40" fmla="*/ 49 w 128"/>
              <a:gd name="T41" fmla="*/ 1 h 204"/>
              <a:gd name="T42" fmla="*/ 26 w 128"/>
              <a:gd name="T43" fmla="*/ 11 h 204"/>
              <a:gd name="T44" fmla="*/ 10 w 128"/>
              <a:gd name="T45" fmla="*/ 29 h 204"/>
              <a:gd name="T46" fmla="*/ 1 w 128"/>
              <a:gd name="T47" fmla="*/ 54 h 204"/>
              <a:gd name="T48" fmla="*/ 1 w 128"/>
              <a:gd name="T49" fmla="*/ 82 h 204"/>
              <a:gd name="T50" fmla="*/ 10 w 128"/>
              <a:gd name="T51" fmla="*/ 106 h 204"/>
              <a:gd name="T52" fmla="*/ 24 w 128"/>
              <a:gd name="T53" fmla="*/ 124 h 204"/>
              <a:gd name="T54" fmla="*/ 46 w 128"/>
              <a:gd name="T55" fmla="*/ 133 h 204"/>
              <a:gd name="T56" fmla="*/ 71 w 128"/>
              <a:gd name="T57" fmla="*/ 133 h 204"/>
              <a:gd name="T58" fmla="*/ 93 w 128"/>
              <a:gd name="T59" fmla="*/ 121 h 204"/>
              <a:gd name="T60" fmla="*/ 100 w 128"/>
              <a:gd name="T61" fmla="*/ 128 h 204"/>
              <a:gd name="T62" fmla="*/ 94 w 128"/>
              <a:gd name="T63" fmla="*/ 154 h 204"/>
              <a:gd name="T64" fmla="*/ 84 w 128"/>
              <a:gd name="T65" fmla="*/ 171 h 204"/>
              <a:gd name="T66" fmla="*/ 68 w 128"/>
              <a:gd name="T67" fmla="*/ 180 h 204"/>
              <a:gd name="T68" fmla="*/ 52 w 128"/>
              <a:gd name="T69" fmla="*/ 181 h 204"/>
              <a:gd name="T70" fmla="*/ 39 w 128"/>
              <a:gd name="T71" fmla="*/ 176 h 204"/>
              <a:gd name="T72" fmla="*/ 31 w 128"/>
              <a:gd name="T73" fmla="*/ 169 h 204"/>
              <a:gd name="T74" fmla="*/ 27 w 128"/>
              <a:gd name="T75" fmla="*/ 157 h 204"/>
              <a:gd name="T76" fmla="*/ 2 w 128"/>
              <a:gd name="T77" fmla="*/ 152 h 204"/>
              <a:gd name="T78" fmla="*/ 27 w 128"/>
              <a:gd name="T79" fmla="*/ 57 h 204"/>
              <a:gd name="T80" fmla="*/ 32 w 128"/>
              <a:gd name="T81" fmla="*/ 42 h 204"/>
              <a:gd name="T82" fmla="*/ 41 w 128"/>
              <a:gd name="T83" fmla="*/ 30 h 204"/>
              <a:gd name="T84" fmla="*/ 54 w 128"/>
              <a:gd name="T85" fmla="*/ 25 h 204"/>
              <a:gd name="T86" fmla="*/ 70 w 128"/>
              <a:gd name="T87" fmla="*/ 25 h 204"/>
              <a:gd name="T88" fmla="*/ 84 w 128"/>
              <a:gd name="T89" fmla="*/ 30 h 204"/>
              <a:gd name="T90" fmla="*/ 93 w 128"/>
              <a:gd name="T91" fmla="*/ 42 h 204"/>
              <a:gd name="T92" fmla="*/ 98 w 128"/>
              <a:gd name="T93" fmla="*/ 57 h 204"/>
              <a:gd name="T94" fmla="*/ 98 w 128"/>
              <a:gd name="T95" fmla="*/ 77 h 204"/>
              <a:gd name="T96" fmla="*/ 93 w 128"/>
              <a:gd name="T97" fmla="*/ 92 h 204"/>
              <a:gd name="T98" fmla="*/ 84 w 128"/>
              <a:gd name="T99" fmla="*/ 103 h 204"/>
              <a:gd name="T100" fmla="*/ 70 w 128"/>
              <a:gd name="T101" fmla="*/ 108 h 204"/>
              <a:gd name="T102" fmla="*/ 53 w 128"/>
              <a:gd name="T103" fmla="*/ 108 h 204"/>
              <a:gd name="T104" fmla="*/ 40 w 128"/>
              <a:gd name="T105" fmla="*/ 103 h 204"/>
              <a:gd name="T106" fmla="*/ 31 w 128"/>
              <a:gd name="T107" fmla="*/ 92 h 204"/>
              <a:gd name="T108" fmla="*/ 27 w 128"/>
              <a:gd name="T109" fmla="*/ 77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4"/>
              <a:gd name="T167" fmla="*/ 128 w 128"/>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4">
                <a:moveTo>
                  <a:pt x="2" y="152"/>
                </a:moveTo>
                <a:lnTo>
                  <a:pt x="3" y="163"/>
                </a:lnTo>
                <a:lnTo>
                  <a:pt x="6" y="173"/>
                </a:lnTo>
                <a:lnTo>
                  <a:pt x="11" y="182"/>
                </a:lnTo>
                <a:lnTo>
                  <a:pt x="17" y="190"/>
                </a:lnTo>
                <a:lnTo>
                  <a:pt x="26" y="196"/>
                </a:lnTo>
                <a:lnTo>
                  <a:pt x="35" y="200"/>
                </a:lnTo>
                <a:lnTo>
                  <a:pt x="46" y="203"/>
                </a:lnTo>
                <a:lnTo>
                  <a:pt x="58" y="204"/>
                </a:lnTo>
                <a:lnTo>
                  <a:pt x="67" y="204"/>
                </a:lnTo>
                <a:lnTo>
                  <a:pt x="74" y="202"/>
                </a:lnTo>
                <a:lnTo>
                  <a:pt x="81" y="200"/>
                </a:lnTo>
                <a:lnTo>
                  <a:pt x="88" y="197"/>
                </a:lnTo>
                <a:lnTo>
                  <a:pt x="94" y="192"/>
                </a:lnTo>
                <a:lnTo>
                  <a:pt x="99" y="188"/>
                </a:lnTo>
                <a:lnTo>
                  <a:pt x="105" y="182"/>
                </a:lnTo>
                <a:lnTo>
                  <a:pt x="110" y="176"/>
                </a:lnTo>
                <a:lnTo>
                  <a:pt x="114" y="168"/>
                </a:lnTo>
                <a:lnTo>
                  <a:pt x="117" y="160"/>
                </a:lnTo>
                <a:lnTo>
                  <a:pt x="120" y="150"/>
                </a:lnTo>
                <a:lnTo>
                  <a:pt x="124" y="141"/>
                </a:lnTo>
                <a:lnTo>
                  <a:pt x="126" y="131"/>
                </a:lnTo>
                <a:lnTo>
                  <a:pt x="127" y="119"/>
                </a:lnTo>
                <a:lnTo>
                  <a:pt x="128" y="106"/>
                </a:lnTo>
                <a:lnTo>
                  <a:pt x="128" y="93"/>
                </a:lnTo>
                <a:lnTo>
                  <a:pt x="128" y="82"/>
                </a:lnTo>
                <a:lnTo>
                  <a:pt x="127" y="71"/>
                </a:lnTo>
                <a:lnTo>
                  <a:pt x="126" y="62"/>
                </a:lnTo>
                <a:lnTo>
                  <a:pt x="124" y="53"/>
                </a:lnTo>
                <a:lnTo>
                  <a:pt x="122" y="44"/>
                </a:lnTo>
                <a:lnTo>
                  <a:pt x="118" y="37"/>
                </a:lnTo>
                <a:lnTo>
                  <a:pt x="114" y="30"/>
                </a:lnTo>
                <a:lnTo>
                  <a:pt x="111" y="23"/>
                </a:lnTo>
                <a:lnTo>
                  <a:pt x="106" y="19"/>
                </a:lnTo>
                <a:lnTo>
                  <a:pt x="101" y="14"/>
                </a:lnTo>
                <a:lnTo>
                  <a:pt x="96" y="9"/>
                </a:lnTo>
                <a:lnTo>
                  <a:pt x="90" y="6"/>
                </a:lnTo>
                <a:lnTo>
                  <a:pt x="84" y="4"/>
                </a:lnTo>
                <a:lnTo>
                  <a:pt x="77" y="1"/>
                </a:lnTo>
                <a:lnTo>
                  <a:pt x="70" y="0"/>
                </a:lnTo>
                <a:lnTo>
                  <a:pt x="61" y="0"/>
                </a:lnTo>
                <a:lnTo>
                  <a:pt x="49" y="1"/>
                </a:lnTo>
                <a:lnTo>
                  <a:pt x="36" y="5"/>
                </a:lnTo>
                <a:lnTo>
                  <a:pt x="26" y="11"/>
                </a:lnTo>
                <a:lnTo>
                  <a:pt x="17" y="19"/>
                </a:lnTo>
                <a:lnTo>
                  <a:pt x="10" y="29"/>
                </a:lnTo>
                <a:lnTo>
                  <a:pt x="4" y="40"/>
                </a:lnTo>
                <a:lnTo>
                  <a:pt x="1" y="54"/>
                </a:lnTo>
                <a:lnTo>
                  <a:pt x="0" y="68"/>
                </a:lnTo>
                <a:lnTo>
                  <a:pt x="1" y="82"/>
                </a:lnTo>
                <a:lnTo>
                  <a:pt x="4" y="95"/>
                </a:lnTo>
                <a:lnTo>
                  <a:pt x="10" y="106"/>
                </a:lnTo>
                <a:lnTo>
                  <a:pt x="16" y="115"/>
                </a:lnTo>
                <a:lnTo>
                  <a:pt x="24" y="124"/>
                </a:lnTo>
                <a:lnTo>
                  <a:pt x="35" y="129"/>
                </a:lnTo>
                <a:lnTo>
                  <a:pt x="46" y="133"/>
                </a:lnTo>
                <a:lnTo>
                  <a:pt x="58" y="134"/>
                </a:lnTo>
                <a:lnTo>
                  <a:pt x="71" y="133"/>
                </a:lnTo>
                <a:lnTo>
                  <a:pt x="82" y="128"/>
                </a:lnTo>
                <a:lnTo>
                  <a:pt x="93" y="121"/>
                </a:lnTo>
                <a:lnTo>
                  <a:pt x="101" y="112"/>
                </a:lnTo>
                <a:lnTo>
                  <a:pt x="100" y="128"/>
                </a:lnTo>
                <a:lnTo>
                  <a:pt x="97" y="142"/>
                </a:lnTo>
                <a:lnTo>
                  <a:pt x="94" y="154"/>
                </a:lnTo>
                <a:lnTo>
                  <a:pt x="89" y="163"/>
                </a:lnTo>
                <a:lnTo>
                  <a:pt x="84" y="171"/>
                </a:lnTo>
                <a:lnTo>
                  <a:pt x="76" y="176"/>
                </a:lnTo>
                <a:lnTo>
                  <a:pt x="68" y="180"/>
                </a:lnTo>
                <a:lnTo>
                  <a:pt x="58" y="181"/>
                </a:lnTo>
                <a:lnTo>
                  <a:pt x="52" y="181"/>
                </a:lnTo>
                <a:lnTo>
                  <a:pt x="46" y="178"/>
                </a:lnTo>
                <a:lnTo>
                  <a:pt x="39" y="176"/>
                </a:lnTo>
                <a:lnTo>
                  <a:pt x="35" y="173"/>
                </a:lnTo>
                <a:lnTo>
                  <a:pt x="31" y="169"/>
                </a:lnTo>
                <a:lnTo>
                  <a:pt x="29" y="163"/>
                </a:lnTo>
                <a:lnTo>
                  <a:pt x="27" y="157"/>
                </a:lnTo>
                <a:lnTo>
                  <a:pt x="26" y="152"/>
                </a:lnTo>
                <a:lnTo>
                  <a:pt x="2" y="152"/>
                </a:lnTo>
                <a:close/>
                <a:moveTo>
                  <a:pt x="26" y="68"/>
                </a:moveTo>
                <a:lnTo>
                  <a:pt x="27" y="57"/>
                </a:lnTo>
                <a:lnTo>
                  <a:pt x="29" y="49"/>
                </a:lnTo>
                <a:lnTo>
                  <a:pt x="32" y="42"/>
                </a:lnTo>
                <a:lnTo>
                  <a:pt x="36" y="35"/>
                </a:lnTo>
                <a:lnTo>
                  <a:pt x="41" y="30"/>
                </a:lnTo>
                <a:lnTo>
                  <a:pt x="47" y="27"/>
                </a:lnTo>
                <a:lnTo>
                  <a:pt x="54" y="25"/>
                </a:lnTo>
                <a:lnTo>
                  <a:pt x="62" y="23"/>
                </a:lnTo>
                <a:lnTo>
                  <a:pt x="70" y="25"/>
                </a:lnTo>
                <a:lnTo>
                  <a:pt x="77" y="27"/>
                </a:lnTo>
                <a:lnTo>
                  <a:pt x="84" y="30"/>
                </a:lnTo>
                <a:lnTo>
                  <a:pt x="89" y="35"/>
                </a:lnTo>
                <a:lnTo>
                  <a:pt x="93" y="42"/>
                </a:lnTo>
                <a:lnTo>
                  <a:pt x="96" y="49"/>
                </a:lnTo>
                <a:lnTo>
                  <a:pt x="98" y="57"/>
                </a:lnTo>
                <a:lnTo>
                  <a:pt x="99" y="67"/>
                </a:lnTo>
                <a:lnTo>
                  <a:pt x="98" y="77"/>
                </a:lnTo>
                <a:lnTo>
                  <a:pt x="96" y="85"/>
                </a:lnTo>
                <a:lnTo>
                  <a:pt x="93" y="92"/>
                </a:lnTo>
                <a:lnTo>
                  <a:pt x="89" y="98"/>
                </a:lnTo>
                <a:lnTo>
                  <a:pt x="84" y="103"/>
                </a:lnTo>
                <a:lnTo>
                  <a:pt x="77" y="107"/>
                </a:lnTo>
                <a:lnTo>
                  <a:pt x="70" y="108"/>
                </a:lnTo>
                <a:lnTo>
                  <a:pt x="61" y="110"/>
                </a:lnTo>
                <a:lnTo>
                  <a:pt x="53" y="108"/>
                </a:lnTo>
                <a:lnTo>
                  <a:pt x="47" y="107"/>
                </a:lnTo>
                <a:lnTo>
                  <a:pt x="40" y="103"/>
                </a:lnTo>
                <a:lnTo>
                  <a:pt x="35" y="98"/>
                </a:lnTo>
                <a:lnTo>
                  <a:pt x="31" y="92"/>
                </a:lnTo>
                <a:lnTo>
                  <a:pt x="28" y="85"/>
                </a:lnTo>
                <a:lnTo>
                  <a:pt x="27" y="77"/>
                </a:lnTo>
                <a:lnTo>
                  <a:pt x="26" y="68"/>
                </a:lnTo>
                <a:close/>
              </a:path>
            </a:pathLst>
          </a:custGeom>
          <a:solidFill>
            <a:srgbClr val="000080"/>
          </a:solidFill>
          <a:ln w="9525">
            <a:noFill/>
            <a:round/>
            <a:headEnd/>
            <a:tailEnd/>
          </a:ln>
        </p:spPr>
        <p:txBody>
          <a:bodyPr/>
          <a:lstStyle/>
          <a:p>
            <a:endParaRPr lang="ru-RU"/>
          </a:p>
        </p:txBody>
      </p:sp>
      <p:sp>
        <p:nvSpPr>
          <p:cNvPr id="23693" name="Freeform 141"/>
          <p:cNvSpPr>
            <a:spLocks/>
          </p:cNvSpPr>
          <p:nvPr/>
        </p:nvSpPr>
        <p:spPr bwMode="auto">
          <a:xfrm>
            <a:off x="2028825" y="2725738"/>
            <a:ext cx="50800" cy="112712"/>
          </a:xfrm>
          <a:custGeom>
            <a:avLst/>
            <a:gdLst>
              <a:gd name="T0" fmla="*/ 0 w 108"/>
              <a:gd name="T1" fmla="*/ 140 h 212"/>
              <a:gd name="T2" fmla="*/ 0 w 108"/>
              <a:gd name="T3" fmla="*/ 149 h 212"/>
              <a:gd name="T4" fmla="*/ 1 w 108"/>
              <a:gd name="T5" fmla="*/ 163 h 212"/>
              <a:gd name="T6" fmla="*/ 3 w 108"/>
              <a:gd name="T7" fmla="*/ 177 h 212"/>
              <a:gd name="T8" fmla="*/ 7 w 108"/>
              <a:gd name="T9" fmla="*/ 188 h 212"/>
              <a:gd name="T10" fmla="*/ 14 w 108"/>
              <a:gd name="T11" fmla="*/ 196 h 212"/>
              <a:gd name="T12" fmla="*/ 21 w 108"/>
              <a:gd name="T13" fmla="*/ 203 h 212"/>
              <a:gd name="T14" fmla="*/ 30 w 108"/>
              <a:gd name="T15" fmla="*/ 208 h 212"/>
              <a:gd name="T16" fmla="*/ 42 w 108"/>
              <a:gd name="T17" fmla="*/ 211 h 212"/>
              <a:gd name="T18" fmla="*/ 55 w 108"/>
              <a:gd name="T19" fmla="*/ 212 h 212"/>
              <a:gd name="T20" fmla="*/ 67 w 108"/>
              <a:gd name="T21" fmla="*/ 211 h 212"/>
              <a:gd name="T22" fmla="*/ 79 w 108"/>
              <a:gd name="T23" fmla="*/ 208 h 212"/>
              <a:gd name="T24" fmla="*/ 87 w 108"/>
              <a:gd name="T25" fmla="*/ 204 h 212"/>
              <a:gd name="T26" fmla="*/ 96 w 108"/>
              <a:gd name="T27" fmla="*/ 197 h 212"/>
              <a:gd name="T28" fmla="*/ 101 w 108"/>
              <a:gd name="T29" fmla="*/ 188 h 212"/>
              <a:gd name="T30" fmla="*/ 105 w 108"/>
              <a:gd name="T31" fmla="*/ 177 h 212"/>
              <a:gd name="T32" fmla="*/ 107 w 108"/>
              <a:gd name="T33" fmla="*/ 164 h 212"/>
              <a:gd name="T34" fmla="*/ 108 w 108"/>
              <a:gd name="T35" fmla="*/ 149 h 212"/>
              <a:gd name="T36" fmla="*/ 108 w 108"/>
              <a:gd name="T37" fmla="*/ 0 h 212"/>
              <a:gd name="T38" fmla="*/ 83 w 108"/>
              <a:gd name="T39" fmla="*/ 0 h 212"/>
              <a:gd name="T40" fmla="*/ 83 w 108"/>
              <a:gd name="T41" fmla="*/ 139 h 212"/>
              <a:gd name="T42" fmla="*/ 83 w 108"/>
              <a:gd name="T43" fmla="*/ 149 h 212"/>
              <a:gd name="T44" fmla="*/ 83 w 108"/>
              <a:gd name="T45" fmla="*/ 158 h 212"/>
              <a:gd name="T46" fmla="*/ 82 w 108"/>
              <a:gd name="T47" fmla="*/ 165 h 212"/>
              <a:gd name="T48" fmla="*/ 80 w 108"/>
              <a:gd name="T49" fmla="*/ 171 h 212"/>
              <a:gd name="T50" fmla="*/ 76 w 108"/>
              <a:gd name="T51" fmla="*/ 178 h 212"/>
              <a:gd name="T52" fmla="*/ 69 w 108"/>
              <a:gd name="T53" fmla="*/ 183 h 212"/>
              <a:gd name="T54" fmla="*/ 63 w 108"/>
              <a:gd name="T55" fmla="*/ 185 h 212"/>
              <a:gd name="T56" fmla="*/ 54 w 108"/>
              <a:gd name="T57" fmla="*/ 186 h 212"/>
              <a:gd name="T58" fmla="*/ 46 w 108"/>
              <a:gd name="T59" fmla="*/ 186 h 212"/>
              <a:gd name="T60" fmla="*/ 40 w 108"/>
              <a:gd name="T61" fmla="*/ 184 h 212"/>
              <a:gd name="T62" fmla="*/ 35 w 108"/>
              <a:gd name="T63" fmla="*/ 182 h 212"/>
              <a:gd name="T64" fmla="*/ 31 w 108"/>
              <a:gd name="T65" fmla="*/ 177 h 212"/>
              <a:gd name="T66" fmla="*/ 28 w 108"/>
              <a:gd name="T67" fmla="*/ 172 h 212"/>
              <a:gd name="T68" fmla="*/ 26 w 108"/>
              <a:gd name="T69" fmla="*/ 165 h 212"/>
              <a:gd name="T70" fmla="*/ 24 w 108"/>
              <a:gd name="T71" fmla="*/ 157 h 212"/>
              <a:gd name="T72" fmla="*/ 24 w 108"/>
              <a:gd name="T73" fmla="*/ 148 h 212"/>
              <a:gd name="T74" fmla="*/ 24 w 108"/>
              <a:gd name="T75" fmla="*/ 140 h 212"/>
              <a:gd name="T76" fmla="*/ 0 w 108"/>
              <a:gd name="T77" fmla="*/ 140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40"/>
                </a:moveTo>
                <a:lnTo>
                  <a:pt x="0" y="149"/>
                </a:lnTo>
                <a:lnTo>
                  <a:pt x="1" y="163"/>
                </a:lnTo>
                <a:lnTo>
                  <a:pt x="3" y="177"/>
                </a:lnTo>
                <a:lnTo>
                  <a:pt x="7" y="188"/>
                </a:lnTo>
                <a:lnTo>
                  <a:pt x="14" y="196"/>
                </a:lnTo>
                <a:lnTo>
                  <a:pt x="21" y="203"/>
                </a:lnTo>
                <a:lnTo>
                  <a:pt x="30" y="208"/>
                </a:lnTo>
                <a:lnTo>
                  <a:pt x="42" y="211"/>
                </a:lnTo>
                <a:lnTo>
                  <a:pt x="55" y="212"/>
                </a:lnTo>
                <a:lnTo>
                  <a:pt x="67" y="211"/>
                </a:lnTo>
                <a:lnTo>
                  <a:pt x="79" y="208"/>
                </a:lnTo>
                <a:lnTo>
                  <a:pt x="87" y="204"/>
                </a:lnTo>
                <a:lnTo>
                  <a:pt x="96" y="197"/>
                </a:lnTo>
                <a:lnTo>
                  <a:pt x="101" y="188"/>
                </a:lnTo>
                <a:lnTo>
                  <a:pt x="105" y="177"/>
                </a:lnTo>
                <a:lnTo>
                  <a:pt x="107" y="164"/>
                </a:lnTo>
                <a:lnTo>
                  <a:pt x="108" y="149"/>
                </a:lnTo>
                <a:lnTo>
                  <a:pt x="108" y="0"/>
                </a:lnTo>
                <a:lnTo>
                  <a:pt x="83" y="0"/>
                </a:lnTo>
                <a:lnTo>
                  <a:pt x="83" y="139"/>
                </a:lnTo>
                <a:lnTo>
                  <a:pt x="83" y="149"/>
                </a:lnTo>
                <a:lnTo>
                  <a:pt x="83" y="158"/>
                </a:lnTo>
                <a:lnTo>
                  <a:pt x="82" y="165"/>
                </a:lnTo>
                <a:lnTo>
                  <a:pt x="80" y="171"/>
                </a:lnTo>
                <a:lnTo>
                  <a:pt x="76" y="178"/>
                </a:lnTo>
                <a:lnTo>
                  <a:pt x="69" y="183"/>
                </a:lnTo>
                <a:lnTo>
                  <a:pt x="63" y="185"/>
                </a:lnTo>
                <a:lnTo>
                  <a:pt x="54" y="186"/>
                </a:lnTo>
                <a:lnTo>
                  <a:pt x="46" y="186"/>
                </a:lnTo>
                <a:lnTo>
                  <a:pt x="40" y="184"/>
                </a:lnTo>
                <a:lnTo>
                  <a:pt x="35" y="182"/>
                </a:lnTo>
                <a:lnTo>
                  <a:pt x="31" y="177"/>
                </a:lnTo>
                <a:lnTo>
                  <a:pt x="28" y="172"/>
                </a:lnTo>
                <a:lnTo>
                  <a:pt x="26" y="165"/>
                </a:lnTo>
                <a:lnTo>
                  <a:pt x="24" y="157"/>
                </a:lnTo>
                <a:lnTo>
                  <a:pt x="24" y="148"/>
                </a:lnTo>
                <a:lnTo>
                  <a:pt x="24" y="140"/>
                </a:lnTo>
                <a:lnTo>
                  <a:pt x="0" y="140"/>
                </a:lnTo>
                <a:close/>
              </a:path>
            </a:pathLst>
          </a:custGeom>
          <a:solidFill>
            <a:srgbClr val="000080"/>
          </a:solidFill>
          <a:ln w="9525">
            <a:noFill/>
            <a:round/>
            <a:headEnd/>
            <a:tailEnd/>
          </a:ln>
        </p:spPr>
        <p:txBody>
          <a:bodyPr/>
          <a:lstStyle/>
          <a:p>
            <a:endParaRPr lang="ru-RU"/>
          </a:p>
        </p:txBody>
      </p:sp>
      <p:sp>
        <p:nvSpPr>
          <p:cNvPr id="23694" name="Freeform 142"/>
          <p:cNvSpPr>
            <a:spLocks noEditPoints="1"/>
          </p:cNvSpPr>
          <p:nvPr/>
        </p:nvSpPr>
        <p:spPr bwMode="auto">
          <a:xfrm>
            <a:off x="2093913" y="2752725"/>
            <a:ext cx="58737" cy="84138"/>
          </a:xfrm>
          <a:custGeom>
            <a:avLst/>
            <a:gdLst>
              <a:gd name="T0" fmla="*/ 97 w 123"/>
              <a:gd name="T1" fmla="*/ 113 h 159"/>
              <a:gd name="T2" fmla="*/ 91 w 123"/>
              <a:gd name="T3" fmla="*/ 124 h 159"/>
              <a:gd name="T4" fmla="*/ 82 w 123"/>
              <a:gd name="T5" fmla="*/ 131 h 159"/>
              <a:gd name="T6" fmla="*/ 71 w 123"/>
              <a:gd name="T7" fmla="*/ 136 h 159"/>
              <a:gd name="T8" fmla="*/ 55 w 123"/>
              <a:gd name="T9" fmla="*/ 134 h 159"/>
              <a:gd name="T10" fmla="*/ 41 w 123"/>
              <a:gd name="T11" fmla="*/ 129 h 159"/>
              <a:gd name="T12" fmla="*/ 31 w 123"/>
              <a:gd name="T13" fmla="*/ 117 h 159"/>
              <a:gd name="T14" fmla="*/ 25 w 123"/>
              <a:gd name="T15" fmla="*/ 98 h 159"/>
              <a:gd name="T16" fmla="*/ 123 w 123"/>
              <a:gd name="T17" fmla="*/ 88 h 159"/>
              <a:gd name="T18" fmla="*/ 122 w 123"/>
              <a:gd name="T19" fmla="*/ 60 h 159"/>
              <a:gd name="T20" fmla="*/ 114 w 123"/>
              <a:gd name="T21" fmla="*/ 31 h 159"/>
              <a:gd name="T22" fmla="*/ 98 w 123"/>
              <a:gd name="T23" fmla="*/ 12 h 159"/>
              <a:gd name="T24" fmla="*/ 76 w 123"/>
              <a:gd name="T25" fmla="*/ 2 h 159"/>
              <a:gd name="T26" fmla="*/ 48 w 123"/>
              <a:gd name="T27" fmla="*/ 2 h 159"/>
              <a:gd name="T28" fmla="*/ 25 w 123"/>
              <a:gd name="T29" fmla="*/ 12 h 159"/>
              <a:gd name="T30" fmla="*/ 9 w 123"/>
              <a:gd name="T31" fmla="*/ 33 h 159"/>
              <a:gd name="T32" fmla="*/ 1 w 123"/>
              <a:gd name="T33" fmla="*/ 63 h 159"/>
              <a:gd name="T34" fmla="*/ 1 w 123"/>
              <a:gd name="T35" fmla="*/ 98 h 159"/>
              <a:gd name="T36" fmla="*/ 9 w 123"/>
              <a:gd name="T37" fmla="*/ 127 h 159"/>
              <a:gd name="T38" fmla="*/ 25 w 123"/>
              <a:gd name="T39" fmla="*/ 147 h 159"/>
              <a:gd name="T40" fmla="*/ 48 w 123"/>
              <a:gd name="T41" fmla="*/ 158 h 159"/>
              <a:gd name="T42" fmla="*/ 73 w 123"/>
              <a:gd name="T43" fmla="*/ 158 h 159"/>
              <a:gd name="T44" fmla="*/ 94 w 123"/>
              <a:gd name="T45" fmla="*/ 151 h 159"/>
              <a:gd name="T46" fmla="*/ 109 w 123"/>
              <a:gd name="T47" fmla="*/ 138 h 159"/>
              <a:gd name="T48" fmla="*/ 119 w 123"/>
              <a:gd name="T49" fmla="*/ 119 h 159"/>
              <a:gd name="T50" fmla="*/ 99 w 123"/>
              <a:gd name="T51" fmla="*/ 108 h 159"/>
              <a:gd name="T52" fmla="*/ 25 w 123"/>
              <a:gd name="T53" fmla="*/ 56 h 159"/>
              <a:gd name="T54" fmla="*/ 32 w 123"/>
              <a:gd name="T55" fmla="*/ 40 h 159"/>
              <a:gd name="T56" fmla="*/ 41 w 123"/>
              <a:gd name="T57" fmla="*/ 28 h 159"/>
              <a:gd name="T58" fmla="*/ 54 w 123"/>
              <a:gd name="T59" fmla="*/ 24 h 159"/>
              <a:gd name="T60" fmla="*/ 71 w 123"/>
              <a:gd name="T61" fmla="*/ 24 h 159"/>
              <a:gd name="T62" fmla="*/ 84 w 123"/>
              <a:gd name="T63" fmla="*/ 30 h 159"/>
              <a:gd name="T64" fmla="*/ 94 w 123"/>
              <a:gd name="T65" fmla="*/ 40 h 159"/>
              <a:gd name="T66" fmla="*/ 98 w 123"/>
              <a:gd name="T67" fmla="*/ 56 h 159"/>
              <a:gd name="T68" fmla="*/ 24 w 123"/>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8"/>
                </a:moveTo>
                <a:lnTo>
                  <a:pt x="97" y="113"/>
                </a:lnTo>
                <a:lnTo>
                  <a:pt x="94" y="119"/>
                </a:lnTo>
                <a:lnTo>
                  <a:pt x="91" y="124"/>
                </a:lnTo>
                <a:lnTo>
                  <a:pt x="86" y="129"/>
                </a:lnTo>
                <a:lnTo>
                  <a:pt x="82" y="131"/>
                </a:lnTo>
                <a:lnTo>
                  <a:pt x="77" y="133"/>
                </a:lnTo>
                <a:lnTo>
                  <a:pt x="71" y="136"/>
                </a:lnTo>
                <a:lnTo>
                  <a:pt x="63" y="136"/>
                </a:lnTo>
                <a:lnTo>
                  <a:pt x="55" y="134"/>
                </a:lnTo>
                <a:lnTo>
                  <a:pt x="47" y="132"/>
                </a:lnTo>
                <a:lnTo>
                  <a:pt x="41" y="129"/>
                </a:lnTo>
                <a:lnTo>
                  <a:pt x="35" y="123"/>
                </a:lnTo>
                <a:lnTo>
                  <a:pt x="31" y="117"/>
                </a:lnTo>
                <a:lnTo>
                  <a:pt x="27" y="109"/>
                </a:lnTo>
                <a:lnTo>
                  <a:pt x="25" y="98"/>
                </a:lnTo>
                <a:lnTo>
                  <a:pt x="24" y="88"/>
                </a:lnTo>
                <a:lnTo>
                  <a:pt x="123" y="88"/>
                </a:lnTo>
                <a:lnTo>
                  <a:pt x="123" y="76"/>
                </a:lnTo>
                <a:lnTo>
                  <a:pt x="122" y="60"/>
                </a:lnTo>
                <a:lnTo>
                  <a:pt x="119" y="44"/>
                </a:lnTo>
                <a:lnTo>
                  <a:pt x="114" y="31"/>
                </a:lnTo>
                <a:lnTo>
                  <a:pt x="107" y="20"/>
                </a:lnTo>
                <a:lnTo>
                  <a:pt x="98" y="12"/>
                </a:lnTo>
                <a:lnTo>
                  <a:pt x="87" y="5"/>
                </a:lnTo>
                <a:lnTo>
                  <a:pt x="76" y="2"/>
                </a:lnTo>
                <a:lnTo>
                  <a:pt x="61" y="0"/>
                </a:lnTo>
                <a:lnTo>
                  <a:pt x="48" y="2"/>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8"/>
                </a:lnTo>
                <a:lnTo>
                  <a:pt x="61" y="159"/>
                </a:lnTo>
                <a:lnTo>
                  <a:pt x="73" y="158"/>
                </a:lnTo>
                <a:lnTo>
                  <a:pt x="84" y="155"/>
                </a:lnTo>
                <a:lnTo>
                  <a:pt x="94" y="151"/>
                </a:lnTo>
                <a:lnTo>
                  <a:pt x="102" y="145"/>
                </a:lnTo>
                <a:lnTo>
                  <a:pt x="109" y="138"/>
                </a:lnTo>
                <a:lnTo>
                  <a:pt x="115" y="129"/>
                </a:lnTo>
                <a:lnTo>
                  <a:pt x="119" y="119"/>
                </a:lnTo>
                <a:lnTo>
                  <a:pt x="121" y="108"/>
                </a:lnTo>
                <a:lnTo>
                  <a:pt x="99" y="108"/>
                </a:lnTo>
                <a:close/>
                <a:moveTo>
                  <a:pt x="24" y="67"/>
                </a:moveTo>
                <a:lnTo>
                  <a:pt x="25" y="56"/>
                </a:lnTo>
                <a:lnTo>
                  <a:pt x="27" y="48"/>
                </a:lnTo>
                <a:lnTo>
                  <a:pt x="32" y="40"/>
                </a:lnTo>
                <a:lnTo>
                  <a:pt x="36" y="34"/>
                </a:lnTo>
                <a:lnTo>
                  <a:pt x="41" y="28"/>
                </a:lnTo>
                <a:lnTo>
                  <a:pt x="47" y="25"/>
                </a:lnTo>
                <a:lnTo>
                  <a:pt x="54" y="24"/>
                </a:lnTo>
                <a:lnTo>
                  <a:pt x="62" y="23"/>
                </a:lnTo>
                <a:lnTo>
                  <a:pt x="71" y="24"/>
                </a:lnTo>
                <a:lnTo>
                  <a:pt x="78" y="25"/>
                </a:lnTo>
                <a:lnTo>
                  <a:pt x="84" y="30"/>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3695" name="Freeform 143"/>
          <p:cNvSpPr>
            <a:spLocks/>
          </p:cNvSpPr>
          <p:nvPr/>
        </p:nvSpPr>
        <p:spPr bwMode="auto">
          <a:xfrm>
            <a:off x="2165350" y="2752725"/>
            <a:ext cx="30163" cy="82550"/>
          </a:xfrm>
          <a:custGeom>
            <a:avLst/>
            <a:gdLst>
              <a:gd name="T0" fmla="*/ 0 w 66"/>
              <a:gd name="T1" fmla="*/ 155 h 155"/>
              <a:gd name="T2" fmla="*/ 23 w 66"/>
              <a:gd name="T3" fmla="*/ 155 h 155"/>
              <a:gd name="T4" fmla="*/ 23 w 66"/>
              <a:gd name="T5" fmla="*/ 70 h 155"/>
              <a:gd name="T6" fmla="*/ 24 w 66"/>
              <a:gd name="T7" fmla="*/ 61 h 155"/>
              <a:gd name="T8" fmla="*/ 25 w 66"/>
              <a:gd name="T9" fmla="*/ 52 h 155"/>
              <a:gd name="T10" fmla="*/ 28 w 66"/>
              <a:gd name="T11" fmla="*/ 45 h 155"/>
              <a:gd name="T12" fmla="*/ 32 w 66"/>
              <a:gd name="T13" fmla="*/ 39 h 155"/>
              <a:gd name="T14" fmla="*/ 38 w 66"/>
              <a:gd name="T15" fmla="*/ 33 h 155"/>
              <a:gd name="T16" fmla="*/ 44 w 66"/>
              <a:gd name="T17" fmla="*/ 30 h 155"/>
              <a:gd name="T18" fmla="*/ 52 w 66"/>
              <a:gd name="T19" fmla="*/ 28 h 155"/>
              <a:gd name="T20" fmla="*/ 61 w 66"/>
              <a:gd name="T21" fmla="*/ 27 h 155"/>
              <a:gd name="T22" fmla="*/ 66 w 66"/>
              <a:gd name="T23" fmla="*/ 27 h 155"/>
              <a:gd name="T24" fmla="*/ 66 w 66"/>
              <a:gd name="T25" fmla="*/ 0 h 155"/>
              <a:gd name="T26" fmla="*/ 60 w 66"/>
              <a:gd name="T27" fmla="*/ 0 h 155"/>
              <a:gd name="T28" fmla="*/ 53 w 66"/>
              <a:gd name="T29" fmla="*/ 0 h 155"/>
              <a:gd name="T30" fmla="*/ 47 w 66"/>
              <a:gd name="T31" fmla="*/ 3 h 155"/>
              <a:gd name="T32" fmla="*/ 42 w 66"/>
              <a:gd name="T33" fmla="*/ 5 h 155"/>
              <a:gd name="T34" fmla="*/ 37 w 66"/>
              <a:gd name="T35" fmla="*/ 7 h 155"/>
              <a:gd name="T36" fmla="*/ 32 w 66"/>
              <a:gd name="T37" fmla="*/ 12 h 155"/>
              <a:gd name="T38" fmla="*/ 28 w 66"/>
              <a:gd name="T39" fmla="*/ 18 h 155"/>
              <a:gd name="T40" fmla="*/ 25 w 66"/>
              <a:gd name="T41" fmla="*/ 24 h 155"/>
              <a:gd name="T42" fmla="*/ 22 w 66"/>
              <a:gd name="T43" fmla="*/ 31 h 155"/>
              <a:gd name="T44" fmla="*/ 22 w 66"/>
              <a:gd name="T45" fmla="*/ 4 h 155"/>
              <a:gd name="T46" fmla="*/ 0 w 66"/>
              <a:gd name="T47" fmla="*/ 4 h 155"/>
              <a:gd name="T48" fmla="*/ 0 w 66"/>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1"/>
                </a:lnTo>
                <a:lnTo>
                  <a:pt x="25" y="52"/>
                </a:lnTo>
                <a:lnTo>
                  <a:pt x="28" y="45"/>
                </a:lnTo>
                <a:lnTo>
                  <a:pt x="32" y="39"/>
                </a:lnTo>
                <a:lnTo>
                  <a:pt x="38" y="33"/>
                </a:lnTo>
                <a:lnTo>
                  <a:pt x="44" y="30"/>
                </a:lnTo>
                <a:lnTo>
                  <a:pt x="52" y="28"/>
                </a:lnTo>
                <a:lnTo>
                  <a:pt x="61" y="27"/>
                </a:lnTo>
                <a:lnTo>
                  <a:pt x="66" y="27"/>
                </a:lnTo>
                <a:lnTo>
                  <a:pt x="66" y="0"/>
                </a:lnTo>
                <a:lnTo>
                  <a:pt x="60" y="0"/>
                </a:lnTo>
                <a:lnTo>
                  <a:pt x="53" y="0"/>
                </a:lnTo>
                <a:lnTo>
                  <a:pt x="47" y="3"/>
                </a:lnTo>
                <a:lnTo>
                  <a:pt x="42" y="5"/>
                </a:lnTo>
                <a:lnTo>
                  <a:pt x="37" y="7"/>
                </a:lnTo>
                <a:lnTo>
                  <a:pt x="32" y="12"/>
                </a:lnTo>
                <a:lnTo>
                  <a:pt x="28" y="18"/>
                </a:lnTo>
                <a:lnTo>
                  <a:pt x="25" y="24"/>
                </a:lnTo>
                <a:lnTo>
                  <a:pt x="22" y="31"/>
                </a:lnTo>
                <a:lnTo>
                  <a:pt x="22" y="4"/>
                </a:lnTo>
                <a:lnTo>
                  <a:pt x="0" y="4"/>
                </a:lnTo>
                <a:lnTo>
                  <a:pt x="0" y="155"/>
                </a:lnTo>
                <a:close/>
              </a:path>
            </a:pathLst>
          </a:custGeom>
          <a:solidFill>
            <a:srgbClr val="000080"/>
          </a:solidFill>
          <a:ln w="9525">
            <a:noFill/>
            <a:round/>
            <a:headEnd/>
            <a:tailEnd/>
          </a:ln>
        </p:spPr>
        <p:txBody>
          <a:bodyPr/>
          <a:lstStyle/>
          <a:p>
            <a:endParaRPr lang="ru-RU"/>
          </a:p>
        </p:txBody>
      </p:sp>
      <p:sp>
        <p:nvSpPr>
          <p:cNvPr id="23696" name="Freeform 144"/>
          <p:cNvSpPr>
            <a:spLocks noEditPoints="1"/>
          </p:cNvSpPr>
          <p:nvPr/>
        </p:nvSpPr>
        <p:spPr bwMode="auto">
          <a:xfrm>
            <a:off x="2201863" y="2752725"/>
            <a:ext cx="57150" cy="84138"/>
          </a:xfrm>
          <a:custGeom>
            <a:avLst/>
            <a:gdLst>
              <a:gd name="T0" fmla="*/ 97 w 123"/>
              <a:gd name="T1" fmla="*/ 113 h 159"/>
              <a:gd name="T2" fmla="*/ 90 w 123"/>
              <a:gd name="T3" fmla="*/ 124 h 159"/>
              <a:gd name="T4" fmla="*/ 82 w 123"/>
              <a:gd name="T5" fmla="*/ 131 h 159"/>
              <a:gd name="T6" fmla="*/ 70 w 123"/>
              <a:gd name="T7" fmla="*/ 136 h 159"/>
              <a:gd name="T8" fmla="*/ 55 w 123"/>
              <a:gd name="T9" fmla="*/ 134 h 159"/>
              <a:gd name="T10" fmla="*/ 41 w 123"/>
              <a:gd name="T11" fmla="*/ 129 h 159"/>
              <a:gd name="T12" fmla="*/ 30 w 123"/>
              <a:gd name="T13" fmla="*/ 117 h 159"/>
              <a:gd name="T14" fmla="*/ 25 w 123"/>
              <a:gd name="T15" fmla="*/ 98 h 159"/>
              <a:gd name="T16" fmla="*/ 123 w 123"/>
              <a:gd name="T17" fmla="*/ 88 h 159"/>
              <a:gd name="T18" fmla="*/ 122 w 123"/>
              <a:gd name="T19" fmla="*/ 60 h 159"/>
              <a:gd name="T20" fmla="*/ 114 w 123"/>
              <a:gd name="T21" fmla="*/ 31 h 159"/>
              <a:gd name="T22" fmla="*/ 98 w 123"/>
              <a:gd name="T23" fmla="*/ 12 h 159"/>
              <a:gd name="T24" fmla="*/ 76 w 123"/>
              <a:gd name="T25" fmla="*/ 2 h 159"/>
              <a:gd name="T26" fmla="*/ 48 w 123"/>
              <a:gd name="T27" fmla="*/ 2 h 159"/>
              <a:gd name="T28" fmla="*/ 25 w 123"/>
              <a:gd name="T29" fmla="*/ 12 h 159"/>
              <a:gd name="T30" fmla="*/ 9 w 123"/>
              <a:gd name="T31" fmla="*/ 33 h 159"/>
              <a:gd name="T32" fmla="*/ 1 w 123"/>
              <a:gd name="T33" fmla="*/ 63 h 159"/>
              <a:gd name="T34" fmla="*/ 1 w 123"/>
              <a:gd name="T35" fmla="*/ 98 h 159"/>
              <a:gd name="T36" fmla="*/ 9 w 123"/>
              <a:gd name="T37" fmla="*/ 127 h 159"/>
              <a:gd name="T38" fmla="*/ 25 w 123"/>
              <a:gd name="T39" fmla="*/ 147 h 159"/>
              <a:gd name="T40" fmla="*/ 48 w 123"/>
              <a:gd name="T41" fmla="*/ 158 h 159"/>
              <a:gd name="T42" fmla="*/ 73 w 123"/>
              <a:gd name="T43" fmla="*/ 158 h 159"/>
              <a:gd name="T44" fmla="*/ 94 w 123"/>
              <a:gd name="T45" fmla="*/ 151 h 159"/>
              <a:gd name="T46" fmla="*/ 108 w 123"/>
              <a:gd name="T47" fmla="*/ 138 h 159"/>
              <a:gd name="T48" fmla="*/ 119 w 123"/>
              <a:gd name="T49" fmla="*/ 119 h 159"/>
              <a:gd name="T50" fmla="*/ 99 w 123"/>
              <a:gd name="T51" fmla="*/ 108 h 159"/>
              <a:gd name="T52" fmla="*/ 25 w 123"/>
              <a:gd name="T53" fmla="*/ 56 h 159"/>
              <a:gd name="T54" fmla="*/ 31 w 123"/>
              <a:gd name="T55" fmla="*/ 40 h 159"/>
              <a:gd name="T56" fmla="*/ 41 w 123"/>
              <a:gd name="T57" fmla="*/ 28 h 159"/>
              <a:gd name="T58" fmla="*/ 54 w 123"/>
              <a:gd name="T59" fmla="*/ 24 h 159"/>
              <a:gd name="T60" fmla="*/ 70 w 123"/>
              <a:gd name="T61" fmla="*/ 24 h 159"/>
              <a:gd name="T62" fmla="*/ 84 w 123"/>
              <a:gd name="T63" fmla="*/ 30 h 159"/>
              <a:gd name="T64" fmla="*/ 94 w 123"/>
              <a:gd name="T65" fmla="*/ 40 h 159"/>
              <a:gd name="T66" fmla="*/ 98 w 123"/>
              <a:gd name="T67" fmla="*/ 56 h 159"/>
              <a:gd name="T68" fmla="*/ 24 w 123"/>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8"/>
                </a:moveTo>
                <a:lnTo>
                  <a:pt x="97" y="113"/>
                </a:lnTo>
                <a:lnTo>
                  <a:pt x="94" y="119"/>
                </a:lnTo>
                <a:lnTo>
                  <a:pt x="90" y="124"/>
                </a:lnTo>
                <a:lnTo>
                  <a:pt x="86" y="129"/>
                </a:lnTo>
                <a:lnTo>
                  <a:pt x="82" y="131"/>
                </a:lnTo>
                <a:lnTo>
                  <a:pt x="77" y="133"/>
                </a:lnTo>
                <a:lnTo>
                  <a:pt x="70" y="136"/>
                </a:lnTo>
                <a:lnTo>
                  <a:pt x="63" y="136"/>
                </a:lnTo>
                <a:lnTo>
                  <a:pt x="55" y="134"/>
                </a:lnTo>
                <a:lnTo>
                  <a:pt x="47" y="132"/>
                </a:lnTo>
                <a:lnTo>
                  <a:pt x="41" y="129"/>
                </a:lnTo>
                <a:lnTo>
                  <a:pt x="35" y="123"/>
                </a:lnTo>
                <a:lnTo>
                  <a:pt x="30" y="117"/>
                </a:lnTo>
                <a:lnTo>
                  <a:pt x="27" y="109"/>
                </a:lnTo>
                <a:lnTo>
                  <a:pt x="25" y="98"/>
                </a:lnTo>
                <a:lnTo>
                  <a:pt x="24" y="88"/>
                </a:lnTo>
                <a:lnTo>
                  <a:pt x="123" y="88"/>
                </a:lnTo>
                <a:lnTo>
                  <a:pt x="123" y="76"/>
                </a:lnTo>
                <a:lnTo>
                  <a:pt x="122" y="60"/>
                </a:lnTo>
                <a:lnTo>
                  <a:pt x="119" y="44"/>
                </a:lnTo>
                <a:lnTo>
                  <a:pt x="114" y="31"/>
                </a:lnTo>
                <a:lnTo>
                  <a:pt x="107" y="20"/>
                </a:lnTo>
                <a:lnTo>
                  <a:pt x="98" y="12"/>
                </a:lnTo>
                <a:lnTo>
                  <a:pt x="87" y="5"/>
                </a:lnTo>
                <a:lnTo>
                  <a:pt x="76" y="2"/>
                </a:lnTo>
                <a:lnTo>
                  <a:pt x="61" y="0"/>
                </a:lnTo>
                <a:lnTo>
                  <a:pt x="48" y="2"/>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8"/>
                </a:lnTo>
                <a:lnTo>
                  <a:pt x="61" y="159"/>
                </a:lnTo>
                <a:lnTo>
                  <a:pt x="73" y="158"/>
                </a:lnTo>
                <a:lnTo>
                  <a:pt x="84" y="155"/>
                </a:lnTo>
                <a:lnTo>
                  <a:pt x="94" y="151"/>
                </a:lnTo>
                <a:lnTo>
                  <a:pt x="102" y="145"/>
                </a:lnTo>
                <a:lnTo>
                  <a:pt x="108" y="138"/>
                </a:lnTo>
                <a:lnTo>
                  <a:pt x="115" y="129"/>
                </a:lnTo>
                <a:lnTo>
                  <a:pt x="119" y="119"/>
                </a:lnTo>
                <a:lnTo>
                  <a:pt x="121" y="108"/>
                </a:lnTo>
                <a:lnTo>
                  <a:pt x="99" y="108"/>
                </a:lnTo>
                <a:close/>
                <a:moveTo>
                  <a:pt x="24" y="67"/>
                </a:moveTo>
                <a:lnTo>
                  <a:pt x="25" y="56"/>
                </a:lnTo>
                <a:lnTo>
                  <a:pt x="27" y="48"/>
                </a:lnTo>
                <a:lnTo>
                  <a:pt x="31" y="40"/>
                </a:lnTo>
                <a:lnTo>
                  <a:pt x="36" y="34"/>
                </a:lnTo>
                <a:lnTo>
                  <a:pt x="41" y="28"/>
                </a:lnTo>
                <a:lnTo>
                  <a:pt x="47" y="25"/>
                </a:lnTo>
                <a:lnTo>
                  <a:pt x="54" y="24"/>
                </a:lnTo>
                <a:lnTo>
                  <a:pt x="62" y="23"/>
                </a:lnTo>
                <a:lnTo>
                  <a:pt x="70" y="24"/>
                </a:lnTo>
                <a:lnTo>
                  <a:pt x="78" y="25"/>
                </a:lnTo>
                <a:lnTo>
                  <a:pt x="84" y="30"/>
                </a:lnTo>
                <a:lnTo>
                  <a:pt x="89"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3697" name="Freeform 145"/>
          <p:cNvSpPr>
            <a:spLocks/>
          </p:cNvSpPr>
          <p:nvPr/>
        </p:nvSpPr>
        <p:spPr bwMode="auto">
          <a:xfrm>
            <a:off x="2271713" y="2752725"/>
            <a:ext cx="88900" cy="82550"/>
          </a:xfrm>
          <a:custGeom>
            <a:avLst/>
            <a:gdLst>
              <a:gd name="T0" fmla="*/ 189 w 189"/>
              <a:gd name="T1" fmla="*/ 155 h 155"/>
              <a:gd name="T2" fmla="*/ 189 w 189"/>
              <a:gd name="T3" fmla="*/ 60 h 155"/>
              <a:gd name="T4" fmla="*/ 188 w 189"/>
              <a:gd name="T5" fmla="*/ 39 h 155"/>
              <a:gd name="T6" fmla="*/ 184 w 189"/>
              <a:gd name="T7" fmla="*/ 21 h 155"/>
              <a:gd name="T8" fmla="*/ 169 w 189"/>
              <a:gd name="T9" fmla="*/ 6 h 155"/>
              <a:gd name="T10" fmla="*/ 146 w 189"/>
              <a:gd name="T11" fmla="*/ 0 h 155"/>
              <a:gd name="T12" fmla="*/ 121 w 189"/>
              <a:gd name="T13" fmla="*/ 6 h 155"/>
              <a:gd name="T14" fmla="*/ 102 w 189"/>
              <a:gd name="T15" fmla="*/ 24 h 155"/>
              <a:gd name="T16" fmla="*/ 94 w 189"/>
              <a:gd name="T17" fmla="*/ 13 h 155"/>
              <a:gd name="T18" fmla="*/ 86 w 189"/>
              <a:gd name="T19" fmla="*/ 6 h 155"/>
              <a:gd name="T20" fmla="*/ 76 w 189"/>
              <a:gd name="T21" fmla="*/ 2 h 155"/>
              <a:gd name="T22" fmla="*/ 64 w 189"/>
              <a:gd name="T23" fmla="*/ 0 h 155"/>
              <a:gd name="T24" fmla="*/ 51 w 189"/>
              <a:gd name="T25" fmla="*/ 2 h 155"/>
              <a:gd name="T26" fmla="*/ 40 w 189"/>
              <a:gd name="T27" fmla="*/ 6 h 155"/>
              <a:gd name="T28" fmla="*/ 30 w 189"/>
              <a:gd name="T29" fmla="*/ 14 h 155"/>
              <a:gd name="T30" fmla="*/ 22 w 189"/>
              <a:gd name="T31" fmla="*/ 25 h 155"/>
              <a:gd name="T32" fmla="*/ 0 w 189"/>
              <a:gd name="T33" fmla="*/ 4 h 155"/>
              <a:gd name="T34" fmla="*/ 23 w 189"/>
              <a:gd name="T35" fmla="*/ 155 h 155"/>
              <a:gd name="T36" fmla="*/ 24 w 189"/>
              <a:gd name="T37" fmla="*/ 56 h 155"/>
              <a:gd name="T38" fmla="*/ 28 w 189"/>
              <a:gd name="T39" fmla="*/ 40 h 155"/>
              <a:gd name="T40" fmla="*/ 37 w 189"/>
              <a:gd name="T41" fmla="*/ 30 h 155"/>
              <a:gd name="T42" fmla="*/ 50 w 189"/>
              <a:gd name="T43" fmla="*/ 24 h 155"/>
              <a:gd name="T44" fmla="*/ 65 w 189"/>
              <a:gd name="T45" fmla="*/ 24 h 155"/>
              <a:gd name="T46" fmla="*/ 74 w 189"/>
              <a:gd name="T47" fmla="*/ 28 h 155"/>
              <a:gd name="T48" fmla="*/ 81 w 189"/>
              <a:gd name="T49" fmla="*/ 38 h 155"/>
              <a:gd name="T50" fmla="*/ 83 w 189"/>
              <a:gd name="T51" fmla="*/ 53 h 155"/>
              <a:gd name="T52" fmla="*/ 83 w 189"/>
              <a:gd name="T53" fmla="*/ 155 h 155"/>
              <a:gd name="T54" fmla="*/ 106 w 189"/>
              <a:gd name="T55" fmla="*/ 66 h 155"/>
              <a:gd name="T56" fmla="*/ 108 w 189"/>
              <a:gd name="T57" fmla="*/ 47 h 155"/>
              <a:gd name="T58" fmla="*/ 116 w 189"/>
              <a:gd name="T59" fmla="*/ 34 h 155"/>
              <a:gd name="T60" fmla="*/ 126 w 189"/>
              <a:gd name="T61" fmla="*/ 25 h 155"/>
              <a:gd name="T62" fmla="*/ 141 w 189"/>
              <a:gd name="T63" fmla="*/ 23 h 155"/>
              <a:gd name="T64" fmla="*/ 153 w 189"/>
              <a:gd name="T65" fmla="*/ 25 h 155"/>
              <a:gd name="T66" fmla="*/ 161 w 189"/>
              <a:gd name="T67" fmla="*/ 32 h 155"/>
              <a:gd name="T68" fmla="*/ 165 w 189"/>
              <a:gd name="T69" fmla="*/ 45 h 155"/>
              <a:gd name="T70" fmla="*/ 166 w 189"/>
              <a:gd name="T71" fmla="*/ 62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9"/>
              <a:gd name="T109" fmla="*/ 0 h 155"/>
              <a:gd name="T110" fmla="*/ 189 w 189"/>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9" h="155">
                <a:moveTo>
                  <a:pt x="166" y="155"/>
                </a:moveTo>
                <a:lnTo>
                  <a:pt x="189" y="155"/>
                </a:lnTo>
                <a:lnTo>
                  <a:pt x="189" y="64"/>
                </a:lnTo>
                <a:lnTo>
                  <a:pt x="189" y="60"/>
                </a:lnTo>
                <a:lnTo>
                  <a:pt x="189" y="48"/>
                </a:lnTo>
                <a:lnTo>
                  <a:pt x="188" y="39"/>
                </a:lnTo>
                <a:lnTo>
                  <a:pt x="187" y="30"/>
                </a:lnTo>
                <a:lnTo>
                  <a:pt x="184" y="21"/>
                </a:lnTo>
                <a:lnTo>
                  <a:pt x="178" y="12"/>
                </a:lnTo>
                <a:lnTo>
                  <a:pt x="169" y="6"/>
                </a:lnTo>
                <a:lnTo>
                  <a:pt x="159" y="2"/>
                </a:lnTo>
                <a:lnTo>
                  <a:pt x="146" y="0"/>
                </a:lnTo>
                <a:lnTo>
                  <a:pt x="132" y="2"/>
                </a:lnTo>
                <a:lnTo>
                  <a:pt x="121" y="6"/>
                </a:lnTo>
                <a:lnTo>
                  <a:pt x="111" y="13"/>
                </a:lnTo>
                <a:lnTo>
                  <a:pt x="102" y="24"/>
                </a:lnTo>
                <a:lnTo>
                  <a:pt x="99" y="18"/>
                </a:lnTo>
                <a:lnTo>
                  <a:pt x="94" y="13"/>
                </a:lnTo>
                <a:lnTo>
                  <a:pt x="90" y="10"/>
                </a:lnTo>
                <a:lnTo>
                  <a:pt x="86" y="6"/>
                </a:lnTo>
                <a:lnTo>
                  <a:pt x="82" y="4"/>
                </a:lnTo>
                <a:lnTo>
                  <a:pt x="76" y="2"/>
                </a:lnTo>
                <a:lnTo>
                  <a:pt x="70" y="0"/>
                </a:lnTo>
                <a:lnTo>
                  <a:pt x="64" y="0"/>
                </a:lnTo>
                <a:lnTo>
                  <a:pt x="58" y="0"/>
                </a:lnTo>
                <a:lnTo>
                  <a:pt x="51" y="2"/>
                </a:lnTo>
                <a:lnTo>
                  <a:pt x="45" y="4"/>
                </a:lnTo>
                <a:lnTo>
                  <a:pt x="40" y="6"/>
                </a:lnTo>
                <a:lnTo>
                  <a:pt x="34" y="10"/>
                </a:lnTo>
                <a:lnTo>
                  <a:pt x="30" y="14"/>
                </a:lnTo>
                <a:lnTo>
                  <a:pt x="26" y="19"/>
                </a:lnTo>
                <a:lnTo>
                  <a:pt x="22" y="25"/>
                </a:lnTo>
                <a:lnTo>
                  <a:pt x="22" y="4"/>
                </a:lnTo>
                <a:lnTo>
                  <a:pt x="0" y="4"/>
                </a:lnTo>
                <a:lnTo>
                  <a:pt x="0" y="155"/>
                </a:lnTo>
                <a:lnTo>
                  <a:pt x="23" y="155"/>
                </a:lnTo>
                <a:lnTo>
                  <a:pt x="23" y="66"/>
                </a:lnTo>
                <a:lnTo>
                  <a:pt x="24" y="56"/>
                </a:lnTo>
                <a:lnTo>
                  <a:pt x="25" y="47"/>
                </a:lnTo>
                <a:lnTo>
                  <a:pt x="28" y="40"/>
                </a:lnTo>
                <a:lnTo>
                  <a:pt x="32" y="34"/>
                </a:lnTo>
                <a:lnTo>
                  <a:pt x="37" y="30"/>
                </a:lnTo>
                <a:lnTo>
                  <a:pt x="43" y="26"/>
                </a:lnTo>
                <a:lnTo>
                  <a:pt x="50" y="24"/>
                </a:lnTo>
                <a:lnTo>
                  <a:pt x="58" y="23"/>
                </a:lnTo>
                <a:lnTo>
                  <a:pt x="65" y="24"/>
                </a:lnTo>
                <a:lnTo>
                  <a:pt x="70" y="25"/>
                </a:lnTo>
                <a:lnTo>
                  <a:pt x="74" y="28"/>
                </a:lnTo>
                <a:lnTo>
                  <a:pt x="78" y="32"/>
                </a:lnTo>
                <a:lnTo>
                  <a:pt x="81" y="38"/>
                </a:lnTo>
                <a:lnTo>
                  <a:pt x="82" y="45"/>
                </a:lnTo>
                <a:lnTo>
                  <a:pt x="83" y="53"/>
                </a:lnTo>
                <a:lnTo>
                  <a:pt x="83" y="62"/>
                </a:lnTo>
                <a:lnTo>
                  <a:pt x="83" y="155"/>
                </a:lnTo>
                <a:lnTo>
                  <a:pt x="106" y="155"/>
                </a:lnTo>
                <a:lnTo>
                  <a:pt x="106" y="66"/>
                </a:lnTo>
                <a:lnTo>
                  <a:pt x="107" y="56"/>
                </a:lnTo>
                <a:lnTo>
                  <a:pt x="108" y="47"/>
                </a:lnTo>
                <a:lnTo>
                  <a:pt x="111" y="40"/>
                </a:lnTo>
                <a:lnTo>
                  <a:pt x="116" y="34"/>
                </a:lnTo>
                <a:lnTo>
                  <a:pt x="121" y="30"/>
                </a:lnTo>
                <a:lnTo>
                  <a:pt x="126" y="25"/>
                </a:lnTo>
                <a:lnTo>
                  <a:pt x="133" y="24"/>
                </a:lnTo>
                <a:lnTo>
                  <a:pt x="141" y="23"/>
                </a:lnTo>
                <a:lnTo>
                  <a:pt x="148" y="24"/>
                </a:lnTo>
                <a:lnTo>
                  <a:pt x="153" y="25"/>
                </a:lnTo>
                <a:lnTo>
                  <a:pt x="158" y="28"/>
                </a:lnTo>
                <a:lnTo>
                  <a:pt x="161" y="32"/>
                </a:lnTo>
                <a:lnTo>
                  <a:pt x="164" y="38"/>
                </a:lnTo>
                <a:lnTo>
                  <a:pt x="165" y="45"/>
                </a:lnTo>
                <a:lnTo>
                  <a:pt x="166" y="53"/>
                </a:lnTo>
                <a:lnTo>
                  <a:pt x="166" y="62"/>
                </a:lnTo>
                <a:lnTo>
                  <a:pt x="166" y="155"/>
                </a:lnTo>
                <a:close/>
              </a:path>
            </a:pathLst>
          </a:custGeom>
          <a:solidFill>
            <a:srgbClr val="000080"/>
          </a:solidFill>
          <a:ln w="9525">
            <a:noFill/>
            <a:round/>
            <a:headEnd/>
            <a:tailEnd/>
          </a:ln>
        </p:spPr>
        <p:txBody>
          <a:bodyPr/>
          <a:lstStyle/>
          <a:p>
            <a:endParaRPr lang="ru-RU"/>
          </a:p>
        </p:txBody>
      </p:sp>
      <p:sp>
        <p:nvSpPr>
          <p:cNvPr id="23698" name="Freeform 146"/>
          <p:cNvSpPr>
            <a:spLocks/>
          </p:cNvSpPr>
          <p:nvPr/>
        </p:nvSpPr>
        <p:spPr bwMode="auto">
          <a:xfrm>
            <a:off x="2368550" y="2755900"/>
            <a:ext cx="61913" cy="112713"/>
          </a:xfrm>
          <a:custGeom>
            <a:avLst/>
            <a:gdLst>
              <a:gd name="T0" fmla="*/ 103 w 128"/>
              <a:gd name="T1" fmla="*/ 0 h 214"/>
              <a:gd name="T2" fmla="*/ 65 w 128"/>
              <a:gd name="T3" fmla="*/ 122 h 214"/>
              <a:gd name="T4" fmla="*/ 26 w 128"/>
              <a:gd name="T5" fmla="*/ 0 h 214"/>
              <a:gd name="T6" fmla="*/ 0 w 128"/>
              <a:gd name="T7" fmla="*/ 0 h 214"/>
              <a:gd name="T8" fmla="*/ 52 w 128"/>
              <a:gd name="T9" fmla="*/ 159 h 214"/>
              <a:gd name="T10" fmla="*/ 47 w 128"/>
              <a:gd name="T11" fmla="*/ 177 h 214"/>
              <a:gd name="T12" fmla="*/ 43 w 128"/>
              <a:gd name="T13" fmla="*/ 183 h 214"/>
              <a:gd name="T14" fmla="*/ 40 w 128"/>
              <a:gd name="T15" fmla="*/ 187 h 214"/>
              <a:gd name="T16" fmla="*/ 35 w 128"/>
              <a:gd name="T17" fmla="*/ 189 h 214"/>
              <a:gd name="T18" fmla="*/ 29 w 128"/>
              <a:gd name="T19" fmla="*/ 190 h 214"/>
              <a:gd name="T20" fmla="*/ 22 w 128"/>
              <a:gd name="T21" fmla="*/ 189 h 214"/>
              <a:gd name="T22" fmla="*/ 16 w 128"/>
              <a:gd name="T23" fmla="*/ 187 h 214"/>
              <a:gd name="T24" fmla="*/ 16 w 128"/>
              <a:gd name="T25" fmla="*/ 212 h 214"/>
              <a:gd name="T26" fmla="*/ 22 w 128"/>
              <a:gd name="T27" fmla="*/ 213 h 214"/>
              <a:gd name="T28" fmla="*/ 30 w 128"/>
              <a:gd name="T29" fmla="*/ 214 h 214"/>
              <a:gd name="T30" fmla="*/ 38 w 128"/>
              <a:gd name="T31" fmla="*/ 214 h 214"/>
              <a:gd name="T32" fmla="*/ 45 w 128"/>
              <a:gd name="T33" fmla="*/ 212 h 214"/>
              <a:gd name="T34" fmla="*/ 51 w 128"/>
              <a:gd name="T35" fmla="*/ 210 h 214"/>
              <a:gd name="T36" fmla="*/ 55 w 128"/>
              <a:gd name="T37" fmla="*/ 205 h 214"/>
              <a:gd name="T38" fmla="*/ 59 w 128"/>
              <a:gd name="T39" fmla="*/ 199 h 214"/>
              <a:gd name="T40" fmla="*/ 64 w 128"/>
              <a:gd name="T41" fmla="*/ 192 h 214"/>
              <a:gd name="T42" fmla="*/ 67 w 128"/>
              <a:gd name="T43" fmla="*/ 184 h 214"/>
              <a:gd name="T44" fmla="*/ 70 w 128"/>
              <a:gd name="T45" fmla="*/ 175 h 214"/>
              <a:gd name="T46" fmla="*/ 128 w 128"/>
              <a:gd name="T47" fmla="*/ 0 h 214"/>
              <a:gd name="T48" fmla="*/ 103 w 128"/>
              <a:gd name="T49" fmla="*/ 0 h 21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8"/>
              <a:gd name="T76" fmla="*/ 0 h 214"/>
              <a:gd name="T77" fmla="*/ 128 w 128"/>
              <a:gd name="T78" fmla="*/ 214 h 21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8" h="214">
                <a:moveTo>
                  <a:pt x="103" y="0"/>
                </a:moveTo>
                <a:lnTo>
                  <a:pt x="65" y="122"/>
                </a:lnTo>
                <a:lnTo>
                  <a:pt x="26" y="0"/>
                </a:lnTo>
                <a:lnTo>
                  <a:pt x="0" y="0"/>
                </a:lnTo>
                <a:lnTo>
                  <a:pt x="52" y="159"/>
                </a:lnTo>
                <a:lnTo>
                  <a:pt x="47" y="177"/>
                </a:lnTo>
                <a:lnTo>
                  <a:pt x="43" y="183"/>
                </a:lnTo>
                <a:lnTo>
                  <a:pt x="40" y="187"/>
                </a:lnTo>
                <a:lnTo>
                  <a:pt x="35" y="189"/>
                </a:lnTo>
                <a:lnTo>
                  <a:pt x="29" y="190"/>
                </a:lnTo>
                <a:lnTo>
                  <a:pt x="22" y="189"/>
                </a:lnTo>
                <a:lnTo>
                  <a:pt x="16" y="187"/>
                </a:lnTo>
                <a:lnTo>
                  <a:pt x="16" y="212"/>
                </a:lnTo>
                <a:lnTo>
                  <a:pt x="22" y="213"/>
                </a:lnTo>
                <a:lnTo>
                  <a:pt x="30" y="214"/>
                </a:lnTo>
                <a:lnTo>
                  <a:pt x="38" y="214"/>
                </a:lnTo>
                <a:lnTo>
                  <a:pt x="45" y="212"/>
                </a:lnTo>
                <a:lnTo>
                  <a:pt x="51" y="210"/>
                </a:lnTo>
                <a:lnTo>
                  <a:pt x="55" y="205"/>
                </a:lnTo>
                <a:lnTo>
                  <a:pt x="59" y="199"/>
                </a:lnTo>
                <a:lnTo>
                  <a:pt x="64" y="192"/>
                </a:lnTo>
                <a:lnTo>
                  <a:pt x="67" y="184"/>
                </a:lnTo>
                <a:lnTo>
                  <a:pt x="70" y="175"/>
                </a:lnTo>
                <a:lnTo>
                  <a:pt x="128" y="0"/>
                </a:lnTo>
                <a:lnTo>
                  <a:pt x="103" y="0"/>
                </a:lnTo>
                <a:close/>
              </a:path>
            </a:pathLst>
          </a:custGeom>
          <a:solidFill>
            <a:srgbClr val="000080"/>
          </a:solidFill>
          <a:ln w="9525">
            <a:noFill/>
            <a:round/>
            <a:headEnd/>
            <a:tailEnd/>
          </a:ln>
        </p:spPr>
        <p:txBody>
          <a:bodyPr/>
          <a:lstStyle/>
          <a:p>
            <a:endParaRPr lang="ru-RU"/>
          </a:p>
        </p:txBody>
      </p:sp>
      <p:sp>
        <p:nvSpPr>
          <p:cNvPr id="23699" name="Freeform 147"/>
          <p:cNvSpPr>
            <a:spLocks/>
          </p:cNvSpPr>
          <p:nvPr/>
        </p:nvSpPr>
        <p:spPr bwMode="auto">
          <a:xfrm>
            <a:off x="2463800" y="2725738"/>
            <a:ext cx="109538" cy="109537"/>
          </a:xfrm>
          <a:custGeom>
            <a:avLst/>
            <a:gdLst>
              <a:gd name="T0" fmla="*/ 48 w 233"/>
              <a:gd name="T1" fmla="*/ 207 h 207"/>
              <a:gd name="T2" fmla="*/ 75 w 233"/>
              <a:gd name="T3" fmla="*/ 207 h 207"/>
              <a:gd name="T4" fmla="*/ 116 w 233"/>
              <a:gd name="T5" fmla="*/ 36 h 207"/>
              <a:gd name="T6" fmla="*/ 158 w 233"/>
              <a:gd name="T7" fmla="*/ 207 h 207"/>
              <a:gd name="T8" fmla="*/ 183 w 233"/>
              <a:gd name="T9" fmla="*/ 207 h 207"/>
              <a:gd name="T10" fmla="*/ 233 w 233"/>
              <a:gd name="T11" fmla="*/ 0 h 207"/>
              <a:gd name="T12" fmla="*/ 208 w 233"/>
              <a:gd name="T13" fmla="*/ 0 h 207"/>
              <a:gd name="T14" fmla="*/ 169 w 233"/>
              <a:gd name="T15" fmla="*/ 164 h 207"/>
              <a:gd name="T16" fmla="*/ 128 w 233"/>
              <a:gd name="T17" fmla="*/ 0 h 207"/>
              <a:gd name="T18" fmla="*/ 102 w 233"/>
              <a:gd name="T19" fmla="*/ 0 h 207"/>
              <a:gd name="T20" fmla="*/ 63 w 233"/>
              <a:gd name="T21" fmla="*/ 165 h 207"/>
              <a:gd name="T22" fmla="*/ 24 w 233"/>
              <a:gd name="T23" fmla="*/ 0 h 207"/>
              <a:gd name="T24" fmla="*/ 0 w 233"/>
              <a:gd name="T25" fmla="*/ 0 h 207"/>
              <a:gd name="T26" fmla="*/ 48 w 233"/>
              <a:gd name="T27" fmla="*/ 207 h 20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3"/>
              <a:gd name="T43" fmla="*/ 0 h 207"/>
              <a:gd name="T44" fmla="*/ 233 w 233"/>
              <a:gd name="T45" fmla="*/ 207 h 20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3" h="207">
                <a:moveTo>
                  <a:pt x="48" y="207"/>
                </a:moveTo>
                <a:lnTo>
                  <a:pt x="75" y="207"/>
                </a:lnTo>
                <a:lnTo>
                  <a:pt x="116" y="36"/>
                </a:lnTo>
                <a:lnTo>
                  <a:pt x="158" y="207"/>
                </a:lnTo>
                <a:lnTo>
                  <a:pt x="183" y="207"/>
                </a:lnTo>
                <a:lnTo>
                  <a:pt x="233" y="0"/>
                </a:lnTo>
                <a:lnTo>
                  <a:pt x="208" y="0"/>
                </a:lnTo>
                <a:lnTo>
                  <a:pt x="169" y="164"/>
                </a:lnTo>
                <a:lnTo>
                  <a:pt x="128" y="0"/>
                </a:lnTo>
                <a:lnTo>
                  <a:pt x="102" y="0"/>
                </a:lnTo>
                <a:lnTo>
                  <a:pt x="63" y="165"/>
                </a:lnTo>
                <a:lnTo>
                  <a:pt x="24" y="0"/>
                </a:lnTo>
                <a:lnTo>
                  <a:pt x="0" y="0"/>
                </a:lnTo>
                <a:lnTo>
                  <a:pt x="48" y="207"/>
                </a:lnTo>
                <a:close/>
              </a:path>
            </a:pathLst>
          </a:custGeom>
          <a:solidFill>
            <a:srgbClr val="000080"/>
          </a:solidFill>
          <a:ln w="9525">
            <a:noFill/>
            <a:round/>
            <a:headEnd/>
            <a:tailEnd/>
          </a:ln>
        </p:spPr>
        <p:txBody>
          <a:bodyPr/>
          <a:lstStyle/>
          <a:p>
            <a:endParaRPr lang="ru-RU"/>
          </a:p>
        </p:txBody>
      </p:sp>
      <p:sp>
        <p:nvSpPr>
          <p:cNvPr id="23700" name="Rectangle 148"/>
          <p:cNvSpPr>
            <a:spLocks noChangeArrowheads="1"/>
          </p:cNvSpPr>
          <p:nvPr/>
        </p:nvSpPr>
        <p:spPr bwMode="auto">
          <a:xfrm>
            <a:off x="2576513" y="2819400"/>
            <a:ext cx="12700" cy="15875"/>
          </a:xfrm>
          <a:prstGeom prst="rect">
            <a:avLst/>
          </a:prstGeom>
          <a:solidFill>
            <a:srgbClr val="000080"/>
          </a:solidFill>
          <a:ln w="9525">
            <a:noFill/>
            <a:miter lim="800000"/>
            <a:headEnd/>
            <a:tailEnd/>
          </a:ln>
        </p:spPr>
        <p:txBody>
          <a:bodyPr/>
          <a:lstStyle/>
          <a:p>
            <a:endParaRPr lang="ru-RU"/>
          </a:p>
        </p:txBody>
      </p:sp>
      <p:sp>
        <p:nvSpPr>
          <p:cNvPr id="23701" name="Freeform 149"/>
          <p:cNvSpPr>
            <a:spLocks/>
          </p:cNvSpPr>
          <p:nvPr/>
        </p:nvSpPr>
        <p:spPr bwMode="auto">
          <a:xfrm>
            <a:off x="1357313" y="2922588"/>
            <a:ext cx="33337" cy="106362"/>
          </a:xfrm>
          <a:custGeom>
            <a:avLst/>
            <a:gdLst>
              <a:gd name="T0" fmla="*/ 42 w 67"/>
              <a:gd name="T1" fmla="*/ 199 h 199"/>
              <a:gd name="T2" fmla="*/ 67 w 67"/>
              <a:gd name="T3" fmla="*/ 199 h 199"/>
              <a:gd name="T4" fmla="*/ 67 w 67"/>
              <a:gd name="T5" fmla="*/ 0 h 199"/>
              <a:gd name="T6" fmla="*/ 49 w 67"/>
              <a:gd name="T7" fmla="*/ 0 h 199"/>
              <a:gd name="T8" fmla="*/ 47 w 67"/>
              <a:gd name="T9" fmla="*/ 9 h 199"/>
              <a:gd name="T10" fmla="*/ 44 w 67"/>
              <a:gd name="T11" fmla="*/ 17 h 199"/>
              <a:gd name="T12" fmla="*/ 40 w 67"/>
              <a:gd name="T13" fmla="*/ 23 h 199"/>
              <a:gd name="T14" fmla="*/ 35 w 67"/>
              <a:gd name="T15" fmla="*/ 29 h 199"/>
              <a:gd name="T16" fmla="*/ 28 w 67"/>
              <a:gd name="T17" fmla="*/ 33 h 199"/>
              <a:gd name="T18" fmla="*/ 20 w 67"/>
              <a:gd name="T19" fmla="*/ 36 h 199"/>
              <a:gd name="T20" fmla="*/ 11 w 67"/>
              <a:gd name="T21" fmla="*/ 37 h 199"/>
              <a:gd name="T22" fmla="*/ 0 w 67"/>
              <a:gd name="T23" fmla="*/ 38 h 199"/>
              <a:gd name="T24" fmla="*/ 0 w 67"/>
              <a:gd name="T25" fmla="*/ 59 h 199"/>
              <a:gd name="T26" fmla="*/ 42 w 67"/>
              <a:gd name="T27" fmla="*/ 59 h 199"/>
              <a:gd name="T28" fmla="*/ 42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9"/>
                </a:lnTo>
                <a:lnTo>
                  <a:pt x="44" y="17"/>
                </a:lnTo>
                <a:lnTo>
                  <a:pt x="40" y="23"/>
                </a:lnTo>
                <a:lnTo>
                  <a:pt x="35" y="29"/>
                </a:lnTo>
                <a:lnTo>
                  <a:pt x="28" y="33"/>
                </a:lnTo>
                <a:lnTo>
                  <a:pt x="20" y="36"/>
                </a:lnTo>
                <a:lnTo>
                  <a:pt x="11" y="37"/>
                </a:lnTo>
                <a:lnTo>
                  <a:pt x="0" y="38"/>
                </a:lnTo>
                <a:lnTo>
                  <a:pt x="0" y="59"/>
                </a:lnTo>
                <a:lnTo>
                  <a:pt x="42" y="59"/>
                </a:lnTo>
                <a:lnTo>
                  <a:pt x="42" y="199"/>
                </a:lnTo>
                <a:close/>
              </a:path>
            </a:pathLst>
          </a:custGeom>
          <a:solidFill>
            <a:srgbClr val="000080"/>
          </a:solidFill>
          <a:ln w="9525">
            <a:noFill/>
            <a:round/>
            <a:headEnd/>
            <a:tailEnd/>
          </a:ln>
        </p:spPr>
        <p:txBody>
          <a:bodyPr/>
          <a:lstStyle/>
          <a:p>
            <a:endParaRPr lang="ru-RU"/>
          </a:p>
        </p:txBody>
      </p:sp>
      <p:sp>
        <p:nvSpPr>
          <p:cNvPr id="23702" name="Freeform 150"/>
          <p:cNvSpPr>
            <a:spLocks noEditPoints="1"/>
          </p:cNvSpPr>
          <p:nvPr/>
        </p:nvSpPr>
        <p:spPr bwMode="auto">
          <a:xfrm>
            <a:off x="1417638" y="2922588"/>
            <a:ext cx="58737" cy="107950"/>
          </a:xfrm>
          <a:custGeom>
            <a:avLst/>
            <a:gdLst>
              <a:gd name="T0" fmla="*/ 0 w 125"/>
              <a:gd name="T1" fmla="*/ 114 h 203"/>
              <a:gd name="T2" fmla="*/ 2 w 125"/>
              <a:gd name="T3" fmla="*/ 136 h 203"/>
              <a:gd name="T4" fmla="*/ 6 w 125"/>
              <a:gd name="T5" fmla="*/ 155 h 203"/>
              <a:gd name="T6" fmla="*/ 12 w 125"/>
              <a:gd name="T7" fmla="*/ 171 h 203"/>
              <a:gd name="T8" fmla="*/ 20 w 125"/>
              <a:gd name="T9" fmla="*/ 184 h 203"/>
              <a:gd name="T10" fmla="*/ 30 w 125"/>
              <a:gd name="T11" fmla="*/ 193 h 203"/>
              <a:gd name="T12" fmla="*/ 42 w 125"/>
              <a:gd name="T13" fmla="*/ 200 h 203"/>
              <a:gd name="T14" fmla="*/ 54 w 125"/>
              <a:gd name="T15" fmla="*/ 203 h 203"/>
              <a:gd name="T16" fmla="*/ 69 w 125"/>
              <a:gd name="T17" fmla="*/ 203 h 203"/>
              <a:gd name="T18" fmla="*/ 83 w 125"/>
              <a:gd name="T19" fmla="*/ 200 h 203"/>
              <a:gd name="T20" fmla="*/ 95 w 125"/>
              <a:gd name="T21" fmla="*/ 193 h 203"/>
              <a:gd name="T22" fmla="*/ 105 w 125"/>
              <a:gd name="T23" fmla="*/ 184 h 203"/>
              <a:gd name="T24" fmla="*/ 112 w 125"/>
              <a:gd name="T25" fmla="*/ 171 h 203"/>
              <a:gd name="T26" fmla="*/ 119 w 125"/>
              <a:gd name="T27" fmla="*/ 155 h 203"/>
              <a:gd name="T28" fmla="*/ 123 w 125"/>
              <a:gd name="T29" fmla="*/ 136 h 203"/>
              <a:gd name="T30" fmla="*/ 125 w 125"/>
              <a:gd name="T31" fmla="*/ 114 h 203"/>
              <a:gd name="T32" fmla="*/ 125 w 125"/>
              <a:gd name="T33" fmla="*/ 89 h 203"/>
              <a:gd name="T34" fmla="*/ 123 w 125"/>
              <a:gd name="T35" fmla="*/ 67 h 203"/>
              <a:gd name="T36" fmla="*/ 119 w 125"/>
              <a:gd name="T37" fmla="*/ 49 h 203"/>
              <a:gd name="T38" fmla="*/ 112 w 125"/>
              <a:gd name="T39" fmla="*/ 32 h 203"/>
              <a:gd name="T40" fmla="*/ 105 w 125"/>
              <a:gd name="T41" fmla="*/ 19 h 203"/>
              <a:gd name="T42" fmla="*/ 95 w 125"/>
              <a:gd name="T43" fmla="*/ 10 h 203"/>
              <a:gd name="T44" fmla="*/ 83 w 125"/>
              <a:gd name="T45" fmla="*/ 3 h 203"/>
              <a:gd name="T46" fmla="*/ 69 w 125"/>
              <a:gd name="T47" fmla="*/ 0 h 203"/>
              <a:gd name="T48" fmla="*/ 54 w 125"/>
              <a:gd name="T49" fmla="*/ 0 h 203"/>
              <a:gd name="T50" fmla="*/ 42 w 125"/>
              <a:gd name="T51" fmla="*/ 3 h 203"/>
              <a:gd name="T52" fmla="*/ 30 w 125"/>
              <a:gd name="T53" fmla="*/ 10 h 203"/>
              <a:gd name="T54" fmla="*/ 20 w 125"/>
              <a:gd name="T55" fmla="*/ 19 h 203"/>
              <a:gd name="T56" fmla="*/ 12 w 125"/>
              <a:gd name="T57" fmla="*/ 32 h 203"/>
              <a:gd name="T58" fmla="*/ 6 w 125"/>
              <a:gd name="T59" fmla="*/ 49 h 203"/>
              <a:gd name="T60" fmla="*/ 2 w 125"/>
              <a:gd name="T61" fmla="*/ 67 h 203"/>
              <a:gd name="T62" fmla="*/ 0 w 125"/>
              <a:gd name="T63" fmla="*/ 89 h 203"/>
              <a:gd name="T64" fmla="*/ 25 w 125"/>
              <a:gd name="T65" fmla="*/ 102 h 203"/>
              <a:gd name="T66" fmla="*/ 27 w 125"/>
              <a:gd name="T67" fmla="*/ 67 h 203"/>
              <a:gd name="T68" fmla="*/ 33 w 125"/>
              <a:gd name="T69" fmla="*/ 43 h 203"/>
              <a:gd name="T70" fmla="*/ 45 w 125"/>
              <a:gd name="T71" fmla="*/ 28 h 203"/>
              <a:gd name="T72" fmla="*/ 63 w 125"/>
              <a:gd name="T73" fmla="*/ 23 h 203"/>
              <a:gd name="T74" fmla="*/ 80 w 125"/>
              <a:gd name="T75" fmla="*/ 28 h 203"/>
              <a:gd name="T76" fmla="*/ 91 w 125"/>
              <a:gd name="T77" fmla="*/ 43 h 203"/>
              <a:gd name="T78" fmla="*/ 98 w 125"/>
              <a:gd name="T79" fmla="*/ 67 h 203"/>
              <a:gd name="T80" fmla="*/ 100 w 125"/>
              <a:gd name="T81" fmla="*/ 102 h 203"/>
              <a:gd name="T82" fmla="*/ 98 w 125"/>
              <a:gd name="T83" fmla="*/ 136 h 203"/>
              <a:gd name="T84" fmla="*/ 91 w 125"/>
              <a:gd name="T85" fmla="*/ 160 h 203"/>
              <a:gd name="T86" fmla="*/ 80 w 125"/>
              <a:gd name="T87" fmla="*/ 176 h 203"/>
              <a:gd name="T88" fmla="*/ 63 w 125"/>
              <a:gd name="T89" fmla="*/ 180 h 203"/>
              <a:gd name="T90" fmla="*/ 45 w 125"/>
              <a:gd name="T91" fmla="*/ 176 h 203"/>
              <a:gd name="T92" fmla="*/ 33 w 125"/>
              <a:gd name="T93" fmla="*/ 160 h 203"/>
              <a:gd name="T94" fmla="*/ 27 w 125"/>
              <a:gd name="T95" fmla="*/ 136 h 203"/>
              <a:gd name="T96" fmla="*/ 25 w 125"/>
              <a:gd name="T97" fmla="*/ 102 h 20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5"/>
              <a:gd name="T148" fmla="*/ 0 h 203"/>
              <a:gd name="T149" fmla="*/ 125 w 125"/>
              <a:gd name="T150" fmla="*/ 203 h 20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5" h="203">
                <a:moveTo>
                  <a:pt x="0" y="102"/>
                </a:moveTo>
                <a:lnTo>
                  <a:pt x="0" y="114"/>
                </a:lnTo>
                <a:lnTo>
                  <a:pt x="1" y="125"/>
                </a:lnTo>
                <a:lnTo>
                  <a:pt x="2" y="136"/>
                </a:lnTo>
                <a:lnTo>
                  <a:pt x="4" y="146"/>
                </a:lnTo>
                <a:lnTo>
                  <a:pt x="6" y="155"/>
                </a:lnTo>
                <a:lnTo>
                  <a:pt x="9" y="164"/>
                </a:lnTo>
                <a:lnTo>
                  <a:pt x="12" y="171"/>
                </a:lnTo>
                <a:lnTo>
                  <a:pt x="15" y="178"/>
                </a:lnTo>
                <a:lnTo>
                  <a:pt x="20" y="184"/>
                </a:lnTo>
                <a:lnTo>
                  <a:pt x="25" y="190"/>
                </a:lnTo>
                <a:lnTo>
                  <a:pt x="30" y="193"/>
                </a:lnTo>
                <a:lnTo>
                  <a:pt x="36" y="196"/>
                </a:lnTo>
                <a:lnTo>
                  <a:pt x="42" y="200"/>
                </a:lnTo>
                <a:lnTo>
                  <a:pt x="48" y="202"/>
                </a:lnTo>
                <a:lnTo>
                  <a:pt x="54" y="203"/>
                </a:lnTo>
                <a:lnTo>
                  <a:pt x="62" y="203"/>
                </a:lnTo>
                <a:lnTo>
                  <a:pt x="69" y="203"/>
                </a:lnTo>
                <a:lnTo>
                  <a:pt x="77" y="202"/>
                </a:lnTo>
                <a:lnTo>
                  <a:pt x="83" y="200"/>
                </a:lnTo>
                <a:lnTo>
                  <a:pt x="89" y="196"/>
                </a:lnTo>
                <a:lnTo>
                  <a:pt x="95" y="193"/>
                </a:lnTo>
                <a:lnTo>
                  <a:pt x="100" y="190"/>
                </a:lnTo>
                <a:lnTo>
                  <a:pt x="105" y="184"/>
                </a:lnTo>
                <a:lnTo>
                  <a:pt x="109" y="178"/>
                </a:lnTo>
                <a:lnTo>
                  <a:pt x="112" y="171"/>
                </a:lnTo>
                <a:lnTo>
                  <a:pt x="116" y="164"/>
                </a:lnTo>
                <a:lnTo>
                  <a:pt x="119" y="155"/>
                </a:lnTo>
                <a:lnTo>
                  <a:pt x="121" y="146"/>
                </a:lnTo>
                <a:lnTo>
                  <a:pt x="123" y="136"/>
                </a:lnTo>
                <a:lnTo>
                  <a:pt x="124" y="125"/>
                </a:lnTo>
                <a:lnTo>
                  <a:pt x="125" y="114"/>
                </a:lnTo>
                <a:lnTo>
                  <a:pt x="125" y="102"/>
                </a:lnTo>
                <a:lnTo>
                  <a:pt x="125" y="89"/>
                </a:lnTo>
                <a:lnTo>
                  <a:pt x="124" y="78"/>
                </a:lnTo>
                <a:lnTo>
                  <a:pt x="123" y="67"/>
                </a:lnTo>
                <a:lnTo>
                  <a:pt x="121" y="58"/>
                </a:lnTo>
                <a:lnTo>
                  <a:pt x="119" y="49"/>
                </a:lnTo>
                <a:lnTo>
                  <a:pt x="116" y="40"/>
                </a:lnTo>
                <a:lnTo>
                  <a:pt x="112" y="32"/>
                </a:lnTo>
                <a:lnTo>
                  <a:pt x="109" y="25"/>
                </a:lnTo>
                <a:lnTo>
                  <a:pt x="105" y="19"/>
                </a:lnTo>
                <a:lnTo>
                  <a:pt x="100" y="15"/>
                </a:lnTo>
                <a:lnTo>
                  <a:pt x="95" y="10"/>
                </a:lnTo>
                <a:lnTo>
                  <a:pt x="89" y="7"/>
                </a:lnTo>
                <a:lnTo>
                  <a:pt x="83" y="3"/>
                </a:lnTo>
                <a:lnTo>
                  <a:pt x="77" y="1"/>
                </a:lnTo>
                <a:lnTo>
                  <a:pt x="69" y="0"/>
                </a:lnTo>
                <a:lnTo>
                  <a:pt x="62" y="0"/>
                </a:lnTo>
                <a:lnTo>
                  <a:pt x="54" y="0"/>
                </a:lnTo>
                <a:lnTo>
                  <a:pt x="48" y="1"/>
                </a:lnTo>
                <a:lnTo>
                  <a:pt x="42" y="3"/>
                </a:lnTo>
                <a:lnTo>
                  <a:pt x="36" y="7"/>
                </a:lnTo>
                <a:lnTo>
                  <a:pt x="30" y="10"/>
                </a:lnTo>
                <a:lnTo>
                  <a:pt x="25" y="15"/>
                </a:lnTo>
                <a:lnTo>
                  <a:pt x="20" y="19"/>
                </a:lnTo>
                <a:lnTo>
                  <a:pt x="15" y="25"/>
                </a:lnTo>
                <a:lnTo>
                  <a:pt x="12" y="32"/>
                </a:lnTo>
                <a:lnTo>
                  <a:pt x="9" y="40"/>
                </a:lnTo>
                <a:lnTo>
                  <a:pt x="6" y="49"/>
                </a:lnTo>
                <a:lnTo>
                  <a:pt x="4" y="58"/>
                </a:lnTo>
                <a:lnTo>
                  <a:pt x="2" y="67"/>
                </a:lnTo>
                <a:lnTo>
                  <a:pt x="1" y="78"/>
                </a:lnTo>
                <a:lnTo>
                  <a:pt x="0" y="89"/>
                </a:lnTo>
                <a:lnTo>
                  <a:pt x="0" y="102"/>
                </a:lnTo>
                <a:close/>
                <a:moveTo>
                  <a:pt x="25" y="102"/>
                </a:moveTo>
                <a:lnTo>
                  <a:pt x="25" y="84"/>
                </a:lnTo>
                <a:lnTo>
                  <a:pt x="27" y="67"/>
                </a:lnTo>
                <a:lnTo>
                  <a:pt x="30" y="53"/>
                </a:lnTo>
                <a:lnTo>
                  <a:pt x="33" y="43"/>
                </a:lnTo>
                <a:lnTo>
                  <a:pt x="39" y="33"/>
                </a:lnTo>
                <a:lnTo>
                  <a:pt x="45" y="28"/>
                </a:lnTo>
                <a:lnTo>
                  <a:pt x="53" y="24"/>
                </a:lnTo>
                <a:lnTo>
                  <a:pt x="63" y="23"/>
                </a:lnTo>
                <a:lnTo>
                  <a:pt x="71" y="24"/>
                </a:lnTo>
                <a:lnTo>
                  <a:pt x="80" y="28"/>
                </a:lnTo>
                <a:lnTo>
                  <a:pt x="86" y="33"/>
                </a:lnTo>
                <a:lnTo>
                  <a:pt x="91" y="43"/>
                </a:lnTo>
                <a:lnTo>
                  <a:pt x="96" y="53"/>
                </a:lnTo>
                <a:lnTo>
                  <a:pt x="98" y="67"/>
                </a:lnTo>
                <a:lnTo>
                  <a:pt x="100" y="84"/>
                </a:lnTo>
                <a:lnTo>
                  <a:pt x="100" y="102"/>
                </a:lnTo>
                <a:lnTo>
                  <a:pt x="100" y="121"/>
                </a:lnTo>
                <a:lnTo>
                  <a:pt x="98" y="136"/>
                </a:lnTo>
                <a:lnTo>
                  <a:pt x="96" y="150"/>
                </a:lnTo>
                <a:lnTo>
                  <a:pt x="91" y="160"/>
                </a:lnTo>
                <a:lnTo>
                  <a:pt x="86" y="170"/>
                </a:lnTo>
                <a:lnTo>
                  <a:pt x="80" y="176"/>
                </a:lnTo>
                <a:lnTo>
                  <a:pt x="71" y="179"/>
                </a:lnTo>
                <a:lnTo>
                  <a:pt x="63" y="180"/>
                </a:lnTo>
                <a:lnTo>
                  <a:pt x="53" y="179"/>
                </a:lnTo>
                <a:lnTo>
                  <a:pt x="45" y="176"/>
                </a:lnTo>
                <a:lnTo>
                  <a:pt x="39" y="170"/>
                </a:lnTo>
                <a:lnTo>
                  <a:pt x="33" y="160"/>
                </a:lnTo>
                <a:lnTo>
                  <a:pt x="30" y="150"/>
                </a:lnTo>
                <a:lnTo>
                  <a:pt x="27" y="136"/>
                </a:lnTo>
                <a:lnTo>
                  <a:pt x="25" y="121"/>
                </a:lnTo>
                <a:lnTo>
                  <a:pt x="25" y="102"/>
                </a:lnTo>
                <a:close/>
              </a:path>
            </a:pathLst>
          </a:custGeom>
          <a:solidFill>
            <a:srgbClr val="000080"/>
          </a:solidFill>
          <a:ln w="9525">
            <a:noFill/>
            <a:round/>
            <a:headEnd/>
            <a:tailEnd/>
          </a:ln>
        </p:spPr>
        <p:txBody>
          <a:bodyPr/>
          <a:lstStyle/>
          <a:p>
            <a:endParaRPr lang="ru-RU"/>
          </a:p>
        </p:txBody>
      </p:sp>
      <p:sp>
        <p:nvSpPr>
          <p:cNvPr id="23703" name="Freeform 151"/>
          <p:cNvSpPr>
            <a:spLocks noEditPoints="1"/>
          </p:cNvSpPr>
          <p:nvPr/>
        </p:nvSpPr>
        <p:spPr bwMode="auto">
          <a:xfrm>
            <a:off x="2025650" y="2919413"/>
            <a:ext cx="79375" cy="109537"/>
          </a:xfrm>
          <a:custGeom>
            <a:avLst/>
            <a:gdLst>
              <a:gd name="T0" fmla="*/ 0 w 167"/>
              <a:gd name="T1" fmla="*/ 207 h 207"/>
              <a:gd name="T2" fmla="*/ 26 w 167"/>
              <a:gd name="T3" fmla="*/ 207 h 207"/>
              <a:gd name="T4" fmla="*/ 46 w 167"/>
              <a:gd name="T5" fmla="*/ 145 h 207"/>
              <a:gd name="T6" fmla="*/ 120 w 167"/>
              <a:gd name="T7" fmla="*/ 145 h 207"/>
              <a:gd name="T8" fmla="*/ 140 w 167"/>
              <a:gd name="T9" fmla="*/ 207 h 207"/>
              <a:gd name="T10" fmla="*/ 167 w 167"/>
              <a:gd name="T11" fmla="*/ 207 h 207"/>
              <a:gd name="T12" fmla="*/ 98 w 167"/>
              <a:gd name="T13" fmla="*/ 0 h 207"/>
              <a:gd name="T14" fmla="*/ 69 w 167"/>
              <a:gd name="T15" fmla="*/ 0 h 207"/>
              <a:gd name="T16" fmla="*/ 0 w 167"/>
              <a:gd name="T17" fmla="*/ 207 h 207"/>
              <a:gd name="T18" fmla="*/ 54 w 167"/>
              <a:gd name="T19" fmla="*/ 121 h 207"/>
              <a:gd name="T20" fmla="*/ 84 w 167"/>
              <a:gd name="T21" fmla="*/ 30 h 207"/>
              <a:gd name="T22" fmla="*/ 112 w 167"/>
              <a:gd name="T23" fmla="*/ 121 h 207"/>
              <a:gd name="T24" fmla="*/ 54 w 167"/>
              <a:gd name="T25" fmla="*/ 121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7"/>
              <a:gd name="T40" fmla="*/ 0 h 207"/>
              <a:gd name="T41" fmla="*/ 167 w 167"/>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7" h="207">
                <a:moveTo>
                  <a:pt x="0" y="207"/>
                </a:moveTo>
                <a:lnTo>
                  <a:pt x="26" y="207"/>
                </a:lnTo>
                <a:lnTo>
                  <a:pt x="46" y="145"/>
                </a:lnTo>
                <a:lnTo>
                  <a:pt x="120" y="145"/>
                </a:lnTo>
                <a:lnTo>
                  <a:pt x="140" y="207"/>
                </a:lnTo>
                <a:lnTo>
                  <a:pt x="167" y="207"/>
                </a:lnTo>
                <a:lnTo>
                  <a:pt x="98" y="0"/>
                </a:lnTo>
                <a:lnTo>
                  <a:pt x="69" y="0"/>
                </a:lnTo>
                <a:lnTo>
                  <a:pt x="0" y="207"/>
                </a:lnTo>
                <a:close/>
                <a:moveTo>
                  <a:pt x="54" y="121"/>
                </a:moveTo>
                <a:lnTo>
                  <a:pt x="84" y="30"/>
                </a:lnTo>
                <a:lnTo>
                  <a:pt x="112" y="121"/>
                </a:lnTo>
                <a:lnTo>
                  <a:pt x="54" y="121"/>
                </a:lnTo>
                <a:close/>
              </a:path>
            </a:pathLst>
          </a:custGeom>
          <a:solidFill>
            <a:srgbClr val="000080"/>
          </a:solidFill>
          <a:ln w="9525">
            <a:noFill/>
            <a:round/>
            <a:headEnd/>
            <a:tailEnd/>
          </a:ln>
        </p:spPr>
        <p:txBody>
          <a:bodyPr/>
          <a:lstStyle/>
          <a:p>
            <a:endParaRPr lang="ru-RU"/>
          </a:p>
        </p:txBody>
      </p:sp>
      <p:sp>
        <p:nvSpPr>
          <p:cNvPr id="23704" name="Freeform 152"/>
          <p:cNvSpPr>
            <a:spLocks/>
          </p:cNvSpPr>
          <p:nvPr/>
        </p:nvSpPr>
        <p:spPr bwMode="auto">
          <a:xfrm>
            <a:off x="2112963" y="2946400"/>
            <a:ext cx="52387"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7 h 155"/>
              <a:gd name="T12" fmla="*/ 112 w 114"/>
              <a:gd name="T13" fmla="*/ 28 h 155"/>
              <a:gd name="T14" fmla="*/ 108 w 114"/>
              <a:gd name="T15" fmla="*/ 21 h 155"/>
              <a:gd name="T16" fmla="*/ 104 w 114"/>
              <a:gd name="T17" fmla="*/ 15 h 155"/>
              <a:gd name="T18" fmla="*/ 101 w 114"/>
              <a:gd name="T19" fmla="*/ 12 h 155"/>
              <a:gd name="T20" fmla="*/ 97 w 114"/>
              <a:gd name="T21" fmla="*/ 8 h 155"/>
              <a:gd name="T22" fmla="*/ 92 w 114"/>
              <a:gd name="T23" fmla="*/ 5 h 155"/>
              <a:gd name="T24" fmla="*/ 87 w 114"/>
              <a:gd name="T25" fmla="*/ 2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3 h 155"/>
              <a:gd name="T38" fmla="*/ 41 w 114"/>
              <a:gd name="T39" fmla="*/ 6 h 155"/>
              <a:gd name="T40" fmla="*/ 36 w 114"/>
              <a:gd name="T41" fmla="*/ 9 h 155"/>
              <a:gd name="T42" fmla="*/ 31 w 114"/>
              <a:gd name="T43" fmla="*/ 14 h 155"/>
              <a:gd name="T44" fmla="*/ 26 w 114"/>
              <a:gd name="T45" fmla="*/ 20 h 155"/>
              <a:gd name="T46" fmla="*/ 22 w 114"/>
              <a:gd name="T47" fmla="*/ 26 h 155"/>
              <a:gd name="T48" fmla="*/ 22 w 114"/>
              <a:gd name="T49" fmla="*/ 3 h 155"/>
              <a:gd name="T50" fmla="*/ 0 w 114"/>
              <a:gd name="T51" fmla="*/ 3 h 155"/>
              <a:gd name="T52" fmla="*/ 0 w 114"/>
              <a:gd name="T53" fmla="*/ 155 h 155"/>
              <a:gd name="T54" fmla="*/ 23 w 114"/>
              <a:gd name="T55" fmla="*/ 155 h 155"/>
              <a:gd name="T56" fmla="*/ 23 w 114"/>
              <a:gd name="T57" fmla="*/ 69 h 155"/>
              <a:gd name="T58" fmla="*/ 24 w 114"/>
              <a:gd name="T59" fmla="*/ 58 h 155"/>
              <a:gd name="T60" fmla="*/ 26 w 114"/>
              <a:gd name="T61" fmla="*/ 49 h 155"/>
              <a:gd name="T62" fmla="*/ 30 w 114"/>
              <a:gd name="T63" fmla="*/ 41 h 155"/>
              <a:gd name="T64" fmla="*/ 34 w 114"/>
              <a:gd name="T65" fmla="*/ 34 h 155"/>
              <a:gd name="T66" fmla="*/ 40 w 114"/>
              <a:gd name="T67" fmla="*/ 29 h 155"/>
              <a:gd name="T68" fmla="*/ 46 w 114"/>
              <a:gd name="T69" fmla="*/ 26 h 155"/>
              <a:gd name="T70" fmla="*/ 55 w 114"/>
              <a:gd name="T71" fmla="*/ 23 h 155"/>
              <a:gd name="T72" fmla="*/ 63 w 114"/>
              <a:gd name="T73" fmla="*/ 22 h 155"/>
              <a:gd name="T74" fmla="*/ 71 w 114"/>
              <a:gd name="T75" fmla="*/ 23 h 155"/>
              <a:gd name="T76" fmla="*/ 77 w 114"/>
              <a:gd name="T77" fmla="*/ 24 h 155"/>
              <a:gd name="T78" fmla="*/ 81 w 114"/>
              <a:gd name="T79" fmla="*/ 28 h 155"/>
              <a:gd name="T80" fmla="*/ 85 w 114"/>
              <a:gd name="T81" fmla="*/ 31 h 155"/>
              <a:gd name="T82" fmla="*/ 88 w 114"/>
              <a:gd name="T83" fmla="*/ 37 h 155"/>
              <a:gd name="T84" fmla="*/ 90 w 114"/>
              <a:gd name="T85" fmla="*/ 44 h 155"/>
              <a:gd name="T86" fmla="*/ 91 w 114"/>
              <a:gd name="T87" fmla="*/ 52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4" y="15"/>
                </a:lnTo>
                <a:lnTo>
                  <a:pt x="101" y="12"/>
                </a:lnTo>
                <a:lnTo>
                  <a:pt x="97" y="8"/>
                </a:lnTo>
                <a:lnTo>
                  <a:pt x="92" y="5"/>
                </a:lnTo>
                <a:lnTo>
                  <a:pt x="87" y="2"/>
                </a:lnTo>
                <a:lnTo>
                  <a:pt x="80" y="1"/>
                </a:lnTo>
                <a:lnTo>
                  <a:pt x="73" y="0"/>
                </a:lnTo>
                <a:lnTo>
                  <a:pt x="65" y="0"/>
                </a:lnTo>
                <a:lnTo>
                  <a:pt x="59" y="0"/>
                </a:lnTo>
                <a:lnTo>
                  <a:pt x="53" y="1"/>
                </a:lnTo>
                <a:lnTo>
                  <a:pt x="46" y="3"/>
                </a:lnTo>
                <a:lnTo>
                  <a:pt x="41" y="6"/>
                </a:lnTo>
                <a:lnTo>
                  <a:pt x="36" y="9"/>
                </a:lnTo>
                <a:lnTo>
                  <a:pt x="31" y="14"/>
                </a:lnTo>
                <a:lnTo>
                  <a:pt x="26" y="20"/>
                </a:lnTo>
                <a:lnTo>
                  <a:pt x="22" y="26"/>
                </a:lnTo>
                <a:lnTo>
                  <a:pt x="22" y="3"/>
                </a:lnTo>
                <a:lnTo>
                  <a:pt x="0" y="3"/>
                </a:lnTo>
                <a:lnTo>
                  <a:pt x="0" y="155"/>
                </a:lnTo>
                <a:lnTo>
                  <a:pt x="23" y="155"/>
                </a:lnTo>
                <a:lnTo>
                  <a:pt x="23" y="69"/>
                </a:lnTo>
                <a:lnTo>
                  <a:pt x="24" y="58"/>
                </a:lnTo>
                <a:lnTo>
                  <a:pt x="26" y="49"/>
                </a:lnTo>
                <a:lnTo>
                  <a:pt x="30" y="41"/>
                </a:lnTo>
                <a:lnTo>
                  <a:pt x="34" y="34"/>
                </a:lnTo>
                <a:lnTo>
                  <a:pt x="40" y="29"/>
                </a:lnTo>
                <a:lnTo>
                  <a:pt x="46" y="26"/>
                </a:lnTo>
                <a:lnTo>
                  <a:pt x="55" y="23"/>
                </a:lnTo>
                <a:lnTo>
                  <a:pt x="63" y="22"/>
                </a:lnTo>
                <a:lnTo>
                  <a:pt x="71" y="23"/>
                </a:lnTo>
                <a:lnTo>
                  <a:pt x="77" y="24"/>
                </a:lnTo>
                <a:lnTo>
                  <a:pt x="81" y="28"/>
                </a:lnTo>
                <a:lnTo>
                  <a:pt x="85"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3705" name="Freeform 153"/>
          <p:cNvSpPr>
            <a:spLocks/>
          </p:cNvSpPr>
          <p:nvPr/>
        </p:nvSpPr>
        <p:spPr bwMode="auto">
          <a:xfrm>
            <a:off x="2174875" y="2925763"/>
            <a:ext cx="31750" cy="103187"/>
          </a:xfrm>
          <a:custGeom>
            <a:avLst/>
            <a:gdLst>
              <a:gd name="T0" fmla="*/ 43 w 67"/>
              <a:gd name="T1" fmla="*/ 154 h 195"/>
              <a:gd name="T2" fmla="*/ 43 w 67"/>
              <a:gd name="T3" fmla="*/ 61 h 195"/>
              <a:gd name="T4" fmla="*/ 67 w 67"/>
              <a:gd name="T5" fmla="*/ 61 h 195"/>
              <a:gd name="T6" fmla="*/ 67 w 67"/>
              <a:gd name="T7" fmla="*/ 41 h 195"/>
              <a:gd name="T8" fmla="*/ 43 w 67"/>
              <a:gd name="T9" fmla="*/ 41 h 195"/>
              <a:gd name="T10" fmla="*/ 43 w 67"/>
              <a:gd name="T11" fmla="*/ 0 h 195"/>
              <a:gd name="T12" fmla="*/ 20 w 67"/>
              <a:gd name="T13" fmla="*/ 0 h 195"/>
              <a:gd name="T14" fmla="*/ 20 w 67"/>
              <a:gd name="T15" fmla="*/ 41 h 195"/>
              <a:gd name="T16" fmla="*/ 0 w 67"/>
              <a:gd name="T17" fmla="*/ 41 h 195"/>
              <a:gd name="T18" fmla="*/ 0 w 67"/>
              <a:gd name="T19" fmla="*/ 61 h 195"/>
              <a:gd name="T20" fmla="*/ 20 w 67"/>
              <a:gd name="T21" fmla="*/ 61 h 195"/>
              <a:gd name="T22" fmla="*/ 20 w 67"/>
              <a:gd name="T23" fmla="*/ 164 h 195"/>
              <a:gd name="T24" fmla="*/ 20 w 67"/>
              <a:gd name="T25" fmla="*/ 172 h 195"/>
              <a:gd name="T26" fmla="*/ 21 w 67"/>
              <a:gd name="T27" fmla="*/ 178 h 195"/>
              <a:gd name="T28" fmla="*/ 23 w 67"/>
              <a:gd name="T29" fmla="*/ 184 h 195"/>
              <a:gd name="T30" fmla="*/ 26 w 67"/>
              <a:gd name="T31" fmla="*/ 188 h 195"/>
              <a:gd name="T32" fmla="*/ 30 w 67"/>
              <a:gd name="T33" fmla="*/ 192 h 195"/>
              <a:gd name="T34" fmla="*/ 36 w 67"/>
              <a:gd name="T35" fmla="*/ 194 h 195"/>
              <a:gd name="T36" fmla="*/ 42 w 67"/>
              <a:gd name="T37" fmla="*/ 195 h 195"/>
              <a:gd name="T38" fmla="*/ 49 w 67"/>
              <a:gd name="T39" fmla="*/ 195 h 195"/>
              <a:gd name="T40" fmla="*/ 58 w 67"/>
              <a:gd name="T41" fmla="*/ 194 h 195"/>
              <a:gd name="T42" fmla="*/ 67 w 67"/>
              <a:gd name="T43" fmla="*/ 193 h 195"/>
              <a:gd name="T44" fmla="*/ 67 w 67"/>
              <a:gd name="T45" fmla="*/ 171 h 195"/>
              <a:gd name="T46" fmla="*/ 56 w 67"/>
              <a:gd name="T47" fmla="*/ 172 h 195"/>
              <a:gd name="T48" fmla="*/ 49 w 67"/>
              <a:gd name="T49" fmla="*/ 171 h 195"/>
              <a:gd name="T50" fmla="*/ 45 w 67"/>
              <a:gd name="T51" fmla="*/ 168 h 195"/>
              <a:gd name="T52" fmla="*/ 43 w 67"/>
              <a:gd name="T53" fmla="*/ 163 h 195"/>
              <a:gd name="T54" fmla="*/ 43 w 67"/>
              <a:gd name="T55" fmla="*/ 154 h 19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95"/>
              <a:gd name="T86" fmla="*/ 67 w 67"/>
              <a:gd name="T87" fmla="*/ 195 h 19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95">
                <a:moveTo>
                  <a:pt x="43" y="154"/>
                </a:moveTo>
                <a:lnTo>
                  <a:pt x="43" y="61"/>
                </a:lnTo>
                <a:lnTo>
                  <a:pt x="67" y="61"/>
                </a:lnTo>
                <a:lnTo>
                  <a:pt x="67" y="41"/>
                </a:lnTo>
                <a:lnTo>
                  <a:pt x="43" y="41"/>
                </a:lnTo>
                <a:lnTo>
                  <a:pt x="43" y="0"/>
                </a:lnTo>
                <a:lnTo>
                  <a:pt x="20" y="0"/>
                </a:lnTo>
                <a:lnTo>
                  <a:pt x="20" y="41"/>
                </a:lnTo>
                <a:lnTo>
                  <a:pt x="0" y="41"/>
                </a:lnTo>
                <a:lnTo>
                  <a:pt x="0" y="61"/>
                </a:lnTo>
                <a:lnTo>
                  <a:pt x="20" y="61"/>
                </a:lnTo>
                <a:lnTo>
                  <a:pt x="20" y="164"/>
                </a:lnTo>
                <a:lnTo>
                  <a:pt x="20" y="172"/>
                </a:lnTo>
                <a:lnTo>
                  <a:pt x="21" y="178"/>
                </a:lnTo>
                <a:lnTo>
                  <a:pt x="23" y="184"/>
                </a:lnTo>
                <a:lnTo>
                  <a:pt x="26" y="188"/>
                </a:lnTo>
                <a:lnTo>
                  <a:pt x="30" y="192"/>
                </a:lnTo>
                <a:lnTo>
                  <a:pt x="36" y="194"/>
                </a:lnTo>
                <a:lnTo>
                  <a:pt x="42" y="195"/>
                </a:lnTo>
                <a:lnTo>
                  <a:pt x="49" y="195"/>
                </a:lnTo>
                <a:lnTo>
                  <a:pt x="58" y="194"/>
                </a:lnTo>
                <a:lnTo>
                  <a:pt x="67" y="193"/>
                </a:lnTo>
                <a:lnTo>
                  <a:pt x="67" y="171"/>
                </a:lnTo>
                <a:lnTo>
                  <a:pt x="56" y="172"/>
                </a:lnTo>
                <a:lnTo>
                  <a:pt x="49" y="171"/>
                </a:lnTo>
                <a:lnTo>
                  <a:pt x="45" y="168"/>
                </a:lnTo>
                <a:lnTo>
                  <a:pt x="43" y="163"/>
                </a:lnTo>
                <a:lnTo>
                  <a:pt x="43" y="154"/>
                </a:lnTo>
                <a:close/>
              </a:path>
            </a:pathLst>
          </a:custGeom>
          <a:solidFill>
            <a:srgbClr val="000080"/>
          </a:solidFill>
          <a:ln w="9525">
            <a:noFill/>
            <a:round/>
            <a:headEnd/>
            <a:tailEnd/>
          </a:ln>
        </p:spPr>
        <p:txBody>
          <a:bodyPr/>
          <a:lstStyle/>
          <a:p>
            <a:endParaRPr lang="ru-RU"/>
          </a:p>
        </p:txBody>
      </p:sp>
      <p:sp>
        <p:nvSpPr>
          <p:cNvPr id="23706" name="Freeform 154"/>
          <p:cNvSpPr>
            <a:spLocks/>
          </p:cNvSpPr>
          <p:nvPr/>
        </p:nvSpPr>
        <p:spPr bwMode="auto">
          <a:xfrm>
            <a:off x="2216150" y="2919413"/>
            <a:ext cx="53975" cy="109537"/>
          </a:xfrm>
          <a:custGeom>
            <a:avLst/>
            <a:gdLst>
              <a:gd name="T0" fmla="*/ 91 w 114"/>
              <a:gd name="T1" fmla="*/ 207 h 207"/>
              <a:gd name="T2" fmla="*/ 114 w 114"/>
              <a:gd name="T3" fmla="*/ 207 h 207"/>
              <a:gd name="T4" fmla="*/ 114 w 114"/>
              <a:gd name="T5" fmla="*/ 116 h 207"/>
              <a:gd name="T6" fmla="*/ 114 w 114"/>
              <a:gd name="T7" fmla="*/ 109 h 207"/>
              <a:gd name="T8" fmla="*/ 114 w 114"/>
              <a:gd name="T9" fmla="*/ 99 h 207"/>
              <a:gd name="T10" fmla="*/ 113 w 114"/>
              <a:gd name="T11" fmla="*/ 89 h 207"/>
              <a:gd name="T12" fmla="*/ 112 w 114"/>
              <a:gd name="T13" fmla="*/ 80 h 207"/>
              <a:gd name="T14" fmla="*/ 108 w 114"/>
              <a:gd name="T15" fmla="*/ 73 h 207"/>
              <a:gd name="T16" fmla="*/ 105 w 114"/>
              <a:gd name="T17" fmla="*/ 67 h 207"/>
              <a:gd name="T18" fmla="*/ 102 w 114"/>
              <a:gd name="T19" fmla="*/ 64 h 207"/>
              <a:gd name="T20" fmla="*/ 97 w 114"/>
              <a:gd name="T21" fmla="*/ 60 h 207"/>
              <a:gd name="T22" fmla="*/ 92 w 114"/>
              <a:gd name="T23" fmla="*/ 57 h 207"/>
              <a:gd name="T24" fmla="*/ 87 w 114"/>
              <a:gd name="T25" fmla="*/ 54 h 207"/>
              <a:gd name="T26" fmla="*/ 81 w 114"/>
              <a:gd name="T27" fmla="*/ 53 h 207"/>
              <a:gd name="T28" fmla="*/ 73 w 114"/>
              <a:gd name="T29" fmla="*/ 52 h 207"/>
              <a:gd name="T30" fmla="*/ 66 w 114"/>
              <a:gd name="T31" fmla="*/ 52 h 207"/>
              <a:gd name="T32" fmla="*/ 60 w 114"/>
              <a:gd name="T33" fmla="*/ 52 h 207"/>
              <a:gd name="T34" fmla="*/ 52 w 114"/>
              <a:gd name="T35" fmla="*/ 53 h 207"/>
              <a:gd name="T36" fmla="*/ 47 w 114"/>
              <a:gd name="T37" fmla="*/ 55 h 207"/>
              <a:gd name="T38" fmla="*/ 41 w 114"/>
              <a:gd name="T39" fmla="*/ 58 h 207"/>
              <a:gd name="T40" fmla="*/ 35 w 114"/>
              <a:gd name="T41" fmla="*/ 61 h 207"/>
              <a:gd name="T42" fmla="*/ 31 w 114"/>
              <a:gd name="T43" fmla="*/ 66 h 207"/>
              <a:gd name="T44" fmla="*/ 27 w 114"/>
              <a:gd name="T45" fmla="*/ 71 h 207"/>
              <a:gd name="T46" fmla="*/ 24 w 114"/>
              <a:gd name="T47" fmla="*/ 76 h 207"/>
              <a:gd name="T48" fmla="*/ 24 w 114"/>
              <a:gd name="T49" fmla="*/ 0 h 207"/>
              <a:gd name="T50" fmla="*/ 0 w 114"/>
              <a:gd name="T51" fmla="*/ 0 h 207"/>
              <a:gd name="T52" fmla="*/ 0 w 114"/>
              <a:gd name="T53" fmla="*/ 207 h 207"/>
              <a:gd name="T54" fmla="*/ 24 w 114"/>
              <a:gd name="T55" fmla="*/ 207 h 207"/>
              <a:gd name="T56" fmla="*/ 24 w 114"/>
              <a:gd name="T57" fmla="*/ 117 h 207"/>
              <a:gd name="T58" fmla="*/ 25 w 114"/>
              <a:gd name="T59" fmla="*/ 108 h 207"/>
              <a:gd name="T60" fmla="*/ 27 w 114"/>
              <a:gd name="T61" fmla="*/ 100 h 207"/>
              <a:gd name="T62" fmla="*/ 30 w 114"/>
              <a:gd name="T63" fmla="*/ 92 h 207"/>
              <a:gd name="T64" fmla="*/ 34 w 114"/>
              <a:gd name="T65" fmla="*/ 86 h 207"/>
              <a:gd name="T66" fmla="*/ 41 w 114"/>
              <a:gd name="T67" fmla="*/ 81 h 207"/>
              <a:gd name="T68" fmla="*/ 47 w 114"/>
              <a:gd name="T69" fmla="*/ 78 h 207"/>
              <a:gd name="T70" fmla="*/ 55 w 114"/>
              <a:gd name="T71" fmla="*/ 75 h 207"/>
              <a:gd name="T72" fmla="*/ 64 w 114"/>
              <a:gd name="T73" fmla="*/ 74 h 207"/>
              <a:gd name="T74" fmla="*/ 71 w 114"/>
              <a:gd name="T75" fmla="*/ 75 h 207"/>
              <a:gd name="T76" fmla="*/ 77 w 114"/>
              <a:gd name="T77" fmla="*/ 76 h 207"/>
              <a:gd name="T78" fmla="*/ 83 w 114"/>
              <a:gd name="T79" fmla="*/ 80 h 207"/>
              <a:gd name="T80" fmla="*/ 86 w 114"/>
              <a:gd name="T81" fmla="*/ 83 h 207"/>
              <a:gd name="T82" fmla="*/ 88 w 114"/>
              <a:gd name="T83" fmla="*/ 89 h 207"/>
              <a:gd name="T84" fmla="*/ 90 w 114"/>
              <a:gd name="T85" fmla="*/ 96 h 207"/>
              <a:gd name="T86" fmla="*/ 91 w 114"/>
              <a:gd name="T87" fmla="*/ 104 h 207"/>
              <a:gd name="T88" fmla="*/ 91 w 114"/>
              <a:gd name="T89" fmla="*/ 114 h 207"/>
              <a:gd name="T90" fmla="*/ 91 w 114"/>
              <a:gd name="T91" fmla="*/ 207 h 2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207"/>
              <a:gd name="T140" fmla="*/ 114 w 114"/>
              <a:gd name="T141" fmla="*/ 207 h 2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207">
                <a:moveTo>
                  <a:pt x="91" y="207"/>
                </a:moveTo>
                <a:lnTo>
                  <a:pt x="114" y="207"/>
                </a:lnTo>
                <a:lnTo>
                  <a:pt x="114" y="116"/>
                </a:lnTo>
                <a:lnTo>
                  <a:pt x="114" y="109"/>
                </a:lnTo>
                <a:lnTo>
                  <a:pt x="114" y="99"/>
                </a:lnTo>
                <a:lnTo>
                  <a:pt x="113" y="89"/>
                </a:lnTo>
                <a:lnTo>
                  <a:pt x="112" y="80"/>
                </a:lnTo>
                <a:lnTo>
                  <a:pt x="108" y="73"/>
                </a:lnTo>
                <a:lnTo>
                  <a:pt x="105" y="67"/>
                </a:lnTo>
                <a:lnTo>
                  <a:pt x="102" y="64"/>
                </a:lnTo>
                <a:lnTo>
                  <a:pt x="97" y="60"/>
                </a:lnTo>
                <a:lnTo>
                  <a:pt x="92" y="57"/>
                </a:lnTo>
                <a:lnTo>
                  <a:pt x="87" y="54"/>
                </a:lnTo>
                <a:lnTo>
                  <a:pt x="81" y="53"/>
                </a:lnTo>
                <a:lnTo>
                  <a:pt x="73" y="52"/>
                </a:lnTo>
                <a:lnTo>
                  <a:pt x="66" y="52"/>
                </a:lnTo>
                <a:lnTo>
                  <a:pt x="60" y="52"/>
                </a:lnTo>
                <a:lnTo>
                  <a:pt x="52" y="53"/>
                </a:lnTo>
                <a:lnTo>
                  <a:pt x="47" y="55"/>
                </a:lnTo>
                <a:lnTo>
                  <a:pt x="41" y="58"/>
                </a:lnTo>
                <a:lnTo>
                  <a:pt x="35" y="61"/>
                </a:lnTo>
                <a:lnTo>
                  <a:pt x="31" y="66"/>
                </a:lnTo>
                <a:lnTo>
                  <a:pt x="27" y="71"/>
                </a:lnTo>
                <a:lnTo>
                  <a:pt x="24" y="76"/>
                </a:lnTo>
                <a:lnTo>
                  <a:pt x="24" y="0"/>
                </a:lnTo>
                <a:lnTo>
                  <a:pt x="0" y="0"/>
                </a:lnTo>
                <a:lnTo>
                  <a:pt x="0" y="207"/>
                </a:lnTo>
                <a:lnTo>
                  <a:pt x="24" y="207"/>
                </a:lnTo>
                <a:lnTo>
                  <a:pt x="24" y="117"/>
                </a:lnTo>
                <a:lnTo>
                  <a:pt x="25" y="108"/>
                </a:lnTo>
                <a:lnTo>
                  <a:pt x="27" y="100"/>
                </a:lnTo>
                <a:lnTo>
                  <a:pt x="30" y="92"/>
                </a:lnTo>
                <a:lnTo>
                  <a:pt x="34" y="86"/>
                </a:lnTo>
                <a:lnTo>
                  <a:pt x="41" y="81"/>
                </a:lnTo>
                <a:lnTo>
                  <a:pt x="47" y="78"/>
                </a:lnTo>
                <a:lnTo>
                  <a:pt x="55" y="75"/>
                </a:lnTo>
                <a:lnTo>
                  <a:pt x="64" y="74"/>
                </a:lnTo>
                <a:lnTo>
                  <a:pt x="71" y="75"/>
                </a:lnTo>
                <a:lnTo>
                  <a:pt x="77" y="76"/>
                </a:lnTo>
                <a:lnTo>
                  <a:pt x="83" y="80"/>
                </a:lnTo>
                <a:lnTo>
                  <a:pt x="86" y="83"/>
                </a:lnTo>
                <a:lnTo>
                  <a:pt x="88" y="89"/>
                </a:lnTo>
                <a:lnTo>
                  <a:pt x="90" y="96"/>
                </a:lnTo>
                <a:lnTo>
                  <a:pt x="91" y="104"/>
                </a:lnTo>
                <a:lnTo>
                  <a:pt x="91" y="114"/>
                </a:lnTo>
                <a:lnTo>
                  <a:pt x="91" y="207"/>
                </a:lnTo>
                <a:close/>
              </a:path>
            </a:pathLst>
          </a:custGeom>
          <a:solidFill>
            <a:srgbClr val="000080"/>
          </a:solidFill>
          <a:ln w="9525">
            <a:noFill/>
            <a:round/>
            <a:headEnd/>
            <a:tailEnd/>
          </a:ln>
        </p:spPr>
        <p:txBody>
          <a:bodyPr/>
          <a:lstStyle/>
          <a:p>
            <a:endParaRPr lang="ru-RU"/>
          </a:p>
        </p:txBody>
      </p:sp>
      <p:sp>
        <p:nvSpPr>
          <p:cNvPr id="23707" name="Freeform 155"/>
          <p:cNvSpPr>
            <a:spLocks noEditPoints="1"/>
          </p:cNvSpPr>
          <p:nvPr/>
        </p:nvSpPr>
        <p:spPr bwMode="auto">
          <a:xfrm>
            <a:off x="2282825" y="2946400"/>
            <a:ext cx="61913" cy="84138"/>
          </a:xfrm>
          <a:custGeom>
            <a:avLst/>
            <a:gdLst>
              <a:gd name="T0" fmla="*/ 1 w 131"/>
              <a:gd name="T1" fmla="*/ 97 h 158"/>
              <a:gd name="T2" fmla="*/ 9 w 131"/>
              <a:gd name="T3" fmla="*/ 127 h 158"/>
              <a:gd name="T4" fmla="*/ 26 w 131"/>
              <a:gd name="T5" fmla="*/ 147 h 158"/>
              <a:gd name="T6" fmla="*/ 50 w 131"/>
              <a:gd name="T7" fmla="*/ 157 h 158"/>
              <a:gd name="T8" fmla="*/ 80 w 131"/>
              <a:gd name="T9" fmla="*/ 157 h 158"/>
              <a:gd name="T10" fmla="*/ 104 w 131"/>
              <a:gd name="T11" fmla="*/ 147 h 158"/>
              <a:gd name="T12" fmla="*/ 121 w 131"/>
              <a:gd name="T13" fmla="*/ 127 h 158"/>
              <a:gd name="T14" fmla="*/ 129 w 131"/>
              <a:gd name="T15" fmla="*/ 97 h 158"/>
              <a:gd name="T16" fmla="*/ 129 w 131"/>
              <a:gd name="T17" fmla="*/ 62 h 158"/>
              <a:gd name="T18" fmla="*/ 121 w 131"/>
              <a:gd name="T19" fmla="*/ 31 h 158"/>
              <a:gd name="T20" fmla="*/ 104 w 131"/>
              <a:gd name="T21" fmla="*/ 12 h 158"/>
              <a:gd name="T22" fmla="*/ 80 w 131"/>
              <a:gd name="T23" fmla="*/ 1 h 158"/>
              <a:gd name="T24" fmla="*/ 50 w 131"/>
              <a:gd name="T25" fmla="*/ 1 h 158"/>
              <a:gd name="T26" fmla="*/ 26 w 131"/>
              <a:gd name="T27" fmla="*/ 12 h 158"/>
              <a:gd name="T28" fmla="*/ 9 w 131"/>
              <a:gd name="T29" fmla="*/ 31 h 158"/>
              <a:gd name="T30" fmla="*/ 1 w 131"/>
              <a:gd name="T31" fmla="*/ 62 h 158"/>
              <a:gd name="T32" fmla="*/ 23 w 131"/>
              <a:gd name="T33" fmla="*/ 79 h 158"/>
              <a:gd name="T34" fmla="*/ 26 w 131"/>
              <a:gd name="T35" fmla="*/ 55 h 158"/>
              <a:gd name="T36" fmla="*/ 34 w 131"/>
              <a:gd name="T37" fmla="*/ 37 h 158"/>
              <a:gd name="T38" fmla="*/ 47 w 131"/>
              <a:gd name="T39" fmla="*/ 26 h 158"/>
              <a:gd name="T40" fmla="*/ 65 w 131"/>
              <a:gd name="T41" fmla="*/ 22 h 158"/>
              <a:gd name="T42" fmla="*/ 83 w 131"/>
              <a:gd name="T43" fmla="*/ 26 h 158"/>
              <a:gd name="T44" fmla="*/ 96 w 131"/>
              <a:gd name="T45" fmla="*/ 37 h 158"/>
              <a:gd name="T46" fmla="*/ 103 w 131"/>
              <a:gd name="T47" fmla="*/ 55 h 158"/>
              <a:gd name="T48" fmla="*/ 106 w 131"/>
              <a:gd name="T49" fmla="*/ 79 h 158"/>
              <a:gd name="T50" fmla="*/ 103 w 131"/>
              <a:gd name="T51" fmla="*/ 104 h 158"/>
              <a:gd name="T52" fmla="*/ 96 w 131"/>
              <a:gd name="T53" fmla="*/ 121 h 158"/>
              <a:gd name="T54" fmla="*/ 83 w 131"/>
              <a:gd name="T55" fmla="*/ 133 h 158"/>
              <a:gd name="T56" fmla="*/ 65 w 131"/>
              <a:gd name="T57" fmla="*/ 136 h 158"/>
              <a:gd name="T58" fmla="*/ 47 w 131"/>
              <a:gd name="T59" fmla="*/ 133 h 158"/>
              <a:gd name="T60" fmla="*/ 34 w 131"/>
              <a:gd name="T61" fmla="*/ 121 h 158"/>
              <a:gd name="T62" fmla="*/ 26 w 131"/>
              <a:gd name="T63" fmla="*/ 104 h 158"/>
              <a:gd name="T64" fmla="*/ 23 w 131"/>
              <a:gd name="T65" fmla="*/ 79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8"/>
              <a:gd name="T101" fmla="*/ 131 w 13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8">
                <a:moveTo>
                  <a:pt x="0" y="79"/>
                </a:moveTo>
                <a:lnTo>
                  <a:pt x="1" y="97"/>
                </a:lnTo>
                <a:lnTo>
                  <a:pt x="4" y="113"/>
                </a:lnTo>
                <a:lnTo>
                  <a:pt x="9" y="127"/>
                </a:lnTo>
                <a:lnTo>
                  <a:pt x="17" y="137"/>
                </a:lnTo>
                <a:lnTo>
                  <a:pt x="26" y="147"/>
                </a:lnTo>
                <a:lnTo>
                  <a:pt x="38" y="152"/>
                </a:lnTo>
                <a:lnTo>
                  <a:pt x="50" y="157"/>
                </a:lnTo>
                <a:lnTo>
                  <a:pt x="65" y="158"/>
                </a:lnTo>
                <a:lnTo>
                  <a:pt x="80" y="157"/>
                </a:lnTo>
                <a:lnTo>
                  <a:pt x="93" y="152"/>
                </a:lnTo>
                <a:lnTo>
                  <a:pt x="104" y="147"/>
                </a:lnTo>
                <a:lnTo>
                  <a:pt x="114" y="137"/>
                </a:lnTo>
                <a:lnTo>
                  <a:pt x="121" y="127"/>
                </a:lnTo>
                <a:lnTo>
                  <a:pt x="126" y="113"/>
                </a:lnTo>
                <a:lnTo>
                  <a:pt x="129" y="97"/>
                </a:lnTo>
                <a:lnTo>
                  <a:pt x="131" y="79"/>
                </a:lnTo>
                <a:lnTo>
                  <a:pt x="129" y="62"/>
                </a:lnTo>
                <a:lnTo>
                  <a:pt x="126" y="45"/>
                </a:lnTo>
                <a:lnTo>
                  <a:pt x="121" y="31"/>
                </a:lnTo>
                <a:lnTo>
                  <a:pt x="114" y="21"/>
                </a:lnTo>
                <a:lnTo>
                  <a:pt x="104" y="12"/>
                </a:lnTo>
                <a:lnTo>
                  <a:pt x="93" y="6"/>
                </a:lnTo>
                <a:lnTo>
                  <a:pt x="80" y="1"/>
                </a:lnTo>
                <a:lnTo>
                  <a:pt x="65" y="0"/>
                </a:lnTo>
                <a:lnTo>
                  <a:pt x="50" y="1"/>
                </a:lnTo>
                <a:lnTo>
                  <a:pt x="38" y="6"/>
                </a:lnTo>
                <a:lnTo>
                  <a:pt x="26" y="12"/>
                </a:lnTo>
                <a:lnTo>
                  <a:pt x="17" y="21"/>
                </a:lnTo>
                <a:lnTo>
                  <a:pt x="9" y="31"/>
                </a:lnTo>
                <a:lnTo>
                  <a:pt x="4" y="45"/>
                </a:lnTo>
                <a:lnTo>
                  <a:pt x="1" y="62"/>
                </a:lnTo>
                <a:lnTo>
                  <a:pt x="0" y="79"/>
                </a:lnTo>
                <a:close/>
                <a:moveTo>
                  <a:pt x="23" y="79"/>
                </a:moveTo>
                <a:lnTo>
                  <a:pt x="24" y="66"/>
                </a:lnTo>
                <a:lnTo>
                  <a:pt x="26" y="55"/>
                </a:lnTo>
                <a:lnTo>
                  <a:pt x="29" y="45"/>
                </a:lnTo>
                <a:lnTo>
                  <a:pt x="34" y="37"/>
                </a:lnTo>
                <a:lnTo>
                  <a:pt x="40" y="30"/>
                </a:lnTo>
                <a:lnTo>
                  <a:pt x="47" y="26"/>
                </a:lnTo>
                <a:lnTo>
                  <a:pt x="56" y="23"/>
                </a:lnTo>
                <a:lnTo>
                  <a:pt x="65" y="22"/>
                </a:lnTo>
                <a:lnTo>
                  <a:pt x="75" y="23"/>
                </a:lnTo>
                <a:lnTo>
                  <a:pt x="83" y="26"/>
                </a:lnTo>
                <a:lnTo>
                  <a:pt x="89" y="30"/>
                </a:lnTo>
                <a:lnTo>
                  <a:pt x="96" y="37"/>
                </a:lnTo>
                <a:lnTo>
                  <a:pt x="100" y="45"/>
                </a:lnTo>
                <a:lnTo>
                  <a:pt x="103" y="55"/>
                </a:lnTo>
                <a:lnTo>
                  <a:pt x="105" y="66"/>
                </a:lnTo>
                <a:lnTo>
                  <a:pt x="106" y="79"/>
                </a:lnTo>
                <a:lnTo>
                  <a:pt x="105" y="92"/>
                </a:lnTo>
                <a:lnTo>
                  <a:pt x="103" y="104"/>
                </a:lnTo>
                <a:lnTo>
                  <a:pt x="100" y="114"/>
                </a:lnTo>
                <a:lnTo>
                  <a:pt x="96" y="121"/>
                </a:lnTo>
                <a:lnTo>
                  <a:pt x="89" y="128"/>
                </a:lnTo>
                <a:lnTo>
                  <a:pt x="83" y="133"/>
                </a:lnTo>
                <a:lnTo>
                  <a:pt x="75" y="135"/>
                </a:lnTo>
                <a:lnTo>
                  <a:pt x="65" y="136"/>
                </a:lnTo>
                <a:lnTo>
                  <a:pt x="56" y="135"/>
                </a:lnTo>
                <a:lnTo>
                  <a:pt x="47" y="133"/>
                </a:lnTo>
                <a:lnTo>
                  <a:pt x="40" y="128"/>
                </a:lnTo>
                <a:lnTo>
                  <a:pt x="34" y="121"/>
                </a:lnTo>
                <a:lnTo>
                  <a:pt x="29" y="114"/>
                </a:lnTo>
                <a:lnTo>
                  <a:pt x="26" y="104"/>
                </a:lnTo>
                <a:lnTo>
                  <a:pt x="24" y="92"/>
                </a:lnTo>
                <a:lnTo>
                  <a:pt x="23" y="79"/>
                </a:lnTo>
                <a:close/>
              </a:path>
            </a:pathLst>
          </a:custGeom>
          <a:solidFill>
            <a:srgbClr val="000080"/>
          </a:solidFill>
          <a:ln w="9525">
            <a:noFill/>
            <a:round/>
            <a:headEnd/>
            <a:tailEnd/>
          </a:ln>
        </p:spPr>
        <p:txBody>
          <a:bodyPr/>
          <a:lstStyle/>
          <a:p>
            <a:endParaRPr lang="ru-RU"/>
          </a:p>
        </p:txBody>
      </p:sp>
      <p:sp>
        <p:nvSpPr>
          <p:cNvPr id="23708" name="Freeform 156"/>
          <p:cNvSpPr>
            <a:spLocks/>
          </p:cNvSpPr>
          <p:nvPr/>
        </p:nvSpPr>
        <p:spPr bwMode="auto">
          <a:xfrm>
            <a:off x="2357438" y="2946400"/>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7 h 155"/>
              <a:gd name="T12" fmla="*/ 112 w 114"/>
              <a:gd name="T13" fmla="*/ 28 h 155"/>
              <a:gd name="T14" fmla="*/ 108 w 114"/>
              <a:gd name="T15" fmla="*/ 21 h 155"/>
              <a:gd name="T16" fmla="*/ 104 w 114"/>
              <a:gd name="T17" fmla="*/ 15 h 155"/>
              <a:gd name="T18" fmla="*/ 101 w 114"/>
              <a:gd name="T19" fmla="*/ 12 h 155"/>
              <a:gd name="T20" fmla="*/ 97 w 114"/>
              <a:gd name="T21" fmla="*/ 8 h 155"/>
              <a:gd name="T22" fmla="*/ 92 w 114"/>
              <a:gd name="T23" fmla="*/ 5 h 155"/>
              <a:gd name="T24" fmla="*/ 86 w 114"/>
              <a:gd name="T25" fmla="*/ 2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3 h 155"/>
              <a:gd name="T38" fmla="*/ 41 w 114"/>
              <a:gd name="T39" fmla="*/ 6 h 155"/>
              <a:gd name="T40" fmla="*/ 36 w 114"/>
              <a:gd name="T41" fmla="*/ 9 h 155"/>
              <a:gd name="T42" fmla="*/ 31 w 114"/>
              <a:gd name="T43" fmla="*/ 14 h 155"/>
              <a:gd name="T44" fmla="*/ 26 w 114"/>
              <a:gd name="T45" fmla="*/ 20 h 155"/>
              <a:gd name="T46" fmla="*/ 22 w 114"/>
              <a:gd name="T47" fmla="*/ 26 h 155"/>
              <a:gd name="T48" fmla="*/ 22 w 114"/>
              <a:gd name="T49" fmla="*/ 3 h 155"/>
              <a:gd name="T50" fmla="*/ 0 w 114"/>
              <a:gd name="T51" fmla="*/ 3 h 155"/>
              <a:gd name="T52" fmla="*/ 0 w 114"/>
              <a:gd name="T53" fmla="*/ 155 h 155"/>
              <a:gd name="T54" fmla="*/ 23 w 114"/>
              <a:gd name="T55" fmla="*/ 155 h 155"/>
              <a:gd name="T56" fmla="*/ 23 w 114"/>
              <a:gd name="T57" fmla="*/ 69 h 155"/>
              <a:gd name="T58" fmla="*/ 24 w 114"/>
              <a:gd name="T59" fmla="*/ 58 h 155"/>
              <a:gd name="T60" fmla="*/ 26 w 114"/>
              <a:gd name="T61" fmla="*/ 49 h 155"/>
              <a:gd name="T62" fmla="*/ 30 w 114"/>
              <a:gd name="T63" fmla="*/ 41 h 155"/>
              <a:gd name="T64" fmla="*/ 34 w 114"/>
              <a:gd name="T65" fmla="*/ 34 h 155"/>
              <a:gd name="T66" fmla="*/ 40 w 114"/>
              <a:gd name="T67" fmla="*/ 29 h 155"/>
              <a:gd name="T68" fmla="*/ 46 w 114"/>
              <a:gd name="T69" fmla="*/ 26 h 155"/>
              <a:gd name="T70" fmla="*/ 55 w 114"/>
              <a:gd name="T71" fmla="*/ 23 h 155"/>
              <a:gd name="T72" fmla="*/ 63 w 114"/>
              <a:gd name="T73" fmla="*/ 22 h 155"/>
              <a:gd name="T74" fmla="*/ 71 w 114"/>
              <a:gd name="T75" fmla="*/ 23 h 155"/>
              <a:gd name="T76" fmla="*/ 77 w 114"/>
              <a:gd name="T77" fmla="*/ 24 h 155"/>
              <a:gd name="T78" fmla="*/ 81 w 114"/>
              <a:gd name="T79" fmla="*/ 28 h 155"/>
              <a:gd name="T80" fmla="*/ 85 w 114"/>
              <a:gd name="T81" fmla="*/ 31 h 155"/>
              <a:gd name="T82" fmla="*/ 88 w 114"/>
              <a:gd name="T83" fmla="*/ 37 h 155"/>
              <a:gd name="T84" fmla="*/ 90 w 114"/>
              <a:gd name="T85" fmla="*/ 44 h 155"/>
              <a:gd name="T86" fmla="*/ 91 w 114"/>
              <a:gd name="T87" fmla="*/ 52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4" y="15"/>
                </a:lnTo>
                <a:lnTo>
                  <a:pt x="101" y="12"/>
                </a:lnTo>
                <a:lnTo>
                  <a:pt x="97" y="8"/>
                </a:lnTo>
                <a:lnTo>
                  <a:pt x="92" y="5"/>
                </a:lnTo>
                <a:lnTo>
                  <a:pt x="86" y="2"/>
                </a:lnTo>
                <a:lnTo>
                  <a:pt x="80" y="1"/>
                </a:lnTo>
                <a:lnTo>
                  <a:pt x="73" y="0"/>
                </a:lnTo>
                <a:lnTo>
                  <a:pt x="65" y="0"/>
                </a:lnTo>
                <a:lnTo>
                  <a:pt x="59" y="0"/>
                </a:lnTo>
                <a:lnTo>
                  <a:pt x="53" y="1"/>
                </a:lnTo>
                <a:lnTo>
                  <a:pt x="46" y="3"/>
                </a:lnTo>
                <a:lnTo>
                  <a:pt x="41" y="6"/>
                </a:lnTo>
                <a:lnTo>
                  <a:pt x="36" y="9"/>
                </a:lnTo>
                <a:lnTo>
                  <a:pt x="31" y="14"/>
                </a:lnTo>
                <a:lnTo>
                  <a:pt x="26" y="20"/>
                </a:lnTo>
                <a:lnTo>
                  <a:pt x="22" y="26"/>
                </a:lnTo>
                <a:lnTo>
                  <a:pt x="22" y="3"/>
                </a:lnTo>
                <a:lnTo>
                  <a:pt x="0" y="3"/>
                </a:lnTo>
                <a:lnTo>
                  <a:pt x="0" y="155"/>
                </a:lnTo>
                <a:lnTo>
                  <a:pt x="23" y="155"/>
                </a:lnTo>
                <a:lnTo>
                  <a:pt x="23" y="69"/>
                </a:lnTo>
                <a:lnTo>
                  <a:pt x="24" y="58"/>
                </a:lnTo>
                <a:lnTo>
                  <a:pt x="26" y="49"/>
                </a:lnTo>
                <a:lnTo>
                  <a:pt x="30" y="41"/>
                </a:lnTo>
                <a:lnTo>
                  <a:pt x="34" y="34"/>
                </a:lnTo>
                <a:lnTo>
                  <a:pt x="40" y="29"/>
                </a:lnTo>
                <a:lnTo>
                  <a:pt x="46" y="26"/>
                </a:lnTo>
                <a:lnTo>
                  <a:pt x="55" y="23"/>
                </a:lnTo>
                <a:lnTo>
                  <a:pt x="63" y="22"/>
                </a:lnTo>
                <a:lnTo>
                  <a:pt x="71" y="23"/>
                </a:lnTo>
                <a:lnTo>
                  <a:pt x="77" y="24"/>
                </a:lnTo>
                <a:lnTo>
                  <a:pt x="81" y="28"/>
                </a:lnTo>
                <a:lnTo>
                  <a:pt x="85"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3709" name="Freeform 157"/>
          <p:cNvSpPr>
            <a:spLocks/>
          </p:cNvSpPr>
          <p:nvPr/>
        </p:nvSpPr>
        <p:spPr bwMode="auto">
          <a:xfrm>
            <a:off x="2419350" y="2947988"/>
            <a:ext cx="61913" cy="114300"/>
          </a:xfrm>
          <a:custGeom>
            <a:avLst/>
            <a:gdLst>
              <a:gd name="T0" fmla="*/ 102 w 127"/>
              <a:gd name="T1" fmla="*/ 0 h 215"/>
              <a:gd name="T2" fmla="*/ 64 w 127"/>
              <a:gd name="T3" fmla="*/ 123 h 215"/>
              <a:gd name="T4" fmla="*/ 25 w 127"/>
              <a:gd name="T5" fmla="*/ 0 h 215"/>
              <a:gd name="T6" fmla="*/ 0 w 127"/>
              <a:gd name="T7" fmla="*/ 0 h 215"/>
              <a:gd name="T8" fmla="*/ 52 w 127"/>
              <a:gd name="T9" fmla="*/ 160 h 215"/>
              <a:gd name="T10" fmla="*/ 46 w 127"/>
              <a:gd name="T11" fmla="*/ 177 h 215"/>
              <a:gd name="T12" fmla="*/ 43 w 127"/>
              <a:gd name="T13" fmla="*/ 183 h 215"/>
              <a:gd name="T14" fmla="*/ 40 w 127"/>
              <a:gd name="T15" fmla="*/ 188 h 215"/>
              <a:gd name="T16" fmla="*/ 35 w 127"/>
              <a:gd name="T17" fmla="*/ 189 h 215"/>
              <a:gd name="T18" fmla="*/ 28 w 127"/>
              <a:gd name="T19" fmla="*/ 190 h 215"/>
              <a:gd name="T20" fmla="*/ 22 w 127"/>
              <a:gd name="T21" fmla="*/ 189 h 215"/>
              <a:gd name="T22" fmla="*/ 16 w 127"/>
              <a:gd name="T23" fmla="*/ 188 h 215"/>
              <a:gd name="T24" fmla="*/ 16 w 127"/>
              <a:gd name="T25" fmla="*/ 212 h 215"/>
              <a:gd name="T26" fmla="*/ 22 w 127"/>
              <a:gd name="T27" fmla="*/ 214 h 215"/>
              <a:gd name="T28" fmla="*/ 29 w 127"/>
              <a:gd name="T29" fmla="*/ 215 h 215"/>
              <a:gd name="T30" fmla="*/ 38 w 127"/>
              <a:gd name="T31" fmla="*/ 215 h 215"/>
              <a:gd name="T32" fmla="*/ 44 w 127"/>
              <a:gd name="T33" fmla="*/ 212 h 215"/>
              <a:gd name="T34" fmla="*/ 50 w 127"/>
              <a:gd name="T35" fmla="*/ 210 h 215"/>
              <a:gd name="T36" fmla="*/ 55 w 127"/>
              <a:gd name="T37" fmla="*/ 205 h 215"/>
              <a:gd name="T38" fmla="*/ 59 w 127"/>
              <a:gd name="T39" fmla="*/ 200 h 215"/>
              <a:gd name="T40" fmla="*/ 63 w 127"/>
              <a:gd name="T41" fmla="*/ 193 h 215"/>
              <a:gd name="T42" fmla="*/ 66 w 127"/>
              <a:gd name="T43" fmla="*/ 184 h 215"/>
              <a:gd name="T44" fmla="*/ 69 w 127"/>
              <a:gd name="T45" fmla="*/ 175 h 215"/>
              <a:gd name="T46" fmla="*/ 127 w 127"/>
              <a:gd name="T47" fmla="*/ 0 h 215"/>
              <a:gd name="T48" fmla="*/ 102 w 127"/>
              <a:gd name="T49" fmla="*/ 0 h 21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7"/>
              <a:gd name="T76" fmla="*/ 0 h 215"/>
              <a:gd name="T77" fmla="*/ 127 w 127"/>
              <a:gd name="T78" fmla="*/ 215 h 21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7" h="215">
                <a:moveTo>
                  <a:pt x="102" y="0"/>
                </a:moveTo>
                <a:lnTo>
                  <a:pt x="64" y="123"/>
                </a:lnTo>
                <a:lnTo>
                  <a:pt x="25" y="0"/>
                </a:lnTo>
                <a:lnTo>
                  <a:pt x="0" y="0"/>
                </a:lnTo>
                <a:lnTo>
                  <a:pt x="52" y="160"/>
                </a:lnTo>
                <a:lnTo>
                  <a:pt x="46" y="177"/>
                </a:lnTo>
                <a:lnTo>
                  <a:pt x="43" y="183"/>
                </a:lnTo>
                <a:lnTo>
                  <a:pt x="40" y="188"/>
                </a:lnTo>
                <a:lnTo>
                  <a:pt x="35" y="189"/>
                </a:lnTo>
                <a:lnTo>
                  <a:pt x="28" y="190"/>
                </a:lnTo>
                <a:lnTo>
                  <a:pt x="22" y="189"/>
                </a:lnTo>
                <a:lnTo>
                  <a:pt x="16" y="188"/>
                </a:lnTo>
                <a:lnTo>
                  <a:pt x="16" y="212"/>
                </a:lnTo>
                <a:lnTo>
                  <a:pt x="22" y="214"/>
                </a:lnTo>
                <a:lnTo>
                  <a:pt x="29" y="215"/>
                </a:lnTo>
                <a:lnTo>
                  <a:pt x="38" y="215"/>
                </a:lnTo>
                <a:lnTo>
                  <a:pt x="44" y="212"/>
                </a:lnTo>
                <a:lnTo>
                  <a:pt x="50" y="210"/>
                </a:lnTo>
                <a:lnTo>
                  <a:pt x="55" y="205"/>
                </a:lnTo>
                <a:lnTo>
                  <a:pt x="59" y="200"/>
                </a:lnTo>
                <a:lnTo>
                  <a:pt x="63" y="193"/>
                </a:lnTo>
                <a:lnTo>
                  <a:pt x="66" y="184"/>
                </a:lnTo>
                <a:lnTo>
                  <a:pt x="69" y="175"/>
                </a:lnTo>
                <a:lnTo>
                  <a:pt x="127" y="0"/>
                </a:lnTo>
                <a:lnTo>
                  <a:pt x="102" y="0"/>
                </a:lnTo>
                <a:close/>
              </a:path>
            </a:pathLst>
          </a:custGeom>
          <a:solidFill>
            <a:srgbClr val="000080"/>
          </a:solidFill>
          <a:ln w="9525">
            <a:noFill/>
            <a:round/>
            <a:headEnd/>
            <a:tailEnd/>
          </a:ln>
        </p:spPr>
        <p:txBody>
          <a:bodyPr/>
          <a:lstStyle/>
          <a:p>
            <a:endParaRPr lang="ru-RU"/>
          </a:p>
        </p:txBody>
      </p:sp>
      <p:sp>
        <p:nvSpPr>
          <p:cNvPr id="23710" name="Freeform 158"/>
          <p:cNvSpPr>
            <a:spLocks noEditPoints="1"/>
          </p:cNvSpPr>
          <p:nvPr/>
        </p:nvSpPr>
        <p:spPr bwMode="auto">
          <a:xfrm>
            <a:off x="2520950" y="2916238"/>
            <a:ext cx="82550" cy="120650"/>
          </a:xfrm>
          <a:custGeom>
            <a:avLst/>
            <a:gdLst>
              <a:gd name="T0" fmla="*/ 163 w 178"/>
              <a:gd name="T1" fmla="*/ 226 h 226"/>
              <a:gd name="T2" fmla="*/ 154 w 178"/>
              <a:gd name="T3" fmla="*/ 188 h 226"/>
              <a:gd name="T4" fmla="*/ 164 w 178"/>
              <a:gd name="T5" fmla="*/ 171 h 226"/>
              <a:gd name="T6" fmla="*/ 172 w 178"/>
              <a:gd name="T7" fmla="*/ 151 h 226"/>
              <a:gd name="T8" fmla="*/ 177 w 178"/>
              <a:gd name="T9" fmla="*/ 130 h 226"/>
              <a:gd name="T10" fmla="*/ 178 w 178"/>
              <a:gd name="T11" fmla="*/ 107 h 226"/>
              <a:gd name="T12" fmla="*/ 177 w 178"/>
              <a:gd name="T13" fmla="*/ 84 h 226"/>
              <a:gd name="T14" fmla="*/ 172 w 178"/>
              <a:gd name="T15" fmla="*/ 62 h 226"/>
              <a:gd name="T16" fmla="*/ 164 w 178"/>
              <a:gd name="T17" fmla="*/ 44 h 226"/>
              <a:gd name="T18" fmla="*/ 154 w 178"/>
              <a:gd name="T19" fmla="*/ 28 h 226"/>
              <a:gd name="T20" fmla="*/ 141 w 178"/>
              <a:gd name="T21" fmla="*/ 16 h 226"/>
              <a:gd name="T22" fmla="*/ 126 w 178"/>
              <a:gd name="T23" fmla="*/ 7 h 226"/>
              <a:gd name="T24" fmla="*/ 108 w 178"/>
              <a:gd name="T25" fmla="*/ 2 h 226"/>
              <a:gd name="T26" fmla="*/ 89 w 178"/>
              <a:gd name="T27" fmla="*/ 0 h 226"/>
              <a:gd name="T28" fmla="*/ 69 w 178"/>
              <a:gd name="T29" fmla="*/ 2 h 226"/>
              <a:gd name="T30" fmla="*/ 51 w 178"/>
              <a:gd name="T31" fmla="*/ 7 h 226"/>
              <a:gd name="T32" fmla="*/ 37 w 178"/>
              <a:gd name="T33" fmla="*/ 16 h 226"/>
              <a:gd name="T34" fmla="*/ 24 w 178"/>
              <a:gd name="T35" fmla="*/ 28 h 226"/>
              <a:gd name="T36" fmla="*/ 13 w 178"/>
              <a:gd name="T37" fmla="*/ 44 h 226"/>
              <a:gd name="T38" fmla="*/ 6 w 178"/>
              <a:gd name="T39" fmla="*/ 62 h 226"/>
              <a:gd name="T40" fmla="*/ 1 w 178"/>
              <a:gd name="T41" fmla="*/ 84 h 226"/>
              <a:gd name="T42" fmla="*/ 0 w 178"/>
              <a:gd name="T43" fmla="*/ 108 h 226"/>
              <a:gd name="T44" fmla="*/ 1 w 178"/>
              <a:gd name="T45" fmla="*/ 132 h 226"/>
              <a:gd name="T46" fmla="*/ 6 w 178"/>
              <a:gd name="T47" fmla="*/ 154 h 226"/>
              <a:gd name="T48" fmla="*/ 13 w 178"/>
              <a:gd name="T49" fmla="*/ 172 h 226"/>
              <a:gd name="T50" fmla="*/ 24 w 178"/>
              <a:gd name="T51" fmla="*/ 188 h 226"/>
              <a:gd name="T52" fmla="*/ 37 w 178"/>
              <a:gd name="T53" fmla="*/ 199 h 226"/>
              <a:gd name="T54" fmla="*/ 51 w 178"/>
              <a:gd name="T55" fmla="*/ 208 h 226"/>
              <a:gd name="T56" fmla="*/ 69 w 178"/>
              <a:gd name="T57" fmla="*/ 213 h 226"/>
              <a:gd name="T58" fmla="*/ 89 w 178"/>
              <a:gd name="T59" fmla="*/ 215 h 226"/>
              <a:gd name="T60" fmla="*/ 115 w 178"/>
              <a:gd name="T61" fmla="*/ 212 h 226"/>
              <a:gd name="T62" fmla="*/ 137 w 178"/>
              <a:gd name="T63" fmla="*/ 203 h 226"/>
              <a:gd name="T64" fmla="*/ 110 w 178"/>
              <a:gd name="T65" fmla="*/ 188 h 226"/>
              <a:gd name="T66" fmla="*/ 97 w 178"/>
              <a:gd name="T67" fmla="*/ 191 h 226"/>
              <a:gd name="T68" fmla="*/ 76 w 178"/>
              <a:gd name="T69" fmla="*/ 190 h 226"/>
              <a:gd name="T70" fmla="*/ 52 w 178"/>
              <a:gd name="T71" fmla="*/ 178 h 226"/>
              <a:gd name="T72" fmla="*/ 36 w 178"/>
              <a:gd name="T73" fmla="*/ 157 h 226"/>
              <a:gd name="T74" fmla="*/ 27 w 178"/>
              <a:gd name="T75" fmla="*/ 127 h 226"/>
              <a:gd name="T76" fmla="*/ 27 w 178"/>
              <a:gd name="T77" fmla="*/ 89 h 226"/>
              <a:gd name="T78" fmla="*/ 36 w 178"/>
              <a:gd name="T79" fmla="*/ 58 h 226"/>
              <a:gd name="T80" fmla="*/ 52 w 178"/>
              <a:gd name="T81" fmla="*/ 37 h 226"/>
              <a:gd name="T82" fmla="*/ 76 w 178"/>
              <a:gd name="T83" fmla="*/ 26 h 226"/>
              <a:gd name="T84" fmla="*/ 103 w 178"/>
              <a:gd name="T85" fmla="*/ 26 h 226"/>
              <a:gd name="T86" fmla="*/ 126 w 178"/>
              <a:gd name="T87" fmla="*/ 37 h 226"/>
              <a:gd name="T88" fmla="*/ 142 w 178"/>
              <a:gd name="T89" fmla="*/ 58 h 226"/>
              <a:gd name="T90" fmla="*/ 151 w 178"/>
              <a:gd name="T91" fmla="*/ 89 h 226"/>
              <a:gd name="T92" fmla="*/ 152 w 178"/>
              <a:gd name="T93" fmla="*/ 118 h 226"/>
              <a:gd name="T94" fmla="*/ 148 w 178"/>
              <a:gd name="T95" fmla="*/ 136 h 226"/>
              <a:gd name="T96" fmla="*/ 144 w 178"/>
              <a:gd name="T97" fmla="*/ 153 h 226"/>
              <a:gd name="T98" fmla="*/ 138 w 178"/>
              <a:gd name="T99" fmla="*/ 165 h 226"/>
              <a:gd name="T100" fmla="*/ 108 w 178"/>
              <a:gd name="T101" fmla="*/ 149 h 226"/>
              <a:gd name="T102" fmla="*/ 117 w 178"/>
              <a:gd name="T103" fmla="*/ 184 h 22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78"/>
              <a:gd name="T157" fmla="*/ 0 h 226"/>
              <a:gd name="T158" fmla="*/ 178 w 178"/>
              <a:gd name="T159" fmla="*/ 226 h 22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78" h="226">
                <a:moveTo>
                  <a:pt x="137" y="203"/>
                </a:moveTo>
                <a:lnTo>
                  <a:pt x="163" y="226"/>
                </a:lnTo>
                <a:lnTo>
                  <a:pt x="176" y="210"/>
                </a:lnTo>
                <a:lnTo>
                  <a:pt x="154" y="188"/>
                </a:lnTo>
                <a:lnTo>
                  <a:pt x="160" y="179"/>
                </a:lnTo>
                <a:lnTo>
                  <a:pt x="164" y="171"/>
                </a:lnTo>
                <a:lnTo>
                  <a:pt x="168" y="162"/>
                </a:lnTo>
                <a:lnTo>
                  <a:pt x="172" y="151"/>
                </a:lnTo>
                <a:lnTo>
                  <a:pt x="175" y="142"/>
                </a:lnTo>
                <a:lnTo>
                  <a:pt x="177" y="130"/>
                </a:lnTo>
                <a:lnTo>
                  <a:pt x="178" y="120"/>
                </a:lnTo>
                <a:lnTo>
                  <a:pt x="178" y="107"/>
                </a:lnTo>
                <a:lnTo>
                  <a:pt x="178" y="96"/>
                </a:lnTo>
                <a:lnTo>
                  <a:pt x="177" y="84"/>
                </a:lnTo>
                <a:lnTo>
                  <a:pt x="175" y="72"/>
                </a:lnTo>
                <a:lnTo>
                  <a:pt x="172" y="62"/>
                </a:lnTo>
                <a:lnTo>
                  <a:pt x="168" y="52"/>
                </a:lnTo>
                <a:lnTo>
                  <a:pt x="164" y="44"/>
                </a:lnTo>
                <a:lnTo>
                  <a:pt x="160" y="36"/>
                </a:lnTo>
                <a:lnTo>
                  <a:pt x="154" y="28"/>
                </a:lnTo>
                <a:lnTo>
                  <a:pt x="148" y="22"/>
                </a:lnTo>
                <a:lnTo>
                  <a:pt x="141" y="16"/>
                </a:lnTo>
                <a:lnTo>
                  <a:pt x="134" y="12"/>
                </a:lnTo>
                <a:lnTo>
                  <a:pt x="126" y="7"/>
                </a:lnTo>
                <a:lnTo>
                  <a:pt x="118" y="5"/>
                </a:lnTo>
                <a:lnTo>
                  <a:pt x="108" y="2"/>
                </a:lnTo>
                <a:lnTo>
                  <a:pt x="99" y="0"/>
                </a:lnTo>
                <a:lnTo>
                  <a:pt x="89" y="0"/>
                </a:lnTo>
                <a:lnTo>
                  <a:pt x="79" y="0"/>
                </a:lnTo>
                <a:lnTo>
                  <a:pt x="69" y="2"/>
                </a:lnTo>
                <a:lnTo>
                  <a:pt x="60" y="5"/>
                </a:lnTo>
                <a:lnTo>
                  <a:pt x="51" y="7"/>
                </a:lnTo>
                <a:lnTo>
                  <a:pt x="44" y="12"/>
                </a:lnTo>
                <a:lnTo>
                  <a:pt x="37" y="16"/>
                </a:lnTo>
                <a:lnTo>
                  <a:pt x="29" y="22"/>
                </a:lnTo>
                <a:lnTo>
                  <a:pt x="24" y="28"/>
                </a:lnTo>
                <a:lnTo>
                  <a:pt x="19" y="36"/>
                </a:lnTo>
                <a:lnTo>
                  <a:pt x="13" y="44"/>
                </a:lnTo>
                <a:lnTo>
                  <a:pt x="9" y="52"/>
                </a:lnTo>
                <a:lnTo>
                  <a:pt x="6" y="62"/>
                </a:lnTo>
                <a:lnTo>
                  <a:pt x="3" y="72"/>
                </a:lnTo>
                <a:lnTo>
                  <a:pt x="1" y="84"/>
                </a:lnTo>
                <a:lnTo>
                  <a:pt x="0" y="96"/>
                </a:lnTo>
                <a:lnTo>
                  <a:pt x="0" y="108"/>
                </a:lnTo>
                <a:lnTo>
                  <a:pt x="0" y="120"/>
                </a:lnTo>
                <a:lnTo>
                  <a:pt x="1" y="132"/>
                </a:lnTo>
                <a:lnTo>
                  <a:pt x="3" y="143"/>
                </a:lnTo>
                <a:lnTo>
                  <a:pt x="6" y="154"/>
                </a:lnTo>
                <a:lnTo>
                  <a:pt x="9" y="163"/>
                </a:lnTo>
                <a:lnTo>
                  <a:pt x="13" y="172"/>
                </a:lnTo>
                <a:lnTo>
                  <a:pt x="19" y="179"/>
                </a:lnTo>
                <a:lnTo>
                  <a:pt x="24" y="188"/>
                </a:lnTo>
                <a:lnTo>
                  <a:pt x="29" y="193"/>
                </a:lnTo>
                <a:lnTo>
                  <a:pt x="37" y="199"/>
                </a:lnTo>
                <a:lnTo>
                  <a:pt x="44" y="204"/>
                </a:lnTo>
                <a:lnTo>
                  <a:pt x="51" y="208"/>
                </a:lnTo>
                <a:lnTo>
                  <a:pt x="60" y="211"/>
                </a:lnTo>
                <a:lnTo>
                  <a:pt x="69" y="213"/>
                </a:lnTo>
                <a:lnTo>
                  <a:pt x="79" y="215"/>
                </a:lnTo>
                <a:lnTo>
                  <a:pt x="89" y="215"/>
                </a:lnTo>
                <a:lnTo>
                  <a:pt x="102" y="214"/>
                </a:lnTo>
                <a:lnTo>
                  <a:pt x="115" y="212"/>
                </a:lnTo>
                <a:lnTo>
                  <a:pt x="126" y="208"/>
                </a:lnTo>
                <a:lnTo>
                  <a:pt x="137" y="203"/>
                </a:lnTo>
                <a:close/>
                <a:moveTo>
                  <a:pt x="117" y="184"/>
                </a:moveTo>
                <a:lnTo>
                  <a:pt x="110" y="188"/>
                </a:lnTo>
                <a:lnTo>
                  <a:pt x="103" y="190"/>
                </a:lnTo>
                <a:lnTo>
                  <a:pt x="97" y="191"/>
                </a:lnTo>
                <a:lnTo>
                  <a:pt x="89" y="191"/>
                </a:lnTo>
                <a:lnTo>
                  <a:pt x="76" y="190"/>
                </a:lnTo>
                <a:lnTo>
                  <a:pt x="63" y="185"/>
                </a:lnTo>
                <a:lnTo>
                  <a:pt x="52" y="178"/>
                </a:lnTo>
                <a:lnTo>
                  <a:pt x="43" y="169"/>
                </a:lnTo>
                <a:lnTo>
                  <a:pt x="36" y="157"/>
                </a:lnTo>
                <a:lnTo>
                  <a:pt x="30" y="143"/>
                </a:lnTo>
                <a:lnTo>
                  <a:pt x="27" y="127"/>
                </a:lnTo>
                <a:lnTo>
                  <a:pt x="26" y="108"/>
                </a:lnTo>
                <a:lnTo>
                  <a:pt x="27" y="89"/>
                </a:lnTo>
                <a:lnTo>
                  <a:pt x="30" y="72"/>
                </a:lnTo>
                <a:lnTo>
                  <a:pt x="36" y="58"/>
                </a:lnTo>
                <a:lnTo>
                  <a:pt x="43" y="47"/>
                </a:lnTo>
                <a:lnTo>
                  <a:pt x="52" y="37"/>
                </a:lnTo>
                <a:lnTo>
                  <a:pt x="63" y="30"/>
                </a:lnTo>
                <a:lnTo>
                  <a:pt x="76" y="26"/>
                </a:lnTo>
                <a:lnTo>
                  <a:pt x="89" y="24"/>
                </a:lnTo>
                <a:lnTo>
                  <a:pt x="103" y="26"/>
                </a:lnTo>
                <a:lnTo>
                  <a:pt x="115" y="30"/>
                </a:lnTo>
                <a:lnTo>
                  <a:pt x="126" y="37"/>
                </a:lnTo>
                <a:lnTo>
                  <a:pt x="135" y="47"/>
                </a:lnTo>
                <a:lnTo>
                  <a:pt x="142" y="58"/>
                </a:lnTo>
                <a:lnTo>
                  <a:pt x="147" y="72"/>
                </a:lnTo>
                <a:lnTo>
                  <a:pt x="151" y="89"/>
                </a:lnTo>
                <a:lnTo>
                  <a:pt x="152" y="108"/>
                </a:lnTo>
                <a:lnTo>
                  <a:pt x="152" y="118"/>
                </a:lnTo>
                <a:lnTo>
                  <a:pt x="151" y="127"/>
                </a:lnTo>
                <a:lnTo>
                  <a:pt x="148" y="136"/>
                </a:lnTo>
                <a:lnTo>
                  <a:pt x="147" y="144"/>
                </a:lnTo>
                <a:lnTo>
                  <a:pt x="144" y="153"/>
                </a:lnTo>
                <a:lnTo>
                  <a:pt x="141" y="160"/>
                </a:lnTo>
                <a:lnTo>
                  <a:pt x="138" y="165"/>
                </a:lnTo>
                <a:lnTo>
                  <a:pt x="134" y="171"/>
                </a:lnTo>
                <a:lnTo>
                  <a:pt x="108" y="149"/>
                </a:lnTo>
                <a:lnTo>
                  <a:pt x="96" y="165"/>
                </a:lnTo>
                <a:lnTo>
                  <a:pt x="117" y="184"/>
                </a:lnTo>
                <a:close/>
              </a:path>
            </a:pathLst>
          </a:custGeom>
          <a:solidFill>
            <a:srgbClr val="000080"/>
          </a:solidFill>
          <a:ln w="9525">
            <a:noFill/>
            <a:round/>
            <a:headEnd/>
            <a:tailEnd/>
          </a:ln>
        </p:spPr>
        <p:txBody>
          <a:bodyPr/>
          <a:lstStyle/>
          <a:p>
            <a:endParaRPr lang="ru-RU"/>
          </a:p>
        </p:txBody>
      </p:sp>
      <p:sp>
        <p:nvSpPr>
          <p:cNvPr id="23711" name="Rectangle 159"/>
          <p:cNvSpPr>
            <a:spLocks noChangeArrowheads="1"/>
          </p:cNvSpPr>
          <p:nvPr/>
        </p:nvSpPr>
        <p:spPr bwMode="auto">
          <a:xfrm>
            <a:off x="2619375" y="3011488"/>
            <a:ext cx="11113" cy="17462"/>
          </a:xfrm>
          <a:prstGeom prst="rect">
            <a:avLst/>
          </a:prstGeom>
          <a:solidFill>
            <a:srgbClr val="000080"/>
          </a:solidFill>
          <a:ln w="9525">
            <a:noFill/>
            <a:miter lim="800000"/>
            <a:headEnd/>
            <a:tailEnd/>
          </a:ln>
        </p:spPr>
        <p:txBody>
          <a:bodyPr/>
          <a:lstStyle/>
          <a:p>
            <a:endParaRPr lang="ru-RU"/>
          </a:p>
        </p:txBody>
      </p:sp>
      <p:sp>
        <p:nvSpPr>
          <p:cNvPr id="23712" name="Freeform 160"/>
          <p:cNvSpPr>
            <a:spLocks/>
          </p:cNvSpPr>
          <p:nvPr/>
        </p:nvSpPr>
        <p:spPr bwMode="auto">
          <a:xfrm>
            <a:off x="1357313" y="3116263"/>
            <a:ext cx="33337" cy="104775"/>
          </a:xfrm>
          <a:custGeom>
            <a:avLst/>
            <a:gdLst>
              <a:gd name="T0" fmla="*/ 42 w 67"/>
              <a:gd name="T1" fmla="*/ 199 h 199"/>
              <a:gd name="T2" fmla="*/ 67 w 67"/>
              <a:gd name="T3" fmla="*/ 199 h 199"/>
              <a:gd name="T4" fmla="*/ 67 w 67"/>
              <a:gd name="T5" fmla="*/ 0 h 199"/>
              <a:gd name="T6" fmla="*/ 49 w 67"/>
              <a:gd name="T7" fmla="*/ 0 h 199"/>
              <a:gd name="T8" fmla="*/ 47 w 67"/>
              <a:gd name="T9" fmla="*/ 10 h 199"/>
              <a:gd name="T10" fmla="*/ 44 w 67"/>
              <a:gd name="T11" fmla="*/ 18 h 199"/>
              <a:gd name="T12" fmla="*/ 40 w 67"/>
              <a:gd name="T13" fmla="*/ 23 h 199"/>
              <a:gd name="T14" fmla="*/ 35 w 67"/>
              <a:gd name="T15" fmla="*/ 29 h 199"/>
              <a:gd name="T16" fmla="*/ 28 w 67"/>
              <a:gd name="T17" fmla="*/ 34 h 199"/>
              <a:gd name="T18" fmla="*/ 20 w 67"/>
              <a:gd name="T19" fmla="*/ 36 h 199"/>
              <a:gd name="T20" fmla="*/ 11 w 67"/>
              <a:gd name="T21" fmla="*/ 37 h 199"/>
              <a:gd name="T22" fmla="*/ 0 w 67"/>
              <a:gd name="T23" fmla="*/ 39 h 199"/>
              <a:gd name="T24" fmla="*/ 0 w 67"/>
              <a:gd name="T25" fmla="*/ 60 h 199"/>
              <a:gd name="T26" fmla="*/ 42 w 67"/>
              <a:gd name="T27" fmla="*/ 60 h 199"/>
              <a:gd name="T28" fmla="*/ 42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10"/>
                </a:lnTo>
                <a:lnTo>
                  <a:pt x="44" y="18"/>
                </a:lnTo>
                <a:lnTo>
                  <a:pt x="40" y="23"/>
                </a:lnTo>
                <a:lnTo>
                  <a:pt x="35" y="29"/>
                </a:lnTo>
                <a:lnTo>
                  <a:pt x="28" y="34"/>
                </a:lnTo>
                <a:lnTo>
                  <a:pt x="20" y="36"/>
                </a:lnTo>
                <a:lnTo>
                  <a:pt x="11" y="37"/>
                </a:lnTo>
                <a:lnTo>
                  <a:pt x="0" y="39"/>
                </a:lnTo>
                <a:lnTo>
                  <a:pt x="0" y="60"/>
                </a:lnTo>
                <a:lnTo>
                  <a:pt x="42" y="60"/>
                </a:lnTo>
                <a:lnTo>
                  <a:pt x="42" y="199"/>
                </a:lnTo>
                <a:close/>
              </a:path>
            </a:pathLst>
          </a:custGeom>
          <a:solidFill>
            <a:srgbClr val="000080"/>
          </a:solidFill>
          <a:ln w="9525">
            <a:noFill/>
            <a:round/>
            <a:headEnd/>
            <a:tailEnd/>
          </a:ln>
        </p:spPr>
        <p:txBody>
          <a:bodyPr/>
          <a:lstStyle/>
          <a:p>
            <a:endParaRPr lang="ru-RU"/>
          </a:p>
        </p:txBody>
      </p:sp>
      <p:sp>
        <p:nvSpPr>
          <p:cNvPr id="23713" name="Freeform 161"/>
          <p:cNvSpPr>
            <a:spLocks/>
          </p:cNvSpPr>
          <p:nvPr/>
        </p:nvSpPr>
        <p:spPr bwMode="auto">
          <a:xfrm>
            <a:off x="1425575" y="3116263"/>
            <a:ext cx="30163" cy="104775"/>
          </a:xfrm>
          <a:custGeom>
            <a:avLst/>
            <a:gdLst>
              <a:gd name="T0" fmla="*/ 43 w 67"/>
              <a:gd name="T1" fmla="*/ 199 h 199"/>
              <a:gd name="T2" fmla="*/ 67 w 67"/>
              <a:gd name="T3" fmla="*/ 199 h 199"/>
              <a:gd name="T4" fmla="*/ 67 w 67"/>
              <a:gd name="T5" fmla="*/ 0 h 199"/>
              <a:gd name="T6" fmla="*/ 49 w 67"/>
              <a:gd name="T7" fmla="*/ 0 h 199"/>
              <a:gd name="T8" fmla="*/ 47 w 67"/>
              <a:gd name="T9" fmla="*/ 10 h 199"/>
              <a:gd name="T10" fmla="*/ 45 w 67"/>
              <a:gd name="T11" fmla="*/ 18 h 199"/>
              <a:gd name="T12" fmla="*/ 41 w 67"/>
              <a:gd name="T13" fmla="*/ 23 h 199"/>
              <a:gd name="T14" fmla="*/ 35 w 67"/>
              <a:gd name="T15" fmla="*/ 29 h 199"/>
              <a:gd name="T16" fmla="*/ 28 w 67"/>
              <a:gd name="T17" fmla="*/ 34 h 199"/>
              <a:gd name="T18" fmla="*/ 21 w 67"/>
              <a:gd name="T19" fmla="*/ 36 h 199"/>
              <a:gd name="T20" fmla="*/ 11 w 67"/>
              <a:gd name="T21" fmla="*/ 37 h 199"/>
              <a:gd name="T22" fmla="*/ 0 w 67"/>
              <a:gd name="T23" fmla="*/ 39 h 199"/>
              <a:gd name="T24" fmla="*/ 0 w 67"/>
              <a:gd name="T25" fmla="*/ 60 h 199"/>
              <a:gd name="T26" fmla="*/ 43 w 67"/>
              <a:gd name="T27" fmla="*/ 60 h 199"/>
              <a:gd name="T28" fmla="*/ 43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3" y="199"/>
                </a:moveTo>
                <a:lnTo>
                  <a:pt x="67" y="199"/>
                </a:lnTo>
                <a:lnTo>
                  <a:pt x="67" y="0"/>
                </a:lnTo>
                <a:lnTo>
                  <a:pt x="49" y="0"/>
                </a:lnTo>
                <a:lnTo>
                  <a:pt x="47" y="10"/>
                </a:lnTo>
                <a:lnTo>
                  <a:pt x="45" y="18"/>
                </a:lnTo>
                <a:lnTo>
                  <a:pt x="41" y="23"/>
                </a:lnTo>
                <a:lnTo>
                  <a:pt x="35" y="29"/>
                </a:lnTo>
                <a:lnTo>
                  <a:pt x="28" y="34"/>
                </a:lnTo>
                <a:lnTo>
                  <a:pt x="21" y="36"/>
                </a:lnTo>
                <a:lnTo>
                  <a:pt x="11" y="37"/>
                </a:lnTo>
                <a:lnTo>
                  <a:pt x="0" y="39"/>
                </a:lnTo>
                <a:lnTo>
                  <a:pt x="0" y="60"/>
                </a:lnTo>
                <a:lnTo>
                  <a:pt x="43" y="60"/>
                </a:lnTo>
                <a:lnTo>
                  <a:pt x="43" y="199"/>
                </a:lnTo>
                <a:close/>
              </a:path>
            </a:pathLst>
          </a:custGeom>
          <a:solidFill>
            <a:srgbClr val="000080"/>
          </a:solidFill>
          <a:ln w="9525">
            <a:noFill/>
            <a:round/>
            <a:headEnd/>
            <a:tailEnd/>
          </a:ln>
        </p:spPr>
        <p:txBody>
          <a:bodyPr/>
          <a:lstStyle/>
          <a:p>
            <a:endParaRPr lang="ru-RU"/>
          </a:p>
        </p:txBody>
      </p:sp>
      <p:sp>
        <p:nvSpPr>
          <p:cNvPr id="23714" name="Freeform 162"/>
          <p:cNvSpPr>
            <a:spLocks/>
          </p:cNvSpPr>
          <p:nvPr/>
        </p:nvSpPr>
        <p:spPr bwMode="auto">
          <a:xfrm>
            <a:off x="2028825" y="3111500"/>
            <a:ext cx="50800" cy="112713"/>
          </a:xfrm>
          <a:custGeom>
            <a:avLst/>
            <a:gdLst>
              <a:gd name="T0" fmla="*/ 0 w 108"/>
              <a:gd name="T1" fmla="*/ 140 h 212"/>
              <a:gd name="T2" fmla="*/ 0 w 108"/>
              <a:gd name="T3" fmla="*/ 149 h 212"/>
              <a:gd name="T4" fmla="*/ 1 w 108"/>
              <a:gd name="T5" fmla="*/ 163 h 212"/>
              <a:gd name="T6" fmla="*/ 3 w 108"/>
              <a:gd name="T7" fmla="*/ 177 h 212"/>
              <a:gd name="T8" fmla="*/ 7 w 108"/>
              <a:gd name="T9" fmla="*/ 188 h 212"/>
              <a:gd name="T10" fmla="*/ 14 w 108"/>
              <a:gd name="T11" fmla="*/ 196 h 212"/>
              <a:gd name="T12" fmla="*/ 21 w 108"/>
              <a:gd name="T13" fmla="*/ 203 h 212"/>
              <a:gd name="T14" fmla="*/ 30 w 108"/>
              <a:gd name="T15" fmla="*/ 208 h 212"/>
              <a:gd name="T16" fmla="*/ 42 w 108"/>
              <a:gd name="T17" fmla="*/ 211 h 212"/>
              <a:gd name="T18" fmla="*/ 55 w 108"/>
              <a:gd name="T19" fmla="*/ 212 h 212"/>
              <a:gd name="T20" fmla="*/ 67 w 108"/>
              <a:gd name="T21" fmla="*/ 211 h 212"/>
              <a:gd name="T22" fmla="*/ 79 w 108"/>
              <a:gd name="T23" fmla="*/ 208 h 212"/>
              <a:gd name="T24" fmla="*/ 87 w 108"/>
              <a:gd name="T25" fmla="*/ 204 h 212"/>
              <a:gd name="T26" fmla="*/ 96 w 108"/>
              <a:gd name="T27" fmla="*/ 197 h 212"/>
              <a:gd name="T28" fmla="*/ 101 w 108"/>
              <a:gd name="T29" fmla="*/ 188 h 212"/>
              <a:gd name="T30" fmla="*/ 105 w 108"/>
              <a:gd name="T31" fmla="*/ 177 h 212"/>
              <a:gd name="T32" fmla="*/ 107 w 108"/>
              <a:gd name="T33" fmla="*/ 164 h 212"/>
              <a:gd name="T34" fmla="*/ 108 w 108"/>
              <a:gd name="T35" fmla="*/ 149 h 212"/>
              <a:gd name="T36" fmla="*/ 108 w 108"/>
              <a:gd name="T37" fmla="*/ 0 h 212"/>
              <a:gd name="T38" fmla="*/ 83 w 108"/>
              <a:gd name="T39" fmla="*/ 0 h 212"/>
              <a:gd name="T40" fmla="*/ 83 w 108"/>
              <a:gd name="T41" fmla="*/ 139 h 212"/>
              <a:gd name="T42" fmla="*/ 83 w 108"/>
              <a:gd name="T43" fmla="*/ 149 h 212"/>
              <a:gd name="T44" fmla="*/ 83 w 108"/>
              <a:gd name="T45" fmla="*/ 158 h 212"/>
              <a:gd name="T46" fmla="*/ 82 w 108"/>
              <a:gd name="T47" fmla="*/ 165 h 212"/>
              <a:gd name="T48" fmla="*/ 80 w 108"/>
              <a:gd name="T49" fmla="*/ 171 h 212"/>
              <a:gd name="T50" fmla="*/ 76 w 108"/>
              <a:gd name="T51" fmla="*/ 178 h 212"/>
              <a:gd name="T52" fmla="*/ 69 w 108"/>
              <a:gd name="T53" fmla="*/ 183 h 212"/>
              <a:gd name="T54" fmla="*/ 63 w 108"/>
              <a:gd name="T55" fmla="*/ 185 h 212"/>
              <a:gd name="T56" fmla="*/ 54 w 108"/>
              <a:gd name="T57" fmla="*/ 186 h 212"/>
              <a:gd name="T58" fmla="*/ 46 w 108"/>
              <a:gd name="T59" fmla="*/ 186 h 212"/>
              <a:gd name="T60" fmla="*/ 40 w 108"/>
              <a:gd name="T61" fmla="*/ 184 h 212"/>
              <a:gd name="T62" fmla="*/ 35 w 108"/>
              <a:gd name="T63" fmla="*/ 182 h 212"/>
              <a:gd name="T64" fmla="*/ 31 w 108"/>
              <a:gd name="T65" fmla="*/ 177 h 212"/>
              <a:gd name="T66" fmla="*/ 28 w 108"/>
              <a:gd name="T67" fmla="*/ 172 h 212"/>
              <a:gd name="T68" fmla="*/ 26 w 108"/>
              <a:gd name="T69" fmla="*/ 165 h 212"/>
              <a:gd name="T70" fmla="*/ 24 w 108"/>
              <a:gd name="T71" fmla="*/ 157 h 212"/>
              <a:gd name="T72" fmla="*/ 24 w 108"/>
              <a:gd name="T73" fmla="*/ 148 h 212"/>
              <a:gd name="T74" fmla="*/ 24 w 108"/>
              <a:gd name="T75" fmla="*/ 140 h 212"/>
              <a:gd name="T76" fmla="*/ 0 w 108"/>
              <a:gd name="T77" fmla="*/ 140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40"/>
                </a:moveTo>
                <a:lnTo>
                  <a:pt x="0" y="149"/>
                </a:lnTo>
                <a:lnTo>
                  <a:pt x="1" y="163"/>
                </a:lnTo>
                <a:lnTo>
                  <a:pt x="3" y="177"/>
                </a:lnTo>
                <a:lnTo>
                  <a:pt x="7" y="188"/>
                </a:lnTo>
                <a:lnTo>
                  <a:pt x="14" y="196"/>
                </a:lnTo>
                <a:lnTo>
                  <a:pt x="21" y="203"/>
                </a:lnTo>
                <a:lnTo>
                  <a:pt x="30" y="208"/>
                </a:lnTo>
                <a:lnTo>
                  <a:pt x="42" y="211"/>
                </a:lnTo>
                <a:lnTo>
                  <a:pt x="55" y="212"/>
                </a:lnTo>
                <a:lnTo>
                  <a:pt x="67" y="211"/>
                </a:lnTo>
                <a:lnTo>
                  <a:pt x="79" y="208"/>
                </a:lnTo>
                <a:lnTo>
                  <a:pt x="87" y="204"/>
                </a:lnTo>
                <a:lnTo>
                  <a:pt x="96" y="197"/>
                </a:lnTo>
                <a:lnTo>
                  <a:pt x="101" y="188"/>
                </a:lnTo>
                <a:lnTo>
                  <a:pt x="105" y="177"/>
                </a:lnTo>
                <a:lnTo>
                  <a:pt x="107" y="164"/>
                </a:lnTo>
                <a:lnTo>
                  <a:pt x="108" y="149"/>
                </a:lnTo>
                <a:lnTo>
                  <a:pt x="108" y="0"/>
                </a:lnTo>
                <a:lnTo>
                  <a:pt x="83" y="0"/>
                </a:lnTo>
                <a:lnTo>
                  <a:pt x="83" y="139"/>
                </a:lnTo>
                <a:lnTo>
                  <a:pt x="83" y="149"/>
                </a:lnTo>
                <a:lnTo>
                  <a:pt x="83" y="158"/>
                </a:lnTo>
                <a:lnTo>
                  <a:pt x="82" y="165"/>
                </a:lnTo>
                <a:lnTo>
                  <a:pt x="80" y="171"/>
                </a:lnTo>
                <a:lnTo>
                  <a:pt x="76" y="178"/>
                </a:lnTo>
                <a:lnTo>
                  <a:pt x="69" y="183"/>
                </a:lnTo>
                <a:lnTo>
                  <a:pt x="63" y="185"/>
                </a:lnTo>
                <a:lnTo>
                  <a:pt x="54" y="186"/>
                </a:lnTo>
                <a:lnTo>
                  <a:pt x="46" y="186"/>
                </a:lnTo>
                <a:lnTo>
                  <a:pt x="40" y="184"/>
                </a:lnTo>
                <a:lnTo>
                  <a:pt x="35" y="182"/>
                </a:lnTo>
                <a:lnTo>
                  <a:pt x="31" y="177"/>
                </a:lnTo>
                <a:lnTo>
                  <a:pt x="28" y="172"/>
                </a:lnTo>
                <a:lnTo>
                  <a:pt x="26" y="165"/>
                </a:lnTo>
                <a:lnTo>
                  <a:pt x="24" y="157"/>
                </a:lnTo>
                <a:lnTo>
                  <a:pt x="24" y="148"/>
                </a:lnTo>
                <a:lnTo>
                  <a:pt x="24" y="140"/>
                </a:lnTo>
                <a:lnTo>
                  <a:pt x="0" y="140"/>
                </a:lnTo>
                <a:close/>
              </a:path>
            </a:pathLst>
          </a:custGeom>
          <a:solidFill>
            <a:srgbClr val="000080"/>
          </a:solidFill>
          <a:ln w="9525">
            <a:noFill/>
            <a:round/>
            <a:headEnd/>
            <a:tailEnd/>
          </a:ln>
        </p:spPr>
        <p:txBody>
          <a:bodyPr/>
          <a:lstStyle/>
          <a:p>
            <a:endParaRPr lang="ru-RU"/>
          </a:p>
        </p:txBody>
      </p:sp>
      <p:sp>
        <p:nvSpPr>
          <p:cNvPr id="23715" name="Freeform 163"/>
          <p:cNvSpPr>
            <a:spLocks noEditPoints="1"/>
          </p:cNvSpPr>
          <p:nvPr/>
        </p:nvSpPr>
        <p:spPr bwMode="auto">
          <a:xfrm>
            <a:off x="2092325" y="3138488"/>
            <a:ext cx="60325" cy="84137"/>
          </a:xfrm>
          <a:custGeom>
            <a:avLst/>
            <a:gdLst>
              <a:gd name="T0" fmla="*/ 91 w 129"/>
              <a:gd name="T1" fmla="*/ 99 h 159"/>
              <a:gd name="T2" fmla="*/ 87 w 129"/>
              <a:gd name="T3" fmla="*/ 115 h 159"/>
              <a:gd name="T4" fmla="*/ 79 w 129"/>
              <a:gd name="T5" fmla="*/ 126 h 159"/>
              <a:gd name="T6" fmla="*/ 65 w 129"/>
              <a:gd name="T7" fmla="*/ 134 h 159"/>
              <a:gd name="T8" fmla="*/ 48 w 129"/>
              <a:gd name="T9" fmla="*/ 137 h 159"/>
              <a:gd name="T10" fmla="*/ 38 w 129"/>
              <a:gd name="T11" fmla="*/ 136 h 159"/>
              <a:gd name="T12" fmla="*/ 30 w 129"/>
              <a:gd name="T13" fmla="*/ 131 h 159"/>
              <a:gd name="T14" fmla="*/ 26 w 129"/>
              <a:gd name="T15" fmla="*/ 123 h 159"/>
              <a:gd name="T16" fmla="*/ 24 w 129"/>
              <a:gd name="T17" fmla="*/ 113 h 159"/>
              <a:gd name="T18" fmla="*/ 25 w 129"/>
              <a:gd name="T19" fmla="*/ 103 h 159"/>
              <a:gd name="T20" fmla="*/ 29 w 129"/>
              <a:gd name="T21" fmla="*/ 96 h 159"/>
              <a:gd name="T22" fmla="*/ 37 w 129"/>
              <a:gd name="T23" fmla="*/ 90 h 159"/>
              <a:gd name="T24" fmla="*/ 47 w 129"/>
              <a:gd name="T25" fmla="*/ 88 h 159"/>
              <a:gd name="T26" fmla="*/ 71 w 129"/>
              <a:gd name="T27" fmla="*/ 84 h 159"/>
              <a:gd name="T28" fmla="*/ 91 w 129"/>
              <a:gd name="T29" fmla="*/ 77 h 159"/>
              <a:gd name="T30" fmla="*/ 93 w 129"/>
              <a:gd name="T31" fmla="*/ 140 h 159"/>
              <a:gd name="T32" fmla="*/ 96 w 129"/>
              <a:gd name="T33" fmla="*/ 148 h 159"/>
              <a:gd name="T34" fmla="*/ 101 w 129"/>
              <a:gd name="T35" fmla="*/ 154 h 159"/>
              <a:gd name="T36" fmla="*/ 110 w 129"/>
              <a:gd name="T37" fmla="*/ 158 h 159"/>
              <a:gd name="T38" fmla="*/ 121 w 129"/>
              <a:gd name="T39" fmla="*/ 156 h 159"/>
              <a:gd name="T40" fmla="*/ 129 w 129"/>
              <a:gd name="T41" fmla="*/ 136 h 159"/>
              <a:gd name="T42" fmla="*/ 118 w 129"/>
              <a:gd name="T43" fmla="*/ 136 h 159"/>
              <a:gd name="T44" fmla="*/ 114 w 129"/>
              <a:gd name="T45" fmla="*/ 127 h 159"/>
              <a:gd name="T46" fmla="*/ 114 w 129"/>
              <a:gd name="T47" fmla="*/ 46 h 159"/>
              <a:gd name="T48" fmla="*/ 111 w 129"/>
              <a:gd name="T49" fmla="*/ 26 h 159"/>
              <a:gd name="T50" fmla="*/ 101 w 129"/>
              <a:gd name="T51" fmla="*/ 11 h 159"/>
              <a:gd name="T52" fmla="*/ 84 w 129"/>
              <a:gd name="T53" fmla="*/ 3 h 159"/>
              <a:gd name="T54" fmla="*/ 61 w 129"/>
              <a:gd name="T55" fmla="*/ 0 h 159"/>
              <a:gd name="T56" fmla="*/ 38 w 129"/>
              <a:gd name="T57" fmla="*/ 4 h 159"/>
              <a:gd name="T58" fmla="*/ 21 w 129"/>
              <a:gd name="T59" fmla="*/ 13 h 159"/>
              <a:gd name="T60" fmla="*/ 10 w 129"/>
              <a:gd name="T61" fmla="*/ 28 h 159"/>
              <a:gd name="T62" fmla="*/ 6 w 129"/>
              <a:gd name="T63" fmla="*/ 48 h 159"/>
              <a:gd name="T64" fmla="*/ 28 w 129"/>
              <a:gd name="T65" fmla="*/ 49 h 159"/>
              <a:gd name="T66" fmla="*/ 30 w 129"/>
              <a:gd name="T67" fmla="*/ 38 h 159"/>
              <a:gd name="T68" fmla="*/ 37 w 129"/>
              <a:gd name="T69" fmla="*/ 30 h 159"/>
              <a:gd name="T70" fmla="*/ 46 w 129"/>
              <a:gd name="T71" fmla="*/ 24 h 159"/>
              <a:gd name="T72" fmla="*/ 60 w 129"/>
              <a:gd name="T73" fmla="*/ 23 h 159"/>
              <a:gd name="T74" fmla="*/ 74 w 129"/>
              <a:gd name="T75" fmla="*/ 24 h 159"/>
              <a:gd name="T76" fmla="*/ 83 w 129"/>
              <a:gd name="T77" fmla="*/ 28 h 159"/>
              <a:gd name="T78" fmla="*/ 88 w 129"/>
              <a:gd name="T79" fmla="*/ 35 h 159"/>
              <a:gd name="T80" fmla="*/ 91 w 129"/>
              <a:gd name="T81" fmla="*/ 45 h 159"/>
              <a:gd name="T82" fmla="*/ 90 w 129"/>
              <a:gd name="T83" fmla="*/ 55 h 159"/>
              <a:gd name="T84" fmla="*/ 84 w 129"/>
              <a:gd name="T85" fmla="*/ 60 h 159"/>
              <a:gd name="T86" fmla="*/ 71 w 129"/>
              <a:gd name="T87" fmla="*/ 63 h 159"/>
              <a:gd name="T88" fmla="*/ 47 w 129"/>
              <a:gd name="T89" fmla="*/ 66 h 159"/>
              <a:gd name="T90" fmla="*/ 26 w 129"/>
              <a:gd name="T91" fmla="*/ 71 h 159"/>
              <a:gd name="T92" fmla="*/ 11 w 129"/>
              <a:gd name="T93" fmla="*/ 81 h 159"/>
              <a:gd name="T94" fmla="*/ 3 w 129"/>
              <a:gd name="T95" fmla="*/ 95 h 159"/>
              <a:gd name="T96" fmla="*/ 0 w 129"/>
              <a:gd name="T97" fmla="*/ 113 h 159"/>
              <a:gd name="T98" fmla="*/ 3 w 129"/>
              <a:gd name="T99" fmla="*/ 132 h 159"/>
              <a:gd name="T100" fmla="*/ 11 w 129"/>
              <a:gd name="T101" fmla="*/ 147 h 159"/>
              <a:gd name="T102" fmla="*/ 25 w 129"/>
              <a:gd name="T103" fmla="*/ 155 h 159"/>
              <a:gd name="T104" fmla="*/ 44 w 129"/>
              <a:gd name="T105" fmla="*/ 159 h 159"/>
              <a:gd name="T106" fmla="*/ 71 w 129"/>
              <a:gd name="T107" fmla="*/ 153 h 159"/>
              <a:gd name="T108" fmla="*/ 93 w 129"/>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8"/>
                </a:lnTo>
                <a:lnTo>
                  <a:pt x="87" y="115"/>
                </a:lnTo>
                <a:lnTo>
                  <a:pt x="84" y="120"/>
                </a:lnTo>
                <a:lnTo>
                  <a:pt x="79" y="126"/>
                </a:lnTo>
                <a:lnTo>
                  <a:pt x="73" y="131"/>
                </a:lnTo>
                <a:lnTo>
                  <a:pt x="65" y="134"/>
                </a:lnTo>
                <a:lnTo>
                  <a:pt x="58" y="136"/>
                </a:lnTo>
                <a:lnTo>
                  <a:pt x="48" y="137"/>
                </a:lnTo>
                <a:lnTo>
                  <a:pt x="43" y="137"/>
                </a:lnTo>
                <a:lnTo>
                  <a:pt x="38" y="136"/>
                </a:lnTo>
                <a:lnTo>
                  <a:pt x="34" y="133"/>
                </a:lnTo>
                <a:lnTo>
                  <a:pt x="30" y="131"/>
                </a:lnTo>
                <a:lnTo>
                  <a:pt x="27" y="127"/>
                </a:lnTo>
                <a:lnTo>
                  <a:pt x="26" y="123"/>
                </a:lnTo>
                <a:lnTo>
                  <a:pt x="24" y="118"/>
                </a:lnTo>
                <a:lnTo>
                  <a:pt x="24" y="113"/>
                </a:lnTo>
                <a:lnTo>
                  <a:pt x="24" y="108"/>
                </a:lnTo>
                <a:lnTo>
                  <a:pt x="25" y="103"/>
                </a:lnTo>
                <a:lnTo>
                  <a:pt x="27" y="99"/>
                </a:lnTo>
                <a:lnTo>
                  <a:pt x="29" y="96"/>
                </a:lnTo>
                <a:lnTo>
                  <a:pt x="33" y="92"/>
                </a:lnTo>
                <a:lnTo>
                  <a:pt x="37" y="90"/>
                </a:lnTo>
                <a:lnTo>
                  <a:pt x="42" y="89"/>
                </a:lnTo>
                <a:lnTo>
                  <a:pt x="47"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5" y="156"/>
                </a:lnTo>
                <a:lnTo>
                  <a:pt x="110" y="158"/>
                </a:lnTo>
                <a:lnTo>
                  <a:pt x="116" y="158"/>
                </a:lnTo>
                <a:lnTo>
                  <a:pt x="121" y="156"/>
                </a:lnTo>
                <a:lnTo>
                  <a:pt x="129" y="155"/>
                </a:lnTo>
                <a:lnTo>
                  <a:pt x="129" y="136"/>
                </a:lnTo>
                <a:lnTo>
                  <a:pt x="122" y="137"/>
                </a:lnTo>
                <a:lnTo>
                  <a:pt x="118" y="136"/>
                </a:lnTo>
                <a:lnTo>
                  <a:pt x="115" y="132"/>
                </a:lnTo>
                <a:lnTo>
                  <a:pt x="114" y="127"/>
                </a:lnTo>
                <a:lnTo>
                  <a:pt x="114" y="120"/>
                </a:lnTo>
                <a:lnTo>
                  <a:pt x="114" y="46"/>
                </a:lnTo>
                <a:lnTo>
                  <a:pt x="113" y="35"/>
                </a:lnTo>
                <a:lnTo>
                  <a:pt x="111" y="26"/>
                </a:lnTo>
                <a:lnTo>
                  <a:pt x="106" y="18"/>
                </a:lnTo>
                <a:lnTo>
                  <a:pt x="101" y="11"/>
                </a:lnTo>
                <a:lnTo>
                  <a:pt x="94" y="6"/>
                </a:lnTo>
                <a:lnTo>
                  <a:pt x="84" y="3"/>
                </a:lnTo>
                <a:lnTo>
                  <a:pt x="74" y="2"/>
                </a:lnTo>
                <a:lnTo>
                  <a:pt x="61" y="0"/>
                </a:lnTo>
                <a:lnTo>
                  <a:pt x="48" y="2"/>
                </a:lnTo>
                <a:lnTo>
                  <a:pt x="38" y="4"/>
                </a:lnTo>
                <a:lnTo>
                  <a:pt x="28" y="7"/>
                </a:lnTo>
                <a:lnTo>
                  <a:pt x="21" y="13"/>
                </a:lnTo>
                <a:lnTo>
                  <a:pt x="15" y="20"/>
                </a:lnTo>
                <a:lnTo>
                  <a:pt x="10" y="28"/>
                </a:lnTo>
                <a:lnTo>
                  <a:pt x="7" y="38"/>
                </a:lnTo>
                <a:lnTo>
                  <a:pt x="6" y="48"/>
                </a:lnTo>
                <a:lnTo>
                  <a:pt x="6" y="49"/>
                </a:lnTo>
                <a:lnTo>
                  <a:pt x="28" y="49"/>
                </a:lnTo>
                <a:lnTo>
                  <a:pt x="28" y="44"/>
                </a:lnTo>
                <a:lnTo>
                  <a:pt x="30" y="38"/>
                </a:lnTo>
                <a:lnTo>
                  <a:pt x="33" y="33"/>
                </a:lnTo>
                <a:lnTo>
                  <a:pt x="37" y="30"/>
                </a:lnTo>
                <a:lnTo>
                  <a:pt x="41" y="26"/>
                </a:lnTo>
                <a:lnTo>
                  <a:pt x="46" y="24"/>
                </a:lnTo>
                <a:lnTo>
                  <a:pt x="53" y="23"/>
                </a:lnTo>
                <a:lnTo>
                  <a:pt x="60" y="23"/>
                </a:lnTo>
                <a:lnTo>
                  <a:pt x="67" y="23"/>
                </a:lnTo>
                <a:lnTo>
                  <a:pt x="74" y="24"/>
                </a:lnTo>
                <a:lnTo>
                  <a:pt x="79" y="26"/>
                </a:lnTo>
                <a:lnTo>
                  <a:pt x="83" y="28"/>
                </a:lnTo>
                <a:lnTo>
                  <a:pt x="86" y="31"/>
                </a:lnTo>
                <a:lnTo>
                  <a:pt x="88" y="35"/>
                </a:lnTo>
                <a:lnTo>
                  <a:pt x="91" y="39"/>
                </a:lnTo>
                <a:lnTo>
                  <a:pt x="91" y="45"/>
                </a:lnTo>
                <a:lnTo>
                  <a:pt x="91" y="51"/>
                </a:lnTo>
                <a:lnTo>
                  <a:pt x="90" y="55"/>
                </a:lnTo>
                <a:lnTo>
                  <a:pt x="88" y="58"/>
                </a:lnTo>
                <a:lnTo>
                  <a:pt x="84" y="60"/>
                </a:lnTo>
                <a:lnTo>
                  <a:pt x="79" y="62"/>
                </a:lnTo>
                <a:lnTo>
                  <a:pt x="71" y="63"/>
                </a:lnTo>
                <a:lnTo>
                  <a:pt x="60" y="64"/>
                </a:lnTo>
                <a:lnTo>
                  <a:pt x="47" y="66"/>
                </a:lnTo>
                <a:lnTo>
                  <a:pt x="36" y="68"/>
                </a:lnTo>
                <a:lnTo>
                  <a:pt x="26" y="71"/>
                </a:lnTo>
                <a:lnTo>
                  <a:pt x="18" y="75"/>
                </a:lnTo>
                <a:lnTo>
                  <a:pt x="11" y="81"/>
                </a:lnTo>
                <a:lnTo>
                  <a:pt x="6" y="87"/>
                </a:lnTo>
                <a:lnTo>
                  <a:pt x="3" y="95"/>
                </a:lnTo>
                <a:lnTo>
                  <a:pt x="1" y="103"/>
                </a:lnTo>
                <a:lnTo>
                  <a:pt x="0" y="113"/>
                </a:lnTo>
                <a:lnTo>
                  <a:pt x="1" y="124"/>
                </a:lnTo>
                <a:lnTo>
                  <a:pt x="3" y="132"/>
                </a:lnTo>
                <a:lnTo>
                  <a:pt x="6" y="140"/>
                </a:lnTo>
                <a:lnTo>
                  <a:pt x="11" y="147"/>
                </a:lnTo>
                <a:lnTo>
                  <a:pt x="18" y="152"/>
                </a:lnTo>
                <a:lnTo>
                  <a:pt x="25" y="155"/>
                </a:lnTo>
                <a:lnTo>
                  <a:pt x="35" y="158"/>
                </a:lnTo>
                <a:lnTo>
                  <a:pt x="44" y="159"/>
                </a:lnTo>
                <a:lnTo>
                  <a:pt x="58" y="158"/>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3716" name="Freeform 164"/>
          <p:cNvSpPr>
            <a:spLocks/>
          </p:cNvSpPr>
          <p:nvPr/>
        </p:nvSpPr>
        <p:spPr bwMode="auto">
          <a:xfrm>
            <a:off x="2165350" y="3138488"/>
            <a:ext cx="88900" cy="82550"/>
          </a:xfrm>
          <a:custGeom>
            <a:avLst/>
            <a:gdLst>
              <a:gd name="T0" fmla="*/ 189 w 189"/>
              <a:gd name="T1" fmla="*/ 155 h 155"/>
              <a:gd name="T2" fmla="*/ 189 w 189"/>
              <a:gd name="T3" fmla="*/ 60 h 155"/>
              <a:gd name="T4" fmla="*/ 188 w 189"/>
              <a:gd name="T5" fmla="*/ 39 h 155"/>
              <a:gd name="T6" fmla="*/ 184 w 189"/>
              <a:gd name="T7" fmla="*/ 21 h 155"/>
              <a:gd name="T8" fmla="*/ 169 w 189"/>
              <a:gd name="T9" fmla="*/ 6 h 155"/>
              <a:gd name="T10" fmla="*/ 146 w 189"/>
              <a:gd name="T11" fmla="*/ 0 h 155"/>
              <a:gd name="T12" fmla="*/ 121 w 189"/>
              <a:gd name="T13" fmla="*/ 6 h 155"/>
              <a:gd name="T14" fmla="*/ 102 w 189"/>
              <a:gd name="T15" fmla="*/ 24 h 155"/>
              <a:gd name="T16" fmla="*/ 95 w 189"/>
              <a:gd name="T17" fmla="*/ 13 h 155"/>
              <a:gd name="T18" fmla="*/ 86 w 189"/>
              <a:gd name="T19" fmla="*/ 6 h 155"/>
              <a:gd name="T20" fmla="*/ 77 w 189"/>
              <a:gd name="T21" fmla="*/ 2 h 155"/>
              <a:gd name="T22" fmla="*/ 64 w 189"/>
              <a:gd name="T23" fmla="*/ 0 h 155"/>
              <a:gd name="T24" fmla="*/ 51 w 189"/>
              <a:gd name="T25" fmla="*/ 2 h 155"/>
              <a:gd name="T26" fmla="*/ 40 w 189"/>
              <a:gd name="T27" fmla="*/ 6 h 155"/>
              <a:gd name="T28" fmla="*/ 30 w 189"/>
              <a:gd name="T29" fmla="*/ 14 h 155"/>
              <a:gd name="T30" fmla="*/ 22 w 189"/>
              <a:gd name="T31" fmla="*/ 25 h 155"/>
              <a:gd name="T32" fmla="*/ 0 w 189"/>
              <a:gd name="T33" fmla="*/ 4 h 155"/>
              <a:gd name="T34" fmla="*/ 23 w 189"/>
              <a:gd name="T35" fmla="*/ 155 h 155"/>
              <a:gd name="T36" fmla="*/ 24 w 189"/>
              <a:gd name="T37" fmla="*/ 56 h 155"/>
              <a:gd name="T38" fmla="*/ 28 w 189"/>
              <a:gd name="T39" fmla="*/ 40 h 155"/>
              <a:gd name="T40" fmla="*/ 38 w 189"/>
              <a:gd name="T41" fmla="*/ 30 h 155"/>
              <a:gd name="T42" fmla="*/ 50 w 189"/>
              <a:gd name="T43" fmla="*/ 24 h 155"/>
              <a:gd name="T44" fmla="*/ 65 w 189"/>
              <a:gd name="T45" fmla="*/ 24 h 155"/>
              <a:gd name="T46" fmla="*/ 75 w 189"/>
              <a:gd name="T47" fmla="*/ 28 h 155"/>
              <a:gd name="T48" fmla="*/ 81 w 189"/>
              <a:gd name="T49" fmla="*/ 38 h 155"/>
              <a:gd name="T50" fmla="*/ 83 w 189"/>
              <a:gd name="T51" fmla="*/ 53 h 155"/>
              <a:gd name="T52" fmla="*/ 83 w 189"/>
              <a:gd name="T53" fmla="*/ 155 h 155"/>
              <a:gd name="T54" fmla="*/ 106 w 189"/>
              <a:gd name="T55" fmla="*/ 66 h 155"/>
              <a:gd name="T56" fmla="*/ 108 w 189"/>
              <a:gd name="T57" fmla="*/ 47 h 155"/>
              <a:gd name="T58" fmla="*/ 116 w 189"/>
              <a:gd name="T59" fmla="*/ 34 h 155"/>
              <a:gd name="T60" fmla="*/ 126 w 189"/>
              <a:gd name="T61" fmla="*/ 25 h 155"/>
              <a:gd name="T62" fmla="*/ 141 w 189"/>
              <a:gd name="T63" fmla="*/ 23 h 155"/>
              <a:gd name="T64" fmla="*/ 154 w 189"/>
              <a:gd name="T65" fmla="*/ 25 h 155"/>
              <a:gd name="T66" fmla="*/ 161 w 189"/>
              <a:gd name="T67" fmla="*/ 32 h 155"/>
              <a:gd name="T68" fmla="*/ 165 w 189"/>
              <a:gd name="T69" fmla="*/ 45 h 155"/>
              <a:gd name="T70" fmla="*/ 166 w 189"/>
              <a:gd name="T71" fmla="*/ 62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9"/>
              <a:gd name="T109" fmla="*/ 0 h 155"/>
              <a:gd name="T110" fmla="*/ 189 w 189"/>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9" h="155">
                <a:moveTo>
                  <a:pt x="166" y="155"/>
                </a:moveTo>
                <a:lnTo>
                  <a:pt x="189" y="155"/>
                </a:lnTo>
                <a:lnTo>
                  <a:pt x="189" y="64"/>
                </a:lnTo>
                <a:lnTo>
                  <a:pt x="189" y="60"/>
                </a:lnTo>
                <a:lnTo>
                  <a:pt x="189" y="48"/>
                </a:lnTo>
                <a:lnTo>
                  <a:pt x="188" y="39"/>
                </a:lnTo>
                <a:lnTo>
                  <a:pt x="187" y="30"/>
                </a:lnTo>
                <a:lnTo>
                  <a:pt x="184" y="21"/>
                </a:lnTo>
                <a:lnTo>
                  <a:pt x="178" y="12"/>
                </a:lnTo>
                <a:lnTo>
                  <a:pt x="169" y="6"/>
                </a:lnTo>
                <a:lnTo>
                  <a:pt x="159" y="2"/>
                </a:lnTo>
                <a:lnTo>
                  <a:pt x="146" y="0"/>
                </a:lnTo>
                <a:lnTo>
                  <a:pt x="133" y="2"/>
                </a:lnTo>
                <a:lnTo>
                  <a:pt x="121" y="6"/>
                </a:lnTo>
                <a:lnTo>
                  <a:pt x="111" y="13"/>
                </a:lnTo>
                <a:lnTo>
                  <a:pt x="102" y="24"/>
                </a:lnTo>
                <a:lnTo>
                  <a:pt x="99" y="18"/>
                </a:lnTo>
                <a:lnTo>
                  <a:pt x="95" y="13"/>
                </a:lnTo>
                <a:lnTo>
                  <a:pt x="90" y="10"/>
                </a:lnTo>
                <a:lnTo>
                  <a:pt x="86" y="6"/>
                </a:lnTo>
                <a:lnTo>
                  <a:pt x="82" y="4"/>
                </a:lnTo>
                <a:lnTo>
                  <a:pt x="77" y="2"/>
                </a:lnTo>
                <a:lnTo>
                  <a:pt x="70" y="0"/>
                </a:lnTo>
                <a:lnTo>
                  <a:pt x="64" y="0"/>
                </a:lnTo>
                <a:lnTo>
                  <a:pt x="58" y="0"/>
                </a:lnTo>
                <a:lnTo>
                  <a:pt x="51" y="2"/>
                </a:lnTo>
                <a:lnTo>
                  <a:pt x="45" y="4"/>
                </a:lnTo>
                <a:lnTo>
                  <a:pt x="40" y="6"/>
                </a:lnTo>
                <a:lnTo>
                  <a:pt x="34" y="10"/>
                </a:lnTo>
                <a:lnTo>
                  <a:pt x="30" y="14"/>
                </a:lnTo>
                <a:lnTo>
                  <a:pt x="26" y="19"/>
                </a:lnTo>
                <a:lnTo>
                  <a:pt x="22" y="25"/>
                </a:lnTo>
                <a:lnTo>
                  <a:pt x="22" y="4"/>
                </a:lnTo>
                <a:lnTo>
                  <a:pt x="0" y="4"/>
                </a:lnTo>
                <a:lnTo>
                  <a:pt x="0" y="155"/>
                </a:lnTo>
                <a:lnTo>
                  <a:pt x="23" y="155"/>
                </a:lnTo>
                <a:lnTo>
                  <a:pt x="23" y="66"/>
                </a:lnTo>
                <a:lnTo>
                  <a:pt x="24" y="56"/>
                </a:lnTo>
                <a:lnTo>
                  <a:pt x="25" y="47"/>
                </a:lnTo>
                <a:lnTo>
                  <a:pt x="28" y="40"/>
                </a:lnTo>
                <a:lnTo>
                  <a:pt x="32" y="34"/>
                </a:lnTo>
                <a:lnTo>
                  <a:pt x="38" y="30"/>
                </a:lnTo>
                <a:lnTo>
                  <a:pt x="43" y="26"/>
                </a:lnTo>
                <a:lnTo>
                  <a:pt x="50" y="24"/>
                </a:lnTo>
                <a:lnTo>
                  <a:pt x="58" y="23"/>
                </a:lnTo>
                <a:lnTo>
                  <a:pt x="65" y="24"/>
                </a:lnTo>
                <a:lnTo>
                  <a:pt x="70" y="25"/>
                </a:lnTo>
                <a:lnTo>
                  <a:pt x="75" y="28"/>
                </a:lnTo>
                <a:lnTo>
                  <a:pt x="78" y="32"/>
                </a:lnTo>
                <a:lnTo>
                  <a:pt x="81" y="38"/>
                </a:lnTo>
                <a:lnTo>
                  <a:pt x="82" y="45"/>
                </a:lnTo>
                <a:lnTo>
                  <a:pt x="83" y="53"/>
                </a:lnTo>
                <a:lnTo>
                  <a:pt x="83" y="62"/>
                </a:lnTo>
                <a:lnTo>
                  <a:pt x="83" y="155"/>
                </a:lnTo>
                <a:lnTo>
                  <a:pt x="106" y="155"/>
                </a:lnTo>
                <a:lnTo>
                  <a:pt x="106" y="66"/>
                </a:lnTo>
                <a:lnTo>
                  <a:pt x="107" y="56"/>
                </a:lnTo>
                <a:lnTo>
                  <a:pt x="108" y="47"/>
                </a:lnTo>
                <a:lnTo>
                  <a:pt x="111" y="40"/>
                </a:lnTo>
                <a:lnTo>
                  <a:pt x="116" y="34"/>
                </a:lnTo>
                <a:lnTo>
                  <a:pt x="121" y="30"/>
                </a:lnTo>
                <a:lnTo>
                  <a:pt x="126" y="25"/>
                </a:lnTo>
                <a:lnTo>
                  <a:pt x="134" y="24"/>
                </a:lnTo>
                <a:lnTo>
                  <a:pt x="141" y="23"/>
                </a:lnTo>
                <a:lnTo>
                  <a:pt x="148" y="24"/>
                </a:lnTo>
                <a:lnTo>
                  <a:pt x="154" y="25"/>
                </a:lnTo>
                <a:lnTo>
                  <a:pt x="158" y="28"/>
                </a:lnTo>
                <a:lnTo>
                  <a:pt x="161" y="32"/>
                </a:lnTo>
                <a:lnTo>
                  <a:pt x="164" y="38"/>
                </a:lnTo>
                <a:lnTo>
                  <a:pt x="165" y="45"/>
                </a:lnTo>
                <a:lnTo>
                  <a:pt x="166" y="53"/>
                </a:lnTo>
                <a:lnTo>
                  <a:pt x="166" y="62"/>
                </a:lnTo>
                <a:lnTo>
                  <a:pt x="166" y="155"/>
                </a:lnTo>
                <a:close/>
              </a:path>
            </a:pathLst>
          </a:custGeom>
          <a:solidFill>
            <a:srgbClr val="000080"/>
          </a:solidFill>
          <a:ln w="9525">
            <a:noFill/>
            <a:round/>
            <a:headEnd/>
            <a:tailEnd/>
          </a:ln>
        </p:spPr>
        <p:txBody>
          <a:bodyPr/>
          <a:lstStyle/>
          <a:p>
            <a:endParaRPr lang="ru-RU"/>
          </a:p>
        </p:txBody>
      </p:sp>
      <p:sp>
        <p:nvSpPr>
          <p:cNvPr id="23717" name="Freeform 165"/>
          <p:cNvSpPr>
            <a:spLocks noEditPoints="1"/>
          </p:cNvSpPr>
          <p:nvPr/>
        </p:nvSpPr>
        <p:spPr bwMode="auto">
          <a:xfrm>
            <a:off x="2266950" y="3138488"/>
            <a:ext cx="57150" cy="84137"/>
          </a:xfrm>
          <a:custGeom>
            <a:avLst/>
            <a:gdLst>
              <a:gd name="T0" fmla="*/ 97 w 123"/>
              <a:gd name="T1" fmla="*/ 113 h 159"/>
              <a:gd name="T2" fmla="*/ 91 w 123"/>
              <a:gd name="T3" fmla="*/ 124 h 159"/>
              <a:gd name="T4" fmla="*/ 82 w 123"/>
              <a:gd name="T5" fmla="*/ 131 h 159"/>
              <a:gd name="T6" fmla="*/ 71 w 123"/>
              <a:gd name="T7" fmla="*/ 136 h 159"/>
              <a:gd name="T8" fmla="*/ 55 w 123"/>
              <a:gd name="T9" fmla="*/ 134 h 159"/>
              <a:gd name="T10" fmla="*/ 41 w 123"/>
              <a:gd name="T11" fmla="*/ 129 h 159"/>
              <a:gd name="T12" fmla="*/ 30 w 123"/>
              <a:gd name="T13" fmla="*/ 117 h 159"/>
              <a:gd name="T14" fmla="*/ 25 w 123"/>
              <a:gd name="T15" fmla="*/ 98 h 159"/>
              <a:gd name="T16" fmla="*/ 123 w 123"/>
              <a:gd name="T17" fmla="*/ 88 h 159"/>
              <a:gd name="T18" fmla="*/ 122 w 123"/>
              <a:gd name="T19" fmla="*/ 60 h 159"/>
              <a:gd name="T20" fmla="*/ 114 w 123"/>
              <a:gd name="T21" fmla="*/ 31 h 159"/>
              <a:gd name="T22" fmla="*/ 98 w 123"/>
              <a:gd name="T23" fmla="*/ 12 h 159"/>
              <a:gd name="T24" fmla="*/ 76 w 123"/>
              <a:gd name="T25" fmla="*/ 2 h 159"/>
              <a:gd name="T26" fmla="*/ 48 w 123"/>
              <a:gd name="T27" fmla="*/ 2 h 159"/>
              <a:gd name="T28" fmla="*/ 25 w 123"/>
              <a:gd name="T29" fmla="*/ 12 h 159"/>
              <a:gd name="T30" fmla="*/ 9 w 123"/>
              <a:gd name="T31" fmla="*/ 33 h 159"/>
              <a:gd name="T32" fmla="*/ 1 w 123"/>
              <a:gd name="T33" fmla="*/ 63 h 159"/>
              <a:gd name="T34" fmla="*/ 1 w 123"/>
              <a:gd name="T35" fmla="*/ 98 h 159"/>
              <a:gd name="T36" fmla="*/ 9 w 123"/>
              <a:gd name="T37" fmla="*/ 127 h 159"/>
              <a:gd name="T38" fmla="*/ 25 w 123"/>
              <a:gd name="T39" fmla="*/ 147 h 159"/>
              <a:gd name="T40" fmla="*/ 48 w 123"/>
              <a:gd name="T41" fmla="*/ 158 h 159"/>
              <a:gd name="T42" fmla="*/ 73 w 123"/>
              <a:gd name="T43" fmla="*/ 158 h 159"/>
              <a:gd name="T44" fmla="*/ 94 w 123"/>
              <a:gd name="T45" fmla="*/ 151 h 159"/>
              <a:gd name="T46" fmla="*/ 108 w 123"/>
              <a:gd name="T47" fmla="*/ 138 h 159"/>
              <a:gd name="T48" fmla="*/ 119 w 123"/>
              <a:gd name="T49" fmla="*/ 119 h 159"/>
              <a:gd name="T50" fmla="*/ 99 w 123"/>
              <a:gd name="T51" fmla="*/ 108 h 159"/>
              <a:gd name="T52" fmla="*/ 25 w 123"/>
              <a:gd name="T53" fmla="*/ 56 h 159"/>
              <a:gd name="T54" fmla="*/ 31 w 123"/>
              <a:gd name="T55" fmla="*/ 40 h 159"/>
              <a:gd name="T56" fmla="*/ 41 w 123"/>
              <a:gd name="T57" fmla="*/ 28 h 159"/>
              <a:gd name="T58" fmla="*/ 54 w 123"/>
              <a:gd name="T59" fmla="*/ 24 h 159"/>
              <a:gd name="T60" fmla="*/ 71 w 123"/>
              <a:gd name="T61" fmla="*/ 24 h 159"/>
              <a:gd name="T62" fmla="*/ 84 w 123"/>
              <a:gd name="T63" fmla="*/ 30 h 159"/>
              <a:gd name="T64" fmla="*/ 94 w 123"/>
              <a:gd name="T65" fmla="*/ 40 h 159"/>
              <a:gd name="T66" fmla="*/ 98 w 123"/>
              <a:gd name="T67" fmla="*/ 56 h 159"/>
              <a:gd name="T68" fmla="*/ 24 w 123"/>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8"/>
                </a:moveTo>
                <a:lnTo>
                  <a:pt x="97" y="113"/>
                </a:lnTo>
                <a:lnTo>
                  <a:pt x="94" y="119"/>
                </a:lnTo>
                <a:lnTo>
                  <a:pt x="91" y="124"/>
                </a:lnTo>
                <a:lnTo>
                  <a:pt x="86" y="129"/>
                </a:lnTo>
                <a:lnTo>
                  <a:pt x="82" y="131"/>
                </a:lnTo>
                <a:lnTo>
                  <a:pt x="77" y="133"/>
                </a:lnTo>
                <a:lnTo>
                  <a:pt x="71" y="136"/>
                </a:lnTo>
                <a:lnTo>
                  <a:pt x="63" y="136"/>
                </a:lnTo>
                <a:lnTo>
                  <a:pt x="55" y="134"/>
                </a:lnTo>
                <a:lnTo>
                  <a:pt x="47" y="132"/>
                </a:lnTo>
                <a:lnTo>
                  <a:pt x="41" y="129"/>
                </a:lnTo>
                <a:lnTo>
                  <a:pt x="35" y="123"/>
                </a:lnTo>
                <a:lnTo>
                  <a:pt x="30" y="117"/>
                </a:lnTo>
                <a:lnTo>
                  <a:pt x="27" y="109"/>
                </a:lnTo>
                <a:lnTo>
                  <a:pt x="25" y="98"/>
                </a:lnTo>
                <a:lnTo>
                  <a:pt x="24" y="88"/>
                </a:lnTo>
                <a:lnTo>
                  <a:pt x="123" y="88"/>
                </a:lnTo>
                <a:lnTo>
                  <a:pt x="123" y="76"/>
                </a:lnTo>
                <a:lnTo>
                  <a:pt x="122" y="60"/>
                </a:lnTo>
                <a:lnTo>
                  <a:pt x="119" y="44"/>
                </a:lnTo>
                <a:lnTo>
                  <a:pt x="114" y="31"/>
                </a:lnTo>
                <a:lnTo>
                  <a:pt x="107" y="20"/>
                </a:lnTo>
                <a:lnTo>
                  <a:pt x="98" y="12"/>
                </a:lnTo>
                <a:lnTo>
                  <a:pt x="87" y="5"/>
                </a:lnTo>
                <a:lnTo>
                  <a:pt x="76" y="2"/>
                </a:lnTo>
                <a:lnTo>
                  <a:pt x="61" y="0"/>
                </a:lnTo>
                <a:lnTo>
                  <a:pt x="48" y="2"/>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8"/>
                </a:lnTo>
                <a:lnTo>
                  <a:pt x="61" y="159"/>
                </a:lnTo>
                <a:lnTo>
                  <a:pt x="73" y="158"/>
                </a:lnTo>
                <a:lnTo>
                  <a:pt x="84" y="155"/>
                </a:lnTo>
                <a:lnTo>
                  <a:pt x="94" y="151"/>
                </a:lnTo>
                <a:lnTo>
                  <a:pt x="102" y="145"/>
                </a:lnTo>
                <a:lnTo>
                  <a:pt x="108" y="138"/>
                </a:lnTo>
                <a:lnTo>
                  <a:pt x="115" y="129"/>
                </a:lnTo>
                <a:lnTo>
                  <a:pt x="119" y="119"/>
                </a:lnTo>
                <a:lnTo>
                  <a:pt x="121" y="108"/>
                </a:lnTo>
                <a:lnTo>
                  <a:pt x="99" y="108"/>
                </a:lnTo>
                <a:close/>
                <a:moveTo>
                  <a:pt x="24" y="67"/>
                </a:moveTo>
                <a:lnTo>
                  <a:pt x="25" y="56"/>
                </a:lnTo>
                <a:lnTo>
                  <a:pt x="27" y="48"/>
                </a:lnTo>
                <a:lnTo>
                  <a:pt x="31" y="40"/>
                </a:lnTo>
                <a:lnTo>
                  <a:pt x="36" y="34"/>
                </a:lnTo>
                <a:lnTo>
                  <a:pt x="41" y="28"/>
                </a:lnTo>
                <a:lnTo>
                  <a:pt x="47" y="25"/>
                </a:lnTo>
                <a:lnTo>
                  <a:pt x="54" y="24"/>
                </a:lnTo>
                <a:lnTo>
                  <a:pt x="62" y="23"/>
                </a:lnTo>
                <a:lnTo>
                  <a:pt x="71" y="24"/>
                </a:lnTo>
                <a:lnTo>
                  <a:pt x="78" y="25"/>
                </a:lnTo>
                <a:lnTo>
                  <a:pt x="84" y="30"/>
                </a:lnTo>
                <a:lnTo>
                  <a:pt x="89"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3718" name="Freeform 166"/>
          <p:cNvSpPr>
            <a:spLocks/>
          </p:cNvSpPr>
          <p:nvPr/>
        </p:nvSpPr>
        <p:spPr bwMode="auto">
          <a:xfrm>
            <a:off x="2330450" y="3138488"/>
            <a:ext cx="53975" cy="84137"/>
          </a:xfrm>
          <a:custGeom>
            <a:avLst/>
            <a:gdLst>
              <a:gd name="T0" fmla="*/ 1 w 112"/>
              <a:gd name="T1" fmla="*/ 118 h 159"/>
              <a:gd name="T2" fmla="*/ 9 w 112"/>
              <a:gd name="T3" fmla="*/ 138 h 159"/>
              <a:gd name="T4" fmla="*/ 22 w 112"/>
              <a:gd name="T5" fmla="*/ 151 h 159"/>
              <a:gd name="T6" fmla="*/ 42 w 112"/>
              <a:gd name="T7" fmla="*/ 158 h 159"/>
              <a:gd name="T8" fmla="*/ 68 w 112"/>
              <a:gd name="T9" fmla="*/ 158 h 159"/>
              <a:gd name="T10" fmla="*/ 89 w 112"/>
              <a:gd name="T11" fmla="*/ 152 h 159"/>
              <a:gd name="T12" fmla="*/ 103 w 112"/>
              <a:gd name="T13" fmla="*/ 139 h 159"/>
              <a:gd name="T14" fmla="*/ 111 w 112"/>
              <a:gd name="T15" fmla="*/ 120 h 159"/>
              <a:gd name="T16" fmla="*/ 111 w 112"/>
              <a:gd name="T17" fmla="*/ 101 h 159"/>
              <a:gd name="T18" fmla="*/ 107 w 112"/>
              <a:gd name="T19" fmla="*/ 87 h 159"/>
              <a:gd name="T20" fmla="*/ 96 w 112"/>
              <a:gd name="T21" fmla="*/ 77 h 159"/>
              <a:gd name="T22" fmla="*/ 80 w 112"/>
              <a:gd name="T23" fmla="*/ 70 h 159"/>
              <a:gd name="T24" fmla="*/ 48 w 112"/>
              <a:gd name="T25" fmla="*/ 62 h 159"/>
              <a:gd name="T26" fmla="*/ 38 w 112"/>
              <a:gd name="T27" fmla="*/ 59 h 159"/>
              <a:gd name="T28" fmla="*/ 31 w 112"/>
              <a:gd name="T29" fmla="*/ 55 h 159"/>
              <a:gd name="T30" fmla="*/ 26 w 112"/>
              <a:gd name="T31" fmla="*/ 51 h 159"/>
              <a:gd name="T32" fmla="*/ 25 w 112"/>
              <a:gd name="T33" fmla="*/ 44 h 159"/>
              <a:gd name="T34" fmla="*/ 28 w 112"/>
              <a:gd name="T35" fmla="*/ 34 h 159"/>
              <a:gd name="T36" fmla="*/ 33 w 112"/>
              <a:gd name="T37" fmla="*/ 28 h 159"/>
              <a:gd name="T38" fmla="*/ 42 w 112"/>
              <a:gd name="T39" fmla="*/ 24 h 159"/>
              <a:gd name="T40" fmla="*/ 55 w 112"/>
              <a:gd name="T41" fmla="*/ 23 h 159"/>
              <a:gd name="T42" fmla="*/ 68 w 112"/>
              <a:gd name="T43" fmla="*/ 24 h 159"/>
              <a:gd name="T44" fmla="*/ 77 w 112"/>
              <a:gd name="T45" fmla="*/ 30 h 159"/>
              <a:gd name="T46" fmla="*/ 83 w 112"/>
              <a:gd name="T47" fmla="*/ 37 h 159"/>
              <a:gd name="T48" fmla="*/ 87 w 112"/>
              <a:gd name="T49" fmla="*/ 47 h 159"/>
              <a:gd name="T50" fmla="*/ 108 w 112"/>
              <a:gd name="T51" fmla="*/ 37 h 159"/>
              <a:gd name="T52" fmla="*/ 100 w 112"/>
              <a:gd name="T53" fmla="*/ 19 h 159"/>
              <a:gd name="T54" fmla="*/ 87 w 112"/>
              <a:gd name="T55" fmla="*/ 7 h 159"/>
              <a:gd name="T56" fmla="*/ 67 w 112"/>
              <a:gd name="T57" fmla="*/ 2 h 159"/>
              <a:gd name="T58" fmla="*/ 43 w 112"/>
              <a:gd name="T59" fmla="*/ 2 h 159"/>
              <a:gd name="T60" fmla="*/ 24 w 112"/>
              <a:gd name="T61" fmla="*/ 7 h 159"/>
              <a:gd name="T62" fmla="*/ 11 w 112"/>
              <a:gd name="T63" fmla="*/ 19 h 159"/>
              <a:gd name="T64" fmla="*/ 4 w 112"/>
              <a:gd name="T65" fmla="*/ 34 h 159"/>
              <a:gd name="T66" fmla="*/ 4 w 112"/>
              <a:gd name="T67" fmla="*/ 53 h 159"/>
              <a:gd name="T68" fmla="*/ 9 w 112"/>
              <a:gd name="T69" fmla="*/ 67 h 159"/>
              <a:gd name="T70" fmla="*/ 18 w 112"/>
              <a:gd name="T71" fmla="*/ 76 h 159"/>
              <a:gd name="T72" fmla="*/ 33 w 112"/>
              <a:gd name="T73" fmla="*/ 83 h 159"/>
              <a:gd name="T74" fmla="*/ 69 w 112"/>
              <a:gd name="T75" fmla="*/ 94 h 159"/>
              <a:gd name="T76" fmla="*/ 78 w 112"/>
              <a:gd name="T77" fmla="*/ 96 h 159"/>
              <a:gd name="T78" fmla="*/ 84 w 112"/>
              <a:gd name="T79" fmla="*/ 99 h 159"/>
              <a:gd name="T80" fmla="*/ 89 w 112"/>
              <a:gd name="T81" fmla="*/ 105 h 159"/>
              <a:gd name="T82" fmla="*/ 90 w 112"/>
              <a:gd name="T83" fmla="*/ 113 h 159"/>
              <a:gd name="T84" fmla="*/ 88 w 112"/>
              <a:gd name="T85" fmla="*/ 123 h 159"/>
              <a:gd name="T86" fmla="*/ 81 w 112"/>
              <a:gd name="T87" fmla="*/ 130 h 159"/>
              <a:gd name="T88" fmla="*/ 71 w 112"/>
              <a:gd name="T89" fmla="*/ 136 h 159"/>
              <a:gd name="T90" fmla="*/ 57 w 112"/>
              <a:gd name="T91" fmla="*/ 137 h 159"/>
              <a:gd name="T92" fmla="*/ 42 w 112"/>
              <a:gd name="T93" fmla="*/ 134 h 159"/>
              <a:gd name="T94" fmla="*/ 32 w 112"/>
              <a:gd name="T95" fmla="*/ 129 h 159"/>
              <a:gd name="T96" fmla="*/ 24 w 112"/>
              <a:gd name="T97" fmla="*/ 119 h 159"/>
              <a:gd name="T98" fmla="*/ 21 w 112"/>
              <a:gd name="T99" fmla="*/ 106 h 15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2"/>
              <a:gd name="T151" fmla="*/ 0 h 159"/>
              <a:gd name="T152" fmla="*/ 112 w 112"/>
              <a:gd name="T153" fmla="*/ 159 h 15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2" h="159">
                <a:moveTo>
                  <a:pt x="0" y="106"/>
                </a:moveTo>
                <a:lnTo>
                  <a:pt x="1" y="118"/>
                </a:lnTo>
                <a:lnTo>
                  <a:pt x="3" y="129"/>
                </a:lnTo>
                <a:lnTo>
                  <a:pt x="9" y="138"/>
                </a:lnTo>
                <a:lnTo>
                  <a:pt x="14" y="145"/>
                </a:lnTo>
                <a:lnTo>
                  <a:pt x="22" y="151"/>
                </a:lnTo>
                <a:lnTo>
                  <a:pt x="32" y="155"/>
                </a:lnTo>
                <a:lnTo>
                  <a:pt x="42" y="158"/>
                </a:lnTo>
                <a:lnTo>
                  <a:pt x="55" y="159"/>
                </a:lnTo>
                <a:lnTo>
                  <a:pt x="68" y="158"/>
                </a:lnTo>
                <a:lnTo>
                  <a:pt x="79" y="155"/>
                </a:lnTo>
                <a:lnTo>
                  <a:pt x="89" y="152"/>
                </a:lnTo>
                <a:lnTo>
                  <a:pt x="97" y="146"/>
                </a:lnTo>
                <a:lnTo>
                  <a:pt x="103" y="139"/>
                </a:lnTo>
                <a:lnTo>
                  <a:pt x="108" y="131"/>
                </a:lnTo>
                <a:lnTo>
                  <a:pt x="111" y="120"/>
                </a:lnTo>
                <a:lnTo>
                  <a:pt x="112" y="110"/>
                </a:lnTo>
                <a:lnTo>
                  <a:pt x="111" y="101"/>
                </a:lnTo>
                <a:lnTo>
                  <a:pt x="110" y="94"/>
                </a:lnTo>
                <a:lnTo>
                  <a:pt x="107" y="87"/>
                </a:lnTo>
                <a:lnTo>
                  <a:pt x="101" y="82"/>
                </a:lnTo>
                <a:lnTo>
                  <a:pt x="96" y="77"/>
                </a:lnTo>
                <a:lnTo>
                  <a:pt x="89" y="74"/>
                </a:lnTo>
                <a:lnTo>
                  <a:pt x="80" y="70"/>
                </a:lnTo>
                <a:lnTo>
                  <a:pt x="71" y="68"/>
                </a:lnTo>
                <a:lnTo>
                  <a:pt x="48" y="62"/>
                </a:lnTo>
                <a:lnTo>
                  <a:pt x="42" y="60"/>
                </a:lnTo>
                <a:lnTo>
                  <a:pt x="38" y="59"/>
                </a:lnTo>
                <a:lnTo>
                  <a:pt x="34" y="58"/>
                </a:lnTo>
                <a:lnTo>
                  <a:pt x="31" y="55"/>
                </a:lnTo>
                <a:lnTo>
                  <a:pt x="29" y="53"/>
                </a:lnTo>
                <a:lnTo>
                  <a:pt x="26" y="51"/>
                </a:lnTo>
                <a:lnTo>
                  <a:pt x="25" y="47"/>
                </a:lnTo>
                <a:lnTo>
                  <a:pt x="25" y="44"/>
                </a:lnTo>
                <a:lnTo>
                  <a:pt x="25" y="39"/>
                </a:lnTo>
                <a:lnTo>
                  <a:pt x="28" y="34"/>
                </a:lnTo>
                <a:lnTo>
                  <a:pt x="30" y="31"/>
                </a:lnTo>
                <a:lnTo>
                  <a:pt x="33" y="28"/>
                </a:lnTo>
                <a:lnTo>
                  <a:pt x="37" y="26"/>
                </a:lnTo>
                <a:lnTo>
                  <a:pt x="42" y="24"/>
                </a:lnTo>
                <a:lnTo>
                  <a:pt x="48" y="23"/>
                </a:lnTo>
                <a:lnTo>
                  <a:pt x="55" y="23"/>
                </a:lnTo>
                <a:lnTo>
                  <a:pt x="61" y="23"/>
                </a:lnTo>
                <a:lnTo>
                  <a:pt x="68" y="24"/>
                </a:lnTo>
                <a:lnTo>
                  <a:pt x="73" y="26"/>
                </a:lnTo>
                <a:lnTo>
                  <a:pt x="77" y="30"/>
                </a:lnTo>
                <a:lnTo>
                  <a:pt x="81" y="33"/>
                </a:lnTo>
                <a:lnTo>
                  <a:pt x="83" y="37"/>
                </a:lnTo>
                <a:lnTo>
                  <a:pt x="86" y="41"/>
                </a:lnTo>
                <a:lnTo>
                  <a:pt x="87" y="47"/>
                </a:lnTo>
                <a:lnTo>
                  <a:pt x="109" y="47"/>
                </a:lnTo>
                <a:lnTo>
                  <a:pt x="108" y="37"/>
                </a:lnTo>
                <a:lnTo>
                  <a:pt x="104" y="27"/>
                </a:lnTo>
                <a:lnTo>
                  <a:pt x="100" y="19"/>
                </a:lnTo>
                <a:lnTo>
                  <a:pt x="94" y="13"/>
                </a:lnTo>
                <a:lnTo>
                  <a:pt x="87" y="7"/>
                </a:lnTo>
                <a:lnTo>
                  <a:pt x="77" y="4"/>
                </a:lnTo>
                <a:lnTo>
                  <a:pt x="67" y="2"/>
                </a:lnTo>
                <a:lnTo>
                  <a:pt x="55" y="0"/>
                </a:lnTo>
                <a:lnTo>
                  <a:pt x="43" y="2"/>
                </a:lnTo>
                <a:lnTo>
                  <a:pt x="33" y="4"/>
                </a:lnTo>
                <a:lnTo>
                  <a:pt x="24" y="7"/>
                </a:lnTo>
                <a:lnTo>
                  <a:pt x="17" y="12"/>
                </a:lnTo>
                <a:lnTo>
                  <a:pt x="11" y="19"/>
                </a:lnTo>
                <a:lnTo>
                  <a:pt x="6" y="26"/>
                </a:lnTo>
                <a:lnTo>
                  <a:pt x="4" y="34"/>
                </a:lnTo>
                <a:lnTo>
                  <a:pt x="3" y="44"/>
                </a:lnTo>
                <a:lnTo>
                  <a:pt x="4" y="53"/>
                </a:lnTo>
                <a:lnTo>
                  <a:pt x="5" y="60"/>
                </a:lnTo>
                <a:lnTo>
                  <a:pt x="9" y="67"/>
                </a:lnTo>
                <a:lnTo>
                  <a:pt x="13" y="71"/>
                </a:lnTo>
                <a:lnTo>
                  <a:pt x="18" y="76"/>
                </a:lnTo>
                <a:lnTo>
                  <a:pt x="24" y="80"/>
                </a:lnTo>
                <a:lnTo>
                  <a:pt x="33" y="83"/>
                </a:lnTo>
                <a:lnTo>
                  <a:pt x="41" y="85"/>
                </a:lnTo>
                <a:lnTo>
                  <a:pt x="69" y="94"/>
                </a:lnTo>
                <a:lnTo>
                  <a:pt x="73" y="95"/>
                </a:lnTo>
                <a:lnTo>
                  <a:pt x="78" y="96"/>
                </a:lnTo>
                <a:lnTo>
                  <a:pt x="81" y="98"/>
                </a:lnTo>
                <a:lnTo>
                  <a:pt x="84" y="99"/>
                </a:lnTo>
                <a:lnTo>
                  <a:pt x="87" y="103"/>
                </a:lnTo>
                <a:lnTo>
                  <a:pt x="89" y="105"/>
                </a:lnTo>
                <a:lnTo>
                  <a:pt x="90" y="109"/>
                </a:lnTo>
                <a:lnTo>
                  <a:pt x="90" y="113"/>
                </a:lnTo>
                <a:lnTo>
                  <a:pt x="89" y="118"/>
                </a:lnTo>
                <a:lnTo>
                  <a:pt x="88" y="123"/>
                </a:lnTo>
                <a:lnTo>
                  <a:pt x="84" y="127"/>
                </a:lnTo>
                <a:lnTo>
                  <a:pt x="81" y="130"/>
                </a:lnTo>
                <a:lnTo>
                  <a:pt x="76" y="133"/>
                </a:lnTo>
                <a:lnTo>
                  <a:pt x="71" y="136"/>
                </a:lnTo>
                <a:lnTo>
                  <a:pt x="64" y="137"/>
                </a:lnTo>
                <a:lnTo>
                  <a:pt x="57" y="137"/>
                </a:lnTo>
                <a:lnTo>
                  <a:pt x="50" y="137"/>
                </a:lnTo>
                <a:lnTo>
                  <a:pt x="42" y="134"/>
                </a:lnTo>
                <a:lnTo>
                  <a:pt x="36" y="132"/>
                </a:lnTo>
                <a:lnTo>
                  <a:pt x="32" y="129"/>
                </a:lnTo>
                <a:lnTo>
                  <a:pt x="28" y="125"/>
                </a:lnTo>
                <a:lnTo>
                  <a:pt x="24" y="119"/>
                </a:lnTo>
                <a:lnTo>
                  <a:pt x="22" y="113"/>
                </a:lnTo>
                <a:lnTo>
                  <a:pt x="21" y="106"/>
                </a:lnTo>
                <a:lnTo>
                  <a:pt x="0" y="106"/>
                </a:lnTo>
                <a:close/>
              </a:path>
            </a:pathLst>
          </a:custGeom>
          <a:solidFill>
            <a:srgbClr val="000080"/>
          </a:solidFill>
          <a:ln w="9525">
            <a:noFill/>
            <a:round/>
            <a:headEnd/>
            <a:tailEnd/>
          </a:ln>
        </p:spPr>
        <p:txBody>
          <a:bodyPr/>
          <a:lstStyle/>
          <a:p>
            <a:endParaRPr lang="ru-RU"/>
          </a:p>
        </p:txBody>
      </p:sp>
      <p:sp>
        <p:nvSpPr>
          <p:cNvPr id="23719" name="Freeform 167"/>
          <p:cNvSpPr>
            <a:spLocks noEditPoints="1"/>
          </p:cNvSpPr>
          <p:nvPr/>
        </p:nvSpPr>
        <p:spPr bwMode="auto">
          <a:xfrm>
            <a:off x="2432050" y="3111500"/>
            <a:ext cx="65088" cy="109538"/>
          </a:xfrm>
          <a:custGeom>
            <a:avLst/>
            <a:gdLst>
              <a:gd name="T0" fmla="*/ 25 w 143"/>
              <a:gd name="T1" fmla="*/ 111 h 207"/>
              <a:gd name="T2" fmla="*/ 84 w 143"/>
              <a:gd name="T3" fmla="*/ 111 h 207"/>
              <a:gd name="T4" fmla="*/ 101 w 143"/>
              <a:gd name="T5" fmla="*/ 115 h 207"/>
              <a:gd name="T6" fmla="*/ 111 w 143"/>
              <a:gd name="T7" fmla="*/ 123 h 207"/>
              <a:gd name="T8" fmla="*/ 116 w 143"/>
              <a:gd name="T9" fmla="*/ 136 h 207"/>
              <a:gd name="T10" fmla="*/ 116 w 143"/>
              <a:gd name="T11" fmla="*/ 154 h 207"/>
              <a:gd name="T12" fmla="*/ 112 w 143"/>
              <a:gd name="T13" fmla="*/ 168 h 207"/>
              <a:gd name="T14" fmla="*/ 101 w 143"/>
              <a:gd name="T15" fmla="*/ 176 h 207"/>
              <a:gd name="T16" fmla="*/ 86 w 143"/>
              <a:gd name="T17" fmla="*/ 181 h 207"/>
              <a:gd name="T18" fmla="*/ 25 w 143"/>
              <a:gd name="T19" fmla="*/ 182 h 207"/>
              <a:gd name="T20" fmla="*/ 25 w 143"/>
              <a:gd name="T21" fmla="*/ 23 h 207"/>
              <a:gd name="T22" fmla="*/ 81 w 143"/>
              <a:gd name="T23" fmla="*/ 23 h 207"/>
              <a:gd name="T24" fmla="*/ 96 w 143"/>
              <a:gd name="T25" fmla="*/ 28 h 207"/>
              <a:gd name="T26" fmla="*/ 104 w 143"/>
              <a:gd name="T27" fmla="*/ 35 h 207"/>
              <a:gd name="T28" fmla="*/ 109 w 143"/>
              <a:gd name="T29" fmla="*/ 47 h 207"/>
              <a:gd name="T30" fmla="*/ 109 w 143"/>
              <a:gd name="T31" fmla="*/ 63 h 207"/>
              <a:gd name="T32" fmla="*/ 104 w 143"/>
              <a:gd name="T33" fmla="*/ 75 h 207"/>
              <a:gd name="T34" fmla="*/ 95 w 143"/>
              <a:gd name="T35" fmla="*/ 83 h 207"/>
              <a:gd name="T36" fmla="*/ 80 w 143"/>
              <a:gd name="T37" fmla="*/ 87 h 207"/>
              <a:gd name="T38" fmla="*/ 25 w 143"/>
              <a:gd name="T39" fmla="*/ 87 h 207"/>
              <a:gd name="T40" fmla="*/ 80 w 143"/>
              <a:gd name="T41" fmla="*/ 207 h 207"/>
              <a:gd name="T42" fmla="*/ 107 w 143"/>
              <a:gd name="T43" fmla="*/ 203 h 207"/>
              <a:gd name="T44" fmla="*/ 127 w 143"/>
              <a:gd name="T45" fmla="*/ 190 h 207"/>
              <a:gd name="T46" fmla="*/ 139 w 143"/>
              <a:gd name="T47" fmla="*/ 171 h 207"/>
              <a:gd name="T48" fmla="*/ 143 w 143"/>
              <a:gd name="T49" fmla="*/ 146 h 207"/>
              <a:gd name="T50" fmla="*/ 141 w 143"/>
              <a:gd name="T51" fmla="*/ 127 h 207"/>
              <a:gd name="T52" fmla="*/ 134 w 143"/>
              <a:gd name="T53" fmla="*/ 112 h 207"/>
              <a:gd name="T54" fmla="*/ 123 w 143"/>
              <a:gd name="T55" fmla="*/ 101 h 207"/>
              <a:gd name="T56" fmla="*/ 109 w 143"/>
              <a:gd name="T57" fmla="*/ 96 h 207"/>
              <a:gd name="T58" fmla="*/ 120 w 143"/>
              <a:gd name="T59" fmla="*/ 89 h 207"/>
              <a:gd name="T60" fmla="*/ 129 w 143"/>
              <a:gd name="T61" fmla="*/ 78 h 207"/>
              <a:gd name="T62" fmla="*/ 133 w 143"/>
              <a:gd name="T63" fmla="*/ 65 h 207"/>
              <a:gd name="T64" fmla="*/ 135 w 143"/>
              <a:gd name="T65" fmla="*/ 51 h 207"/>
              <a:gd name="T66" fmla="*/ 132 w 143"/>
              <a:gd name="T67" fmla="*/ 28 h 207"/>
              <a:gd name="T68" fmla="*/ 120 w 143"/>
              <a:gd name="T69" fmla="*/ 13 h 207"/>
              <a:gd name="T70" fmla="*/ 102 w 143"/>
              <a:gd name="T71" fmla="*/ 4 h 207"/>
              <a:gd name="T72" fmla="*/ 76 w 143"/>
              <a:gd name="T73" fmla="*/ 0 h 207"/>
              <a:gd name="T74" fmla="*/ 0 w 143"/>
              <a:gd name="T75" fmla="*/ 207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3"/>
              <a:gd name="T115" fmla="*/ 0 h 207"/>
              <a:gd name="T116" fmla="*/ 143 w 143"/>
              <a:gd name="T117" fmla="*/ 207 h 2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3" h="207">
                <a:moveTo>
                  <a:pt x="25" y="182"/>
                </a:moveTo>
                <a:lnTo>
                  <a:pt x="25" y="111"/>
                </a:lnTo>
                <a:lnTo>
                  <a:pt x="75" y="111"/>
                </a:lnTo>
                <a:lnTo>
                  <a:pt x="84" y="111"/>
                </a:lnTo>
                <a:lnTo>
                  <a:pt x="94" y="113"/>
                </a:lnTo>
                <a:lnTo>
                  <a:pt x="101" y="115"/>
                </a:lnTo>
                <a:lnTo>
                  <a:pt x="107" y="119"/>
                </a:lnTo>
                <a:lnTo>
                  <a:pt x="111" y="123"/>
                </a:lnTo>
                <a:lnTo>
                  <a:pt x="115" y="129"/>
                </a:lnTo>
                <a:lnTo>
                  <a:pt x="116" y="136"/>
                </a:lnTo>
                <a:lnTo>
                  <a:pt x="117" y="146"/>
                </a:lnTo>
                <a:lnTo>
                  <a:pt x="116" y="154"/>
                </a:lnTo>
                <a:lnTo>
                  <a:pt x="115" y="161"/>
                </a:lnTo>
                <a:lnTo>
                  <a:pt x="112" y="168"/>
                </a:lnTo>
                <a:lnTo>
                  <a:pt x="108" y="172"/>
                </a:lnTo>
                <a:lnTo>
                  <a:pt x="101" y="176"/>
                </a:lnTo>
                <a:lnTo>
                  <a:pt x="95" y="179"/>
                </a:lnTo>
                <a:lnTo>
                  <a:pt x="86" y="181"/>
                </a:lnTo>
                <a:lnTo>
                  <a:pt x="78" y="182"/>
                </a:lnTo>
                <a:lnTo>
                  <a:pt x="25" y="182"/>
                </a:lnTo>
                <a:close/>
                <a:moveTo>
                  <a:pt x="25" y="87"/>
                </a:moveTo>
                <a:lnTo>
                  <a:pt x="25" y="23"/>
                </a:lnTo>
                <a:lnTo>
                  <a:pt x="73" y="23"/>
                </a:lnTo>
                <a:lnTo>
                  <a:pt x="81" y="23"/>
                </a:lnTo>
                <a:lnTo>
                  <a:pt x="89" y="26"/>
                </a:lnTo>
                <a:lnTo>
                  <a:pt x="96" y="28"/>
                </a:lnTo>
                <a:lnTo>
                  <a:pt x="100" y="31"/>
                </a:lnTo>
                <a:lnTo>
                  <a:pt x="104" y="35"/>
                </a:lnTo>
                <a:lnTo>
                  <a:pt x="108" y="41"/>
                </a:lnTo>
                <a:lnTo>
                  <a:pt x="109" y="47"/>
                </a:lnTo>
                <a:lnTo>
                  <a:pt x="110" y="55"/>
                </a:lnTo>
                <a:lnTo>
                  <a:pt x="109" y="63"/>
                </a:lnTo>
                <a:lnTo>
                  <a:pt x="108" y="70"/>
                </a:lnTo>
                <a:lnTo>
                  <a:pt x="104" y="75"/>
                </a:lnTo>
                <a:lnTo>
                  <a:pt x="100" y="79"/>
                </a:lnTo>
                <a:lnTo>
                  <a:pt x="95" y="83"/>
                </a:lnTo>
                <a:lnTo>
                  <a:pt x="88" y="85"/>
                </a:lnTo>
                <a:lnTo>
                  <a:pt x="80" y="87"/>
                </a:lnTo>
                <a:lnTo>
                  <a:pt x="71" y="87"/>
                </a:lnTo>
                <a:lnTo>
                  <a:pt x="25" y="87"/>
                </a:lnTo>
                <a:close/>
                <a:moveTo>
                  <a:pt x="0" y="207"/>
                </a:moveTo>
                <a:lnTo>
                  <a:pt x="80" y="207"/>
                </a:lnTo>
                <a:lnTo>
                  <a:pt x="95" y="206"/>
                </a:lnTo>
                <a:lnTo>
                  <a:pt x="107" y="203"/>
                </a:lnTo>
                <a:lnTo>
                  <a:pt x="118" y="198"/>
                </a:lnTo>
                <a:lnTo>
                  <a:pt x="127" y="190"/>
                </a:lnTo>
                <a:lnTo>
                  <a:pt x="134" y="182"/>
                </a:lnTo>
                <a:lnTo>
                  <a:pt x="139" y="171"/>
                </a:lnTo>
                <a:lnTo>
                  <a:pt x="142" y="158"/>
                </a:lnTo>
                <a:lnTo>
                  <a:pt x="143" y="146"/>
                </a:lnTo>
                <a:lnTo>
                  <a:pt x="142" y="136"/>
                </a:lnTo>
                <a:lnTo>
                  <a:pt x="141" y="127"/>
                </a:lnTo>
                <a:lnTo>
                  <a:pt x="138" y="119"/>
                </a:lnTo>
                <a:lnTo>
                  <a:pt x="134" y="112"/>
                </a:lnTo>
                <a:lnTo>
                  <a:pt x="129" y="106"/>
                </a:lnTo>
                <a:lnTo>
                  <a:pt x="123" y="101"/>
                </a:lnTo>
                <a:lnTo>
                  <a:pt x="116" y="98"/>
                </a:lnTo>
                <a:lnTo>
                  <a:pt x="109" y="96"/>
                </a:lnTo>
                <a:lnTo>
                  <a:pt x="115" y="92"/>
                </a:lnTo>
                <a:lnTo>
                  <a:pt x="120" y="89"/>
                </a:lnTo>
                <a:lnTo>
                  <a:pt x="124" y="84"/>
                </a:lnTo>
                <a:lnTo>
                  <a:pt x="129" y="78"/>
                </a:lnTo>
                <a:lnTo>
                  <a:pt x="131" y="72"/>
                </a:lnTo>
                <a:lnTo>
                  <a:pt x="133" y="65"/>
                </a:lnTo>
                <a:lnTo>
                  <a:pt x="135" y="58"/>
                </a:lnTo>
                <a:lnTo>
                  <a:pt x="135" y="51"/>
                </a:lnTo>
                <a:lnTo>
                  <a:pt x="134" y="38"/>
                </a:lnTo>
                <a:lnTo>
                  <a:pt x="132" y="28"/>
                </a:lnTo>
                <a:lnTo>
                  <a:pt x="127" y="20"/>
                </a:lnTo>
                <a:lnTo>
                  <a:pt x="120" y="13"/>
                </a:lnTo>
                <a:lnTo>
                  <a:pt x="112" y="7"/>
                </a:lnTo>
                <a:lnTo>
                  <a:pt x="102" y="4"/>
                </a:lnTo>
                <a:lnTo>
                  <a:pt x="90" y="1"/>
                </a:lnTo>
                <a:lnTo>
                  <a:pt x="76" y="0"/>
                </a:lnTo>
                <a:lnTo>
                  <a:pt x="0" y="0"/>
                </a:lnTo>
                <a:lnTo>
                  <a:pt x="0" y="207"/>
                </a:lnTo>
                <a:close/>
              </a:path>
            </a:pathLst>
          </a:custGeom>
          <a:solidFill>
            <a:srgbClr val="000080"/>
          </a:solidFill>
          <a:ln w="9525">
            <a:noFill/>
            <a:round/>
            <a:headEnd/>
            <a:tailEnd/>
          </a:ln>
        </p:spPr>
        <p:txBody>
          <a:bodyPr/>
          <a:lstStyle/>
          <a:p>
            <a:endParaRPr lang="ru-RU"/>
          </a:p>
        </p:txBody>
      </p:sp>
      <p:sp>
        <p:nvSpPr>
          <p:cNvPr id="23720" name="Rectangle 168"/>
          <p:cNvSpPr>
            <a:spLocks noChangeArrowheads="1"/>
          </p:cNvSpPr>
          <p:nvPr/>
        </p:nvSpPr>
        <p:spPr bwMode="auto">
          <a:xfrm>
            <a:off x="2513013" y="3205163"/>
            <a:ext cx="12700" cy="15875"/>
          </a:xfrm>
          <a:prstGeom prst="rect">
            <a:avLst/>
          </a:prstGeom>
          <a:solidFill>
            <a:srgbClr val="000080"/>
          </a:solidFill>
          <a:ln w="9525">
            <a:noFill/>
            <a:miter lim="800000"/>
            <a:headEnd/>
            <a:tailEnd/>
          </a:ln>
        </p:spPr>
        <p:txBody>
          <a:bodyPr/>
          <a:lstStyle/>
          <a:p>
            <a:endParaRPr lang="ru-RU"/>
          </a:p>
        </p:txBody>
      </p:sp>
      <p:sp>
        <p:nvSpPr>
          <p:cNvPr id="23721" name="Freeform 169"/>
          <p:cNvSpPr>
            <a:spLocks/>
          </p:cNvSpPr>
          <p:nvPr/>
        </p:nvSpPr>
        <p:spPr bwMode="auto">
          <a:xfrm>
            <a:off x="1357313" y="3308350"/>
            <a:ext cx="33337" cy="106363"/>
          </a:xfrm>
          <a:custGeom>
            <a:avLst/>
            <a:gdLst>
              <a:gd name="T0" fmla="*/ 42 w 67"/>
              <a:gd name="T1" fmla="*/ 199 h 199"/>
              <a:gd name="T2" fmla="*/ 67 w 67"/>
              <a:gd name="T3" fmla="*/ 199 h 199"/>
              <a:gd name="T4" fmla="*/ 67 w 67"/>
              <a:gd name="T5" fmla="*/ 0 h 199"/>
              <a:gd name="T6" fmla="*/ 49 w 67"/>
              <a:gd name="T7" fmla="*/ 0 h 199"/>
              <a:gd name="T8" fmla="*/ 47 w 67"/>
              <a:gd name="T9" fmla="*/ 9 h 199"/>
              <a:gd name="T10" fmla="*/ 44 w 67"/>
              <a:gd name="T11" fmla="*/ 17 h 199"/>
              <a:gd name="T12" fmla="*/ 40 w 67"/>
              <a:gd name="T13" fmla="*/ 23 h 199"/>
              <a:gd name="T14" fmla="*/ 35 w 67"/>
              <a:gd name="T15" fmla="*/ 29 h 199"/>
              <a:gd name="T16" fmla="*/ 28 w 67"/>
              <a:gd name="T17" fmla="*/ 33 h 199"/>
              <a:gd name="T18" fmla="*/ 20 w 67"/>
              <a:gd name="T19" fmla="*/ 36 h 199"/>
              <a:gd name="T20" fmla="*/ 11 w 67"/>
              <a:gd name="T21" fmla="*/ 37 h 199"/>
              <a:gd name="T22" fmla="*/ 0 w 67"/>
              <a:gd name="T23" fmla="*/ 38 h 199"/>
              <a:gd name="T24" fmla="*/ 0 w 67"/>
              <a:gd name="T25" fmla="*/ 59 h 199"/>
              <a:gd name="T26" fmla="*/ 42 w 67"/>
              <a:gd name="T27" fmla="*/ 59 h 199"/>
              <a:gd name="T28" fmla="*/ 42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9"/>
                </a:lnTo>
                <a:lnTo>
                  <a:pt x="44" y="17"/>
                </a:lnTo>
                <a:lnTo>
                  <a:pt x="40" y="23"/>
                </a:lnTo>
                <a:lnTo>
                  <a:pt x="35" y="29"/>
                </a:lnTo>
                <a:lnTo>
                  <a:pt x="28" y="33"/>
                </a:lnTo>
                <a:lnTo>
                  <a:pt x="20" y="36"/>
                </a:lnTo>
                <a:lnTo>
                  <a:pt x="11" y="37"/>
                </a:lnTo>
                <a:lnTo>
                  <a:pt x="0" y="38"/>
                </a:lnTo>
                <a:lnTo>
                  <a:pt x="0" y="59"/>
                </a:lnTo>
                <a:lnTo>
                  <a:pt x="42" y="59"/>
                </a:lnTo>
                <a:lnTo>
                  <a:pt x="42" y="199"/>
                </a:lnTo>
                <a:close/>
              </a:path>
            </a:pathLst>
          </a:custGeom>
          <a:solidFill>
            <a:srgbClr val="000080"/>
          </a:solidFill>
          <a:ln w="9525">
            <a:noFill/>
            <a:round/>
            <a:headEnd/>
            <a:tailEnd/>
          </a:ln>
        </p:spPr>
        <p:txBody>
          <a:bodyPr/>
          <a:lstStyle/>
          <a:p>
            <a:endParaRPr lang="ru-RU"/>
          </a:p>
        </p:txBody>
      </p:sp>
      <p:sp>
        <p:nvSpPr>
          <p:cNvPr id="23722" name="Freeform 170"/>
          <p:cNvSpPr>
            <a:spLocks/>
          </p:cNvSpPr>
          <p:nvPr/>
        </p:nvSpPr>
        <p:spPr bwMode="auto">
          <a:xfrm>
            <a:off x="1416050" y="3308350"/>
            <a:ext cx="60325" cy="106363"/>
          </a:xfrm>
          <a:custGeom>
            <a:avLst/>
            <a:gdLst>
              <a:gd name="T0" fmla="*/ 124 w 124"/>
              <a:gd name="T1" fmla="*/ 199 h 199"/>
              <a:gd name="T2" fmla="*/ 26 w 124"/>
              <a:gd name="T3" fmla="*/ 174 h 199"/>
              <a:gd name="T4" fmla="*/ 32 w 124"/>
              <a:gd name="T5" fmla="*/ 162 h 199"/>
              <a:gd name="T6" fmla="*/ 41 w 124"/>
              <a:gd name="T7" fmla="*/ 150 h 199"/>
              <a:gd name="T8" fmla="*/ 53 w 124"/>
              <a:gd name="T9" fmla="*/ 139 h 199"/>
              <a:gd name="T10" fmla="*/ 69 w 124"/>
              <a:gd name="T11" fmla="*/ 130 h 199"/>
              <a:gd name="T12" fmla="*/ 95 w 124"/>
              <a:gd name="T13" fmla="*/ 115 h 199"/>
              <a:gd name="T14" fmla="*/ 109 w 124"/>
              <a:gd name="T15" fmla="*/ 102 h 199"/>
              <a:gd name="T16" fmla="*/ 119 w 124"/>
              <a:gd name="T17" fmla="*/ 87 h 199"/>
              <a:gd name="T18" fmla="*/ 123 w 124"/>
              <a:gd name="T19" fmla="*/ 68 h 199"/>
              <a:gd name="T20" fmla="*/ 123 w 124"/>
              <a:gd name="T21" fmla="*/ 46 h 199"/>
              <a:gd name="T22" fmla="*/ 115 w 124"/>
              <a:gd name="T23" fmla="*/ 24 h 199"/>
              <a:gd name="T24" fmla="*/ 99 w 124"/>
              <a:gd name="T25" fmla="*/ 9 h 199"/>
              <a:gd name="T26" fmla="*/ 78 w 124"/>
              <a:gd name="T27" fmla="*/ 1 h 199"/>
              <a:gd name="T28" fmla="*/ 51 w 124"/>
              <a:gd name="T29" fmla="*/ 1 h 199"/>
              <a:gd name="T30" fmla="*/ 29 w 124"/>
              <a:gd name="T31" fmla="*/ 10 h 199"/>
              <a:gd name="T32" fmla="*/ 13 w 124"/>
              <a:gd name="T33" fmla="*/ 28 h 199"/>
              <a:gd name="T34" fmla="*/ 5 w 124"/>
              <a:gd name="T35" fmla="*/ 53 h 199"/>
              <a:gd name="T36" fmla="*/ 4 w 124"/>
              <a:gd name="T37" fmla="*/ 72 h 199"/>
              <a:gd name="T38" fmla="*/ 28 w 124"/>
              <a:gd name="T39" fmla="*/ 70 h 199"/>
              <a:gd name="T40" fmla="*/ 30 w 124"/>
              <a:gd name="T41" fmla="*/ 51 h 199"/>
              <a:gd name="T42" fmla="*/ 38 w 124"/>
              <a:gd name="T43" fmla="*/ 36 h 199"/>
              <a:gd name="T44" fmla="*/ 49 w 124"/>
              <a:gd name="T45" fmla="*/ 28 h 199"/>
              <a:gd name="T46" fmla="*/ 63 w 124"/>
              <a:gd name="T47" fmla="*/ 24 h 199"/>
              <a:gd name="T48" fmla="*/ 78 w 124"/>
              <a:gd name="T49" fmla="*/ 26 h 199"/>
              <a:gd name="T50" fmla="*/ 89 w 124"/>
              <a:gd name="T51" fmla="*/ 33 h 199"/>
              <a:gd name="T52" fmla="*/ 97 w 124"/>
              <a:gd name="T53" fmla="*/ 45 h 199"/>
              <a:gd name="T54" fmla="*/ 99 w 124"/>
              <a:gd name="T55" fmla="*/ 59 h 199"/>
              <a:gd name="T56" fmla="*/ 97 w 124"/>
              <a:gd name="T57" fmla="*/ 72 h 199"/>
              <a:gd name="T58" fmla="*/ 92 w 124"/>
              <a:gd name="T59" fmla="*/ 82 h 199"/>
              <a:gd name="T60" fmla="*/ 84 w 124"/>
              <a:gd name="T61" fmla="*/ 93 h 199"/>
              <a:gd name="T62" fmla="*/ 72 w 124"/>
              <a:gd name="T63" fmla="*/ 101 h 199"/>
              <a:gd name="T64" fmla="*/ 44 w 124"/>
              <a:gd name="T65" fmla="*/ 118 h 199"/>
              <a:gd name="T66" fmla="*/ 22 w 124"/>
              <a:gd name="T67" fmla="*/ 137 h 199"/>
              <a:gd name="T68" fmla="*/ 8 w 124"/>
              <a:gd name="T69" fmla="*/ 158 h 199"/>
              <a:gd name="T70" fmla="*/ 1 w 124"/>
              <a:gd name="T71" fmla="*/ 183 h 199"/>
              <a:gd name="T72" fmla="*/ 0 w 124"/>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4"/>
                </a:lnTo>
                <a:lnTo>
                  <a:pt x="26" y="174"/>
                </a:lnTo>
                <a:lnTo>
                  <a:pt x="29" y="167"/>
                </a:lnTo>
                <a:lnTo>
                  <a:pt x="32" y="162"/>
                </a:lnTo>
                <a:lnTo>
                  <a:pt x="35" y="156"/>
                </a:lnTo>
                <a:lnTo>
                  <a:pt x="41" y="150"/>
                </a:lnTo>
                <a:lnTo>
                  <a:pt x="47" y="145"/>
                </a:lnTo>
                <a:lnTo>
                  <a:pt x="53" y="139"/>
                </a:lnTo>
                <a:lnTo>
                  <a:pt x="61" y="135"/>
                </a:lnTo>
                <a:lnTo>
                  <a:pt x="69" y="130"/>
                </a:lnTo>
                <a:lnTo>
                  <a:pt x="85" y="122"/>
                </a:lnTo>
                <a:lnTo>
                  <a:pt x="95" y="115"/>
                </a:lnTo>
                <a:lnTo>
                  <a:pt x="102" y="109"/>
                </a:lnTo>
                <a:lnTo>
                  <a:pt x="109" y="102"/>
                </a:lnTo>
                <a:lnTo>
                  <a:pt x="115" y="95"/>
                </a:lnTo>
                <a:lnTo>
                  <a:pt x="119" y="87"/>
                </a:lnTo>
                <a:lnTo>
                  <a:pt x="122" y="78"/>
                </a:lnTo>
                <a:lnTo>
                  <a:pt x="123" y="68"/>
                </a:lnTo>
                <a:lnTo>
                  <a:pt x="124" y="59"/>
                </a:lnTo>
                <a:lnTo>
                  <a:pt x="123" y="46"/>
                </a:lnTo>
                <a:lnTo>
                  <a:pt x="120" y="35"/>
                </a:lnTo>
                <a:lnTo>
                  <a:pt x="115" y="24"/>
                </a:lnTo>
                <a:lnTo>
                  <a:pt x="107" y="16"/>
                </a:lnTo>
                <a:lnTo>
                  <a:pt x="99" y="9"/>
                </a:lnTo>
                <a:lnTo>
                  <a:pt x="89" y="4"/>
                </a:lnTo>
                <a:lnTo>
                  <a:pt x="78" y="1"/>
                </a:lnTo>
                <a:lnTo>
                  <a:pt x="64" y="0"/>
                </a:lnTo>
                <a:lnTo>
                  <a:pt x="51" y="1"/>
                </a:lnTo>
                <a:lnTo>
                  <a:pt x="40" y="4"/>
                </a:lnTo>
                <a:lnTo>
                  <a:pt x="29" y="10"/>
                </a:lnTo>
                <a:lnTo>
                  <a:pt x="21" y="18"/>
                </a:lnTo>
                <a:lnTo>
                  <a:pt x="13" y="28"/>
                </a:lnTo>
                <a:lnTo>
                  <a:pt x="8" y="39"/>
                </a:lnTo>
                <a:lnTo>
                  <a:pt x="5" y="53"/>
                </a:lnTo>
                <a:lnTo>
                  <a:pt x="4" y="68"/>
                </a:lnTo>
                <a:lnTo>
                  <a:pt x="4" y="72"/>
                </a:lnTo>
                <a:lnTo>
                  <a:pt x="28" y="72"/>
                </a:lnTo>
                <a:lnTo>
                  <a:pt x="28" y="70"/>
                </a:lnTo>
                <a:lnTo>
                  <a:pt x="29" y="59"/>
                </a:lnTo>
                <a:lnTo>
                  <a:pt x="30" y="51"/>
                </a:lnTo>
                <a:lnTo>
                  <a:pt x="33" y="43"/>
                </a:lnTo>
                <a:lnTo>
                  <a:pt x="38" y="36"/>
                </a:lnTo>
                <a:lnTo>
                  <a:pt x="43" y="31"/>
                </a:lnTo>
                <a:lnTo>
                  <a:pt x="49" y="28"/>
                </a:lnTo>
                <a:lnTo>
                  <a:pt x="55" y="25"/>
                </a:lnTo>
                <a:lnTo>
                  <a:pt x="63" y="24"/>
                </a:lnTo>
                <a:lnTo>
                  <a:pt x="71" y="25"/>
                </a:lnTo>
                <a:lnTo>
                  <a:pt x="78" y="26"/>
                </a:lnTo>
                <a:lnTo>
                  <a:pt x="84" y="30"/>
                </a:lnTo>
                <a:lnTo>
                  <a:pt x="89" y="33"/>
                </a:lnTo>
                <a:lnTo>
                  <a:pt x="93" y="39"/>
                </a:lnTo>
                <a:lnTo>
                  <a:pt x="97" y="45"/>
                </a:lnTo>
                <a:lnTo>
                  <a:pt x="98" y="52"/>
                </a:lnTo>
                <a:lnTo>
                  <a:pt x="99" y="59"/>
                </a:lnTo>
                <a:lnTo>
                  <a:pt x="99" y="66"/>
                </a:lnTo>
                <a:lnTo>
                  <a:pt x="97" y="72"/>
                </a:lnTo>
                <a:lnTo>
                  <a:pt x="96" y="78"/>
                </a:lnTo>
                <a:lnTo>
                  <a:pt x="92" y="82"/>
                </a:lnTo>
                <a:lnTo>
                  <a:pt x="88" y="88"/>
                </a:lnTo>
                <a:lnTo>
                  <a:pt x="84" y="93"/>
                </a:lnTo>
                <a:lnTo>
                  <a:pt x="79" y="98"/>
                </a:lnTo>
                <a:lnTo>
                  <a:pt x="72" y="101"/>
                </a:lnTo>
                <a:lnTo>
                  <a:pt x="58" y="110"/>
                </a:lnTo>
                <a:lnTo>
                  <a:pt x="44" y="118"/>
                </a:lnTo>
                <a:lnTo>
                  <a:pt x="32" y="128"/>
                </a:lnTo>
                <a:lnTo>
                  <a:pt x="22" y="137"/>
                </a:lnTo>
                <a:lnTo>
                  <a:pt x="14" y="148"/>
                </a:lnTo>
                <a:lnTo>
                  <a:pt x="8"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3723" name="Freeform 171"/>
          <p:cNvSpPr>
            <a:spLocks noEditPoints="1"/>
          </p:cNvSpPr>
          <p:nvPr/>
        </p:nvSpPr>
        <p:spPr bwMode="auto">
          <a:xfrm>
            <a:off x="2036763" y="3305175"/>
            <a:ext cx="71437" cy="109538"/>
          </a:xfrm>
          <a:custGeom>
            <a:avLst/>
            <a:gdLst>
              <a:gd name="T0" fmla="*/ 0 w 153"/>
              <a:gd name="T1" fmla="*/ 207 h 207"/>
              <a:gd name="T2" fmla="*/ 70 w 153"/>
              <a:gd name="T3" fmla="*/ 207 h 207"/>
              <a:gd name="T4" fmla="*/ 80 w 153"/>
              <a:gd name="T5" fmla="*/ 207 h 207"/>
              <a:gd name="T6" fmla="*/ 88 w 153"/>
              <a:gd name="T7" fmla="*/ 205 h 207"/>
              <a:gd name="T8" fmla="*/ 97 w 153"/>
              <a:gd name="T9" fmla="*/ 203 h 207"/>
              <a:gd name="T10" fmla="*/ 105 w 153"/>
              <a:gd name="T11" fmla="*/ 200 h 207"/>
              <a:gd name="T12" fmla="*/ 112 w 153"/>
              <a:gd name="T13" fmla="*/ 196 h 207"/>
              <a:gd name="T14" fmla="*/ 119 w 153"/>
              <a:gd name="T15" fmla="*/ 191 h 207"/>
              <a:gd name="T16" fmla="*/ 125 w 153"/>
              <a:gd name="T17" fmla="*/ 186 h 207"/>
              <a:gd name="T18" fmla="*/ 130 w 153"/>
              <a:gd name="T19" fmla="*/ 179 h 207"/>
              <a:gd name="T20" fmla="*/ 136 w 153"/>
              <a:gd name="T21" fmla="*/ 172 h 207"/>
              <a:gd name="T22" fmla="*/ 140 w 153"/>
              <a:gd name="T23" fmla="*/ 164 h 207"/>
              <a:gd name="T24" fmla="*/ 144 w 153"/>
              <a:gd name="T25" fmla="*/ 156 h 207"/>
              <a:gd name="T26" fmla="*/ 147 w 153"/>
              <a:gd name="T27" fmla="*/ 145 h 207"/>
              <a:gd name="T28" fmla="*/ 149 w 153"/>
              <a:gd name="T29" fmla="*/ 136 h 207"/>
              <a:gd name="T30" fmla="*/ 151 w 153"/>
              <a:gd name="T31" fmla="*/ 124 h 207"/>
              <a:gd name="T32" fmla="*/ 153 w 153"/>
              <a:gd name="T33" fmla="*/ 113 h 207"/>
              <a:gd name="T34" fmla="*/ 153 w 153"/>
              <a:gd name="T35" fmla="*/ 100 h 207"/>
              <a:gd name="T36" fmla="*/ 153 w 153"/>
              <a:gd name="T37" fmla="*/ 88 h 207"/>
              <a:gd name="T38" fmla="*/ 151 w 153"/>
              <a:gd name="T39" fmla="*/ 78 h 207"/>
              <a:gd name="T40" fmla="*/ 149 w 153"/>
              <a:gd name="T41" fmla="*/ 67 h 207"/>
              <a:gd name="T42" fmla="*/ 147 w 153"/>
              <a:gd name="T43" fmla="*/ 57 h 207"/>
              <a:gd name="T44" fmla="*/ 144 w 153"/>
              <a:gd name="T45" fmla="*/ 48 h 207"/>
              <a:gd name="T46" fmla="*/ 141 w 153"/>
              <a:gd name="T47" fmla="*/ 39 h 207"/>
              <a:gd name="T48" fmla="*/ 137 w 153"/>
              <a:gd name="T49" fmla="*/ 32 h 207"/>
              <a:gd name="T50" fmla="*/ 131 w 153"/>
              <a:gd name="T51" fmla="*/ 25 h 207"/>
              <a:gd name="T52" fmla="*/ 126 w 153"/>
              <a:gd name="T53" fmla="*/ 19 h 207"/>
              <a:gd name="T54" fmla="*/ 120 w 153"/>
              <a:gd name="T55" fmla="*/ 15 h 207"/>
              <a:gd name="T56" fmla="*/ 114 w 153"/>
              <a:gd name="T57" fmla="*/ 10 h 207"/>
              <a:gd name="T58" fmla="*/ 106 w 153"/>
              <a:gd name="T59" fmla="*/ 7 h 207"/>
              <a:gd name="T60" fmla="*/ 99 w 153"/>
              <a:gd name="T61" fmla="*/ 3 h 207"/>
              <a:gd name="T62" fmla="*/ 90 w 153"/>
              <a:gd name="T63" fmla="*/ 1 h 207"/>
              <a:gd name="T64" fmla="*/ 81 w 153"/>
              <a:gd name="T65" fmla="*/ 0 h 207"/>
              <a:gd name="T66" fmla="*/ 71 w 153"/>
              <a:gd name="T67" fmla="*/ 0 h 207"/>
              <a:gd name="T68" fmla="*/ 0 w 153"/>
              <a:gd name="T69" fmla="*/ 0 h 207"/>
              <a:gd name="T70" fmla="*/ 0 w 153"/>
              <a:gd name="T71" fmla="*/ 207 h 207"/>
              <a:gd name="T72" fmla="*/ 69 w 153"/>
              <a:gd name="T73" fmla="*/ 24 h 207"/>
              <a:gd name="T74" fmla="*/ 82 w 153"/>
              <a:gd name="T75" fmla="*/ 25 h 207"/>
              <a:gd name="T76" fmla="*/ 93 w 153"/>
              <a:gd name="T77" fmla="*/ 29 h 207"/>
              <a:gd name="T78" fmla="*/ 103 w 153"/>
              <a:gd name="T79" fmla="*/ 36 h 207"/>
              <a:gd name="T80" fmla="*/ 111 w 153"/>
              <a:gd name="T81" fmla="*/ 44 h 207"/>
              <a:gd name="T82" fmla="*/ 118 w 153"/>
              <a:gd name="T83" fmla="*/ 55 h 207"/>
              <a:gd name="T84" fmla="*/ 122 w 153"/>
              <a:gd name="T85" fmla="*/ 68 h 207"/>
              <a:gd name="T86" fmla="*/ 125 w 153"/>
              <a:gd name="T87" fmla="*/ 83 h 207"/>
              <a:gd name="T88" fmla="*/ 126 w 153"/>
              <a:gd name="T89" fmla="*/ 102 h 207"/>
              <a:gd name="T90" fmla="*/ 125 w 153"/>
              <a:gd name="T91" fmla="*/ 121 h 207"/>
              <a:gd name="T92" fmla="*/ 123 w 153"/>
              <a:gd name="T93" fmla="*/ 136 h 207"/>
              <a:gd name="T94" fmla="*/ 118 w 153"/>
              <a:gd name="T95" fmla="*/ 150 h 207"/>
              <a:gd name="T96" fmla="*/ 111 w 153"/>
              <a:gd name="T97" fmla="*/ 161 h 207"/>
              <a:gd name="T98" fmla="*/ 104 w 153"/>
              <a:gd name="T99" fmla="*/ 170 h 207"/>
              <a:gd name="T100" fmla="*/ 93 w 153"/>
              <a:gd name="T101" fmla="*/ 177 h 207"/>
              <a:gd name="T102" fmla="*/ 82 w 153"/>
              <a:gd name="T103" fmla="*/ 180 h 207"/>
              <a:gd name="T104" fmla="*/ 69 w 153"/>
              <a:gd name="T105" fmla="*/ 181 h 207"/>
              <a:gd name="T106" fmla="*/ 25 w 153"/>
              <a:gd name="T107" fmla="*/ 181 h 207"/>
              <a:gd name="T108" fmla="*/ 25 w 153"/>
              <a:gd name="T109" fmla="*/ 24 h 207"/>
              <a:gd name="T110" fmla="*/ 69 w 153"/>
              <a:gd name="T111" fmla="*/ 24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0" y="207"/>
                </a:lnTo>
                <a:lnTo>
                  <a:pt x="80" y="207"/>
                </a:lnTo>
                <a:lnTo>
                  <a:pt x="88" y="205"/>
                </a:lnTo>
                <a:lnTo>
                  <a:pt x="97" y="203"/>
                </a:lnTo>
                <a:lnTo>
                  <a:pt x="105" y="200"/>
                </a:lnTo>
                <a:lnTo>
                  <a:pt x="112" y="196"/>
                </a:lnTo>
                <a:lnTo>
                  <a:pt x="119" y="191"/>
                </a:lnTo>
                <a:lnTo>
                  <a:pt x="125" y="186"/>
                </a:lnTo>
                <a:lnTo>
                  <a:pt x="130" y="179"/>
                </a:lnTo>
                <a:lnTo>
                  <a:pt x="136" y="172"/>
                </a:lnTo>
                <a:lnTo>
                  <a:pt x="140" y="164"/>
                </a:lnTo>
                <a:lnTo>
                  <a:pt x="144" y="156"/>
                </a:lnTo>
                <a:lnTo>
                  <a:pt x="147" y="145"/>
                </a:lnTo>
                <a:lnTo>
                  <a:pt x="149" y="136"/>
                </a:lnTo>
                <a:lnTo>
                  <a:pt x="151" y="124"/>
                </a:lnTo>
                <a:lnTo>
                  <a:pt x="153" y="113"/>
                </a:lnTo>
                <a:lnTo>
                  <a:pt x="153" y="100"/>
                </a:lnTo>
                <a:lnTo>
                  <a:pt x="153" y="88"/>
                </a:lnTo>
                <a:lnTo>
                  <a:pt x="151" y="78"/>
                </a:lnTo>
                <a:lnTo>
                  <a:pt x="149" y="67"/>
                </a:lnTo>
                <a:lnTo>
                  <a:pt x="147" y="57"/>
                </a:lnTo>
                <a:lnTo>
                  <a:pt x="144" y="48"/>
                </a:lnTo>
                <a:lnTo>
                  <a:pt x="141" y="39"/>
                </a:lnTo>
                <a:lnTo>
                  <a:pt x="137" y="32"/>
                </a:lnTo>
                <a:lnTo>
                  <a:pt x="131" y="25"/>
                </a:lnTo>
                <a:lnTo>
                  <a:pt x="126" y="19"/>
                </a:lnTo>
                <a:lnTo>
                  <a:pt x="120" y="15"/>
                </a:lnTo>
                <a:lnTo>
                  <a:pt x="114" y="10"/>
                </a:lnTo>
                <a:lnTo>
                  <a:pt x="106" y="7"/>
                </a:lnTo>
                <a:lnTo>
                  <a:pt x="99" y="3"/>
                </a:lnTo>
                <a:lnTo>
                  <a:pt x="90" y="1"/>
                </a:lnTo>
                <a:lnTo>
                  <a:pt x="81" y="0"/>
                </a:lnTo>
                <a:lnTo>
                  <a:pt x="71" y="0"/>
                </a:lnTo>
                <a:lnTo>
                  <a:pt x="0" y="0"/>
                </a:lnTo>
                <a:lnTo>
                  <a:pt x="0" y="207"/>
                </a:lnTo>
                <a:close/>
                <a:moveTo>
                  <a:pt x="69" y="24"/>
                </a:moveTo>
                <a:lnTo>
                  <a:pt x="82" y="25"/>
                </a:lnTo>
                <a:lnTo>
                  <a:pt x="93" y="29"/>
                </a:lnTo>
                <a:lnTo>
                  <a:pt x="103" y="36"/>
                </a:lnTo>
                <a:lnTo>
                  <a:pt x="111" y="44"/>
                </a:lnTo>
                <a:lnTo>
                  <a:pt x="118" y="55"/>
                </a:lnTo>
                <a:lnTo>
                  <a:pt x="122" y="68"/>
                </a:lnTo>
                <a:lnTo>
                  <a:pt x="125" y="83"/>
                </a:lnTo>
                <a:lnTo>
                  <a:pt x="126" y="102"/>
                </a:lnTo>
                <a:lnTo>
                  <a:pt x="125" y="121"/>
                </a:lnTo>
                <a:lnTo>
                  <a:pt x="123" y="136"/>
                </a:lnTo>
                <a:lnTo>
                  <a:pt x="118" y="150"/>
                </a:lnTo>
                <a:lnTo>
                  <a:pt x="111" y="161"/>
                </a:lnTo>
                <a:lnTo>
                  <a:pt x="104" y="170"/>
                </a:lnTo>
                <a:lnTo>
                  <a:pt x="93" y="177"/>
                </a:lnTo>
                <a:lnTo>
                  <a:pt x="82" y="180"/>
                </a:lnTo>
                <a:lnTo>
                  <a:pt x="69" y="181"/>
                </a:lnTo>
                <a:lnTo>
                  <a:pt x="25" y="181"/>
                </a:lnTo>
                <a:lnTo>
                  <a:pt x="25" y="24"/>
                </a:lnTo>
                <a:lnTo>
                  <a:pt x="69" y="24"/>
                </a:lnTo>
                <a:close/>
              </a:path>
            </a:pathLst>
          </a:custGeom>
          <a:solidFill>
            <a:srgbClr val="000080"/>
          </a:solidFill>
          <a:ln w="9525">
            <a:noFill/>
            <a:round/>
            <a:headEnd/>
            <a:tailEnd/>
          </a:ln>
        </p:spPr>
        <p:txBody>
          <a:bodyPr/>
          <a:lstStyle/>
          <a:p>
            <a:endParaRPr lang="ru-RU"/>
          </a:p>
        </p:txBody>
      </p:sp>
      <p:sp>
        <p:nvSpPr>
          <p:cNvPr id="23724" name="Freeform 172"/>
          <p:cNvSpPr>
            <a:spLocks noEditPoints="1"/>
          </p:cNvSpPr>
          <p:nvPr/>
        </p:nvSpPr>
        <p:spPr bwMode="auto">
          <a:xfrm>
            <a:off x="2119313" y="3332163"/>
            <a:ext cx="58737" cy="84137"/>
          </a:xfrm>
          <a:custGeom>
            <a:avLst/>
            <a:gdLst>
              <a:gd name="T0" fmla="*/ 97 w 123"/>
              <a:gd name="T1" fmla="*/ 113 h 158"/>
              <a:gd name="T2" fmla="*/ 90 w 123"/>
              <a:gd name="T3" fmla="*/ 123 h 158"/>
              <a:gd name="T4" fmla="*/ 82 w 123"/>
              <a:gd name="T5" fmla="*/ 130 h 158"/>
              <a:gd name="T6" fmla="*/ 70 w 123"/>
              <a:gd name="T7" fmla="*/ 135 h 158"/>
              <a:gd name="T8" fmla="*/ 55 w 123"/>
              <a:gd name="T9" fmla="*/ 134 h 158"/>
              <a:gd name="T10" fmla="*/ 41 w 123"/>
              <a:gd name="T11" fmla="*/ 128 h 158"/>
              <a:gd name="T12" fmla="*/ 30 w 123"/>
              <a:gd name="T13" fmla="*/ 116 h 158"/>
              <a:gd name="T14" fmla="*/ 25 w 123"/>
              <a:gd name="T15" fmla="*/ 98 h 158"/>
              <a:gd name="T16" fmla="*/ 123 w 123"/>
              <a:gd name="T17" fmla="*/ 87 h 158"/>
              <a:gd name="T18" fmla="*/ 122 w 123"/>
              <a:gd name="T19" fmla="*/ 59 h 158"/>
              <a:gd name="T20" fmla="*/ 114 w 123"/>
              <a:gd name="T21" fmla="*/ 30 h 158"/>
              <a:gd name="T22" fmla="*/ 98 w 123"/>
              <a:gd name="T23" fmla="*/ 12 h 158"/>
              <a:gd name="T24" fmla="*/ 76 w 123"/>
              <a:gd name="T25" fmla="*/ 1 h 158"/>
              <a:gd name="T26" fmla="*/ 48 w 123"/>
              <a:gd name="T27" fmla="*/ 1 h 158"/>
              <a:gd name="T28" fmla="*/ 25 w 123"/>
              <a:gd name="T29" fmla="*/ 12 h 158"/>
              <a:gd name="T30" fmla="*/ 9 w 123"/>
              <a:gd name="T31" fmla="*/ 33 h 158"/>
              <a:gd name="T32" fmla="*/ 1 w 123"/>
              <a:gd name="T33" fmla="*/ 63 h 158"/>
              <a:gd name="T34" fmla="*/ 1 w 123"/>
              <a:gd name="T35" fmla="*/ 98 h 158"/>
              <a:gd name="T36" fmla="*/ 9 w 123"/>
              <a:gd name="T37" fmla="*/ 127 h 158"/>
              <a:gd name="T38" fmla="*/ 25 w 123"/>
              <a:gd name="T39" fmla="*/ 147 h 158"/>
              <a:gd name="T40" fmla="*/ 48 w 123"/>
              <a:gd name="T41" fmla="*/ 157 h 158"/>
              <a:gd name="T42" fmla="*/ 72 w 123"/>
              <a:gd name="T43" fmla="*/ 157 h 158"/>
              <a:gd name="T44" fmla="*/ 94 w 123"/>
              <a:gd name="T45" fmla="*/ 150 h 158"/>
              <a:gd name="T46" fmla="*/ 108 w 123"/>
              <a:gd name="T47" fmla="*/ 137 h 158"/>
              <a:gd name="T48" fmla="*/ 119 w 123"/>
              <a:gd name="T49" fmla="*/ 119 h 158"/>
              <a:gd name="T50" fmla="*/ 99 w 123"/>
              <a:gd name="T51" fmla="*/ 107 h 158"/>
              <a:gd name="T52" fmla="*/ 25 w 123"/>
              <a:gd name="T53" fmla="*/ 56 h 158"/>
              <a:gd name="T54" fmla="*/ 31 w 123"/>
              <a:gd name="T55" fmla="*/ 40 h 158"/>
              <a:gd name="T56" fmla="*/ 41 w 123"/>
              <a:gd name="T57" fmla="*/ 28 h 158"/>
              <a:gd name="T58" fmla="*/ 53 w 123"/>
              <a:gd name="T59" fmla="*/ 23 h 158"/>
              <a:gd name="T60" fmla="*/ 70 w 123"/>
              <a:gd name="T61" fmla="*/ 23 h 158"/>
              <a:gd name="T62" fmla="*/ 84 w 123"/>
              <a:gd name="T63" fmla="*/ 29 h 158"/>
              <a:gd name="T64" fmla="*/ 94 w 123"/>
              <a:gd name="T65" fmla="*/ 40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0" y="123"/>
                </a:lnTo>
                <a:lnTo>
                  <a:pt x="86" y="128"/>
                </a:lnTo>
                <a:lnTo>
                  <a:pt x="82" y="130"/>
                </a:lnTo>
                <a:lnTo>
                  <a:pt x="77" y="133"/>
                </a:lnTo>
                <a:lnTo>
                  <a:pt x="70" y="135"/>
                </a:lnTo>
                <a:lnTo>
                  <a:pt x="63" y="135"/>
                </a:lnTo>
                <a:lnTo>
                  <a:pt x="55" y="134"/>
                </a:lnTo>
                <a:lnTo>
                  <a:pt x="47" y="132"/>
                </a:lnTo>
                <a:lnTo>
                  <a:pt x="41" y="128"/>
                </a:lnTo>
                <a:lnTo>
                  <a:pt x="35" y="122"/>
                </a:lnTo>
                <a:lnTo>
                  <a:pt x="30" y="116"/>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7"/>
                </a:lnTo>
                <a:lnTo>
                  <a:pt x="25" y="147"/>
                </a:lnTo>
                <a:lnTo>
                  <a:pt x="36" y="153"/>
                </a:lnTo>
                <a:lnTo>
                  <a:pt x="48" y="157"/>
                </a:lnTo>
                <a:lnTo>
                  <a:pt x="61" y="158"/>
                </a:lnTo>
                <a:lnTo>
                  <a:pt x="72"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8"/>
                </a:lnTo>
                <a:lnTo>
                  <a:pt x="31" y="40"/>
                </a:lnTo>
                <a:lnTo>
                  <a:pt x="36" y="34"/>
                </a:lnTo>
                <a:lnTo>
                  <a:pt x="41" y="28"/>
                </a:lnTo>
                <a:lnTo>
                  <a:pt x="47" y="24"/>
                </a:lnTo>
                <a:lnTo>
                  <a:pt x="53" y="23"/>
                </a:lnTo>
                <a:lnTo>
                  <a:pt x="62" y="22"/>
                </a:lnTo>
                <a:lnTo>
                  <a:pt x="70" y="23"/>
                </a:lnTo>
                <a:lnTo>
                  <a:pt x="78" y="24"/>
                </a:lnTo>
                <a:lnTo>
                  <a:pt x="84" y="29"/>
                </a:lnTo>
                <a:lnTo>
                  <a:pt x="89"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725" name="Freeform 173"/>
          <p:cNvSpPr>
            <a:spLocks/>
          </p:cNvSpPr>
          <p:nvPr/>
        </p:nvSpPr>
        <p:spPr bwMode="auto">
          <a:xfrm>
            <a:off x="2189163" y="3332163"/>
            <a:ext cx="52387"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7 h 155"/>
              <a:gd name="T12" fmla="*/ 112 w 114"/>
              <a:gd name="T13" fmla="*/ 28 h 155"/>
              <a:gd name="T14" fmla="*/ 108 w 114"/>
              <a:gd name="T15" fmla="*/ 21 h 155"/>
              <a:gd name="T16" fmla="*/ 105 w 114"/>
              <a:gd name="T17" fmla="*/ 15 h 155"/>
              <a:gd name="T18" fmla="*/ 102 w 114"/>
              <a:gd name="T19" fmla="*/ 12 h 155"/>
              <a:gd name="T20" fmla="*/ 97 w 114"/>
              <a:gd name="T21" fmla="*/ 8 h 155"/>
              <a:gd name="T22" fmla="*/ 92 w 114"/>
              <a:gd name="T23" fmla="*/ 5 h 155"/>
              <a:gd name="T24" fmla="*/ 87 w 114"/>
              <a:gd name="T25" fmla="*/ 2 h 155"/>
              <a:gd name="T26" fmla="*/ 81 w 114"/>
              <a:gd name="T27" fmla="*/ 1 h 155"/>
              <a:gd name="T28" fmla="*/ 73 w 114"/>
              <a:gd name="T29" fmla="*/ 0 h 155"/>
              <a:gd name="T30" fmla="*/ 66 w 114"/>
              <a:gd name="T31" fmla="*/ 0 h 155"/>
              <a:gd name="T32" fmla="*/ 60 w 114"/>
              <a:gd name="T33" fmla="*/ 0 h 155"/>
              <a:gd name="T34" fmla="*/ 53 w 114"/>
              <a:gd name="T35" fmla="*/ 1 h 155"/>
              <a:gd name="T36" fmla="*/ 47 w 114"/>
              <a:gd name="T37" fmla="*/ 3 h 155"/>
              <a:gd name="T38" fmla="*/ 42 w 114"/>
              <a:gd name="T39" fmla="*/ 6 h 155"/>
              <a:gd name="T40" fmla="*/ 36 w 114"/>
              <a:gd name="T41" fmla="*/ 9 h 155"/>
              <a:gd name="T42" fmla="*/ 31 w 114"/>
              <a:gd name="T43" fmla="*/ 14 h 155"/>
              <a:gd name="T44" fmla="*/ 27 w 114"/>
              <a:gd name="T45" fmla="*/ 20 h 155"/>
              <a:gd name="T46" fmla="*/ 23 w 114"/>
              <a:gd name="T47" fmla="*/ 26 h 155"/>
              <a:gd name="T48" fmla="*/ 23 w 114"/>
              <a:gd name="T49" fmla="*/ 3 h 155"/>
              <a:gd name="T50" fmla="*/ 0 w 114"/>
              <a:gd name="T51" fmla="*/ 3 h 155"/>
              <a:gd name="T52" fmla="*/ 0 w 114"/>
              <a:gd name="T53" fmla="*/ 155 h 155"/>
              <a:gd name="T54" fmla="*/ 24 w 114"/>
              <a:gd name="T55" fmla="*/ 155 h 155"/>
              <a:gd name="T56" fmla="*/ 24 w 114"/>
              <a:gd name="T57" fmla="*/ 69 h 155"/>
              <a:gd name="T58" fmla="*/ 25 w 114"/>
              <a:gd name="T59" fmla="*/ 58 h 155"/>
              <a:gd name="T60" fmla="*/ 27 w 114"/>
              <a:gd name="T61" fmla="*/ 49 h 155"/>
              <a:gd name="T62" fmla="*/ 30 w 114"/>
              <a:gd name="T63" fmla="*/ 41 h 155"/>
              <a:gd name="T64" fmla="*/ 34 w 114"/>
              <a:gd name="T65" fmla="*/ 34 h 155"/>
              <a:gd name="T66" fmla="*/ 41 w 114"/>
              <a:gd name="T67" fmla="*/ 29 h 155"/>
              <a:gd name="T68" fmla="*/ 47 w 114"/>
              <a:gd name="T69" fmla="*/ 26 h 155"/>
              <a:gd name="T70" fmla="*/ 55 w 114"/>
              <a:gd name="T71" fmla="*/ 23 h 155"/>
              <a:gd name="T72" fmla="*/ 64 w 114"/>
              <a:gd name="T73" fmla="*/ 22 h 155"/>
              <a:gd name="T74" fmla="*/ 71 w 114"/>
              <a:gd name="T75" fmla="*/ 23 h 155"/>
              <a:gd name="T76" fmla="*/ 77 w 114"/>
              <a:gd name="T77" fmla="*/ 24 h 155"/>
              <a:gd name="T78" fmla="*/ 82 w 114"/>
              <a:gd name="T79" fmla="*/ 28 h 155"/>
              <a:gd name="T80" fmla="*/ 86 w 114"/>
              <a:gd name="T81" fmla="*/ 31 h 155"/>
              <a:gd name="T82" fmla="*/ 88 w 114"/>
              <a:gd name="T83" fmla="*/ 37 h 155"/>
              <a:gd name="T84" fmla="*/ 90 w 114"/>
              <a:gd name="T85" fmla="*/ 44 h 155"/>
              <a:gd name="T86" fmla="*/ 91 w 114"/>
              <a:gd name="T87" fmla="*/ 52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5" y="15"/>
                </a:lnTo>
                <a:lnTo>
                  <a:pt x="102" y="12"/>
                </a:lnTo>
                <a:lnTo>
                  <a:pt x="97" y="8"/>
                </a:lnTo>
                <a:lnTo>
                  <a:pt x="92" y="5"/>
                </a:lnTo>
                <a:lnTo>
                  <a:pt x="87" y="2"/>
                </a:lnTo>
                <a:lnTo>
                  <a:pt x="81" y="1"/>
                </a:lnTo>
                <a:lnTo>
                  <a:pt x="73" y="0"/>
                </a:lnTo>
                <a:lnTo>
                  <a:pt x="66" y="0"/>
                </a:lnTo>
                <a:lnTo>
                  <a:pt x="60" y="0"/>
                </a:lnTo>
                <a:lnTo>
                  <a:pt x="53" y="1"/>
                </a:lnTo>
                <a:lnTo>
                  <a:pt x="47" y="3"/>
                </a:lnTo>
                <a:lnTo>
                  <a:pt x="42" y="6"/>
                </a:lnTo>
                <a:lnTo>
                  <a:pt x="36" y="9"/>
                </a:lnTo>
                <a:lnTo>
                  <a:pt x="31" y="14"/>
                </a:lnTo>
                <a:lnTo>
                  <a:pt x="27" y="20"/>
                </a:lnTo>
                <a:lnTo>
                  <a:pt x="23" y="26"/>
                </a:lnTo>
                <a:lnTo>
                  <a:pt x="23" y="3"/>
                </a:lnTo>
                <a:lnTo>
                  <a:pt x="0" y="3"/>
                </a:lnTo>
                <a:lnTo>
                  <a:pt x="0" y="155"/>
                </a:lnTo>
                <a:lnTo>
                  <a:pt x="24" y="155"/>
                </a:lnTo>
                <a:lnTo>
                  <a:pt x="24" y="69"/>
                </a:lnTo>
                <a:lnTo>
                  <a:pt x="25" y="58"/>
                </a:lnTo>
                <a:lnTo>
                  <a:pt x="27" y="49"/>
                </a:lnTo>
                <a:lnTo>
                  <a:pt x="30" y="41"/>
                </a:lnTo>
                <a:lnTo>
                  <a:pt x="34" y="34"/>
                </a:lnTo>
                <a:lnTo>
                  <a:pt x="41" y="29"/>
                </a:lnTo>
                <a:lnTo>
                  <a:pt x="47" y="26"/>
                </a:lnTo>
                <a:lnTo>
                  <a:pt x="55" y="23"/>
                </a:lnTo>
                <a:lnTo>
                  <a:pt x="64" y="22"/>
                </a:lnTo>
                <a:lnTo>
                  <a:pt x="71" y="23"/>
                </a:lnTo>
                <a:lnTo>
                  <a:pt x="77" y="24"/>
                </a:lnTo>
                <a:lnTo>
                  <a:pt x="82" y="28"/>
                </a:lnTo>
                <a:lnTo>
                  <a:pt x="86"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3726" name="Freeform 174"/>
          <p:cNvSpPr>
            <a:spLocks noEditPoints="1"/>
          </p:cNvSpPr>
          <p:nvPr/>
        </p:nvSpPr>
        <p:spPr bwMode="auto">
          <a:xfrm>
            <a:off x="2259013" y="3305175"/>
            <a:ext cx="11112" cy="109538"/>
          </a:xfrm>
          <a:custGeom>
            <a:avLst/>
            <a:gdLst>
              <a:gd name="T0" fmla="*/ 0 w 23"/>
              <a:gd name="T1" fmla="*/ 207 h 207"/>
              <a:gd name="T2" fmla="*/ 23 w 23"/>
              <a:gd name="T3" fmla="*/ 207 h 207"/>
              <a:gd name="T4" fmla="*/ 23 w 23"/>
              <a:gd name="T5" fmla="*/ 55 h 207"/>
              <a:gd name="T6" fmla="*/ 0 w 23"/>
              <a:gd name="T7" fmla="*/ 55 h 207"/>
              <a:gd name="T8" fmla="*/ 0 w 23"/>
              <a:gd name="T9" fmla="*/ 207 h 207"/>
              <a:gd name="T10" fmla="*/ 0 w 23"/>
              <a:gd name="T11" fmla="*/ 27 h 207"/>
              <a:gd name="T12" fmla="*/ 23 w 23"/>
              <a:gd name="T13" fmla="*/ 27 h 207"/>
              <a:gd name="T14" fmla="*/ 23 w 23"/>
              <a:gd name="T15" fmla="*/ 0 h 207"/>
              <a:gd name="T16" fmla="*/ 0 w 23"/>
              <a:gd name="T17" fmla="*/ 0 h 207"/>
              <a:gd name="T18" fmla="*/ 0 w 23"/>
              <a:gd name="T19" fmla="*/ 2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5"/>
                </a:lnTo>
                <a:lnTo>
                  <a:pt x="0" y="55"/>
                </a:lnTo>
                <a:lnTo>
                  <a:pt x="0" y="207"/>
                </a:lnTo>
                <a:close/>
                <a:moveTo>
                  <a:pt x="0" y="27"/>
                </a:moveTo>
                <a:lnTo>
                  <a:pt x="23" y="27"/>
                </a:lnTo>
                <a:lnTo>
                  <a:pt x="23" y="0"/>
                </a:lnTo>
                <a:lnTo>
                  <a:pt x="0" y="0"/>
                </a:lnTo>
                <a:lnTo>
                  <a:pt x="0" y="27"/>
                </a:lnTo>
                <a:close/>
              </a:path>
            </a:pathLst>
          </a:custGeom>
          <a:solidFill>
            <a:srgbClr val="000080"/>
          </a:solidFill>
          <a:ln w="9525">
            <a:noFill/>
            <a:round/>
            <a:headEnd/>
            <a:tailEnd/>
          </a:ln>
        </p:spPr>
        <p:txBody>
          <a:bodyPr/>
          <a:lstStyle/>
          <a:p>
            <a:endParaRPr lang="ru-RU"/>
          </a:p>
        </p:txBody>
      </p:sp>
      <p:sp>
        <p:nvSpPr>
          <p:cNvPr id="23727" name="Freeform 175"/>
          <p:cNvSpPr>
            <a:spLocks/>
          </p:cNvSpPr>
          <p:nvPr/>
        </p:nvSpPr>
        <p:spPr bwMode="auto">
          <a:xfrm>
            <a:off x="2281238" y="3332163"/>
            <a:ext cx="52387" cy="84137"/>
          </a:xfrm>
          <a:custGeom>
            <a:avLst/>
            <a:gdLst>
              <a:gd name="T0" fmla="*/ 1 w 111"/>
              <a:gd name="T1" fmla="*/ 118 h 158"/>
              <a:gd name="T2" fmla="*/ 8 w 111"/>
              <a:gd name="T3" fmla="*/ 137 h 158"/>
              <a:gd name="T4" fmla="*/ 22 w 111"/>
              <a:gd name="T5" fmla="*/ 150 h 158"/>
              <a:gd name="T6" fmla="*/ 42 w 111"/>
              <a:gd name="T7" fmla="*/ 157 h 158"/>
              <a:gd name="T8" fmla="*/ 67 w 111"/>
              <a:gd name="T9" fmla="*/ 157 h 158"/>
              <a:gd name="T10" fmla="*/ 88 w 111"/>
              <a:gd name="T11" fmla="*/ 151 h 158"/>
              <a:gd name="T12" fmla="*/ 103 w 111"/>
              <a:gd name="T13" fmla="*/ 139 h 158"/>
              <a:gd name="T14" fmla="*/ 110 w 111"/>
              <a:gd name="T15" fmla="*/ 120 h 158"/>
              <a:gd name="T16" fmla="*/ 110 w 111"/>
              <a:gd name="T17" fmla="*/ 100 h 158"/>
              <a:gd name="T18" fmla="*/ 106 w 111"/>
              <a:gd name="T19" fmla="*/ 86 h 158"/>
              <a:gd name="T20" fmla="*/ 96 w 111"/>
              <a:gd name="T21" fmla="*/ 77 h 158"/>
              <a:gd name="T22" fmla="*/ 80 w 111"/>
              <a:gd name="T23" fmla="*/ 70 h 158"/>
              <a:gd name="T24" fmla="*/ 47 w 111"/>
              <a:gd name="T25" fmla="*/ 62 h 158"/>
              <a:gd name="T26" fmla="*/ 38 w 111"/>
              <a:gd name="T27" fmla="*/ 58 h 158"/>
              <a:gd name="T28" fmla="*/ 30 w 111"/>
              <a:gd name="T29" fmla="*/ 55 h 158"/>
              <a:gd name="T30" fmla="*/ 26 w 111"/>
              <a:gd name="T31" fmla="*/ 50 h 158"/>
              <a:gd name="T32" fmla="*/ 25 w 111"/>
              <a:gd name="T33" fmla="*/ 43 h 158"/>
              <a:gd name="T34" fmla="*/ 27 w 111"/>
              <a:gd name="T35" fmla="*/ 34 h 158"/>
              <a:gd name="T36" fmla="*/ 32 w 111"/>
              <a:gd name="T37" fmla="*/ 28 h 158"/>
              <a:gd name="T38" fmla="*/ 42 w 111"/>
              <a:gd name="T39" fmla="*/ 23 h 158"/>
              <a:gd name="T40" fmla="*/ 54 w 111"/>
              <a:gd name="T41" fmla="*/ 22 h 158"/>
              <a:gd name="T42" fmla="*/ 67 w 111"/>
              <a:gd name="T43" fmla="*/ 23 h 158"/>
              <a:gd name="T44" fmla="*/ 77 w 111"/>
              <a:gd name="T45" fmla="*/ 29 h 158"/>
              <a:gd name="T46" fmla="*/ 83 w 111"/>
              <a:gd name="T47" fmla="*/ 36 h 158"/>
              <a:gd name="T48" fmla="*/ 86 w 111"/>
              <a:gd name="T49" fmla="*/ 47 h 158"/>
              <a:gd name="T50" fmla="*/ 107 w 111"/>
              <a:gd name="T51" fmla="*/ 36 h 158"/>
              <a:gd name="T52" fmla="*/ 100 w 111"/>
              <a:gd name="T53" fmla="*/ 19 h 158"/>
              <a:gd name="T54" fmla="*/ 86 w 111"/>
              <a:gd name="T55" fmla="*/ 7 h 158"/>
              <a:gd name="T56" fmla="*/ 66 w 111"/>
              <a:gd name="T57" fmla="*/ 1 h 158"/>
              <a:gd name="T58" fmla="*/ 43 w 111"/>
              <a:gd name="T59" fmla="*/ 1 h 158"/>
              <a:gd name="T60" fmla="*/ 24 w 111"/>
              <a:gd name="T61" fmla="*/ 7 h 158"/>
              <a:gd name="T62" fmla="*/ 10 w 111"/>
              <a:gd name="T63" fmla="*/ 19 h 158"/>
              <a:gd name="T64" fmla="*/ 4 w 111"/>
              <a:gd name="T65" fmla="*/ 34 h 158"/>
              <a:gd name="T66" fmla="*/ 4 w 111"/>
              <a:gd name="T67" fmla="*/ 52 h 158"/>
              <a:gd name="T68" fmla="*/ 8 w 111"/>
              <a:gd name="T69" fmla="*/ 66 h 158"/>
              <a:gd name="T70" fmla="*/ 18 w 111"/>
              <a:gd name="T71" fmla="*/ 76 h 158"/>
              <a:gd name="T72" fmla="*/ 32 w 111"/>
              <a:gd name="T73" fmla="*/ 83 h 158"/>
              <a:gd name="T74" fmla="*/ 68 w 111"/>
              <a:gd name="T75" fmla="*/ 93 h 158"/>
              <a:gd name="T76" fmla="*/ 78 w 111"/>
              <a:gd name="T77" fmla="*/ 95 h 158"/>
              <a:gd name="T78" fmla="*/ 84 w 111"/>
              <a:gd name="T79" fmla="*/ 99 h 158"/>
              <a:gd name="T80" fmla="*/ 88 w 111"/>
              <a:gd name="T81" fmla="*/ 105 h 158"/>
              <a:gd name="T82" fmla="*/ 89 w 111"/>
              <a:gd name="T83" fmla="*/ 113 h 158"/>
              <a:gd name="T84" fmla="*/ 87 w 111"/>
              <a:gd name="T85" fmla="*/ 122 h 158"/>
              <a:gd name="T86" fmla="*/ 81 w 111"/>
              <a:gd name="T87" fmla="*/ 129 h 158"/>
              <a:gd name="T88" fmla="*/ 70 w 111"/>
              <a:gd name="T89" fmla="*/ 135 h 158"/>
              <a:gd name="T90" fmla="*/ 57 w 111"/>
              <a:gd name="T91" fmla="*/ 136 h 158"/>
              <a:gd name="T92" fmla="*/ 42 w 111"/>
              <a:gd name="T93" fmla="*/ 134 h 158"/>
              <a:gd name="T94" fmla="*/ 31 w 111"/>
              <a:gd name="T95" fmla="*/ 128 h 158"/>
              <a:gd name="T96" fmla="*/ 24 w 111"/>
              <a:gd name="T97" fmla="*/ 119 h 158"/>
              <a:gd name="T98" fmla="*/ 21 w 111"/>
              <a:gd name="T99" fmla="*/ 106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1"/>
              <a:gd name="T151" fmla="*/ 0 h 158"/>
              <a:gd name="T152" fmla="*/ 111 w 111"/>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1" h="158">
                <a:moveTo>
                  <a:pt x="0" y="106"/>
                </a:moveTo>
                <a:lnTo>
                  <a:pt x="1" y="118"/>
                </a:lnTo>
                <a:lnTo>
                  <a:pt x="3" y="128"/>
                </a:lnTo>
                <a:lnTo>
                  <a:pt x="8" y="137"/>
                </a:lnTo>
                <a:lnTo>
                  <a:pt x="13" y="144"/>
                </a:lnTo>
                <a:lnTo>
                  <a:pt x="22" y="150"/>
                </a:lnTo>
                <a:lnTo>
                  <a:pt x="31" y="155"/>
                </a:lnTo>
                <a:lnTo>
                  <a:pt x="42" y="157"/>
                </a:lnTo>
                <a:lnTo>
                  <a:pt x="54" y="158"/>
                </a:lnTo>
                <a:lnTo>
                  <a:pt x="67" y="157"/>
                </a:lnTo>
                <a:lnTo>
                  <a:pt x="79" y="155"/>
                </a:lnTo>
                <a:lnTo>
                  <a:pt x="88" y="151"/>
                </a:lnTo>
                <a:lnTo>
                  <a:pt x="97" y="146"/>
                </a:lnTo>
                <a:lnTo>
                  <a:pt x="103" y="139"/>
                </a:lnTo>
                <a:lnTo>
                  <a:pt x="107" y="130"/>
                </a:lnTo>
                <a:lnTo>
                  <a:pt x="110" y="120"/>
                </a:lnTo>
                <a:lnTo>
                  <a:pt x="111" y="109"/>
                </a:lnTo>
                <a:lnTo>
                  <a:pt x="110" y="100"/>
                </a:lnTo>
                <a:lnTo>
                  <a:pt x="109" y="93"/>
                </a:lnTo>
                <a:lnTo>
                  <a:pt x="106" y="86"/>
                </a:lnTo>
                <a:lnTo>
                  <a:pt x="101" y="81"/>
                </a:lnTo>
                <a:lnTo>
                  <a:pt x="96" y="77"/>
                </a:lnTo>
                <a:lnTo>
                  <a:pt x="88" y="73"/>
                </a:lnTo>
                <a:lnTo>
                  <a:pt x="80" y="70"/>
                </a:lnTo>
                <a:lnTo>
                  <a:pt x="70" y="67"/>
                </a:lnTo>
                <a:lnTo>
                  <a:pt x="47" y="62"/>
                </a:lnTo>
                <a:lnTo>
                  <a:pt x="42" y="59"/>
                </a:lnTo>
                <a:lnTo>
                  <a:pt x="38" y="58"/>
                </a:lnTo>
                <a:lnTo>
                  <a:pt x="33" y="57"/>
                </a:lnTo>
                <a:lnTo>
                  <a:pt x="30" y="55"/>
                </a:lnTo>
                <a:lnTo>
                  <a:pt x="28" y="52"/>
                </a:lnTo>
                <a:lnTo>
                  <a:pt x="26" y="50"/>
                </a:lnTo>
                <a:lnTo>
                  <a:pt x="25" y="47"/>
                </a:lnTo>
                <a:lnTo>
                  <a:pt x="25" y="43"/>
                </a:lnTo>
                <a:lnTo>
                  <a:pt x="25" y="38"/>
                </a:lnTo>
                <a:lnTo>
                  <a:pt x="27" y="34"/>
                </a:lnTo>
                <a:lnTo>
                  <a:pt x="29" y="30"/>
                </a:lnTo>
                <a:lnTo>
                  <a:pt x="32" y="28"/>
                </a:lnTo>
                <a:lnTo>
                  <a:pt x="37" y="26"/>
                </a:lnTo>
                <a:lnTo>
                  <a:pt x="42" y="23"/>
                </a:lnTo>
                <a:lnTo>
                  <a:pt x="47" y="22"/>
                </a:lnTo>
                <a:lnTo>
                  <a:pt x="54" y="22"/>
                </a:lnTo>
                <a:lnTo>
                  <a:pt x="61" y="22"/>
                </a:lnTo>
                <a:lnTo>
                  <a:pt x="67" y="23"/>
                </a:lnTo>
                <a:lnTo>
                  <a:pt x="72" y="26"/>
                </a:lnTo>
                <a:lnTo>
                  <a:pt x="77" y="29"/>
                </a:lnTo>
                <a:lnTo>
                  <a:pt x="81" y="33"/>
                </a:lnTo>
                <a:lnTo>
                  <a:pt x="83" y="36"/>
                </a:lnTo>
                <a:lnTo>
                  <a:pt x="85" y="41"/>
                </a:lnTo>
                <a:lnTo>
                  <a:pt x="86" y="47"/>
                </a:lnTo>
                <a:lnTo>
                  <a:pt x="108" y="47"/>
                </a:lnTo>
                <a:lnTo>
                  <a:pt x="107" y="36"/>
                </a:lnTo>
                <a:lnTo>
                  <a:pt x="104" y="27"/>
                </a:lnTo>
                <a:lnTo>
                  <a:pt x="100" y="19"/>
                </a:lnTo>
                <a:lnTo>
                  <a:pt x="94" y="13"/>
                </a:lnTo>
                <a:lnTo>
                  <a:pt x="86" y="7"/>
                </a:lnTo>
                <a:lnTo>
                  <a:pt x="77" y="3"/>
                </a:lnTo>
                <a:lnTo>
                  <a:pt x="66" y="1"/>
                </a:lnTo>
                <a:lnTo>
                  <a:pt x="54" y="0"/>
                </a:lnTo>
                <a:lnTo>
                  <a:pt x="43" y="1"/>
                </a:lnTo>
                <a:lnTo>
                  <a:pt x="32" y="3"/>
                </a:lnTo>
                <a:lnTo>
                  <a:pt x="24" y="7"/>
                </a:lnTo>
                <a:lnTo>
                  <a:pt x="17" y="12"/>
                </a:lnTo>
                <a:lnTo>
                  <a:pt x="10" y="19"/>
                </a:lnTo>
                <a:lnTo>
                  <a:pt x="6" y="26"/>
                </a:lnTo>
                <a:lnTo>
                  <a:pt x="4" y="34"/>
                </a:lnTo>
                <a:lnTo>
                  <a:pt x="3" y="43"/>
                </a:lnTo>
                <a:lnTo>
                  <a:pt x="4" y="52"/>
                </a:lnTo>
                <a:lnTo>
                  <a:pt x="5" y="59"/>
                </a:lnTo>
                <a:lnTo>
                  <a:pt x="8" y="66"/>
                </a:lnTo>
                <a:lnTo>
                  <a:pt x="12" y="71"/>
                </a:lnTo>
                <a:lnTo>
                  <a:pt x="18" y="76"/>
                </a:lnTo>
                <a:lnTo>
                  <a:pt x="24" y="79"/>
                </a:lnTo>
                <a:lnTo>
                  <a:pt x="32" y="83"/>
                </a:lnTo>
                <a:lnTo>
                  <a:pt x="41" y="85"/>
                </a:lnTo>
                <a:lnTo>
                  <a:pt x="68" y="93"/>
                </a:lnTo>
                <a:lnTo>
                  <a:pt x="72" y="94"/>
                </a:lnTo>
                <a:lnTo>
                  <a:pt x="78" y="95"/>
                </a:lnTo>
                <a:lnTo>
                  <a:pt x="81" y="98"/>
                </a:lnTo>
                <a:lnTo>
                  <a:pt x="84" y="99"/>
                </a:lnTo>
                <a:lnTo>
                  <a:pt x="86" y="102"/>
                </a:lnTo>
                <a:lnTo>
                  <a:pt x="88" y="105"/>
                </a:lnTo>
                <a:lnTo>
                  <a:pt x="89" y="108"/>
                </a:lnTo>
                <a:lnTo>
                  <a:pt x="89" y="113"/>
                </a:lnTo>
                <a:lnTo>
                  <a:pt x="88" y="118"/>
                </a:lnTo>
                <a:lnTo>
                  <a:pt x="87" y="122"/>
                </a:lnTo>
                <a:lnTo>
                  <a:pt x="84" y="127"/>
                </a:lnTo>
                <a:lnTo>
                  <a:pt x="81" y="129"/>
                </a:lnTo>
                <a:lnTo>
                  <a:pt x="76" y="133"/>
                </a:lnTo>
                <a:lnTo>
                  <a:pt x="70" y="135"/>
                </a:lnTo>
                <a:lnTo>
                  <a:pt x="64" y="136"/>
                </a:lnTo>
                <a:lnTo>
                  <a:pt x="57" y="136"/>
                </a:lnTo>
                <a:lnTo>
                  <a:pt x="49" y="136"/>
                </a:lnTo>
                <a:lnTo>
                  <a:pt x="42" y="134"/>
                </a:lnTo>
                <a:lnTo>
                  <a:pt x="36" y="132"/>
                </a:lnTo>
                <a:lnTo>
                  <a:pt x="31" y="128"/>
                </a:lnTo>
                <a:lnTo>
                  <a:pt x="27" y="125"/>
                </a:lnTo>
                <a:lnTo>
                  <a:pt x="24" y="119"/>
                </a:lnTo>
                <a:lnTo>
                  <a:pt x="22" y="113"/>
                </a:lnTo>
                <a:lnTo>
                  <a:pt x="21" y="106"/>
                </a:lnTo>
                <a:lnTo>
                  <a:pt x="0" y="106"/>
                </a:lnTo>
                <a:close/>
              </a:path>
            </a:pathLst>
          </a:custGeom>
          <a:solidFill>
            <a:srgbClr val="000080"/>
          </a:solidFill>
          <a:ln w="9525">
            <a:noFill/>
            <a:round/>
            <a:headEnd/>
            <a:tailEnd/>
          </a:ln>
        </p:spPr>
        <p:txBody>
          <a:bodyPr/>
          <a:lstStyle/>
          <a:p>
            <a:endParaRPr lang="ru-RU"/>
          </a:p>
        </p:txBody>
      </p:sp>
      <p:sp>
        <p:nvSpPr>
          <p:cNvPr id="23728" name="Freeform 176"/>
          <p:cNvSpPr>
            <a:spLocks/>
          </p:cNvSpPr>
          <p:nvPr/>
        </p:nvSpPr>
        <p:spPr bwMode="auto">
          <a:xfrm>
            <a:off x="2378075" y="3302000"/>
            <a:ext cx="79375" cy="114300"/>
          </a:xfrm>
          <a:custGeom>
            <a:avLst/>
            <a:gdLst>
              <a:gd name="T0" fmla="*/ 154 w 171"/>
              <a:gd name="T1" fmla="*/ 211 h 215"/>
              <a:gd name="T2" fmla="*/ 171 w 171"/>
              <a:gd name="T3" fmla="*/ 99 h 215"/>
              <a:gd name="T4" fmla="*/ 89 w 171"/>
              <a:gd name="T5" fmla="*/ 122 h 215"/>
              <a:gd name="T6" fmla="*/ 148 w 171"/>
              <a:gd name="T7" fmla="*/ 125 h 215"/>
              <a:gd name="T8" fmla="*/ 144 w 171"/>
              <a:gd name="T9" fmla="*/ 153 h 215"/>
              <a:gd name="T10" fmla="*/ 132 w 171"/>
              <a:gd name="T11" fmla="*/ 172 h 215"/>
              <a:gd name="T12" fmla="*/ 113 w 171"/>
              <a:gd name="T13" fmla="*/ 185 h 215"/>
              <a:gd name="T14" fmla="*/ 90 w 171"/>
              <a:gd name="T15" fmla="*/ 190 h 215"/>
              <a:gd name="T16" fmla="*/ 63 w 171"/>
              <a:gd name="T17" fmla="*/ 184 h 215"/>
              <a:gd name="T18" fmla="*/ 43 w 171"/>
              <a:gd name="T19" fmla="*/ 168 h 215"/>
              <a:gd name="T20" fmla="*/ 31 w 171"/>
              <a:gd name="T21" fmla="*/ 142 h 215"/>
              <a:gd name="T22" fmla="*/ 26 w 171"/>
              <a:gd name="T23" fmla="*/ 107 h 215"/>
              <a:gd name="T24" fmla="*/ 31 w 171"/>
              <a:gd name="T25" fmla="*/ 72 h 215"/>
              <a:gd name="T26" fmla="*/ 43 w 171"/>
              <a:gd name="T27" fmla="*/ 47 h 215"/>
              <a:gd name="T28" fmla="*/ 63 w 171"/>
              <a:gd name="T29" fmla="*/ 30 h 215"/>
              <a:gd name="T30" fmla="*/ 91 w 171"/>
              <a:gd name="T31" fmla="*/ 25 h 215"/>
              <a:gd name="T32" fmla="*/ 110 w 171"/>
              <a:gd name="T33" fmla="*/ 27 h 215"/>
              <a:gd name="T34" fmla="*/ 126 w 171"/>
              <a:gd name="T35" fmla="*/ 35 h 215"/>
              <a:gd name="T36" fmla="*/ 136 w 171"/>
              <a:gd name="T37" fmla="*/ 49 h 215"/>
              <a:gd name="T38" fmla="*/ 142 w 171"/>
              <a:gd name="T39" fmla="*/ 66 h 215"/>
              <a:gd name="T40" fmla="*/ 165 w 171"/>
              <a:gd name="T41" fmla="*/ 51 h 215"/>
              <a:gd name="T42" fmla="*/ 152 w 171"/>
              <a:gd name="T43" fmla="*/ 27 h 215"/>
              <a:gd name="T44" fmla="*/ 133 w 171"/>
              <a:gd name="T45" fmla="*/ 11 h 215"/>
              <a:gd name="T46" fmla="*/ 107 w 171"/>
              <a:gd name="T47" fmla="*/ 1 h 215"/>
              <a:gd name="T48" fmla="*/ 80 w 171"/>
              <a:gd name="T49" fmla="*/ 0 h 215"/>
              <a:gd name="T50" fmla="*/ 62 w 171"/>
              <a:gd name="T51" fmla="*/ 5 h 215"/>
              <a:gd name="T52" fmla="*/ 45 w 171"/>
              <a:gd name="T53" fmla="*/ 12 h 215"/>
              <a:gd name="T54" fmla="*/ 31 w 171"/>
              <a:gd name="T55" fmla="*/ 22 h 215"/>
              <a:gd name="T56" fmla="*/ 19 w 171"/>
              <a:gd name="T57" fmla="*/ 36 h 215"/>
              <a:gd name="T58" fmla="*/ 10 w 171"/>
              <a:gd name="T59" fmla="*/ 54 h 215"/>
              <a:gd name="T60" fmla="*/ 3 w 171"/>
              <a:gd name="T61" fmla="*/ 73 h 215"/>
              <a:gd name="T62" fmla="*/ 0 w 171"/>
              <a:gd name="T63" fmla="*/ 96 h 215"/>
              <a:gd name="T64" fmla="*/ 0 w 171"/>
              <a:gd name="T65" fmla="*/ 120 h 215"/>
              <a:gd name="T66" fmla="*/ 3 w 171"/>
              <a:gd name="T67" fmla="*/ 142 h 215"/>
              <a:gd name="T68" fmla="*/ 10 w 171"/>
              <a:gd name="T69" fmla="*/ 162 h 215"/>
              <a:gd name="T70" fmla="*/ 19 w 171"/>
              <a:gd name="T71" fmla="*/ 179 h 215"/>
              <a:gd name="T72" fmla="*/ 31 w 171"/>
              <a:gd name="T73" fmla="*/ 193 h 215"/>
              <a:gd name="T74" fmla="*/ 43 w 171"/>
              <a:gd name="T75" fmla="*/ 204 h 215"/>
              <a:gd name="T76" fmla="*/ 59 w 171"/>
              <a:gd name="T77" fmla="*/ 211 h 215"/>
              <a:gd name="T78" fmla="*/ 76 w 171"/>
              <a:gd name="T79" fmla="*/ 215 h 215"/>
              <a:gd name="T80" fmla="*/ 95 w 171"/>
              <a:gd name="T81" fmla="*/ 215 h 215"/>
              <a:gd name="T82" fmla="*/ 114 w 171"/>
              <a:gd name="T83" fmla="*/ 211 h 215"/>
              <a:gd name="T84" fmla="*/ 130 w 171"/>
              <a:gd name="T85" fmla="*/ 203 h 215"/>
              <a:gd name="T86" fmla="*/ 144 w 171"/>
              <a:gd name="T87" fmla="*/ 190 h 21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1"/>
              <a:gd name="T133" fmla="*/ 0 h 215"/>
              <a:gd name="T134" fmla="*/ 171 w 171"/>
              <a:gd name="T135" fmla="*/ 215 h 21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1" h="215">
                <a:moveTo>
                  <a:pt x="149" y="182"/>
                </a:moveTo>
                <a:lnTo>
                  <a:pt x="154" y="211"/>
                </a:lnTo>
                <a:lnTo>
                  <a:pt x="171" y="211"/>
                </a:lnTo>
                <a:lnTo>
                  <a:pt x="171" y="99"/>
                </a:lnTo>
                <a:lnTo>
                  <a:pt x="89" y="99"/>
                </a:lnTo>
                <a:lnTo>
                  <a:pt x="89" y="122"/>
                </a:lnTo>
                <a:lnTo>
                  <a:pt x="148" y="122"/>
                </a:lnTo>
                <a:lnTo>
                  <a:pt x="148" y="125"/>
                </a:lnTo>
                <a:lnTo>
                  <a:pt x="147" y="140"/>
                </a:lnTo>
                <a:lnTo>
                  <a:pt x="144" y="153"/>
                </a:lnTo>
                <a:lnTo>
                  <a:pt x="138" y="163"/>
                </a:lnTo>
                <a:lnTo>
                  <a:pt x="132" y="172"/>
                </a:lnTo>
                <a:lnTo>
                  <a:pt x="123" y="179"/>
                </a:lnTo>
                <a:lnTo>
                  <a:pt x="113" y="185"/>
                </a:lnTo>
                <a:lnTo>
                  <a:pt x="102" y="189"/>
                </a:lnTo>
                <a:lnTo>
                  <a:pt x="90" y="190"/>
                </a:lnTo>
                <a:lnTo>
                  <a:pt x="76" y="189"/>
                </a:lnTo>
                <a:lnTo>
                  <a:pt x="63" y="184"/>
                </a:lnTo>
                <a:lnTo>
                  <a:pt x="53" y="177"/>
                </a:lnTo>
                <a:lnTo>
                  <a:pt x="43" y="168"/>
                </a:lnTo>
                <a:lnTo>
                  <a:pt x="36" y="156"/>
                </a:lnTo>
                <a:lnTo>
                  <a:pt x="31" y="142"/>
                </a:lnTo>
                <a:lnTo>
                  <a:pt x="28" y="126"/>
                </a:lnTo>
                <a:lnTo>
                  <a:pt x="26" y="107"/>
                </a:lnTo>
                <a:lnTo>
                  <a:pt x="28" y="89"/>
                </a:lnTo>
                <a:lnTo>
                  <a:pt x="31" y="72"/>
                </a:lnTo>
                <a:lnTo>
                  <a:pt x="36" y="58"/>
                </a:lnTo>
                <a:lnTo>
                  <a:pt x="43" y="47"/>
                </a:lnTo>
                <a:lnTo>
                  <a:pt x="53" y="37"/>
                </a:lnTo>
                <a:lnTo>
                  <a:pt x="63" y="30"/>
                </a:lnTo>
                <a:lnTo>
                  <a:pt x="76" y="26"/>
                </a:lnTo>
                <a:lnTo>
                  <a:pt x="91" y="25"/>
                </a:lnTo>
                <a:lnTo>
                  <a:pt x="101" y="26"/>
                </a:lnTo>
                <a:lnTo>
                  <a:pt x="110" y="27"/>
                </a:lnTo>
                <a:lnTo>
                  <a:pt x="118" y="30"/>
                </a:lnTo>
                <a:lnTo>
                  <a:pt x="126" y="35"/>
                </a:lnTo>
                <a:lnTo>
                  <a:pt x="132" y="42"/>
                </a:lnTo>
                <a:lnTo>
                  <a:pt x="136" y="49"/>
                </a:lnTo>
                <a:lnTo>
                  <a:pt x="140" y="57"/>
                </a:lnTo>
                <a:lnTo>
                  <a:pt x="142" y="66"/>
                </a:lnTo>
                <a:lnTo>
                  <a:pt x="168" y="66"/>
                </a:lnTo>
                <a:lnTo>
                  <a:pt x="165" y="51"/>
                </a:lnTo>
                <a:lnTo>
                  <a:pt x="159" y="38"/>
                </a:lnTo>
                <a:lnTo>
                  <a:pt x="152" y="27"/>
                </a:lnTo>
                <a:lnTo>
                  <a:pt x="144" y="18"/>
                </a:lnTo>
                <a:lnTo>
                  <a:pt x="133" y="11"/>
                </a:lnTo>
                <a:lnTo>
                  <a:pt x="120" y="5"/>
                </a:lnTo>
                <a:lnTo>
                  <a:pt x="107" y="1"/>
                </a:lnTo>
                <a:lnTo>
                  <a:pt x="91" y="0"/>
                </a:lnTo>
                <a:lnTo>
                  <a:pt x="80" y="0"/>
                </a:lnTo>
                <a:lnTo>
                  <a:pt x="71" y="2"/>
                </a:lnTo>
                <a:lnTo>
                  <a:pt x="62" y="5"/>
                </a:lnTo>
                <a:lnTo>
                  <a:pt x="53" y="7"/>
                </a:lnTo>
                <a:lnTo>
                  <a:pt x="45" y="12"/>
                </a:lnTo>
                <a:lnTo>
                  <a:pt x="38" y="16"/>
                </a:lnTo>
                <a:lnTo>
                  <a:pt x="31" y="22"/>
                </a:lnTo>
                <a:lnTo>
                  <a:pt x="24" y="29"/>
                </a:lnTo>
                <a:lnTo>
                  <a:pt x="19" y="36"/>
                </a:lnTo>
                <a:lnTo>
                  <a:pt x="14" y="44"/>
                </a:lnTo>
                <a:lnTo>
                  <a:pt x="10" y="54"/>
                </a:lnTo>
                <a:lnTo>
                  <a:pt x="6" y="63"/>
                </a:lnTo>
                <a:lnTo>
                  <a:pt x="3" y="73"/>
                </a:lnTo>
                <a:lnTo>
                  <a:pt x="2" y="84"/>
                </a:lnTo>
                <a:lnTo>
                  <a:pt x="0" y="96"/>
                </a:lnTo>
                <a:lnTo>
                  <a:pt x="0" y="108"/>
                </a:lnTo>
                <a:lnTo>
                  <a:pt x="0" y="120"/>
                </a:lnTo>
                <a:lnTo>
                  <a:pt x="2" y="132"/>
                </a:lnTo>
                <a:lnTo>
                  <a:pt x="3" y="142"/>
                </a:lnTo>
                <a:lnTo>
                  <a:pt x="6" y="153"/>
                </a:lnTo>
                <a:lnTo>
                  <a:pt x="10" y="162"/>
                </a:lnTo>
                <a:lnTo>
                  <a:pt x="14" y="171"/>
                </a:lnTo>
                <a:lnTo>
                  <a:pt x="19" y="179"/>
                </a:lnTo>
                <a:lnTo>
                  <a:pt x="24" y="186"/>
                </a:lnTo>
                <a:lnTo>
                  <a:pt x="31" y="193"/>
                </a:lnTo>
                <a:lnTo>
                  <a:pt x="37" y="199"/>
                </a:lnTo>
                <a:lnTo>
                  <a:pt x="43" y="204"/>
                </a:lnTo>
                <a:lnTo>
                  <a:pt x="52" y="209"/>
                </a:lnTo>
                <a:lnTo>
                  <a:pt x="59" y="211"/>
                </a:lnTo>
                <a:lnTo>
                  <a:pt x="68" y="213"/>
                </a:lnTo>
                <a:lnTo>
                  <a:pt x="76" y="215"/>
                </a:lnTo>
                <a:lnTo>
                  <a:pt x="86" y="215"/>
                </a:lnTo>
                <a:lnTo>
                  <a:pt x="95" y="215"/>
                </a:lnTo>
                <a:lnTo>
                  <a:pt x="105" y="213"/>
                </a:lnTo>
                <a:lnTo>
                  <a:pt x="114" y="211"/>
                </a:lnTo>
                <a:lnTo>
                  <a:pt x="121" y="207"/>
                </a:lnTo>
                <a:lnTo>
                  <a:pt x="130" y="203"/>
                </a:lnTo>
                <a:lnTo>
                  <a:pt x="136" y="197"/>
                </a:lnTo>
                <a:lnTo>
                  <a:pt x="144" y="190"/>
                </a:lnTo>
                <a:lnTo>
                  <a:pt x="149" y="182"/>
                </a:lnTo>
                <a:close/>
              </a:path>
            </a:pathLst>
          </a:custGeom>
          <a:solidFill>
            <a:srgbClr val="000080"/>
          </a:solidFill>
          <a:ln w="9525">
            <a:noFill/>
            <a:round/>
            <a:headEnd/>
            <a:tailEnd/>
          </a:ln>
        </p:spPr>
        <p:txBody>
          <a:bodyPr/>
          <a:lstStyle/>
          <a:p>
            <a:endParaRPr lang="ru-RU"/>
          </a:p>
        </p:txBody>
      </p:sp>
      <p:sp>
        <p:nvSpPr>
          <p:cNvPr id="23729" name="Rectangle 177"/>
          <p:cNvSpPr>
            <a:spLocks noChangeArrowheads="1"/>
          </p:cNvSpPr>
          <p:nvPr/>
        </p:nvSpPr>
        <p:spPr bwMode="auto">
          <a:xfrm>
            <a:off x="2476500" y="3397250"/>
            <a:ext cx="12700" cy="17463"/>
          </a:xfrm>
          <a:prstGeom prst="rect">
            <a:avLst/>
          </a:prstGeom>
          <a:solidFill>
            <a:srgbClr val="000080"/>
          </a:solidFill>
          <a:ln w="9525">
            <a:noFill/>
            <a:miter lim="800000"/>
            <a:headEnd/>
            <a:tailEnd/>
          </a:ln>
        </p:spPr>
        <p:txBody>
          <a:bodyPr/>
          <a:lstStyle/>
          <a:p>
            <a:endParaRPr lang="ru-RU"/>
          </a:p>
        </p:txBody>
      </p:sp>
      <p:sp>
        <p:nvSpPr>
          <p:cNvPr id="23730" name="Freeform 178"/>
          <p:cNvSpPr>
            <a:spLocks/>
          </p:cNvSpPr>
          <p:nvPr/>
        </p:nvSpPr>
        <p:spPr bwMode="auto">
          <a:xfrm>
            <a:off x="1357313" y="3502025"/>
            <a:ext cx="33337" cy="104775"/>
          </a:xfrm>
          <a:custGeom>
            <a:avLst/>
            <a:gdLst>
              <a:gd name="T0" fmla="*/ 42 w 67"/>
              <a:gd name="T1" fmla="*/ 199 h 199"/>
              <a:gd name="T2" fmla="*/ 67 w 67"/>
              <a:gd name="T3" fmla="*/ 199 h 199"/>
              <a:gd name="T4" fmla="*/ 67 w 67"/>
              <a:gd name="T5" fmla="*/ 0 h 199"/>
              <a:gd name="T6" fmla="*/ 49 w 67"/>
              <a:gd name="T7" fmla="*/ 0 h 199"/>
              <a:gd name="T8" fmla="*/ 47 w 67"/>
              <a:gd name="T9" fmla="*/ 10 h 199"/>
              <a:gd name="T10" fmla="*/ 44 w 67"/>
              <a:gd name="T11" fmla="*/ 18 h 199"/>
              <a:gd name="T12" fmla="*/ 40 w 67"/>
              <a:gd name="T13" fmla="*/ 24 h 199"/>
              <a:gd name="T14" fmla="*/ 35 w 67"/>
              <a:gd name="T15" fmla="*/ 29 h 199"/>
              <a:gd name="T16" fmla="*/ 28 w 67"/>
              <a:gd name="T17" fmla="*/ 34 h 199"/>
              <a:gd name="T18" fmla="*/ 20 w 67"/>
              <a:gd name="T19" fmla="*/ 36 h 199"/>
              <a:gd name="T20" fmla="*/ 11 w 67"/>
              <a:gd name="T21" fmla="*/ 37 h 199"/>
              <a:gd name="T22" fmla="*/ 0 w 67"/>
              <a:gd name="T23" fmla="*/ 39 h 199"/>
              <a:gd name="T24" fmla="*/ 0 w 67"/>
              <a:gd name="T25" fmla="*/ 60 h 199"/>
              <a:gd name="T26" fmla="*/ 42 w 67"/>
              <a:gd name="T27" fmla="*/ 60 h 199"/>
              <a:gd name="T28" fmla="*/ 42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10"/>
                </a:lnTo>
                <a:lnTo>
                  <a:pt x="44" y="18"/>
                </a:lnTo>
                <a:lnTo>
                  <a:pt x="40" y="24"/>
                </a:lnTo>
                <a:lnTo>
                  <a:pt x="35" y="29"/>
                </a:lnTo>
                <a:lnTo>
                  <a:pt x="28" y="34"/>
                </a:lnTo>
                <a:lnTo>
                  <a:pt x="20" y="36"/>
                </a:lnTo>
                <a:lnTo>
                  <a:pt x="11" y="37"/>
                </a:lnTo>
                <a:lnTo>
                  <a:pt x="0" y="39"/>
                </a:lnTo>
                <a:lnTo>
                  <a:pt x="0" y="60"/>
                </a:lnTo>
                <a:lnTo>
                  <a:pt x="42" y="60"/>
                </a:lnTo>
                <a:lnTo>
                  <a:pt x="42" y="199"/>
                </a:lnTo>
                <a:close/>
              </a:path>
            </a:pathLst>
          </a:custGeom>
          <a:solidFill>
            <a:srgbClr val="000080"/>
          </a:solidFill>
          <a:ln w="9525">
            <a:noFill/>
            <a:round/>
            <a:headEnd/>
            <a:tailEnd/>
          </a:ln>
        </p:spPr>
        <p:txBody>
          <a:bodyPr/>
          <a:lstStyle/>
          <a:p>
            <a:endParaRPr lang="ru-RU"/>
          </a:p>
        </p:txBody>
      </p:sp>
      <p:sp>
        <p:nvSpPr>
          <p:cNvPr id="23731" name="Freeform 179"/>
          <p:cNvSpPr>
            <a:spLocks/>
          </p:cNvSpPr>
          <p:nvPr/>
        </p:nvSpPr>
        <p:spPr bwMode="auto">
          <a:xfrm>
            <a:off x="1416050" y="3502025"/>
            <a:ext cx="60325" cy="107950"/>
          </a:xfrm>
          <a:custGeom>
            <a:avLst/>
            <a:gdLst>
              <a:gd name="T0" fmla="*/ 0 w 126"/>
              <a:gd name="T1" fmla="*/ 136 h 204"/>
              <a:gd name="T2" fmla="*/ 4 w 126"/>
              <a:gd name="T3" fmla="*/ 164 h 204"/>
              <a:gd name="T4" fmla="*/ 16 w 126"/>
              <a:gd name="T5" fmla="*/ 185 h 204"/>
              <a:gd name="T6" fmla="*/ 35 w 126"/>
              <a:gd name="T7" fmla="*/ 199 h 204"/>
              <a:gd name="T8" fmla="*/ 61 w 126"/>
              <a:gd name="T9" fmla="*/ 204 h 204"/>
              <a:gd name="T10" fmla="*/ 88 w 126"/>
              <a:gd name="T11" fmla="*/ 199 h 204"/>
              <a:gd name="T12" fmla="*/ 108 w 126"/>
              <a:gd name="T13" fmla="*/ 187 h 204"/>
              <a:gd name="T14" fmla="*/ 122 w 126"/>
              <a:gd name="T15" fmla="*/ 167 h 204"/>
              <a:gd name="T16" fmla="*/ 126 w 126"/>
              <a:gd name="T17" fmla="*/ 141 h 204"/>
              <a:gd name="T18" fmla="*/ 124 w 126"/>
              <a:gd name="T19" fmla="*/ 124 h 204"/>
              <a:gd name="T20" fmla="*/ 119 w 126"/>
              <a:gd name="T21" fmla="*/ 111 h 204"/>
              <a:gd name="T22" fmla="*/ 109 w 126"/>
              <a:gd name="T23" fmla="*/ 99 h 204"/>
              <a:gd name="T24" fmla="*/ 97 w 126"/>
              <a:gd name="T25" fmla="*/ 92 h 204"/>
              <a:gd name="T26" fmla="*/ 107 w 126"/>
              <a:gd name="T27" fmla="*/ 85 h 204"/>
              <a:gd name="T28" fmla="*/ 114 w 126"/>
              <a:gd name="T29" fmla="*/ 77 h 204"/>
              <a:gd name="T30" fmla="*/ 119 w 126"/>
              <a:gd name="T31" fmla="*/ 65 h 204"/>
              <a:gd name="T32" fmla="*/ 120 w 126"/>
              <a:gd name="T33" fmla="*/ 53 h 204"/>
              <a:gd name="T34" fmla="*/ 116 w 126"/>
              <a:gd name="T35" fmla="*/ 30 h 204"/>
              <a:gd name="T36" fmla="*/ 105 w 126"/>
              <a:gd name="T37" fmla="*/ 14 h 204"/>
              <a:gd name="T38" fmla="*/ 86 w 126"/>
              <a:gd name="T39" fmla="*/ 4 h 204"/>
              <a:gd name="T40" fmla="*/ 61 w 126"/>
              <a:gd name="T41" fmla="*/ 0 h 204"/>
              <a:gd name="T42" fmla="*/ 38 w 126"/>
              <a:gd name="T43" fmla="*/ 5 h 204"/>
              <a:gd name="T44" fmla="*/ 20 w 126"/>
              <a:gd name="T45" fmla="*/ 18 h 204"/>
              <a:gd name="T46" fmla="*/ 8 w 126"/>
              <a:gd name="T47" fmla="*/ 39 h 204"/>
              <a:gd name="T48" fmla="*/ 4 w 126"/>
              <a:gd name="T49" fmla="*/ 65 h 204"/>
              <a:gd name="T50" fmla="*/ 27 w 126"/>
              <a:gd name="T51" fmla="*/ 67 h 204"/>
              <a:gd name="T52" fmla="*/ 30 w 126"/>
              <a:gd name="T53" fmla="*/ 48 h 204"/>
              <a:gd name="T54" fmla="*/ 36 w 126"/>
              <a:gd name="T55" fmla="*/ 34 h 204"/>
              <a:gd name="T56" fmla="*/ 47 w 126"/>
              <a:gd name="T57" fmla="*/ 26 h 204"/>
              <a:gd name="T58" fmla="*/ 63 w 126"/>
              <a:gd name="T59" fmla="*/ 24 h 204"/>
              <a:gd name="T60" fmla="*/ 77 w 126"/>
              <a:gd name="T61" fmla="*/ 26 h 204"/>
              <a:gd name="T62" fmla="*/ 86 w 126"/>
              <a:gd name="T63" fmla="*/ 32 h 204"/>
              <a:gd name="T64" fmla="*/ 92 w 126"/>
              <a:gd name="T65" fmla="*/ 41 h 204"/>
              <a:gd name="T66" fmla="*/ 94 w 126"/>
              <a:gd name="T67" fmla="*/ 54 h 204"/>
              <a:gd name="T68" fmla="*/ 92 w 126"/>
              <a:gd name="T69" fmla="*/ 68 h 204"/>
              <a:gd name="T70" fmla="*/ 85 w 126"/>
              <a:gd name="T71" fmla="*/ 77 h 204"/>
              <a:gd name="T72" fmla="*/ 73 w 126"/>
              <a:gd name="T73" fmla="*/ 83 h 204"/>
              <a:gd name="T74" fmla="*/ 58 w 126"/>
              <a:gd name="T75" fmla="*/ 84 h 204"/>
              <a:gd name="T76" fmla="*/ 49 w 126"/>
              <a:gd name="T77" fmla="*/ 106 h 204"/>
              <a:gd name="T78" fmla="*/ 71 w 126"/>
              <a:gd name="T79" fmla="*/ 107 h 204"/>
              <a:gd name="T80" fmla="*/ 86 w 126"/>
              <a:gd name="T81" fmla="*/ 112 h 204"/>
              <a:gd name="T82" fmla="*/ 96 w 126"/>
              <a:gd name="T83" fmla="*/ 120 h 204"/>
              <a:gd name="T84" fmla="*/ 100 w 126"/>
              <a:gd name="T85" fmla="*/ 133 h 204"/>
              <a:gd name="T86" fmla="*/ 100 w 126"/>
              <a:gd name="T87" fmla="*/ 149 h 204"/>
              <a:gd name="T88" fmla="*/ 96 w 126"/>
              <a:gd name="T89" fmla="*/ 163 h 204"/>
              <a:gd name="T90" fmla="*/ 85 w 126"/>
              <a:gd name="T91" fmla="*/ 174 h 204"/>
              <a:gd name="T92" fmla="*/ 71 w 126"/>
              <a:gd name="T93" fmla="*/ 178 h 204"/>
              <a:gd name="T94" fmla="*/ 54 w 126"/>
              <a:gd name="T95" fmla="*/ 178 h 204"/>
              <a:gd name="T96" fmla="*/ 40 w 126"/>
              <a:gd name="T97" fmla="*/ 173 h 204"/>
              <a:gd name="T98" fmla="*/ 30 w 126"/>
              <a:gd name="T99" fmla="*/ 162 h 204"/>
              <a:gd name="T100" fmla="*/ 25 w 126"/>
              <a:gd name="T101" fmla="*/ 146 h 204"/>
              <a:gd name="T102" fmla="*/ 0 w 126"/>
              <a:gd name="T103" fmla="*/ 135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6"/>
                </a:lnTo>
                <a:lnTo>
                  <a:pt x="1" y="152"/>
                </a:lnTo>
                <a:lnTo>
                  <a:pt x="4" y="164"/>
                </a:lnTo>
                <a:lnTo>
                  <a:pt x="9" y="176"/>
                </a:lnTo>
                <a:lnTo>
                  <a:pt x="16" y="185"/>
                </a:lnTo>
                <a:lnTo>
                  <a:pt x="25" y="194"/>
                </a:lnTo>
                <a:lnTo>
                  <a:pt x="35" y="199"/>
                </a:lnTo>
                <a:lnTo>
                  <a:pt x="47" y="203"/>
                </a:lnTo>
                <a:lnTo>
                  <a:pt x="61" y="204"/>
                </a:lnTo>
                <a:lnTo>
                  <a:pt x="75" y="203"/>
                </a:lnTo>
                <a:lnTo>
                  <a:pt x="88" y="199"/>
                </a:lnTo>
                <a:lnTo>
                  <a:pt x="99" y="194"/>
                </a:lnTo>
                <a:lnTo>
                  <a:pt x="108" y="187"/>
                </a:lnTo>
                <a:lnTo>
                  <a:pt x="116" y="177"/>
                </a:lnTo>
                <a:lnTo>
                  <a:pt x="122" y="167"/>
                </a:lnTo>
                <a:lnTo>
                  <a:pt x="125" y="154"/>
                </a:lnTo>
                <a:lnTo>
                  <a:pt x="126" y="141"/>
                </a:lnTo>
                <a:lnTo>
                  <a:pt x="126" y="132"/>
                </a:lnTo>
                <a:lnTo>
                  <a:pt x="124" y="124"/>
                </a:lnTo>
                <a:lnTo>
                  <a:pt x="122" y="117"/>
                </a:lnTo>
                <a:lnTo>
                  <a:pt x="119" y="111"/>
                </a:lnTo>
                <a:lnTo>
                  <a:pt x="114" y="105"/>
                </a:lnTo>
                <a:lnTo>
                  <a:pt x="109" y="99"/>
                </a:lnTo>
                <a:lnTo>
                  <a:pt x="104" y="96"/>
                </a:lnTo>
                <a:lnTo>
                  <a:pt x="97" y="92"/>
                </a:lnTo>
                <a:lnTo>
                  <a:pt x="102" y="89"/>
                </a:lnTo>
                <a:lnTo>
                  <a:pt x="107" y="85"/>
                </a:lnTo>
                <a:lnTo>
                  <a:pt x="110" y="82"/>
                </a:lnTo>
                <a:lnTo>
                  <a:pt x="114" y="77"/>
                </a:lnTo>
                <a:lnTo>
                  <a:pt x="117" y="71"/>
                </a:lnTo>
                <a:lnTo>
                  <a:pt x="119" y="65"/>
                </a:lnTo>
                <a:lnTo>
                  <a:pt x="120" y="60"/>
                </a:lnTo>
                <a:lnTo>
                  <a:pt x="120" y="53"/>
                </a:lnTo>
                <a:lnTo>
                  <a:pt x="119" y="41"/>
                </a:lnTo>
                <a:lnTo>
                  <a:pt x="116" y="30"/>
                </a:lnTo>
                <a:lnTo>
                  <a:pt x="111" y="22"/>
                </a:lnTo>
                <a:lnTo>
                  <a:pt x="105" y="14"/>
                </a:lnTo>
                <a:lnTo>
                  <a:pt x="97" y="8"/>
                </a:lnTo>
                <a:lnTo>
                  <a:pt x="86" y="4"/>
                </a:lnTo>
                <a:lnTo>
                  <a:pt x="74" y="1"/>
                </a:lnTo>
                <a:lnTo>
                  <a:pt x="61" y="0"/>
                </a:lnTo>
                <a:lnTo>
                  <a:pt x="49" y="1"/>
                </a:lnTo>
                <a:lnTo>
                  <a:pt x="38" y="5"/>
                </a:lnTo>
                <a:lnTo>
                  <a:pt x="28" y="11"/>
                </a:lnTo>
                <a:lnTo>
                  <a:pt x="20" y="18"/>
                </a:lnTo>
                <a:lnTo>
                  <a:pt x="13" y="27"/>
                </a:lnTo>
                <a:lnTo>
                  <a:pt x="8" y="39"/>
                </a:lnTo>
                <a:lnTo>
                  <a:pt x="5" y="50"/>
                </a:lnTo>
                <a:lnTo>
                  <a:pt x="4" y="65"/>
                </a:lnTo>
                <a:lnTo>
                  <a:pt x="4" y="67"/>
                </a:lnTo>
                <a:lnTo>
                  <a:pt x="27" y="67"/>
                </a:lnTo>
                <a:lnTo>
                  <a:pt x="28" y="56"/>
                </a:lnTo>
                <a:lnTo>
                  <a:pt x="30" y="48"/>
                </a:lnTo>
                <a:lnTo>
                  <a:pt x="32" y="41"/>
                </a:lnTo>
                <a:lnTo>
                  <a:pt x="36" y="34"/>
                </a:lnTo>
                <a:lnTo>
                  <a:pt x="41" y="29"/>
                </a:lnTo>
                <a:lnTo>
                  <a:pt x="47" y="26"/>
                </a:lnTo>
                <a:lnTo>
                  <a:pt x="54" y="25"/>
                </a:lnTo>
                <a:lnTo>
                  <a:pt x="63" y="24"/>
                </a:lnTo>
                <a:lnTo>
                  <a:pt x="70" y="24"/>
                </a:lnTo>
                <a:lnTo>
                  <a:pt x="77" y="26"/>
                </a:lnTo>
                <a:lnTo>
                  <a:pt x="82" y="28"/>
                </a:lnTo>
                <a:lnTo>
                  <a:pt x="86" y="32"/>
                </a:lnTo>
                <a:lnTo>
                  <a:pt x="90" y="35"/>
                </a:lnTo>
                <a:lnTo>
                  <a:pt x="92" y="41"/>
                </a:lnTo>
                <a:lnTo>
                  <a:pt x="94" y="47"/>
                </a:lnTo>
                <a:lnTo>
                  <a:pt x="94" y="54"/>
                </a:lnTo>
                <a:lnTo>
                  <a:pt x="93" y="62"/>
                </a:lnTo>
                <a:lnTo>
                  <a:pt x="92" y="68"/>
                </a:lnTo>
                <a:lnTo>
                  <a:pt x="89" y="74"/>
                </a:lnTo>
                <a:lnTo>
                  <a:pt x="85" y="77"/>
                </a:lnTo>
                <a:lnTo>
                  <a:pt x="80" y="81"/>
                </a:lnTo>
                <a:lnTo>
                  <a:pt x="73" y="83"/>
                </a:lnTo>
                <a:lnTo>
                  <a:pt x="66" y="84"/>
                </a:lnTo>
                <a:lnTo>
                  <a:pt x="58" y="84"/>
                </a:lnTo>
                <a:lnTo>
                  <a:pt x="49" y="84"/>
                </a:lnTo>
                <a:lnTo>
                  <a:pt x="49" y="106"/>
                </a:lnTo>
                <a:lnTo>
                  <a:pt x="63" y="106"/>
                </a:lnTo>
                <a:lnTo>
                  <a:pt x="71" y="107"/>
                </a:lnTo>
                <a:lnTo>
                  <a:pt x="79" y="109"/>
                </a:lnTo>
                <a:lnTo>
                  <a:pt x="86" y="112"/>
                </a:lnTo>
                <a:lnTo>
                  <a:pt x="91" y="116"/>
                </a:lnTo>
                <a:lnTo>
                  <a:pt x="96" y="120"/>
                </a:lnTo>
                <a:lnTo>
                  <a:pt x="99" y="126"/>
                </a:lnTo>
                <a:lnTo>
                  <a:pt x="100" y="133"/>
                </a:lnTo>
                <a:lnTo>
                  <a:pt x="101" y="141"/>
                </a:lnTo>
                <a:lnTo>
                  <a:pt x="100" y="149"/>
                </a:lnTo>
                <a:lnTo>
                  <a:pt x="99" y="157"/>
                </a:lnTo>
                <a:lnTo>
                  <a:pt x="96" y="163"/>
                </a:lnTo>
                <a:lnTo>
                  <a:pt x="90" y="169"/>
                </a:lnTo>
                <a:lnTo>
                  <a:pt x="85" y="174"/>
                </a:lnTo>
                <a:lnTo>
                  <a:pt x="79" y="177"/>
                </a:lnTo>
                <a:lnTo>
                  <a:pt x="71" y="178"/>
                </a:lnTo>
                <a:lnTo>
                  <a:pt x="63" y="180"/>
                </a:lnTo>
                <a:lnTo>
                  <a:pt x="54" y="178"/>
                </a:lnTo>
                <a:lnTo>
                  <a:pt x="46" y="177"/>
                </a:lnTo>
                <a:lnTo>
                  <a:pt x="40" y="173"/>
                </a:lnTo>
                <a:lnTo>
                  <a:pt x="34" y="168"/>
                </a:lnTo>
                <a:lnTo>
                  <a:pt x="30" y="162"/>
                </a:lnTo>
                <a:lnTo>
                  <a:pt x="27"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3732" name="Freeform 180"/>
          <p:cNvSpPr>
            <a:spLocks noEditPoints="1"/>
          </p:cNvSpPr>
          <p:nvPr/>
        </p:nvSpPr>
        <p:spPr bwMode="auto">
          <a:xfrm>
            <a:off x="2025650" y="3497263"/>
            <a:ext cx="79375" cy="109537"/>
          </a:xfrm>
          <a:custGeom>
            <a:avLst/>
            <a:gdLst>
              <a:gd name="T0" fmla="*/ 0 w 167"/>
              <a:gd name="T1" fmla="*/ 207 h 207"/>
              <a:gd name="T2" fmla="*/ 26 w 167"/>
              <a:gd name="T3" fmla="*/ 207 h 207"/>
              <a:gd name="T4" fmla="*/ 46 w 167"/>
              <a:gd name="T5" fmla="*/ 146 h 207"/>
              <a:gd name="T6" fmla="*/ 120 w 167"/>
              <a:gd name="T7" fmla="*/ 146 h 207"/>
              <a:gd name="T8" fmla="*/ 140 w 167"/>
              <a:gd name="T9" fmla="*/ 207 h 207"/>
              <a:gd name="T10" fmla="*/ 167 w 167"/>
              <a:gd name="T11" fmla="*/ 207 h 207"/>
              <a:gd name="T12" fmla="*/ 98 w 167"/>
              <a:gd name="T13" fmla="*/ 0 h 207"/>
              <a:gd name="T14" fmla="*/ 69 w 167"/>
              <a:gd name="T15" fmla="*/ 0 h 207"/>
              <a:gd name="T16" fmla="*/ 0 w 167"/>
              <a:gd name="T17" fmla="*/ 207 h 207"/>
              <a:gd name="T18" fmla="*/ 54 w 167"/>
              <a:gd name="T19" fmla="*/ 121 h 207"/>
              <a:gd name="T20" fmla="*/ 84 w 167"/>
              <a:gd name="T21" fmla="*/ 30 h 207"/>
              <a:gd name="T22" fmla="*/ 112 w 167"/>
              <a:gd name="T23" fmla="*/ 121 h 207"/>
              <a:gd name="T24" fmla="*/ 54 w 167"/>
              <a:gd name="T25" fmla="*/ 121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7"/>
              <a:gd name="T40" fmla="*/ 0 h 207"/>
              <a:gd name="T41" fmla="*/ 167 w 167"/>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7" h="207">
                <a:moveTo>
                  <a:pt x="0" y="207"/>
                </a:moveTo>
                <a:lnTo>
                  <a:pt x="26" y="207"/>
                </a:lnTo>
                <a:lnTo>
                  <a:pt x="46" y="146"/>
                </a:lnTo>
                <a:lnTo>
                  <a:pt x="120" y="146"/>
                </a:lnTo>
                <a:lnTo>
                  <a:pt x="140" y="207"/>
                </a:lnTo>
                <a:lnTo>
                  <a:pt x="167" y="207"/>
                </a:lnTo>
                <a:lnTo>
                  <a:pt x="98" y="0"/>
                </a:lnTo>
                <a:lnTo>
                  <a:pt x="69" y="0"/>
                </a:lnTo>
                <a:lnTo>
                  <a:pt x="0" y="207"/>
                </a:lnTo>
                <a:close/>
                <a:moveTo>
                  <a:pt x="54" y="121"/>
                </a:moveTo>
                <a:lnTo>
                  <a:pt x="84" y="30"/>
                </a:lnTo>
                <a:lnTo>
                  <a:pt x="112" y="121"/>
                </a:lnTo>
                <a:lnTo>
                  <a:pt x="54" y="121"/>
                </a:lnTo>
                <a:close/>
              </a:path>
            </a:pathLst>
          </a:custGeom>
          <a:solidFill>
            <a:srgbClr val="000080"/>
          </a:solidFill>
          <a:ln w="9525">
            <a:noFill/>
            <a:round/>
            <a:headEnd/>
            <a:tailEnd/>
          </a:ln>
        </p:spPr>
        <p:txBody>
          <a:bodyPr/>
          <a:lstStyle/>
          <a:p>
            <a:endParaRPr lang="ru-RU"/>
          </a:p>
        </p:txBody>
      </p:sp>
      <p:sp>
        <p:nvSpPr>
          <p:cNvPr id="23733" name="Freeform 181"/>
          <p:cNvSpPr>
            <a:spLocks/>
          </p:cNvSpPr>
          <p:nvPr/>
        </p:nvSpPr>
        <p:spPr bwMode="auto">
          <a:xfrm>
            <a:off x="2112963" y="3524250"/>
            <a:ext cx="90487" cy="82550"/>
          </a:xfrm>
          <a:custGeom>
            <a:avLst/>
            <a:gdLst>
              <a:gd name="T0" fmla="*/ 190 w 190"/>
              <a:gd name="T1" fmla="*/ 155 h 155"/>
              <a:gd name="T2" fmla="*/ 190 w 190"/>
              <a:gd name="T3" fmla="*/ 60 h 155"/>
              <a:gd name="T4" fmla="*/ 189 w 190"/>
              <a:gd name="T5" fmla="*/ 39 h 155"/>
              <a:gd name="T6" fmla="*/ 185 w 190"/>
              <a:gd name="T7" fmla="*/ 21 h 155"/>
              <a:gd name="T8" fmla="*/ 170 w 190"/>
              <a:gd name="T9" fmla="*/ 6 h 155"/>
              <a:gd name="T10" fmla="*/ 147 w 190"/>
              <a:gd name="T11" fmla="*/ 0 h 155"/>
              <a:gd name="T12" fmla="*/ 121 w 190"/>
              <a:gd name="T13" fmla="*/ 6 h 155"/>
              <a:gd name="T14" fmla="*/ 102 w 190"/>
              <a:gd name="T15" fmla="*/ 24 h 155"/>
              <a:gd name="T16" fmla="*/ 95 w 190"/>
              <a:gd name="T17" fmla="*/ 13 h 155"/>
              <a:gd name="T18" fmla="*/ 87 w 190"/>
              <a:gd name="T19" fmla="*/ 6 h 155"/>
              <a:gd name="T20" fmla="*/ 77 w 190"/>
              <a:gd name="T21" fmla="*/ 2 h 155"/>
              <a:gd name="T22" fmla="*/ 64 w 190"/>
              <a:gd name="T23" fmla="*/ 0 h 155"/>
              <a:gd name="T24" fmla="*/ 52 w 190"/>
              <a:gd name="T25" fmla="*/ 2 h 155"/>
              <a:gd name="T26" fmla="*/ 40 w 190"/>
              <a:gd name="T27" fmla="*/ 6 h 155"/>
              <a:gd name="T28" fmla="*/ 31 w 190"/>
              <a:gd name="T29" fmla="*/ 14 h 155"/>
              <a:gd name="T30" fmla="*/ 22 w 190"/>
              <a:gd name="T31" fmla="*/ 25 h 155"/>
              <a:gd name="T32" fmla="*/ 0 w 190"/>
              <a:gd name="T33" fmla="*/ 4 h 155"/>
              <a:gd name="T34" fmla="*/ 23 w 190"/>
              <a:gd name="T35" fmla="*/ 155 h 155"/>
              <a:gd name="T36" fmla="*/ 24 w 190"/>
              <a:gd name="T37" fmla="*/ 56 h 155"/>
              <a:gd name="T38" fmla="*/ 29 w 190"/>
              <a:gd name="T39" fmla="*/ 40 h 155"/>
              <a:gd name="T40" fmla="*/ 38 w 190"/>
              <a:gd name="T41" fmla="*/ 30 h 155"/>
              <a:gd name="T42" fmla="*/ 51 w 190"/>
              <a:gd name="T43" fmla="*/ 24 h 155"/>
              <a:gd name="T44" fmla="*/ 65 w 190"/>
              <a:gd name="T45" fmla="*/ 24 h 155"/>
              <a:gd name="T46" fmla="*/ 75 w 190"/>
              <a:gd name="T47" fmla="*/ 28 h 155"/>
              <a:gd name="T48" fmla="*/ 81 w 190"/>
              <a:gd name="T49" fmla="*/ 38 h 155"/>
              <a:gd name="T50" fmla="*/ 83 w 190"/>
              <a:gd name="T51" fmla="*/ 53 h 155"/>
              <a:gd name="T52" fmla="*/ 83 w 190"/>
              <a:gd name="T53" fmla="*/ 155 h 155"/>
              <a:gd name="T54" fmla="*/ 107 w 190"/>
              <a:gd name="T55" fmla="*/ 66 h 155"/>
              <a:gd name="T56" fmla="*/ 109 w 190"/>
              <a:gd name="T57" fmla="*/ 47 h 155"/>
              <a:gd name="T58" fmla="*/ 116 w 190"/>
              <a:gd name="T59" fmla="*/ 34 h 155"/>
              <a:gd name="T60" fmla="*/ 127 w 190"/>
              <a:gd name="T61" fmla="*/ 25 h 155"/>
              <a:gd name="T62" fmla="*/ 141 w 190"/>
              <a:gd name="T63" fmla="*/ 23 h 155"/>
              <a:gd name="T64" fmla="*/ 154 w 190"/>
              <a:gd name="T65" fmla="*/ 25 h 155"/>
              <a:gd name="T66" fmla="*/ 161 w 190"/>
              <a:gd name="T67" fmla="*/ 32 h 155"/>
              <a:gd name="T68" fmla="*/ 166 w 190"/>
              <a:gd name="T69" fmla="*/ 45 h 155"/>
              <a:gd name="T70" fmla="*/ 167 w 190"/>
              <a:gd name="T71" fmla="*/ 62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0"/>
              <a:gd name="T109" fmla="*/ 0 h 155"/>
              <a:gd name="T110" fmla="*/ 190 w 190"/>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0" h="155">
                <a:moveTo>
                  <a:pt x="167" y="155"/>
                </a:moveTo>
                <a:lnTo>
                  <a:pt x="190" y="155"/>
                </a:lnTo>
                <a:lnTo>
                  <a:pt x="190" y="65"/>
                </a:lnTo>
                <a:lnTo>
                  <a:pt x="190" y="60"/>
                </a:lnTo>
                <a:lnTo>
                  <a:pt x="190" y="48"/>
                </a:lnTo>
                <a:lnTo>
                  <a:pt x="189" y="39"/>
                </a:lnTo>
                <a:lnTo>
                  <a:pt x="188" y="30"/>
                </a:lnTo>
                <a:lnTo>
                  <a:pt x="185" y="21"/>
                </a:lnTo>
                <a:lnTo>
                  <a:pt x="178" y="12"/>
                </a:lnTo>
                <a:lnTo>
                  <a:pt x="170" y="6"/>
                </a:lnTo>
                <a:lnTo>
                  <a:pt x="159" y="2"/>
                </a:lnTo>
                <a:lnTo>
                  <a:pt x="147" y="0"/>
                </a:lnTo>
                <a:lnTo>
                  <a:pt x="133" y="2"/>
                </a:lnTo>
                <a:lnTo>
                  <a:pt x="121" y="6"/>
                </a:lnTo>
                <a:lnTo>
                  <a:pt x="112" y="13"/>
                </a:lnTo>
                <a:lnTo>
                  <a:pt x="102" y="24"/>
                </a:lnTo>
                <a:lnTo>
                  <a:pt x="99" y="18"/>
                </a:lnTo>
                <a:lnTo>
                  <a:pt x="95" y="13"/>
                </a:lnTo>
                <a:lnTo>
                  <a:pt x="91" y="10"/>
                </a:lnTo>
                <a:lnTo>
                  <a:pt x="87" y="6"/>
                </a:lnTo>
                <a:lnTo>
                  <a:pt x="82" y="4"/>
                </a:lnTo>
                <a:lnTo>
                  <a:pt x="77" y="2"/>
                </a:lnTo>
                <a:lnTo>
                  <a:pt x="71" y="0"/>
                </a:lnTo>
                <a:lnTo>
                  <a:pt x="64" y="0"/>
                </a:lnTo>
                <a:lnTo>
                  <a:pt x="58" y="0"/>
                </a:lnTo>
                <a:lnTo>
                  <a:pt x="52" y="2"/>
                </a:lnTo>
                <a:lnTo>
                  <a:pt x="45" y="4"/>
                </a:lnTo>
                <a:lnTo>
                  <a:pt x="40" y="6"/>
                </a:lnTo>
                <a:lnTo>
                  <a:pt x="35" y="10"/>
                </a:lnTo>
                <a:lnTo>
                  <a:pt x="31" y="14"/>
                </a:lnTo>
                <a:lnTo>
                  <a:pt x="26" y="19"/>
                </a:lnTo>
                <a:lnTo>
                  <a:pt x="22" y="25"/>
                </a:lnTo>
                <a:lnTo>
                  <a:pt x="22" y="4"/>
                </a:lnTo>
                <a:lnTo>
                  <a:pt x="0" y="4"/>
                </a:lnTo>
                <a:lnTo>
                  <a:pt x="0" y="155"/>
                </a:lnTo>
                <a:lnTo>
                  <a:pt x="23" y="155"/>
                </a:lnTo>
                <a:lnTo>
                  <a:pt x="23" y="66"/>
                </a:lnTo>
                <a:lnTo>
                  <a:pt x="24" y="56"/>
                </a:lnTo>
                <a:lnTo>
                  <a:pt x="25" y="47"/>
                </a:lnTo>
                <a:lnTo>
                  <a:pt x="29" y="40"/>
                </a:lnTo>
                <a:lnTo>
                  <a:pt x="33" y="34"/>
                </a:lnTo>
                <a:lnTo>
                  <a:pt x="38" y="30"/>
                </a:lnTo>
                <a:lnTo>
                  <a:pt x="43" y="26"/>
                </a:lnTo>
                <a:lnTo>
                  <a:pt x="51" y="24"/>
                </a:lnTo>
                <a:lnTo>
                  <a:pt x="58" y="23"/>
                </a:lnTo>
                <a:lnTo>
                  <a:pt x="65" y="24"/>
                </a:lnTo>
                <a:lnTo>
                  <a:pt x="71" y="25"/>
                </a:lnTo>
                <a:lnTo>
                  <a:pt x="75" y="28"/>
                </a:lnTo>
                <a:lnTo>
                  <a:pt x="78" y="32"/>
                </a:lnTo>
                <a:lnTo>
                  <a:pt x="81" y="38"/>
                </a:lnTo>
                <a:lnTo>
                  <a:pt x="82" y="45"/>
                </a:lnTo>
                <a:lnTo>
                  <a:pt x="83" y="53"/>
                </a:lnTo>
                <a:lnTo>
                  <a:pt x="83" y="62"/>
                </a:lnTo>
                <a:lnTo>
                  <a:pt x="83" y="155"/>
                </a:lnTo>
                <a:lnTo>
                  <a:pt x="107" y="155"/>
                </a:lnTo>
                <a:lnTo>
                  <a:pt x="107" y="66"/>
                </a:lnTo>
                <a:lnTo>
                  <a:pt x="108" y="56"/>
                </a:lnTo>
                <a:lnTo>
                  <a:pt x="109" y="47"/>
                </a:lnTo>
                <a:lnTo>
                  <a:pt x="112" y="40"/>
                </a:lnTo>
                <a:lnTo>
                  <a:pt x="116" y="34"/>
                </a:lnTo>
                <a:lnTo>
                  <a:pt x="121" y="30"/>
                </a:lnTo>
                <a:lnTo>
                  <a:pt x="127" y="25"/>
                </a:lnTo>
                <a:lnTo>
                  <a:pt x="134" y="24"/>
                </a:lnTo>
                <a:lnTo>
                  <a:pt x="141" y="23"/>
                </a:lnTo>
                <a:lnTo>
                  <a:pt x="149" y="24"/>
                </a:lnTo>
                <a:lnTo>
                  <a:pt x="154" y="25"/>
                </a:lnTo>
                <a:lnTo>
                  <a:pt x="158" y="28"/>
                </a:lnTo>
                <a:lnTo>
                  <a:pt x="161" y="32"/>
                </a:lnTo>
                <a:lnTo>
                  <a:pt x="165" y="38"/>
                </a:lnTo>
                <a:lnTo>
                  <a:pt x="166" y="45"/>
                </a:lnTo>
                <a:lnTo>
                  <a:pt x="167" y="53"/>
                </a:lnTo>
                <a:lnTo>
                  <a:pt x="167" y="62"/>
                </a:lnTo>
                <a:lnTo>
                  <a:pt x="167" y="155"/>
                </a:lnTo>
                <a:close/>
              </a:path>
            </a:pathLst>
          </a:custGeom>
          <a:solidFill>
            <a:srgbClr val="000080"/>
          </a:solidFill>
          <a:ln w="9525">
            <a:noFill/>
            <a:round/>
            <a:headEnd/>
            <a:tailEnd/>
          </a:ln>
        </p:spPr>
        <p:txBody>
          <a:bodyPr/>
          <a:lstStyle/>
          <a:p>
            <a:endParaRPr lang="ru-RU"/>
          </a:p>
        </p:txBody>
      </p:sp>
      <p:sp>
        <p:nvSpPr>
          <p:cNvPr id="23734" name="Freeform 182"/>
          <p:cNvSpPr>
            <a:spLocks noEditPoints="1"/>
          </p:cNvSpPr>
          <p:nvPr/>
        </p:nvSpPr>
        <p:spPr bwMode="auto">
          <a:xfrm>
            <a:off x="2214563" y="3524250"/>
            <a:ext cx="60325" cy="84138"/>
          </a:xfrm>
          <a:custGeom>
            <a:avLst/>
            <a:gdLst>
              <a:gd name="T0" fmla="*/ 91 w 129"/>
              <a:gd name="T1" fmla="*/ 99 h 159"/>
              <a:gd name="T2" fmla="*/ 88 w 129"/>
              <a:gd name="T3" fmla="*/ 115 h 159"/>
              <a:gd name="T4" fmla="*/ 79 w 129"/>
              <a:gd name="T5" fmla="*/ 126 h 159"/>
              <a:gd name="T6" fmla="*/ 66 w 129"/>
              <a:gd name="T7" fmla="*/ 134 h 159"/>
              <a:gd name="T8" fmla="*/ 49 w 129"/>
              <a:gd name="T9" fmla="*/ 137 h 159"/>
              <a:gd name="T10" fmla="*/ 38 w 129"/>
              <a:gd name="T11" fmla="*/ 136 h 159"/>
              <a:gd name="T12" fmla="*/ 31 w 129"/>
              <a:gd name="T13" fmla="*/ 131 h 159"/>
              <a:gd name="T14" fmla="*/ 27 w 129"/>
              <a:gd name="T15" fmla="*/ 123 h 159"/>
              <a:gd name="T16" fmla="*/ 24 w 129"/>
              <a:gd name="T17" fmla="*/ 113 h 159"/>
              <a:gd name="T18" fmla="*/ 25 w 129"/>
              <a:gd name="T19" fmla="*/ 103 h 159"/>
              <a:gd name="T20" fmla="*/ 30 w 129"/>
              <a:gd name="T21" fmla="*/ 96 h 159"/>
              <a:gd name="T22" fmla="*/ 37 w 129"/>
              <a:gd name="T23" fmla="*/ 90 h 159"/>
              <a:gd name="T24" fmla="*/ 48 w 129"/>
              <a:gd name="T25" fmla="*/ 88 h 159"/>
              <a:gd name="T26" fmla="*/ 71 w 129"/>
              <a:gd name="T27" fmla="*/ 84 h 159"/>
              <a:gd name="T28" fmla="*/ 91 w 129"/>
              <a:gd name="T29" fmla="*/ 77 h 159"/>
              <a:gd name="T30" fmla="*/ 93 w 129"/>
              <a:gd name="T31" fmla="*/ 140 h 159"/>
              <a:gd name="T32" fmla="*/ 96 w 129"/>
              <a:gd name="T33" fmla="*/ 148 h 159"/>
              <a:gd name="T34" fmla="*/ 101 w 129"/>
              <a:gd name="T35" fmla="*/ 154 h 159"/>
              <a:gd name="T36" fmla="*/ 110 w 129"/>
              <a:gd name="T37" fmla="*/ 158 h 159"/>
              <a:gd name="T38" fmla="*/ 121 w 129"/>
              <a:gd name="T39" fmla="*/ 157 h 159"/>
              <a:gd name="T40" fmla="*/ 129 w 129"/>
              <a:gd name="T41" fmla="*/ 136 h 159"/>
              <a:gd name="T42" fmla="*/ 118 w 129"/>
              <a:gd name="T43" fmla="*/ 136 h 159"/>
              <a:gd name="T44" fmla="*/ 114 w 129"/>
              <a:gd name="T45" fmla="*/ 127 h 159"/>
              <a:gd name="T46" fmla="*/ 114 w 129"/>
              <a:gd name="T47" fmla="*/ 46 h 159"/>
              <a:gd name="T48" fmla="*/ 111 w 129"/>
              <a:gd name="T49" fmla="*/ 26 h 159"/>
              <a:gd name="T50" fmla="*/ 101 w 129"/>
              <a:gd name="T51" fmla="*/ 11 h 159"/>
              <a:gd name="T52" fmla="*/ 85 w 129"/>
              <a:gd name="T53" fmla="*/ 3 h 159"/>
              <a:gd name="T54" fmla="*/ 61 w 129"/>
              <a:gd name="T55" fmla="*/ 0 h 159"/>
              <a:gd name="T56" fmla="*/ 38 w 129"/>
              <a:gd name="T57" fmla="*/ 4 h 159"/>
              <a:gd name="T58" fmla="*/ 21 w 129"/>
              <a:gd name="T59" fmla="*/ 13 h 159"/>
              <a:gd name="T60" fmla="*/ 11 w 129"/>
              <a:gd name="T61" fmla="*/ 28 h 159"/>
              <a:gd name="T62" fmla="*/ 7 w 129"/>
              <a:gd name="T63" fmla="*/ 48 h 159"/>
              <a:gd name="T64" fmla="*/ 29 w 129"/>
              <a:gd name="T65" fmla="*/ 49 h 159"/>
              <a:gd name="T66" fmla="*/ 31 w 129"/>
              <a:gd name="T67" fmla="*/ 38 h 159"/>
              <a:gd name="T68" fmla="*/ 37 w 129"/>
              <a:gd name="T69" fmla="*/ 30 h 159"/>
              <a:gd name="T70" fmla="*/ 47 w 129"/>
              <a:gd name="T71" fmla="*/ 24 h 159"/>
              <a:gd name="T72" fmla="*/ 60 w 129"/>
              <a:gd name="T73" fmla="*/ 23 h 159"/>
              <a:gd name="T74" fmla="*/ 74 w 129"/>
              <a:gd name="T75" fmla="*/ 24 h 159"/>
              <a:gd name="T76" fmla="*/ 83 w 129"/>
              <a:gd name="T77" fmla="*/ 28 h 159"/>
              <a:gd name="T78" fmla="*/ 89 w 129"/>
              <a:gd name="T79" fmla="*/ 35 h 159"/>
              <a:gd name="T80" fmla="*/ 91 w 129"/>
              <a:gd name="T81" fmla="*/ 45 h 159"/>
              <a:gd name="T82" fmla="*/ 90 w 129"/>
              <a:gd name="T83" fmla="*/ 55 h 159"/>
              <a:gd name="T84" fmla="*/ 85 w 129"/>
              <a:gd name="T85" fmla="*/ 60 h 159"/>
              <a:gd name="T86" fmla="*/ 71 w 129"/>
              <a:gd name="T87" fmla="*/ 63 h 159"/>
              <a:gd name="T88" fmla="*/ 48 w 129"/>
              <a:gd name="T89" fmla="*/ 66 h 159"/>
              <a:gd name="T90" fmla="*/ 27 w 129"/>
              <a:gd name="T91" fmla="*/ 72 h 159"/>
              <a:gd name="T92" fmla="*/ 12 w 129"/>
              <a:gd name="T93" fmla="*/ 81 h 159"/>
              <a:gd name="T94" fmla="*/ 3 w 129"/>
              <a:gd name="T95" fmla="*/ 95 h 159"/>
              <a:gd name="T96" fmla="*/ 0 w 129"/>
              <a:gd name="T97" fmla="*/ 113 h 159"/>
              <a:gd name="T98" fmla="*/ 3 w 129"/>
              <a:gd name="T99" fmla="*/ 132 h 159"/>
              <a:gd name="T100" fmla="*/ 12 w 129"/>
              <a:gd name="T101" fmla="*/ 147 h 159"/>
              <a:gd name="T102" fmla="*/ 25 w 129"/>
              <a:gd name="T103" fmla="*/ 155 h 159"/>
              <a:gd name="T104" fmla="*/ 44 w 129"/>
              <a:gd name="T105" fmla="*/ 159 h 159"/>
              <a:gd name="T106" fmla="*/ 71 w 129"/>
              <a:gd name="T107" fmla="*/ 153 h 159"/>
              <a:gd name="T108" fmla="*/ 93 w 129"/>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8"/>
                </a:lnTo>
                <a:lnTo>
                  <a:pt x="88" y="115"/>
                </a:lnTo>
                <a:lnTo>
                  <a:pt x="85" y="120"/>
                </a:lnTo>
                <a:lnTo>
                  <a:pt x="79" y="126"/>
                </a:lnTo>
                <a:lnTo>
                  <a:pt x="73" y="131"/>
                </a:lnTo>
                <a:lnTo>
                  <a:pt x="66" y="134"/>
                </a:lnTo>
                <a:lnTo>
                  <a:pt x="58" y="136"/>
                </a:lnTo>
                <a:lnTo>
                  <a:pt x="49" y="137"/>
                </a:lnTo>
                <a:lnTo>
                  <a:pt x="43" y="137"/>
                </a:lnTo>
                <a:lnTo>
                  <a:pt x="38" y="136"/>
                </a:lnTo>
                <a:lnTo>
                  <a:pt x="34" y="133"/>
                </a:lnTo>
                <a:lnTo>
                  <a:pt x="31" y="131"/>
                </a:lnTo>
                <a:lnTo>
                  <a:pt x="28" y="127"/>
                </a:lnTo>
                <a:lnTo>
                  <a:pt x="27" y="123"/>
                </a:lnTo>
                <a:lnTo>
                  <a:pt x="24" y="118"/>
                </a:lnTo>
                <a:lnTo>
                  <a:pt x="24" y="113"/>
                </a:lnTo>
                <a:lnTo>
                  <a:pt x="24" y="108"/>
                </a:lnTo>
                <a:lnTo>
                  <a:pt x="25" y="103"/>
                </a:lnTo>
                <a:lnTo>
                  <a:pt x="28" y="99"/>
                </a:lnTo>
                <a:lnTo>
                  <a:pt x="30" y="96"/>
                </a:lnTo>
                <a:lnTo>
                  <a:pt x="33" y="92"/>
                </a:lnTo>
                <a:lnTo>
                  <a:pt x="37" y="90"/>
                </a:lnTo>
                <a:lnTo>
                  <a:pt x="42" y="89"/>
                </a:lnTo>
                <a:lnTo>
                  <a:pt x="48"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6" y="157"/>
                </a:lnTo>
                <a:lnTo>
                  <a:pt x="110" y="158"/>
                </a:lnTo>
                <a:lnTo>
                  <a:pt x="116" y="158"/>
                </a:lnTo>
                <a:lnTo>
                  <a:pt x="121" y="157"/>
                </a:lnTo>
                <a:lnTo>
                  <a:pt x="129" y="155"/>
                </a:lnTo>
                <a:lnTo>
                  <a:pt x="129" y="136"/>
                </a:lnTo>
                <a:lnTo>
                  <a:pt x="123" y="137"/>
                </a:lnTo>
                <a:lnTo>
                  <a:pt x="118" y="136"/>
                </a:lnTo>
                <a:lnTo>
                  <a:pt x="115" y="132"/>
                </a:lnTo>
                <a:lnTo>
                  <a:pt x="114" y="127"/>
                </a:lnTo>
                <a:lnTo>
                  <a:pt x="114" y="120"/>
                </a:lnTo>
                <a:lnTo>
                  <a:pt x="114" y="46"/>
                </a:lnTo>
                <a:lnTo>
                  <a:pt x="113" y="35"/>
                </a:lnTo>
                <a:lnTo>
                  <a:pt x="111" y="26"/>
                </a:lnTo>
                <a:lnTo>
                  <a:pt x="107" y="18"/>
                </a:lnTo>
                <a:lnTo>
                  <a:pt x="101" y="11"/>
                </a:lnTo>
                <a:lnTo>
                  <a:pt x="94" y="6"/>
                </a:lnTo>
                <a:lnTo>
                  <a:pt x="85" y="3"/>
                </a:lnTo>
                <a:lnTo>
                  <a:pt x="74" y="2"/>
                </a:lnTo>
                <a:lnTo>
                  <a:pt x="61" y="0"/>
                </a:lnTo>
                <a:lnTo>
                  <a:pt x="49" y="2"/>
                </a:lnTo>
                <a:lnTo>
                  <a:pt x="38" y="4"/>
                </a:lnTo>
                <a:lnTo>
                  <a:pt x="29" y="7"/>
                </a:lnTo>
                <a:lnTo>
                  <a:pt x="21" y="13"/>
                </a:lnTo>
                <a:lnTo>
                  <a:pt x="15" y="20"/>
                </a:lnTo>
                <a:lnTo>
                  <a:pt x="11" y="28"/>
                </a:lnTo>
                <a:lnTo>
                  <a:pt x="8" y="38"/>
                </a:lnTo>
                <a:lnTo>
                  <a:pt x="7" y="48"/>
                </a:lnTo>
                <a:lnTo>
                  <a:pt x="7" y="49"/>
                </a:lnTo>
                <a:lnTo>
                  <a:pt x="29" y="49"/>
                </a:lnTo>
                <a:lnTo>
                  <a:pt x="29" y="44"/>
                </a:lnTo>
                <a:lnTo>
                  <a:pt x="31" y="38"/>
                </a:lnTo>
                <a:lnTo>
                  <a:pt x="33" y="33"/>
                </a:lnTo>
                <a:lnTo>
                  <a:pt x="37" y="30"/>
                </a:lnTo>
                <a:lnTo>
                  <a:pt x="41" y="26"/>
                </a:lnTo>
                <a:lnTo>
                  <a:pt x="47" y="24"/>
                </a:lnTo>
                <a:lnTo>
                  <a:pt x="53" y="23"/>
                </a:lnTo>
                <a:lnTo>
                  <a:pt x="60" y="23"/>
                </a:lnTo>
                <a:lnTo>
                  <a:pt x="68" y="23"/>
                </a:lnTo>
                <a:lnTo>
                  <a:pt x="74" y="24"/>
                </a:lnTo>
                <a:lnTo>
                  <a:pt x="79" y="26"/>
                </a:lnTo>
                <a:lnTo>
                  <a:pt x="83" y="28"/>
                </a:lnTo>
                <a:lnTo>
                  <a:pt x="87" y="31"/>
                </a:lnTo>
                <a:lnTo>
                  <a:pt x="89" y="35"/>
                </a:lnTo>
                <a:lnTo>
                  <a:pt x="91" y="39"/>
                </a:lnTo>
                <a:lnTo>
                  <a:pt x="91" y="45"/>
                </a:lnTo>
                <a:lnTo>
                  <a:pt x="91" y="51"/>
                </a:lnTo>
                <a:lnTo>
                  <a:pt x="90" y="55"/>
                </a:lnTo>
                <a:lnTo>
                  <a:pt x="89" y="58"/>
                </a:lnTo>
                <a:lnTo>
                  <a:pt x="85" y="60"/>
                </a:lnTo>
                <a:lnTo>
                  <a:pt x="79" y="62"/>
                </a:lnTo>
                <a:lnTo>
                  <a:pt x="71" y="63"/>
                </a:lnTo>
                <a:lnTo>
                  <a:pt x="60" y="65"/>
                </a:lnTo>
                <a:lnTo>
                  <a:pt x="48" y="66"/>
                </a:lnTo>
                <a:lnTo>
                  <a:pt x="36" y="68"/>
                </a:lnTo>
                <a:lnTo>
                  <a:pt x="27" y="72"/>
                </a:lnTo>
                <a:lnTo>
                  <a:pt x="18" y="75"/>
                </a:lnTo>
                <a:lnTo>
                  <a:pt x="12" y="81"/>
                </a:lnTo>
                <a:lnTo>
                  <a:pt x="7" y="87"/>
                </a:lnTo>
                <a:lnTo>
                  <a:pt x="3" y="95"/>
                </a:lnTo>
                <a:lnTo>
                  <a:pt x="1" y="103"/>
                </a:lnTo>
                <a:lnTo>
                  <a:pt x="0" y="113"/>
                </a:lnTo>
                <a:lnTo>
                  <a:pt x="1" y="124"/>
                </a:lnTo>
                <a:lnTo>
                  <a:pt x="3" y="132"/>
                </a:lnTo>
                <a:lnTo>
                  <a:pt x="7" y="140"/>
                </a:lnTo>
                <a:lnTo>
                  <a:pt x="12" y="147"/>
                </a:lnTo>
                <a:lnTo>
                  <a:pt x="18" y="152"/>
                </a:lnTo>
                <a:lnTo>
                  <a:pt x="25" y="155"/>
                </a:lnTo>
                <a:lnTo>
                  <a:pt x="35" y="158"/>
                </a:lnTo>
                <a:lnTo>
                  <a:pt x="44" y="159"/>
                </a:lnTo>
                <a:lnTo>
                  <a:pt x="58" y="158"/>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3735" name="Freeform 183"/>
          <p:cNvSpPr>
            <a:spLocks/>
          </p:cNvSpPr>
          <p:nvPr/>
        </p:nvSpPr>
        <p:spPr bwMode="auto">
          <a:xfrm>
            <a:off x="2284413" y="3524250"/>
            <a:ext cx="53975" cy="82550"/>
          </a:xfrm>
          <a:custGeom>
            <a:avLst/>
            <a:gdLst>
              <a:gd name="T0" fmla="*/ 91 w 114"/>
              <a:gd name="T1" fmla="*/ 155 h 155"/>
              <a:gd name="T2" fmla="*/ 114 w 114"/>
              <a:gd name="T3" fmla="*/ 155 h 155"/>
              <a:gd name="T4" fmla="*/ 114 w 114"/>
              <a:gd name="T5" fmla="*/ 65 h 155"/>
              <a:gd name="T6" fmla="*/ 114 w 114"/>
              <a:gd name="T7" fmla="*/ 58 h 155"/>
              <a:gd name="T8" fmla="*/ 114 w 114"/>
              <a:gd name="T9" fmla="*/ 47 h 155"/>
              <a:gd name="T10" fmla="*/ 113 w 114"/>
              <a:gd name="T11" fmla="*/ 38 h 155"/>
              <a:gd name="T12" fmla="*/ 112 w 114"/>
              <a:gd name="T13" fmla="*/ 28 h 155"/>
              <a:gd name="T14" fmla="*/ 108 w 114"/>
              <a:gd name="T15" fmla="*/ 21 h 155"/>
              <a:gd name="T16" fmla="*/ 104 w 114"/>
              <a:gd name="T17" fmla="*/ 16 h 155"/>
              <a:gd name="T18" fmla="*/ 101 w 114"/>
              <a:gd name="T19" fmla="*/ 12 h 155"/>
              <a:gd name="T20" fmla="*/ 97 w 114"/>
              <a:gd name="T21" fmla="*/ 9 h 155"/>
              <a:gd name="T22" fmla="*/ 92 w 114"/>
              <a:gd name="T23" fmla="*/ 5 h 155"/>
              <a:gd name="T24" fmla="*/ 86 w 114"/>
              <a:gd name="T25" fmla="*/ 3 h 155"/>
              <a:gd name="T26" fmla="*/ 80 w 114"/>
              <a:gd name="T27" fmla="*/ 2 h 155"/>
              <a:gd name="T28" fmla="*/ 73 w 114"/>
              <a:gd name="T29" fmla="*/ 0 h 155"/>
              <a:gd name="T30" fmla="*/ 65 w 114"/>
              <a:gd name="T31" fmla="*/ 0 h 155"/>
              <a:gd name="T32" fmla="*/ 59 w 114"/>
              <a:gd name="T33" fmla="*/ 0 h 155"/>
              <a:gd name="T34" fmla="*/ 53 w 114"/>
              <a:gd name="T35" fmla="*/ 2 h 155"/>
              <a:gd name="T36" fmla="*/ 46 w 114"/>
              <a:gd name="T37" fmla="*/ 4 h 155"/>
              <a:gd name="T38" fmla="*/ 41 w 114"/>
              <a:gd name="T39" fmla="*/ 6 h 155"/>
              <a:gd name="T40" fmla="*/ 36 w 114"/>
              <a:gd name="T41" fmla="*/ 10 h 155"/>
              <a:gd name="T42" fmla="*/ 31 w 114"/>
              <a:gd name="T43" fmla="*/ 14 h 155"/>
              <a:gd name="T44" fmla="*/ 26 w 114"/>
              <a:gd name="T45" fmla="*/ 20 h 155"/>
              <a:gd name="T46" fmla="*/ 22 w 114"/>
              <a:gd name="T47" fmla="*/ 26 h 155"/>
              <a:gd name="T48" fmla="*/ 22 w 114"/>
              <a:gd name="T49" fmla="*/ 4 h 155"/>
              <a:gd name="T50" fmla="*/ 0 w 114"/>
              <a:gd name="T51" fmla="*/ 4 h 155"/>
              <a:gd name="T52" fmla="*/ 0 w 114"/>
              <a:gd name="T53" fmla="*/ 155 h 155"/>
              <a:gd name="T54" fmla="*/ 23 w 114"/>
              <a:gd name="T55" fmla="*/ 155 h 155"/>
              <a:gd name="T56" fmla="*/ 23 w 114"/>
              <a:gd name="T57" fmla="*/ 69 h 155"/>
              <a:gd name="T58" fmla="*/ 24 w 114"/>
              <a:gd name="T59" fmla="*/ 59 h 155"/>
              <a:gd name="T60" fmla="*/ 26 w 114"/>
              <a:gd name="T61" fmla="*/ 49 h 155"/>
              <a:gd name="T62" fmla="*/ 30 w 114"/>
              <a:gd name="T63" fmla="*/ 41 h 155"/>
              <a:gd name="T64" fmla="*/ 34 w 114"/>
              <a:gd name="T65" fmla="*/ 34 h 155"/>
              <a:gd name="T66" fmla="*/ 40 w 114"/>
              <a:gd name="T67" fmla="*/ 30 h 155"/>
              <a:gd name="T68" fmla="*/ 46 w 114"/>
              <a:gd name="T69" fmla="*/ 26 h 155"/>
              <a:gd name="T70" fmla="*/ 55 w 114"/>
              <a:gd name="T71" fmla="*/ 24 h 155"/>
              <a:gd name="T72" fmla="*/ 63 w 114"/>
              <a:gd name="T73" fmla="*/ 23 h 155"/>
              <a:gd name="T74" fmla="*/ 71 w 114"/>
              <a:gd name="T75" fmla="*/ 24 h 155"/>
              <a:gd name="T76" fmla="*/ 77 w 114"/>
              <a:gd name="T77" fmla="*/ 25 h 155"/>
              <a:gd name="T78" fmla="*/ 81 w 114"/>
              <a:gd name="T79" fmla="*/ 28 h 155"/>
              <a:gd name="T80" fmla="*/ 85 w 114"/>
              <a:gd name="T81" fmla="*/ 32 h 155"/>
              <a:gd name="T82" fmla="*/ 88 w 114"/>
              <a:gd name="T83" fmla="*/ 38 h 155"/>
              <a:gd name="T84" fmla="*/ 90 w 114"/>
              <a:gd name="T85" fmla="*/ 45 h 155"/>
              <a:gd name="T86" fmla="*/ 91 w 114"/>
              <a:gd name="T87" fmla="*/ 53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5"/>
                </a:lnTo>
                <a:lnTo>
                  <a:pt x="114" y="58"/>
                </a:lnTo>
                <a:lnTo>
                  <a:pt x="114" y="47"/>
                </a:lnTo>
                <a:lnTo>
                  <a:pt x="113" y="38"/>
                </a:lnTo>
                <a:lnTo>
                  <a:pt x="112" y="28"/>
                </a:lnTo>
                <a:lnTo>
                  <a:pt x="108" y="21"/>
                </a:lnTo>
                <a:lnTo>
                  <a:pt x="104" y="16"/>
                </a:lnTo>
                <a:lnTo>
                  <a:pt x="101" y="12"/>
                </a:lnTo>
                <a:lnTo>
                  <a:pt x="97" y="9"/>
                </a:lnTo>
                <a:lnTo>
                  <a:pt x="92" y="5"/>
                </a:lnTo>
                <a:lnTo>
                  <a:pt x="86" y="3"/>
                </a:lnTo>
                <a:lnTo>
                  <a:pt x="80" y="2"/>
                </a:lnTo>
                <a:lnTo>
                  <a:pt x="73" y="0"/>
                </a:lnTo>
                <a:lnTo>
                  <a:pt x="65" y="0"/>
                </a:lnTo>
                <a:lnTo>
                  <a:pt x="59" y="0"/>
                </a:lnTo>
                <a:lnTo>
                  <a:pt x="53" y="2"/>
                </a:lnTo>
                <a:lnTo>
                  <a:pt x="46" y="4"/>
                </a:lnTo>
                <a:lnTo>
                  <a:pt x="41" y="6"/>
                </a:lnTo>
                <a:lnTo>
                  <a:pt x="36" y="10"/>
                </a:lnTo>
                <a:lnTo>
                  <a:pt x="31" y="14"/>
                </a:lnTo>
                <a:lnTo>
                  <a:pt x="26" y="20"/>
                </a:lnTo>
                <a:lnTo>
                  <a:pt x="22" y="26"/>
                </a:lnTo>
                <a:lnTo>
                  <a:pt x="22" y="4"/>
                </a:lnTo>
                <a:lnTo>
                  <a:pt x="0" y="4"/>
                </a:lnTo>
                <a:lnTo>
                  <a:pt x="0" y="155"/>
                </a:lnTo>
                <a:lnTo>
                  <a:pt x="23" y="155"/>
                </a:lnTo>
                <a:lnTo>
                  <a:pt x="23" y="69"/>
                </a:lnTo>
                <a:lnTo>
                  <a:pt x="24" y="59"/>
                </a:lnTo>
                <a:lnTo>
                  <a:pt x="26" y="49"/>
                </a:lnTo>
                <a:lnTo>
                  <a:pt x="30" y="41"/>
                </a:lnTo>
                <a:lnTo>
                  <a:pt x="34" y="34"/>
                </a:lnTo>
                <a:lnTo>
                  <a:pt x="40" y="30"/>
                </a:lnTo>
                <a:lnTo>
                  <a:pt x="46" y="26"/>
                </a:lnTo>
                <a:lnTo>
                  <a:pt x="55" y="24"/>
                </a:lnTo>
                <a:lnTo>
                  <a:pt x="63" y="23"/>
                </a:lnTo>
                <a:lnTo>
                  <a:pt x="71" y="24"/>
                </a:lnTo>
                <a:lnTo>
                  <a:pt x="77" y="25"/>
                </a:lnTo>
                <a:lnTo>
                  <a:pt x="81" y="28"/>
                </a:lnTo>
                <a:lnTo>
                  <a:pt x="85" y="32"/>
                </a:lnTo>
                <a:lnTo>
                  <a:pt x="88" y="38"/>
                </a:lnTo>
                <a:lnTo>
                  <a:pt x="90" y="45"/>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3736" name="Freeform 184"/>
          <p:cNvSpPr>
            <a:spLocks noEditPoints="1"/>
          </p:cNvSpPr>
          <p:nvPr/>
        </p:nvSpPr>
        <p:spPr bwMode="auto">
          <a:xfrm>
            <a:off x="2351088" y="3497263"/>
            <a:ext cx="60325" cy="111125"/>
          </a:xfrm>
          <a:custGeom>
            <a:avLst/>
            <a:gdLst>
              <a:gd name="T0" fmla="*/ 127 w 127"/>
              <a:gd name="T1" fmla="*/ 0 h 211"/>
              <a:gd name="T2" fmla="*/ 105 w 127"/>
              <a:gd name="T3" fmla="*/ 0 h 211"/>
              <a:gd name="T4" fmla="*/ 105 w 127"/>
              <a:gd name="T5" fmla="*/ 76 h 211"/>
              <a:gd name="T6" fmla="*/ 96 w 127"/>
              <a:gd name="T7" fmla="*/ 65 h 211"/>
              <a:gd name="T8" fmla="*/ 86 w 127"/>
              <a:gd name="T9" fmla="*/ 58 h 211"/>
              <a:gd name="T10" fmla="*/ 74 w 127"/>
              <a:gd name="T11" fmla="*/ 54 h 211"/>
              <a:gd name="T12" fmla="*/ 60 w 127"/>
              <a:gd name="T13" fmla="*/ 52 h 211"/>
              <a:gd name="T14" fmla="*/ 48 w 127"/>
              <a:gd name="T15" fmla="*/ 54 h 211"/>
              <a:gd name="T16" fmla="*/ 36 w 127"/>
              <a:gd name="T17" fmla="*/ 58 h 211"/>
              <a:gd name="T18" fmla="*/ 26 w 127"/>
              <a:gd name="T19" fmla="*/ 64 h 211"/>
              <a:gd name="T20" fmla="*/ 17 w 127"/>
              <a:gd name="T21" fmla="*/ 73 h 211"/>
              <a:gd name="T22" fmla="*/ 10 w 127"/>
              <a:gd name="T23" fmla="*/ 85 h 211"/>
              <a:gd name="T24" fmla="*/ 4 w 127"/>
              <a:gd name="T25" fmla="*/ 99 h 211"/>
              <a:gd name="T26" fmla="*/ 1 w 127"/>
              <a:gd name="T27" fmla="*/ 114 h 211"/>
              <a:gd name="T28" fmla="*/ 0 w 127"/>
              <a:gd name="T29" fmla="*/ 132 h 211"/>
              <a:gd name="T30" fmla="*/ 1 w 127"/>
              <a:gd name="T31" fmla="*/ 149 h 211"/>
              <a:gd name="T32" fmla="*/ 4 w 127"/>
              <a:gd name="T33" fmla="*/ 165 h 211"/>
              <a:gd name="T34" fmla="*/ 10 w 127"/>
              <a:gd name="T35" fmla="*/ 178 h 211"/>
              <a:gd name="T36" fmla="*/ 17 w 127"/>
              <a:gd name="T37" fmla="*/ 190 h 211"/>
              <a:gd name="T38" fmla="*/ 26 w 127"/>
              <a:gd name="T39" fmla="*/ 199 h 211"/>
              <a:gd name="T40" fmla="*/ 36 w 127"/>
              <a:gd name="T41" fmla="*/ 205 h 211"/>
              <a:gd name="T42" fmla="*/ 48 w 127"/>
              <a:gd name="T43" fmla="*/ 210 h 211"/>
              <a:gd name="T44" fmla="*/ 60 w 127"/>
              <a:gd name="T45" fmla="*/ 211 h 211"/>
              <a:gd name="T46" fmla="*/ 73 w 127"/>
              <a:gd name="T47" fmla="*/ 210 h 211"/>
              <a:gd name="T48" fmla="*/ 85 w 127"/>
              <a:gd name="T49" fmla="*/ 205 h 211"/>
              <a:gd name="T50" fmla="*/ 95 w 127"/>
              <a:gd name="T51" fmla="*/ 198 h 211"/>
              <a:gd name="T52" fmla="*/ 105 w 127"/>
              <a:gd name="T53" fmla="*/ 188 h 211"/>
              <a:gd name="T54" fmla="*/ 105 w 127"/>
              <a:gd name="T55" fmla="*/ 207 h 211"/>
              <a:gd name="T56" fmla="*/ 127 w 127"/>
              <a:gd name="T57" fmla="*/ 207 h 211"/>
              <a:gd name="T58" fmla="*/ 127 w 127"/>
              <a:gd name="T59" fmla="*/ 0 h 211"/>
              <a:gd name="T60" fmla="*/ 106 w 127"/>
              <a:gd name="T61" fmla="*/ 132 h 211"/>
              <a:gd name="T62" fmla="*/ 105 w 127"/>
              <a:gd name="T63" fmla="*/ 144 h 211"/>
              <a:gd name="T64" fmla="*/ 103 w 127"/>
              <a:gd name="T65" fmla="*/ 156 h 211"/>
              <a:gd name="T66" fmla="*/ 99 w 127"/>
              <a:gd name="T67" fmla="*/ 165 h 211"/>
              <a:gd name="T68" fmla="*/ 95 w 127"/>
              <a:gd name="T69" fmla="*/ 174 h 211"/>
              <a:gd name="T70" fmla="*/ 89 w 127"/>
              <a:gd name="T71" fmla="*/ 181 h 211"/>
              <a:gd name="T72" fmla="*/ 83 w 127"/>
              <a:gd name="T73" fmla="*/ 185 h 211"/>
              <a:gd name="T74" fmla="*/ 74 w 127"/>
              <a:gd name="T75" fmla="*/ 188 h 211"/>
              <a:gd name="T76" fmla="*/ 66 w 127"/>
              <a:gd name="T77" fmla="*/ 189 h 211"/>
              <a:gd name="T78" fmla="*/ 56 w 127"/>
              <a:gd name="T79" fmla="*/ 188 h 211"/>
              <a:gd name="T80" fmla="*/ 49 w 127"/>
              <a:gd name="T81" fmla="*/ 185 h 211"/>
              <a:gd name="T82" fmla="*/ 41 w 127"/>
              <a:gd name="T83" fmla="*/ 181 h 211"/>
              <a:gd name="T84" fmla="*/ 35 w 127"/>
              <a:gd name="T85" fmla="*/ 175 h 211"/>
              <a:gd name="T86" fmla="*/ 31 w 127"/>
              <a:gd name="T87" fmla="*/ 167 h 211"/>
              <a:gd name="T88" fmla="*/ 28 w 127"/>
              <a:gd name="T89" fmla="*/ 157 h 211"/>
              <a:gd name="T90" fmla="*/ 26 w 127"/>
              <a:gd name="T91" fmla="*/ 147 h 211"/>
              <a:gd name="T92" fmla="*/ 25 w 127"/>
              <a:gd name="T93" fmla="*/ 134 h 211"/>
              <a:gd name="T94" fmla="*/ 26 w 127"/>
              <a:gd name="T95" fmla="*/ 121 h 211"/>
              <a:gd name="T96" fmla="*/ 28 w 127"/>
              <a:gd name="T97" fmla="*/ 110 h 211"/>
              <a:gd name="T98" fmla="*/ 31 w 127"/>
              <a:gd name="T99" fmla="*/ 99 h 211"/>
              <a:gd name="T100" fmla="*/ 35 w 127"/>
              <a:gd name="T101" fmla="*/ 91 h 211"/>
              <a:gd name="T102" fmla="*/ 41 w 127"/>
              <a:gd name="T103" fmla="*/ 84 h 211"/>
              <a:gd name="T104" fmla="*/ 48 w 127"/>
              <a:gd name="T105" fmla="*/ 79 h 211"/>
              <a:gd name="T106" fmla="*/ 56 w 127"/>
              <a:gd name="T107" fmla="*/ 77 h 211"/>
              <a:gd name="T108" fmla="*/ 65 w 127"/>
              <a:gd name="T109" fmla="*/ 76 h 211"/>
              <a:gd name="T110" fmla="*/ 74 w 127"/>
              <a:gd name="T111" fmla="*/ 77 h 211"/>
              <a:gd name="T112" fmla="*/ 83 w 127"/>
              <a:gd name="T113" fmla="*/ 79 h 211"/>
              <a:gd name="T114" fmla="*/ 90 w 127"/>
              <a:gd name="T115" fmla="*/ 84 h 211"/>
              <a:gd name="T116" fmla="*/ 95 w 127"/>
              <a:gd name="T117" fmla="*/ 90 h 211"/>
              <a:gd name="T118" fmla="*/ 100 w 127"/>
              <a:gd name="T119" fmla="*/ 98 h 211"/>
              <a:gd name="T120" fmla="*/ 104 w 127"/>
              <a:gd name="T121" fmla="*/ 107 h 211"/>
              <a:gd name="T122" fmla="*/ 105 w 127"/>
              <a:gd name="T123" fmla="*/ 119 h 211"/>
              <a:gd name="T124" fmla="*/ 106 w 127"/>
              <a:gd name="T125" fmla="*/ 132 h 21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7"/>
              <a:gd name="T190" fmla="*/ 0 h 211"/>
              <a:gd name="T191" fmla="*/ 127 w 127"/>
              <a:gd name="T192" fmla="*/ 211 h 21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7" h="211">
                <a:moveTo>
                  <a:pt x="127" y="0"/>
                </a:moveTo>
                <a:lnTo>
                  <a:pt x="105" y="0"/>
                </a:lnTo>
                <a:lnTo>
                  <a:pt x="105" y="76"/>
                </a:lnTo>
                <a:lnTo>
                  <a:pt x="96" y="65"/>
                </a:lnTo>
                <a:lnTo>
                  <a:pt x="86" y="58"/>
                </a:lnTo>
                <a:lnTo>
                  <a:pt x="74" y="54"/>
                </a:lnTo>
                <a:lnTo>
                  <a:pt x="60" y="52"/>
                </a:lnTo>
                <a:lnTo>
                  <a:pt x="48" y="54"/>
                </a:lnTo>
                <a:lnTo>
                  <a:pt x="36" y="58"/>
                </a:lnTo>
                <a:lnTo>
                  <a:pt x="26" y="64"/>
                </a:lnTo>
                <a:lnTo>
                  <a:pt x="17" y="73"/>
                </a:lnTo>
                <a:lnTo>
                  <a:pt x="10" y="85"/>
                </a:lnTo>
                <a:lnTo>
                  <a:pt x="4" y="99"/>
                </a:lnTo>
                <a:lnTo>
                  <a:pt x="1" y="114"/>
                </a:lnTo>
                <a:lnTo>
                  <a:pt x="0" y="132"/>
                </a:lnTo>
                <a:lnTo>
                  <a:pt x="1" y="149"/>
                </a:lnTo>
                <a:lnTo>
                  <a:pt x="4" y="165"/>
                </a:lnTo>
                <a:lnTo>
                  <a:pt x="10" y="178"/>
                </a:lnTo>
                <a:lnTo>
                  <a:pt x="17" y="190"/>
                </a:lnTo>
                <a:lnTo>
                  <a:pt x="26" y="199"/>
                </a:lnTo>
                <a:lnTo>
                  <a:pt x="36" y="205"/>
                </a:lnTo>
                <a:lnTo>
                  <a:pt x="48" y="210"/>
                </a:lnTo>
                <a:lnTo>
                  <a:pt x="60" y="211"/>
                </a:lnTo>
                <a:lnTo>
                  <a:pt x="73" y="210"/>
                </a:lnTo>
                <a:lnTo>
                  <a:pt x="85" y="205"/>
                </a:lnTo>
                <a:lnTo>
                  <a:pt x="95" y="198"/>
                </a:lnTo>
                <a:lnTo>
                  <a:pt x="105" y="188"/>
                </a:lnTo>
                <a:lnTo>
                  <a:pt x="105" y="207"/>
                </a:lnTo>
                <a:lnTo>
                  <a:pt x="127" y="207"/>
                </a:lnTo>
                <a:lnTo>
                  <a:pt x="127" y="0"/>
                </a:lnTo>
                <a:close/>
                <a:moveTo>
                  <a:pt x="106" y="132"/>
                </a:moveTo>
                <a:lnTo>
                  <a:pt x="105" y="144"/>
                </a:lnTo>
                <a:lnTo>
                  <a:pt x="103" y="156"/>
                </a:lnTo>
                <a:lnTo>
                  <a:pt x="99" y="165"/>
                </a:lnTo>
                <a:lnTo>
                  <a:pt x="95" y="174"/>
                </a:lnTo>
                <a:lnTo>
                  <a:pt x="89" y="181"/>
                </a:lnTo>
                <a:lnTo>
                  <a:pt x="83" y="185"/>
                </a:lnTo>
                <a:lnTo>
                  <a:pt x="74" y="188"/>
                </a:lnTo>
                <a:lnTo>
                  <a:pt x="66" y="189"/>
                </a:lnTo>
                <a:lnTo>
                  <a:pt x="56" y="188"/>
                </a:lnTo>
                <a:lnTo>
                  <a:pt x="49" y="185"/>
                </a:lnTo>
                <a:lnTo>
                  <a:pt x="41" y="181"/>
                </a:lnTo>
                <a:lnTo>
                  <a:pt x="35" y="175"/>
                </a:lnTo>
                <a:lnTo>
                  <a:pt x="31" y="167"/>
                </a:lnTo>
                <a:lnTo>
                  <a:pt x="28" y="157"/>
                </a:lnTo>
                <a:lnTo>
                  <a:pt x="26" y="147"/>
                </a:lnTo>
                <a:lnTo>
                  <a:pt x="25" y="134"/>
                </a:lnTo>
                <a:lnTo>
                  <a:pt x="26" y="121"/>
                </a:lnTo>
                <a:lnTo>
                  <a:pt x="28" y="110"/>
                </a:lnTo>
                <a:lnTo>
                  <a:pt x="31" y="99"/>
                </a:lnTo>
                <a:lnTo>
                  <a:pt x="35" y="91"/>
                </a:lnTo>
                <a:lnTo>
                  <a:pt x="41" y="84"/>
                </a:lnTo>
                <a:lnTo>
                  <a:pt x="48" y="79"/>
                </a:lnTo>
                <a:lnTo>
                  <a:pt x="56" y="77"/>
                </a:lnTo>
                <a:lnTo>
                  <a:pt x="65" y="76"/>
                </a:lnTo>
                <a:lnTo>
                  <a:pt x="74" y="77"/>
                </a:lnTo>
                <a:lnTo>
                  <a:pt x="83" y="79"/>
                </a:lnTo>
                <a:lnTo>
                  <a:pt x="90" y="84"/>
                </a:lnTo>
                <a:lnTo>
                  <a:pt x="95" y="90"/>
                </a:lnTo>
                <a:lnTo>
                  <a:pt x="100" y="98"/>
                </a:lnTo>
                <a:lnTo>
                  <a:pt x="104" y="107"/>
                </a:lnTo>
                <a:lnTo>
                  <a:pt x="105" y="119"/>
                </a:lnTo>
                <a:lnTo>
                  <a:pt x="106" y="132"/>
                </a:lnTo>
                <a:close/>
              </a:path>
            </a:pathLst>
          </a:custGeom>
          <a:solidFill>
            <a:srgbClr val="000080"/>
          </a:solidFill>
          <a:ln w="9525">
            <a:noFill/>
            <a:round/>
            <a:headEnd/>
            <a:tailEnd/>
          </a:ln>
        </p:spPr>
        <p:txBody>
          <a:bodyPr/>
          <a:lstStyle/>
          <a:p>
            <a:endParaRPr lang="ru-RU"/>
          </a:p>
        </p:txBody>
      </p:sp>
      <p:sp>
        <p:nvSpPr>
          <p:cNvPr id="23737" name="Freeform 185"/>
          <p:cNvSpPr>
            <a:spLocks noEditPoints="1"/>
          </p:cNvSpPr>
          <p:nvPr/>
        </p:nvSpPr>
        <p:spPr bwMode="auto">
          <a:xfrm>
            <a:off x="2422525" y="3524250"/>
            <a:ext cx="60325" cy="84138"/>
          </a:xfrm>
          <a:custGeom>
            <a:avLst/>
            <a:gdLst>
              <a:gd name="T0" fmla="*/ 91 w 129"/>
              <a:gd name="T1" fmla="*/ 99 h 159"/>
              <a:gd name="T2" fmla="*/ 88 w 129"/>
              <a:gd name="T3" fmla="*/ 115 h 159"/>
              <a:gd name="T4" fmla="*/ 79 w 129"/>
              <a:gd name="T5" fmla="*/ 126 h 159"/>
              <a:gd name="T6" fmla="*/ 66 w 129"/>
              <a:gd name="T7" fmla="*/ 134 h 159"/>
              <a:gd name="T8" fmla="*/ 49 w 129"/>
              <a:gd name="T9" fmla="*/ 137 h 159"/>
              <a:gd name="T10" fmla="*/ 38 w 129"/>
              <a:gd name="T11" fmla="*/ 136 h 159"/>
              <a:gd name="T12" fmla="*/ 31 w 129"/>
              <a:gd name="T13" fmla="*/ 131 h 159"/>
              <a:gd name="T14" fmla="*/ 27 w 129"/>
              <a:gd name="T15" fmla="*/ 123 h 159"/>
              <a:gd name="T16" fmla="*/ 24 w 129"/>
              <a:gd name="T17" fmla="*/ 113 h 159"/>
              <a:gd name="T18" fmla="*/ 25 w 129"/>
              <a:gd name="T19" fmla="*/ 103 h 159"/>
              <a:gd name="T20" fmla="*/ 30 w 129"/>
              <a:gd name="T21" fmla="*/ 96 h 159"/>
              <a:gd name="T22" fmla="*/ 37 w 129"/>
              <a:gd name="T23" fmla="*/ 90 h 159"/>
              <a:gd name="T24" fmla="*/ 48 w 129"/>
              <a:gd name="T25" fmla="*/ 88 h 159"/>
              <a:gd name="T26" fmla="*/ 71 w 129"/>
              <a:gd name="T27" fmla="*/ 84 h 159"/>
              <a:gd name="T28" fmla="*/ 91 w 129"/>
              <a:gd name="T29" fmla="*/ 77 h 159"/>
              <a:gd name="T30" fmla="*/ 93 w 129"/>
              <a:gd name="T31" fmla="*/ 140 h 159"/>
              <a:gd name="T32" fmla="*/ 96 w 129"/>
              <a:gd name="T33" fmla="*/ 148 h 159"/>
              <a:gd name="T34" fmla="*/ 101 w 129"/>
              <a:gd name="T35" fmla="*/ 154 h 159"/>
              <a:gd name="T36" fmla="*/ 110 w 129"/>
              <a:gd name="T37" fmla="*/ 158 h 159"/>
              <a:gd name="T38" fmla="*/ 121 w 129"/>
              <a:gd name="T39" fmla="*/ 157 h 159"/>
              <a:gd name="T40" fmla="*/ 129 w 129"/>
              <a:gd name="T41" fmla="*/ 136 h 159"/>
              <a:gd name="T42" fmla="*/ 118 w 129"/>
              <a:gd name="T43" fmla="*/ 136 h 159"/>
              <a:gd name="T44" fmla="*/ 114 w 129"/>
              <a:gd name="T45" fmla="*/ 127 h 159"/>
              <a:gd name="T46" fmla="*/ 114 w 129"/>
              <a:gd name="T47" fmla="*/ 46 h 159"/>
              <a:gd name="T48" fmla="*/ 111 w 129"/>
              <a:gd name="T49" fmla="*/ 26 h 159"/>
              <a:gd name="T50" fmla="*/ 101 w 129"/>
              <a:gd name="T51" fmla="*/ 11 h 159"/>
              <a:gd name="T52" fmla="*/ 85 w 129"/>
              <a:gd name="T53" fmla="*/ 3 h 159"/>
              <a:gd name="T54" fmla="*/ 61 w 129"/>
              <a:gd name="T55" fmla="*/ 0 h 159"/>
              <a:gd name="T56" fmla="*/ 38 w 129"/>
              <a:gd name="T57" fmla="*/ 4 h 159"/>
              <a:gd name="T58" fmla="*/ 21 w 129"/>
              <a:gd name="T59" fmla="*/ 13 h 159"/>
              <a:gd name="T60" fmla="*/ 11 w 129"/>
              <a:gd name="T61" fmla="*/ 28 h 159"/>
              <a:gd name="T62" fmla="*/ 7 w 129"/>
              <a:gd name="T63" fmla="*/ 48 h 159"/>
              <a:gd name="T64" fmla="*/ 29 w 129"/>
              <a:gd name="T65" fmla="*/ 49 h 159"/>
              <a:gd name="T66" fmla="*/ 31 w 129"/>
              <a:gd name="T67" fmla="*/ 38 h 159"/>
              <a:gd name="T68" fmla="*/ 37 w 129"/>
              <a:gd name="T69" fmla="*/ 30 h 159"/>
              <a:gd name="T70" fmla="*/ 47 w 129"/>
              <a:gd name="T71" fmla="*/ 24 h 159"/>
              <a:gd name="T72" fmla="*/ 60 w 129"/>
              <a:gd name="T73" fmla="*/ 23 h 159"/>
              <a:gd name="T74" fmla="*/ 74 w 129"/>
              <a:gd name="T75" fmla="*/ 24 h 159"/>
              <a:gd name="T76" fmla="*/ 83 w 129"/>
              <a:gd name="T77" fmla="*/ 28 h 159"/>
              <a:gd name="T78" fmla="*/ 89 w 129"/>
              <a:gd name="T79" fmla="*/ 35 h 159"/>
              <a:gd name="T80" fmla="*/ 91 w 129"/>
              <a:gd name="T81" fmla="*/ 45 h 159"/>
              <a:gd name="T82" fmla="*/ 90 w 129"/>
              <a:gd name="T83" fmla="*/ 55 h 159"/>
              <a:gd name="T84" fmla="*/ 85 w 129"/>
              <a:gd name="T85" fmla="*/ 60 h 159"/>
              <a:gd name="T86" fmla="*/ 71 w 129"/>
              <a:gd name="T87" fmla="*/ 63 h 159"/>
              <a:gd name="T88" fmla="*/ 48 w 129"/>
              <a:gd name="T89" fmla="*/ 66 h 159"/>
              <a:gd name="T90" fmla="*/ 27 w 129"/>
              <a:gd name="T91" fmla="*/ 72 h 159"/>
              <a:gd name="T92" fmla="*/ 12 w 129"/>
              <a:gd name="T93" fmla="*/ 81 h 159"/>
              <a:gd name="T94" fmla="*/ 3 w 129"/>
              <a:gd name="T95" fmla="*/ 95 h 159"/>
              <a:gd name="T96" fmla="*/ 0 w 129"/>
              <a:gd name="T97" fmla="*/ 113 h 159"/>
              <a:gd name="T98" fmla="*/ 3 w 129"/>
              <a:gd name="T99" fmla="*/ 132 h 159"/>
              <a:gd name="T100" fmla="*/ 12 w 129"/>
              <a:gd name="T101" fmla="*/ 147 h 159"/>
              <a:gd name="T102" fmla="*/ 25 w 129"/>
              <a:gd name="T103" fmla="*/ 155 h 159"/>
              <a:gd name="T104" fmla="*/ 44 w 129"/>
              <a:gd name="T105" fmla="*/ 159 h 159"/>
              <a:gd name="T106" fmla="*/ 71 w 129"/>
              <a:gd name="T107" fmla="*/ 153 h 159"/>
              <a:gd name="T108" fmla="*/ 93 w 129"/>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8"/>
                </a:lnTo>
                <a:lnTo>
                  <a:pt x="88" y="115"/>
                </a:lnTo>
                <a:lnTo>
                  <a:pt x="85" y="120"/>
                </a:lnTo>
                <a:lnTo>
                  <a:pt x="79" y="126"/>
                </a:lnTo>
                <a:lnTo>
                  <a:pt x="73" y="131"/>
                </a:lnTo>
                <a:lnTo>
                  <a:pt x="66" y="134"/>
                </a:lnTo>
                <a:lnTo>
                  <a:pt x="58" y="136"/>
                </a:lnTo>
                <a:lnTo>
                  <a:pt x="49" y="137"/>
                </a:lnTo>
                <a:lnTo>
                  <a:pt x="43" y="137"/>
                </a:lnTo>
                <a:lnTo>
                  <a:pt x="38" y="136"/>
                </a:lnTo>
                <a:lnTo>
                  <a:pt x="34" y="133"/>
                </a:lnTo>
                <a:lnTo>
                  <a:pt x="31" y="131"/>
                </a:lnTo>
                <a:lnTo>
                  <a:pt x="28" y="127"/>
                </a:lnTo>
                <a:lnTo>
                  <a:pt x="27" y="123"/>
                </a:lnTo>
                <a:lnTo>
                  <a:pt x="24" y="118"/>
                </a:lnTo>
                <a:lnTo>
                  <a:pt x="24" y="113"/>
                </a:lnTo>
                <a:lnTo>
                  <a:pt x="24" y="108"/>
                </a:lnTo>
                <a:lnTo>
                  <a:pt x="25" y="103"/>
                </a:lnTo>
                <a:lnTo>
                  <a:pt x="28" y="99"/>
                </a:lnTo>
                <a:lnTo>
                  <a:pt x="30" y="96"/>
                </a:lnTo>
                <a:lnTo>
                  <a:pt x="33" y="92"/>
                </a:lnTo>
                <a:lnTo>
                  <a:pt x="37" y="90"/>
                </a:lnTo>
                <a:lnTo>
                  <a:pt x="42" y="89"/>
                </a:lnTo>
                <a:lnTo>
                  <a:pt x="48"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6" y="157"/>
                </a:lnTo>
                <a:lnTo>
                  <a:pt x="110" y="158"/>
                </a:lnTo>
                <a:lnTo>
                  <a:pt x="116" y="158"/>
                </a:lnTo>
                <a:lnTo>
                  <a:pt x="121" y="157"/>
                </a:lnTo>
                <a:lnTo>
                  <a:pt x="129" y="155"/>
                </a:lnTo>
                <a:lnTo>
                  <a:pt x="129" y="136"/>
                </a:lnTo>
                <a:lnTo>
                  <a:pt x="123" y="137"/>
                </a:lnTo>
                <a:lnTo>
                  <a:pt x="118" y="136"/>
                </a:lnTo>
                <a:lnTo>
                  <a:pt x="115" y="132"/>
                </a:lnTo>
                <a:lnTo>
                  <a:pt x="114" y="127"/>
                </a:lnTo>
                <a:lnTo>
                  <a:pt x="114" y="120"/>
                </a:lnTo>
                <a:lnTo>
                  <a:pt x="114" y="46"/>
                </a:lnTo>
                <a:lnTo>
                  <a:pt x="113" y="35"/>
                </a:lnTo>
                <a:lnTo>
                  <a:pt x="111" y="26"/>
                </a:lnTo>
                <a:lnTo>
                  <a:pt x="107" y="18"/>
                </a:lnTo>
                <a:lnTo>
                  <a:pt x="101" y="11"/>
                </a:lnTo>
                <a:lnTo>
                  <a:pt x="94" y="6"/>
                </a:lnTo>
                <a:lnTo>
                  <a:pt x="85" y="3"/>
                </a:lnTo>
                <a:lnTo>
                  <a:pt x="74" y="2"/>
                </a:lnTo>
                <a:lnTo>
                  <a:pt x="61" y="0"/>
                </a:lnTo>
                <a:lnTo>
                  <a:pt x="49" y="2"/>
                </a:lnTo>
                <a:lnTo>
                  <a:pt x="38" y="4"/>
                </a:lnTo>
                <a:lnTo>
                  <a:pt x="29" y="7"/>
                </a:lnTo>
                <a:lnTo>
                  <a:pt x="21" y="13"/>
                </a:lnTo>
                <a:lnTo>
                  <a:pt x="15" y="20"/>
                </a:lnTo>
                <a:lnTo>
                  <a:pt x="11" y="28"/>
                </a:lnTo>
                <a:lnTo>
                  <a:pt x="8" y="38"/>
                </a:lnTo>
                <a:lnTo>
                  <a:pt x="7" y="48"/>
                </a:lnTo>
                <a:lnTo>
                  <a:pt x="7" y="49"/>
                </a:lnTo>
                <a:lnTo>
                  <a:pt x="29" y="49"/>
                </a:lnTo>
                <a:lnTo>
                  <a:pt x="29" y="44"/>
                </a:lnTo>
                <a:lnTo>
                  <a:pt x="31" y="38"/>
                </a:lnTo>
                <a:lnTo>
                  <a:pt x="33" y="33"/>
                </a:lnTo>
                <a:lnTo>
                  <a:pt x="37" y="30"/>
                </a:lnTo>
                <a:lnTo>
                  <a:pt x="41" y="26"/>
                </a:lnTo>
                <a:lnTo>
                  <a:pt x="47" y="24"/>
                </a:lnTo>
                <a:lnTo>
                  <a:pt x="53" y="23"/>
                </a:lnTo>
                <a:lnTo>
                  <a:pt x="60" y="23"/>
                </a:lnTo>
                <a:lnTo>
                  <a:pt x="68" y="23"/>
                </a:lnTo>
                <a:lnTo>
                  <a:pt x="74" y="24"/>
                </a:lnTo>
                <a:lnTo>
                  <a:pt x="79" y="26"/>
                </a:lnTo>
                <a:lnTo>
                  <a:pt x="83" y="28"/>
                </a:lnTo>
                <a:lnTo>
                  <a:pt x="87" y="31"/>
                </a:lnTo>
                <a:lnTo>
                  <a:pt x="89" y="35"/>
                </a:lnTo>
                <a:lnTo>
                  <a:pt x="91" y="39"/>
                </a:lnTo>
                <a:lnTo>
                  <a:pt x="91" y="45"/>
                </a:lnTo>
                <a:lnTo>
                  <a:pt x="91" y="51"/>
                </a:lnTo>
                <a:lnTo>
                  <a:pt x="90" y="55"/>
                </a:lnTo>
                <a:lnTo>
                  <a:pt x="89" y="58"/>
                </a:lnTo>
                <a:lnTo>
                  <a:pt x="85" y="60"/>
                </a:lnTo>
                <a:lnTo>
                  <a:pt x="79" y="62"/>
                </a:lnTo>
                <a:lnTo>
                  <a:pt x="71" y="63"/>
                </a:lnTo>
                <a:lnTo>
                  <a:pt x="60" y="65"/>
                </a:lnTo>
                <a:lnTo>
                  <a:pt x="48" y="66"/>
                </a:lnTo>
                <a:lnTo>
                  <a:pt x="36" y="68"/>
                </a:lnTo>
                <a:lnTo>
                  <a:pt x="27" y="72"/>
                </a:lnTo>
                <a:lnTo>
                  <a:pt x="18" y="75"/>
                </a:lnTo>
                <a:lnTo>
                  <a:pt x="12" y="81"/>
                </a:lnTo>
                <a:lnTo>
                  <a:pt x="7" y="87"/>
                </a:lnTo>
                <a:lnTo>
                  <a:pt x="3" y="95"/>
                </a:lnTo>
                <a:lnTo>
                  <a:pt x="1" y="103"/>
                </a:lnTo>
                <a:lnTo>
                  <a:pt x="0" y="113"/>
                </a:lnTo>
                <a:lnTo>
                  <a:pt x="1" y="124"/>
                </a:lnTo>
                <a:lnTo>
                  <a:pt x="3" y="132"/>
                </a:lnTo>
                <a:lnTo>
                  <a:pt x="7" y="140"/>
                </a:lnTo>
                <a:lnTo>
                  <a:pt x="12" y="147"/>
                </a:lnTo>
                <a:lnTo>
                  <a:pt x="18" y="152"/>
                </a:lnTo>
                <a:lnTo>
                  <a:pt x="25" y="155"/>
                </a:lnTo>
                <a:lnTo>
                  <a:pt x="35" y="158"/>
                </a:lnTo>
                <a:lnTo>
                  <a:pt x="44" y="159"/>
                </a:lnTo>
                <a:lnTo>
                  <a:pt x="58" y="158"/>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3738" name="Freeform 186"/>
          <p:cNvSpPr>
            <a:spLocks/>
          </p:cNvSpPr>
          <p:nvPr/>
        </p:nvSpPr>
        <p:spPr bwMode="auto">
          <a:xfrm>
            <a:off x="2528888" y="3497263"/>
            <a:ext cx="55562" cy="109537"/>
          </a:xfrm>
          <a:custGeom>
            <a:avLst/>
            <a:gdLst>
              <a:gd name="T0" fmla="*/ 0 w 119"/>
              <a:gd name="T1" fmla="*/ 207 h 207"/>
              <a:gd name="T2" fmla="*/ 119 w 119"/>
              <a:gd name="T3" fmla="*/ 207 h 207"/>
              <a:gd name="T4" fmla="*/ 119 w 119"/>
              <a:gd name="T5" fmla="*/ 181 h 207"/>
              <a:gd name="T6" fmla="*/ 26 w 119"/>
              <a:gd name="T7" fmla="*/ 181 h 207"/>
              <a:gd name="T8" fmla="*/ 26 w 119"/>
              <a:gd name="T9" fmla="*/ 0 h 207"/>
              <a:gd name="T10" fmla="*/ 0 w 119"/>
              <a:gd name="T11" fmla="*/ 0 h 207"/>
              <a:gd name="T12" fmla="*/ 0 w 119"/>
              <a:gd name="T13" fmla="*/ 207 h 207"/>
              <a:gd name="T14" fmla="*/ 0 60000 65536"/>
              <a:gd name="T15" fmla="*/ 0 60000 65536"/>
              <a:gd name="T16" fmla="*/ 0 60000 65536"/>
              <a:gd name="T17" fmla="*/ 0 60000 65536"/>
              <a:gd name="T18" fmla="*/ 0 60000 65536"/>
              <a:gd name="T19" fmla="*/ 0 60000 65536"/>
              <a:gd name="T20" fmla="*/ 0 60000 65536"/>
              <a:gd name="T21" fmla="*/ 0 w 119"/>
              <a:gd name="T22" fmla="*/ 0 h 207"/>
              <a:gd name="T23" fmla="*/ 119 w 119"/>
              <a:gd name="T24" fmla="*/ 207 h 2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9" h="207">
                <a:moveTo>
                  <a:pt x="0" y="207"/>
                </a:moveTo>
                <a:lnTo>
                  <a:pt x="119" y="207"/>
                </a:lnTo>
                <a:lnTo>
                  <a:pt x="119" y="181"/>
                </a:lnTo>
                <a:lnTo>
                  <a:pt x="26" y="181"/>
                </a:lnTo>
                <a:lnTo>
                  <a:pt x="26" y="0"/>
                </a:lnTo>
                <a:lnTo>
                  <a:pt x="0" y="0"/>
                </a:lnTo>
                <a:lnTo>
                  <a:pt x="0" y="207"/>
                </a:lnTo>
                <a:close/>
              </a:path>
            </a:pathLst>
          </a:custGeom>
          <a:solidFill>
            <a:srgbClr val="000080"/>
          </a:solidFill>
          <a:ln w="9525">
            <a:noFill/>
            <a:round/>
            <a:headEnd/>
            <a:tailEnd/>
          </a:ln>
        </p:spPr>
        <p:txBody>
          <a:bodyPr/>
          <a:lstStyle/>
          <a:p>
            <a:endParaRPr lang="ru-RU"/>
          </a:p>
        </p:txBody>
      </p:sp>
      <p:sp>
        <p:nvSpPr>
          <p:cNvPr id="23739" name="Rectangle 187"/>
          <p:cNvSpPr>
            <a:spLocks noChangeArrowheads="1"/>
          </p:cNvSpPr>
          <p:nvPr/>
        </p:nvSpPr>
        <p:spPr bwMode="auto">
          <a:xfrm>
            <a:off x="2597150" y="3590925"/>
            <a:ext cx="12700" cy="15875"/>
          </a:xfrm>
          <a:prstGeom prst="rect">
            <a:avLst/>
          </a:prstGeom>
          <a:solidFill>
            <a:srgbClr val="000080"/>
          </a:solidFill>
          <a:ln w="9525">
            <a:noFill/>
            <a:miter lim="800000"/>
            <a:headEnd/>
            <a:tailEnd/>
          </a:ln>
        </p:spPr>
        <p:txBody>
          <a:bodyPr/>
          <a:lstStyle/>
          <a:p>
            <a:endParaRPr lang="ru-RU"/>
          </a:p>
        </p:txBody>
      </p:sp>
      <p:sp>
        <p:nvSpPr>
          <p:cNvPr id="23740" name="Freeform 188"/>
          <p:cNvSpPr>
            <a:spLocks/>
          </p:cNvSpPr>
          <p:nvPr/>
        </p:nvSpPr>
        <p:spPr bwMode="auto">
          <a:xfrm>
            <a:off x="1357313" y="3694113"/>
            <a:ext cx="33337" cy="106362"/>
          </a:xfrm>
          <a:custGeom>
            <a:avLst/>
            <a:gdLst>
              <a:gd name="T0" fmla="*/ 42 w 67"/>
              <a:gd name="T1" fmla="*/ 199 h 199"/>
              <a:gd name="T2" fmla="*/ 67 w 67"/>
              <a:gd name="T3" fmla="*/ 199 h 199"/>
              <a:gd name="T4" fmla="*/ 67 w 67"/>
              <a:gd name="T5" fmla="*/ 0 h 199"/>
              <a:gd name="T6" fmla="*/ 49 w 67"/>
              <a:gd name="T7" fmla="*/ 0 h 199"/>
              <a:gd name="T8" fmla="*/ 47 w 67"/>
              <a:gd name="T9" fmla="*/ 9 h 199"/>
              <a:gd name="T10" fmla="*/ 44 w 67"/>
              <a:gd name="T11" fmla="*/ 17 h 199"/>
              <a:gd name="T12" fmla="*/ 40 w 67"/>
              <a:gd name="T13" fmla="*/ 23 h 199"/>
              <a:gd name="T14" fmla="*/ 35 w 67"/>
              <a:gd name="T15" fmla="*/ 29 h 199"/>
              <a:gd name="T16" fmla="*/ 28 w 67"/>
              <a:gd name="T17" fmla="*/ 33 h 199"/>
              <a:gd name="T18" fmla="*/ 20 w 67"/>
              <a:gd name="T19" fmla="*/ 36 h 199"/>
              <a:gd name="T20" fmla="*/ 11 w 67"/>
              <a:gd name="T21" fmla="*/ 37 h 199"/>
              <a:gd name="T22" fmla="*/ 0 w 67"/>
              <a:gd name="T23" fmla="*/ 38 h 199"/>
              <a:gd name="T24" fmla="*/ 0 w 67"/>
              <a:gd name="T25" fmla="*/ 59 h 199"/>
              <a:gd name="T26" fmla="*/ 42 w 67"/>
              <a:gd name="T27" fmla="*/ 59 h 199"/>
              <a:gd name="T28" fmla="*/ 42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9"/>
                </a:lnTo>
                <a:lnTo>
                  <a:pt x="44" y="17"/>
                </a:lnTo>
                <a:lnTo>
                  <a:pt x="40" y="23"/>
                </a:lnTo>
                <a:lnTo>
                  <a:pt x="35" y="29"/>
                </a:lnTo>
                <a:lnTo>
                  <a:pt x="28" y="33"/>
                </a:lnTo>
                <a:lnTo>
                  <a:pt x="20" y="36"/>
                </a:lnTo>
                <a:lnTo>
                  <a:pt x="11" y="37"/>
                </a:lnTo>
                <a:lnTo>
                  <a:pt x="0" y="38"/>
                </a:lnTo>
                <a:lnTo>
                  <a:pt x="0" y="59"/>
                </a:lnTo>
                <a:lnTo>
                  <a:pt x="42" y="59"/>
                </a:lnTo>
                <a:lnTo>
                  <a:pt x="42" y="199"/>
                </a:lnTo>
                <a:close/>
              </a:path>
            </a:pathLst>
          </a:custGeom>
          <a:solidFill>
            <a:srgbClr val="000080"/>
          </a:solidFill>
          <a:ln w="9525">
            <a:noFill/>
            <a:round/>
            <a:headEnd/>
            <a:tailEnd/>
          </a:ln>
        </p:spPr>
        <p:txBody>
          <a:bodyPr/>
          <a:lstStyle/>
          <a:p>
            <a:endParaRPr lang="ru-RU"/>
          </a:p>
        </p:txBody>
      </p:sp>
      <p:sp>
        <p:nvSpPr>
          <p:cNvPr id="23741" name="Freeform 189"/>
          <p:cNvSpPr>
            <a:spLocks noEditPoints="1"/>
          </p:cNvSpPr>
          <p:nvPr/>
        </p:nvSpPr>
        <p:spPr bwMode="auto">
          <a:xfrm>
            <a:off x="1416050" y="3695700"/>
            <a:ext cx="61913" cy="104775"/>
          </a:xfrm>
          <a:custGeom>
            <a:avLst/>
            <a:gdLst>
              <a:gd name="T0" fmla="*/ 79 w 128"/>
              <a:gd name="T1" fmla="*/ 196 h 196"/>
              <a:gd name="T2" fmla="*/ 103 w 128"/>
              <a:gd name="T3" fmla="*/ 196 h 196"/>
              <a:gd name="T4" fmla="*/ 103 w 128"/>
              <a:gd name="T5" fmla="*/ 147 h 196"/>
              <a:gd name="T6" fmla="*/ 128 w 128"/>
              <a:gd name="T7" fmla="*/ 147 h 196"/>
              <a:gd name="T8" fmla="*/ 128 w 128"/>
              <a:gd name="T9" fmla="*/ 124 h 196"/>
              <a:gd name="T10" fmla="*/ 103 w 128"/>
              <a:gd name="T11" fmla="*/ 124 h 196"/>
              <a:gd name="T12" fmla="*/ 103 w 128"/>
              <a:gd name="T13" fmla="*/ 0 h 196"/>
              <a:gd name="T14" fmla="*/ 79 w 128"/>
              <a:gd name="T15" fmla="*/ 0 h 196"/>
              <a:gd name="T16" fmla="*/ 0 w 128"/>
              <a:gd name="T17" fmla="*/ 121 h 196"/>
              <a:gd name="T18" fmla="*/ 0 w 128"/>
              <a:gd name="T19" fmla="*/ 147 h 196"/>
              <a:gd name="T20" fmla="*/ 79 w 128"/>
              <a:gd name="T21" fmla="*/ 147 h 196"/>
              <a:gd name="T22" fmla="*/ 79 w 128"/>
              <a:gd name="T23" fmla="*/ 196 h 196"/>
              <a:gd name="T24" fmla="*/ 22 w 128"/>
              <a:gd name="T25" fmla="*/ 124 h 196"/>
              <a:gd name="T26" fmla="*/ 79 w 128"/>
              <a:gd name="T27" fmla="*/ 34 h 196"/>
              <a:gd name="T28" fmla="*/ 79 w 128"/>
              <a:gd name="T29" fmla="*/ 124 h 196"/>
              <a:gd name="T30" fmla="*/ 22 w 128"/>
              <a:gd name="T31" fmla="*/ 124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8"/>
              <a:gd name="T49" fmla="*/ 0 h 196"/>
              <a:gd name="T50" fmla="*/ 128 w 128"/>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8" h="196">
                <a:moveTo>
                  <a:pt x="79" y="196"/>
                </a:moveTo>
                <a:lnTo>
                  <a:pt x="103" y="196"/>
                </a:lnTo>
                <a:lnTo>
                  <a:pt x="103" y="147"/>
                </a:lnTo>
                <a:lnTo>
                  <a:pt x="128" y="147"/>
                </a:lnTo>
                <a:lnTo>
                  <a:pt x="128" y="124"/>
                </a:lnTo>
                <a:lnTo>
                  <a:pt x="103" y="124"/>
                </a:lnTo>
                <a:lnTo>
                  <a:pt x="103" y="0"/>
                </a:lnTo>
                <a:lnTo>
                  <a:pt x="79" y="0"/>
                </a:lnTo>
                <a:lnTo>
                  <a:pt x="0" y="121"/>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3742" name="Freeform 190"/>
          <p:cNvSpPr>
            <a:spLocks/>
          </p:cNvSpPr>
          <p:nvPr/>
        </p:nvSpPr>
        <p:spPr bwMode="auto">
          <a:xfrm>
            <a:off x="2028825" y="3690938"/>
            <a:ext cx="50800" cy="111125"/>
          </a:xfrm>
          <a:custGeom>
            <a:avLst/>
            <a:gdLst>
              <a:gd name="T0" fmla="*/ 0 w 108"/>
              <a:gd name="T1" fmla="*/ 139 h 212"/>
              <a:gd name="T2" fmla="*/ 0 w 108"/>
              <a:gd name="T3" fmla="*/ 149 h 212"/>
              <a:gd name="T4" fmla="*/ 1 w 108"/>
              <a:gd name="T5" fmla="*/ 163 h 212"/>
              <a:gd name="T6" fmla="*/ 3 w 108"/>
              <a:gd name="T7" fmla="*/ 177 h 212"/>
              <a:gd name="T8" fmla="*/ 7 w 108"/>
              <a:gd name="T9" fmla="*/ 187 h 212"/>
              <a:gd name="T10" fmla="*/ 14 w 108"/>
              <a:gd name="T11" fmla="*/ 195 h 212"/>
              <a:gd name="T12" fmla="*/ 21 w 108"/>
              <a:gd name="T13" fmla="*/ 202 h 212"/>
              <a:gd name="T14" fmla="*/ 30 w 108"/>
              <a:gd name="T15" fmla="*/ 208 h 212"/>
              <a:gd name="T16" fmla="*/ 42 w 108"/>
              <a:gd name="T17" fmla="*/ 210 h 212"/>
              <a:gd name="T18" fmla="*/ 55 w 108"/>
              <a:gd name="T19" fmla="*/ 212 h 212"/>
              <a:gd name="T20" fmla="*/ 67 w 108"/>
              <a:gd name="T21" fmla="*/ 210 h 212"/>
              <a:gd name="T22" fmla="*/ 79 w 108"/>
              <a:gd name="T23" fmla="*/ 208 h 212"/>
              <a:gd name="T24" fmla="*/ 87 w 108"/>
              <a:gd name="T25" fmla="*/ 203 h 212"/>
              <a:gd name="T26" fmla="*/ 96 w 108"/>
              <a:gd name="T27" fmla="*/ 196 h 212"/>
              <a:gd name="T28" fmla="*/ 101 w 108"/>
              <a:gd name="T29" fmla="*/ 187 h 212"/>
              <a:gd name="T30" fmla="*/ 105 w 108"/>
              <a:gd name="T31" fmla="*/ 177 h 212"/>
              <a:gd name="T32" fmla="*/ 107 w 108"/>
              <a:gd name="T33" fmla="*/ 164 h 212"/>
              <a:gd name="T34" fmla="*/ 108 w 108"/>
              <a:gd name="T35" fmla="*/ 149 h 212"/>
              <a:gd name="T36" fmla="*/ 108 w 108"/>
              <a:gd name="T37" fmla="*/ 0 h 212"/>
              <a:gd name="T38" fmla="*/ 83 w 108"/>
              <a:gd name="T39" fmla="*/ 0 h 212"/>
              <a:gd name="T40" fmla="*/ 83 w 108"/>
              <a:gd name="T41" fmla="*/ 138 h 212"/>
              <a:gd name="T42" fmla="*/ 83 w 108"/>
              <a:gd name="T43" fmla="*/ 149 h 212"/>
              <a:gd name="T44" fmla="*/ 83 w 108"/>
              <a:gd name="T45" fmla="*/ 158 h 212"/>
              <a:gd name="T46" fmla="*/ 82 w 108"/>
              <a:gd name="T47" fmla="*/ 165 h 212"/>
              <a:gd name="T48" fmla="*/ 80 w 108"/>
              <a:gd name="T49" fmla="*/ 171 h 212"/>
              <a:gd name="T50" fmla="*/ 76 w 108"/>
              <a:gd name="T51" fmla="*/ 178 h 212"/>
              <a:gd name="T52" fmla="*/ 69 w 108"/>
              <a:gd name="T53" fmla="*/ 182 h 212"/>
              <a:gd name="T54" fmla="*/ 63 w 108"/>
              <a:gd name="T55" fmla="*/ 185 h 212"/>
              <a:gd name="T56" fmla="*/ 54 w 108"/>
              <a:gd name="T57" fmla="*/ 186 h 212"/>
              <a:gd name="T58" fmla="*/ 46 w 108"/>
              <a:gd name="T59" fmla="*/ 186 h 212"/>
              <a:gd name="T60" fmla="*/ 40 w 108"/>
              <a:gd name="T61" fmla="*/ 184 h 212"/>
              <a:gd name="T62" fmla="*/ 35 w 108"/>
              <a:gd name="T63" fmla="*/ 181 h 212"/>
              <a:gd name="T64" fmla="*/ 31 w 108"/>
              <a:gd name="T65" fmla="*/ 177 h 212"/>
              <a:gd name="T66" fmla="*/ 28 w 108"/>
              <a:gd name="T67" fmla="*/ 172 h 212"/>
              <a:gd name="T68" fmla="*/ 26 w 108"/>
              <a:gd name="T69" fmla="*/ 165 h 212"/>
              <a:gd name="T70" fmla="*/ 24 w 108"/>
              <a:gd name="T71" fmla="*/ 157 h 212"/>
              <a:gd name="T72" fmla="*/ 24 w 108"/>
              <a:gd name="T73" fmla="*/ 147 h 212"/>
              <a:gd name="T74" fmla="*/ 24 w 108"/>
              <a:gd name="T75" fmla="*/ 139 h 212"/>
              <a:gd name="T76" fmla="*/ 0 w 108"/>
              <a:gd name="T77" fmla="*/ 139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39"/>
                </a:moveTo>
                <a:lnTo>
                  <a:pt x="0" y="149"/>
                </a:lnTo>
                <a:lnTo>
                  <a:pt x="1" y="163"/>
                </a:lnTo>
                <a:lnTo>
                  <a:pt x="3" y="177"/>
                </a:lnTo>
                <a:lnTo>
                  <a:pt x="7" y="187"/>
                </a:lnTo>
                <a:lnTo>
                  <a:pt x="14" y="195"/>
                </a:lnTo>
                <a:lnTo>
                  <a:pt x="21" y="202"/>
                </a:lnTo>
                <a:lnTo>
                  <a:pt x="30" y="208"/>
                </a:lnTo>
                <a:lnTo>
                  <a:pt x="42" y="210"/>
                </a:lnTo>
                <a:lnTo>
                  <a:pt x="55" y="212"/>
                </a:lnTo>
                <a:lnTo>
                  <a:pt x="67" y="210"/>
                </a:lnTo>
                <a:lnTo>
                  <a:pt x="79" y="208"/>
                </a:lnTo>
                <a:lnTo>
                  <a:pt x="87" y="203"/>
                </a:lnTo>
                <a:lnTo>
                  <a:pt x="96" y="196"/>
                </a:lnTo>
                <a:lnTo>
                  <a:pt x="101" y="187"/>
                </a:lnTo>
                <a:lnTo>
                  <a:pt x="105" y="177"/>
                </a:lnTo>
                <a:lnTo>
                  <a:pt x="107" y="164"/>
                </a:lnTo>
                <a:lnTo>
                  <a:pt x="108" y="149"/>
                </a:lnTo>
                <a:lnTo>
                  <a:pt x="108" y="0"/>
                </a:lnTo>
                <a:lnTo>
                  <a:pt x="83" y="0"/>
                </a:lnTo>
                <a:lnTo>
                  <a:pt x="83" y="138"/>
                </a:lnTo>
                <a:lnTo>
                  <a:pt x="83" y="149"/>
                </a:lnTo>
                <a:lnTo>
                  <a:pt x="83" y="158"/>
                </a:lnTo>
                <a:lnTo>
                  <a:pt x="82" y="165"/>
                </a:lnTo>
                <a:lnTo>
                  <a:pt x="80" y="171"/>
                </a:lnTo>
                <a:lnTo>
                  <a:pt x="76" y="178"/>
                </a:lnTo>
                <a:lnTo>
                  <a:pt x="69" y="182"/>
                </a:lnTo>
                <a:lnTo>
                  <a:pt x="63" y="185"/>
                </a:lnTo>
                <a:lnTo>
                  <a:pt x="54" y="186"/>
                </a:lnTo>
                <a:lnTo>
                  <a:pt x="46" y="186"/>
                </a:lnTo>
                <a:lnTo>
                  <a:pt x="40" y="184"/>
                </a:lnTo>
                <a:lnTo>
                  <a:pt x="35" y="181"/>
                </a:lnTo>
                <a:lnTo>
                  <a:pt x="31" y="177"/>
                </a:lnTo>
                <a:lnTo>
                  <a:pt x="28" y="172"/>
                </a:lnTo>
                <a:lnTo>
                  <a:pt x="26" y="165"/>
                </a:lnTo>
                <a:lnTo>
                  <a:pt x="24" y="157"/>
                </a:lnTo>
                <a:lnTo>
                  <a:pt x="24" y="147"/>
                </a:lnTo>
                <a:lnTo>
                  <a:pt x="24" y="139"/>
                </a:lnTo>
                <a:lnTo>
                  <a:pt x="0" y="139"/>
                </a:lnTo>
                <a:close/>
              </a:path>
            </a:pathLst>
          </a:custGeom>
          <a:solidFill>
            <a:srgbClr val="000080"/>
          </a:solidFill>
          <a:ln w="9525">
            <a:noFill/>
            <a:round/>
            <a:headEnd/>
            <a:tailEnd/>
          </a:ln>
        </p:spPr>
        <p:txBody>
          <a:bodyPr/>
          <a:lstStyle/>
          <a:p>
            <a:endParaRPr lang="ru-RU"/>
          </a:p>
        </p:txBody>
      </p:sp>
      <p:sp>
        <p:nvSpPr>
          <p:cNvPr id="23743" name="Freeform 191"/>
          <p:cNvSpPr>
            <a:spLocks noEditPoints="1"/>
          </p:cNvSpPr>
          <p:nvPr/>
        </p:nvSpPr>
        <p:spPr bwMode="auto">
          <a:xfrm>
            <a:off x="2093913" y="3717925"/>
            <a:ext cx="58737" cy="84138"/>
          </a:xfrm>
          <a:custGeom>
            <a:avLst/>
            <a:gdLst>
              <a:gd name="T0" fmla="*/ 97 w 123"/>
              <a:gd name="T1" fmla="*/ 113 h 158"/>
              <a:gd name="T2" fmla="*/ 91 w 123"/>
              <a:gd name="T3" fmla="*/ 123 h 158"/>
              <a:gd name="T4" fmla="*/ 82 w 123"/>
              <a:gd name="T5" fmla="*/ 130 h 158"/>
              <a:gd name="T6" fmla="*/ 71 w 123"/>
              <a:gd name="T7" fmla="*/ 135 h 158"/>
              <a:gd name="T8" fmla="*/ 55 w 123"/>
              <a:gd name="T9" fmla="*/ 134 h 158"/>
              <a:gd name="T10" fmla="*/ 41 w 123"/>
              <a:gd name="T11" fmla="*/ 128 h 158"/>
              <a:gd name="T12" fmla="*/ 31 w 123"/>
              <a:gd name="T13" fmla="*/ 116 h 158"/>
              <a:gd name="T14" fmla="*/ 25 w 123"/>
              <a:gd name="T15" fmla="*/ 98 h 158"/>
              <a:gd name="T16" fmla="*/ 123 w 123"/>
              <a:gd name="T17" fmla="*/ 87 h 158"/>
              <a:gd name="T18" fmla="*/ 122 w 123"/>
              <a:gd name="T19" fmla="*/ 59 h 158"/>
              <a:gd name="T20" fmla="*/ 114 w 123"/>
              <a:gd name="T21" fmla="*/ 30 h 158"/>
              <a:gd name="T22" fmla="*/ 98 w 123"/>
              <a:gd name="T23" fmla="*/ 12 h 158"/>
              <a:gd name="T24" fmla="*/ 76 w 123"/>
              <a:gd name="T25" fmla="*/ 1 h 158"/>
              <a:gd name="T26" fmla="*/ 48 w 123"/>
              <a:gd name="T27" fmla="*/ 1 h 158"/>
              <a:gd name="T28" fmla="*/ 25 w 123"/>
              <a:gd name="T29" fmla="*/ 12 h 158"/>
              <a:gd name="T30" fmla="*/ 9 w 123"/>
              <a:gd name="T31" fmla="*/ 33 h 158"/>
              <a:gd name="T32" fmla="*/ 1 w 123"/>
              <a:gd name="T33" fmla="*/ 63 h 158"/>
              <a:gd name="T34" fmla="*/ 1 w 123"/>
              <a:gd name="T35" fmla="*/ 98 h 158"/>
              <a:gd name="T36" fmla="*/ 9 w 123"/>
              <a:gd name="T37" fmla="*/ 127 h 158"/>
              <a:gd name="T38" fmla="*/ 25 w 123"/>
              <a:gd name="T39" fmla="*/ 147 h 158"/>
              <a:gd name="T40" fmla="*/ 48 w 123"/>
              <a:gd name="T41" fmla="*/ 157 h 158"/>
              <a:gd name="T42" fmla="*/ 73 w 123"/>
              <a:gd name="T43" fmla="*/ 157 h 158"/>
              <a:gd name="T44" fmla="*/ 94 w 123"/>
              <a:gd name="T45" fmla="*/ 150 h 158"/>
              <a:gd name="T46" fmla="*/ 109 w 123"/>
              <a:gd name="T47" fmla="*/ 137 h 158"/>
              <a:gd name="T48" fmla="*/ 119 w 123"/>
              <a:gd name="T49" fmla="*/ 119 h 158"/>
              <a:gd name="T50" fmla="*/ 99 w 123"/>
              <a:gd name="T51" fmla="*/ 107 h 158"/>
              <a:gd name="T52" fmla="*/ 25 w 123"/>
              <a:gd name="T53" fmla="*/ 56 h 158"/>
              <a:gd name="T54" fmla="*/ 32 w 123"/>
              <a:gd name="T55" fmla="*/ 40 h 158"/>
              <a:gd name="T56" fmla="*/ 41 w 123"/>
              <a:gd name="T57" fmla="*/ 28 h 158"/>
              <a:gd name="T58" fmla="*/ 54 w 123"/>
              <a:gd name="T59" fmla="*/ 23 h 158"/>
              <a:gd name="T60" fmla="*/ 71 w 123"/>
              <a:gd name="T61" fmla="*/ 23 h 158"/>
              <a:gd name="T62" fmla="*/ 84 w 123"/>
              <a:gd name="T63" fmla="*/ 29 h 158"/>
              <a:gd name="T64" fmla="*/ 94 w 123"/>
              <a:gd name="T65" fmla="*/ 40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6" y="128"/>
                </a:lnTo>
                <a:lnTo>
                  <a:pt x="82" y="130"/>
                </a:lnTo>
                <a:lnTo>
                  <a:pt x="77" y="133"/>
                </a:lnTo>
                <a:lnTo>
                  <a:pt x="71" y="135"/>
                </a:lnTo>
                <a:lnTo>
                  <a:pt x="63" y="135"/>
                </a:lnTo>
                <a:lnTo>
                  <a:pt x="55" y="134"/>
                </a:lnTo>
                <a:lnTo>
                  <a:pt x="47" y="132"/>
                </a:lnTo>
                <a:lnTo>
                  <a:pt x="41" y="128"/>
                </a:lnTo>
                <a:lnTo>
                  <a:pt x="35" y="122"/>
                </a:lnTo>
                <a:lnTo>
                  <a:pt x="31" y="116"/>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7"/>
                </a:lnTo>
                <a:lnTo>
                  <a:pt x="25" y="147"/>
                </a:lnTo>
                <a:lnTo>
                  <a:pt x="36" y="153"/>
                </a:lnTo>
                <a:lnTo>
                  <a:pt x="48" y="157"/>
                </a:lnTo>
                <a:lnTo>
                  <a:pt x="61" y="158"/>
                </a:lnTo>
                <a:lnTo>
                  <a:pt x="73" y="157"/>
                </a:lnTo>
                <a:lnTo>
                  <a:pt x="84" y="155"/>
                </a:lnTo>
                <a:lnTo>
                  <a:pt x="94" y="150"/>
                </a:lnTo>
                <a:lnTo>
                  <a:pt x="102" y="144"/>
                </a:lnTo>
                <a:lnTo>
                  <a:pt x="109" y="137"/>
                </a:lnTo>
                <a:lnTo>
                  <a:pt x="115" y="128"/>
                </a:lnTo>
                <a:lnTo>
                  <a:pt x="119" y="119"/>
                </a:lnTo>
                <a:lnTo>
                  <a:pt x="121" y="107"/>
                </a:lnTo>
                <a:lnTo>
                  <a:pt x="99" y="107"/>
                </a:lnTo>
                <a:close/>
                <a:moveTo>
                  <a:pt x="24" y="66"/>
                </a:moveTo>
                <a:lnTo>
                  <a:pt x="25" y="56"/>
                </a:lnTo>
                <a:lnTo>
                  <a:pt x="27" y="48"/>
                </a:lnTo>
                <a:lnTo>
                  <a:pt x="32" y="40"/>
                </a:lnTo>
                <a:lnTo>
                  <a:pt x="36" y="34"/>
                </a:lnTo>
                <a:lnTo>
                  <a:pt x="41" y="28"/>
                </a:lnTo>
                <a:lnTo>
                  <a:pt x="47" y="24"/>
                </a:lnTo>
                <a:lnTo>
                  <a:pt x="54" y="23"/>
                </a:lnTo>
                <a:lnTo>
                  <a:pt x="62" y="22"/>
                </a:lnTo>
                <a:lnTo>
                  <a:pt x="71" y="23"/>
                </a:lnTo>
                <a:lnTo>
                  <a:pt x="78" y="24"/>
                </a:lnTo>
                <a:lnTo>
                  <a:pt x="84" y="29"/>
                </a:lnTo>
                <a:lnTo>
                  <a:pt x="90"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744" name="Freeform 192"/>
          <p:cNvSpPr>
            <a:spLocks/>
          </p:cNvSpPr>
          <p:nvPr/>
        </p:nvSpPr>
        <p:spPr bwMode="auto">
          <a:xfrm>
            <a:off x="2165350" y="3717925"/>
            <a:ext cx="52388" cy="82550"/>
          </a:xfrm>
          <a:custGeom>
            <a:avLst/>
            <a:gdLst>
              <a:gd name="T0" fmla="*/ 90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7 h 155"/>
              <a:gd name="T12" fmla="*/ 111 w 114"/>
              <a:gd name="T13" fmla="*/ 28 h 155"/>
              <a:gd name="T14" fmla="*/ 107 w 114"/>
              <a:gd name="T15" fmla="*/ 21 h 155"/>
              <a:gd name="T16" fmla="*/ 104 w 114"/>
              <a:gd name="T17" fmla="*/ 15 h 155"/>
              <a:gd name="T18" fmla="*/ 101 w 114"/>
              <a:gd name="T19" fmla="*/ 12 h 155"/>
              <a:gd name="T20" fmla="*/ 97 w 114"/>
              <a:gd name="T21" fmla="*/ 8 h 155"/>
              <a:gd name="T22" fmla="*/ 91 w 114"/>
              <a:gd name="T23" fmla="*/ 5 h 155"/>
              <a:gd name="T24" fmla="*/ 86 w 114"/>
              <a:gd name="T25" fmla="*/ 2 h 155"/>
              <a:gd name="T26" fmla="*/ 80 w 114"/>
              <a:gd name="T27" fmla="*/ 1 h 155"/>
              <a:gd name="T28" fmla="*/ 72 w 114"/>
              <a:gd name="T29" fmla="*/ 0 h 155"/>
              <a:gd name="T30" fmla="*/ 65 w 114"/>
              <a:gd name="T31" fmla="*/ 0 h 155"/>
              <a:gd name="T32" fmla="*/ 59 w 114"/>
              <a:gd name="T33" fmla="*/ 0 h 155"/>
              <a:gd name="T34" fmla="*/ 52 w 114"/>
              <a:gd name="T35" fmla="*/ 1 h 155"/>
              <a:gd name="T36" fmla="*/ 46 w 114"/>
              <a:gd name="T37" fmla="*/ 3 h 155"/>
              <a:gd name="T38" fmla="*/ 41 w 114"/>
              <a:gd name="T39" fmla="*/ 6 h 155"/>
              <a:gd name="T40" fmla="*/ 36 w 114"/>
              <a:gd name="T41" fmla="*/ 9 h 155"/>
              <a:gd name="T42" fmla="*/ 30 w 114"/>
              <a:gd name="T43" fmla="*/ 14 h 155"/>
              <a:gd name="T44" fmla="*/ 26 w 114"/>
              <a:gd name="T45" fmla="*/ 20 h 155"/>
              <a:gd name="T46" fmla="*/ 22 w 114"/>
              <a:gd name="T47" fmla="*/ 26 h 155"/>
              <a:gd name="T48" fmla="*/ 22 w 114"/>
              <a:gd name="T49" fmla="*/ 3 h 155"/>
              <a:gd name="T50" fmla="*/ 0 w 114"/>
              <a:gd name="T51" fmla="*/ 3 h 155"/>
              <a:gd name="T52" fmla="*/ 0 w 114"/>
              <a:gd name="T53" fmla="*/ 155 h 155"/>
              <a:gd name="T54" fmla="*/ 23 w 114"/>
              <a:gd name="T55" fmla="*/ 155 h 155"/>
              <a:gd name="T56" fmla="*/ 23 w 114"/>
              <a:gd name="T57" fmla="*/ 69 h 155"/>
              <a:gd name="T58" fmla="*/ 24 w 114"/>
              <a:gd name="T59" fmla="*/ 58 h 155"/>
              <a:gd name="T60" fmla="*/ 26 w 114"/>
              <a:gd name="T61" fmla="*/ 49 h 155"/>
              <a:gd name="T62" fmla="*/ 29 w 114"/>
              <a:gd name="T63" fmla="*/ 41 h 155"/>
              <a:gd name="T64" fmla="*/ 33 w 114"/>
              <a:gd name="T65" fmla="*/ 34 h 155"/>
              <a:gd name="T66" fmla="*/ 40 w 114"/>
              <a:gd name="T67" fmla="*/ 29 h 155"/>
              <a:gd name="T68" fmla="*/ 46 w 114"/>
              <a:gd name="T69" fmla="*/ 26 h 155"/>
              <a:gd name="T70" fmla="*/ 55 w 114"/>
              <a:gd name="T71" fmla="*/ 23 h 155"/>
              <a:gd name="T72" fmla="*/ 63 w 114"/>
              <a:gd name="T73" fmla="*/ 22 h 155"/>
              <a:gd name="T74" fmla="*/ 70 w 114"/>
              <a:gd name="T75" fmla="*/ 23 h 155"/>
              <a:gd name="T76" fmla="*/ 77 w 114"/>
              <a:gd name="T77" fmla="*/ 24 h 155"/>
              <a:gd name="T78" fmla="*/ 81 w 114"/>
              <a:gd name="T79" fmla="*/ 28 h 155"/>
              <a:gd name="T80" fmla="*/ 85 w 114"/>
              <a:gd name="T81" fmla="*/ 31 h 155"/>
              <a:gd name="T82" fmla="*/ 87 w 114"/>
              <a:gd name="T83" fmla="*/ 37 h 155"/>
              <a:gd name="T84" fmla="*/ 89 w 114"/>
              <a:gd name="T85" fmla="*/ 44 h 155"/>
              <a:gd name="T86" fmla="*/ 90 w 114"/>
              <a:gd name="T87" fmla="*/ 52 h 155"/>
              <a:gd name="T88" fmla="*/ 90 w 114"/>
              <a:gd name="T89" fmla="*/ 62 h 155"/>
              <a:gd name="T90" fmla="*/ 90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0" y="155"/>
                </a:moveTo>
                <a:lnTo>
                  <a:pt x="114" y="155"/>
                </a:lnTo>
                <a:lnTo>
                  <a:pt x="114" y="64"/>
                </a:lnTo>
                <a:lnTo>
                  <a:pt x="114" y="57"/>
                </a:lnTo>
                <a:lnTo>
                  <a:pt x="114" y="47"/>
                </a:lnTo>
                <a:lnTo>
                  <a:pt x="113" y="37"/>
                </a:lnTo>
                <a:lnTo>
                  <a:pt x="111" y="28"/>
                </a:lnTo>
                <a:lnTo>
                  <a:pt x="107" y="21"/>
                </a:lnTo>
                <a:lnTo>
                  <a:pt x="104" y="15"/>
                </a:lnTo>
                <a:lnTo>
                  <a:pt x="101" y="12"/>
                </a:lnTo>
                <a:lnTo>
                  <a:pt x="97" y="8"/>
                </a:lnTo>
                <a:lnTo>
                  <a:pt x="91" y="5"/>
                </a:lnTo>
                <a:lnTo>
                  <a:pt x="86" y="2"/>
                </a:lnTo>
                <a:lnTo>
                  <a:pt x="80" y="1"/>
                </a:lnTo>
                <a:lnTo>
                  <a:pt x="72" y="0"/>
                </a:lnTo>
                <a:lnTo>
                  <a:pt x="65" y="0"/>
                </a:lnTo>
                <a:lnTo>
                  <a:pt x="59" y="0"/>
                </a:lnTo>
                <a:lnTo>
                  <a:pt x="52" y="1"/>
                </a:lnTo>
                <a:lnTo>
                  <a:pt x="46" y="3"/>
                </a:lnTo>
                <a:lnTo>
                  <a:pt x="41" y="6"/>
                </a:lnTo>
                <a:lnTo>
                  <a:pt x="36" y="9"/>
                </a:lnTo>
                <a:lnTo>
                  <a:pt x="30" y="14"/>
                </a:lnTo>
                <a:lnTo>
                  <a:pt x="26" y="20"/>
                </a:lnTo>
                <a:lnTo>
                  <a:pt x="22" y="26"/>
                </a:lnTo>
                <a:lnTo>
                  <a:pt x="22" y="3"/>
                </a:lnTo>
                <a:lnTo>
                  <a:pt x="0" y="3"/>
                </a:lnTo>
                <a:lnTo>
                  <a:pt x="0" y="155"/>
                </a:lnTo>
                <a:lnTo>
                  <a:pt x="23" y="155"/>
                </a:lnTo>
                <a:lnTo>
                  <a:pt x="23" y="69"/>
                </a:lnTo>
                <a:lnTo>
                  <a:pt x="24" y="58"/>
                </a:lnTo>
                <a:lnTo>
                  <a:pt x="26" y="49"/>
                </a:lnTo>
                <a:lnTo>
                  <a:pt x="29" y="41"/>
                </a:lnTo>
                <a:lnTo>
                  <a:pt x="33" y="34"/>
                </a:lnTo>
                <a:lnTo>
                  <a:pt x="40" y="29"/>
                </a:lnTo>
                <a:lnTo>
                  <a:pt x="46" y="26"/>
                </a:lnTo>
                <a:lnTo>
                  <a:pt x="55" y="23"/>
                </a:lnTo>
                <a:lnTo>
                  <a:pt x="63" y="22"/>
                </a:lnTo>
                <a:lnTo>
                  <a:pt x="70" y="23"/>
                </a:lnTo>
                <a:lnTo>
                  <a:pt x="77" y="24"/>
                </a:lnTo>
                <a:lnTo>
                  <a:pt x="81" y="28"/>
                </a:lnTo>
                <a:lnTo>
                  <a:pt x="85" y="31"/>
                </a:lnTo>
                <a:lnTo>
                  <a:pt x="87" y="37"/>
                </a:lnTo>
                <a:lnTo>
                  <a:pt x="89" y="44"/>
                </a:lnTo>
                <a:lnTo>
                  <a:pt x="90" y="52"/>
                </a:lnTo>
                <a:lnTo>
                  <a:pt x="90" y="62"/>
                </a:lnTo>
                <a:lnTo>
                  <a:pt x="90" y="155"/>
                </a:lnTo>
                <a:close/>
              </a:path>
            </a:pathLst>
          </a:custGeom>
          <a:solidFill>
            <a:srgbClr val="000080"/>
          </a:solidFill>
          <a:ln w="9525">
            <a:noFill/>
            <a:round/>
            <a:headEnd/>
            <a:tailEnd/>
          </a:ln>
        </p:spPr>
        <p:txBody>
          <a:bodyPr/>
          <a:lstStyle/>
          <a:p>
            <a:endParaRPr lang="ru-RU"/>
          </a:p>
        </p:txBody>
      </p:sp>
      <p:sp>
        <p:nvSpPr>
          <p:cNvPr id="23745" name="Freeform 193"/>
          <p:cNvSpPr>
            <a:spLocks/>
          </p:cNvSpPr>
          <p:nvPr/>
        </p:nvSpPr>
        <p:spPr bwMode="auto">
          <a:xfrm>
            <a:off x="2233613" y="3717925"/>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7 h 155"/>
              <a:gd name="T12" fmla="*/ 112 w 114"/>
              <a:gd name="T13" fmla="*/ 28 h 155"/>
              <a:gd name="T14" fmla="*/ 108 w 114"/>
              <a:gd name="T15" fmla="*/ 21 h 155"/>
              <a:gd name="T16" fmla="*/ 105 w 114"/>
              <a:gd name="T17" fmla="*/ 15 h 155"/>
              <a:gd name="T18" fmla="*/ 102 w 114"/>
              <a:gd name="T19" fmla="*/ 12 h 155"/>
              <a:gd name="T20" fmla="*/ 97 w 114"/>
              <a:gd name="T21" fmla="*/ 8 h 155"/>
              <a:gd name="T22" fmla="*/ 92 w 114"/>
              <a:gd name="T23" fmla="*/ 5 h 155"/>
              <a:gd name="T24" fmla="*/ 87 w 114"/>
              <a:gd name="T25" fmla="*/ 2 h 155"/>
              <a:gd name="T26" fmla="*/ 81 w 114"/>
              <a:gd name="T27" fmla="*/ 1 h 155"/>
              <a:gd name="T28" fmla="*/ 73 w 114"/>
              <a:gd name="T29" fmla="*/ 0 h 155"/>
              <a:gd name="T30" fmla="*/ 66 w 114"/>
              <a:gd name="T31" fmla="*/ 0 h 155"/>
              <a:gd name="T32" fmla="*/ 59 w 114"/>
              <a:gd name="T33" fmla="*/ 0 h 155"/>
              <a:gd name="T34" fmla="*/ 53 w 114"/>
              <a:gd name="T35" fmla="*/ 1 h 155"/>
              <a:gd name="T36" fmla="*/ 47 w 114"/>
              <a:gd name="T37" fmla="*/ 3 h 155"/>
              <a:gd name="T38" fmla="*/ 41 w 114"/>
              <a:gd name="T39" fmla="*/ 6 h 155"/>
              <a:gd name="T40" fmla="*/ 36 w 114"/>
              <a:gd name="T41" fmla="*/ 9 h 155"/>
              <a:gd name="T42" fmla="*/ 31 w 114"/>
              <a:gd name="T43" fmla="*/ 14 h 155"/>
              <a:gd name="T44" fmla="*/ 27 w 114"/>
              <a:gd name="T45" fmla="*/ 20 h 155"/>
              <a:gd name="T46" fmla="*/ 23 w 114"/>
              <a:gd name="T47" fmla="*/ 26 h 155"/>
              <a:gd name="T48" fmla="*/ 23 w 114"/>
              <a:gd name="T49" fmla="*/ 3 h 155"/>
              <a:gd name="T50" fmla="*/ 0 w 114"/>
              <a:gd name="T51" fmla="*/ 3 h 155"/>
              <a:gd name="T52" fmla="*/ 0 w 114"/>
              <a:gd name="T53" fmla="*/ 155 h 155"/>
              <a:gd name="T54" fmla="*/ 24 w 114"/>
              <a:gd name="T55" fmla="*/ 155 h 155"/>
              <a:gd name="T56" fmla="*/ 24 w 114"/>
              <a:gd name="T57" fmla="*/ 69 h 155"/>
              <a:gd name="T58" fmla="*/ 25 w 114"/>
              <a:gd name="T59" fmla="*/ 58 h 155"/>
              <a:gd name="T60" fmla="*/ 27 w 114"/>
              <a:gd name="T61" fmla="*/ 49 h 155"/>
              <a:gd name="T62" fmla="*/ 30 w 114"/>
              <a:gd name="T63" fmla="*/ 41 h 155"/>
              <a:gd name="T64" fmla="*/ 34 w 114"/>
              <a:gd name="T65" fmla="*/ 34 h 155"/>
              <a:gd name="T66" fmla="*/ 40 w 114"/>
              <a:gd name="T67" fmla="*/ 29 h 155"/>
              <a:gd name="T68" fmla="*/ 47 w 114"/>
              <a:gd name="T69" fmla="*/ 26 h 155"/>
              <a:gd name="T70" fmla="*/ 55 w 114"/>
              <a:gd name="T71" fmla="*/ 23 h 155"/>
              <a:gd name="T72" fmla="*/ 64 w 114"/>
              <a:gd name="T73" fmla="*/ 22 h 155"/>
              <a:gd name="T74" fmla="*/ 71 w 114"/>
              <a:gd name="T75" fmla="*/ 23 h 155"/>
              <a:gd name="T76" fmla="*/ 77 w 114"/>
              <a:gd name="T77" fmla="*/ 24 h 155"/>
              <a:gd name="T78" fmla="*/ 82 w 114"/>
              <a:gd name="T79" fmla="*/ 28 h 155"/>
              <a:gd name="T80" fmla="*/ 86 w 114"/>
              <a:gd name="T81" fmla="*/ 31 h 155"/>
              <a:gd name="T82" fmla="*/ 88 w 114"/>
              <a:gd name="T83" fmla="*/ 37 h 155"/>
              <a:gd name="T84" fmla="*/ 90 w 114"/>
              <a:gd name="T85" fmla="*/ 44 h 155"/>
              <a:gd name="T86" fmla="*/ 91 w 114"/>
              <a:gd name="T87" fmla="*/ 52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5" y="15"/>
                </a:lnTo>
                <a:lnTo>
                  <a:pt x="102" y="12"/>
                </a:lnTo>
                <a:lnTo>
                  <a:pt x="97" y="8"/>
                </a:lnTo>
                <a:lnTo>
                  <a:pt x="92" y="5"/>
                </a:lnTo>
                <a:lnTo>
                  <a:pt x="87" y="2"/>
                </a:lnTo>
                <a:lnTo>
                  <a:pt x="81" y="1"/>
                </a:lnTo>
                <a:lnTo>
                  <a:pt x="73" y="0"/>
                </a:lnTo>
                <a:lnTo>
                  <a:pt x="66" y="0"/>
                </a:lnTo>
                <a:lnTo>
                  <a:pt x="59" y="0"/>
                </a:lnTo>
                <a:lnTo>
                  <a:pt x="53" y="1"/>
                </a:lnTo>
                <a:lnTo>
                  <a:pt x="47" y="3"/>
                </a:lnTo>
                <a:lnTo>
                  <a:pt x="41" y="6"/>
                </a:lnTo>
                <a:lnTo>
                  <a:pt x="36" y="9"/>
                </a:lnTo>
                <a:lnTo>
                  <a:pt x="31" y="14"/>
                </a:lnTo>
                <a:lnTo>
                  <a:pt x="27" y="20"/>
                </a:lnTo>
                <a:lnTo>
                  <a:pt x="23" y="26"/>
                </a:lnTo>
                <a:lnTo>
                  <a:pt x="23" y="3"/>
                </a:lnTo>
                <a:lnTo>
                  <a:pt x="0" y="3"/>
                </a:lnTo>
                <a:lnTo>
                  <a:pt x="0" y="155"/>
                </a:lnTo>
                <a:lnTo>
                  <a:pt x="24" y="155"/>
                </a:lnTo>
                <a:lnTo>
                  <a:pt x="24" y="69"/>
                </a:lnTo>
                <a:lnTo>
                  <a:pt x="25" y="58"/>
                </a:lnTo>
                <a:lnTo>
                  <a:pt x="27" y="49"/>
                </a:lnTo>
                <a:lnTo>
                  <a:pt x="30" y="41"/>
                </a:lnTo>
                <a:lnTo>
                  <a:pt x="34" y="34"/>
                </a:lnTo>
                <a:lnTo>
                  <a:pt x="40" y="29"/>
                </a:lnTo>
                <a:lnTo>
                  <a:pt x="47" y="26"/>
                </a:lnTo>
                <a:lnTo>
                  <a:pt x="55" y="23"/>
                </a:lnTo>
                <a:lnTo>
                  <a:pt x="64" y="22"/>
                </a:lnTo>
                <a:lnTo>
                  <a:pt x="71" y="23"/>
                </a:lnTo>
                <a:lnTo>
                  <a:pt x="77" y="24"/>
                </a:lnTo>
                <a:lnTo>
                  <a:pt x="82" y="28"/>
                </a:lnTo>
                <a:lnTo>
                  <a:pt x="86"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3746" name="Freeform 194"/>
          <p:cNvSpPr>
            <a:spLocks noEditPoints="1"/>
          </p:cNvSpPr>
          <p:nvPr/>
        </p:nvSpPr>
        <p:spPr bwMode="auto">
          <a:xfrm>
            <a:off x="2305050" y="3690938"/>
            <a:ext cx="9525" cy="109537"/>
          </a:xfrm>
          <a:custGeom>
            <a:avLst/>
            <a:gdLst>
              <a:gd name="T0" fmla="*/ 0 w 23"/>
              <a:gd name="T1" fmla="*/ 207 h 207"/>
              <a:gd name="T2" fmla="*/ 23 w 23"/>
              <a:gd name="T3" fmla="*/ 207 h 207"/>
              <a:gd name="T4" fmla="*/ 23 w 23"/>
              <a:gd name="T5" fmla="*/ 55 h 207"/>
              <a:gd name="T6" fmla="*/ 0 w 23"/>
              <a:gd name="T7" fmla="*/ 55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5"/>
                </a:lnTo>
                <a:lnTo>
                  <a:pt x="0" y="55"/>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747" name="Freeform 195"/>
          <p:cNvSpPr>
            <a:spLocks/>
          </p:cNvSpPr>
          <p:nvPr/>
        </p:nvSpPr>
        <p:spPr bwMode="auto">
          <a:xfrm>
            <a:off x="2322513" y="3687763"/>
            <a:ext cx="33337" cy="112712"/>
          </a:xfrm>
          <a:custGeom>
            <a:avLst/>
            <a:gdLst>
              <a:gd name="T0" fmla="*/ 22 w 70"/>
              <a:gd name="T1" fmla="*/ 211 h 211"/>
              <a:gd name="T2" fmla="*/ 45 w 70"/>
              <a:gd name="T3" fmla="*/ 211 h 211"/>
              <a:gd name="T4" fmla="*/ 45 w 70"/>
              <a:gd name="T5" fmla="*/ 79 h 211"/>
              <a:gd name="T6" fmla="*/ 70 w 70"/>
              <a:gd name="T7" fmla="*/ 79 h 211"/>
              <a:gd name="T8" fmla="*/ 70 w 70"/>
              <a:gd name="T9" fmla="*/ 59 h 211"/>
              <a:gd name="T10" fmla="*/ 45 w 70"/>
              <a:gd name="T11" fmla="*/ 59 h 211"/>
              <a:gd name="T12" fmla="*/ 45 w 70"/>
              <a:gd name="T13" fmla="*/ 47 h 211"/>
              <a:gd name="T14" fmla="*/ 45 w 70"/>
              <a:gd name="T15" fmla="*/ 41 h 211"/>
              <a:gd name="T16" fmla="*/ 47 w 70"/>
              <a:gd name="T17" fmla="*/ 36 h 211"/>
              <a:gd name="T18" fmla="*/ 47 w 70"/>
              <a:gd name="T19" fmla="*/ 33 h 211"/>
              <a:gd name="T20" fmla="*/ 49 w 70"/>
              <a:gd name="T21" fmla="*/ 29 h 211"/>
              <a:gd name="T22" fmla="*/ 50 w 70"/>
              <a:gd name="T23" fmla="*/ 27 h 211"/>
              <a:gd name="T24" fmla="*/ 53 w 70"/>
              <a:gd name="T25" fmla="*/ 25 h 211"/>
              <a:gd name="T26" fmla="*/ 56 w 70"/>
              <a:gd name="T27" fmla="*/ 23 h 211"/>
              <a:gd name="T28" fmla="*/ 59 w 70"/>
              <a:gd name="T29" fmla="*/ 23 h 211"/>
              <a:gd name="T30" fmla="*/ 70 w 70"/>
              <a:gd name="T31" fmla="*/ 25 h 211"/>
              <a:gd name="T32" fmla="*/ 70 w 70"/>
              <a:gd name="T33" fmla="*/ 2 h 211"/>
              <a:gd name="T34" fmla="*/ 60 w 70"/>
              <a:gd name="T35" fmla="*/ 1 h 211"/>
              <a:gd name="T36" fmla="*/ 53 w 70"/>
              <a:gd name="T37" fmla="*/ 0 h 211"/>
              <a:gd name="T38" fmla="*/ 45 w 70"/>
              <a:gd name="T39" fmla="*/ 1 h 211"/>
              <a:gd name="T40" fmla="*/ 39 w 70"/>
              <a:gd name="T41" fmla="*/ 2 h 211"/>
              <a:gd name="T42" fmla="*/ 34 w 70"/>
              <a:gd name="T43" fmla="*/ 6 h 211"/>
              <a:gd name="T44" fmla="*/ 30 w 70"/>
              <a:gd name="T45" fmla="*/ 9 h 211"/>
              <a:gd name="T46" fmla="*/ 26 w 70"/>
              <a:gd name="T47" fmla="*/ 15 h 211"/>
              <a:gd name="T48" fmla="*/ 24 w 70"/>
              <a:gd name="T49" fmla="*/ 21 h 211"/>
              <a:gd name="T50" fmla="*/ 22 w 70"/>
              <a:gd name="T51" fmla="*/ 29 h 211"/>
              <a:gd name="T52" fmla="*/ 22 w 70"/>
              <a:gd name="T53" fmla="*/ 37 h 211"/>
              <a:gd name="T54" fmla="*/ 22 w 70"/>
              <a:gd name="T55" fmla="*/ 59 h 211"/>
              <a:gd name="T56" fmla="*/ 0 w 70"/>
              <a:gd name="T57" fmla="*/ 59 h 211"/>
              <a:gd name="T58" fmla="*/ 0 w 70"/>
              <a:gd name="T59" fmla="*/ 79 h 211"/>
              <a:gd name="T60" fmla="*/ 22 w 70"/>
              <a:gd name="T61" fmla="*/ 79 h 211"/>
              <a:gd name="T62" fmla="*/ 22 w 70"/>
              <a:gd name="T63" fmla="*/ 211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0"/>
              <a:gd name="T97" fmla="*/ 0 h 211"/>
              <a:gd name="T98" fmla="*/ 70 w 70"/>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0" h="211">
                <a:moveTo>
                  <a:pt x="22" y="211"/>
                </a:moveTo>
                <a:lnTo>
                  <a:pt x="45" y="211"/>
                </a:lnTo>
                <a:lnTo>
                  <a:pt x="45" y="79"/>
                </a:lnTo>
                <a:lnTo>
                  <a:pt x="70" y="79"/>
                </a:lnTo>
                <a:lnTo>
                  <a:pt x="70" y="59"/>
                </a:lnTo>
                <a:lnTo>
                  <a:pt x="45" y="59"/>
                </a:lnTo>
                <a:lnTo>
                  <a:pt x="45" y="47"/>
                </a:lnTo>
                <a:lnTo>
                  <a:pt x="45" y="41"/>
                </a:lnTo>
                <a:lnTo>
                  <a:pt x="47" y="36"/>
                </a:lnTo>
                <a:lnTo>
                  <a:pt x="47" y="33"/>
                </a:lnTo>
                <a:lnTo>
                  <a:pt x="49" y="29"/>
                </a:lnTo>
                <a:lnTo>
                  <a:pt x="50" y="27"/>
                </a:lnTo>
                <a:lnTo>
                  <a:pt x="53" y="25"/>
                </a:lnTo>
                <a:lnTo>
                  <a:pt x="56" y="23"/>
                </a:lnTo>
                <a:lnTo>
                  <a:pt x="59" y="23"/>
                </a:lnTo>
                <a:lnTo>
                  <a:pt x="70" y="25"/>
                </a:lnTo>
                <a:lnTo>
                  <a:pt x="70" y="2"/>
                </a:lnTo>
                <a:lnTo>
                  <a:pt x="60" y="1"/>
                </a:lnTo>
                <a:lnTo>
                  <a:pt x="53" y="0"/>
                </a:lnTo>
                <a:lnTo>
                  <a:pt x="45" y="1"/>
                </a:lnTo>
                <a:lnTo>
                  <a:pt x="39" y="2"/>
                </a:lnTo>
                <a:lnTo>
                  <a:pt x="34" y="6"/>
                </a:lnTo>
                <a:lnTo>
                  <a:pt x="30" y="9"/>
                </a:lnTo>
                <a:lnTo>
                  <a:pt x="26" y="15"/>
                </a:lnTo>
                <a:lnTo>
                  <a:pt x="24" y="21"/>
                </a:lnTo>
                <a:lnTo>
                  <a:pt x="22" y="29"/>
                </a:lnTo>
                <a:lnTo>
                  <a:pt x="22" y="37"/>
                </a:lnTo>
                <a:lnTo>
                  <a:pt x="22" y="59"/>
                </a:lnTo>
                <a:lnTo>
                  <a:pt x="0" y="59"/>
                </a:lnTo>
                <a:lnTo>
                  <a:pt x="0" y="79"/>
                </a:lnTo>
                <a:lnTo>
                  <a:pt x="22" y="79"/>
                </a:lnTo>
                <a:lnTo>
                  <a:pt x="22" y="211"/>
                </a:lnTo>
                <a:close/>
              </a:path>
            </a:pathLst>
          </a:custGeom>
          <a:solidFill>
            <a:srgbClr val="000080"/>
          </a:solidFill>
          <a:ln w="9525">
            <a:noFill/>
            <a:round/>
            <a:headEnd/>
            <a:tailEnd/>
          </a:ln>
        </p:spPr>
        <p:txBody>
          <a:bodyPr/>
          <a:lstStyle/>
          <a:p>
            <a:endParaRPr lang="ru-RU"/>
          </a:p>
        </p:txBody>
      </p:sp>
      <p:sp>
        <p:nvSpPr>
          <p:cNvPr id="23748" name="Freeform 196"/>
          <p:cNvSpPr>
            <a:spLocks noEditPoints="1"/>
          </p:cNvSpPr>
          <p:nvPr/>
        </p:nvSpPr>
        <p:spPr bwMode="auto">
          <a:xfrm>
            <a:off x="2359025" y="3717925"/>
            <a:ext cx="58738" cy="84138"/>
          </a:xfrm>
          <a:custGeom>
            <a:avLst/>
            <a:gdLst>
              <a:gd name="T0" fmla="*/ 97 w 124"/>
              <a:gd name="T1" fmla="*/ 113 h 158"/>
              <a:gd name="T2" fmla="*/ 91 w 124"/>
              <a:gd name="T3" fmla="*/ 123 h 158"/>
              <a:gd name="T4" fmla="*/ 82 w 124"/>
              <a:gd name="T5" fmla="*/ 130 h 158"/>
              <a:gd name="T6" fmla="*/ 71 w 124"/>
              <a:gd name="T7" fmla="*/ 135 h 158"/>
              <a:gd name="T8" fmla="*/ 55 w 124"/>
              <a:gd name="T9" fmla="*/ 134 h 158"/>
              <a:gd name="T10" fmla="*/ 41 w 124"/>
              <a:gd name="T11" fmla="*/ 128 h 158"/>
              <a:gd name="T12" fmla="*/ 31 w 124"/>
              <a:gd name="T13" fmla="*/ 116 h 158"/>
              <a:gd name="T14" fmla="*/ 25 w 124"/>
              <a:gd name="T15" fmla="*/ 98 h 158"/>
              <a:gd name="T16" fmla="*/ 124 w 124"/>
              <a:gd name="T17" fmla="*/ 87 h 158"/>
              <a:gd name="T18" fmla="*/ 122 w 124"/>
              <a:gd name="T19" fmla="*/ 59 h 158"/>
              <a:gd name="T20" fmla="*/ 114 w 124"/>
              <a:gd name="T21" fmla="*/ 30 h 158"/>
              <a:gd name="T22" fmla="*/ 98 w 124"/>
              <a:gd name="T23" fmla="*/ 12 h 158"/>
              <a:gd name="T24" fmla="*/ 76 w 124"/>
              <a:gd name="T25" fmla="*/ 1 h 158"/>
              <a:gd name="T26" fmla="*/ 49 w 124"/>
              <a:gd name="T27" fmla="*/ 1 h 158"/>
              <a:gd name="T28" fmla="*/ 25 w 124"/>
              <a:gd name="T29" fmla="*/ 12 h 158"/>
              <a:gd name="T30" fmla="*/ 10 w 124"/>
              <a:gd name="T31" fmla="*/ 33 h 158"/>
              <a:gd name="T32" fmla="*/ 1 w 124"/>
              <a:gd name="T33" fmla="*/ 63 h 158"/>
              <a:gd name="T34" fmla="*/ 1 w 124"/>
              <a:gd name="T35" fmla="*/ 98 h 158"/>
              <a:gd name="T36" fmla="*/ 10 w 124"/>
              <a:gd name="T37" fmla="*/ 127 h 158"/>
              <a:gd name="T38" fmla="*/ 25 w 124"/>
              <a:gd name="T39" fmla="*/ 147 h 158"/>
              <a:gd name="T40" fmla="*/ 49 w 124"/>
              <a:gd name="T41" fmla="*/ 157 h 158"/>
              <a:gd name="T42" fmla="*/ 73 w 124"/>
              <a:gd name="T43" fmla="*/ 157 h 158"/>
              <a:gd name="T44" fmla="*/ 94 w 124"/>
              <a:gd name="T45" fmla="*/ 150 h 158"/>
              <a:gd name="T46" fmla="*/ 109 w 124"/>
              <a:gd name="T47" fmla="*/ 137 h 158"/>
              <a:gd name="T48" fmla="*/ 119 w 124"/>
              <a:gd name="T49" fmla="*/ 119 h 158"/>
              <a:gd name="T50" fmla="*/ 99 w 124"/>
              <a:gd name="T51" fmla="*/ 107 h 158"/>
              <a:gd name="T52" fmla="*/ 25 w 124"/>
              <a:gd name="T53" fmla="*/ 56 h 158"/>
              <a:gd name="T54" fmla="*/ 32 w 124"/>
              <a:gd name="T55" fmla="*/ 40 h 158"/>
              <a:gd name="T56" fmla="*/ 41 w 124"/>
              <a:gd name="T57" fmla="*/ 28 h 158"/>
              <a:gd name="T58" fmla="*/ 54 w 124"/>
              <a:gd name="T59" fmla="*/ 23 h 158"/>
              <a:gd name="T60" fmla="*/ 71 w 124"/>
              <a:gd name="T61" fmla="*/ 23 h 158"/>
              <a:gd name="T62" fmla="*/ 85 w 124"/>
              <a:gd name="T63" fmla="*/ 29 h 158"/>
              <a:gd name="T64" fmla="*/ 94 w 124"/>
              <a:gd name="T65" fmla="*/ 40 h 158"/>
              <a:gd name="T66" fmla="*/ 98 w 124"/>
              <a:gd name="T67" fmla="*/ 56 h 158"/>
              <a:gd name="T68" fmla="*/ 24 w 124"/>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9"/>
                </a:lnTo>
                <a:lnTo>
                  <a:pt x="91" y="123"/>
                </a:lnTo>
                <a:lnTo>
                  <a:pt x="87" y="128"/>
                </a:lnTo>
                <a:lnTo>
                  <a:pt x="82" y="130"/>
                </a:lnTo>
                <a:lnTo>
                  <a:pt x="77" y="133"/>
                </a:lnTo>
                <a:lnTo>
                  <a:pt x="71" y="135"/>
                </a:lnTo>
                <a:lnTo>
                  <a:pt x="63" y="135"/>
                </a:lnTo>
                <a:lnTo>
                  <a:pt x="55" y="134"/>
                </a:lnTo>
                <a:lnTo>
                  <a:pt x="48" y="132"/>
                </a:lnTo>
                <a:lnTo>
                  <a:pt x="41" y="128"/>
                </a:lnTo>
                <a:lnTo>
                  <a:pt x="35" y="122"/>
                </a:lnTo>
                <a:lnTo>
                  <a:pt x="31" y="116"/>
                </a:lnTo>
                <a:lnTo>
                  <a:pt x="28" y="108"/>
                </a:lnTo>
                <a:lnTo>
                  <a:pt x="25" y="98"/>
                </a:lnTo>
                <a:lnTo>
                  <a:pt x="24" y="87"/>
                </a:lnTo>
                <a:lnTo>
                  <a:pt x="124" y="87"/>
                </a:lnTo>
                <a:lnTo>
                  <a:pt x="124" y="76"/>
                </a:lnTo>
                <a:lnTo>
                  <a:pt x="122" y="59"/>
                </a:lnTo>
                <a:lnTo>
                  <a:pt x="119" y="43"/>
                </a:lnTo>
                <a:lnTo>
                  <a:pt x="114" y="30"/>
                </a:lnTo>
                <a:lnTo>
                  <a:pt x="108" y="20"/>
                </a:lnTo>
                <a:lnTo>
                  <a:pt x="98" y="12"/>
                </a:lnTo>
                <a:lnTo>
                  <a:pt x="88" y="5"/>
                </a:lnTo>
                <a:lnTo>
                  <a:pt x="76" y="1"/>
                </a:lnTo>
                <a:lnTo>
                  <a:pt x="61" y="0"/>
                </a:lnTo>
                <a:lnTo>
                  <a:pt x="49" y="1"/>
                </a:lnTo>
                <a:lnTo>
                  <a:pt x="36" y="6"/>
                </a:lnTo>
                <a:lnTo>
                  <a:pt x="25" y="12"/>
                </a:lnTo>
                <a:lnTo>
                  <a:pt x="17" y="21"/>
                </a:lnTo>
                <a:lnTo>
                  <a:pt x="10" y="33"/>
                </a:lnTo>
                <a:lnTo>
                  <a:pt x="4" y="47"/>
                </a:lnTo>
                <a:lnTo>
                  <a:pt x="1" y="63"/>
                </a:lnTo>
                <a:lnTo>
                  <a:pt x="0" y="80"/>
                </a:lnTo>
                <a:lnTo>
                  <a:pt x="1" y="98"/>
                </a:lnTo>
                <a:lnTo>
                  <a:pt x="4" y="113"/>
                </a:lnTo>
                <a:lnTo>
                  <a:pt x="10" y="127"/>
                </a:lnTo>
                <a:lnTo>
                  <a:pt x="17" y="137"/>
                </a:lnTo>
                <a:lnTo>
                  <a:pt x="25" y="147"/>
                </a:lnTo>
                <a:lnTo>
                  <a:pt x="36" y="153"/>
                </a:lnTo>
                <a:lnTo>
                  <a:pt x="49" y="157"/>
                </a:lnTo>
                <a:lnTo>
                  <a:pt x="61" y="158"/>
                </a:lnTo>
                <a:lnTo>
                  <a:pt x="73" y="157"/>
                </a:lnTo>
                <a:lnTo>
                  <a:pt x="85" y="155"/>
                </a:lnTo>
                <a:lnTo>
                  <a:pt x="94" y="150"/>
                </a:lnTo>
                <a:lnTo>
                  <a:pt x="102" y="144"/>
                </a:lnTo>
                <a:lnTo>
                  <a:pt x="109" y="137"/>
                </a:lnTo>
                <a:lnTo>
                  <a:pt x="115" y="128"/>
                </a:lnTo>
                <a:lnTo>
                  <a:pt x="119" y="119"/>
                </a:lnTo>
                <a:lnTo>
                  <a:pt x="121" y="107"/>
                </a:lnTo>
                <a:lnTo>
                  <a:pt x="99" y="107"/>
                </a:lnTo>
                <a:close/>
                <a:moveTo>
                  <a:pt x="24" y="66"/>
                </a:moveTo>
                <a:lnTo>
                  <a:pt x="25" y="56"/>
                </a:lnTo>
                <a:lnTo>
                  <a:pt x="28" y="48"/>
                </a:lnTo>
                <a:lnTo>
                  <a:pt x="32" y="40"/>
                </a:lnTo>
                <a:lnTo>
                  <a:pt x="36" y="34"/>
                </a:lnTo>
                <a:lnTo>
                  <a:pt x="41" y="28"/>
                </a:lnTo>
                <a:lnTo>
                  <a:pt x="48" y="24"/>
                </a:lnTo>
                <a:lnTo>
                  <a:pt x="54" y="23"/>
                </a:lnTo>
                <a:lnTo>
                  <a:pt x="62" y="22"/>
                </a:lnTo>
                <a:lnTo>
                  <a:pt x="71" y="23"/>
                </a:lnTo>
                <a:lnTo>
                  <a:pt x="78" y="24"/>
                </a:lnTo>
                <a:lnTo>
                  <a:pt x="85" y="29"/>
                </a:lnTo>
                <a:lnTo>
                  <a:pt x="90"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749" name="Freeform 197"/>
          <p:cNvSpPr>
            <a:spLocks/>
          </p:cNvSpPr>
          <p:nvPr/>
        </p:nvSpPr>
        <p:spPr bwMode="auto">
          <a:xfrm>
            <a:off x="2430463" y="3717925"/>
            <a:ext cx="30162" cy="82550"/>
          </a:xfrm>
          <a:custGeom>
            <a:avLst/>
            <a:gdLst>
              <a:gd name="T0" fmla="*/ 0 w 66"/>
              <a:gd name="T1" fmla="*/ 155 h 155"/>
              <a:gd name="T2" fmla="*/ 23 w 66"/>
              <a:gd name="T3" fmla="*/ 155 h 155"/>
              <a:gd name="T4" fmla="*/ 23 w 66"/>
              <a:gd name="T5" fmla="*/ 70 h 155"/>
              <a:gd name="T6" fmla="*/ 24 w 66"/>
              <a:gd name="T7" fmla="*/ 61 h 155"/>
              <a:gd name="T8" fmla="*/ 25 w 66"/>
              <a:gd name="T9" fmla="*/ 51 h 155"/>
              <a:gd name="T10" fmla="*/ 28 w 66"/>
              <a:gd name="T11" fmla="*/ 44 h 155"/>
              <a:gd name="T12" fmla="*/ 33 w 66"/>
              <a:gd name="T13" fmla="*/ 38 h 155"/>
              <a:gd name="T14" fmla="*/ 38 w 66"/>
              <a:gd name="T15" fmla="*/ 33 h 155"/>
              <a:gd name="T16" fmla="*/ 44 w 66"/>
              <a:gd name="T17" fmla="*/ 29 h 155"/>
              <a:gd name="T18" fmla="*/ 53 w 66"/>
              <a:gd name="T19" fmla="*/ 28 h 155"/>
              <a:gd name="T20" fmla="*/ 61 w 66"/>
              <a:gd name="T21" fmla="*/ 27 h 155"/>
              <a:gd name="T22" fmla="*/ 66 w 66"/>
              <a:gd name="T23" fmla="*/ 27 h 155"/>
              <a:gd name="T24" fmla="*/ 66 w 66"/>
              <a:gd name="T25" fmla="*/ 0 h 155"/>
              <a:gd name="T26" fmla="*/ 60 w 66"/>
              <a:gd name="T27" fmla="*/ 0 h 155"/>
              <a:gd name="T28" fmla="*/ 54 w 66"/>
              <a:gd name="T29" fmla="*/ 0 h 155"/>
              <a:gd name="T30" fmla="*/ 47 w 66"/>
              <a:gd name="T31" fmla="*/ 2 h 155"/>
              <a:gd name="T32" fmla="*/ 42 w 66"/>
              <a:gd name="T33" fmla="*/ 5 h 155"/>
              <a:gd name="T34" fmla="*/ 37 w 66"/>
              <a:gd name="T35" fmla="*/ 7 h 155"/>
              <a:gd name="T36" fmla="*/ 33 w 66"/>
              <a:gd name="T37" fmla="*/ 12 h 155"/>
              <a:gd name="T38" fmla="*/ 28 w 66"/>
              <a:gd name="T39" fmla="*/ 17 h 155"/>
              <a:gd name="T40" fmla="*/ 25 w 66"/>
              <a:gd name="T41" fmla="*/ 23 h 155"/>
              <a:gd name="T42" fmla="*/ 22 w 66"/>
              <a:gd name="T43" fmla="*/ 30 h 155"/>
              <a:gd name="T44" fmla="*/ 22 w 66"/>
              <a:gd name="T45" fmla="*/ 3 h 155"/>
              <a:gd name="T46" fmla="*/ 0 w 66"/>
              <a:gd name="T47" fmla="*/ 3 h 155"/>
              <a:gd name="T48" fmla="*/ 0 w 66"/>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1"/>
                </a:lnTo>
                <a:lnTo>
                  <a:pt x="25" y="51"/>
                </a:lnTo>
                <a:lnTo>
                  <a:pt x="28" y="44"/>
                </a:lnTo>
                <a:lnTo>
                  <a:pt x="33" y="38"/>
                </a:lnTo>
                <a:lnTo>
                  <a:pt x="38" y="33"/>
                </a:lnTo>
                <a:lnTo>
                  <a:pt x="44" y="29"/>
                </a:lnTo>
                <a:lnTo>
                  <a:pt x="53" y="28"/>
                </a:lnTo>
                <a:lnTo>
                  <a:pt x="61" y="27"/>
                </a:lnTo>
                <a:lnTo>
                  <a:pt x="66" y="27"/>
                </a:lnTo>
                <a:lnTo>
                  <a:pt x="66" y="0"/>
                </a:lnTo>
                <a:lnTo>
                  <a:pt x="60" y="0"/>
                </a:lnTo>
                <a:lnTo>
                  <a:pt x="54" y="0"/>
                </a:lnTo>
                <a:lnTo>
                  <a:pt x="47" y="2"/>
                </a:lnTo>
                <a:lnTo>
                  <a:pt x="42" y="5"/>
                </a:lnTo>
                <a:lnTo>
                  <a:pt x="37" y="7"/>
                </a:lnTo>
                <a:lnTo>
                  <a:pt x="33" y="12"/>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3750" name="Freeform 198"/>
          <p:cNvSpPr>
            <a:spLocks/>
          </p:cNvSpPr>
          <p:nvPr/>
        </p:nvSpPr>
        <p:spPr bwMode="auto">
          <a:xfrm>
            <a:off x="2505075" y="3690938"/>
            <a:ext cx="53975" cy="109537"/>
          </a:xfrm>
          <a:custGeom>
            <a:avLst/>
            <a:gdLst>
              <a:gd name="T0" fmla="*/ 0 w 119"/>
              <a:gd name="T1" fmla="*/ 207 h 207"/>
              <a:gd name="T2" fmla="*/ 119 w 119"/>
              <a:gd name="T3" fmla="*/ 207 h 207"/>
              <a:gd name="T4" fmla="*/ 119 w 119"/>
              <a:gd name="T5" fmla="*/ 180 h 207"/>
              <a:gd name="T6" fmla="*/ 26 w 119"/>
              <a:gd name="T7" fmla="*/ 180 h 207"/>
              <a:gd name="T8" fmla="*/ 26 w 119"/>
              <a:gd name="T9" fmla="*/ 0 h 207"/>
              <a:gd name="T10" fmla="*/ 0 w 119"/>
              <a:gd name="T11" fmla="*/ 0 h 207"/>
              <a:gd name="T12" fmla="*/ 0 w 119"/>
              <a:gd name="T13" fmla="*/ 207 h 207"/>
              <a:gd name="T14" fmla="*/ 0 60000 65536"/>
              <a:gd name="T15" fmla="*/ 0 60000 65536"/>
              <a:gd name="T16" fmla="*/ 0 60000 65536"/>
              <a:gd name="T17" fmla="*/ 0 60000 65536"/>
              <a:gd name="T18" fmla="*/ 0 60000 65536"/>
              <a:gd name="T19" fmla="*/ 0 60000 65536"/>
              <a:gd name="T20" fmla="*/ 0 60000 65536"/>
              <a:gd name="T21" fmla="*/ 0 w 119"/>
              <a:gd name="T22" fmla="*/ 0 h 207"/>
              <a:gd name="T23" fmla="*/ 119 w 119"/>
              <a:gd name="T24" fmla="*/ 207 h 2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9" h="207">
                <a:moveTo>
                  <a:pt x="0" y="207"/>
                </a:moveTo>
                <a:lnTo>
                  <a:pt x="119" y="207"/>
                </a:lnTo>
                <a:lnTo>
                  <a:pt x="119" y="180"/>
                </a:lnTo>
                <a:lnTo>
                  <a:pt x="26" y="180"/>
                </a:lnTo>
                <a:lnTo>
                  <a:pt x="26" y="0"/>
                </a:lnTo>
                <a:lnTo>
                  <a:pt x="0" y="0"/>
                </a:lnTo>
                <a:lnTo>
                  <a:pt x="0" y="207"/>
                </a:lnTo>
                <a:close/>
              </a:path>
            </a:pathLst>
          </a:custGeom>
          <a:solidFill>
            <a:srgbClr val="000080"/>
          </a:solidFill>
          <a:ln w="9525">
            <a:noFill/>
            <a:round/>
            <a:headEnd/>
            <a:tailEnd/>
          </a:ln>
        </p:spPr>
        <p:txBody>
          <a:bodyPr/>
          <a:lstStyle/>
          <a:p>
            <a:endParaRPr lang="ru-RU"/>
          </a:p>
        </p:txBody>
      </p:sp>
      <p:sp>
        <p:nvSpPr>
          <p:cNvPr id="23751" name="Rectangle 199"/>
          <p:cNvSpPr>
            <a:spLocks noChangeArrowheads="1"/>
          </p:cNvSpPr>
          <p:nvPr/>
        </p:nvSpPr>
        <p:spPr bwMode="auto">
          <a:xfrm>
            <a:off x="2574925" y="3783013"/>
            <a:ext cx="11113" cy="17462"/>
          </a:xfrm>
          <a:prstGeom prst="rect">
            <a:avLst/>
          </a:prstGeom>
          <a:solidFill>
            <a:srgbClr val="000080"/>
          </a:solidFill>
          <a:ln w="9525">
            <a:noFill/>
            <a:miter lim="800000"/>
            <a:headEnd/>
            <a:tailEnd/>
          </a:ln>
        </p:spPr>
        <p:txBody>
          <a:bodyPr/>
          <a:lstStyle/>
          <a:p>
            <a:endParaRPr lang="ru-RU"/>
          </a:p>
        </p:txBody>
      </p:sp>
      <p:sp>
        <p:nvSpPr>
          <p:cNvPr id="23752" name="Freeform 200"/>
          <p:cNvSpPr>
            <a:spLocks/>
          </p:cNvSpPr>
          <p:nvPr/>
        </p:nvSpPr>
        <p:spPr bwMode="auto">
          <a:xfrm>
            <a:off x="1357313" y="3887788"/>
            <a:ext cx="33337" cy="104775"/>
          </a:xfrm>
          <a:custGeom>
            <a:avLst/>
            <a:gdLst>
              <a:gd name="T0" fmla="*/ 42 w 67"/>
              <a:gd name="T1" fmla="*/ 199 h 199"/>
              <a:gd name="T2" fmla="*/ 67 w 67"/>
              <a:gd name="T3" fmla="*/ 199 h 199"/>
              <a:gd name="T4" fmla="*/ 67 w 67"/>
              <a:gd name="T5" fmla="*/ 0 h 199"/>
              <a:gd name="T6" fmla="*/ 49 w 67"/>
              <a:gd name="T7" fmla="*/ 0 h 199"/>
              <a:gd name="T8" fmla="*/ 47 w 67"/>
              <a:gd name="T9" fmla="*/ 10 h 199"/>
              <a:gd name="T10" fmla="*/ 44 w 67"/>
              <a:gd name="T11" fmla="*/ 18 h 199"/>
              <a:gd name="T12" fmla="*/ 40 w 67"/>
              <a:gd name="T13" fmla="*/ 24 h 199"/>
              <a:gd name="T14" fmla="*/ 35 w 67"/>
              <a:gd name="T15" fmla="*/ 29 h 199"/>
              <a:gd name="T16" fmla="*/ 28 w 67"/>
              <a:gd name="T17" fmla="*/ 34 h 199"/>
              <a:gd name="T18" fmla="*/ 20 w 67"/>
              <a:gd name="T19" fmla="*/ 36 h 199"/>
              <a:gd name="T20" fmla="*/ 11 w 67"/>
              <a:gd name="T21" fmla="*/ 37 h 199"/>
              <a:gd name="T22" fmla="*/ 0 w 67"/>
              <a:gd name="T23" fmla="*/ 39 h 199"/>
              <a:gd name="T24" fmla="*/ 0 w 67"/>
              <a:gd name="T25" fmla="*/ 60 h 199"/>
              <a:gd name="T26" fmla="*/ 42 w 67"/>
              <a:gd name="T27" fmla="*/ 60 h 199"/>
              <a:gd name="T28" fmla="*/ 42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10"/>
                </a:lnTo>
                <a:lnTo>
                  <a:pt x="44" y="18"/>
                </a:lnTo>
                <a:lnTo>
                  <a:pt x="40" y="24"/>
                </a:lnTo>
                <a:lnTo>
                  <a:pt x="35" y="29"/>
                </a:lnTo>
                <a:lnTo>
                  <a:pt x="28" y="34"/>
                </a:lnTo>
                <a:lnTo>
                  <a:pt x="20" y="36"/>
                </a:lnTo>
                <a:lnTo>
                  <a:pt x="11" y="37"/>
                </a:lnTo>
                <a:lnTo>
                  <a:pt x="0" y="39"/>
                </a:lnTo>
                <a:lnTo>
                  <a:pt x="0" y="60"/>
                </a:lnTo>
                <a:lnTo>
                  <a:pt x="42" y="60"/>
                </a:lnTo>
                <a:lnTo>
                  <a:pt x="42" y="199"/>
                </a:lnTo>
                <a:close/>
              </a:path>
            </a:pathLst>
          </a:custGeom>
          <a:solidFill>
            <a:srgbClr val="000080"/>
          </a:solidFill>
          <a:ln w="9525">
            <a:noFill/>
            <a:round/>
            <a:headEnd/>
            <a:tailEnd/>
          </a:ln>
        </p:spPr>
        <p:txBody>
          <a:bodyPr/>
          <a:lstStyle/>
          <a:p>
            <a:endParaRPr lang="ru-RU"/>
          </a:p>
        </p:txBody>
      </p:sp>
      <p:sp>
        <p:nvSpPr>
          <p:cNvPr id="23753" name="Freeform 201"/>
          <p:cNvSpPr>
            <a:spLocks/>
          </p:cNvSpPr>
          <p:nvPr/>
        </p:nvSpPr>
        <p:spPr bwMode="auto">
          <a:xfrm>
            <a:off x="1416050" y="3889375"/>
            <a:ext cx="60325" cy="106363"/>
          </a:xfrm>
          <a:custGeom>
            <a:avLst/>
            <a:gdLst>
              <a:gd name="T0" fmla="*/ 2 w 126"/>
              <a:gd name="T1" fmla="*/ 155 h 200"/>
              <a:gd name="T2" fmla="*/ 11 w 126"/>
              <a:gd name="T3" fmla="*/ 176 h 200"/>
              <a:gd name="T4" fmla="*/ 27 w 126"/>
              <a:gd name="T5" fmla="*/ 191 h 200"/>
              <a:gd name="T6" fmla="*/ 49 w 126"/>
              <a:gd name="T7" fmla="*/ 199 h 200"/>
              <a:gd name="T8" fmla="*/ 76 w 126"/>
              <a:gd name="T9" fmla="*/ 199 h 200"/>
              <a:gd name="T10" fmla="*/ 99 w 126"/>
              <a:gd name="T11" fmla="*/ 188 h 200"/>
              <a:gd name="T12" fmla="*/ 116 w 126"/>
              <a:gd name="T13" fmla="*/ 171 h 200"/>
              <a:gd name="T14" fmla="*/ 125 w 126"/>
              <a:gd name="T15" fmla="*/ 145 h 200"/>
              <a:gd name="T16" fmla="*/ 125 w 126"/>
              <a:gd name="T17" fmla="*/ 115 h 200"/>
              <a:gd name="T18" fmla="*/ 117 w 126"/>
              <a:gd name="T19" fmla="*/ 92 h 200"/>
              <a:gd name="T20" fmla="*/ 101 w 126"/>
              <a:gd name="T21" fmla="*/ 74 h 200"/>
              <a:gd name="T22" fmla="*/ 78 w 126"/>
              <a:gd name="T23" fmla="*/ 65 h 200"/>
              <a:gd name="T24" fmla="*/ 54 w 126"/>
              <a:gd name="T25" fmla="*/ 65 h 200"/>
              <a:gd name="T26" fmla="*/ 37 w 126"/>
              <a:gd name="T27" fmla="*/ 71 h 200"/>
              <a:gd name="T28" fmla="*/ 37 w 126"/>
              <a:gd name="T29" fmla="*/ 23 h 200"/>
              <a:gd name="T30" fmla="*/ 117 w 126"/>
              <a:gd name="T31" fmla="*/ 0 h 200"/>
              <a:gd name="T32" fmla="*/ 5 w 126"/>
              <a:gd name="T33" fmla="*/ 106 h 200"/>
              <a:gd name="T34" fmla="*/ 33 w 126"/>
              <a:gd name="T35" fmla="*/ 98 h 200"/>
              <a:gd name="T36" fmla="*/ 50 w 126"/>
              <a:gd name="T37" fmla="*/ 88 h 200"/>
              <a:gd name="T38" fmla="*/ 69 w 126"/>
              <a:gd name="T39" fmla="*/ 88 h 200"/>
              <a:gd name="T40" fmla="*/ 84 w 126"/>
              <a:gd name="T41" fmla="*/ 94 h 200"/>
              <a:gd name="T42" fmla="*/ 95 w 126"/>
              <a:gd name="T43" fmla="*/ 106 h 200"/>
              <a:gd name="T44" fmla="*/ 100 w 126"/>
              <a:gd name="T45" fmla="*/ 122 h 200"/>
              <a:gd name="T46" fmla="*/ 100 w 126"/>
              <a:gd name="T47" fmla="*/ 141 h 200"/>
              <a:gd name="T48" fmla="*/ 95 w 126"/>
              <a:gd name="T49" fmla="*/ 157 h 200"/>
              <a:gd name="T50" fmla="*/ 84 w 126"/>
              <a:gd name="T51" fmla="*/ 169 h 200"/>
              <a:gd name="T52" fmla="*/ 69 w 126"/>
              <a:gd name="T53" fmla="*/ 174 h 200"/>
              <a:gd name="T54" fmla="*/ 53 w 126"/>
              <a:gd name="T55" fmla="*/ 176 h 200"/>
              <a:gd name="T56" fmla="*/ 41 w 126"/>
              <a:gd name="T57" fmla="*/ 171 h 200"/>
              <a:gd name="T58" fmla="*/ 31 w 126"/>
              <a:gd name="T59" fmla="*/ 162 h 200"/>
              <a:gd name="T60" fmla="*/ 25 w 126"/>
              <a:gd name="T61" fmla="*/ 150 h 200"/>
              <a:gd name="T62" fmla="*/ 0 w 126"/>
              <a:gd name="T63" fmla="*/ 143 h 2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6"/>
              <a:gd name="T97" fmla="*/ 0 h 200"/>
              <a:gd name="T98" fmla="*/ 126 w 126"/>
              <a:gd name="T99" fmla="*/ 200 h 2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6" h="200">
                <a:moveTo>
                  <a:pt x="0" y="143"/>
                </a:moveTo>
                <a:lnTo>
                  <a:pt x="2" y="155"/>
                </a:lnTo>
                <a:lnTo>
                  <a:pt x="6" y="166"/>
                </a:lnTo>
                <a:lnTo>
                  <a:pt x="11" y="176"/>
                </a:lnTo>
                <a:lnTo>
                  <a:pt x="19" y="185"/>
                </a:lnTo>
                <a:lnTo>
                  <a:pt x="27" y="191"/>
                </a:lnTo>
                <a:lnTo>
                  <a:pt x="38" y="195"/>
                </a:lnTo>
                <a:lnTo>
                  <a:pt x="49" y="199"/>
                </a:lnTo>
                <a:lnTo>
                  <a:pt x="61" y="200"/>
                </a:lnTo>
                <a:lnTo>
                  <a:pt x="76" y="199"/>
                </a:lnTo>
                <a:lnTo>
                  <a:pt x="88" y="195"/>
                </a:lnTo>
                <a:lnTo>
                  <a:pt x="99" y="188"/>
                </a:lnTo>
                <a:lnTo>
                  <a:pt x="108" y="180"/>
                </a:lnTo>
                <a:lnTo>
                  <a:pt x="116" y="171"/>
                </a:lnTo>
                <a:lnTo>
                  <a:pt x="122" y="158"/>
                </a:lnTo>
                <a:lnTo>
                  <a:pt x="125" y="145"/>
                </a:lnTo>
                <a:lnTo>
                  <a:pt x="126" y="130"/>
                </a:lnTo>
                <a:lnTo>
                  <a:pt x="125" y="115"/>
                </a:lnTo>
                <a:lnTo>
                  <a:pt x="122" y="102"/>
                </a:lnTo>
                <a:lnTo>
                  <a:pt x="117" y="92"/>
                </a:lnTo>
                <a:lnTo>
                  <a:pt x="109" y="82"/>
                </a:lnTo>
                <a:lnTo>
                  <a:pt x="101" y="74"/>
                </a:lnTo>
                <a:lnTo>
                  <a:pt x="90" y="68"/>
                </a:lnTo>
                <a:lnTo>
                  <a:pt x="78" y="65"/>
                </a:lnTo>
                <a:lnTo>
                  <a:pt x="65" y="64"/>
                </a:lnTo>
                <a:lnTo>
                  <a:pt x="54" y="65"/>
                </a:lnTo>
                <a:lnTo>
                  <a:pt x="45" y="67"/>
                </a:lnTo>
                <a:lnTo>
                  <a:pt x="37" y="71"/>
                </a:lnTo>
                <a:lnTo>
                  <a:pt x="29" y="77"/>
                </a:lnTo>
                <a:lnTo>
                  <a:pt x="37" y="23"/>
                </a:lnTo>
                <a:lnTo>
                  <a:pt x="117" y="23"/>
                </a:lnTo>
                <a:lnTo>
                  <a:pt x="117" y="0"/>
                </a:lnTo>
                <a:lnTo>
                  <a:pt x="20" y="0"/>
                </a:lnTo>
                <a:lnTo>
                  <a:pt x="5" y="106"/>
                </a:lnTo>
                <a:lnTo>
                  <a:pt x="26" y="106"/>
                </a:lnTo>
                <a:lnTo>
                  <a:pt x="33" y="98"/>
                </a:lnTo>
                <a:lnTo>
                  <a:pt x="41" y="92"/>
                </a:lnTo>
                <a:lnTo>
                  <a:pt x="50" y="88"/>
                </a:lnTo>
                <a:lnTo>
                  <a:pt x="61" y="87"/>
                </a:lnTo>
                <a:lnTo>
                  <a:pt x="69" y="88"/>
                </a:lnTo>
                <a:lnTo>
                  <a:pt x="78" y="91"/>
                </a:lnTo>
                <a:lnTo>
                  <a:pt x="84" y="94"/>
                </a:lnTo>
                <a:lnTo>
                  <a:pt x="90" y="99"/>
                </a:lnTo>
                <a:lnTo>
                  <a:pt x="95" y="106"/>
                </a:lnTo>
                <a:lnTo>
                  <a:pt x="98" y="113"/>
                </a:lnTo>
                <a:lnTo>
                  <a:pt x="100" y="122"/>
                </a:lnTo>
                <a:lnTo>
                  <a:pt x="101" y="131"/>
                </a:lnTo>
                <a:lnTo>
                  <a:pt x="100" y="141"/>
                </a:lnTo>
                <a:lnTo>
                  <a:pt x="98" y="150"/>
                </a:lnTo>
                <a:lnTo>
                  <a:pt x="95" y="157"/>
                </a:lnTo>
                <a:lnTo>
                  <a:pt x="89" y="164"/>
                </a:lnTo>
                <a:lnTo>
                  <a:pt x="84" y="169"/>
                </a:lnTo>
                <a:lnTo>
                  <a:pt x="77" y="172"/>
                </a:lnTo>
                <a:lnTo>
                  <a:pt x="69" y="174"/>
                </a:lnTo>
                <a:lnTo>
                  <a:pt x="61" y="176"/>
                </a:lnTo>
                <a:lnTo>
                  <a:pt x="53" y="176"/>
                </a:lnTo>
                <a:lnTo>
                  <a:pt x="47" y="173"/>
                </a:lnTo>
                <a:lnTo>
                  <a:pt x="41" y="171"/>
                </a:lnTo>
                <a:lnTo>
                  <a:pt x="35" y="167"/>
                </a:lnTo>
                <a:lnTo>
                  <a:pt x="31" y="162"/>
                </a:lnTo>
                <a:lnTo>
                  <a:pt x="28" y="157"/>
                </a:lnTo>
                <a:lnTo>
                  <a:pt x="25" y="150"/>
                </a:lnTo>
                <a:lnTo>
                  <a:pt x="24" y="143"/>
                </a:lnTo>
                <a:lnTo>
                  <a:pt x="0" y="143"/>
                </a:lnTo>
                <a:close/>
              </a:path>
            </a:pathLst>
          </a:custGeom>
          <a:solidFill>
            <a:srgbClr val="000080"/>
          </a:solidFill>
          <a:ln w="9525">
            <a:noFill/>
            <a:round/>
            <a:headEnd/>
            <a:tailEnd/>
          </a:ln>
        </p:spPr>
        <p:txBody>
          <a:bodyPr/>
          <a:lstStyle/>
          <a:p>
            <a:endParaRPr lang="ru-RU"/>
          </a:p>
        </p:txBody>
      </p:sp>
      <p:sp>
        <p:nvSpPr>
          <p:cNvPr id="23754" name="Freeform 202"/>
          <p:cNvSpPr>
            <a:spLocks noEditPoints="1"/>
          </p:cNvSpPr>
          <p:nvPr/>
        </p:nvSpPr>
        <p:spPr bwMode="auto">
          <a:xfrm>
            <a:off x="2036763" y="3883025"/>
            <a:ext cx="63500" cy="109538"/>
          </a:xfrm>
          <a:custGeom>
            <a:avLst/>
            <a:gdLst>
              <a:gd name="T0" fmla="*/ 0 w 134"/>
              <a:gd name="T1" fmla="*/ 207 h 207"/>
              <a:gd name="T2" fmla="*/ 25 w 134"/>
              <a:gd name="T3" fmla="*/ 207 h 207"/>
              <a:gd name="T4" fmla="*/ 25 w 134"/>
              <a:gd name="T5" fmla="*/ 120 h 207"/>
              <a:gd name="T6" fmla="*/ 63 w 134"/>
              <a:gd name="T7" fmla="*/ 120 h 207"/>
              <a:gd name="T8" fmla="*/ 77 w 134"/>
              <a:gd name="T9" fmla="*/ 120 h 207"/>
              <a:gd name="T10" fmla="*/ 89 w 134"/>
              <a:gd name="T11" fmla="*/ 119 h 207"/>
              <a:gd name="T12" fmla="*/ 100 w 134"/>
              <a:gd name="T13" fmla="*/ 117 h 207"/>
              <a:gd name="T14" fmla="*/ 109 w 134"/>
              <a:gd name="T15" fmla="*/ 112 h 207"/>
              <a:gd name="T16" fmla="*/ 115 w 134"/>
              <a:gd name="T17" fmla="*/ 107 h 207"/>
              <a:gd name="T18" fmla="*/ 120 w 134"/>
              <a:gd name="T19" fmla="*/ 103 h 207"/>
              <a:gd name="T20" fmla="*/ 124 w 134"/>
              <a:gd name="T21" fmla="*/ 97 h 207"/>
              <a:gd name="T22" fmla="*/ 127 w 134"/>
              <a:gd name="T23" fmla="*/ 91 h 207"/>
              <a:gd name="T24" fmla="*/ 130 w 134"/>
              <a:gd name="T25" fmla="*/ 84 h 207"/>
              <a:gd name="T26" fmla="*/ 131 w 134"/>
              <a:gd name="T27" fmla="*/ 77 h 207"/>
              <a:gd name="T28" fmla="*/ 134 w 134"/>
              <a:gd name="T29" fmla="*/ 69 h 207"/>
              <a:gd name="T30" fmla="*/ 134 w 134"/>
              <a:gd name="T31" fmla="*/ 61 h 207"/>
              <a:gd name="T32" fmla="*/ 134 w 134"/>
              <a:gd name="T33" fmla="*/ 51 h 207"/>
              <a:gd name="T34" fmla="*/ 132 w 134"/>
              <a:gd name="T35" fmla="*/ 43 h 207"/>
              <a:gd name="T36" fmla="*/ 130 w 134"/>
              <a:gd name="T37" fmla="*/ 35 h 207"/>
              <a:gd name="T38" fmla="*/ 127 w 134"/>
              <a:gd name="T39" fmla="*/ 28 h 207"/>
              <a:gd name="T40" fmla="*/ 124 w 134"/>
              <a:gd name="T41" fmla="*/ 22 h 207"/>
              <a:gd name="T42" fmla="*/ 120 w 134"/>
              <a:gd name="T43" fmla="*/ 16 h 207"/>
              <a:gd name="T44" fmla="*/ 116 w 134"/>
              <a:gd name="T45" fmla="*/ 12 h 207"/>
              <a:gd name="T46" fmla="*/ 109 w 134"/>
              <a:gd name="T47" fmla="*/ 8 h 207"/>
              <a:gd name="T48" fmla="*/ 101 w 134"/>
              <a:gd name="T49" fmla="*/ 4 h 207"/>
              <a:gd name="T50" fmla="*/ 90 w 134"/>
              <a:gd name="T51" fmla="*/ 1 h 207"/>
              <a:gd name="T52" fmla="*/ 80 w 134"/>
              <a:gd name="T53" fmla="*/ 0 h 207"/>
              <a:gd name="T54" fmla="*/ 68 w 134"/>
              <a:gd name="T55" fmla="*/ 0 h 207"/>
              <a:gd name="T56" fmla="*/ 62 w 134"/>
              <a:gd name="T57" fmla="*/ 0 h 207"/>
              <a:gd name="T58" fmla="*/ 0 w 134"/>
              <a:gd name="T59" fmla="*/ 0 h 207"/>
              <a:gd name="T60" fmla="*/ 0 w 134"/>
              <a:gd name="T61" fmla="*/ 207 h 207"/>
              <a:gd name="T62" fmla="*/ 25 w 134"/>
              <a:gd name="T63" fmla="*/ 94 h 207"/>
              <a:gd name="T64" fmla="*/ 25 w 134"/>
              <a:gd name="T65" fmla="*/ 26 h 207"/>
              <a:gd name="T66" fmla="*/ 69 w 134"/>
              <a:gd name="T67" fmla="*/ 26 h 207"/>
              <a:gd name="T68" fmla="*/ 79 w 134"/>
              <a:gd name="T69" fmla="*/ 26 h 207"/>
              <a:gd name="T70" fmla="*/ 86 w 134"/>
              <a:gd name="T71" fmla="*/ 28 h 207"/>
              <a:gd name="T72" fmla="*/ 92 w 134"/>
              <a:gd name="T73" fmla="*/ 30 h 207"/>
              <a:gd name="T74" fmla="*/ 98 w 134"/>
              <a:gd name="T75" fmla="*/ 34 h 207"/>
              <a:gd name="T76" fmla="*/ 102 w 134"/>
              <a:gd name="T77" fmla="*/ 39 h 207"/>
              <a:gd name="T78" fmla="*/ 105 w 134"/>
              <a:gd name="T79" fmla="*/ 44 h 207"/>
              <a:gd name="T80" fmla="*/ 106 w 134"/>
              <a:gd name="T81" fmla="*/ 51 h 207"/>
              <a:gd name="T82" fmla="*/ 107 w 134"/>
              <a:gd name="T83" fmla="*/ 59 h 207"/>
              <a:gd name="T84" fmla="*/ 106 w 134"/>
              <a:gd name="T85" fmla="*/ 69 h 207"/>
              <a:gd name="T86" fmla="*/ 105 w 134"/>
              <a:gd name="T87" fmla="*/ 77 h 207"/>
              <a:gd name="T88" fmla="*/ 102 w 134"/>
              <a:gd name="T89" fmla="*/ 83 h 207"/>
              <a:gd name="T90" fmla="*/ 98 w 134"/>
              <a:gd name="T91" fmla="*/ 87 h 207"/>
              <a:gd name="T92" fmla="*/ 92 w 134"/>
              <a:gd name="T93" fmla="*/ 91 h 207"/>
              <a:gd name="T94" fmla="*/ 85 w 134"/>
              <a:gd name="T95" fmla="*/ 93 h 207"/>
              <a:gd name="T96" fmla="*/ 77 w 134"/>
              <a:gd name="T97" fmla="*/ 94 h 207"/>
              <a:gd name="T98" fmla="*/ 67 w 134"/>
              <a:gd name="T99" fmla="*/ 94 h 207"/>
              <a:gd name="T100" fmla="*/ 25 w 134"/>
              <a:gd name="T101" fmla="*/ 94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7"/>
              <a:gd name="T155" fmla="*/ 134 w 134"/>
              <a:gd name="T156" fmla="*/ 207 h 2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7">
                <a:moveTo>
                  <a:pt x="0" y="207"/>
                </a:moveTo>
                <a:lnTo>
                  <a:pt x="25" y="207"/>
                </a:lnTo>
                <a:lnTo>
                  <a:pt x="25" y="120"/>
                </a:lnTo>
                <a:lnTo>
                  <a:pt x="63" y="120"/>
                </a:lnTo>
                <a:lnTo>
                  <a:pt x="77" y="120"/>
                </a:lnTo>
                <a:lnTo>
                  <a:pt x="89" y="119"/>
                </a:lnTo>
                <a:lnTo>
                  <a:pt x="100" y="117"/>
                </a:lnTo>
                <a:lnTo>
                  <a:pt x="109" y="112"/>
                </a:lnTo>
                <a:lnTo>
                  <a:pt x="115" y="107"/>
                </a:lnTo>
                <a:lnTo>
                  <a:pt x="120" y="103"/>
                </a:lnTo>
                <a:lnTo>
                  <a:pt x="124" y="97"/>
                </a:lnTo>
                <a:lnTo>
                  <a:pt x="127" y="91"/>
                </a:lnTo>
                <a:lnTo>
                  <a:pt x="130" y="84"/>
                </a:lnTo>
                <a:lnTo>
                  <a:pt x="131" y="77"/>
                </a:lnTo>
                <a:lnTo>
                  <a:pt x="134" y="69"/>
                </a:lnTo>
                <a:lnTo>
                  <a:pt x="134" y="61"/>
                </a:lnTo>
                <a:lnTo>
                  <a:pt x="134" y="51"/>
                </a:lnTo>
                <a:lnTo>
                  <a:pt x="132" y="43"/>
                </a:lnTo>
                <a:lnTo>
                  <a:pt x="130" y="35"/>
                </a:lnTo>
                <a:lnTo>
                  <a:pt x="127" y="28"/>
                </a:lnTo>
                <a:lnTo>
                  <a:pt x="124" y="22"/>
                </a:lnTo>
                <a:lnTo>
                  <a:pt x="120" y="16"/>
                </a:lnTo>
                <a:lnTo>
                  <a:pt x="116" y="12"/>
                </a:lnTo>
                <a:lnTo>
                  <a:pt x="109" y="8"/>
                </a:lnTo>
                <a:lnTo>
                  <a:pt x="101" y="4"/>
                </a:lnTo>
                <a:lnTo>
                  <a:pt x="90" y="1"/>
                </a:lnTo>
                <a:lnTo>
                  <a:pt x="80" y="0"/>
                </a:lnTo>
                <a:lnTo>
                  <a:pt x="68" y="0"/>
                </a:lnTo>
                <a:lnTo>
                  <a:pt x="62" y="0"/>
                </a:lnTo>
                <a:lnTo>
                  <a:pt x="0" y="0"/>
                </a:lnTo>
                <a:lnTo>
                  <a:pt x="0" y="207"/>
                </a:lnTo>
                <a:close/>
                <a:moveTo>
                  <a:pt x="25" y="94"/>
                </a:moveTo>
                <a:lnTo>
                  <a:pt x="25" y="26"/>
                </a:lnTo>
                <a:lnTo>
                  <a:pt x="69" y="26"/>
                </a:lnTo>
                <a:lnTo>
                  <a:pt x="79" y="26"/>
                </a:lnTo>
                <a:lnTo>
                  <a:pt x="86" y="28"/>
                </a:lnTo>
                <a:lnTo>
                  <a:pt x="92" y="30"/>
                </a:lnTo>
                <a:lnTo>
                  <a:pt x="98" y="34"/>
                </a:lnTo>
                <a:lnTo>
                  <a:pt x="102" y="39"/>
                </a:lnTo>
                <a:lnTo>
                  <a:pt x="105" y="44"/>
                </a:lnTo>
                <a:lnTo>
                  <a:pt x="106" y="51"/>
                </a:lnTo>
                <a:lnTo>
                  <a:pt x="107" y="59"/>
                </a:lnTo>
                <a:lnTo>
                  <a:pt x="106" y="69"/>
                </a:lnTo>
                <a:lnTo>
                  <a:pt x="105" y="77"/>
                </a:lnTo>
                <a:lnTo>
                  <a:pt x="102" y="83"/>
                </a:lnTo>
                <a:lnTo>
                  <a:pt x="98" y="87"/>
                </a:lnTo>
                <a:lnTo>
                  <a:pt x="92" y="91"/>
                </a:lnTo>
                <a:lnTo>
                  <a:pt x="85" y="93"/>
                </a:lnTo>
                <a:lnTo>
                  <a:pt x="77" y="94"/>
                </a:lnTo>
                <a:lnTo>
                  <a:pt x="67" y="94"/>
                </a:lnTo>
                <a:lnTo>
                  <a:pt x="25" y="94"/>
                </a:lnTo>
                <a:close/>
              </a:path>
            </a:pathLst>
          </a:custGeom>
          <a:solidFill>
            <a:srgbClr val="000080"/>
          </a:solidFill>
          <a:ln w="9525">
            <a:noFill/>
            <a:round/>
            <a:headEnd/>
            <a:tailEnd/>
          </a:ln>
        </p:spPr>
        <p:txBody>
          <a:bodyPr/>
          <a:lstStyle/>
          <a:p>
            <a:endParaRPr lang="ru-RU"/>
          </a:p>
        </p:txBody>
      </p:sp>
      <p:sp>
        <p:nvSpPr>
          <p:cNvPr id="23755" name="Freeform 203"/>
          <p:cNvSpPr>
            <a:spLocks/>
          </p:cNvSpPr>
          <p:nvPr/>
        </p:nvSpPr>
        <p:spPr bwMode="auto">
          <a:xfrm>
            <a:off x="2112963" y="3883025"/>
            <a:ext cx="52387" cy="109538"/>
          </a:xfrm>
          <a:custGeom>
            <a:avLst/>
            <a:gdLst>
              <a:gd name="T0" fmla="*/ 91 w 114"/>
              <a:gd name="T1" fmla="*/ 207 h 207"/>
              <a:gd name="T2" fmla="*/ 114 w 114"/>
              <a:gd name="T3" fmla="*/ 207 h 207"/>
              <a:gd name="T4" fmla="*/ 114 w 114"/>
              <a:gd name="T5" fmla="*/ 117 h 207"/>
              <a:gd name="T6" fmla="*/ 114 w 114"/>
              <a:gd name="T7" fmla="*/ 110 h 207"/>
              <a:gd name="T8" fmla="*/ 114 w 114"/>
              <a:gd name="T9" fmla="*/ 99 h 207"/>
              <a:gd name="T10" fmla="*/ 113 w 114"/>
              <a:gd name="T11" fmla="*/ 90 h 207"/>
              <a:gd name="T12" fmla="*/ 112 w 114"/>
              <a:gd name="T13" fmla="*/ 80 h 207"/>
              <a:gd name="T14" fmla="*/ 108 w 114"/>
              <a:gd name="T15" fmla="*/ 73 h 207"/>
              <a:gd name="T16" fmla="*/ 104 w 114"/>
              <a:gd name="T17" fmla="*/ 68 h 207"/>
              <a:gd name="T18" fmla="*/ 101 w 114"/>
              <a:gd name="T19" fmla="*/ 64 h 207"/>
              <a:gd name="T20" fmla="*/ 97 w 114"/>
              <a:gd name="T21" fmla="*/ 61 h 207"/>
              <a:gd name="T22" fmla="*/ 92 w 114"/>
              <a:gd name="T23" fmla="*/ 57 h 207"/>
              <a:gd name="T24" fmla="*/ 86 w 114"/>
              <a:gd name="T25" fmla="*/ 55 h 207"/>
              <a:gd name="T26" fmla="*/ 80 w 114"/>
              <a:gd name="T27" fmla="*/ 54 h 207"/>
              <a:gd name="T28" fmla="*/ 73 w 114"/>
              <a:gd name="T29" fmla="*/ 52 h 207"/>
              <a:gd name="T30" fmla="*/ 65 w 114"/>
              <a:gd name="T31" fmla="*/ 52 h 207"/>
              <a:gd name="T32" fmla="*/ 59 w 114"/>
              <a:gd name="T33" fmla="*/ 52 h 207"/>
              <a:gd name="T34" fmla="*/ 52 w 114"/>
              <a:gd name="T35" fmla="*/ 54 h 207"/>
              <a:gd name="T36" fmla="*/ 46 w 114"/>
              <a:gd name="T37" fmla="*/ 56 h 207"/>
              <a:gd name="T38" fmla="*/ 40 w 114"/>
              <a:gd name="T39" fmla="*/ 58 h 207"/>
              <a:gd name="T40" fmla="*/ 35 w 114"/>
              <a:gd name="T41" fmla="*/ 62 h 207"/>
              <a:gd name="T42" fmla="*/ 31 w 114"/>
              <a:gd name="T43" fmla="*/ 66 h 207"/>
              <a:gd name="T44" fmla="*/ 26 w 114"/>
              <a:gd name="T45" fmla="*/ 71 h 207"/>
              <a:gd name="T46" fmla="*/ 23 w 114"/>
              <a:gd name="T47" fmla="*/ 77 h 207"/>
              <a:gd name="T48" fmla="*/ 23 w 114"/>
              <a:gd name="T49" fmla="*/ 0 h 207"/>
              <a:gd name="T50" fmla="*/ 0 w 114"/>
              <a:gd name="T51" fmla="*/ 0 h 207"/>
              <a:gd name="T52" fmla="*/ 0 w 114"/>
              <a:gd name="T53" fmla="*/ 207 h 207"/>
              <a:gd name="T54" fmla="*/ 23 w 114"/>
              <a:gd name="T55" fmla="*/ 207 h 207"/>
              <a:gd name="T56" fmla="*/ 23 w 114"/>
              <a:gd name="T57" fmla="*/ 118 h 207"/>
              <a:gd name="T58" fmla="*/ 24 w 114"/>
              <a:gd name="T59" fmla="*/ 108 h 207"/>
              <a:gd name="T60" fmla="*/ 26 w 114"/>
              <a:gd name="T61" fmla="*/ 100 h 207"/>
              <a:gd name="T62" fmla="*/ 29 w 114"/>
              <a:gd name="T63" fmla="*/ 92 h 207"/>
              <a:gd name="T64" fmla="*/ 34 w 114"/>
              <a:gd name="T65" fmla="*/ 86 h 207"/>
              <a:gd name="T66" fmla="*/ 40 w 114"/>
              <a:gd name="T67" fmla="*/ 82 h 207"/>
              <a:gd name="T68" fmla="*/ 46 w 114"/>
              <a:gd name="T69" fmla="*/ 78 h 207"/>
              <a:gd name="T70" fmla="*/ 55 w 114"/>
              <a:gd name="T71" fmla="*/ 76 h 207"/>
              <a:gd name="T72" fmla="*/ 63 w 114"/>
              <a:gd name="T73" fmla="*/ 75 h 207"/>
              <a:gd name="T74" fmla="*/ 71 w 114"/>
              <a:gd name="T75" fmla="*/ 76 h 207"/>
              <a:gd name="T76" fmla="*/ 77 w 114"/>
              <a:gd name="T77" fmla="*/ 77 h 207"/>
              <a:gd name="T78" fmla="*/ 82 w 114"/>
              <a:gd name="T79" fmla="*/ 80 h 207"/>
              <a:gd name="T80" fmla="*/ 85 w 114"/>
              <a:gd name="T81" fmla="*/ 84 h 207"/>
              <a:gd name="T82" fmla="*/ 87 w 114"/>
              <a:gd name="T83" fmla="*/ 90 h 207"/>
              <a:gd name="T84" fmla="*/ 90 w 114"/>
              <a:gd name="T85" fmla="*/ 97 h 207"/>
              <a:gd name="T86" fmla="*/ 91 w 114"/>
              <a:gd name="T87" fmla="*/ 105 h 207"/>
              <a:gd name="T88" fmla="*/ 91 w 114"/>
              <a:gd name="T89" fmla="*/ 114 h 207"/>
              <a:gd name="T90" fmla="*/ 91 w 114"/>
              <a:gd name="T91" fmla="*/ 207 h 2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207"/>
              <a:gd name="T140" fmla="*/ 114 w 114"/>
              <a:gd name="T141" fmla="*/ 207 h 2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207">
                <a:moveTo>
                  <a:pt x="91" y="207"/>
                </a:moveTo>
                <a:lnTo>
                  <a:pt x="114" y="207"/>
                </a:lnTo>
                <a:lnTo>
                  <a:pt x="114" y="117"/>
                </a:lnTo>
                <a:lnTo>
                  <a:pt x="114" y="110"/>
                </a:lnTo>
                <a:lnTo>
                  <a:pt x="114" y="99"/>
                </a:lnTo>
                <a:lnTo>
                  <a:pt x="113" y="90"/>
                </a:lnTo>
                <a:lnTo>
                  <a:pt x="112" y="80"/>
                </a:lnTo>
                <a:lnTo>
                  <a:pt x="108" y="73"/>
                </a:lnTo>
                <a:lnTo>
                  <a:pt x="104" y="68"/>
                </a:lnTo>
                <a:lnTo>
                  <a:pt x="101" y="64"/>
                </a:lnTo>
                <a:lnTo>
                  <a:pt x="97" y="61"/>
                </a:lnTo>
                <a:lnTo>
                  <a:pt x="92" y="57"/>
                </a:lnTo>
                <a:lnTo>
                  <a:pt x="86" y="55"/>
                </a:lnTo>
                <a:lnTo>
                  <a:pt x="80" y="54"/>
                </a:lnTo>
                <a:lnTo>
                  <a:pt x="73" y="52"/>
                </a:lnTo>
                <a:lnTo>
                  <a:pt x="65" y="52"/>
                </a:lnTo>
                <a:lnTo>
                  <a:pt x="59" y="52"/>
                </a:lnTo>
                <a:lnTo>
                  <a:pt x="52" y="54"/>
                </a:lnTo>
                <a:lnTo>
                  <a:pt x="46" y="56"/>
                </a:lnTo>
                <a:lnTo>
                  <a:pt x="40" y="58"/>
                </a:lnTo>
                <a:lnTo>
                  <a:pt x="35" y="62"/>
                </a:lnTo>
                <a:lnTo>
                  <a:pt x="31" y="66"/>
                </a:lnTo>
                <a:lnTo>
                  <a:pt x="26" y="71"/>
                </a:lnTo>
                <a:lnTo>
                  <a:pt x="23" y="77"/>
                </a:lnTo>
                <a:lnTo>
                  <a:pt x="23" y="0"/>
                </a:lnTo>
                <a:lnTo>
                  <a:pt x="0" y="0"/>
                </a:lnTo>
                <a:lnTo>
                  <a:pt x="0" y="207"/>
                </a:lnTo>
                <a:lnTo>
                  <a:pt x="23" y="207"/>
                </a:lnTo>
                <a:lnTo>
                  <a:pt x="23" y="118"/>
                </a:lnTo>
                <a:lnTo>
                  <a:pt x="24" y="108"/>
                </a:lnTo>
                <a:lnTo>
                  <a:pt x="26" y="100"/>
                </a:lnTo>
                <a:lnTo>
                  <a:pt x="29" y="92"/>
                </a:lnTo>
                <a:lnTo>
                  <a:pt x="34" y="86"/>
                </a:lnTo>
                <a:lnTo>
                  <a:pt x="40" y="82"/>
                </a:lnTo>
                <a:lnTo>
                  <a:pt x="46" y="78"/>
                </a:lnTo>
                <a:lnTo>
                  <a:pt x="55" y="76"/>
                </a:lnTo>
                <a:lnTo>
                  <a:pt x="63" y="75"/>
                </a:lnTo>
                <a:lnTo>
                  <a:pt x="71" y="76"/>
                </a:lnTo>
                <a:lnTo>
                  <a:pt x="77" y="77"/>
                </a:lnTo>
                <a:lnTo>
                  <a:pt x="82" y="80"/>
                </a:lnTo>
                <a:lnTo>
                  <a:pt x="85" y="84"/>
                </a:lnTo>
                <a:lnTo>
                  <a:pt x="87" y="90"/>
                </a:lnTo>
                <a:lnTo>
                  <a:pt x="90" y="97"/>
                </a:lnTo>
                <a:lnTo>
                  <a:pt x="91" y="105"/>
                </a:lnTo>
                <a:lnTo>
                  <a:pt x="91" y="114"/>
                </a:lnTo>
                <a:lnTo>
                  <a:pt x="91" y="207"/>
                </a:lnTo>
                <a:close/>
              </a:path>
            </a:pathLst>
          </a:custGeom>
          <a:solidFill>
            <a:srgbClr val="000080"/>
          </a:solidFill>
          <a:ln w="9525">
            <a:noFill/>
            <a:round/>
            <a:headEnd/>
            <a:tailEnd/>
          </a:ln>
        </p:spPr>
        <p:txBody>
          <a:bodyPr/>
          <a:lstStyle/>
          <a:p>
            <a:endParaRPr lang="ru-RU"/>
          </a:p>
        </p:txBody>
      </p:sp>
      <p:sp>
        <p:nvSpPr>
          <p:cNvPr id="23756" name="Freeform 204"/>
          <p:cNvSpPr>
            <a:spLocks noEditPoints="1"/>
          </p:cNvSpPr>
          <p:nvPr/>
        </p:nvSpPr>
        <p:spPr bwMode="auto">
          <a:xfrm>
            <a:off x="2181225" y="3883025"/>
            <a:ext cx="11113" cy="109538"/>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757" name="Rectangle 205"/>
          <p:cNvSpPr>
            <a:spLocks noChangeArrowheads="1"/>
          </p:cNvSpPr>
          <p:nvPr/>
        </p:nvSpPr>
        <p:spPr bwMode="auto">
          <a:xfrm>
            <a:off x="2209800" y="3883025"/>
            <a:ext cx="9525" cy="109538"/>
          </a:xfrm>
          <a:prstGeom prst="rect">
            <a:avLst/>
          </a:prstGeom>
          <a:solidFill>
            <a:srgbClr val="000080"/>
          </a:solidFill>
          <a:ln w="9525">
            <a:noFill/>
            <a:miter lim="800000"/>
            <a:headEnd/>
            <a:tailEnd/>
          </a:ln>
        </p:spPr>
        <p:txBody>
          <a:bodyPr/>
          <a:lstStyle/>
          <a:p>
            <a:endParaRPr lang="ru-RU"/>
          </a:p>
        </p:txBody>
      </p:sp>
      <p:sp>
        <p:nvSpPr>
          <p:cNvPr id="23758" name="Freeform 206"/>
          <p:cNvSpPr>
            <a:spLocks noEditPoints="1"/>
          </p:cNvSpPr>
          <p:nvPr/>
        </p:nvSpPr>
        <p:spPr bwMode="auto">
          <a:xfrm>
            <a:off x="2236788" y="3883025"/>
            <a:ext cx="11112" cy="109538"/>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759" name="Freeform 207"/>
          <p:cNvSpPr>
            <a:spLocks noEditPoints="1"/>
          </p:cNvSpPr>
          <p:nvPr/>
        </p:nvSpPr>
        <p:spPr bwMode="auto">
          <a:xfrm>
            <a:off x="2263775" y="3910013"/>
            <a:ext cx="58738" cy="114300"/>
          </a:xfrm>
          <a:custGeom>
            <a:avLst/>
            <a:gdLst>
              <a:gd name="T0" fmla="*/ 23 w 126"/>
              <a:gd name="T1" fmla="*/ 216 h 216"/>
              <a:gd name="T2" fmla="*/ 31 w 126"/>
              <a:gd name="T3" fmla="*/ 146 h 216"/>
              <a:gd name="T4" fmla="*/ 53 w 126"/>
              <a:gd name="T5" fmla="*/ 158 h 216"/>
              <a:gd name="T6" fmla="*/ 79 w 126"/>
              <a:gd name="T7" fmla="*/ 158 h 216"/>
              <a:gd name="T8" fmla="*/ 101 w 126"/>
              <a:gd name="T9" fmla="*/ 147 h 216"/>
              <a:gd name="T10" fmla="*/ 117 w 126"/>
              <a:gd name="T11" fmla="*/ 126 h 216"/>
              <a:gd name="T12" fmla="*/ 125 w 126"/>
              <a:gd name="T13" fmla="*/ 97 h 216"/>
              <a:gd name="T14" fmla="*/ 125 w 126"/>
              <a:gd name="T15" fmla="*/ 62 h 216"/>
              <a:gd name="T16" fmla="*/ 117 w 126"/>
              <a:gd name="T17" fmla="*/ 33 h 216"/>
              <a:gd name="T18" fmla="*/ 101 w 126"/>
              <a:gd name="T19" fmla="*/ 12 h 216"/>
              <a:gd name="T20" fmla="*/ 80 w 126"/>
              <a:gd name="T21" fmla="*/ 2 h 216"/>
              <a:gd name="T22" fmla="*/ 60 w 126"/>
              <a:gd name="T23" fmla="*/ 0 h 216"/>
              <a:gd name="T24" fmla="*/ 47 w 126"/>
              <a:gd name="T25" fmla="*/ 4 h 216"/>
              <a:gd name="T26" fmla="*/ 37 w 126"/>
              <a:gd name="T27" fmla="*/ 11 h 216"/>
              <a:gd name="T28" fmla="*/ 27 w 126"/>
              <a:gd name="T29" fmla="*/ 20 h 216"/>
              <a:gd name="T30" fmla="*/ 23 w 126"/>
              <a:gd name="T31" fmla="*/ 4 h 216"/>
              <a:gd name="T32" fmla="*/ 0 w 126"/>
              <a:gd name="T33" fmla="*/ 216 h 216"/>
              <a:gd name="T34" fmla="*/ 23 w 126"/>
              <a:gd name="T35" fmla="*/ 68 h 216"/>
              <a:gd name="T36" fmla="*/ 28 w 126"/>
              <a:gd name="T37" fmla="*/ 47 h 216"/>
              <a:gd name="T38" fmla="*/ 38 w 126"/>
              <a:gd name="T39" fmla="*/ 32 h 216"/>
              <a:gd name="T40" fmla="*/ 52 w 126"/>
              <a:gd name="T41" fmla="*/ 25 h 216"/>
              <a:gd name="T42" fmla="*/ 70 w 126"/>
              <a:gd name="T43" fmla="*/ 25 h 216"/>
              <a:gd name="T44" fmla="*/ 85 w 126"/>
              <a:gd name="T45" fmla="*/ 32 h 216"/>
              <a:gd name="T46" fmla="*/ 96 w 126"/>
              <a:gd name="T47" fmla="*/ 46 h 216"/>
              <a:gd name="T48" fmla="*/ 101 w 126"/>
              <a:gd name="T49" fmla="*/ 66 h 216"/>
              <a:gd name="T50" fmla="*/ 101 w 126"/>
              <a:gd name="T51" fmla="*/ 91 h 216"/>
              <a:gd name="T52" fmla="*/ 96 w 126"/>
              <a:gd name="T53" fmla="*/ 113 h 216"/>
              <a:gd name="T54" fmla="*/ 85 w 126"/>
              <a:gd name="T55" fmla="*/ 129 h 216"/>
              <a:gd name="T56" fmla="*/ 70 w 126"/>
              <a:gd name="T57" fmla="*/ 136 h 216"/>
              <a:gd name="T58" fmla="*/ 52 w 126"/>
              <a:gd name="T59" fmla="*/ 136 h 216"/>
              <a:gd name="T60" fmla="*/ 38 w 126"/>
              <a:gd name="T61" fmla="*/ 129 h 216"/>
              <a:gd name="T62" fmla="*/ 27 w 126"/>
              <a:gd name="T63" fmla="*/ 115 h 216"/>
              <a:gd name="T64" fmla="*/ 23 w 126"/>
              <a:gd name="T65" fmla="*/ 95 h 2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6"/>
              <a:gd name="T100" fmla="*/ 0 h 216"/>
              <a:gd name="T101" fmla="*/ 126 w 126"/>
              <a:gd name="T102" fmla="*/ 216 h 21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6" h="216">
                <a:moveTo>
                  <a:pt x="0" y="216"/>
                </a:moveTo>
                <a:lnTo>
                  <a:pt x="23" y="216"/>
                </a:lnTo>
                <a:lnTo>
                  <a:pt x="23" y="137"/>
                </a:lnTo>
                <a:lnTo>
                  <a:pt x="31" y="146"/>
                </a:lnTo>
                <a:lnTo>
                  <a:pt x="42" y="153"/>
                </a:lnTo>
                <a:lnTo>
                  <a:pt x="53" y="158"/>
                </a:lnTo>
                <a:lnTo>
                  <a:pt x="66" y="159"/>
                </a:lnTo>
                <a:lnTo>
                  <a:pt x="79" y="158"/>
                </a:lnTo>
                <a:lnTo>
                  <a:pt x="90" y="153"/>
                </a:lnTo>
                <a:lnTo>
                  <a:pt x="101" y="147"/>
                </a:lnTo>
                <a:lnTo>
                  <a:pt x="109" y="138"/>
                </a:lnTo>
                <a:lnTo>
                  <a:pt x="117" y="126"/>
                </a:lnTo>
                <a:lnTo>
                  <a:pt x="122" y="112"/>
                </a:lnTo>
                <a:lnTo>
                  <a:pt x="125" y="97"/>
                </a:lnTo>
                <a:lnTo>
                  <a:pt x="126" y="80"/>
                </a:lnTo>
                <a:lnTo>
                  <a:pt x="125" y="62"/>
                </a:lnTo>
                <a:lnTo>
                  <a:pt x="122" y="46"/>
                </a:lnTo>
                <a:lnTo>
                  <a:pt x="117" y="33"/>
                </a:lnTo>
                <a:lnTo>
                  <a:pt x="109" y="21"/>
                </a:lnTo>
                <a:lnTo>
                  <a:pt x="101" y="12"/>
                </a:lnTo>
                <a:lnTo>
                  <a:pt x="91" y="6"/>
                </a:lnTo>
                <a:lnTo>
                  <a:pt x="80" y="2"/>
                </a:lnTo>
                <a:lnTo>
                  <a:pt x="67" y="0"/>
                </a:lnTo>
                <a:lnTo>
                  <a:pt x="60" y="0"/>
                </a:lnTo>
                <a:lnTo>
                  <a:pt x="53" y="2"/>
                </a:lnTo>
                <a:lnTo>
                  <a:pt x="47" y="4"/>
                </a:lnTo>
                <a:lnTo>
                  <a:pt x="42" y="7"/>
                </a:lnTo>
                <a:lnTo>
                  <a:pt x="37" y="11"/>
                </a:lnTo>
                <a:lnTo>
                  <a:pt x="31" y="16"/>
                </a:lnTo>
                <a:lnTo>
                  <a:pt x="27" y="20"/>
                </a:lnTo>
                <a:lnTo>
                  <a:pt x="23" y="27"/>
                </a:lnTo>
                <a:lnTo>
                  <a:pt x="23" y="4"/>
                </a:lnTo>
                <a:lnTo>
                  <a:pt x="0" y="4"/>
                </a:lnTo>
                <a:lnTo>
                  <a:pt x="0" y="216"/>
                </a:lnTo>
                <a:close/>
                <a:moveTo>
                  <a:pt x="22" y="81"/>
                </a:moveTo>
                <a:lnTo>
                  <a:pt x="23" y="68"/>
                </a:lnTo>
                <a:lnTo>
                  <a:pt x="25" y="56"/>
                </a:lnTo>
                <a:lnTo>
                  <a:pt x="28" y="47"/>
                </a:lnTo>
                <a:lnTo>
                  <a:pt x="32" y="39"/>
                </a:lnTo>
                <a:lnTo>
                  <a:pt x="38" y="32"/>
                </a:lnTo>
                <a:lnTo>
                  <a:pt x="45" y="27"/>
                </a:lnTo>
                <a:lnTo>
                  <a:pt x="52" y="25"/>
                </a:lnTo>
                <a:lnTo>
                  <a:pt x="62" y="24"/>
                </a:lnTo>
                <a:lnTo>
                  <a:pt x="70" y="25"/>
                </a:lnTo>
                <a:lnTo>
                  <a:pt x="79" y="27"/>
                </a:lnTo>
                <a:lnTo>
                  <a:pt x="85" y="32"/>
                </a:lnTo>
                <a:lnTo>
                  <a:pt x="91" y="38"/>
                </a:lnTo>
                <a:lnTo>
                  <a:pt x="96" y="46"/>
                </a:lnTo>
                <a:lnTo>
                  <a:pt x="99" y="55"/>
                </a:lnTo>
                <a:lnTo>
                  <a:pt x="101" y="66"/>
                </a:lnTo>
                <a:lnTo>
                  <a:pt x="102" y="79"/>
                </a:lnTo>
                <a:lnTo>
                  <a:pt x="101" y="91"/>
                </a:lnTo>
                <a:lnTo>
                  <a:pt x="99" y="103"/>
                </a:lnTo>
                <a:lnTo>
                  <a:pt x="96" y="113"/>
                </a:lnTo>
                <a:lnTo>
                  <a:pt x="91" y="122"/>
                </a:lnTo>
                <a:lnTo>
                  <a:pt x="85" y="129"/>
                </a:lnTo>
                <a:lnTo>
                  <a:pt x="79" y="133"/>
                </a:lnTo>
                <a:lnTo>
                  <a:pt x="70" y="136"/>
                </a:lnTo>
                <a:lnTo>
                  <a:pt x="62" y="137"/>
                </a:lnTo>
                <a:lnTo>
                  <a:pt x="52" y="136"/>
                </a:lnTo>
                <a:lnTo>
                  <a:pt x="44" y="133"/>
                </a:lnTo>
                <a:lnTo>
                  <a:pt x="38" y="129"/>
                </a:lnTo>
                <a:lnTo>
                  <a:pt x="32" y="123"/>
                </a:lnTo>
                <a:lnTo>
                  <a:pt x="27" y="115"/>
                </a:lnTo>
                <a:lnTo>
                  <a:pt x="24" y="105"/>
                </a:lnTo>
                <a:lnTo>
                  <a:pt x="23" y="95"/>
                </a:lnTo>
                <a:lnTo>
                  <a:pt x="22" y="81"/>
                </a:lnTo>
                <a:close/>
              </a:path>
            </a:pathLst>
          </a:custGeom>
          <a:solidFill>
            <a:srgbClr val="000080"/>
          </a:solidFill>
          <a:ln w="9525">
            <a:noFill/>
            <a:round/>
            <a:headEnd/>
            <a:tailEnd/>
          </a:ln>
        </p:spPr>
        <p:txBody>
          <a:bodyPr/>
          <a:lstStyle/>
          <a:p>
            <a:endParaRPr lang="ru-RU"/>
          </a:p>
        </p:txBody>
      </p:sp>
      <p:sp>
        <p:nvSpPr>
          <p:cNvPr id="23760" name="Freeform 208"/>
          <p:cNvSpPr>
            <a:spLocks noEditPoints="1"/>
          </p:cNvSpPr>
          <p:nvPr/>
        </p:nvSpPr>
        <p:spPr bwMode="auto">
          <a:xfrm>
            <a:off x="2336800" y="3910013"/>
            <a:ext cx="58738" cy="114300"/>
          </a:xfrm>
          <a:custGeom>
            <a:avLst/>
            <a:gdLst>
              <a:gd name="T0" fmla="*/ 23 w 126"/>
              <a:gd name="T1" fmla="*/ 216 h 216"/>
              <a:gd name="T2" fmla="*/ 31 w 126"/>
              <a:gd name="T3" fmla="*/ 146 h 216"/>
              <a:gd name="T4" fmla="*/ 53 w 126"/>
              <a:gd name="T5" fmla="*/ 158 h 216"/>
              <a:gd name="T6" fmla="*/ 79 w 126"/>
              <a:gd name="T7" fmla="*/ 158 h 216"/>
              <a:gd name="T8" fmla="*/ 101 w 126"/>
              <a:gd name="T9" fmla="*/ 147 h 216"/>
              <a:gd name="T10" fmla="*/ 117 w 126"/>
              <a:gd name="T11" fmla="*/ 126 h 216"/>
              <a:gd name="T12" fmla="*/ 125 w 126"/>
              <a:gd name="T13" fmla="*/ 97 h 216"/>
              <a:gd name="T14" fmla="*/ 125 w 126"/>
              <a:gd name="T15" fmla="*/ 62 h 216"/>
              <a:gd name="T16" fmla="*/ 117 w 126"/>
              <a:gd name="T17" fmla="*/ 33 h 216"/>
              <a:gd name="T18" fmla="*/ 101 w 126"/>
              <a:gd name="T19" fmla="*/ 12 h 216"/>
              <a:gd name="T20" fmla="*/ 80 w 126"/>
              <a:gd name="T21" fmla="*/ 2 h 216"/>
              <a:gd name="T22" fmla="*/ 60 w 126"/>
              <a:gd name="T23" fmla="*/ 0 h 216"/>
              <a:gd name="T24" fmla="*/ 47 w 126"/>
              <a:gd name="T25" fmla="*/ 4 h 216"/>
              <a:gd name="T26" fmla="*/ 36 w 126"/>
              <a:gd name="T27" fmla="*/ 11 h 216"/>
              <a:gd name="T28" fmla="*/ 27 w 126"/>
              <a:gd name="T29" fmla="*/ 20 h 216"/>
              <a:gd name="T30" fmla="*/ 23 w 126"/>
              <a:gd name="T31" fmla="*/ 4 h 216"/>
              <a:gd name="T32" fmla="*/ 0 w 126"/>
              <a:gd name="T33" fmla="*/ 216 h 216"/>
              <a:gd name="T34" fmla="*/ 23 w 126"/>
              <a:gd name="T35" fmla="*/ 68 h 216"/>
              <a:gd name="T36" fmla="*/ 28 w 126"/>
              <a:gd name="T37" fmla="*/ 47 h 216"/>
              <a:gd name="T38" fmla="*/ 38 w 126"/>
              <a:gd name="T39" fmla="*/ 32 h 216"/>
              <a:gd name="T40" fmla="*/ 52 w 126"/>
              <a:gd name="T41" fmla="*/ 25 h 216"/>
              <a:gd name="T42" fmla="*/ 70 w 126"/>
              <a:gd name="T43" fmla="*/ 25 h 216"/>
              <a:gd name="T44" fmla="*/ 85 w 126"/>
              <a:gd name="T45" fmla="*/ 32 h 216"/>
              <a:gd name="T46" fmla="*/ 96 w 126"/>
              <a:gd name="T47" fmla="*/ 46 h 216"/>
              <a:gd name="T48" fmla="*/ 101 w 126"/>
              <a:gd name="T49" fmla="*/ 66 h 216"/>
              <a:gd name="T50" fmla="*/ 101 w 126"/>
              <a:gd name="T51" fmla="*/ 91 h 216"/>
              <a:gd name="T52" fmla="*/ 96 w 126"/>
              <a:gd name="T53" fmla="*/ 113 h 216"/>
              <a:gd name="T54" fmla="*/ 85 w 126"/>
              <a:gd name="T55" fmla="*/ 129 h 216"/>
              <a:gd name="T56" fmla="*/ 70 w 126"/>
              <a:gd name="T57" fmla="*/ 136 h 216"/>
              <a:gd name="T58" fmla="*/ 52 w 126"/>
              <a:gd name="T59" fmla="*/ 136 h 216"/>
              <a:gd name="T60" fmla="*/ 38 w 126"/>
              <a:gd name="T61" fmla="*/ 129 h 216"/>
              <a:gd name="T62" fmla="*/ 27 w 126"/>
              <a:gd name="T63" fmla="*/ 115 h 216"/>
              <a:gd name="T64" fmla="*/ 23 w 126"/>
              <a:gd name="T65" fmla="*/ 95 h 2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6"/>
              <a:gd name="T100" fmla="*/ 0 h 216"/>
              <a:gd name="T101" fmla="*/ 126 w 126"/>
              <a:gd name="T102" fmla="*/ 216 h 21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6" h="216">
                <a:moveTo>
                  <a:pt x="0" y="216"/>
                </a:moveTo>
                <a:lnTo>
                  <a:pt x="23" y="216"/>
                </a:lnTo>
                <a:lnTo>
                  <a:pt x="23" y="137"/>
                </a:lnTo>
                <a:lnTo>
                  <a:pt x="31" y="146"/>
                </a:lnTo>
                <a:lnTo>
                  <a:pt x="42" y="153"/>
                </a:lnTo>
                <a:lnTo>
                  <a:pt x="53" y="158"/>
                </a:lnTo>
                <a:lnTo>
                  <a:pt x="66" y="159"/>
                </a:lnTo>
                <a:lnTo>
                  <a:pt x="79" y="158"/>
                </a:lnTo>
                <a:lnTo>
                  <a:pt x="90" y="153"/>
                </a:lnTo>
                <a:lnTo>
                  <a:pt x="101" y="147"/>
                </a:lnTo>
                <a:lnTo>
                  <a:pt x="109" y="138"/>
                </a:lnTo>
                <a:lnTo>
                  <a:pt x="117" y="126"/>
                </a:lnTo>
                <a:lnTo>
                  <a:pt x="122" y="112"/>
                </a:lnTo>
                <a:lnTo>
                  <a:pt x="125" y="97"/>
                </a:lnTo>
                <a:lnTo>
                  <a:pt x="126" y="80"/>
                </a:lnTo>
                <a:lnTo>
                  <a:pt x="125" y="62"/>
                </a:lnTo>
                <a:lnTo>
                  <a:pt x="122" y="46"/>
                </a:lnTo>
                <a:lnTo>
                  <a:pt x="117" y="33"/>
                </a:lnTo>
                <a:lnTo>
                  <a:pt x="109" y="21"/>
                </a:lnTo>
                <a:lnTo>
                  <a:pt x="101" y="12"/>
                </a:lnTo>
                <a:lnTo>
                  <a:pt x="91" y="6"/>
                </a:lnTo>
                <a:lnTo>
                  <a:pt x="80" y="2"/>
                </a:lnTo>
                <a:lnTo>
                  <a:pt x="67" y="0"/>
                </a:lnTo>
                <a:lnTo>
                  <a:pt x="60" y="0"/>
                </a:lnTo>
                <a:lnTo>
                  <a:pt x="53" y="2"/>
                </a:lnTo>
                <a:lnTo>
                  <a:pt x="47" y="4"/>
                </a:lnTo>
                <a:lnTo>
                  <a:pt x="42" y="7"/>
                </a:lnTo>
                <a:lnTo>
                  <a:pt x="36" y="11"/>
                </a:lnTo>
                <a:lnTo>
                  <a:pt x="31" y="16"/>
                </a:lnTo>
                <a:lnTo>
                  <a:pt x="27" y="20"/>
                </a:lnTo>
                <a:lnTo>
                  <a:pt x="23" y="27"/>
                </a:lnTo>
                <a:lnTo>
                  <a:pt x="23" y="4"/>
                </a:lnTo>
                <a:lnTo>
                  <a:pt x="0" y="4"/>
                </a:lnTo>
                <a:lnTo>
                  <a:pt x="0" y="216"/>
                </a:lnTo>
                <a:close/>
                <a:moveTo>
                  <a:pt x="22" y="81"/>
                </a:moveTo>
                <a:lnTo>
                  <a:pt x="23" y="68"/>
                </a:lnTo>
                <a:lnTo>
                  <a:pt x="25" y="56"/>
                </a:lnTo>
                <a:lnTo>
                  <a:pt x="28" y="47"/>
                </a:lnTo>
                <a:lnTo>
                  <a:pt x="32" y="39"/>
                </a:lnTo>
                <a:lnTo>
                  <a:pt x="38" y="32"/>
                </a:lnTo>
                <a:lnTo>
                  <a:pt x="45" y="27"/>
                </a:lnTo>
                <a:lnTo>
                  <a:pt x="52" y="25"/>
                </a:lnTo>
                <a:lnTo>
                  <a:pt x="62" y="24"/>
                </a:lnTo>
                <a:lnTo>
                  <a:pt x="70" y="25"/>
                </a:lnTo>
                <a:lnTo>
                  <a:pt x="79" y="27"/>
                </a:lnTo>
                <a:lnTo>
                  <a:pt x="85" y="32"/>
                </a:lnTo>
                <a:lnTo>
                  <a:pt x="91" y="38"/>
                </a:lnTo>
                <a:lnTo>
                  <a:pt x="96" y="46"/>
                </a:lnTo>
                <a:lnTo>
                  <a:pt x="99" y="55"/>
                </a:lnTo>
                <a:lnTo>
                  <a:pt x="101" y="66"/>
                </a:lnTo>
                <a:lnTo>
                  <a:pt x="102" y="79"/>
                </a:lnTo>
                <a:lnTo>
                  <a:pt x="101" y="91"/>
                </a:lnTo>
                <a:lnTo>
                  <a:pt x="99" y="103"/>
                </a:lnTo>
                <a:lnTo>
                  <a:pt x="96" y="113"/>
                </a:lnTo>
                <a:lnTo>
                  <a:pt x="91" y="122"/>
                </a:lnTo>
                <a:lnTo>
                  <a:pt x="85" y="129"/>
                </a:lnTo>
                <a:lnTo>
                  <a:pt x="79" y="133"/>
                </a:lnTo>
                <a:lnTo>
                  <a:pt x="70" y="136"/>
                </a:lnTo>
                <a:lnTo>
                  <a:pt x="62" y="137"/>
                </a:lnTo>
                <a:lnTo>
                  <a:pt x="52" y="136"/>
                </a:lnTo>
                <a:lnTo>
                  <a:pt x="44" y="133"/>
                </a:lnTo>
                <a:lnTo>
                  <a:pt x="38" y="129"/>
                </a:lnTo>
                <a:lnTo>
                  <a:pt x="32" y="123"/>
                </a:lnTo>
                <a:lnTo>
                  <a:pt x="27" y="115"/>
                </a:lnTo>
                <a:lnTo>
                  <a:pt x="24" y="105"/>
                </a:lnTo>
                <a:lnTo>
                  <a:pt x="23" y="95"/>
                </a:lnTo>
                <a:lnTo>
                  <a:pt x="22" y="81"/>
                </a:lnTo>
                <a:close/>
              </a:path>
            </a:pathLst>
          </a:custGeom>
          <a:solidFill>
            <a:srgbClr val="000080"/>
          </a:solidFill>
          <a:ln w="9525">
            <a:noFill/>
            <a:round/>
            <a:headEnd/>
            <a:tailEnd/>
          </a:ln>
        </p:spPr>
        <p:txBody>
          <a:bodyPr/>
          <a:lstStyle/>
          <a:p>
            <a:endParaRPr lang="ru-RU"/>
          </a:p>
        </p:txBody>
      </p:sp>
      <p:sp>
        <p:nvSpPr>
          <p:cNvPr id="23761" name="Freeform 209"/>
          <p:cNvSpPr>
            <a:spLocks noEditPoints="1"/>
          </p:cNvSpPr>
          <p:nvPr/>
        </p:nvSpPr>
        <p:spPr bwMode="auto">
          <a:xfrm>
            <a:off x="2405063" y="3910013"/>
            <a:ext cx="58737" cy="84137"/>
          </a:xfrm>
          <a:custGeom>
            <a:avLst/>
            <a:gdLst>
              <a:gd name="T0" fmla="*/ 97 w 124"/>
              <a:gd name="T1" fmla="*/ 113 h 159"/>
              <a:gd name="T2" fmla="*/ 91 w 124"/>
              <a:gd name="T3" fmla="*/ 124 h 159"/>
              <a:gd name="T4" fmla="*/ 82 w 124"/>
              <a:gd name="T5" fmla="*/ 131 h 159"/>
              <a:gd name="T6" fmla="*/ 71 w 124"/>
              <a:gd name="T7" fmla="*/ 136 h 159"/>
              <a:gd name="T8" fmla="*/ 55 w 124"/>
              <a:gd name="T9" fmla="*/ 134 h 159"/>
              <a:gd name="T10" fmla="*/ 41 w 124"/>
              <a:gd name="T11" fmla="*/ 129 h 159"/>
              <a:gd name="T12" fmla="*/ 31 w 124"/>
              <a:gd name="T13" fmla="*/ 117 h 159"/>
              <a:gd name="T14" fmla="*/ 25 w 124"/>
              <a:gd name="T15" fmla="*/ 98 h 159"/>
              <a:gd name="T16" fmla="*/ 124 w 124"/>
              <a:gd name="T17" fmla="*/ 88 h 159"/>
              <a:gd name="T18" fmla="*/ 122 w 124"/>
              <a:gd name="T19" fmla="*/ 60 h 159"/>
              <a:gd name="T20" fmla="*/ 114 w 124"/>
              <a:gd name="T21" fmla="*/ 31 h 159"/>
              <a:gd name="T22" fmla="*/ 98 w 124"/>
              <a:gd name="T23" fmla="*/ 12 h 159"/>
              <a:gd name="T24" fmla="*/ 76 w 124"/>
              <a:gd name="T25" fmla="*/ 2 h 159"/>
              <a:gd name="T26" fmla="*/ 49 w 124"/>
              <a:gd name="T27" fmla="*/ 2 h 159"/>
              <a:gd name="T28" fmla="*/ 25 w 124"/>
              <a:gd name="T29" fmla="*/ 12 h 159"/>
              <a:gd name="T30" fmla="*/ 10 w 124"/>
              <a:gd name="T31" fmla="*/ 33 h 159"/>
              <a:gd name="T32" fmla="*/ 1 w 124"/>
              <a:gd name="T33" fmla="*/ 63 h 159"/>
              <a:gd name="T34" fmla="*/ 1 w 124"/>
              <a:gd name="T35" fmla="*/ 98 h 159"/>
              <a:gd name="T36" fmla="*/ 10 w 124"/>
              <a:gd name="T37" fmla="*/ 127 h 159"/>
              <a:gd name="T38" fmla="*/ 25 w 124"/>
              <a:gd name="T39" fmla="*/ 147 h 159"/>
              <a:gd name="T40" fmla="*/ 49 w 124"/>
              <a:gd name="T41" fmla="*/ 158 h 159"/>
              <a:gd name="T42" fmla="*/ 73 w 124"/>
              <a:gd name="T43" fmla="*/ 158 h 159"/>
              <a:gd name="T44" fmla="*/ 94 w 124"/>
              <a:gd name="T45" fmla="*/ 151 h 159"/>
              <a:gd name="T46" fmla="*/ 109 w 124"/>
              <a:gd name="T47" fmla="*/ 138 h 159"/>
              <a:gd name="T48" fmla="*/ 119 w 124"/>
              <a:gd name="T49" fmla="*/ 119 h 159"/>
              <a:gd name="T50" fmla="*/ 99 w 124"/>
              <a:gd name="T51" fmla="*/ 108 h 159"/>
              <a:gd name="T52" fmla="*/ 25 w 124"/>
              <a:gd name="T53" fmla="*/ 56 h 159"/>
              <a:gd name="T54" fmla="*/ 32 w 124"/>
              <a:gd name="T55" fmla="*/ 40 h 159"/>
              <a:gd name="T56" fmla="*/ 41 w 124"/>
              <a:gd name="T57" fmla="*/ 28 h 159"/>
              <a:gd name="T58" fmla="*/ 54 w 124"/>
              <a:gd name="T59" fmla="*/ 24 h 159"/>
              <a:gd name="T60" fmla="*/ 71 w 124"/>
              <a:gd name="T61" fmla="*/ 24 h 159"/>
              <a:gd name="T62" fmla="*/ 85 w 124"/>
              <a:gd name="T63" fmla="*/ 30 h 159"/>
              <a:gd name="T64" fmla="*/ 94 w 124"/>
              <a:gd name="T65" fmla="*/ 40 h 159"/>
              <a:gd name="T66" fmla="*/ 98 w 124"/>
              <a:gd name="T67" fmla="*/ 56 h 159"/>
              <a:gd name="T68" fmla="*/ 24 w 124"/>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99" y="108"/>
                </a:moveTo>
                <a:lnTo>
                  <a:pt x="97" y="113"/>
                </a:lnTo>
                <a:lnTo>
                  <a:pt x="94" y="119"/>
                </a:lnTo>
                <a:lnTo>
                  <a:pt x="91" y="124"/>
                </a:lnTo>
                <a:lnTo>
                  <a:pt x="87" y="129"/>
                </a:lnTo>
                <a:lnTo>
                  <a:pt x="82" y="131"/>
                </a:lnTo>
                <a:lnTo>
                  <a:pt x="77" y="133"/>
                </a:lnTo>
                <a:lnTo>
                  <a:pt x="71" y="136"/>
                </a:lnTo>
                <a:lnTo>
                  <a:pt x="63" y="136"/>
                </a:lnTo>
                <a:lnTo>
                  <a:pt x="55" y="134"/>
                </a:lnTo>
                <a:lnTo>
                  <a:pt x="48" y="132"/>
                </a:lnTo>
                <a:lnTo>
                  <a:pt x="41" y="129"/>
                </a:lnTo>
                <a:lnTo>
                  <a:pt x="35" y="123"/>
                </a:lnTo>
                <a:lnTo>
                  <a:pt x="31" y="117"/>
                </a:lnTo>
                <a:lnTo>
                  <a:pt x="28" y="109"/>
                </a:lnTo>
                <a:lnTo>
                  <a:pt x="25" y="98"/>
                </a:lnTo>
                <a:lnTo>
                  <a:pt x="24" y="88"/>
                </a:lnTo>
                <a:lnTo>
                  <a:pt x="124" y="88"/>
                </a:lnTo>
                <a:lnTo>
                  <a:pt x="124" y="76"/>
                </a:lnTo>
                <a:lnTo>
                  <a:pt x="122" y="60"/>
                </a:lnTo>
                <a:lnTo>
                  <a:pt x="119" y="44"/>
                </a:lnTo>
                <a:lnTo>
                  <a:pt x="114" y="31"/>
                </a:lnTo>
                <a:lnTo>
                  <a:pt x="108" y="20"/>
                </a:lnTo>
                <a:lnTo>
                  <a:pt x="98" y="12"/>
                </a:lnTo>
                <a:lnTo>
                  <a:pt x="88" y="5"/>
                </a:lnTo>
                <a:lnTo>
                  <a:pt x="76" y="2"/>
                </a:lnTo>
                <a:lnTo>
                  <a:pt x="61" y="0"/>
                </a:lnTo>
                <a:lnTo>
                  <a:pt x="49" y="2"/>
                </a:lnTo>
                <a:lnTo>
                  <a:pt x="36" y="6"/>
                </a:lnTo>
                <a:lnTo>
                  <a:pt x="25" y="12"/>
                </a:lnTo>
                <a:lnTo>
                  <a:pt x="17" y="21"/>
                </a:lnTo>
                <a:lnTo>
                  <a:pt x="10" y="33"/>
                </a:lnTo>
                <a:lnTo>
                  <a:pt x="4" y="47"/>
                </a:lnTo>
                <a:lnTo>
                  <a:pt x="1" y="63"/>
                </a:lnTo>
                <a:lnTo>
                  <a:pt x="0" y="81"/>
                </a:lnTo>
                <a:lnTo>
                  <a:pt x="1" y="98"/>
                </a:lnTo>
                <a:lnTo>
                  <a:pt x="4" y="113"/>
                </a:lnTo>
                <a:lnTo>
                  <a:pt x="10" y="127"/>
                </a:lnTo>
                <a:lnTo>
                  <a:pt x="17" y="138"/>
                </a:lnTo>
                <a:lnTo>
                  <a:pt x="25" y="147"/>
                </a:lnTo>
                <a:lnTo>
                  <a:pt x="36" y="153"/>
                </a:lnTo>
                <a:lnTo>
                  <a:pt x="49" y="158"/>
                </a:lnTo>
                <a:lnTo>
                  <a:pt x="61" y="159"/>
                </a:lnTo>
                <a:lnTo>
                  <a:pt x="73" y="158"/>
                </a:lnTo>
                <a:lnTo>
                  <a:pt x="85" y="155"/>
                </a:lnTo>
                <a:lnTo>
                  <a:pt x="94" y="151"/>
                </a:lnTo>
                <a:lnTo>
                  <a:pt x="102" y="145"/>
                </a:lnTo>
                <a:lnTo>
                  <a:pt x="109" y="138"/>
                </a:lnTo>
                <a:lnTo>
                  <a:pt x="115" y="129"/>
                </a:lnTo>
                <a:lnTo>
                  <a:pt x="119" y="119"/>
                </a:lnTo>
                <a:lnTo>
                  <a:pt x="121" y="108"/>
                </a:lnTo>
                <a:lnTo>
                  <a:pt x="99" y="108"/>
                </a:lnTo>
                <a:close/>
                <a:moveTo>
                  <a:pt x="24" y="67"/>
                </a:moveTo>
                <a:lnTo>
                  <a:pt x="25" y="56"/>
                </a:lnTo>
                <a:lnTo>
                  <a:pt x="28" y="48"/>
                </a:lnTo>
                <a:lnTo>
                  <a:pt x="32" y="40"/>
                </a:lnTo>
                <a:lnTo>
                  <a:pt x="36" y="34"/>
                </a:lnTo>
                <a:lnTo>
                  <a:pt x="41" y="28"/>
                </a:lnTo>
                <a:lnTo>
                  <a:pt x="48" y="25"/>
                </a:lnTo>
                <a:lnTo>
                  <a:pt x="54" y="24"/>
                </a:lnTo>
                <a:lnTo>
                  <a:pt x="62" y="23"/>
                </a:lnTo>
                <a:lnTo>
                  <a:pt x="71" y="24"/>
                </a:lnTo>
                <a:lnTo>
                  <a:pt x="78" y="25"/>
                </a:lnTo>
                <a:lnTo>
                  <a:pt x="85" y="30"/>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3762" name="Freeform 210"/>
          <p:cNvSpPr>
            <a:spLocks/>
          </p:cNvSpPr>
          <p:nvPr/>
        </p:nvSpPr>
        <p:spPr bwMode="auto">
          <a:xfrm>
            <a:off x="2508250" y="3883025"/>
            <a:ext cx="73025" cy="109538"/>
          </a:xfrm>
          <a:custGeom>
            <a:avLst/>
            <a:gdLst>
              <a:gd name="T0" fmla="*/ 0 w 151"/>
              <a:gd name="T1" fmla="*/ 207 h 207"/>
              <a:gd name="T2" fmla="*/ 25 w 151"/>
              <a:gd name="T3" fmla="*/ 207 h 207"/>
              <a:gd name="T4" fmla="*/ 25 w 151"/>
              <a:gd name="T5" fmla="*/ 135 h 207"/>
              <a:gd name="T6" fmla="*/ 54 w 151"/>
              <a:gd name="T7" fmla="*/ 104 h 207"/>
              <a:gd name="T8" fmla="*/ 120 w 151"/>
              <a:gd name="T9" fmla="*/ 207 h 207"/>
              <a:gd name="T10" fmla="*/ 151 w 151"/>
              <a:gd name="T11" fmla="*/ 207 h 207"/>
              <a:gd name="T12" fmla="*/ 72 w 151"/>
              <a:gd name="T13" fmla="*/ 83 h 207"/>
              <a:gd name="T14" fmla="*/ 149 w 151"/>
              <a:gd name="T15" fmla="*/ 0 h 207"/>
              <a:gd name="T16" fmla="*/ 116 w 151"/>
              <a:gd name="T17" fmla="*/ 0 h 207"/>
              <a:gd name="T18" fmla="*/ 25 w 151"/>
              <a:gd name="T19" fmla="*/ 100 h 207"/>
              <a:gd name="T20" fmla="*/ 25 w 151"/>
              <a:gd name="T21" fmla="*/ 0 h 207"/>
              <a:gd name="T22" fmla="*/ 0 w 151"/>
              <a:gd name="T23" fmla="*/ 0 h 207"/>
              <a:gd name="T24" fmla="*/ 0 w 151"/>
              <a:gd name="T25" fmla="*/ 207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1"/>
              <a:gd name="T40" fmla="*/ 0 h 207"/>
              <a:gd name="T41" fmla="*/ 151 w 151"/>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1" h="207">
                <a:moveTo>
                  <a:pt x="0" y="207"/>
                </a:moveTo>
                <a:lnTo>
                  <a:pt x="25" y="207"/>
                </a:lnTo>
                <a:lnTo>
                  <a:pt x="25" y="135"/>
                </a:lnTo>
                <a:lnTo>
                  <a:pt x="54" y="104"/>
                </a:lnTo>
                <a:lnTo>
                  <a:pt x="120" y="207"/>
                </a:lnTo>
                <a:lnTo>
                  <a:pt x="151" y="207"/>
                </a:lnTo>
                <a:lnTo>
                  <a:pt x="72" y="83"/>
                </a:lnTo>
                <a:lnTo>
                  <a:pt x="149" y="0"/>
                </a:lnTo>
                <a:lnTo>
                  <a:pt x="116" y="0"/>
                </a:lnTo>
                <a:lnTo>
                  <a:pt x="25" y="100"/>
                </a:lnTo>
                <a:lnTo>
                  <a:pt x="25" y="0"/>
                </a:lnTo>
                <a:lnTo>
                  <a:pt x="0" y="0"/>
                </a:lnTo>
                <a:lnTo>
                  <a:pt x="0" y="207"/>
                </a:lnTo>
                <a:close/>
              </a:path>
            </a:pathLst>
          </a:custGeom>
          <a:solidFill>
            <a:srgbClr val="000080"/>
          </a:solidFill>
          <a:ln w="9525">
            <a:noFill/>
            <a:round/>
            <a:headEnd/>
            <a:tailEnd/>
          </a:ln>
        </p:spPr>
        <p:txBody>
          <a:bodyPr/>
          <a:lstStyle/>
          <a:p>
            <a:endParaRPr lang="ru-RU"/>
          </a:p>
        </p:txBody>
      </p:sp>
      <p:sp>
        <p:nvSpPr>
          <p:cNvPr id="23763" name="Rectangle 211"/>
          <p:cNvSpPr>
            <a:spLocks noChangeArrowheads="1"/>
          </p:cNvSpPr>
          <p:nvPr/>
        </p:nvSpPr>
        <p:spPr bwMode="auto">
          <a:xfrm>
            <a:off x="2590800" y="3976688"/>
            <a:ext cx="12700" cy="15875"/>
          </a:xfrm>
          <a:prstGeom prst="rect">
            <a:avLst/>
          </a:prstGeom>
          <a:solidFill>
            <a:srgbClr val="000080"/>
          </a:solidFill>
          <a:ln w="9525">
            <a:noFill/>
            <a:miter lim="800000"/>
            <a:headEnd/>
            <a:tailEnd/>
          </a:ln>
        </p:spPr>
        <p:txBody>
          <a:bodyPr/>
          <a:lstStyle/>
          <a:p>
            <a:endParaRPr lang="ru-RU"/>
          </a:p>
        </p:txBody>
      </p:sp>
      <p:sp>
        <p:nvSpPr>
          <p:cNvPr id="23764" name="Freeform 212"/>
          <p:cNvSpPr>
            <a:spLocks/>
          </p:cNvSpPr>
          <p:nvPr/>
        </p:nvSpPr>
        <p:spPr bwMode="auto">
          <a:xfrm>
            <a:off x="1357313" y="4079875"/>
            <a:ext cx="33337" cy="106363"/>
          </a:xfrm>
          <a:custGeom>
            <a:avLst/>
            <a:gdLst>
              <a:gd name="T0" fmla="*/ 42 w 67"/>
              <a:gd name="T1" fmla="*/ 199 h 199"/>
              <a:gd name="T2" fmla="*/ 67 w 67"/>
              <a:gd name="T3" fmla="*/ 199 h 199"/>
              <a:gd name="T4" fmla="*/ 67 w 67"/>
              <a:gd name="T5" fmla="*/ 0 h 199"/>
              <a:gd name="T6" fmla="*/ 49 w 67"/>
              <a:gd name="T7" fmla="*/ 0 h 199"/>
              <a:gd name="T8" fmla="*/ 47 w 67"/>
              <a:gd name="T9" fmla="*/ 9 h 199"/>
              <a:gd name="T10" fmla="*/ 44 w 67"/>
              <a:gd name="T11" fmla="*/ 17 h 199"/>
              <a:gd name="T12" fmla="*/ 40 w 67"/>
              <a:gd name="T13" fmla="*/ 23 h 199"/>
              <a:gd name="T14" fmla="*/ 35 w 67"/>
              <a:gd name="T15" fmla="*/ 29 h 199"/>
              <a:gd name="T16" fmla="*/ 28 w 67"/>
              <a:gd name="T17" fmla="*/ 34 h 199"/>
              <a:gd name="T18" fmla="*/ 20 w 67"/>
              <a:gd name="T19" fmla="*/ 36 h 199"/>
              <a:gd name="T20" fmla="*/ 11 w 67"/>
              <a:gd name="T21" fmla="*/ 37 h 199"/>
              <a:gd name="T22" fmla="*/ 0 w 67"/>
              <a:gd name="T23" fmla="*/ 38 h 199"/>
              <a:gd name="T24" fmla="*/ 0 w 67"/>
              <a:gd name="T25" fmla="*/ 59 h 199"/>
              <a:gd name="T26" fmla="*/ 42 w 67"/>
              <a:gd name="T27" fmla="*/ 59 h 199"/>
              <a:gd name="T28" fmla="*/ 42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9"/>
                </a:lnTo>
                <a:lnTo>
                  <a:pt x="44" y="17"/>
                </a:lnTo>
                <a:lnTo>
                  <a:pt x="40" y="23"/>
                </a:lnTo>
                <a:lnTo>
                  <a:pt x="35" y="29"/>
                </a:lnTo>
                <a:lnTo>
                  <a:pt x="28" y="34"/>
                </a:lnTo>
                <a:lnTo>
                  <a:pt x="20" y="36"/>
                </a:lnTo>
                <a:lnTo>
                  <a:pt x="11" y="37"/>
                </a:lnTo>
                <a:lnTo>
                  <a:pt x="0" y="38"/>
                </a:lnTo>
                <a:lnTo>
                  <a:pt x="0" y="59"/>
                </a:lnTo>
                <a:lnTo>
                  <a:pt x="42" y="59"/>
                </a:lnTo>
                <a:lnTo>
                  <a:pt x="42" y="199"/>
                </a:lnTo>
                <a:close/>
              </a:path>
            </a:pathLst>
          </a:custGeom>
          <a:solidFill>
            <a:srgbClr val="000080"/>
          </a:solidFill>
          <a:ln w="9525">
            <a:noFill/>
            <a:round/>
            <a:headEnd/>
            <a:tailEnd/>
          </a:ln>
        </p:spPr>
        <p:txBody>
          <a:bodyPr/>
          <a:lstStyle/>
          <a:p>
            <a:endParaRPr lang="ru-RU"/>
          </a:p>
        </p:txBody>
      </p:sp>
      <p:sp>
        <p:nvSpPr>
          <p:cNvPr id="23765" name="Freeform 213"/>
          <p:cNvSpPr>
            <a:spLocks noEditPoints="1"/>
          </p:cNvSpPr>
          <p:nvPr/>
        </p:nvSpPr>
        <p:spPr bwMode="auto">
          <a:xfrm>
            <a:off x="1417638" y="4079875"/>
            <a:ext cx="60325" cy="107950"/>
          </a:xfrm>
          <a:custGeom>
            <a:avLst/>
            <a:gdLst>
              <a:gd name="T0" fmla="*/ 124 w 127"/>
              <a:gd name="T1" fmla="*/ 41 h 204"/>
              <a:gd name="T2" fmla="*/ 116 w 127"/>
              <a:gd name="T3" fmla="*/ 21 h 204"/>
              <a:gd name="T4" fmla="*/ 101 w 127"/>
              <a:gd name="T5" fmla="*/ 8 h 204"/>
              <a:gd name="T6" fmla="*/ 81 w 127"/>
              <a:gd name="T7" fmla="*/ 1 h 204"/>
              <a:gd name="T8" fmla="*/ 61 w 127"/>
              <a:gd name="T9" fmla="*/ 0 h 204"/>
              <a:gd name="T10" fmla="*/ 46 w 127"/>
              <a:gd name="T11" fmla="*/ 4 h 204"/>
              <a:gd name="T12" fmla="*/ 33 w 127"/>
              <a:gd name="T13" fmla="*/ 11 h 204"/>
              <a:gd name="T14" fmla="*/ 23 w 127"/>
              <a:gd name="T15" fmla="*/ 22 h 204"/>
              <a:gd name="T16" fmla="*/ 13 w 127"/>
              <a:gd name="T17" fmla="*/ 36 h 204"/>
              <a:gd name="T18" fmla="*/ 7 w 127"/>
              <a:gd name="T19" fmla="*/ 53 h 204"/>
              <a:gd name="T20" fmla="*/ 3 w 127"/>
              <a:gd name="T21" fmla="*/ 73 h 204"/>
              <a:gd name="T22" fmla="*/ 0 w 127"/>
              <a:gd name="T23" fmla="*/ 98 h 204"/>
              <a:gd name="T24" fmla="*/ 0 w 127"/>
              <a:gd name="T25" fmla="*/ 122 h 204"/>
              <a:gd name="T26" fmla="*/ 2 w 127"/>
              <a:gd name="T27" fmla="*/ 142 h 204"/>
              <a:gd name="T28" fmla="*/ 6 w 127"/>
              <a:gd name="T29" fmla="*/ 159 h 204"/>
              <a:gd name="T30" fmla="*/ 12 w 127"/>
              <a:gd name="T31" fmla="*/ 173 h 204"/>
              <a:gd name="T32" fmla="*/ 21 w 127"/>
              <a:gd name="T33" fmla="*/ 185 h 204"/>
              <a:gd name="T34" fmla="*/ 31 w 127"/>
              <a:gd name="T35" fmla="*/ 194 h 204"/>
              <a:gd name="T36" fmla="*/ 44 w 127"/>
              <a:gd name="T37" fmla="*/ 200 h 204"/>
              <a:gd name="T38" fmla="*/ 58 w 127"/>
              <a:gd name="T39" fmla="*/ 204 h 204"/>
              <a:gd name="T40" fmla="*/ 79 w 127"/>
              <a:gd name="T41" fmla="*/ 202 h 204"/>
              <a:gd name="T42" fmla="*/ 101 w 127"/>
              <a:gd name="T43" fmla="*/ 193 h 204"/>
              <a:gd name="T44" fmla="*/ 118 w 127"/>
              <a:gd name="T45" fmla="*/ 176 h 204"/>
              <a:gd name="T46" fmla="*/ 126 w 127"/>
              <a:gd name="T47" fmla="*/ 150 h 204"/>
              <a:gd name="T48" fmla="*/ 126 w 127"/>
              <a:gd name="T49" fmla="*/ 122 h 204"/>
              <a:gd name="T50" fmla="*/ 118 w 127"/>
              <a:gd name="T51" fmla="*/ 98 h 204"/>
              <a:gd name="T52" fmla="*/ 103 w 127"/>
              <a:gd name="T53" fmla="*/ 80 h 204"/>
              <a:gd name="T54" fmla="*/ 82 w 127"/>
              <a:gd name="T55" fmla="*/ 71 h 204"/>
              <a:gd name="T56" fmla="*/ 57 w 127"/>
              <a:gd name="T57" fmla="*/ 71 h 204"/>
              <a:gd name="T58" fmla="*/ 34 w 127"/>
              <a:gd name="T59" fmla="*/ 82 h 204"/>
              <a:gd name="T60" fmla="*/ 27 w 127"/>
              <a:gd name="T61" fmla="*/ 75 h 204"/>
              <a:gd name="T62" fmla="*/ 33 w 127"/>
              <a:gd name="T63" fmla="*/ 50 h 204"/>
              <a:gd name="T64" fmla="*/ 44 w 127"/>
              <a:gd name="T65" fmla="*/ 32 h 204"/>
              <a:gd name="T66" fmla="*/ 60 w 127"/>
              <a:gd name="T67" fmla="*/ 24 h 204"/>
              <a:gd name="T68" fmla="*/ 76 w 127"/>
              <a:gd name="T69" fmla="*/ 23 h 204"/>
              <a:gd name="T70" fmla="*/ 87 w 127"/>
              <a:gd name="T71" fmla="*/ 28 h 204"/>
              <a:gd name="T72" fmla="*/ 96 w 127"/>
              <a:gd name="T73" fmla="*/ 35 h 204"/>
              <a:gd name="T74" fmla="*/ 101 w 127"/>
              <a:gd name="T75" fmla="*/ 46 h 204"/>
              <a:gd name="T76" fmla="*/ 126 w 127"/>
              <a:gd name="T77" fmla="*/ 52 h 204"/>
              <a:gd name="T78" fmla="*/ 101 w 127"/>
              <a:gd name="T79" fmla="*/ 145 h 204"/>
              <a:gd name="T80" fmla="*/ 97 w 127"/>
              <a:gd name="T81" fmla="*/ 162 h 204"/>
              <a:gd name="T82" fmla="*/ 86 w 127"/>
              <a:gd name="T83" fmla="*/ 173 h 204"/>
              <a:gd name="T84" fmla="*/ 73 w 127"/>
              <a:gd name="T85" fmla="*/ 179 h 204"/>
              <a:gd name="T86" fmla="*/ 58 w 127"/>
              <a:gd name="T87" fmla="*/ 179 h 204"/>
              <a:gd name="T88" fmla="*/ 44 w 127"/>
              <a:gd name="T89" fmla="*/ 173 h 204"/>
              <a:gd name="T90" fmla="*/ 34 w 127"/>
              <a:gd name="T91" fmla="*/ 162 h 204"/>
              <a:gd name="T92" fmla="*/ 29 w 127"/>
              <a:gd name="T93" fmla="*/ 146 h 204"/>
              <a:gd name="T94" fmla="*/ 29 w 127"/>
              <a:gd name="T95" fmla="*/ 127 h 204"/>
              <a:gd name="T96" fmla="*/ 34 w 127"/>
              <a:gd name="T97" fmla="*/ 110 h 204"/>
              <a:gd name="T98" fmla="*/ 44 w 127"/>
              <a:gd name="T99" fmla="*/ 100 h 204"/>
              <a:gd name="T100" fmla="*/ 58 w 127"/>
              <a:gd name="T101" fmla="*/ 94 h 204"/>
              <a:gd name="T102" fmla="*/ 73 w 127"/>
              <a:gd name="T103" fmla="*/ 94 h 204"/>
              <a:gd name="T104" fmla="*/ 87 w 127"/>
              <a:gd name="T105" fmla="*/ 100 h 204"/>
              <a:gd name="T106" fmla="*/ 97 w 127"/>
              <a:gd name="T107" fmla="*/ 110 h 204"/>
              <a:gd name="T108" fmla="*/ 101 w 127"/>
              <a:gd name="T109" fmla="*/ 127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
              <a:gd name="T166" fmla="*/ 0 h 204"/>
              <a:gd name="T167" fmla="*/ 127 w 127"/>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 h="204">
                <a:moveTo>
                  <a:pt x="126" y="52"/>
                </a:moveTo>
                <a:lnTo>
                  <a:pt x="124" y="41"/>
                </a:lnTo>
                <a:lnTo>
                  <a:pt x="121" y="30"/>
                </a:lnTo>
                <a:lnTo>
                  <a:pt x="116" y="21"/>
                </a:lnTo>
                <a:lnTo>
                  <a:pt x="109" y="14"/>
                </a:lnTo>
                <a:lnTo>
                  <a:pt x="101" y="8"/>
                </a:lnTo>
                <a:lnTo>
                  <a:pt x="91" y="3"/>
                </a:lnTo>
                <a:lnTo>
                  <a:pt x="81" y="1"/>
                </a:lnTo>
                <a:lnTo>
                  <a:pt x="68" y="0"/>
                </a:lnTo>
                <a:lnTo>
                  <a:pt x="61" y="0"/>
                </a:lnTo>
                <a:lnTo>
                  <a:pt x="53" y="2"/>
                </a:lnTo>
                <a:lnTo>
                  <a:pt x="46" y="4"/>
                </a:lnTo>
                <a:lnTo>
                  <a:pt x="40" y="7"/>
                </a:lnTo>
                <a:lnTo>
                  <a:pt x="33" y="11"/>
                </a:lnTo>
                <a:lnTo>
                  <a:pt x="28" y="16"/>
                </a:lnTo>
                <a:lnTo>
                  <a:pt x="23" y="22"/>
                </a:lnTo>
                <a:lnTo>
                  <a:pt x="18" y="28"/>
                </a:lnTo>
                <a:lnTo>
                  <a:pt x="13" y="36"/>
                </a:lnTo>
                <a:lnTo>
                  <a:pt x="10" y="44"/>
                </a:lnTo>
                <a:lnTo>
                  <a:pt x="7" y="53"/>
                </a:lnTo>
                <a:lnTo>
                  <a:pt x="4" y="63"/>
                </a:lnTo>
                <a:lnTo>
                  <a:pt x="3" y="73"/>
                </a:lnTo>
                <a:lnTo>
                  <a:pt x="1" y="85"/>
                </a:lnTo>
                <a:lnTo>
                  <a:pt x="0" y="98"/>
                </a:lnTo>
                <a:lnTo>
                  <a:pt x="0" y="110"/>
                </a:lnTo>
                <a:lnTo>
                  <a:pt x="0" y="122"/>
                </a:lnTo>
                <a:lnTo>
                  <a:pt x="1" y="133"/>
                </a:lnTo>
                <a:lnTo>
                  <a:pt x="2" y="142"/>
                </a:lnTo>
                <a:lnTo>
                  <a:pt x="4" y="151"/>
                </a:lnTo>
                <a:lnTo>
                  <a:pt x="6" y="159"/>
                </a:lnTo>
                <a:lnTo>
                  <a:pt x="9" y="166"/>
                </a:lnTo>
                <a:lnTo>
                  <a:pt x="12" y="173"/>
                </a:lnTo>
                <a:lnTo>
                  <a:pt x="17" y="180"/>
                </a:lnTo>
                <a:lnTo>
                  <a:pt x="21" y="185"/>
                </a:lnTo>
                <a:lnTo>
                  <a:pt x="26" y="190"/>
                </a:lnTo>
                <a:lnTo>
                  <a:pt x="31" y="194"/>
                </a:lnTo>
                <a:lnTo>
                  <a:pt x="38" y="198"/>
                </a:lnTo>
                <a:lnTo>
                  <a:pt x="44" y="200"/>
                </a:lnTo>
                <a:lnTo>
                  <a:pt x="50" y="202"/>
                </a:lnTo>
                <a:lnTo>
                  <a:pt x="58" y="204"/>
                </a:lnTo>
                <a:lnTo>
                  <a:pt x="65" y="204"/>
                </a:lnTo>
                <a:lnTo>
                  <a:pt x="79" y="202"/>
                </a:lnTo>
                <a:lnTo>
                  <a:pt x="90" y="199"/>
                </a:lnTo>
                <a:lnTo>
                  <a:pt x="101" y="193"/>
                </a:lnTo>
                <a:lnTo>
                  <a:pt x="110" y="185"/>
                </a:lnTo>
                <a:lnTo>
                  <a:pt x="118" y="176"/>
                </a:lnTo>
                <a:lnTo>
                  <a:pt x="123" y="164"/>
                </a:lnTo>
                <a:lnTo>
                  <a:pt x="126" y="150"/>
                </a:lnTo>
                <a:lnTo>
                  <a:pt x="127" y="136"/>
                </a:lnTo>
                <a:lnTo>
                  <a:pt x="126" y="122"/>
                </a:lnTo>
                <a:lnTo>
                  <a:pt x="123" y="109"/>
                </a:lnTo>
                <a:lnTo>
                  <a:pt x="118" y="98"/>
                </a:lnTo>
                <a:lnTo>
                  <a:pt x="111" y="88"/>
                </a:lnTo>
                <a:lnTo>
                  <a:pt x="103" y="80"/>
                </a:lnTo>
                <a:lnTo>
                  <a:pt x="92" y="74"/>
                </a:lnTo>
                <a:lnTo>
                  <a:pt x="82" y="71"/>
                </a:lnTo>
                <a:lnTo>
                  <a:pt x="69" y="70"/>
                </a:lnTo>
                <a:lnTo>
                  <a:pt x="57" y="71"/>
                </a:lnTo>
                <a:lnTo>
                  <a:pt x="45" y="75"/>
                </a:lnTo>
                <a:lnTo>
                  <a:pt x="34" y="82"/>
                </a:lnTo>
                <a:lnTo>
                  <a:pt x="26" y="92"/>
                </a:lnTo>
                <a:lnTo>
                  <a:pt x="27" y="75"/>
                </a:lnTo>
                <a:lnTo>
                  <a:pt x="30" y="61"/>
                </a:lnTo>
                <a:lnTo>
                  <a:pt x="33" y="50"/>
                </a:lnTo>
                <a:lnTo>
                  <a:pt x="39" y="41"/>
                </a:lnTo>
                <a:lnTo>
                  <a:pt x="44" y="32"/>
                </a:lnTo>
                <a:lnTo>
                  <a:pt x="51" y="28"/>
                </a:lnTo>
                <a:lnTo>
                  <a:pt x="60" y="24"/>
                </a:lnTo>
                <a:lnTo>
                  <a:pt x="69" y="23"/>
                </a:lnTo>
                <a:lnTo>
                  <a:pt x="76" y="23"/>
                </a:lnTo>
                <a:lnTo>
                  <a:pt x="82" y="25"/>
                </a:lnTo>
                <a:lnTo>
                  <a:pt x="87" y="28"/>
                </a:lnTo>
                <a:lnTo>
                  <a:pt x="92" y="30"/>
                </a:lnTo>
                <a:lnTo>
                  <a:pt x="96" y="35"/>
                </a:lnTo>
                <a:lnTo>
                  <a:pt x="99" y="39"/>
                </a:lnTo>
                <a:lnTo>
                  <a:pt x="101" y="46"/>
                </a:lnTo>
                <a:lnTo>
                  <a:pt x="102" y="52"/>
                </a:lnTo>
                <a:lnTo>
                  <a:pt x="126" y="52"/>
                </a:lnTo>
                <a:close/>
                <a:moveTo>
                  <a:pt x="102" y="136"/>
                </a:moveTo>
                <a:lnTo>
                  <a:pt x="101" y="145"/>
                </a:lnTo>
                <a:lnTo>
                  <a:pt x="100" y="155"/>
                </a:lnTo>
                <a:lnTo>
                  <a:pt x="97" y="162"/>
                </a:lnTo>
                <a:lnTo>
                  <a:pt x="91" y="169"/>
                </a:lnTo>
                <a:lnTo>
                  <a:pt x="86" y="173"/>
                </a:lnTo>
                <a:lnTo>
                  <a:pt x="81" y="177"/>
                </a:lnTo>
                <a:lnTo>
                  <a:pt x="73" y="179"/>
                </a:lnTo>
                <a:lnTo>
                  <a:pt x="65" y="180"/>
                </a:lnTo>
                <a:lnTo>
                  <a:pt x="58" y="179"/>
                </a:lnTo>
                <a:lnTo>
                  <a:pt x="50" y="177"/>
                </a:lnTo>
                <a:lnTo>
                  <a:pt x="44" y="173"/>
                </a:lnTo>
                <a:lnTo>
                  <a:pt x="39" y="169"/>
                </a:lnTo>
                <a:lnTo>
                  <a:pt x="34" y="162"/>
                </a:lnTo>
                <a:lnTo>
                  <a:pt x="31" y="155"/>
                </a:lnTo>
                <a:lnTo>
                  <a:pt x="29" y="146"/>
                </a:lnTo>
                <a:lnTo>
                  <a:pt x="28" y="136"/>
                </a:lnTo>
                <a:lnTo>
                  <a:pt x="29" y="127"/>
                </a:lnTo>
                <a:lnTo>
                  <a:pt x="30" y="119"/>
                </a:lnTo>
                <a:lnTo>
                  <a:pt x="34" y="110"/>
                </a:lnTo>
                <a:lnTo>
                  <a:pt x="39" y="105"/>
                </a:lnTo>
                <a:lnTo>
                  <a:pt x="44" y="100"/>
                </a:lnTo>
                <a:lnTo>
                  <a:pt x="50" y="96"/>
                </a:lnTo>
                <a:lnTo>
                  <a:pt x="58" y="94"/>
                </a:lnTo>
                <a:lnTo>
                  <a:pt x="66" y="93"/>
                </a:lnTo>
                <a:lnTo>
                  <a:pt x="73" y="94"/>
                </a:lnTo>
                <a:lnTo>
                  <a:pt x="81" y="96"/>
                </a:lnTo>
                <a:lnTo>
                  <a:pt x="87" y="100"/>
                </a:lnTo>
                <a:lnTo>
                  <a:pt x="92" y="105"/>
                </a:lnTo>
                <a:lnTo>
                  <a:pt x="97" y="110"/>
                </a:lnTo>
                <a:lnTo>
                  <a:pt x="100" y="119"/>
                </a:lnTo>
                <a:lnTo>
                  <a:pt x="101" y="127"/>
                </a:lnTo>
                <a:lnTo>
                  <a:pt x="102" y="136"/>
                </a:lnTo>
                <a:close/>
              </a:path>
            </a:pathLst>
          </a:custGeom>
          <a:solidFill>
            <a:srgbClr val="000080"/>
          </a:solidFill>
          <a:ln w="9525">
            <a:noFill/>
            <a:round/>
            <a:headEnd/>
            <a:tailEnd/>
          </a:ln>
        </p:spPr>
        <p:txBody>
          <a:bodyPr/>
          <a:lstStyle/>
          <a:p>
            <a:endParaRPr lang="ru-RU"/>
          </a:p>
        </p:txBody>
      </p:sp>
      <p:sp>
        <p:nvSpPr>
          <p:cNvPr id="23766" name="Freeform 214"/>
          <p:cNvSpPr>
            <a:spLocks/>
          </p:cNvSpPr>
          <p:nvPr/>
        </p:nvSpPr>
        <p:spPr bwMode="auto">
          <a:xfrm>
            <a:off x="2036763" y="4076700"/>
            <a:ext cx="63500" cy="109538"/>
          </a:xfrm>
          <a:custGeom>
            <a:avLst/>
            <a:gdLst>
              <a:gd name="T0" fmla="*/ 0 w 136"/>
              <a:gd name="T1" fmla="*/ 207 h 207"/>
              <a:gd name="T2" fmla="*/ 136 w 136"/>
              <a:gd name="T3" fmla="*/ 207 h 207"/>
              <a:gd name="T4" fmla="*/ 136 w 136"/>
              <a:gd name="T5" fmla="*/ 181 h 207"/>
              <a:gd name="T6" fmla="*/ 25 w 136"/>
              <a:gd name="T7" fmla="*/ 181 h 207"/>
              <a:gd name="T8" fmla="*/ 25 w 136"/>
              <a:gd name="T9" fmla="*/ 111 h 207"/>
              <a:gd name="T10" fmla="*/ 125 w 136"/>
              <a:gd name="T11" fmla="*/ 111 h 207"/>
              <a:gd name="T12" fmla="*/ 125 w 136"/>
              <a:gd name="T13" fmla="*/ 87 h 207"/>
              <a:gd name="T14" fmla="*/ 25 w 136"/>
              <a:gd name="T15" fmla="*/ 87 h 207"/>
              <a:gd name="T16" fmla="*/ 25 w 136"/>
              <a:gd name="T17" fmla="*/ 25 h 207"/>
              <a:gd name="T18" fmla="*/ 134 w 136"/>
              <a:gd name="T19" fmla="*/ 25 h 207"/>
              <a:gd name="T20" fmla="*/ 134 w 136"/>
              <a:gd name="T21" fmla="*/ 0 h 207"/>
              <a:gd name="T22" fmla="*/ 0 w 136"/>
              <a:gd name="T23" fmla="*/ 0 h 207"/>
              <a:gd name="T24" fmla="*/ 0 w 136"/>
              <a:gd name="T25" fmla="*/ 207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6"/>
              <a:gd name="T40" fmla="*/ 0 h 207"/>
              <a:gd name="T41" fmla="*/ 136 w 136"/>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6" h="207">
                <a:moveTo>
                  <a:pt x="0" y="207"/>
                </a:moveTo>
                <a:lnTo>
                  <a:pt x="136" y="207"/>
                </a:lnTo>
                <a:lnTo>
                  <a:pt x="136" y="181"/>
                </a:lnTo>
                <a:lnTo>
                  <a:pt x="25" y="181"/>
                </a:lnTo>
                <a:lnTo>
                  <a:pt x="25" y="111"/>
                </a:lnTo>
                <a:lnTo>
                  <a:pt x="125" y="111"/>
                </a:lnTo>
                <a:lnTo>
                  <a:pt x="125" y="87"/>
                </a:lnTo>
                <a:lnTo>
                  <a:pt x="25" y="87"/>
                </a:lnTo>
                <a:lnTo>
                  <a:pt x="25" y="25"/>
                </a:lnTo>
                <a:lnTo>
                  <a:pt x="134" y="25"/>
                </a:lnTo>
                <a:lnTo>
                  <a:pt x="134" y="0"/>
                </a:lnTo>
                <a:lnTo>
                  <a:pt x="0" y="0"/>
                </a:lnTo>
                <a:lnTo>
                  <a:pt x="0" y="207"/>
                </a:lnTo>
                <a:close/>
              </a:path>
            </a:pathLst>
          </a:custGeom>
          <a:solidFill>
            <a:srgbClr val="000080"/>
          </a:solidFill>
          <a:ln w="9525">
            <a:noFill/>
            <a:round/>
            <a:headEnd/>
            <a:tailEnd/>
          </a:ln>
        </p:spPr>
        <p:txBody>
          <a:bodyPr/>
          <a:lstStyle/>
          <a:p>
            <a:endParaRPr lang="ru-RU"/>
          </a:p>
        </p:txBody>
      </p:sp>
      <p:sp>
        <p:nvSpPr>
          <p:cNvPr id="23767" name="Freeform 215"/>
          <p:cNvSpPr>
            <a:spLocks/>
          </p:cNvSpPr>
          <p:nvPr/>
        </p:nvSpPr>
        <p:spPr bwMode="auto">
          <a:xfrm>
            <a:off x="2103438" y="4105275"/>
            <a:ext cx="60325" cy="80963"/>
          </a:xfrm>
          <a:custGeom>
            <a:avLst/>
            <a:gdLst>
              <a:gd name="T0" fmla="*/ 51 w 125"/>
              <a:gd name="T1" fmla="*/ 152 h 152"/>
              <a:gd name="T2" fmla="*/ 75 w 125"/>
              <a:gd name="T3" fmla="*/ 152 h 152"/>
              <a:gd name="T4" fmla="*/ 125 w 125"/>
              <a:gd name="T5" fmla="*/ 0 h 152"/>
              <a:gd name="T6" fmla="*/ 100 w 125"/>
              <a:gd name="T7" fmla="*/ 0 h 152"/>
              <a:gd name="T8" fmla="*/ 63 w 125"/>
              <a:gd name="T9" fmla="*/ 122 h 152"/>
              <a:gd name="T10" fmla="*/ 24 w 125"/>
              <a:gd name="T11" fmla="*/ 0 h 152"/>
              <a:gd name="T12" fmla="*/ 0 w 125"/>
              <a:gd name="T13" fmla="*/ 0 h 152"/>
              <a:gd name="T14" fmla="*/ 51 w 125"/>
              <a:gd name="T15" fmla="*/ 152 h 152"/>
              <a:gd name="T16" fmla="*/ 0 60000 65536"/>
              <a:gd name="T17" fmla="*/ 0 60000 65536"/>
              <a:gd name="T18" fmla="*/ 0 60000 65536"/>
              <a:gd name="T19" fmla="*/ 0 60000 65536"/>
              <a:gd name="T20" fmla="*/ 0 60000 65536"/>
              <a:gd name="T21" fmla="*/ 0 60000 65536"/>
              <a:gd name="T22" fmla="*/ 0 60000 65536"/>
              <a:gd name="T23" fmla="*/ 0 60000 65536"/>
              <a:gd name="T24" fmla="*/ 0 w 125"/>
              <a:gd name="T25" fmla="*/ 0 h 152"/>
              <a:gd name="T26" fmla="*/ 125 w 125"/>
              <a:gd name="T27" fmla="*/ 152 h 1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5" h="152">
                <a:moveTo>
                  <a:pt x="51" y="152"/>
                </a:moveTo>
                <a:lnTo>
                  <a:pt x="75" y="152"/>
                </a:lnTo>
                <a:lnTo>
                  <a:pt x="125" y="0"/>
                </a:lnTo>
                <a:lnTo>
                  <a:pt x="100" y="0"/>
                </a:lnTo>
                <a:lnTo>
                  <a:pt x="63" y="122"/>
                </a:lnTo>
                <a:lnTo>
                  <a:pt x="24" y="0"/>
                </a:lnTo>
                <a:lnTo>
                  <a:pt x="0" y="0"/>
                </a:lnTo>
                <a:lnTo>
                  <a:pt x="51" y="152"/>
                </a:lnTo>
                <a:close/>
              </a:path>
            </a:pathLst>
          </a:custGeom>
          <a:solidFill>
            <a:srgbClr val="000080"/>
          </a:solidFill>
          <a:ln w="9525">
            <a:noFill/>
            <a:round/>
            <a:headEnd/>
            <a:tailEnd/>
          </a:ln>
        </p:spPr>
        <p:txBody>
          <a:bodyPr/>
          <a:lstStyle/>
          <a:p>
            <a:endParaRPr lang="ru-RU"/>
          </a:p>
        </p:txBody>
      </p:sp>
      <p:sp>
        <p:nvSpPr>
          <p:cNvPr id="23768" name="Freeform 216"/>
          <p:cNvSpPr>
            <a:spLocks noEditPoints="1"/>
          </p:cNvSpPr>
          <p:nvPr/>
        </p:nvSpPr>
        <p:spPr bwMode="auto">
          <a:xfrm>
            <a:off x="2168525" y="4103688"/>
            <a:ext cx="58738" cy="84137"/>
          </a:xfrm>
          <a:custGeom>
            <a:avLst/>
            <a:gdLst>
              <a:gd name="T0" fmla="*/ 97 w 124"/>
              <a:gd name="T1" fmla="*/ 113 h 158"/>
              <a:gd name="T2" fmla="*/ 91 w 124"/>
              <a:gd name="T3" fmla="*/ 123 h 158"/>
              <a:gd name="T4" fmla="*/ 82 w 124"/>
              <a:gd name="T5" fmla="*/ 130 h 158"/>
              <a:gd name="T6" fmla="*/ 71 w 124"/>
              <a:gd name="T7" fmla="*/ 135 h 158"/>
              <a:gd name="T8" fmla="*/ 55 w 124"/>
              <a:gd name="T9" fmla="*/ 134 h 158"/>
              <a:gd name="T10" fmla="*/ 41 w 124"/>
              <a:gd name="T11" fmla="*/ 128 h 158"/>
              <a:gd name="T12" fmla="*/ 31 w 124"/>
              <a:gd name="T13" fmla="*/ 116 h 158"/>
              <a:gd name="T14" fmla="*/ 25 w 124"/>
              <a:gd name="T15" fmla="*/ 98 h 158"/>
              <a:gd name="T16" fmla="*/ 124 w 124"/>
              <a:gd name="T17" fmla="*/ 87 h 158"/>
              <a:gd name="T18" fmla="*/ 122 w 124"/>
              <a:gd name="T19" fmla="*/ 59 h 158"/>
              <a:gd name="T20" fmla="*/ 114 w 124"/>
              <a:gd name="T21" fmla="*/ 30 h 158"/>
              <a:gd name="T22" fmla="*/ 98 w 124"/>
              <a:gd name="T23" fmla="*/ 12 h 158"/>
              <a:gd name="T24" fmla="*/ 76 w 124"/>
              <a:gd name="T25" fmla="*/ 1 h 158"/>
              <a:gd name="T26" fmla="*/ 49 w 124"/>
              <a:gd name="T27" fmla="*/ 1 h 158"/>
              <a:gd name="T28" fmla="*/ 25 w 124"/>
              <a:gd name="T29" fmla="*/ 12 h 158"/>
              <a:gd name="T30" fmla="*/ 10 w 124"/>
              <a:gd name="T31" fmla="*/ 33 h 158"/>
              <a:gd name="T32" fmla="*/ 1 w 124"/>
              <a:gd name="T33" fmla="*/ 63 h 158"/>
              <a:gd name="T34" fmla="*/ 1 w 124"/>
              <a:gd name="T35" fmla="*/ 98 h 158"/>
              <a:gd name="T36" fmla="*/ 10 w 124"/>
              <a:gd name="T37" fmla="*/ 127 h 158"/>
              <a:gd name="T38" fmla="*/ 25 w 124"/>
              <a:gd name="T39" fmla="*/ 147 h 158"/>
              <a:gd name="T40" fmla="*/ 49 w 124"/>
              <a:gd name="T41" fmla="*/ 157 h 158"/>
              <a:gd name="T42" fmla="*/ 73 w 124"/>
              <a:gd name="T43" fmla="*/ 157 h 158"/>
              <a:gd name="T44" fmla="*/ 94 w 124"/>
              <a:gd name="T45" fmla="*/ 150 h 158"/>
              <a:gd name="T46" fmla="*/ 109 w 124"/>
              <a:gd name="T47" fmla="*/ 137 h 158"/>
              <a:gd name="T48" fmla="*/ 119 w 124"/>
              <a:gd name="T49" fmla="*/ 119 h 158"/>
              <a:gd name="T50" fmla="*/ 99 w 124"/>
              <a:gd name="T51" fmla="*/ 107 h 158"/>
              <a:gd name="T52" fmla="*/ 25 w 124"/>
              <a:gd name="T53" fmla="*/ 56 h 158"/>
              <a:gd name="T54" fmla="*/ 32 w 124"/>
              <a:gd name="T55" fmla="*/ 40 h 158"/>
              <a:gd name="T56" fmla="*/ 41 w 124"/>
              <a:gd name="T57" fmla="*/ 28 h 158"/>
              <a:gd name="T58" fmla="*/ 54 w 124"/>
              <a:gd name="T59" fmla="*/ 23 h 158"/>
              <a:gd name="T60" fmla="*/ 71 w 124"/>
              <a:gd name="T61" fmla="*/ 23 h 158"/>
              <a:gd name="T62" fmla="*/ 85 w 124"/>
              <a:gd name="T63" fmla="*/ 29 h 158"/>
              <a:gd name="T64" fmla="*/ 94 w 124"/>
              <a:gd name="T65" fmla="*/ 40 h 158"/>
              <a:gd name="T66" fmla="*/ 98 w 124"/>
              <a:gd name="T67" fmla="*/ 56 h 158"/>
              <a:gd name="T68" fmla="*/ 24 w 124"/>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9"/>
                </a:lnTo>
                <a:lnTo>
                  <a:pt x="91" y="123"/>
                </a:lnTo>
                <a:lnTo>
                  <a:pt x="87" y="128"/>
                </a:lnTo>
                <a:lnTo>
                  <a:pt x="82" y="130"/>
                </a:lnTo>
                <a:lnTo>
                  <a:pt x="77" y="133"/>
                </a:lnTo>
                <a:lnTo>
                  <a:pt x="71" y="135"/>
                </a:lnTo>
                <a:lnTo>
                  <a:pt x="63" y="135"/>
                </a:lnTo>
                <a:lnTo>
                  <a:pt x="55" y="134"/>
                </a:lnTo>
                <a:lnTo>
                  <a:pt x="48" y="132"/>
                </a:lnTo>
                <a:lnTo>
                  <a:pt x="41" y="128"/>
                </a:lnTo>
                <a:lnTo>
                  <a:pt x="35" y="122"/>
                </a:lnTo>
                <a:lnTo>
                  <a:pt x="31" y="116"/>
                </a:lnTo>
                <a:lnTo>
                  <a:pt x="28" y="108"/>
                </a:lnTo>
                <a:lnTo>
                  <a:pt x="25" y="98"/>
                </a:lnTo>
                <a:lnTo>
                  <a:pt x="24" y="87"/>
                </a:lnTo>
                <a:lnTo>
                  <a:pt x="124" y="87"/>
                </a:lnTo>
                <a:lnTo>
                  <a:pt x="124" y="76"/>
                </a:lnTo>
                <a:lnTo>
                  <a:pt x="122" y="59"/>
                </a:lnTo>
                <a:lnTo>
                  <a:pt x="119" y="43"/>
                </a:lnTo>
                <a:lnTo>
                  <a:pt x="114" y="30"/>
                </a:lnTo>
                <a:lnTo>
                  <a:pt x="108" y="20"/>
                </a:lnTo>
                <a:lnTo>
                  <a:pt x="98" y="12"/>
                </a:lnTo>
                <a:lnTo>
                  <a:pt x="88" y="5"/>
                </a:lnTo>
                <a:lnTo>
                  <a:pt x="76" y="1"/>
                </a:lnTo>
                <a:lnTo>
                  <a:pt x="61" y="0"/>
                </a:lnTo>
                <a:lnTo>
                  <a:pt x="49" y="1"/>
                </a:lnTo>
                <a:lnTo>
                  <a:pt x="36" y="6"/>
                </a:lnTo>
                <a:lnTo>
                  <a:pt x="25" y="12"/>
                </a:lnTo>
                <a:lnTo>
                  <a:pt x="17" y="21"/>
                </a:lnTo>
                <a:lnTo>
                  <a:pt x="10" y="33"/>
                </a:lnTo>
                <a:lnTo>
                  <a:pt x="4" y="47"/>
                </a:lnTo>
                <a:lnTo>
                  <a:pt x="1" y="63"/>
                </a:lnTo>
                <a:lnTo>
                  <a:pt x="0" y="80"/>
                </a:lnTo>
                <a:lnTo>
                  <a:pt x="1" y="98"/>
                </a:lnTo>
                <a:lnTo>
                  <a:pt x="4" y="113"/>
                </a:lnTo>
                <a:lnTo>
                  <a:pt x="10" y="127"/>
                </a:lnTo>
                <a:lnTo>
                  <a:pt x="17" y="137"/>
                </a:lnTo>
                <a:lnTo>
                  <a:pt x="25" y="147"/>
                </a:lnTo>
                <a:lnTo>
                  <a:pt x="36" y="153"/>
                </a:lnTo>
                <a:lnTo>
                  <a:pt x="49" y="157"/>
                </a:lnTo>
                <a:lnTo>
                  <a:pt x="61" y="158"/>
                </a:lnTo>
                <a:lnTo>
                  <a:pt x="73" y="157"/>
                </a:lnTo>
                <a:lnTo>
                  <a:pt x="85" y="155"/>
                </a:lnTo>
                <a:lnTo>
                  <a:pt x="94" y="150"/>
                </a:lnTo>
                <a:lnTo>
                  <a:pt x="102" y="144"/>
                </a:lnTo>
                <a:lnTo>
                  <a:pt x="109" y="137"/>
                </a:lnTo>
                <a:lnTo>
                  <a:pt x="115" y="128"/>
                </a:lnTo>
                <a:lnTo>
                  <a:pt x="119" y="119"/>
                </a:lnTo>
                <a:lnTo>
                  <a:pt x="121" y="107"/>
                </a:lnTo>
                <a:lnTo>
                  <a:pt x="99" y="107"/>
                </a:lnTo>
                <a:close/>
                <a:moveTo>
                  <a:pt x="24" y="66"/>
                </a:moveTo>
                <a:lnTo>
                  <a:pt x="25" y="56"/>
                </a:lnTo>
                <a:lnTo>
                  <a:pt x="28" y="48"/>
                </a:lnTo>
                <a:lnTo>
                  <a:pt x="32" y="40"/>
                </a:lnTo>
                <a:lnTo>
                  <a:pt x="36" y="34"/>
                </a:lnTo>
                <a:lnTo>
                  <a:pt x="41" y="28"/>
                </a:lnTo>
                <a:lnTo>
                  <a:pt x="48" y="24"/>
                </a:lnTo>
                <a:lnTo>
                  <a:pt x="54" y="23"/>
                </a:lnTo>
                <a:lnTo>
                  <a:pt x="62" y="22"/>
                </a:lnTo>
                <a:lnTo>
                  <a:pt x="71" y="23"/>
                </a:lnTo>
                <a:lnTo>
                  <a:pt x="78" y="24"/>
                </a:lnTo>
                <a:lnTo>
                  <a:pt x="85" y="29"/>
                </a:lnTo>
                <a:lnTo>
                  <a:pt x="90"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769" name="Freeform 217"/>
          <p:cNvSpPr>
            <a:spLocks/>
          </p:cNvSpPr>
          <p:nvPr/>
        </p:nvSpPr>
        <p:spPr bwMode="auto">
          <a:xfrm>
            <a:off x="2273300" y="4076700"/>
            <a:ext cx="58738" cy="109538"/>
          </a:xfrm>
          <a:custGeom>
            <a:avLst/>
            <a:gdLst>
              <a:gd name="T0" fmla="*/ 0 w 126"/>
              <a:gd name="T1" fmla="*/ 207 h 207"/>
              <a:gd name="T2" fmla="*/ 25 w 126"/>
              <a:gd name="T3" fmla="*/ 207 h 207"/>
              <a:gd name="T4" fmla="*/ 25 w 126"/>
              <a:gd name="T5" fmla="*/ 111 h 207"/>
              <a:gd name="T6" fmla="*/ 114 w 126"/>
              <a:gd name="T7" fmla="*/ 111 h 207"/>
              <a:gd name="T8" fmla="*/ 114 w 126"/>
              <a:gd name="T9" fmla="*/ 86 h 207"/>
              <a:gd name="T10" fmla="*/ 25 w 126"/>
              <a:gd name="T11" fmla="*/ 86 h 207"/>
              <a:gd name="T12" fmla="*/ 25 w 126"/>
              <a:gd name="T13" fmla="*/ 25 h 207"/>
              <a:gd name="T14" fmla="*/ 126 w 126"/>
              <a:gd name="T15" fmla="*/ 25 h 207"/>
              <a:gd name="T16" fmla="*/ 126 w 126"/>
              <a:gd name="T17" fmla="*/ 0 h 207"/>
              <a:gd name="T18" fmla="*/ 0 w 126"/>
              <a:gd name="T19" fmla="*/ 0 h 207"/>
              <a:gd name="T20" fmla="*/ 0 w 126"/>
              <a:gd name="T21" fmla="*/ 207 h 20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6"/>
              <a:gd name="T34" fmla="*/ 0 h 207"/>
              <a:gd name="T35" fmla="*/ 126 w 126"/>
              <a:gd name="T36" fmla="*/ 207 h 20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6" h="207">
                <a:moveTo>
                  <a:pt x="0" y="207"/>
                </a:moveTo>
                <a:lnTo>
                  <a:pt x="25" y="207"/>
                </a:lnTo>
                <a:lnTo>
                  <a:pt x="25" y="111"/>
                </a:lnTo>
                <a:lnTo>
                  <a:pt x="114" y="111"/>
                </a:lnTo>
                <a:lnTo>
                  <a:pt x="114" y="86"/>
                </a:lnTo>
                <a:lnTo>
                  <a:pt x="25" y="86"/>
                </a:lnTo>
                <a:lnTo>
                  <a:pt x="25" y="25"/>
                </a:lnTo>
                <a:lnTo>
                  <a:pt x="126" y="25"/>
                </a:lnTo>
                <a:lnTo>
                  <a:pt x="126" y="0"/>
                </a:lnTo>
                <a:lnTo>
                  <a:pt x="0" y="0"/>
                </a:lnTo>
                <a:lnTo>
                  <a:pt x="0" y="207"/>
                </a:lnTo>
                <a:close/>
              </a:path>
            </a:pathLst>
          </a:custGeom>
          <a:solidFill>
            <a:srgbClr val="000080"/>
          </a:solidFill>
          <a:ln w="9525">
            <a:noFill/>
            <a:round/>
            <a:headEnd/>
            <a:tailEnd/>
          </a:ln>
        </p:spPr>
        <p:txBody>
          <a:bodyPr/>
          <a:lstStyle/>
          <a:p>
            <a:endParaRPr lang="ru-RU"/>
          </a:p>
        </p:txBody>
      </p:sp>
      <p:sp>
        <p:nvSpPr>
          <p:cNvPr id="23770" name="Rectangle 218"/>
          <p:cNvSpPr>
            <a:spLocks noChangeArrowheads="1"/>
          </p:cNvSpPr>
          <p:nvPr/>
        </p:nvSpPr>
        <p:spPr bwMode="auto">
          <a:xfrm>
            <a:off x="2328863" y="4168775"/>
            <a:ext cx="11112" cy="17463"/>
          </a:xfrm>
          <a:prstGeom prst="rect">
            <a:avLst/>
          </a:prstGeom>
          <a:solidFill>
            <a:srgbClr val="000080"/>
          </a:solidFill>
          <a:ln w="9525">
            <a:noFill/>
            <a:miter lim="800000"/>
            <a:headEnd/>
            <a:tailEnd/>
          </a:ln>
        </p:spPr>
        <p:txBody>
          <a:bodyPr/>
          <a:lstStyle/>
          <a:p>
            <a:endParaRPr lang="ru-RU"/>
          </a:p>
        </p:txBody>
      </p:sp>
      <p:sp>
        <p:nvSpPr>
          <p:cNvPr id="23771" name="Freeform 219"/>
          <p:cNvSpPr>
            <a:spLocks/>
          </p:cNvSpPr>
          <p:nvPr/>
        </p:nvSpPr>
        <p:spPr bwMode="auto">
          <a:xfrm>
            <a:off x="1357313" y="4273550"/>
            <a:ext cx="33337" cy="104775"/>
          </a:xfrm>
          <a:custGeom>
            <a:avLst/>
            <a:gdLst>
              <a:gd name="T0" fmla="*/ 42 w 67"/>
              <a:gd name="T1" fmla="*/ 199 h 199"/>
              <a:gd name="T2" fmla="*/ 67 w 67"/>
              <a:gd name="T3" fmla="*/ 199 h 199"/>
              <a:gd name="T4" fmla="*/ 67 w 67"/>
              <a:gd name="T5" fmla="*/ 0 h 199"/>
              <a:gd name="T6" fmla="*/ 49 w 67"/>
              <a:gd name="T7" fmla="*/ 0 h 199"/>
              <a:gd name="T8" fmla="*/ 47 w 67"/>
              <a:gd name="T9" fmla="*/ 10 h 199"/>
              <a:gd name="T10" fmla="*/ 44 w 67"/>
              <a:gd name="T11" fmla="*/ 18 h 199"/>
              <a:gd name="T12" fmla="*/ 40 w 67"/>
              <a:gd name="T13" fmla="*/ 24 h 199"/>
              <a:gd name="T14" fmla="*/ 35 w 67"/>
              <a:gd name="T15" fmla="*/ 29 h 199"/>
              <a:gd name="T16" fmla="*/ 28 w 67"/>
              <a:gd name="T17" fmla="*/ 34 h 199"/>
              <a:gd name="T18" fmla="*/ 20 w 67"/>
              <a:gd name="T19" fmla="*/ 36 h 199"/>
              <a:gd name="T20" fmla="*/ 11 w 67"/>
              <a:gd name="T21" fmla="*/ 38 h 199"/>
              <a:gd name="T22" fmla="*/ 0 w 67"/>
              <a:gd name="T23" fmla="*/ 39 h 199"/>
              <a:gd name="T24" fmla="*/ 0 w 67"/>
              <a:gd name="T25" fmla="*/ 60 h 199"/>
              <a:gd name="T26" fmla="*/ 42 w 67"/>
              <a:gd name="T27" fmla="*/ 60 h 199"/>
              <a:gd name="T28" fmla="*/ 42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10"/>
                </a:lnTo>
                <a:lnTo>
                  <a:pt x="44" y="18"/>
                </a:lnTo>
                <a:lnTo>
                  <a:pt x="40" y="24"/>
                </a:lnTo>
                <a:lnTo>
                  <a:pt x="35" y="29"/>
                </a:lnTo>
                <a:lnTo>
                  <a:pt x="28" y="34"/>
                </a:lnTo>
                <a:lnTo>
                  <a:pt x="20" y="36"/>
                </a:lnTo>
                <a:lnTo>
                  <a:pt x="11" y="38"/>
                </a:lnTo>
                <a:lnTo>
                  <a:pt x="0" y="39"/>
                </a:lnTo>
                <a:lnTo>
                  <a:pt x="0" y="60"/>
                </a:lnTo>
                <a:lnTo>
                  <a:pt x="42" y="60"/>
                </a:lnTo>
                <a:lnTo>
                  <a:pt x="42" y="199"/>
                </a:lnTo>
                <a:close/>
              </a:path>
            </a:pathLst>
          </a:custGeom>
          <a:solidFill>
            <a:srgbClr val="000080"/>
          </a:solidFill>
          <a:ln w="9525">
            <a:noFill/>
            <a:round/>
            <a:headEnd/>
            <a:tailEnd/>
          </a:ln>
        </p:spPr>
        <p:txBody>
          <a:bodyPr/>
          <a:lstStyle/>
          <a:p>
            <a:endParaRPr lang="ru-RU"/>
          </a:p>
        </p:txBody>
      </p:sp>
      <p:sp>
        <p:nvSpPr>
          <p:cNvPr id="23772" name="Freeform 220"/>
          <p:cNvSpPr>
            <a:spLocks/>
          </p:cNvSpPr>
          <p:nvPr/>
        </p:nvSpPr>
        <p:spPr bwMode="auto">
          <a:xfrm>
            <a:off x="1417638" y="4275138"/>
            <a:ext cx="60325" cy="103187"/>
          </a:xfrm>
          <a:custGeom>
            <a:avLst/>
            <a:gdLst>
              <a:gd name="T0" fmla="*/ 25 w 124"/>
              <a:gd name="T1" fmla="*/ 195 h 195"/>
              <a:gd name="T2" fmla="*/ 51 w 124"/>
              <a:gd name="T3" fmla="*/ 195 h 195"/>
              <a:gd name="T4" fmla="*/ 55 w 124"/>
              <a:gd name="T5" fmla="*/ 171 h 195"/>
              <a:gd name="T6" fmla="*/ 60 w 124"/>
              <a:gd name="T7" fmla="*/ 148 h 195"/>
              <a:gd name="T8" fmla="*/ 67 w 124"/>
              <a:gd name="T9" fmla="*/ 126 h 195"/>
              <a:gd name="T10" fmla="*/ 75 w 124"/>
              <a:gd name="T11" fmla="*/ 103 h 195"/>
              <a:gd name="T12" fmla="*/ 85 w 124"/>
              <a:gd name="T13" fmla="*/ 82 h 195"/>
              <a:gd name="T14" fmla="*/ 97 w 124"/>
              <a:gd name="T15" fmla="*/ 63 h 195"/>
              <a:gd name="T16" fmla="*/ 109 w 124"/>
              <a:gd name="T17" fmla="*/ 43 h 195"/>
              <a:gd name="T18" fmla="*/ 124 w 124"/>
              <a:gd name="T19" fmla="*/ 24 h 195"/>
              <a:gd name="T20" fmla="*/ 124 w 124"/>
              <a:gd name="T21" fmla="*/ 0 h 195"/>
              <a:gd name="T22" fmla="*/ 0 w 124"/>
              <a:gd name="T23" fmla="*/ 0 h 195"/>
              <a:gd name="T24" fmla="*/ 0 w 124"/>
              <a:gd name="T25" fmla="*/ 27 h 195"/>
              <a:gd name="T26" fmla="*/ 99 w 124"/>
              <a:gd name="T27" fmla="*/ 27 h 195"/>
              <a:gd name="T28" fmla="*/ 84 w 124"/>
              <a:gd name="T29" fmla="*/ 45 h 195"/>
              <a:gd name="T30" fmla="*/ 70 w 124"/>
              <a:gd name="T31" fmla="*/ 65 h 195"/>
              <a:gd name="T32" fmla="*/ 59 w 124"/>
              <a:gd name="T33" fmla="*/ 85 h 195"/>
              <a:gd name="T34" fmla="*/ 48 w 124"/>
              <a:gd name="T35" fmla="*/ 106 h 195"/>
              <a:gd name="T36" fmla="*/ 40 w 124"/>
              <a:gd name="T37" fmla="*/ 127 h 195"/>
              <a:gd name="T38" fmla="*/ 34 w 124"/>
              <a:gd name="T39" fmla="*/ 149 h 195"/>
              <a:gd name="T40" fmla="*/ 28 w 124"/>
              <a:gd name="T41" fmla="*/ 172 h 195"/>
              <a:gd name="T42" fmla="*/ 25 w 124"/>
              <a:gd name="T43" fmla="*/ 195 h 19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4"/>
              <a:gd name="T67" fmla="*/ 0 h 195"/>
              <a:gd name="T68" fmla="*/ 124 w 124"/>
              <a:gd name="T69" fmla="*/ 195 h 19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4" h="195">
                <a:moveTo>
                  <a:pt x="25" y="195"/>
                </a:moveTo>
                <a:lnTo>
                  <a:pt x="51" y="195"/>
                </a:lnTo>
                <a:lnTo>
                  <a:pt x="55" y="171"/>
                </a:lnTo>
                <a:lnTo>
                  <a:pt x="60" y="148"/>
                </a:lnTo>
                <a:lnTo>
                  <a:pt x="67" y="126"/>
                </a:lnTo>
                <a:lnTo>
                  <a:pt x="75" y="103"/>
                </a:lnTo>
                <a:lnTo>
                  <a:pt x="85" y="82"/>
                </a:lnTo>
                <a:lnTo>
                  <a:pt x="97" y="63"/>
                </a:lnTo>
                <a:lnTo>
                  <a:pt x="109" y="43"/>
                </a:lnTo>
                <a:lnTo>
                  <a:pt x="124" y="24"/>
                </a:lnTo>
                <a:lnTo>
                  <a:pt x="124" y="0"/>
                </a:lnTo>
                <a:lnTo>
                  <a:pt x="0" y="0"/>
                </a:lnTo>
                <a:lnTo>
                  <a:pt x="0" y="27"/>
                </a:lnTo>
                <a:lnTo>
                  <a:pt x="99" y="27"/>
                </a:lnTo>
                <a:lnTo>
                  <a:pt x="84" y="45"/>
                </a:lnTo>
                <a:lnTo>
                  <a:pt x="70" y="65"/>
                </a:lnTo>
                <a:lnTo>
                  <a:pt x="59" y="85"/>
                </a:lnTo>
                <a:lnTo>
                  <a:pt x="48" y="106"/>
                </a:lnTo>
                <a:lnTo>
                  <a:pt x="40" y="127"/>
                </a:lnTo>
                <a:lnTo>
                  <a:pt x="34" y="149"/>
                </a:lnTo>
                <a:lnTo>
                  <a:pt x="28" y="172"/>
                </a:lnTo>
                <a:lnTo>
                  <a:pt x="25" y="195"/>
                </a:lnTo>
                <a:close/>
              </a:path>
            </a:pathLst>
          </a:custGeom>
          <a:solidFill>
            <a:srgbClr val="000080"/>
          </a:solidFill>
          <a:ln w="9525">
            <a:noFill/>
            <a:round/>
            <a:headEnd/>
            <a:tailEnd/>
          </a:ln>
        </p:spPr>
        <p:txBody>
          <a:bodyPr/>
          <a:lstStyle/>
          <a:p>
            <a:endParaRPr lang="ru-RU"/>
          </a:p>
        </p:txBody>
      </p:sp>
      <p:sp>
        <p:nvSpPr>
          <p:cNvPr id="23773" name="Freeform 221"/>
          <p:cNvSpPr>
            <a:spLocks noEditPoints="1"/>
          </p:cNvSpPr>
          <p:nvPr/>
        </p:nvSpPr>
        <p:spPr bwMode="auto">
          <a:xfrm>
            <a:off x="2036763" y="4268788"/>
            <a:ext cx="63500" cy="109537"/>
          </a:xfrm>
          <a:custGeom>
            <a:avLst/>
            <a:gdLst>
              <a:gd name="T0" fmla="*/ 0 w 134"/>
              <a:gd name="T1" fmla="*/ 207 h 207"/>
              <a:gd name="T2" fmla="*/ 25 w 134"/>
              <a:gd name="T3" fmla="*/ 207 h 207"/>
              <a:gd name="T4" fmla="*/ 25 w 134"/>
              <a:gd name="T5" fmla="*/ 120 h 207"/>
              <a:gd name="T6" fmla="*/ 63 w 134"/>
              <a:gd name="T7" fmla="*/ 120 h 207"/>
              <a:gd name="T8" fmla="*/ 77 w 134"/>
              <a:gd name="T9" fmla="*/ 120 h 207"/>
              <a:gd name="T10" fmla="*/ 89 w 134"/>
              <a:gd name="T11" fmla="*/ 119 h 207"/>
              <a:gd name="T12" fmla="*/ 100 w 134"/>
              <a:gd name="T13" fmla="*/ 117 h 207"/>
              <a:gd name="T14" fmla="*/ 109 w 134"/>
              <a:gd name="T15" fmla="*/ 112 h 207"/>
              <a:gd name="T16" fmla="*/ 115 w 134"/>
              <a:gd name="T17" fmla="*/ 107 h 207"/>
              <a:gd name="T18" fmla="*/ 120 w 134"/>
              <a:gd name="T19" fmla="*/ 103 h 207"/>
              <a:gd name="T20" fmla="*/ 124 w 134"/>
              <a:gd name="T21" fmla="*/ 97 h 207"/>
              <a:gd name="T22" fmla="*/ 127 w 134"/>
              <a:gd name="T23" fmla="*/ 91 h 207"/>
              <a:gd name="T24" fmla="*/ 130 w 134"/>
              <a:gd name="T25" fmla="*/ 84 h 207"/>
              <a:gd name="T26" fmla="*/ 131 w 134"/>
              <a:gd name="T27" fmla="*/ 77 h 207"/>
              <a:gd name="T28" fmla="*/ 134 w 134"/>
              <a:gd name="T29" fmla="*/ 69 h 207"/>
              <a:gd name="T30" fmla="*/ 134 w 134"/>
              <a:gd name="T31" fmla="*/ 61 h 207"/>
              <a:gd name="T32" fmla="*/ 134 w 134"/>
              <a:gd name="T33" fmla="*/ 51 h 207"/>
              <a:gd name="T34" fmla="*/ 132 w 134"/>
              <a:gd name="T35" fmla="*/ 43 h 207"/>
              <a:gd name="T36" fmla="*/ 130 w 134"/>
              <a:gd name="T37" fmla="*/ 35 h 207"/>
              <a:gd name="T38" fmla="*/ 127 w 134"/>
              <a:gd name="T39" fmla="*/ 28 h 207"/>
              <a:gd name="T40" fmla="*/ 124 w 134"/>
              <a:gd name="T41" fmla="*/ 22 h 207"/>
              <a:gd name="T42" fmla="*/ 120 w 134"/>
              <a:gd name="T43" fmla="*/ 16 h 207"/>
              <a:gd name="T44" fmla="*/ 116 w 134"/>
              <a:gd name="T45" fmla="*/ 12 h 207"/>
              <a:gd name="T46" fmla="*/ 109 w 134"/>
              <a:gd name="T47" fmla="*/ 8 h 207"/>
              <a:gd name="T48" fmla="*/ 101 w 134"/>
              <a:gd name="T49" fmla="*/ 4 h 207"/>
              <a:gd name="T50" fmla="*/ 90 w 134"/>
              <a:gd name="T51" fmla="*/ 1 h 207"/>
              <a:gd name="T52" fmla="*/ 80 w 134"/>
              <a:gd name="T53" fmla="*/ 0 h 207"/>
              <a:gd name="T54" fmla="*/ 68 w 134"/>
              <a:gd name="T55" fmla="*/ 0 h 207"/>
              <a:gd name="T56" fmla="*/ 62 w 134"/>
              <a:gd name="T57" fmla="*/ 0 h 207"/>
              <a:gd name="T58" fmla="*/ 0 w 134"/>
              <a:gd name="T59" fmla="*/ 0 h 207"/>
              <a:gd name="T60" fmla="*/ 0 w 134"/>
              <a:gd name="T61" fmla="*/ 207 h 207"/>
              <a:gd name="T62" fmla="*/ 25 w 134"/>
              <a:gd name="T63" fmla="*/ 94 h 207"/>
              <a:gd name="T64" fmla="*/ 25 w 134"/>
              <a:gd name="T65" fmla="*/ 26 h 207"/>
              <a:gd name="T66" fmla="*/ 69 w 134"/>
              <a:gd name="T67" fmla="*/ 26 h 207"/>
              <a:gd name="T68" fmla="*/ 79 w 134"/>
              <a:gd name="T69" fmla="*/ 26 h 207"/>
              <a:gd name="T70" fmla="*/ 86 w 134"/>
              <a:gd name="T71" fmla="*/ 28 h 207"/>
              <a:gd name="T72" fmla="*/ 92 w 134"/>
              <a:gd name="T73" fmla="*/ 30 h 207"/>
              <a:gd name="T74" fmla="*/ 98 w 134"/>
              <a:gd name="T75" fmla="*/ 34 h 207"/>
              <a:gd name="T76" fmla="*/ 102 w 134"/>
              <a:gd name="T77" fmla="*/ 39 h 207"/>
              <a:gd name="T78" fmla="*/ 105 w 134"/>
              <a:gd name="T79" fmla="*/ 44 h 207"/>
              <a:gd name="T80" fmla="*/ 106 w 134"/>
              <a:gd name="T81" fmla="*/ 51 h 207"/>
              <a:gd name="T82" fmla="*/ 107 w 134"/>
              <a:gd name="T83" fmla="*/ 59 h 207"/>
              <a:gd name="T84" fmla="*/ 106 w 134"/>
              <a:gd name="T85" fmla="*/ 69 h 207"/>
              <a:gd name="T86" fmla="*/ 105 w 134"/>
              <a:gd name="T87" fmla="*/ 77 h 207"/>
              <a:gd name="T88" fmla="*/ 102 w 134"/>
              <a:gd name="T89" fmla="*/ 83 h 207"/>
              <a:gd name="T90" fmla="*/ 98 w 134"/>
              <a:gd name="T91" fmla="*/ 87 h 207"/>
              <a:gd name="T92" fmla="*/ 92 w 134"/>
              <a:gd name="T93" fmla="*/ 91 h 207"/>
              <a:gd name="T94" fmla="*/ 85 w 134"/>
              <a:gd name="T95" fmla="*/ 93 h 207"/>
              <a:gd name="T96" fmla="*/ 77 w 134"/>
              <a:gd name="T97" fmla="*/ 94 h 207"/>
              <a:gd name="T98" fmla="*/ 67 w 134"/>
              <a:gd name="T99" fmla="*/ 94 h 207"/>
              <a:gd name="T100" fmla="*/ 25 w 134"/>
              <a:gd name="T101" fmla="*/ 94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7"/>
              <a:gd name="T155" fmla="*/ 134 w 134"/>
              <a:gd name="T156" fmla="*/ 207 h 2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7">
                <a:moveTo>
                  <a:pt x="0" y="207"/>
                </a:moveTo>
                <a:lnTo>
                  <a:pt x="25" y="207"/>
                </a:lnTo>
                <a:lnTo>
                  <a:pt x="25" y="120"/>
                </a:lnTo>
                <a:lnTo>
                  <a:pt x="63" y="120"/>
                </a:lnTo>
                <a:lnTo>
                  <a:pt x="77" y="120"/>
                </a:lnTo>
                <a:lnTo>
                  <a:pt x="89" y="119"/>
                </a:lnTo>
                <a:lnTo>
                  <a:pt x="100" y="117"/>
                </a:lnTo>
                <a:lnTo>
                  <a:pt x="109" y="112"/>
                </a:lnTo>
                <a:lnTo>
                  <a:pt x="115" y="107"/>
                </a:lnTo>
                <a:lnTo>
                  <a:pt x="120" y="103"/>
                </a:lnTo>
                <a:lnTo>
                  <a:pt x="124" y="97"/>
                </a:lnTo>
                <a:lnTo>
                  <a:pt x="127" y="91"/>
                </a:lnTo>
                <a:lnTo>
                  <a:pt x="130" y="84"/>
                </a:lnTo>
                <a:lnTo>
                  <a:pt x="131" y="77"/>
                </a:lnTo>
                <a:lnTo>
                  <a:pt x="134" y="69"/>
                </a:lnTo>
                <a:lnTo>
                  <a:pt x="134" y="61"/>
                </a:lnTo>
                <a:lnTo>
                  <a:pt x="134" y="51"/>
                </a:lnTo>
                <a:lnTo>
                  <a:pt x="132" y="43"/>
                </a:lnTo>
                <a:lnTo>
                  <a:pt x="130" y="35"/>
                </a:lnTo>
                <a:lnTo>
                  <a:pt x="127" y="28"/>
                </a:lnTo>
                <a:lnTo>
                  <a:pt x="124" y="22"/>
                </a:lnTo>
                <a:lnTo>
                  <a:pt x="120" y="16"/>
                </a:lnTo>
                <a:lnTo>
                  <a:pt x="116" y="12"/>
                </a:lnTo>
                <a:lnTo>
                  <a:pt x="109" y="8"/>
                </a:lnTo>
                <a:lnTo>
                  <a:pt x="101" y="4"/>
                </a:lnTo>
                <a:lnTo>
                  <a:pt x="90" y="1"/>
                </a:lnTo>
                <a:lnTo>
                  <a:pt x="80" y="0"/>
                </a:lnTo>
                <a:lnTo>
                  <a:pt x="68" y="0"/>
                </a:lnTo>
                <a:lnTo>
                  <a:pt x="62" y="0"/>
                </a:lnTo>
                <a:lnTo>
                  <a:pt x="0" y="0"/>
                </a:lnTo>
                <a:lnTo>
                  <a:pt x="0" y="207"/>
                </a:lnTo>
                <a:close/>
                <a:moveTo>
                  <a:pt x="25" y="94"/>
                </a:moveTo>
                <a:lnTo>
                  <a:pt x="25" y="26"/>
                </a:lnTo>
                <a:lnTo>
                  <a:pt x="69" y="26"/>
                </a:lnTo>
                <a:lnTo>
                  <a:pt x="79" y="26"/>
                </a:lnTo>
                <a:lnTo>
                  <a:pt x="86" y="28"/>
                </a:lnTo>
                <a:lnTo>
                  <a:pt x="92" y="30"/>
                </a:lnTo>
                <a:lnTo>
                  <a:pt x="98" y="34"/>
                </a:lnTo>
                <a:lnTo>
                  <a:pt x="102" y="39"/>
                </a:lnTo>
                <a:lnTo>
                  <a:pt x="105" y="44"/>
                </a:lnTo>
                <a:lnTo>
                  <a:pt x="106" y="51"/>
                </a:lnTo>
                <a:lnTo>
                  <a:pt x="107" y="59"/>
                </a:lnTo>
                <a:lnTo>
                  <a:pt x="106" y="69"/>
                </a:lnTo>
                <a:lnTo>
                  <a:pt x="105" y="77"/>
                </a:lnTo>
                <a:lnTo>
                  <a:pt x="102" y="83"/>
                </a:lnTo>
                <a:lnTo>
                  <a:pt x="98" y="87"/>
                </a:lnTo>
                <a:lnTo>
                  <a:pt x="92" y="91"/>
                </a:lnTo>
                <a:lnTo>
                  <a:pt x="85" y="93"/>
                </a:lnTo>
                <a:lnTo>
                  <a:pt x="77" y="94"/>
                </a:lnTo>
                <a:lnTo>
                  <a:pt x="67" y="94"/>
                </a:lnTo>
                <a:lnTo>
                  <a:pt x="25" y="94"/>
                </a:lnTo>
                <a:close/>
              </a:path>
            </a:pathLst>
          </a:custGeom>
          <a:solidFill>
            <a:srgbClr val="000080"/>
          </a:solidFill>
          <a:ln w="9525">
            <a:noFill/>
            <a:round/>
            <a:headEnd/>
            <a:tailEnd/>
          </a:ln>
        </p:spPr>
        <p:txBody>
          <a:bodyPr/>
          <a:lstStyle/>
          <a:p>
            <a:endParaRPr lang="ru-RU"/>
          </a:p>
        </p:txBody>
      </p:sp>
      <p:sp>
        <p:nvSpPr>
          <p:cNvPr id="23774" name="Freeform 222"/>
          <p:cNvSpPr>
            <a:spLocks/>
          </p:cNvSpPr>
          <p:nvPr/>
        </p:nvSpPr>
        <p:spPr bwMode="auto">
          <a:xfrm>
            <a:off x="2112963" y="4297363"/>
            <a:ext cx="30162" cy="80962"/>
          </a:xfrm>
          <a:custGeom>
            <a:avLst/>
            <a:gdLst>
              <a:gd name="T0" fmla="*/ 0 w 66"/>
              <a:gd name="T1" fmla="*/ 154 h 154"/>
              <a:gd name="T2" fmla="*/ 23 w 66"/>
              <a:gd name="T3" fmla="*/ 154 h 154"/>
              <a:gd name="T4" fmla="*/ 23 w 66"/>
              <a:gd name="T5" fmla="*/ 69 h 154"/>
              <a:gd name="T6" fmla="*/ 24 w 66"/>
              <a:gd name="T7" fmla="*/ 60 h 154"/>
              <a:gd name="T8" fmla="*/ 25 w 66"/>
              <a:gd name="T9" fmla="*/ 51 h 154"/>
              <a:gd name="T10" fmla="*/ 28 w 66"/>
              <a:gd name="T11" fmla="*/ 44 h 154"/>
              <a:gd name="T12" fmla="*/ 33 w 66"/>
              <a:gd name="T13" fmla="*/ 38 h 154"/>
              <a:gd name="T14" fmla="*/ 38 w 66"/>
              <a:gd name="T15" fmla="*/ 32 h 154"/>
              <a:gd name="T16" fmla="*/ 44 w 66"/>
              <a:gd name="T17" fmla="*/ 29 h 154"/>
              <a:gd name="T18" fmla="*/ 53 w 66"/>
              <a:gd name="T19" fmla="*/ 27 h 154"/>
              <a:gd name="T20" fmla="*/ 61 w 66"/>
              <a:gd name="T21" fmla="*/ 26 h 154"/>
              <a:gd name="T22" fmla="*/ 66 w 66"/>
              <a:gd name="T23" fmla="*/ 26 h 154"/>
              <a:gd name="T24" fmla="*/ 66 w 66"/>
              <a:gd name="T25" fmla="*/ 0 h 154"/>
              <a:gd name="T26" fmla="*/ 60 w 66"/>
              <a:gd name="T27" fmla="*/ 0 h 154"/>
              <a:gd name="T28" fmla="*/ 54 w 66"/>
              <a:gd name="T29" fmla="*/ 0 h 154"/>
              <a:gd name="T30" fmla="*/ 47 w 66"/>
              <a:gd name="T31" fmla="*/ 2 h 154"/>
              <a:gd name="T32" fmla="*/ 42 w 66"/>
              <a:gd name="T33" fmla="*/ 4 h 154"/>
              <a:gd name="T34" fmla="*/ 37 w 66"/>
              <a:gd name="T35" fmla="*/ 6 h 154"/>
              <a:gd name="T36" fmla="*/ 33 w 66"/>
              <a:gd name="T37" fmla="*/ 11 h 154"/>
              <a:gd name="T38" fmla="*/ 28 w 66"/>
              <a:gd name="T39" fmla="*/ 17 h 154"/>
              <a:gd name="T40" fmla="*/ 25 w 66"/>
              <a:gd name="T41" fmla="*/ 23 h 154"/>
              <a:gd name="T42" fmla="*/ 22 w 66"/>
              <a:gd name="T43" fmla="*/ 30 h 154"/>
              <a:gd name="T44" fmla="*/ 22 w 66"/>
              <a:gd name="T45" fmla="*/ 3 h 154"/>
              <a:gd name="T46" fmla="*/ 0 w 66"/>
              <a:gd name="T47" fmla="*/ 3 h 154"/>
              <a:gd name="T48" fmla="*/ 0 w 66"/>
              <a:gd name="T49" fmla="*/ 154 h 1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4"/>
              <a:gd name="T77" fmla="*/ 66 w 66"/>
              <a:gd name="T78" fmla="*/ 154 h 1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4">
                <a:moveTo>
                  <a:pt x="0" y="154"/>
                </a:moveTo>
                <a:lnTo>
                  <a:pt x="23" y="154"/>
                </a:lnTo>
                <a:lnTo>
                  <a:pt x="23" y="69"/>
                </a:lnTo>
                <a:lnTo>
                  <a:pt x="24" y="60"/>
                </a:lnTo>
                <a:lnTo>
                  <a:pt x="25" y="51"/>
                </a:lnTo>
                <a:lnTo>
                  <a:pt x="28" y="44"/>
                </a:lnTo>
                <a:lnTo>
                  <a:pt x="33" y="38"/>
                </a:lnTo>
                <a:lnTo>
                  <a:pt x="38" y="32"/>
                </a:lnTo>
                <a:lnTo>
                  <a:pt x="44" y="29"/>
                </a:lnTo>
                <a:lnTo>
                  <a:pt x="53" y="27"/>
                </a:lnTo>
                <a:lnTo>
                  <a:pt x="61" y="26"/>
                </a:lnTo>
                <a:lnTo>
                  <a:pt x="66" y="26"/>
                </a:lnTo>
                <a:lnTo>
                  <a:pt x="66" y="0"/>
                </a:lnTo>
                <a:lnTo>
                  <a:pt x="60" y="0"/>
                </a:lnTo>
                <a:lnTo>
                  <a:pt x="54" y="0"/>
                </a:lnTo>
                <a:lnTo>
                  <a:pt x="47" y="2"/>
                </a:lnTo>
                <a:lnTo>
                  <a:pt x="42" y="4"/>
                </a:lnTo>
                <a:lnTo>
                  <a:pt x="37" y="6"/>
                </a:lnTo>
                <a:lnTo>
                  <a:pt x="33" y="11"/>
                </a:lnTo>
                <a:lnTo>
                  <a:pt x="28" y="17"/>
                </a:lnTo>
                <a:lnTo>
                  <a:pt x="25" y="23"/>
                </a:lnTo>
                <a:lnTo>
                  <a:pt x="22" y="30"/>
                </a:lnTo>
                <a:lnTo>
                  <a:pt x="22" y="3"/>
                </a:lnTo>
                <a:lnTo>
                  <a:pt x="0" y="3"/>
                </a:lnTo>
                <a:lnTo>
                  <a:pt x="0" y="154"/>
                </a:lnTo>
                <a:close/>
              </a:path>
            </a:pathLst>
          </a:custGeom>
          <a:solidFill>
            <a:srgbClr val="000080"/>
          </a:solidFill>
          <a:ln w="9525">
            <a:noFill/>
            <a:round/>
            <a:headEnd/>
            <a:tailEnd/>
          </a:ln>
        </p:spPr>
        <p:txBody>
          <a:bodyPr/>
          <a:lstStyle/>
          <a:p>
            <a:endParaRPr lang="ru-RU"/>
          </a:p>
        </p:txBody>
      </p:sp>
      <p:sp>
        <p:nvSpPr>
          <p:cNvPr id="23775" name="Freeform 223"/>
          <p:cNvSpPr>
            <a:spLocks noEditPoints="1"/>
          </p:cNvSpPr>
          <p:nvPr/>
        </p:nvSpPr>
        <p:spPr bwMode="auto">
          <a:xfrm>
            <a:off x="2152650" y="4268788"/>
            <a:ext cx="11113" cy="109537"/>
          </a:xfrm>
          <a:custGeom>
            <a:avLst/>
            <a:gdLst>
              <a:gd name="T0" fmla="*/ 0 w 24"/>
              <a:gd name="T1" fmla="*/ 207 h 207"/>
              <a:gd name="T2" fmla="*/ 24 w 24"/>
              <a:gd name="T3" fmla="*/ 207 h 207"/>
              <a:gd name="T4" fmla="*/ 24 w 24"/>
              <a:gd name="T5" fmla="*/ 56 h 207"/>
              <a:gd name="T6" fmla="*/ 0 w 24"/>
              <a:gd name="T7" fmla="*/ 56 h 207"/>
              <a:gd name="T8" fmla="*/ 0 w 24"/>
              <a:gd name="T9" fmla="*/ 207 h 207"/>
              <a:gd name="T10" fmla="*/ 0 w 24"/>
              <a:gd name="T11" fmla="*/ 28 h 207"/>
              <a:gd name="T12" fmla="*/ 24 w 24"/>
              <a:gd name="T13" fmla="*/ 28 h 207"/>
              <a:gd name="T14" fmla="*/ 24 w 24"/>
              <a:gd name="T15" fmla="*/ 0 h 207"/>
              <a:gd name="T16" fmla="*/ 0 w 24"/>
              <a:gd name="T17" fmla="*/ 0 h 207"/>
              <a:gd name="T18" fmla="*/ 0 w 24"/>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207"/>
              <a:gd name="T32" fmla="*/ 24 w 24"/>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207">
                <a:moveTo>
                  <a:pt x="0" y="207"/>
                </a:moveTo>
                <a:lnTo>
                  <a:pt x="24" y="207"/>
                </a:lnTo>
                <a:lnTo>
                  <a:pt x="24" y="56"/>
                </a:lnTo>
                <a:lnTo>
                  <a:pt x="0" y="56"/>
                </a:lnTo>
                <a:lnTo>
                  <a:pt x="0" y="207"/>
                </a:lnTo>
                <a:close/>
                <a:moveTo>
                  <a:pt x="0" y="28"/>
                </a:moveTo>
                <a:lnTo>
                  <a:pt x="24" y="28"/>
                </a:lnTo>
                <a:lnTo>
                  <a:pt x="24" y="0"/>
                </a:lnTo>
                <a:lnTo>
                  <a:pt x="0" y="0"/>
                </a:lnTo>
                <a:lnTo>
                  <a:pt x="0" y="28"/>
                </a:lnTo>
                <a:close/>
              </a:path>
            </a:pathLst>
          </a:custGeom>
          <a:solidFill>
            <a:srgbClr val="000080"/>
          </a:solidFill>
          <a:ln w="9525">
            <a:noFill/>
            <a:round/>
            <a:headEnd/>
            <a:tailEnd/>
          </a:ln>
        </p:spPr>
        <p:txBody>
          <a:bodyPr/>
          <a:lstStyle/>
          <a:p>
            <a:endParaRPr lang="ru-RU"/>
          </a:p>
        </p:txBody>
      </p:sp>
      <p:sp>
        <p:nvSpPr>
          <p:cNvPr id="23776" name="Freeform 224"/>
          <p:cNvSpPr>
            <a:spLocks/>
          </p:cNvSpPr>
          <p:nvPr/>
        </p:nvSpPr>
        <p:spPr bwMode="auto">
          <a:xfrm>
            <a:off x="2176463" y="4297363"/>
            <a:ext cx="52387" cy="82550"/>
          </a:xfrm>
          <a:custGeom>
            <a:avLst/>
            <a:gdLst>
              <a:gd name="T0" fmla="*/ 1 w 112"/>
              <a:gd name="T1" fmla="*/ 117 h 158"/>
              <a:gd name="T2" fmla="*/ 8 w 112"/>
              <a:gd name="T3" fmla="*/ 137 h 158"/>
              <a:gd name="T4" fmla="*/ 22 w 112"/>
              <a:gd name="T5" fmla="*/ 150 h 158"/>
              <a:gd name="T6" fmla="*/ 42 w 112"/>
              <a:gd name="T7" fmla="*/ 157 h 158"/>
              <a:gd name="T8" fmla="*/ 67 w 112"/>
              <a:gd name="T9" fmla="*/ 157 h 158"/>
              <a:gd name="T10" fmla="*/ 89 w 112"/>
              <a:gd name="T11" fmla="*/ 151 h 158"/>
              <a:gd name="T12" fmla="*/ 103 w 112"/>
              <a:gd name="T13" fmla="*/ 138 h 158"/>
              <a:gd name="T14" fmla="*/ 111 w 112"/>
              <a:gd name="T15" fmla="*/ 119 h 158"/>
              <a:gd name="T16" fmla="*/ 111 w 112"/>
              <a:gd name="T17" fmla="*/ 100 h 158"/>
              <a:gd name="T18" fmla="*/ 106 w 112"/>
              <a:gd name="T19" fmla="*/ 86 h 158"/>
              <a:gd name="T20" fmla="*/ 96 w 112"/>
              <a:gd name="T21" fmla="*/ 76 h 158"/>
              <a:gd name="T22" fmla="*/ 80 w 112"/>
              <a:gd name="T23" fmla="*/ 69 h 158"/>
              <a:gd name="T24" fmla="*/ 47 w 112"/>
              <a:gd name="T25" fmla="*/ 61 h 158"/>
              <a:gd name="T26" fmla="*/ 38 w 112"/>
              <a:gd name="T27" fmla="*/ 58 h 158"/>
              <a:gd name="T28" fmla="*/ 31 w 112"/>
              <a:gd name="T29" fmla="*/ 54 h 158"/>
              <a:gd name="T30" fmla="*/ 26 w 112"/>
              <a:gd name="T31" fmla="*/ 50 h 158"/>
              <a:gd name="T32" fmla="*/ 25 w 112"/>
              <a:gd name="T33" fmla="*/ 43 h 158"/>
              <a:gd name="T34" fmla="*/ 27 w 112"/>
              <a:gd name="T35" fmla="*/ 33 h 158"/>
              <a:gd name="T36" fmla="*/ 33 w 112"/>
              <a:gd name="T37" fmla="*/ 27 h 158"/>
              <a:gd name="T38" fmla="*/ 42 w 112"/>
              <a:gd name="T39" fmla="*/ 23 h 158"/>
              <a:gd name="T40" fmla="*/ 55 w 112"/>
              <a:gd name="T41" fmla="*/ 22 h 158"/>
              <a:gd name="T42" fmla="*/ 67 w 112"/>
              <a:gd name="T43" fmla="*/ 23 h 158"/>
              <a:gd name="T44" fmla="*/ 77 w 112"/>
              <a:gd name="T45" fmla="*/ 29 h 158"/>
              <a:gd name="T46" fmla="*/ 83 w 112"/>
              <a:gd name="T47" fmla="*/ 36 h 158"/>
              <a:gd name="T48" fmla="*/ 86 w 112"/>
              <a:gd name="T49" fmla="*/ 46 h 158"/>
              <a:gd name="T50" fmla="*/ 107 w 112"/>
              <a:gd name="T51" fmla="*/ 36 h 158"/>
              <a:gd name="T52" fmla="*/ 100 w 112"/>
              <a:gd name="T53" fmla="*/ 18 h 158"/>
              <a:gd name="T54" fmla="*/ 86 w 112"/>
              <a:gd name="T55" fmla="*/ 6 h 158"/>
              <a:gd name="T56" fmla="*/ 66 w 112"/>
              <a:gd name="T57" fmla="*/ 1 h 158"/>
              <a:gd name="T58" fmla="*/ 43 w 112"/>
              <a:gd name="T59" fmla="*/ 1 h 158"/>
              <a:gd name="T60" fmla="*/ 24 w 112"/>
              <a:gd name="T61" fmla="*/ 6 h 158"/>
              <a:gd name="T62" fmla="*/ 10 w 112"/>
              <a:gd name="T63" fmla="*/ 18 h 158"/>
              <a:gd name="T64" fmla="*/ 4 w 112"/>
              <a:gd name="T65" fmla="*/ 33 h 158"/>
              <a:gd name="T66" fmla="*/ 4 w 112"/>
              <a:gd name="T67" fmla="*/ 52 h 158"/>
              <a:gd name="T68" fmla="*/ 8 w 112"/>
              <a:gd name="T69" fmla="*/ 66 h 158"/>
              <a:gd name="T70" fmla="*/ 18 w 112"/>
              <a:gd name="T71" fmla="*/ 75 h 158"/>
              <a:gd name="T72" fmla="*/ 33 w 112"/>
              <a:gd name="T73" fmla="*/ 82 h 158"/>
              <a:gd name="T74" fmla="*/ 68 w 112"/>
              <a:gd name="T75" fmla="*/ 93 h 158"/>
              <a:gd name="T76" fmla="*/ 78 w 112"/>
              <a:gd name="T77" fmla="*/ 95 h 158"/>
              <a:gd name="T78" fmla="*/ 84 w 112"/>
              <a:gd name="T79" fmla="*/ 98 h 158"/>
              <a:gd name="T80" fmla="*/ 89 w 112"/>
              <a:gd name="T81" fmla="*/ 104 h 158"/>
              <a:gd name="T82" fmla="*/ 90 w 112"/>
              <a:gd name="T83" fmla="*/ 112 h 158"/>
              <a:gd name="T84" fmla="*/ 87 w 112"/>
              <a:gd name="T85" fmla="*/ 122 h 158"/>
              <a:gd name="T86" fmla="*/ 81 w 112"/>
              <a:gd name="T87" fmla="*/ 129 h 158"/>
              <a:gd name="T88" fmla="*/ 71 w 112"/>
              <a:gd name="T89" fmla="*/ 135 h 158"/>
              <a:gd name="T90" fmla="*/ 57 w 112"/>
              <a:gd name="T91" fmla="*/ 136 h 158"/>
              <a:gd name="T92" fmla="*/ 42 w 112"/>
              <a:gd name="T93" fmla="*/ 133 h 158"/>
              <a:gd name="T94" fmla="*/ 32 w 112"/>
              <a:gd name="T95" fmla="*/ 128 h 158"/>
              <a:gd name="T96" fmla="*/ 24 w 112"/>
              <a:gd name="T97" fmla="*/ 118 h 158"/>
              <a:gd name="T98" fmla="*/ 21 w 112"/>
              <a:gd name="T99" fmla="*/ 105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2"/>
              <a:gd name="T151" fmla="*/ 0 h 158"/>
              <a:gd name="T152" fmla="*/ 112 w 112"/>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2" h="158">
                <a:moveTo>
                  <a:pt x="0" y="105"/>
                </a:moveTo>
                <a:lnTo>
                  <a:pt x="1" y="117"/>
                </a:lnTo>
                <a:lnTo>
                  <a:pt x="3" y="128"/>
                </a:lnTo>
                <a:lnTo>
                  <a:pt x="8" y="137"/>
                </a:lnTo>
                <a:lnTo>
                  <a:pt x="14" y="144"/>
                </a:lnTo>
                <a:lnTo>
                  <a:pt x="22" y="150"/>
                </a:lnTo>
                <a:lnTo>
                  <a:pt x="32" y="154"/>
                </a:lnTo>
                <a:lnTo>
                  <a:pt x="42" y="157"/>
                </a:lnTo>
                <a:lnTo>
                  <a:pt x="55" y="158"/>
                </a:lnTo>
                <a:lnTo>
                  <a:pt x="67" y="157"/>
                </a:lnTo>
                <a:lnTo>
                  <a:pt x="79" y="154"/>
                </a:lnTo>
                <a:lnTo>
                  <a:pt x="89" y="151"/>
                </a:lnTo>
                <a:lnTo>
                  <a:pt x="97" y="145"/>
                </a:lnTo>
                <a:lnTo>
                  <a:pt x="103" y="138"/>
                </a:lnTo>
                <a:lnTo>
                  <a:pt x="107" y="130"/>
                </a:lnTo>
                <a:lnTo>
                  <a:pt x="111" y="119"/>
                </a:lnTo>
                <a:lnTo>
                  <a:pt x="112" y="109"/>
                </a:lnTo>
                <a:lnTo>
                  <a:pt x="111" y="100"/>
                </a:lnTo>
                <a:lnTo>
                  <a:pt x="110" y="93"/>
                </a:lnTo>
                <a:lnTo>
                  <a:pt x="106" y="86"/>
                </a:lnTo>
                <a:lnTo>
                  <a:pt x="101" y="81"/>
                </a:lnTo>
                <a:lnTo>
                  <a:pt x="96" y="76"/>
                </a:lnTo>
                <a:lnTo>
                  <a:pt x="89" y="73"/>
                </a:lnTo>
                <a:lnTo>
                  <a:pt x="80" y="69"/>
                </a:lnTo>
                <a:lnTo>
                  <a:pt x="71" y="67"/>
                </a:lnTo>
                <a:lnTo>
                  <a:pt x="47" y="61"/>
                </a:lnTo>
                <a:lnTo>
                  <a:pt x="42" y="59"/>
                </a:lnTo>
                <a:lnTo>
                  <a:pt x="38" y="58"/>
                </a:lnTo>
                <a:lnTo>
                  <a:pt x="34" y="57"/>
                </a:lnTo>
                <a:lnTo>
                  <a:pt x="31" y="54"/>
                </a:lnTo>
                <a:lnTo>
                  <a:pt x="28" y="52"/>
                </a:lnTo>
                <a:lnTo>
                  <a:pt x="26" y="50"/>
                </a:lnTo>
                <a:lnTo>
                  <a:pt x="25" y="46"/>
                </a:lnTo>
                <a:lnTo>
                  <a:pt x="25" y="43"/>
                </a:lnTo>
                <a:lnTo>
                  <a:pt x="25" y="38"/>
                </a:lnTo>
                <a:lnTo>
                  <a:pt x="27" y="33"/>
                </a:lnTo>
                <a:lnTo>
                  <a:pt x="29" y="30"/>
                </a:lnTo>
                <a:lnTo>
                  <a:pt x="33" y="27"/>
                </a:lnTo>
                <a:lnTo>
                  <a:pt x="37" y="25"/>
                </a:lnTo>
                <a:lnTo>
                  <a:pt x="42" y="23"/>
                </a:lnTo>
                <a:lnTo>
                  <a:pt x="47" y="22"/>
                </a:lnTo>
                <a:lnTo>
                  <a:pt x="55" y="22"/>
                </a:lnTo>
                <a:lnTo>
                  <a:pt x="61" y="22"/>
                </a:lnTo>
                <a:lnTo>
                  <a:pt x="67" y="23"/>
                </a:lnTo>
                <a:lnTo>
                  <a:pt x="73" y="25"/>
                </a:lnTo>
                <a:lnTo>
                  <a:pt x="77" y="29"/>
                </a:lnTo>
                <a:lnTo>
                  <a:pt x="81" y="32"/>
                </a:lnTo>
                <a:lnTo>
                  <a:pt x="83" y="36"/>
                </a:lnTo>
                <a:lnTo>
                  <a:pt x="85" y="40"/>
                </a:lnTo>
                <a:lnTo>
                  <a:pt x="86" y="46"/>
                </a:lnTo>
                <a:lnTo>
                  <a:pt x="109" y="46"/>
                </a:lnTo>
                <a:lnTo>
                  <a:pt x="107" y="36"/>
                </a:lnTo>
                <a:lnTo>
                  <a:pt x="104" y="26"/>
                </a:lnTo>
                <a:lnTo>
                  <a:pt x="100" y="18"/>
                </a:lnTo>
                <a:lnTo>
                  <a:pt x="94" y="12"/>
                </a:lnTo>
                <a:lnTo>
                  <a:pt x="86" y="6"/>
                </a:lnTo>
                <a:lnTo>
                  <a:pt x="77" y="3"/>
                </a:lnTo>
                <a:lnTo>
                  <a:pt x="66" y="1"/>
                </a:lnTo>
                <a:lnTo>
                  <a:pt x="55" y="0"/>
                </a:lnTo>
                <a:lnTo>
                  <a:pt x="43" y="1"/>
                </a:lnTo>
                <a:lnTo>
                  <a:pt x="33" y="3"/>
                </a:lnTo>
                <a:lnTo>
                  <a:pt x="24" y="6"/>
                </a:lnTo>
                <a:lnTo>
                  <a:pt x="17" y="11"/>
                </a:lnTo>
                <a:lnTo>
                  <a:pt x="10" y="18"/>
                </a:lnTo>
                <a:lnTo>
                  <a:pt x="6" y="25"/>
                </a:lnTo>
                <a:lnTo>
                  <a:pt x="4" y="33"/>
                </a:lnTo>
                <a:lnTo>
                  <a:pt x="3" y="43"/>
                </a:lnTo>
                <a:lnTo>
                  <a:pt x="4" y="52"/>
                </a:lnTo>
                <a:lnTo>
                  <a:pt x="5" y="59"/>
                </a:lnTo>
                <a:lnTo>
                  <a:pt x="8" y="66"/>
                </a:lnTo>
                <a:lnTo>
                  <a:pt x="13" y="71"/>
                </a:lnTo>
                <a:lnTo>
                  <a:pt x="18" y="75"/>
                </a:lnTo>
                <a:lnTo>
                  <a:pt x="24" y="79"/>
                </a:lnTo>
                <a:lnTo>
                  <a:pt x="33" y="82"/>
                </a:lnTo>
                <a:lnTo>
                  <a:pt x="41" y="85"/>
                </a:lnTo>
                <a:lnTo>
                  <a:pt x="68" y="93"/>
                </a:lnTo>
                <a:lnTo>
                  <a:pt x="73" y="94"/>
                </a:lnTo>
                <a:lnTo>
                  <a:pt x="78" y="95"/>
                </a:lnTo>
                <a:lnTo>
                  <a:pt x="81" y="97"/>
                </a:lnTo>
                <a:lnTo>
                  <a:pt x="84" y="98"/>
                </a:lnTo>
                <a:lnTo>
                  <a:pt x="86" y="102"/>
                </a:lnTo>
                <a:lnTo>
                  <a:pt x="89" y="104"/>
                </a:lnTo>
                <a:lnTo>
                  <a:pt x="90" y="108"/>
                </a:lnTo>
                <a:lnTo>
                  <a:pt x="90" y="112"/>
                </a:lnTo>
                <a:lnTo>
                  <a:pt x="89" y="117"/>
                </a:lnTo>
                <a:lnTo>
                  <a:pt x="87" y="122"/>
                </a:lnTo>
                <a:lnTo>
                  <a:pt x="84" y="126"/>
                </a:lnTo>
                <a:lnTo>
                  <a:pt x="81" y="129"/>
                </a:lnTo>
                <a:lnTo>
                  <a:pt x="76" y="132"/>
                </a:lnTo>
                <a:lnTo>
                  <a:pt x="71" y="135"/>
                </a:lnTo>
                <a:lnTo>
                  <a:pt x="64" y="136"/>
                </a:lnTo>
                <a:lnTo>
                  <a:pt x="57" y="136"/>
                </a:lnTo>
                <a:lnTo>
                  <a:pt x="49" y="136"/>
                </a:lnTo>
                <a:lnTo>
                  <a:pt x="42" y="133"/>
                </a:lnTo>
                <a:lnTo>
                  <a:pt x="36" y="131"/>
                </a:lnTo>
                <a:lnTo>
                  <a:pt x="32" y="128"/>
                </a:lnTo>
                <a:lnTo>
                  <a:pt x="27" y="124"/>
                </a:lnTo>
                <a:lnTo>
                  <a:pt x="24" y="118"/>
                </a:lnTo>
                <a:lnTo>
                  <a:pt x="22" y="112"/>
                </a:lnTo>
                <a:lnTo>
                  <a:pt x="21" y="105"/>
                </a:lnTo>
                <a:lnTo>
                  <a:pt x="0" y="105"/>
                </a:lnTo>
                <a:close/>
              </a:path>
            </a:pathLst>
          </a:custGeom>
          <a:solidFill>
            <a:srgbClr val="000080"/>
          </a:solidFill>
          <a:ln w="9525">
            <a:noFill/>
            <a:round/>
            <a:headEnd/>
            <a:tailEnd/>
          </a:ln>
        </p:spPr>
        <p:txBody>
          <a:bodyPr/>
          <a:lstStyle/>
          <a:p>
            <a:endParaRPr lang="ru-RU"/>
          </a:p>
        </p:txBody>
      </p:sp>
      <p:sp>
        <p:nvSpPr>
          <p:cNvPr id="23777" name="Freeform 225"/>
          <p:cNvSpPr>
            <a:spLocks/>
          </p:cNvSpPr>
          <p:nvPr/>
        </p:nvSpPr>
        <p:spPr bwMode="auto">
          <a:xfrm>
            <a:off x="2238375" y="4297363"/>
            <a:ext cx="55563" cy="82550"/>
          </a:xfrm>
          <a:custGeom>
            <a:avLst/>
            <a:gdLst>
              <a:gd name="T0" fmla="*/ 121 w 121"/>
              <a:gd name="T1" fmla="*/ 54 h 158"/>
              <a:gd name="T2" fmla="*/ 116 w 121"/>
              <a:gd name="T3" fmla="*/ 32 h 158"/>
              <a:gd name="T4" fmla="*/ 104 w 121"/>
              <a:gd name="T5" fmla="*/ 15 h 158"/>
              <a:gd name="T6" fmla="*/ 86 w 121"/>
              <a:gd name="T7" fmla="*/ 3 h 158"/>
              <a:gd name="T8" fmla="*/ 63 w 121"/>
              <a:gd name="T9" fmla="*/ 0 h 158"/>
              <a:gd name="T10" fmla="*/ 37 w 121"/>
              <a:gd name="T11" fmla="*/ 5 h 158"/>
              <a:gd name="T12" fmla="*/ 17 w 121"/>
              <a:gd name="T13" fmla="*/ 20 h 158"/>
              <a:gd name="T14" fmla="*/ 4 w 121"/>
              <a:gd name="T15" fmla="*/ 46 h 158"/>
              <a:gd name="T16" fmla="*/ 0 w 121"/>
              <a:gd name="T17" fmla="*/ 79 h 158"/>
              <a:gd name="T18" fmla="*/ 4 w 121"/>
              <a:gd name="T19" fmla="*/ 112 h 158"/>
              <a:gd name="T20" fmla="*/ 16 w 121"/>
              <a:gd name="T21" fmla="*/ 137 h 158"/>
              <a:gd name="T22" fmla="*/ 35 w 121"/>
              <a:gd name="T23" fmla="*/ 152 h 158"/>
              <a:gd name="T24" fmla="*/ 60 w 121"/>
              <a:gd name="T25" fmla="*/ 158 h 158"/>
              <a:gd name="T26" fmla="*/ 84 w 121"/>
              <a:gd name="T27" fmla="*/ 154 h 158"/>
              <a:gd name="T28" fmla="*/ 103 w 121"/>
              <a:gd name="T29" fmla="*/ 143 h 158"/>
              <a:gd name="T30" fmla="*/ 116 w 121"/>
              <a:gd name="T31" fmla="*/ 124 h 158"/>
              <a:gd name="T32" fmla="*/ 121 w 121"/>
              <a:gd name="T33" fmla="*/ 100 h 158"/>
              <a:gd name="T34" fmla="*/ 97 w 121"/>
              <a:gd name="T35" fmla="*/ 108 h 158"/>
              <a:gd name="T36" fmla="*/ 91 w 121"/>
              <a:gd name="T37" fmla="*/ 121 h 158"/>
              <a:gd name="T38" fmla="*/ 82 w 121"/>
              <a:gd name="T39" fmla="*/ 130 h 158"/>
              <a:gd name="T40" fmla="*/ 69 w 121"/>
              <a:gd name="T41" fmla="*/ 135 h 158"/>
              <a:gd name="T42" fmla="*/ 52 w 121"/>
              <a:gd name="T43" fmla="*/ 133 h 158"/>
              <a:gd name="T44" fmla="*/ 39 w 121"/>
              <a:gd name="T45" fmla="*/ 126 h 158"/>
              <a:gd name="T46" fmla="*/ 29 w 121"/>
              <a:gd name="T47" fmla="*/ 112 h 158"/>
              <a:gd name="T48" fmla="*/ 25 w 121"/>
              <a:gd name="T49" fmla="*/ 92 h 158"/>
              <a:gd name="T50" fmla="*/ 25 w 121"/>
              <a:gd name="T51" fmla="*/ 66 h 158"/>
              <a:gd name="T52" fmla="*/ 30 w 121"/>
              <a:gd name="T53" fmla="*/ 45 h 158"/>
              <a:gd name="T54" fmla="*/ 40 w 121"/>
              <a:gd name="T55" fmla="*/ 31 h 158"/>
              <a:gd name="T56" fmla="*/ 55 w 121"/>
              <a:gd name="T57" fmla="*/ 24 h 158"/>
              <a:gd name="T58" fmla="*/ 70 w 121"/>
              <a:gd name="T59" fmla="*/ 23 h 158"/>
              <a:gd name="T60" fmla="*/ 83 w 121"/>
              <a:gd name="T61" fmla="*/ 27 h 158"/>
              <a:gd name="T62" fmla="*/ 91 w 121"/>
              <a:gd name="T63" fmla="*/ 36 h 158"/>
              <a:gd name="T64" fmla="*/ 97 w 121"/>
              <a:gd name="T65" fmla="*/ 47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158"/>
              <a:gd name="T101" fmla="*/ 121 w 12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158">
                <a:moveTo>
                  <a:pt x="98" y="54"/>
                </a:moveTo>
                <a:lnTo>
                  <a:pt x="121" y="54"/>
                </a:lnTo>
                <a:lnTo>
                  <a:pt x="119" y="43"/>
                </a:lnTo>
                <a:lnTo>
                  <a:pt x="116" y="32"/>
                </a:lnTo>
                <a:lnTo>
                  <a:pt x="112" y="23"/>
                </a:lnTo>
                <a:lnTo>
                  <a:pt x="104" y="15"/>
                </a:lnTo>
                <a:lnTo>
                  <a:pt x="96" y="8"/>
                </a:lnTo>
                <a:lnTo>
                  <a:pt x="86" y="3"/>
                </a:lnTo>
                <a:lnTo>
                  <a:pt x="76" y="1"/>
                </a:lnTo>
                <a:lnTo>
                  <a:pt x="63" y="0"/>
                </a:lnTo>
                <a:lnTo>
                  <a:pt x="49" y="1"/>
                </a:lnTo>
                <a:lnTo>
                  <a:pt x="37" y="5"/>
                </a:lnTo>
                <a:lnTo>
                  <a:pt x="26" y="11"/>
                </a:lnTo>
                <a:lnTo>
                  <a:pt x="17" y="20"/>
                </a:lnTo>
                <a:lnTo>
                  <a:pt x="9" y="32"/>
                </a:lnTo>
                <a:lnTo>
                  <a:pt x="4" y="46"/>
                </a:lnTo>
                <a:lnTo>
                  <a:pt x="1" y="61"/>
                </a:lnTo>
                <a:lnTo>
                  <a:pt x="0" y="79"/>
                </a:lnTo>
                <a:lnTo>
                  <a:pt x="1" y="97"/>
                </a:lnTo>
                <a:lnTo>
                  <a:pt x="4" y="112"/>
                </a:lnTo>
                <a:lnTo>
                  <a:pt x="9" y="125"/>
                </a:lnTo>
                <a:lnTo>
                  <a:pt x="16" y="137"/>
                </a:lnTo>
                <a:lnTo>
                  <a:pt x="25" y="146"/>
                </a:lnTo>
                <a:lnTo>
                  <a:pt x="35" y="152"/>
                </a:lnTo>
                <a:lnTo>
                  <a:pt x="47" y="157"/>
                </a:lnTo>
                <a:lnTo>
                  <a:pt x="60" y="158"/>
                </a:lnTo>
                <a:lnTo>
                  <a:pt x="74" y="157"/>
                </a:lnTo>
                <a:lnTo>
                  <a:pt x="84" y="154"/>
                </a:lnTo>
                <a:lnTo>
                  <a:pt x="95" y="149"/>
                </a:lnTo>
                <a:lnTo>
                  <a:pt x="103" y="143"/>
                </a:lnTo>
                <a:lnTo>
                  <a:pt x="110" y="135"/>
                </a:lnTo>
                <a:lnTo>
                  <a:pt x="116" y="124"/>
                </a:lnTo>
                <a:lnTo>
                  <a:pt x="119" y="112"/>
                </a:lnTo>
                <a:lnTo>
                  <a:pt x="121" y="100"/>
                </a:lnTo>
                <a:lnTo>
                  <a:pt x="99" y="100"/>
                </a:lnTo>
                <a:lnTo>
                  <a:pt x="97" y="108"/>
                </a:lnTo>
                <a:lnTo>
                  <a:pt x="95" y="115"/>
                </a:lnTo>
                <a:lnTo>
                  <a:pt x="91" y="121"/>
                </a:lnTo>
                <a:lnTo>
                  <a:pt x="87" y="125"/>
                </a:lnTo>
                <a:lnTo>
                  <a:pt x="82" y="130"/>
                </a:lnTo>
                <a:lnTo>
                  <a:pt x="76" y="132"/>
                </a:lnTo>
                <a:lnTo>
                  <a:pt x="69" y="135"/>
                </a:lnTo>
                <a:lnTo>
                  <a:pt x="61" y="135"/>
                </a:lnTo>
                <a:lnTo>
                  <a:pt x="52" y="133"/>
                </a:lnTo>
                <a:lnTo>
                  <a:pt x="45" y="131"/>
                </a:lnTo>
                <a:lnTo>
                  <a:pt x="39" y="126"/>
                </a:lnTo>
                <a:lnTo>
                  <a:pt x="33" y="121"/>
                </a:lnTo>
                <a:lnTo>
                  <a:pt x="29" y="112"/>
                </a:lnTo>
                <a:lnTo>
                  <a:pt x="26" y="103"/>
                </a:lnTo>
                <a:lnTo>
                  <a:pt x="25" y="92"/>
                </a:lnTo>
                <a:lnTo>
                  <a:pt x="24" y="79"/>
                </a:lnTo>
                <a:lnTo>
                  <a:pt x="25" y="66"/>
                </a:lnTo>
                <a:lnTo>
                  <a:pt x="27" y="54"/>
                </a:lnTo>
                <a:lnTo>
                  <a:pt x="30" y="45"/>
                </a:lnTo>
                <a:lnTo>
                  <a:pt x="35" y="37"/>
                </a:lnTo>
                <a:lnTo>
                  <a:pt x="40" y="31"/>
                </a:lnTo>
                <a:lnTo>
                  <a:pt x="46" y="26"/>
                </a:lnTo>
                <a:lnTo>
                  <a:pt x="55" y="24"/>
                </a:lnTo>
                <a:lnTo>
                  <a:pt x="63" y="23"/>
                </a:lnTo>
                <a:lnTo>
                  <a:pt x="70" y="23"/>
                </a:lnTo>
                <a:lnTo>
                  <a:pt x="77" y="25"/>
                </a:lnTo>
                <a:lnTo>
                  <a:pt x="83" y="27"/>
                </a:lnTo>
                <a:lnTo>
                  <a:pt x="87" y="31"/>
                </a:lnTo>
                <a:lnTo>
                  <a:pt x="91" y="36"/>
                </a:lnTo>
                <a:lnTo>
                  <a:pt x="95" y="41"/>
                </a:lnTo>
                <a:lnTo>
                  <a:pt x="97" y="47"/>
                </a:lnTo>
                <a:lnTo>
                  <a:pt x="98" y="54"/>
                </a:lnTo>
                <a:close/>
              </a:path>
            </a:pathLst>
          </a:custGeom>
          <a:solidFill>
            <a:srgbClr val="000080"/>
          </a:solidFill>
          <a:ln w="9525">
            <a:noFill/>
            <a:round/>
            <a:headEnd/>
            <a:tailEnd/>
          </a:ln>
        </p:spPr>
        <p:txBody>
          <a:bodyPr/>
          <a:lstStyle/>
          <a:p>
            <a:endParaRPr lang="ru-RU"/>
          </a:p>
        </p:txBody>
      </p:sp>
      <p:sp>
        <p:nvSpPr>
          <p:cNvPr id="23778" name="Freeform 226"/>
          <p:cNvSpPr>
            <a:spLocks noEditPoints="1"/>
          </p:cNvSpPr>
          <p:nvPr/>
        </p:nvSpPr>
        <p:spPr bwMode="auto">
          <a:xfrm>
            <a:off x="2305050" y="4268788"/>
            <a:ext cx="11113" cy="109537"/>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779" name="Rectangle 227"/>
          <p:cNvSpPr>
            <a:spLocks noChangeArrowheads="1"/>
          </p:cNvSpPr>
          <p:nvPr/>
        </p:nvSpPr>
        <p:spPr bwMode="auto">
          <a:xfrm>
            <a:off x="2332038" y="4268788"/>
            <a:ext cx="11112" cy="109537"/>
          </a:xfrm>
          <a:prstGeom prst="rect">
            <a:avLst/>
          </a:prstGeom>
          <a:solidFill>
            <a:srgbClr val="000080"/>
          </a:solidFill>
          <a:ln w="9525">
            <a:noFill/>
            <a:miter lim="800000"/>
            <a:headEnd/>
            <a:tailEnd/>
          </a:ln>
        </p:spPr>
        <p:txBody>
          <a:bodyPr/>
          <a:lstStyle/>
          <a:p>
            <a:endParaRPr lang="ru-RU"/>
          </a:p>
        </p:txBody>
      </p:sp>
      <p:sp>
        <p:nvSpPr>
          <p:cNvPr id="23780" name="Rectangle 228"/>
          <p:cNvSpPr>
            <a:spLocks noChangeArrowheads="1"/>
          </p:cNvSpPr>
          <p:nvPr/>
        </p:nvSpPr>
        <p:spPr bwMode="auto">
          <a:xfrm>
            <a:off x="2359025" y="4268788"/>
            <a:ext cx="11113" cy="109537"/>
          </a:xfrm>
          <a:prstGeom prst="rect">
            <a:avLst/>
          </a:prstGeom>
          <a:solidFill>
            <a:srgbClr val="000080"/>
          </a:solidFill>
          <a:ln w="9525">
            <a:noFill/>
            <a:miter lim="800000"/>
            <a:headEnd/>
            <a:tailEnd/>
          </a:ln>
        </p:spPr>
        <p:txBody>
          <a:bodyPr/>
          <a:lstStyle/>
          <a:p>
            <a:endParaRPr lang="ru-RU"/>
          </a:p>
        </p:txBody>
      </p:sp>
      <p:sp>
        <p:nvSpPr>
          <p:cNvPr id="23781" name="Freeform 229"/>
          <p:cNvSpPr>
            <a:spLocks noEditPoints="1"/>
          </p:cNvSpPr>
          <p:nvPr/>
        </p:nvSpPr>
        <p:spPr bwMode="auto">
          <a:xfrm>
            <a:off x="2382838" y="4297363"/>
            <a:ext cx="61912" cy="82550"/>
          </a:xfrm>
          <a:custGeom>
            <a:avLst/>
            <a:gdLst>
              <a:gd name="T0" fmla="*/ 90 w 128"/>
              <a:gd name="T1" fmla="*/ 98 h 158"/>
              <a:gd name="T2" fmla="*/ 87 w 128"/>
              <a:gd name="T3" fmla="*/ 114 h 158"/>
              <a:gd name="T4" fmla="*/ 79 w 128"/>
              <a:gd name="T5" fmla="*/ 125 h 158"/>
              <a:gd name="T6" fmla="*/ 65 w 128"/>
              <a:gd name="T7" fmla="*/ 133 h 158"/>
              <a:gd name="T8" fmla="*/ 48 w 128"/>
              <a:gd name="T9" fmla="*/ 136 h 158"/>
              <a:gd name="T10" fmla="*/ 38 w 128"/>
              <a:gd name="T11" fmla="*/ 135 h 158"/>
              <a:gd name="T12" fmla="*/ 30 w 128"/>
              <a:gd name="T13" fmla="*/ 130 h 158"/>
              <a:gd name="T14" fmla="*/ 26 w 128"/>
              <a:gd name="T15" fmla="*/ 122 h 158"/>
              <a:gd name="T16" fmla="*/ 24 w 128"/>
              <a:gd name="T17" fmla="*/ 112 h 158"/>
              <a:gd name="T18" fmla="*/ 25 w 128"/>
              <a:gd name="T19" fmla="*/ 102 h 158"/>
              <a:gd name="T20" fmla="*/ 29 w 128"/>
              <a:gd name="T21" fmla="*/ 95 h 158"/>
              <a:gd name="T22" fmla="*/ 37 w 128"/>
              <a:gd name="T23" fmla="*/ 89 h 158"/>
              <a:gd name="T24" fmla="*/ 47 w 128"/>
              <a:gd name="T25" fmla="*/ 87 h 158"/>
              <a:gd name="T26" fmla="*/ 70 w 128"/>
              <a:gd name="T27" fmla="*/ 83 h 158"/>
              <a:gd name="T28" fmla="*/ 90 w 128"/>
              <a:gd name="T29" fmla="*/ 76 h 158"/>
              <a:gd name="T30" fmla="*/ 93 w 128"/>
              <a:gd name="T31" fmla="*/ 139 h 158"/>
              <a:gd name="T32" fmla="*/ 96 w 128"/>
              <a:gd name="T33" fmla="*/ 147 h 158"/>
              <a:gd name="T34" fmla="*/ 101 w 128"/>
              <a:gd name="T35" fmla="*/ 153 h 158"/>
              <a:gd name="T36" fmla="*/ 109 w 128"/>
              <a:gd name="T37" fmla="*/ 157 h 158"/>
              <a:gd name="T38" fmla="*/ 121 w 128"/>
              <a:gd name="T39" fmla="*/ 156 h 158"/>
              <a:gd name="T40" fmla="*/ 128 w 128"/>
              <a:gd name="T41" fmla="*/ 135 h 158"/>
              <a:gd name="T42" fmla="*/ 118 w 128"/>
              <a:gd name="T43" fmla="*/ 135 h 158"/>
              <a:gd name="T44" fmla="*/ 114 w 128"/>
              <a:gd name="T45" fmla="*/ 126 h 158"/>
              <a:gd name="T46" fmla="*/ 114 w 128"/>
              <a:gd name="T47" fmla="*/ 45 h 158"/>
              <a:gd name="T48" fmla="*/ 110 w 128"/>
              <a:gd name="T49" fmla="*/ 25 h 158"/>
              <a:gd name="T50" fmla="*/ 101 w 128"/>
              <a:gd name="T51" fmla="*/ 10 h 158"/>
              <a:gd name="T52" fmla="*/ 84 w 128"/>
              <a:gd name="T53" fmla="*/ 2 h 158"/>
              <a:gd name="T54" fmla="*/ 61 w 128"/>
              <a:gd name="T55" fmla="*/ 0 h 158"/>
              <a:gd name="T56" fmla="*/ 38 w 128"/>
              <a:gd name="T57" fmla="*/ 3 h 158"/>
              <a:gd name="T58" fmla="*/ 21 w 128"/>
              <a:gd name="T59" fmla="*/ 12 h 158"/>
              <a:gd name="T60" fmla="*/ 10 w 128"/>
              <a:gd name="T61" fmla="*/ 27 h 158"/>
              <a:gd name="T62" fmla="*/ 6 w 128"/>
              <a:gd name="T63" fmla="*/ 47 h 158"/>
              <a:gd name="T64" fmla="*/ 28 w 128"/>
              <a:gd name="T65" fmla="*/ 48 h 158"/>
              <a:gd name="T66" fmla="*/ 30 w 128"/>
              <a:gd name="T67" fmla="*/ 37 h 158"/>
              <a:gd name="T68" fmla="*/ 37 w 128"/>
              <a:gd name="T69" fmla="*/ 29 h 158"/>
              <a:gd name="T70" fmla="*/ 46 w 128"/>
              <a:gd name="T71" fmla="*/ 23 h 158"/>
              <a:gd name="T72" fmla="*/ 60 w 128"/>
              <a:gd name="T73" fmla="*/ 22 h 158"/>
              <a:gd name="T74" fmla="*/ 74 w 128"/>
              <a:gd name="T75" fmla="*/ 23 h 158"/>
              <a:gd name="T76" fmla="*/ 83 w 128"/>
              <a:gd name="T77" fmla="*/ 27 h 158"/>
              <a:gd name="T78" fmla="*/ 88 w 128"/>
              <a:gd name="T79" fmla="*/ 34 h 158"/>
              <a:gd name="T80" fmla="*/ 90 w 128"/>
              <a:gd name="T81" fmla="*/ 44 h 158"/>
              <a:gd name="T82" fmla="*/ 89 w 128"/>
              <a:gd name="T83" fmla="*/ 54 h 158"/>
              <a:gd name="T84" fmla="*/ 84 w 128"/>
              <a:gd name="T85" fmla="*/ 59 h 158"/>
              <a:gd name="T86" fmla="*/ 70 w 128"/>
              <a:gd name="T87" fmla="*/ 62 h 158"/>
              <a:gd name="T88" fmla="*/ 47 w 128"/>
              <a:gd name="T89" fmla="*/ 65 h 158"/>
              <a:gd name="T90" fmla="*/ 26 w 128"/>
              <a:gd name="T91" fmla="*/ 71 h 158"/>
              <a:gd name="T92" fmla="*/ 11 w 128"/>
              <a:gd name="T93" fmla="*/ 80 h 158"/>
              <a:gd name="T94" fmla="*/ 3 w 128"/>
              <a:gd name="T95" fmla="*/ 94 h 158"/>
              <a:gd name="T96" fmla="*/ 0 w 128"/>
              <a:gd name="T97" fmla="*/ 112 h 158"/>
              <a:gd name="T98" fmla="*/ 3 w 128"/>
              <a:gd name="T99" fmla="*/ 131 h 158"/>
              <a:gd name="T100" fmla="*/ 11 w 128"/>
              <a:gd name="T101" fmla="*/ 146 h 158"/>
              <a:gd name="T102" fmla="*/ 25 w 128"/>
              <a:gd name="T103" fmla="*/ 154 h 158"/>
              <a:gd name="T104" fmla="*/ 44 w 128"/>
              <a:gd name="T105" fmla="*/ 158 h 158"/>
              <a:gd name="T106" fmla="*/ 70 w 128"/>
              <a:gd name="T107" fmla="*/ 152 h 158"/>
              <a:gd name="T108" fmla="*/ 93 w 128"/>
              <a:gd name="T109" fmla="*/ 133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0" y="76"/>
                </a:moveTo>
                <a:lnTo>
                  <a:pt x="90" y="98"/>
                </a:lnTo>
                <a:lnTo>
                  <a:pt x="89" y="107"/>
                </a:lnTo>
                <a:lnTo>
                  <a:pt x="87" y="114"/>
                </a:lnTo>
                <a:lnTo>
                  <a:pt x="84" y="119"/>
                </a:lnTo>
                <a:lnTo>
                  <a:pt x="79" y="125"/>
                </a:lnTo>
                <a:lnTo>
                  <a:pt x="73" y="130"/>
                </a:lnTo>
                <a:lnTo>
                  <a:pt x="65" y="133"/>
                </a:lnTo>
                <a:lnTo>
                  <a:pt x="58" y="135"/>
                </a:lnTo>
                <a:lnTo>
                  <a:pt x="48" y="136"/>
                </a:lnTo>
                <a:lnTo>
                  <a:pt x="43" y="136"/>
                </a:lnTo>
                <a:lnTo>
                  <a:pt x="38" y="135"/>
                </a:lnTo>
                <a:lnTo>
                  <a:pt x="34" y="132"/>
                </a:lnTo>
                <a:lnTo>
                  <a:pt x="30" y="130"/>
                </a:lnTo>
                <a:lnTo>
                  <a:pt x="27" y="126"/>
                </a:lnTo>
                <a:lnTo>
                  <a:pt x="26" y="122"/>
                </a:lnTo>
                <a:lnTo>
                  <a:pt x="24" y="117"/>
                </a:lnTo>
                <a:lnTo>
                  <a:pt x="24" y="112"/>
                </a:lnTo>
                <a:lnTo>
                  <a:pt x="24" y="107"/>
                </a:lnTo>
                <a:lnTo>
                  <a:pt x="25" y="102"/>
                </a:lnTo>
                <a:lnTo>
                  <a:pt x="27" y="98"/>
                </a:lnTo>
                <a:lnTo>
                  <a:pt x="29" y="95"/>
                </a:lnTo>
                <a:lnTo>
                  <a:pt x="32" y="92"/>
                </a:lnTo>
                <a:lnTo>
                  <a:pt x="37" y="89"/>
                </a:lnTo>
                <a:lnTo>
                  <a:pt x="42" y="88"/>
                </a:lnTo>
                <a:lnTo>
                  <a:pt x="47" y="87"/>
                </a:lnTo>
                <a:lnTo>
                  <a:pt x="59" y="85"/>
                </a:lnTo>
                <a:lnTo>
                  <a:pt x="70" y="83"/>
                </a:lnTo>
                <a:lnTo>
                  <a:pt x="81" y="81"/>
                </a:lnTo>
                <a:lnTo>
                  <a:pt x="90" y="76"/>
                </a:lnTo>
                <a:close/>
                <a:moveTo>
                  <a:pt x="93" y="133"/>
                </a:moveTo>
                <a:lnTo>
                  <a:pt x="93" y="139"/>
                </a:lnTo>
                <a:lnTo>
                  <a:pt x="94" y="144"/>
                </a:lnTo>
                <a:lnTo>
                  <a:pt x="96" y="147"/>
                </a:lnTo>
                <a:lnTo>
                  <a:pt x="98" y="151"/>
                </a:lnTo>
                <a:lnTo>
                  <a:pt x="101" y="153"/>
                </a:lnTo>
                <a:lnTo>
                  <a:pt x="105" y="156"/>
                </a:lnTo>
                <a:lnTo>
                  <a:pt x="109" y="157"/>
                </a:lnTo>
                <a:lnTo>
                  <a:pt x="116" y="157"/>
                </a:lnTo>
                <a:lnTo>
                  <a:pt x="121" y="156"/>
                </a:lnTo>
                <a:lnTo>
                  <a:pt x="128" y="154"/>
                </a:lnTo>
                <a:lnTo>
                  <a:pt x="128" y="135"/>
                </a:lnTo>
                <a:lnTo>
                  <a:pt x="122" y="136"/>
                </a:lnTo>
                <a:lnTo>
                  <a:pt x="118" y="135"/>
                </a:lnTo>
                <a:lnTo>
                  <a:pt x="115" y="131"/>
                </a:lnTo>
                <a:lnTo>
                  <a:pt x="114" y="126"/>
                </a:lnTo>
                <a:lnTo>
                  <a:pt x="114" y="119"/>
                </a:lnTo>
                <a:lnTo>
                  <a:pt x="114" y="45"/>
                </a:lnTo>
                <a:lnTo>
                  <a:pt x="113" y="34"/>
                </a:lnTo>
                <a:lnTo>
                  <a:pt x="110" y="25"/>
                </a:lnTo>
                <a:lnTo>
                  <a:pt x="106" y="17"/>
                </a:lnTo>
                <a:lnTo>
                  <a:pt x="101" y="10"/>
                </a:lnTo>
                <a:lnTo>
                  <a:pt x="94" y="5"/>
                </a:lnTo>
                <a:lnTo>
                  <a:pt x="84" y="2"/>
                </a:lnTo>
                <a:lnTo>
                  <a:pt x="74" y="1"/>
                </a:lnTo>
                <a:lnTo>
                  <a:pt x="61" y="0"/>
                </a:lnTo>
                <a:lnTo>
                  <a:pt x="48" y="1"/>
                </a:lnTo>
                <a:lnTo>
                  <a:pt x="38" y="3"/>
                </a:lnTo>
                <a:lnTo>
                  <a:pt x="28" y="6"/>
                </a:lnTo>
                <a:lnTo>
                  <a:pt x="21" y="12"/>
                </a:lnTo>
                <a:lnTo>
                  <a:pt x="15" y="19"/>
                </a:lnTo>
                <a:lnTo>
                  <a:pt x="10" y="27"/>
                </a:lnTo>
                <a:lnTo>
                  <a:pt x="7" y="37"/>
                </a:lnTo>
                <a:lnTo>
                  <a:pt x="6" y="47"/>
                </a:lnTo>
                <a:lnTo>
                  <a:pt x="6" y="48"/>
                </a:lnTo>
                <a:lnTo>
                  <a:pt x="28" y="48"/>
                </a:lnTo>
                <a:lnTo>
                  <a:pt x="28" y="43"/>
                </a:lnTo>
                <a:lnTo>
                  <a:pt x="30" y="37"/>
                </a:lnTo>
                <a:lnTo>
                  <a:pt x="32" y="32"/>
                </a:lnTo>
                <a:lnTo>
                  <a:pt x="37" y="29"/>
                </a:lnTo>
                <a:lnTo>
                  <a:pt x="41" y="25"/>
                </a:lnTo>
                <a:lnTo>
                  <a:pt x="46" y="23"/>
                </a:lnTo>
                <a:lnTo>
                  <a:pt x="52" y="22"/>
                </a:lnTo>
                <a:lnTo>
                  <a:pt x="60" y="22"/>
                </a:lnTo>
                <a:lnTo>
                  <a:pt x="67" y="22"/>
                </a:lnTo>
                <a:lnTo>
                  <a:pt x="74" y="23"/>
                </a:lnTo>
                <a:lnTo>
                  <a:pt x="79" y="25"/>
                </a:lnTo>
                <a:lnTo>
                  <a:pt x="83" y="27"/>
                </a:lnTo>
                <a:lnTo>
                  <a:pt x="86" y="30"/>
                </a:lnTo>
                <a:lnTo>
                  <a:pt x="88" y="34"/>
                </a:lnTo>
                <a:lnTo>
                  <a:pt x="90" y="38"/>
                </a:lnTo>
                <a:lnTo>
                  <a:pt x="90" y="44"/>
                </a:lnTo>
                <a:lnTo>
                  <a:pt x="90" y="50"/>
                </a:lnTo>
                <a:lnTo>
                  <a:pt x="89" y="54"/>
                </a:lnTo>
                <a:lnTo>
                  <a:pt x="88" y="57"/>
                </a:lnTo>
                <a:lnTo>
                  <a:pt x="84" y="59"/>
                </a:lnTo>
                <a:lnTo>
                  <a:pt x="79" y="61"/>
                </a:lnTo>
                <a:lnTo>
                  <a:pt x="70" y="62"/>
                </a:lnTo>
                <a:lnTo>
                  <a:pt x="60" y="64"/>
                </a:lnTo>
                <a:lnTo>
                  <a:pt x="47" y="65"/>
                </a:lnTo>
                <a:lnTo>
                  <a:pt x="36" y="67"/>
                </a:lnTo>
                <a:lnTo>
                  <a:pt x="26" y="71"/>
                </a:lnTo>
                <a:lnTo>
                  <a:pt x="18" y="74"/>
                </a:lnTo>
                <a:lnTo>
                  <a:pt x="11" y="80"/>
                </a:lnTo>
                <a:lnTo>
                  <a:pt x="6" y="86"/>
                </a:lnTo>
                <a:lnTo>
                  <a:pt x="3" y="94"/>
                </a:lnTo>
                <a:lnTo>
                  <a:pt x="1" y="102"/>
                </a:lnTo>
                <a:lnTo>
                  <a:pt x="0" y="112"/>
                </a:lnTo>
                <a:lnTo>
                  <a:pt x="1" y="123"/>
                </a:lnTo>
                <a:lnTo>
                  <a:pt x="3" y="131"/>
                </a:lnTo>
                <a:lnTo>
                  <a:pt x="6" y="139"/>
                </a:lnTo>
                <a:lnTo>
                  <a:pt x="11" y="146"/>
                </a:lnTo>
                <a:lnTo>
                  <a:pt x="18" y="151"/>
                </a:lnTo>
                <a:lnTo>
                  <a:pt x="25" y="154"/>
                </a:lnTo>
                <a:lnTo>
                  <a:pt x="35" y="157"/>
                </a:lnTo>
                <a:lnTo>
                  <a:pt x="44" y="158"/>
                </a:lnTo>
                <a:lnTo>
                  <a:pt x="58" y="157"/>
                </a:lnTo>
                <a:lnTo>
                  <a:pt x="70" y="152"/>
                </a:lnTo>
                <a:lnTo>
                  <a:pt x="82" y="144"/>
                </a:lnTo>
                <a:lnTo>
                  <a:pt x="93" y="133"/>
                </a:lnTo>
                <a:close/>
              </a:path>
            </a:pathLst>
          </a:custGeom>
          <a:solidFill>
            <a:srgbClr val="000080"/>
          </a:solidFill>
          <a:ln w="9525">
            <a:noFill/>
            <a:round/>
            <a:headEnd/>
            <a:tailEnd/>
          </a:ln>
        </p:spPr>
        <p:txBody>
          <a:bodyPr/>
          <a:lstStyle/>
          <a:p>
            <a:endParaRPr lang="ru-RU"/>
          </a:p>
        </p:txBody>
      </p:sp>
      <p:sp>
        <p:nvSpPr>
          <p:cNvPr id="23782" name="Freeform 230"/>
          <p:cNvSpPr>
            <a:spLocks noEditPoints="1"/>
          </p:cNvSpPr>
          <p:nvPr/>
        </p:nvSpPr>
        <p:spPr bwMode="auto">
          <a:xfrm>
            <a:off x="2482850" y="4267200"/>
            <a:ext cx="85725" cy="114300"/>
          </a:xfrm>
          <a:custGeom>
            <a:avLst/>
            <a:gdLst>
              <a:gd name="T0" fmla="*/ 0 w 178"/>
              <a:gd name="T1" fmla="*/ 120 h 215"/>
              <a:gd name="T2" fmla="*/ 3 w 178"/>
              <a:gd name="T3" fmla="*/ 143 h 215"/>
              <a:gd name="T4" fmla="*/ 9 w 178"/>
              <a:gd name="T5" fmla="*/ 163 h 215"/>
              <a:gd name="T6" fmla="*/ 19 w 178"/>
              <a:gd name="T7" fmla="*/ 179 h 215"/>
              <a:gd name="T8" fmla="*/ 29 w 178"/>
              <a:gd name="T9" fmla="*/ 193 h 215"/>
              <a:gd name="T10" fmla="*/ 44 w 178"/>
              <a:gd name="T11" fmla="*/ 203 h 215"/>
              <a:gd name="T12" fmla="*/ 60 w 178"/>
              <a:gd name="T13" fmla="*/ 210 h 215"/>
              <a:gd name="T14" fmla="*/ 79 w 178"/>
              <a:gd name="T15" fmla="*/ 215 h 215"/>
              <a:gd name="T16" fmla="*/ 99 w 178"/>
              <a:gd name="T17" fmla="*/ 215 h 215"/>
              <a:gd name="T18" fmla="*/ 118 w 178"/>
              <a:gd name="T19" fmla="*/ 210 h 215"/>
              <a:gd name="T20" fmla="*/ 134 w 178"/>
              <a:gd name="T21" fmla="*/ 203 h 215"/>
              <a:gd name="T22" fmla="*/ 149 w 178"/>
              <a:gd name="T23" fmla="*/ 193 h 215"/>
              <a:gd name="T24" fmla="*/ 160 w 178"/>
              <a:gd name="T25" fmla="*/ 179 h 215"/>
              <a:gd name="T26" fmla="*/ 169 w 178"/>
              <a:gd name="T27" fmla="*/ 163 h 215"/>
              <a:gd name="T28" fmla="*/ 175 w 178"/>
              <a:gd name="T29" fmla="*/ 143 h 215"/>
              <a:gd name="T30" fmla="*/ 178 w 178"/>
              <a:gd name="T31" fmla="*/ 120 h 215"/>
              <a:gd name="T32" fmla="*/ 178 w 178"/>
              <a:gd name="T33" fmla="*/ 95 h 215"/>
              <a:gd name="T34" fmla="*/ 175 w 178"/>
              <a:gd name="T35" fmla="*/ 72 h 215"/>
              <a:gd name="T36" fmla="*/ 169 w 178"/>
              <a:gd name="T37" fmla="*/ 52 h 215"/>
              <a:gd name="T38" fmla="*/ 160 w 178"/>
              <a:gd name="T39" fmla="*/ 36 h 215"/>
              <a:gd name="T40" fmla="*/ 149 w 178"/>
              <a:gd name="T41" fmla="*/ 22 h 215"/>
              <a:gd name="T42" fmla="*/ 134 w 178"/>
              <a:gd name="T43" fmla="*/ 11 h 215"/>
              <a:gd name="T44" fmla="*/ 118 w 178"/>
              <a:gd name="T45" fmla="*/ 4 h 215"/>
              <a:gd name="T46" fmla="*/ 99 w 178"/>
              <a:gd name="T47" fmla="*/ 0 h 215"/>
              <a:gd name="T48" fmla="*/ 79 w 178"/>
              <a:gd name="T49" fmla="*/ 0 h 215"/>
              <a:gd name="T50" fmla="*/ 60 w 178"/>
              <a:gd name="T51" fmla="*/ 4 h 215"/>
              <a:gd name="T52" fmla="*/ 44 w 178"/>
              <a:gd name="T53" fmla="*/ 11 h 215"/>
              <a:gd name="T54" fmla="*/ 29 w 178"/>
              <a:gd name="T55" fmla="*/ 22 h 215"/>
              <a:gd name="T56" fmla="*/ 19 w 178"/>
              <a:gd name="T57" fmla="*/ 36 h 215"/>
              <a:gd name="T58" fmla="*/ 9 w 178"/>
              <a:gd name="T59" fmla="*/ 52 h 215"/>
              <a:gd name="T60" fmla="*/ 3 w 178"/>
              <a:gd name="T61" fmla="*/ 72 h 215"/>
              <a:gd name="T62" fmla="*/ 0 w 178"/>
              <a:gd name="T63" fmla="*/ 95 h 215"/>
              <a:gd name="T64" fmla="*/ 26 w 178"/>
              <a:gd name="T65" fmla="*/ 108 h 215"/>
              <a:gd name="T66" fmla="*/ 30 w 178"/>
              <a:gd name="T67" fmla="*/ 72 h 215"/>
              <a:gd name="T68" fmla="*/ 43 w 178"/>
              <a:gd name="T69" fmla="*/ 46 h 215"/>
              <a:gd name="T70" fmla="*/ 63 w 178"/>
              <a:gd name="T71" fmla="*/ 30 h 215"/>
              <a:gd name="T72" fmla="*/ 89 w 178"/>
              <a:gd name="T73" fmla="*/ 24 h 215"/>
              <a:gd name="T74" fmla="*/ 115 w 178"/>
              <a:gd name="T75" fmla="*/ 30 h 215"/>
              <a:gd name="T76" fmla="*/ 135 w 178"/>
              <a:gd name="T77" fmla="*/ 46 h 215"/>
              <a:gd name="T78" fmla="*/ 147 w 178"/>
              <a:gd name="T79" fmla="*/ 72 h 215"/>
              <a:gd name="T80" fmla="*/ 152 w 178"/>
              <a:gd name="T81" fmla="*/ 108 h 215"/>
              <a:gd name="T82" fmla="*/ 147 w 178"/>
              <a:gd name="T83" fmla="*/ 143 h 215"/>
              <a:gd name="T84" fmla="*/ 135 w 178"/>
              <a:gd name="T85" fmla="*/ 168 h 215"/>
              <a:gd name="T86" fmla="*/ 115 w 178"/>
              <a:gd name="T87" fmla="*/ 185 h 215"/>
              <a:gd name="T88" fmla="*/ 89 w 178"/>
              <a:gd name="T89" fmla="*/ 191 h 215"/>
              <a:gd name="T90" fmla="*/ 63 w 178"/>
              <a:gd name="T91" fmla="*/ 185 h 215"/>
              <a:gd name="T92" fmla="*/ 43 w 178"/>
              <a:gd name="T93" fmla="*/ 168 h 215"/>
              <a:gd name="T94" fmla="*/ 30 w 178"/>
              <a:gd name="T95" fmla="*/ 143 h 215"/>
              <a:gd name="T96" fmla="*/ 26 w 178"/>
              <a:gd name="T97" fmla="*/ 108 h 2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78"/>
              <a:gd name="T148" fmla="*/ 0 h 215"/>
              <a:gd name="T149" fmla="*/ 178 w 178"/>
              <a:gd name="T150" fmla="*/ 215 h 21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78" h="215">
                <a:moveTo>
                  <a:pt x="0" y="108"/>
                </a:moveTo>
                <a:lnTo>
                  <a:pt x="0" y="120"/>
                </a:lnTo>
                <a:lnTo>
                  <a:pt x="1" y="131"/>
                </a:lnTo>
                <a:lnTo>
                  <a:pt x="3" y="143"/>
                </a:lnTo>
                <a:lnTo>
                  <a:pt x="6" y="153"/>
                </a:lnTo>
                <a:lnTo>
                  <a:pt x="9" y="163"/>
                </a:lnTo>
                <a:lnTo>
                  <a:pt x="14" y="172"/>
                </a:lnTo>
                <a:lnTo>
                  <a:pt x="19" y="179"/>
                </a:lnTo>
                <a:lnTo>
                  <a:pt x="24" y="187"/>
                </a:lnTo>
                <a:lnTo>
                  <a:pt x="29" y="193"/>
                </a:lnTo>
                <a:lnTo>
                  <a:pt x="37" y="199"/>
                </a:lnTo>
                <a:lnTo>
                  <a:pt x="44" y="203"/>
                </a:lnTo>
                <a:lnTo>
                  <a:pt x="52" y="208"/>
                </a:lnTo>
                <a:lnTo>
                  <a:pt x="60" y="210"/>
                </a:lnTo>
                <a:lnTo>
                  <a:pt x="69" y="213"/>
                </a:lnTo>
                <a:lnTo>
                  <a:pt x="79" y="215"/>
                </a:lnTo>
                <a:lnTo>
                  <a:pt x="89" y="215"/>
                </a:lnTo>
                <a:lnTo>
                  <a:pt x="99" y="215"/>
                </a:lnTo>
                <a:lnTo>
                  <a:pt x="108" y="213"/>
                </a:lnTo>
                <a:lnTo>
                  <a:pt x="118" y="210"/>
                </a:lnTo>
                <a:lnTo>
                  <a:pt x="126" y="208"/>
                </a:lnTo>
                <a:lnTo>
                  <a:pt x="134" y="203"/>
                </a:lnTo>
                <a:lnTo>
                  <a:pt x="141" y="199"/>
                </a:lnTo>
                <a:lnTo>
                  <a:pt x="149" y="193"/>
                </a:lnTo>
                <a:lnTo>
                  <a:pt x="154" y="187"/>
                </a:lnTo>
                <a:lnTo>
                  <a:pt x="160" y="179"/>
                </a:lnTo>
                <a:lnTo>
                  <a:pt x="164" y="172"/>
                </a:lnTo>
                <a:lnTo>
                  <a:pt x="169" y="163"/>
                </a:lnTo>
                <a:lnTo>
                  <a:pt x="172" y="153"/>
                </a:lnTo>
                <a:lnTo>
                  <a:pt x="175" y="143"/>
                </a:lnTo>
                <a:lnTo>
                  <a:pt x="177" y="131"/>
                </a:lnTo>
                <a:lnTo>
                  <a:pt x="178" y="120"/>
                </a:lnTo>
                <a:lnTo>
                  <a:pt x="178" y="108"/>
                </a:lnTo>
                <a:lnTo>
                  <a:pt x="178" y="95"/>
                </a:lnTo>
                <a:lnTo>
                  <a:pt x="177" y="83"/>
                </a:lnTo>
                <a:lnTo>
                  <a:pt x="175" y="72"/>
                </a:lnTo>
                <a:lnTo>
                  <a:pt x="172" y="61"/>
                </a:lnTo>
                <a:lnTo>
                  <a:pt x="169" y="52"/>
                </a:lnTo>
                <a:lnTo>
                  <a:pt x="164" y="44"/>
                </a:lnTo>
                <a:lnTo>
                  <a:pt x="160" y="36"/>
                </a:lnTo>
                <a:lnTo>
                  <a:pt x="154" y="28"/>
                </a:lnTo>
                <a:lnTo>
                  <a:pt x="149" y="22"/>
                </a:lnTo>
                <a:lnTo>
                  <a:pt x="141" y="16"/>
                </a:lnTo>
                <a:lnTo>
                  <a:pt x="134" y="11"/>
                </a:lnTo>
                <a:lnTo>
                  <a:pt x="126" y="7"/>
                </a:lnTo>
                <a:lnTo>
                  <a:pt x="118" y="4"/>
                </a:lnTo>
                <a:lnTo>
                  <a:pt x="108" y="2"/>
                </a:lnTo>
                <a:lnTo>
                  <a:pt x="99" y="0"/>
                </a:lnTo>
                <a:lnTo>
                  <a:pt x="89" y="0"/>
                </a:lnTo>
                <a:lnTo>
                  <a:pt x="79" y="0"/>
                </a:lnTo>
                <a:lnTo>
                  <a:pt x="69" y="2"/>
                </a:lnTo>
                <a:lnTo>
                  <a:pt x="60" y="4"/>
                </a:lnTo>
                <a:lnTo>
                  <a:pt x="52" y="7"/>
                </a:lnTo>
                <a:lnTo>
                  <a:pt x="44" y="11"/>
                </a:lnTo>
                <a:lnTo>
                  <a:pt x="37" y="16"/>
                </a:lnTo>
                <a:lnTo>
                  <a:pt x="29" y="22"/>
                </a:lnTo>
                <a:lnTo>
                  <a:pt x="24" y="28"/>
                </a:lnTo>
                <a:lnTo>
                  <a:pt x="19" y="36"/>
                </a:lnTo>
                <a:lnTo>
                  <a:pt x="14" y="44"/>
                </a:lnTo>
                <a:lnTo>
                  <a:pt x="9" y="52"/>
                </a:lnTo>
                <a:lnTo>
                  <a:pt x="6" y="61"/>
                </a:lnTo>
                <a:lnTo>
                  <a:pt x="3" y="72"/>
                </a:lnTo>
                <a:lnTo>
                  <a:pt x="1" y="83"/>
                </a:lnTo>
                <a:lnTo>
                  <a:pt x="0" y="95"/>
                </a:lnTo>
                <a:lnTo>
                  <a:pt x="0" y="108"/>
                </a:lnTo>
                <a:close/>
                <a:moveTo>
                  <a:pt x="26" y="108"/>
                </a:moveTo>
                <a:lnTo>
                  <a:pt x="27" y="88"/>
                </a:lnTo>
                <a:lnTo>
                  <a:pt x="30" y="72"/>
                </a:lnTo>
                <a:lnTo>
                  <a:pt x="36" y="58"/>
                </a:lnTo>
                <a:lnTo>
                  <a:pt x="43" y="46"/>
                </a:lnTo>
                <a:lnTo>
                  <a:pt x="53" y="37"/>
                </a:lnTo>
                <a:lnTo>
                  <a:pt x="63" y="30"/>
                </a:lnTo>
                <a:lnTo>
                  <a:pt x="76" y="25"/>
                </a:lnTo>
                <a:lnTo>
                  <a:pt x="89" y="24"/>
                </a:lnTo>
                <a:lnTo>
                  <a:pt x="103" y="25"/>
                </a:lnTo>
                <a:lnTo>
                  <a:pt x="115" y="30"/>
                </a:lnTo>
                <a:lnTo>
                  <a:pt x="126" y="37"/>
                </a:lnTo>
                <a:lnTo>
                  <a:pt x="135" y="46"/>
                </a:lnTo>
                <a:lnTo>
                  <a:pt x="142" y="58"/>
                </a:lnTo>
                <a:lnTo>
                  <a:pt x="147" y="72"/>
                </a:lnTo>
                <a:lnTo>
                  <a:pt x="151" y="88"/>
                </a:lnTo>
                <a:lnTo>
                  <a:pt x="152" y="108"/>
                </a:lnTo>
                <a:lnTo>
                  <a:pt x="151" y="127"/>
                </a:lnTo>
                <a:lnTo>
                  <a:pt x="147" y="143"/>
                </a:lnTo>
                <a:lnTo>
                  <a:pt x="142" y="157"/>
                </a:lnTo>
                <a:lnTo>
                  <a:pt x="135" y="168"/>
                </a:lnTo>
                <a:lnTo>
                  <a:pt x="126" y="178"/>
                </a:lnTo>
                <a:lnTo>
                  <a:pt x="115" y="185"/>
                </a:lnTo>
                <a:lnTo>
                  <a:pt x="103" y="189"/>
                </a:lnTo>
                <a:lnTo>
                  <a:pt x="89" y="191"/>
                </a:lnTo>
                <a:lnTo>
                  <a:pt x="76" y="189"/>
                </a:lnTo>
                <a:lnTo>
                  <a:pt x="63" y="185"/>
                </a:lnTo>
                <a:lnTo>
                  <a:pt x="53" y="178"/>
                </a:lnTo>
                <a:lnTo>
                  <a:pt x="43" y="168"/>
                </a:lnTo>
                <a:lnTo>
                  <a:pt x="36" y="157"/>
                </a:lnTo>
                <a:lnTo>
                  <a:pt x="30" y="143"/>
                </a:lnTo>
                <a:lnTo>
                  <a:pt x="27" y="127"/>
                </a:lnTo>
                <a:lnTo>
                  <a:pt x="26" y="108"/>
                </a:lnTo>
                <a:close/>
              </a:path>
            </a:pathLst>
          </a:custGeom>
          <a:solidFill>
            <a:srgbClr val="000080"/>
          </a:solidFill>
          <a:ln w="9525">
            <a:noFill/>
            <a:round/>
            <a:headEnd/>
            <a:tailEnd/>
          </a:ln>
        </p:spPr>
        <p:txBody>
          <a:bodyPr/>
          <a:lstStyle/>
          <a:p>
            <a:endParaRPr lang="ru-RU"/>
          </a:p>
        </p:txBody>
      </p:sp>
      <p:sp>
        <p:nvSpPr>
          <p:cNvPr id="23783" name="Rectangle 231"/>
          <p:cNvSpPr>
            <a:spLocks noChangeArrowheads="1"/>
          </p:cNvSpPr>
          <p:nvPr/>
        </p:nvSpPr>
        <p:spPr bwMode="auto">
          <a:xfrm>
            <a:off x="2582863" y="4362450"/>
            <a:ext cx="11112" cy="15875"/>
          </a:xfrm>
          <a:prstGeom prst="rect">
            <a:avLst/>
          </a:prstGeom>
          <a:solidFill>
            <a:srgbClr val="000080"/>
          </a:solidFill>
          <a:ln w="9525">
            <a:noFill/>
            <a:miter lim="800000"/>
            <a:headEnd/>
            <a:tailEnd/>
          </a:ln>
        </p:spPr>
        <p:txBody>
          <a:bodyPr/>
          <a:lstStyle/>
          <a:p>
            <a:endParaRPr lang="ru-RU"/>
          </a:p>
        </p:txBody>
      </p:sp>
      <p:sp>
        <p:nvSpPr>
          <p:cNvPr id="23784" name="Freeform 232"/>
          <p:cNvSpPr>
            <a:spLocks/>
          </p:cNvSpPr>
          <p:nvPr/>
        </p:nvSpPr>
        <p:spPr bwMode="auto">
          <a:xfrm>
            <a:off x="1357313" y="4465638"/>
            <a:ext cx="33337" cy="106362"/>
          </a:xfrm>
          <a:custGeom>
            <a:avLst/>
            <a:gdLst>
              <a:gd name="T0" fmla="*/ 42 w 67"/>
              <a:gd name="T1" fmla="*/ 199 h 199"/>
              <a:gd name="T2" fmla="*/ 67 w 67"/>
              <a:gd name="T3" fmla="*/ 199 h 199"/>
              <a:gd name="T4" fmla="*/ 67 w 67"/>
              <a:gd name="T5" fmla="*/ 0 h 199"/>
              <a:gd name="T6" fmla="*/ 49 w 67"/>
              <a:gd name="T7" fmla="*/ 0 h 199"/>
              <a:gd name="T8" fmla="*/ 47 w 67"/>
              <a:gd name="T9" fmla="*/ 9 h 199"/>
              <a:gd name="T10" fmla="*/ 44 w 67"/>
              <a:gd name="T11" fmla="*/ 17 h 199"/>
              <a:gd name="T12" fmla="*/ 40 w 67"/>
              <a:gd name="T13" fmla="*/ 23 h 199"/>
              <a:gd name="T14" fmla="*/ 35 w 67"/>
              <a:gd name="T15" fmla="*/ 29 h 199"/>
              <a:gd name="T16" fmla="*/ 28 w 67"/>
              <a:gd name="T17" fmla="*/ 34 h 199"/>
              <a:gd name="T18" fmla="*/ 20 w 67"/>
              <a:gd name="T19" fmla="*/ 36 h 199"/>
              <a:gd name="T20" fmla="*/ 11 w 67"/>
              <a:gd name="T21" fmla="*/ 37 h 199"/>
              <a:gd name="T22" fmla="*/ 0 w 67"/>
              <a:gd name="T23" fmla="*/ 38 h 199"/>
              <a:gd name="T24" fmla="*/ 0 w 67"/>
              <a:gd name="T25" fmla="*/ 59 h 199"/>
              <a:gd name="T26" fmla="*/ 42 w 67"/>
              <a:gd name="T27" fmla="*/ 59 h 199"/>
              <a:gd name="T28" fmla="*/ 42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9"/>
                </a:lnTo>
                <a:lnTo>
                  <a:pt x="44" y="17"/>
                </a:lnTo>
                <a:lnTo>
                  <a:pt x="40" y="23"/>
                </a:lnTo>
                <a:lnTo>
                  <a:pt x="35" y="29"/>
                </a:lnTo>
                <a:lnTo>
                  <a:pt x="28" y="34"/>
                </a:lnTo>
                <a:lnTo>
                  <a:pt x="20" y="36"/>
                </a:lnTo>
                <a:lnTo>
                  <a:pt x="11" y="37"/>
                </a:lnTo>
                <a:lnTo>
                  <a:pt x="0" y="38"/>
                </a:lnTo>
                <a:lnTo>
                  <a:pt x="0" y="59"/>
                </a:lnTo>
                <a:lnTo>
                  <a:pt x="42" y="59"/>
                </a:lnTo>
                <a:lnTo>
                  <a:pt x="42" y="199"/>
                </a:lnTo>
                <a:close/>
              </a:path>
            </a:pathLst>
          </a:custGeom>
          <a:solidFill>
            <a:srgbClr val="000099"/>
          </a:solidFill>
          <a:ln w="9525">
            <a:noFill/>
            <a:round/>
            <a:headEnd/>
            <a:tailEnd/>
          </a:ln>
        </p:spPr>
        <p:txBody>
          <a:bodyPr/>
          <a:lstStyle/>
          <a:p>
            <a:endParaRPr lang="ru-RU"/>
          </a:p>
        </p:txBody>
      </p:sp>
      <p:sp>
        <p:nvSpPr>
          <p:cNvPr id="23785" name="Freeform 233"/>
          <p:cNvSpPr>
            <a:spLocks noEditPoints="1"/>
          </p:cNvSpPr>
          <p:nvPr/>
        </p:nvSpPr>
        <p:spPr bwMode="auto">
          <a:xfrm>
            <a:off x="1417638" y="4465638"/>
            <a:ext cx="60325" cy="107950"/>
          </a:xfrm>
          <a:custGeom>
            <a:avLst/>
            <a:gdLst>
              <a:gd name="T0" fmla="*/ 17 w 125"/>
              <a:gd name="T1" fmla="*/ 98 h 204"/>
              <a:gd name="T2" fmla="*/ 4 w 125"/>
              <a:gd name="T3" fmla="*/ 115 h 204"/>
              <a:gd name="T4" fmla="*/ 0 w 125"/>
              <a:gd name="T5" fmla="*/ 140 h 204"/>
              <a:gd name="T6" fmla="*/ 9 w 125"/>
              <a:gd name="T7" fmla="*/ 177 h 204"/>
              <a:gd name="T8" fmla="*/ 36 w 125"/>
              <a:gd name="T9" fmla="*/ 199 h 204"/>
              <a:gd name="T10" fmla="*/ 77 w 125"/>
              <a:gd name="T11" fmla="*/ 202 h 204"/>
              <a:gd name="T12" fmla="*/ 108 w 125"/>
              <a:gd name="T13" fmla="*/ 186 h 204"/>
              <a:gd name="T14" fmla="*/ 124 w 125"/>
              <a:gd name="T15" fmla="*/ 153 h 204"/>
              <a:gd name="T16" fmla="*/ 123 w 125"/>
              <a:gd name="T17" fmla="*/ 123 h 204"/>
              <a:gd name="T18" fmla="*/ 113 w 125"/>
              <a:gd name="T19" fmla="*/ 102 h 204"/>
              <a:gd name="T20" fmla="*/ 95 w 125"/>
              <a:gd name="T21" fmla="*/ 89 h 204"/>
              <a:gd name="T22" fmla="*/ 109 w 125"/>
              <a:gd name="T23" fmla="*/ 78 h 204"/>
              <a:gd name="T24" fmla="*/ 118 w 125"/>
              <a:gd name="T25" fmla="*/ 63 h 204"/>
              <a:gd name="T26" fmla="*/ 118 w 125"/>
              <a:gd name="T27" fmla="*/ 38 h 204"/>
              <a:gd name="T28" fmla="*/ 103 w 125"/>
              <a:gd name="T29" fmla="*/ 14 h 204"/>
              <a:gd name="T30" fmla="*/ 75 w 125"/>
              <a:gd name="T31" fmla="*/ 1 h 204"/>
              <a:gd name="T32" fmla="*/ 39 w 125"/>
              <a:gd name="T33" fmla="*/ 3 h 204"/>
              <a:gd name="T34" fmla="*/ 14 w 125"/>
              <a:gd name="T35" fmla="*/ 21 h 204"/>
              <a:gd name="T36" fmla="*/ 6 w 125"/>
              <a:gd name="T37" fmla="*/ 49 h 204"/>
              <a:gd name="T38" fmla="*/ 9 w 125"/>
              <a:gd name="T39" fmla="*/ 68 h 204"/>
              <a:gd name="T40" fmla="*/ 20 w 125"/>
              <a:gd name="T41" fmla="*/ 82 h 204"/>
              <a:gd name="T42" fmla="*/ 30 w 125"/>
              <a:gd name="T43" fmla="*/ 52 h 204"/>
              <a:gd name="T44" fmla="*/ 36 w 125"/>
              <a:gd name="T45" fmla="*/ 35 h 204"/>
              <a:gd name="T46" fmla="*/ 48 w 125"/>
              <a:gd name="T47" fmla="*/ 25 h 204"/>
              <a:gd name="T48" fmla="*/ 69 w 125"/>
              <a:gd name="T49" fmla="*/ 23 h 204"/>
              <a:gd name="T50" fmla="*/ 85 w 125"/>
              <a:gd name="T51" fmla="*/ 31 h 204"/>
              <a:gd name="T52" fmla="*/ 93 w 125"/>
              <a:gd name="T53" fmla="*/ 45 h 204"/>
              <a:gd name="T54" fmla="*/ 91 w 125"/>
              <a:gd name="T55" fmla="*/ 64 h 204"/>
              <a:gd name="T56" fmla="*/ 81 w 125"/>
              <a:gd name="T57" fmla="*/ 77 h 204"/>
              <a:gd name="T58" fmla="*/ 62 w 125"/>
              <a:gd name="T59" fmla="*/ 81 h 204"/>
              <a:gd name="T60" fmla="*/ 43 w 125"/>
              <a:gd name="T61" fmla="*/ 77 h 204"/>
              <a:gd name="T62" fmla="*/ 32 w 125"/>
              <a:gd name="T63" fmla="*/ 64 h 204"/>
              <a:gd name="T64" fmla="*/ 25 w 125"/>
              <a:gd name="T65" fmla="*/ 140 h 204"/>
              <a:gd name="T66" fmla="*/ 30 w 125"/>
              <a:gd name="T67" fmla="*/ 117 h 204"/>
              <a:gd name="T68" fmla="*/ 47 w 125"/>
              <a:gd name="T69" fmla="*/ 105 h 204"/>
              <a:gd name="T70" fmla="*/ 70 w 125"/>
              <a:gd name="T71" fmla="*/ 103 h 204"/>
              <a:gd name="T72" fmla="*/ 90 w 125"/>
              <a:gd name="T73" fmla="*/ 113 h 204"/>
              <a:gd name="T74" fmla="*/ 99 w 125"/>
              <a:gd name="T75" fmla="*/ 131 h 204"/>
              <a:gd name="T76" fmla="*/ 98 w 125"/>
              <a:gd name="T77" fmla="*/ 156 h 204"/>
              <a:gd name="T78" fmla="*/ 84 w 125"/>
              <a:gd name="T79" fmla="*/ 173 h 204"/>
              <a:gd name="T80" fmla="*/ 62 w 125"/>
              <a:gd name="T81" fmla="*/ 179 h 204"/>
              <a:gd name="T82" fmla="*/ 40 w 125"/>
              <a:gd name="T83" fmla="*/ 173 h 204"/>
              <a:gd name="T84" fmla="*/ 27 w 125"/>
              <a:gd name="T85" fmla="*/ 156 h 20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5"/>
              <a:gd name="T130" fmla="*/ 0 h 204"/>
              <a:gd name="T131" fmla="*/ 125 w 125"/>
              <a:gd name="T132" fmla="*/ 204 h 20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5" h="204">
                <a:moveTo>
                  <a:pt x="30" y="89"/>
                </a:moveTo>
                <a:lnTo>
                  <a:pt x="23" y="93"/>
                </a:lnTo>
                <a:lnTo>
                  <a:pt x="17" y="98"/>
                </a:lnTo>
                <a:lnTo>
                  <a:pt x="11" y="102"/>
                </a:lnTo>
                <a:lnTo>
                  <a:pt x="7" y="108"/>
                </a:lnTo>
                <a:lnTo>
                  <a:pt x="4" y="115"/>
                </a:lnTo>
                <a:lnTo>
                  <a:pt x="2" y="123"/>
                </a:lnTo>
                <a:lnTo>
                  <a:pt x="0" y="131"/>
                </a:lnTo>
                <a:lnTo>
                  <a:pt x="0" y="140"/>
                </a:lnTo>
                <a:lnTo>
                  <a:pt x="1" y="153"/>
                </a:lnTo>
                <a:lnTo>
                  <a:pt x="4" y="166"/>
                </a:lnTo>
                <a:lnTo>
                  <a:pt x="9" y="177"/>
                </a:lnTo>
                <a:lnTo>
                  <a:pt x="17" y="186"/>
                </a:lnTo>
                <a:lnTo>
                  <a:pt x="25" y="193"/>
                </a:lnTo>
                <a:lnTo>
                  <a:pt x="36" y="199"/>
                </a:lnTo>
                <a:lnTo>
                  <a:pt x="48" y="202"/>
                </a:lnTo>
                <a:lnTo>
                  <a:pt x="62" y="204"/>
                </a:lnTo>
                <a:lnTo>
                  <a:pt x="77" y="202"/>
                </a:lnTo>
                <a:lnTo>
                  <a:pt x="88" y="199"/>
                </a:lnTo>
                <a:lnTo>
                  <a:pt x="100" y="193"/>
                </a:lnTo>
                <a:lnTo>
                  <a:pt x="108" y="186"/>
                </a:lnTo>
                <a:lnTo>
                  <a:pt x="116" y="177"/>
                </a:lnTo>
                <a:lnTo>
                  <a:pt x="121" y="166"/>
                </a:lnTo>
                <a:lnTo>
                  <a:pt x="124" y="153"/>
                </a:lnTo>
                <a:lnTo>
                  <a:pt x="125" y="140"/>
                </a:lnTo>
                <a:lnTo>
                  <a:pt x="125" y="131"/>
                </a:lnTo>
                <a:lnTo>
                  <a:pt x="123" y="123"/>
                </a:lnTo>
                <a:lnTo>
                  <a:pt x="121" y="115"/>
                </a:lnTo>
                <a:lnTo>
                  <a:pt x="118" y="108"/>
                </a:lnTo>
                <a:lnTo>
                  <a:pt x="113" y="102"/>
                </a:lnTo>
                <a:lnTo>
                  <a:pt x="107" y="98"/>
                </a:lnTo>
                <a:lnTo>
                  <a:pt x="102" y="93"/>
                </a:lnTo>
                <a:lnTo>
                  <a:pt x="95" y="89"/>
                </a:lnTo>
                <a:lnTo>
                  <a:pt x="100" y="86"/>
                </a:lnTo>
                <a:lnTo>
                  <a:pt x="105" y="82"/>
                </a:lnTo>
                <a:lnTo>
                  <a:pt x="109" y="78"/>
                </a:lnTo>
                <a:lnTo>
                  <a:pt x="113" y="73"/>
                </a:lnTo>
                <a:lnTo>
                  <a:pt x="116" y="68"/>
                </a:lnTo>
                <a:lnTo>
                  <a:pt x="118" y="63"/>
                </a:lnTo>
                <a:lnTo>
                  <a:pt x="119" y="56"/>
                </a:lnTo>
                <a:lnTo>
                  <a:pt x="119" y="49"/>
                </a:lnTo>
                <a:lnTo>
                  <a:pt x="118" y="38"/>
                </a:lnTo>
                <a:lnTo>
                  <a:pt x="115" y="29"/>
                </a:lnTo>
                <a:lnTo>
                  <a:pt x="110" y="21"/>
                </a:lnTo>
                <a:lnTo>
                  <a:pt x="103" y="14"/>
                </a:lnTo>
                <a:lnTo>
                  <a:pt x="96" y="8"/>
                </a:lnTo>
                <a:lnTo>
                  <a:pt x="86" y="3"/>
                </a:lnTo>
                <a:lnTo>
                  <a:pt x="75" y="1"/>
                </a:lnTo>
                <a:lnTo>
                  <a:pt x="62" y="0"/>
                </a:lnTo>
                <a:lnTo>
                  <a:pt x="50" y="1"/>
                </a:lnTo>
                <a:lnTo>
                  <a:pt x="39" y="3"/>
                </a:lnTo>
                <a:lnTo>
                  <a:pt x="29" y="8"/>
                </a:lnTo>
                <a:lnTo>
                  <a:pt x="21" y="14"/>
                </a:lnTo>
                <a:lnTo>
                  <a:pt x="14" y="21"/>
                </a:lnTo>
                <a:lnTo>
                  <a:pt x="10" y="29"/>
                </a:lnTo>
                <a:lnTo>
                  <a:pt x="7" y="38"/>
                </a:lnTo>
                <a:lnTo>
                  <a:pt x="6" y="49"/>
                </a:lnTo>
                <a:lnTo>
                  <a:pt x="6" y="56"/>
                </a:lnTo>
                <a:lnTo>
                  <a:pt x="7" y="63"/>
                </a:lnTo>
                <a:lnTo>
                  <a:pt x="9" y="68"/>
                </a:lnTo>
                <a:lnTo>
                  <a:pt x="12" y="73"/>
                </a:lnTo>
                <a:lnTo>
                  <a:pt x="16" y="78"/>
                </a:lnTo>
                <a:lnTo>
                  <a:pt x="20" y="82"/>
                </a:lnTo>
                <a:lnTo>
                  <a:pt x="24" y="86"/>
                </a:lnTo>
                <a:lnTo>
                  <a:pt x="30" y="89"/>
                </a:lnTo>
                <a:close/>
                <a:moveTo>
                  <a:pt x="30" y="52"/>
                </a:moveTo>
                <a:lnTo>
                  <a:pt x="31" y="45"/>
                </a:lnTo>
                <a:lnTo>
                  <a:pt x="32" y="39"/>
                </a:lnTo>
                <a:lnTo>
                  <a:pt x="36" y="35"/>
                </a:lnTo>
                <a:lnTo>
                  <a:pt x="39" y="31"/>
                </a:lnTo>
                <a:lnTo>
                  <a:pt x="43" y="28"/>
                </a:lnTo>
                <a:lnTo>
                  <a:pt x="48" y="25"/>
                </a:lnTo>
                <a:lnTo>
                  <a:pt x="55" y="23"/>
                </a:lnTo>
                <a:lnTo>
                  <a:pt x="62" y="23"/>
                </a:lnTo>
                <a:lnTo>
                  <a:pt x="69" y="23"/>
                </a:lnTo>
                <a:lnTo>
                  <a:pt x="76" y="25"/>
                </a:lnTo>
                <a:lnTo>
                  <a:pt x="81" y="28"/>
                </a:lnTo>
                <a:lnTo>
                  <a:pt x="85" y="31"/>
                </a:lnTo>
                <a:lnTo>
                  <a:pt x="88" y="35"/>
                </a:lnTo>
                <a:lnTo>
                  <a:pt x="91" y="39"/>
                </a:lnTo>
                <a:lnTo>
                  <a:pt x="93" y="45"/>
                </a:lnTo>
                <a:lnTo>
                  <a:pt x="94" y="52"/>
                </a:lnTo>
                <a:lnTo>
                  <a:pt x="93" y="58"/>
                </a:lnTo>
                <a:lnTo>
                  <a:pt x="91" y="64"/>
                </a:lnTo>
                <a:lnTo>
                  <a:pt x="88" y="68"/>
                </a:lnTo>
                <a:lnTo>
                  <a:pt x="85" y="73"/>
                </a:lnTo>
                <a:lnTo>
                  <a:pt x="81" y="77"/>
                </a:lnTo>
                <a:lnTo>
                  <a:pt x="75" y="79"/>
                </a:lnTo>
                <a:lnTo>
                  <a:pt x="69" y="81"/>
                </a:lnTo>
                <a:lnTo>
                  <a:pt x="62" y="81"/>
                </a:lnTo>
                <a:lnTo>
                  <a:pt x="55" y="81"/>
                </a:lnTo>
                <a:lnTo>
                  <a:pt x="49" y="79"/>
                </a:lnTo>
                <a:lnTo>
                  <a:pt x="43" y="77"/>
                </a:lnTo>
                <a:lnTo>
                  <a:pt x="39" y="73"/>
                </a:lnTo>
                <a:lnTo>
                  <a:pt x="36" y="68"/>
                </a:lnTo>
                <a:lnTo>
                  <a:pt x="32" y="64"/>
                </a:lnTo>
                <a:lnTo>
                  <a:pt x="31" y="58"/>
                </a:lnTo>
                <a:lnTo>
                  <a:pt x="30" y="52"/>
                </a:lnTo>
                <a:close/>
                <a:moveTo>
                  <a:pt x="25" y="140"/>
                </a:moveTo>
                <a:lnTo>
                  <a:pt x="26" y="131"/>
                </a:lnTo>
                <a:lnTo>
                  <a:pt x="27" y="124"/>
                </a:lnTo>
                <a:lnTo>
                  <a:pt x="30" y="117"/>
                </a:lnTo>
                <a:lnTo>
                  <a:pt x="35" y="113"/>
                </a:lnTo>
                <a:lnTo>
                  <a:pt x="40" y="108"/>
                </a:lnTo>
                <a:lnTo>
                  <a:pt x="47" y="105"/>
                </a:lnTo>
                <a:lnTo>
                  <a:pt x="55" y="103"/>
                </a:lnTo>
                <a:lnTo>
                  <a:pt x="62" y="102"/>
                </a:lnTo>
                <a:lnTo>
                  <a:pt x="70" y="103"/>
                </a:lnTo>
                <a:lnTo>
                  <a:pt x="78" y="105"/>
                </a:lnTo>
                <a:lnTo>
                  <a:pt x="84" y="108"/>
                </a:lnTo>
                <a:lnTo>
                  <a:pt x="90" y="113"/>
                </a:lnTo>
                <a:lnTo>
                  <a:pt x="95" y="117"/>
                </a:lnTo>
                <a:lnTo>
                  <a:pt x="98" y="124"/>
                </a:lnTo>
                <a:lnTo>
                  <a:pt x="99" y="131"/>
                </a:lnTo>
                <a:lnTo>
                  <a:pt x="100" y="140"/>
                </a:lnTo>
                <a:lnTo>
                  <a:pt x="99" y="148"/>
                </a:lnTo>
                <a:lnTo>
                  <a:pt x="98" y="156"/>
                </a:lnTo>
                <a:lnTo>
                  <a:pt x="95" y="163"/>
                </a:lnTo>
                <a:lnTo>
                  <a:pt x="90" y="169"/>
                </a:lnTo>
                <a:lnTo>
                  <a:pt x="84" y="173"/>
                </a:lnTo>
                <a:lnTo>
                  <a:pt x="78" y="177"/>
                </a:lnTo>
                <a:lnTo>
                  <a:pt x="70" y="178"/>
                </a:lnTo>
                <a:lnTo>
                  <a:pt x="62" y="179"/>
                </a:lnTo>
                <a:lnTo>
                  <a:pt x="55" y="178"/>
                </a:lnTo>
                <a:lnTo>
                  <a:pt x="47" y="177"/>
                </a:lnTo>
                <a:lnTo>
                  <a:pt x="40" y="173"/>
                </a:lnTo>
                <a:lnTo>
                  <a:pt x="35" y="169"/>
                </a:lnTo>
                <a:lnTo>
                  <a:pt x="30" y="163"/>
                </a:lnTo>
                <a:lnTo>
                  <a:pt x="27" y="156"/>
                </a:lnTo>
                <a:lnTo>
                  <a:pt x="26" y="148"/>
                </a:lnTo>
                <a:lnTo>
                  <a:pt x="25" y="140"/>
                </a:lnTo>
                <a:close/>
              </a:path>
            </a:pathLst>
          </a:custGeom>
          <a:solidFill>
            <a:srgbClr val="000099"/>
          </a:solidFill>
          <a:ln w="9525">
            <a:noFill/>
            <a:round/>
            <a:headEnd/>
            <a:tailEnd/>
          </a:ln>
        </p:spPr>
        <p:txBody>
          <a:bodyPr/>
          <a:lstStyle/>
          <a:p>
            <a:endParaRPr lang="ru-RU"/>
          </a:p>
        </p:txBody>
      </p:sp>
      <p:sp>
        <p:nvSpPr>
          <p:cNvPr id="23786" name="Freeform 234"/>
          <p:cNvSpPr>
            <a:spLocks noEditPoints="1"/>
          </p:cNvSpPr>
          <p:nvPr/>
        </p:nvSpPr>
        <p:spPr bwMode="auto">
          <a:xfrm>
            <a:off x="2036763" y="4462463"/>
            <a:ext cx="66675" cy="109537"/>
          </a:xfrm>
          <a:custGeom>
            <a:avLst/>
            <a:gdLst>
              <a:gd name="T0" fmla="*/ 0 w 144"/>
              <a:gd name="T1" fmla="*/ 207 h 207"/>
              <a:gd name="T2" fmla="*/ 25 w 144"/>
              <a:gd name="T3" fmla="*/ 118 h 207"/>
              <a:gd name="T4" fmla="*/ 78 w 144"/>
              <a:gd name="T5" fmla="*/ 118 h 207"/>
              <a:gd name="T6" fmla="*/ 93 w 144"/>
              <a:gd name="T7" fmla="*/ 121 h 207"/>
              <a:gd name="T8" fmla="*/ 103 w 144"/>
              <a:gd name="T9" fmla="*/ 128 h 207"/>
              <a:gd name="T10" fmla="*/ 107 w 144"/>
              <a:gd name="T11" fmla="*/ 142 h 207"/>
              <a:gd name="T12" fmla="*/ 109 w 144"/>
              <a:gd name="T13" fmla="*/ 179 h 207"/>
              <a:gd name="T14" fmla="*/ 111 w 144"/>
              <a:gd name="T15" fmla="*/ 195 h 207"/>
              <a:gd name="T16" fmla="*/ 115 w 144"/>
              <a:gd name="T17" fmla="*/ 207 h 207"/>
              <a:gd name="T18" fmla="*/ 144 w 144"/>
              <a:gd name="T19" fmla="*/ 201 h 207"/>
              <a:gd name="T20" fmla="*/ 138 w 144"/>
              <a:gd name="T21" fmla="*/ 193 h 207"/>
              <a:gd name="T22" fmla="*/ 136 w 144"/>
              <a:gd name="T23" fmla="*/ 177 h 207"/>
              <a:gd name="T24" fmla="*/ 132 w 144"/>
              <a:gd name="T25" fmla="*/ 136 h 207"/>
              <a:gd name="T26" fmla="*/ 130 w 144"/>
              <a:gd name="T27" fmla="*/ 122 h 207"/>
              <a:gd name="T28" fmla="*/ 125 w 144"/>
              <a:gd name="T29" fmla="*/ 113 h 207"/>
              <a:gd name="T30" fmla="*/ 118 w 144"/>
              <a:gd name="T31" fmla="*/ 107 h 207"/>
              <a:gd name="T32" fmla="*/ 118 w 144"/>
              <a:gd name="T33" fmla="*/ 101 h 207"/>
              <a:gd name="T34" fmla="*/ 127 w 144"/>
              <a:gd name="T35" fmla="*/ 92 h 207"/>
              <a:gd name="T36" fmla="*/ 134 w 144"/>
              <a:gd name="T37" fmla="*/ 80 h 207"/>
              <a:gd name="T38" fmla="*/ 138 w 144"/>
              <a:gd name="T39" fmla="*/ 65 h 207"/>
              <a:gd name="T40" fmla="*/ 138 w 144"/>
              <a:gd name="T41" fmla="*/ 49 h 207"/>
              <a:gd name="T42" fmla="*/ 135 w 144"/>
              <a:gd name="T43" fmla="*/ 33 h 207"/>
              <a:gd name="T44" fmla="*/ 128 w 144"/>
              <a:gd name="T45" fmla="*/ 21 h 207"/>
              <a:gd name="T46" fmla="*/ 119 w 144"/>
              <a:gd name="T47" fmla="*/ 11 h 207"/>
              <a:gd name="T48" fmla="*/ 104 w 144"/>
              <a:gd name="T49" fmla="*/ 3 h 207"/>
              <a:gd name="T50" fmla="*/ 84 w 144"/>
              <a:gd name="T51" fmla="*/ 0 h 207"/>
              <a:gd name="T52" fmla="*/ 0 w 144"/>
              <a:gd name="T53" fmla="*/ 0 h 207"/>
              <a:gd name="T54" fmla="*/ 68 w 144"/>
              <a:gd name="T55" fmla="*/ 24 h 207"/>
              <a:gd name="T56" fmla="*/ 87 w 144"/>
              <a:gd name="T57" fmla="*/ 25 h 207"/>
              <a:gd name="T58" fmla="*/ 101 w 144"/>
              <a:gd name="T59" fmla="*/ 30 h 207"/>
              <a:gd name="T60" fmla="*/ 108 w 144"/>
              <a:gd name="T61" fmla="*/ 40 h 207"/>
              <a:gd name="T62" fmla="*/ 111 w 144"/>
              <a:gd name="T63" fmla="*/ 58 h 207"/>
              <a:gd name="T64" fmla="*/ 109 w 144"/>
              <a:gd name="T65" fmla="*/ 75 h 207"/>
              <a:gd name="T66" fmla="*/ 101 w 144"/>
              <a:gd name="T67" fmla="*/ 86 h 207"/>
              <a:gd name="T68" fmla="*/ 87 w 144"/>
              <a:gd name="T69" fmla="*/ 92 h 207"/>
              <a:gd name="T70" fmla="*/ 68 w 144"/>
              <a:gd name="T71" fmla="*/ 94 h 207"/>
              <a:gd name="T72" fmla="*/ 25 w 144"/>
              <a:gd name="T73" fmla="*/ 24 h 2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4"/>
              <a:gd name="T112" fmla="*/ 0 h 207"/>
              <a:gd name="T113" fmla="*/ 144 w 144"/>
              <a:gd name="T114" fmla="*/ 207 h 2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4" h="207">
                <a:moveTo>
                  <a:pt x="0" y="0"/>
                </a:moveTo>
                <a:lnTo>
                  <a:pt x="0" y="207"/>
                </a:lnTo>
                <a:lnTo>
                  <a:pt x="25" y="207"/>
                </a:lnTo>
                <a:lnTo>
                  <a:pt x="25" y="118"/>
                </a:lnTo>
                <a:lnTo>
                  <a:pt x="66" y="118"/>
                </a:lnTo>
                <a:lnTo>
                  <a:pt x="78" y="118"/>
                </a:lnTo>
                <a:lnTo>
                  <a:pt x="86" y="120"/>
                </a:lnTo>
                <a:lnTo>
                  <a:pt x="93" y="121"/>
                </a:lnTo>
                <a:lnTo>
                  <a:pt x="99" y="123"/>
                </a:lnTo>
                <a:lnTo>
                  <a:pt x="103" y="128"/>
                </a:lnTo>
                <a:lnTo>
                  <a:pt x="105" y="134"/>
                </a:lnTo>
                <a:lnTo>
                  <a:pt x="107" y="142"/>
                </a:lnTo>
                <a:lnTo>
                  <a:pt x="108" y="151"/>
                </a:lnTo>
                <a:lnTo>
                  <a:pt x="109" y="179"/>
                </a:lnTo>
                <a:lnTo>
                  <a:pt x="110" y="187"/>
                </a:lnTo>
                <a:lnTo>
                  <a:pt x="111" y="195"/>
                </a:lnTo>
                <a:lnTo>
                  <a:pt x="112" y="201"/>
                </a:lnTo>
                <a:lnTo>
                  <a:pt x="115" y="207"/>
                </a:lnTo>
                <a:lnTo>
                  <a:pt x="144" y="207"/>
                </a:lnTo>
                <a:lnTo>
                  <a:pt x="144" y="201"/>
                </a:lnTo>
                <a:lnTo>
                  <a:pt x="140" y="198"/>
                </a:lnTo>
                <a:lnTo>
                  <a:pt x="138" y="193"/>
                </a:lnTo>
                <a:lnTo>
                  <a:pt x="137" y="186"/>
                </a:lnTo>
                <a:lnTo>
                  <a:pt x="136" y="177"/>
                </a:lnTo>
                <a:lnTo>
                  <a:pt x="134" y="143"/>
                </a:lnTo>
                <a:lnTo>
                  <a:pt x="132" y="136"/>
                </a:lnTo>
                <a:lnTo>
                  <a:pt x="131" y="129"/>
                </a:lnTo>
                <a:lnTo>
                  <a:pt x="130" y="122"/>
                </a:lnTo>
                <a:lnTo>
                  <a:pt x="128" y="117"/>
                </a:lnTo>
                <a:lnTo>
                  <a:pt x="125" y="113"/>
                </a:lnTo>
                <a:lnTo>
                  <a:pt x="122" y="109"/>
                </a:lnTo>
                <a:lnTo>
                  <a:pt x="118" y="107"/>
                </a:lnTo>
                <a:lnTo>
                  <a:pt x="112" y="104"/>
                </a:lnTo>
                <a:lnTo>
                  <a:pt x="118" y="101"/>
                </a:lnTo>
                <a:lnTo>
                  <a:pt x="123" y="96"/>
                </a:lnTo>
                <a:lnTo>
                  <a:pt x="127" y="92"/>
                </a:lnTo>
                <a:lnTo>
                  <a:pt x="131" y="86"/>
                </a:lnTo>
                <a:lnTo>
                  <a:pt x="134" y="80"/>
                </a:lnTo>
                <a:lnTo>
                  <a:pt x="136" y="73"/>
                </a:lnTo>
                <a:lnTo>
                  <a:pt x="138" y="65"/>
                </a:lnTo>
                <a:lnTo>
                  <a:pt x="138" y="57"/>
                </a:lnTo>
                <a:lnTo>
                  <a:pt x="138" y="49"/>
                </a:lnTo>
                <a:lnTo>
                  <a:pt x="137" y="40"/>
                </a:lnTo>
                <a:lnTo>
                  <a:pt x="135" y="33"/>
                </a:lnTo>
                <a:lnTo>
                  <a:pt x="131" y="26"/>
                </a:lnTo>
                <a:lnTo>
                  <a:pt x="128" y="21"/>
                </a:lnTo>
                <a:lnTo>
                  <a:pt x="124" y="16"/>
                </a:lnTo>
                <a:lnTo>
                  <a:pt x="119" y="11"/>
                </a:lnTo>
                <a:lnTo>
                  <a:pt x="114" y="7"/>
                </a:lnTo>
                <a:lnTo>
                  <a:pt x="104" y="3"/>
                </a:lnTo>
                <a:lnTo>
                  <a:pt x="95" y="1"/>
                </a:lnTo>
                <a:lnTo>
                  <a:pt x="84" y="0"/>
                </a:lnTo>
                <a:lnTo>
                  <a:pt x="72" y="0"/>
                </a:lnTo>
                <a:lnTo>
                  <a:pt x="0" y="0"/>
                </a:lnTo>
                <a:close/>
                <a:moveTo>
                  <a:pt x="25" y="24"/>
                </a:moveTo>
                <a:lnTo>
                  <a:pt x="68" y="24"/>
                </a:lnTo>
                <a:lnTo>
                  <a:pt x="79" y="24"/>
                </a:lnTo>
                <a:lnTo>
                  <a:pt x="87" y="25"/>
                </a:lnTo>
                <a:lnTo>
                  <a:pt x="95" y="28"/>
                </a:lnTo>
                <a:lnTo>
                  <a:pt x="101" y="30"/>
                </a:lnTo>
                <a:lnTo>
                  <a:pt x="105" y="35"/>
                </a:lnTo>
                <a:lnTo>
                  <a:pt x="108" y="40"/>
                </a:lnTo>
                <a:lnTo>
                  <a:pt x="110" y="49"/>
                </a:lnTo>
                <a:lnTo>
                  <a:pt x="111" y="58"/>
                </a:lnTo>
                <a:lnTo>
                  <a:pt x="110" y="67"/>
                </a:lnTo>
                <a:lnTo>
                  <a:pt x="109" y="75"/>
                </a:lnTo>
                <a:lnTo>
                  <a:pt x="105" y="81"/>
                </a:lnTo>
                <a:lnTo>
                  <a:pt x="101" y="86"/>
                </a:lnTo>
                <a:lnTo>
                  <a:pt x="95" y="89"/>
                </a:lnTo>
                <a:lnTo>
                  <a:pt x="87" y="92"/>
                </a:lnTo>
                <a:lnTo>
                  <a:pt x="79" y="94"/>
                </a:lnTo>
                <a:lnTo>
                  <a:pt x="68" y="94"/>
                </a:lnTo>
                <a:lnTo>
                  <a:pt x="25" y="94"/>
                </a:lnTo>
                <a:lnTo>
                  <a:pt x="25" y="24"/>
                </a:lnTo>
                <a:close/>
              </a:path>
            </a:pathLst>
          </a:custGeom>
          <a:solidFill>
            <a:srgbClr val="000099"/>
          </a:solidFill>
          <a:ln w="9525">
            <a:noFill/>
            <a:round/>
            <a:headEnd/>
            <a:tailEnd/>
          </a:ln>
        </p:spPr>
        <p:txBody>
          <a:bodyPr/>
          <a:lstStyle/>
          <a:p>
            <a:endParaRPr lang="ru-RU"/>
          </a:p>
        </p:txBody>
      </p:sp>
      <p:sp>
        <p:nvSpPr>
          <p:cNvPr id="23787" name="Freeform 235"/>
          <p:cNvSpPr>
            <a:spLocks noEditPoints="1"/>
          </p:cNvSpPr>
          <p:nvPr/>
        </p:nvSpPr>
        <p:spPr bwMode="auto">
          <a:xfrm>
            <a:off x="2112963" y="4489450"/>
            <a:ext cx="61912" cy="84138"/>
          </a:xfrm>
          <a:custGeom>
            <a:avLst/>
            <a:gdLst>
              <a:gd name="T0" fmla="*/ 1 w 131"/>
              <a:gd name="T1" fmla="*/ 97 h 158"/>
              <a:gd name="T2" fmla="*/ 10 w 131"/>
              <a:gd name="T3" fmla="*/ 127 h 158"/>
              <a:gd name="T4" fmla="*/ 26 w 131"/>
              <a:gd name="T5" fmla="*/ 147 h 158"/>
              <a:gd name="T6" fmla="*/ 51 w 131"/>
              <a:gd name="T7" fmla="*/ 157 h 158"/>
              <a:gd name="T8" fmla="*/ 80 w 131"/>
              <a:gd name="T9" fmla="*/ 157 h 158"/>
              <a:gd name="T10" fmla="*/ 104 w 131"/>
              <a:gd name="T11" fmla="*/ 147 h 158"/>
              <a:gd name="T12" fmla="*/ 121 w 131"/>
              <a:gd name="T13" fmla="*/ 127 h 158"/>
              <a:gd name="T14" fmla="*/ 130 w 131"/>
              <a:gd name="T15" fmla="*/ 97 h 158"/>
              <a:gd name="T16" fmla="*/ 130 w 131"/>
              <a:gd name="T17" fmla="*/ 62 h 158"/>
              <a:gd name="T18" fmla="*/ 121 w 131"/>
              <a:gd name="T19" fmla="*/ 31 h 158"/>
              <a:gd name="T20" fmla="*/ 104 w 131"/>
              <a:gd name="T21" fmla="*/ 12 h 158"/>
              <a:gd name="T22" fmla="*/ 80 w 131"/>
              <a:gd name="T23" fmla="*/ 1 h 158"/>
              <a:gd name="T24" fmla="*/ 51 w 131"/>
              <a:gd name="T25" fmla="*/ 1 h 158"/>
              <a:gd name="T26" fmla="*/ 26 w 131"/>
              <a:gd name="T27" fmla="*/ 12 h 158"/>
              <a:gd name="T28" fmla="*/ 10 w 131"/>
              <a:gd name="T29" fmla="*/ 31 h 158"/>
              <a:gd name="T30" fmla="*/ 1 w 131"/>
              <a:gd name="T31" fmla="*/ 62 h 158"/>
              <a:gd name="T32" fmla="*/ 23 w 131"/>
              <a:gd name="T33" fmla="*/ 79 h 158"/>
              <a:gd name="T34" fmla="*/ 26 w 131"/>
              <a:gd name="T35" fmla="*/ 55 h 158"/>
              <a:gd name="T36" fmla="*/ 34 w 131"/>
              <a:gd name="T37" fmla="*/ 37 h 158"/>
              <a:gd name="T38" fmla="*/ 48 w 131"/>
              <a:gd name="T39" fmla="*/ 26 h 158"/>
              <a:gd name="T40" fmla="*/ 65 w 131"/>
              <a:gd name="T41" fmla="*/ 22 h 158"/>
              <a:gd name="T42" fmla="*/ 83 w 131"/>
              <a:gd name="T43" fmla="*/ 26 h 158"/>
              <a:gd name="T44" fmla="*/ 96 w 131"/>
              <a:gd name="T45" fmla="*/ 37 h 158"/>
              <a:gd name="T46" fmla="*/ 103 w 131"/>
              <a:gd name="T47" fmla="*/ 55 h 158"/>
              <a:gd name="T48" fmla="*/ 107 w 131"/>
              <a:gd name="T49" fmla="*/ 79 h 158"/>
              <a:gd name="T50" fmla="*/ 103 w 131"/>
              <a:gd name="T51" fmla="*/ 104 h 158"/>
              <a:gd name="T52" fmla="*/ 96 w 131"/>
              <a:gd name="T53" fmla="*/ 121 h 158"/>
              <a:gd name="T54" fmla="*/ 83 w 131"/>
              <a:gd name="T55" fmla="*/ 133 h 158"/>
              <a:gd name="T56" fmla="*/ 65 w 131"/>
              <a:gd name="T57" fmla="*/ 136 h 158"/>
              <a:gd name="T58" fmla="*/ 48 w 131"/>
              <a:gd name="T59" fmla="*/ 133 h 158"/>
              <a:gd name="T60" fmla="*/ 34 w 131"/>
              <a:gd name="T61" fmla="*/ 121 h 158"/>
              <a:gd name="T62" fmla="*/ 26 w 131"/>
              <a:gd name="T63" fmla="*/ 104 h 158"/>
              <a:gd name="T64" fmla="*/ 23 w 131"/>
              <a:gd name="T65" fmla="*/ 79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8"/>
              <a:gd name="T101" fmla="*/ 131 w 13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8">
                <a:moveTo>
                  <a:pt x="0" y="79"/>
                </a:moveTo>
                <a:lnTo>
                  <a:pt x="1" y="97"/>
                </a:lnTo>
                <a:lnTo>
                  <a:pt x="4" y="113"/>
                </a:lnTo>
                <a:lnTo>
                  <a:pt x="10" y="127"/>
                </a:lnTo>
                <a:lnTo>
                  <a:pt x="17" y="137"/>
                </a:lnTo>
                <a:lnTo>
                  <a:pt x="26" y="147"/>
                </a:lnTo>
                <a:lnTo>
                  <a:pt x="38" y="153"/>
                </a:lnTo>
                <a:lnTo>
                  <a:pt x="51" y="157"/>
                </a:lnTo>
                <a:lnTo>
                  <a:pt x="65" y="158"/>
                </a:lnTo>
                <a:lnTo>
                  <a:pt x="80" y="157"/>
                </a:lnTo>
                <a:lnTo>
                  <a:pt x="93" y="153"/>
                </a:lnTo>
                <a:lnTo>
                  <a:pt x="104" y="147"/>
                </a:lnTo>
                <a:lnTo>
                  <a:pt x="114" y="137"/>
                </a:lnTo>
                <a:lnTo>
                  <a:pt x="121" y="127"/>
                </a:lnTo>
                <a:lnTo>
                  <a:pt x="127" y="113"/>
                </a:lnTo>
                <a:lnTo>
                  <a:pt x="130" y="97"/>
                </a:lnTo>
                <a:lnTo>
                  <a:pt x="131" y="79"/>
                </a:lnTo>
                <a:lnTo>
                  <a:pt x="130" y="62"/>
                </a:lnTo>
                <a:lnTo>
                  <a:pt x="127" y="45"/>
                </a:lnTo>
                <a:lnTo>
                  <a:pt x="121" y="31"/>
                </a:lnTo>
                <a:lnTo>
                  <a:pt x="114" y="21"/>
                </a:lnTo>
                <a:lnTo>
                  <a:pt x="104" y="12"/>
                </a:lnTo>
                <a:lnTo>
                  <a:pt x="93" y="6"/>
                </a:lnTo>
                <a:lnTo>
                  <a:pt x="80" y="1"/>
                </a:lnTo>
                <a:lnTo>
                  <a:pt x="65" y="0"/>
                </a:lnTo>
                <a:lnTo>
                  <a:pt x="51" y="1"/>
                </a:lnTo>
                <a:lnTo>
                  <a:pt x="38" y="6"/>
                </a:lnTo>
                <a:lnTo>
                  <a:pt x="26" y="12"/>
                </a:lnTo>
                <a:lnTo>
                  <a:pt x="17" y="21"/>
                </a:lnTo>
                <a:lnTo>
                  <a:pt x="10" y="31"/>
                </a:lnTo>
                <a:lnTo>
                  <a:pt x="4" y="45"/>
                </a:lnTo>
                <a:lnTo>
                  <a:pt x="1" y="62"/>
                </a:lnTo>
                <a:lnTo>
                  <a:pt x="0" y="79"/>
                </a:lnTo>
                <a:close/>
                <a:moveTo>
                  <a:pt x="23" y="79"/>
                </a:moveTo>
                <a:lnTo>
                  <a:pt x="24" y="66"/>
                </a:lnTo>
                <a:lnTo>
                  <a:pt x="26" y="55"/>
                </a:lnTo>
                <a:lnTo>
                  <a:pt x="30" y="45"/>
                </a:lnTo>
                <a:lnTo>
                  <a:pt x="34" y="37"/>
                </a:lnTo>
                <a:lnTo>
                  <a:pt x="40" y="30"/>
                </a:lnTo>
                <a:lnTo>
                  <a:pt x="48" y="26"/>
                </a:lnTo>
                <a:lnTo>
                  <a:pt x="56" y="23"/>
                </a:lnTo>
                <a:lnTo>
                  <a:pt x="65" y="22"/>
                </a:lnTo>
                <a:lnTo>
                  <a:pt x="75" y="23"/>
                </a:lnTo>
                <a:lnTo>
                  <a:pt x="83" y="26"/>
                </a:lnTo>
                <a:lnTo>
                  <a:pt x="90" y="30"/>
                </a:lnTo>
                <a:lnTo>
                  <a:pt x="96" y="37"/>
                </a:lnTo>
                <a:lnTo>
                  <a:pt x="100" y="45"/>
                </a:lnTo>
                <a:lnTo>
                  <a:pt x="103" y="55"/>
                </a:lnTo>
                <a:lnTo>
                  <a:pt x="106" y="66"/>
                </a:lnTo>
                <a:lnTo>
                  <a:pt x="107" y="79"/>
                </a:lnTo>
                <a:lnTo>
                  <a:pt x="106" y="92"/>
                </a:lnTo>
                <a:lnTo>
                  <a:pt x="103" y="104"/>
                </a:lnTo>
                <a:lnTo>
                  <a:pt x="100" y="114"/>
                </a:lnTo>
                <a:lnTo>
                  <a:pt x="96" y="121"/>
                </a:lnTo>
                <a:lnTo>
                  <a:pt x="90" y="128"/>
                </a:lnTo>
                <a:lnTo>
                  <a:pt x="83" y="133"/>
                </a:lnTo>
                <a:lnTo>
                  <a:pt x="75" y="135"/>
                </a:lnTo>
                <a:lnTo>
                  <a:pt x="65" y="136"/>
                </a:lnTo>
                <a:lnTo>
                  <a:pt x="56" y="135"/>
                </a:lnTo>
                <a:lnTo>
                  <a:pt x="48" y="133"/>
                </a:lnTo>
                <a:lnTo>
                  <a:pt x="40" y="128"/>
                </a:lnTo>
                <a:lnTo>
                  <a:pt x="34" y="121"/>
                </a:lnTo>
                <a:lnTo>
                  <a:pt x="30" y="114"/>
                </a:lnTo>
                <a:lnTo>
                  <a:pt x="26" y="104"/>
                </a:lnTo>
                <a:lnTo>
                  <a:pt x="24" y="92"/>
                </a:lnTo>
                <a:lnTo>
                  <a:pt x="23" y="79"/>
                </a:lnTo>
                <a:close/>
              </a:path>
            </a:pathLst>
          </a:custGeom>
          <a:solidFill>
            <a:srgbClr val="000099"/>
          </a:solidFill>
          <a:ln w="9525">
            <a:noFill/>
            <a:round/>
            <a:headEnd/>
            <a:tailEnd/>
          </a:ln>
        </p:spPr>
        <p:txBody>
          <a:bodyPr/>
          <a:lstStyle/>
          <a:p>
            <a:endParaRPr lang="ru-RU"/>
          </a:p>
        </p:txBody>
      </p:sp>
      <p:sp>
        <p:nvSpPr>
          <p:cNvPr id="23788" name="Freeform 236"/>
          <p:cNvSpPr>
            <a:spLocks noEditPoints="1"/>
          </p:cNvSpPr>
          <p:nvPr/>
        </p:nvSpPr>
        <p:spPr bwMode="auto">
          <a:xfrm>
            <a:off x="2187575" y="4462463"/>
            <a:ext cx="60325" cy="111125"/>
          </a:xfrm>
          <a:custGeom>
            <a:avLst/>
            <a:gdLst>
              <a:gd name="T0" fmla="*/ 23 w 127"/>
              <a:gd name="T1" fmla="*/ 207 h 210"/>
              <a:gd name="T2" fmla="*/ 32 w 127"/>
              <a:gd name="T3" fmla="*/ 198 h 210"/>
              <a:gd name="T4" fmla="*/ 54 w 127"/>
              <a:gd name="T5" fmla="*/ 209 h 210"/>
              <a:gd name="T6" fmla="*/ 80 w 127"/>
              <a:gd name="T7" fmla="*/ 209 h 210"/>
              <a:gd name="T8" fmla="*/ 102 w 127"/>
              <a:gd name="T9" fmla="*/ 199 h 210"/>
              <a:gd name="T10" fmla="*/ 117 w 127"/>
              <a:gd name="T11" fmla="*/ 178 h 210"/>
              <a:gd name="T12" fmla="*/ 126 w 127"/>
              <a:gd name="T13" fmla="*/ 149 h 210"/>
              <a:gd name="T14" fmla="*/ 126 w 127"/>
              <a:gd name="T15" fmla="*/ 114 h 210"/>
              <a:gd name="T16" fmla="*/ 117 w 127"/>
              <a:gd name="T17" fmla="*/ 85 h 210"/>
              <a:gd name="T18" fmla="*/ 102 w 127"/>
              <a:gd name="T19" fmla="*/ 64 h 210"/>
              <a:gd name="T20" fmla="*/ 79 w 127"/>
              <a:gd name="T21" fmla="*/ 53 h 210"/>
              <a:gd name="T22" fmla="*/ 60 w 127"/>
              <a:gd name="T23" fmla="*/ 52 h 210"/>
              <a:gd name="T24" fmla="*/ 48 w 127"/>
              <a:gd name="T25" fmla="*/ 56 h 210"/>
              <a:gd name="T26" fmla="*/ 37 w 127"/>
              <a:gd name="T27" fmla="*/ 62 h 210"/>
              <a:gd name="T28" fmla="*/ 28 w 127"/>
              <a:gd name="T29" fmla="*/ 72 h 210"/>
              <a:gd name="T30" fmla="*/ 23 w 127"/>
              <a:gd name="T31" fmla="*/ 0 h 210"/>
              <a:gd name="T32" fmla="*/ 0 w 127"/>
              <a:gd name="T33" fmla="*/ 207 h 210"/>
              <a:gd name="T34" fmla="*/ 23 w 127"/>
              <a:gd name="T35" fmla="*/ 117 h 210"/>
              <a:gd name="T36" fmla="*/ 28 w 127"/>
              <a:gd name="T37" fmla="*/ 97 h 210"/>
              <a:gd name="T38" fmla="*/ 38 w 127"/>
              <a:gd name="T39" fmla="*/ 83 h 210"/>
              <a:gd name="T40" fmla="*/ 53 w 127"/>
              <a:gd name="T41" fmla="*/ 76 h 210"/>
              <a:gd name="T42" fmla="*/ 71 w 127"/>
              <a:gd name="T43" fmla="*/ 76 h 210"/>
              <a:gd name="T44" fmla="*/ 86 w 127"/>
              <a:gd name="T45" fmla="*/ 83 h 210"/>
              <a:gd name="T46" fmla="*/ 96 w 127"/>
              <a:gd name="T47" fmla="*/ 99 h 210"/>
              <a:gd name="T48" fmla="*/ 102 w 127"/>
              <a:gd name="T49" fmla="*/ 121 h 210"/>
              <a:gd name="T50" fmla="*/ 102 w 127"/>
              <a:gd name="T51" fmla="*/ 146 h 210"/>
              <a:gd name="T52" fmla="*/ 96 w 127"/>
              <a:gd name="T53" fmla="*/ 166 h 210"/>
              <a:gd name="T54" fmla="*/ 86 w 127"/>
              <a:gd name="T55" fmla="*/ 180 h 210"/>
              <a:gd name="T56" fmla="*/ 71 w 127"/>
              <a:gd name="T57" fmla="*/ 187 h 210"/>
              <a:gd name="T58" fmla="*/ 53 w 127"/>
              <a:gd name="T59" fmla="*/ 187 h 210"/>
              <a:gd name="T60" fmla="*/ 38 w 127"/>
              <a:gd name="T61" fmla="*/ 180 h 210"/>
              <a:gd name="T62" fmla="*/ 29 w 127"/>
              <a:gd name="T63" fmla="*/ 165 h 210"/>
              <a:gd name="T64" fmla="*/ 23 w 127"/>
              <a:gd name="T65" fmla="*/ 144 h 2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7"/>
              <a:gd name="T100" fmla="*/ 0 h 210"/>
              <a:gd name="T101" fmla="*/ 127 w 127"/>
              <a:gd name="T102" fmla="*/ 210 h 21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7" h="210">
                <a:moveTo>
                  <a:pt x="0" y="207"/>
                </a:moveTo>
                <a:lnTo>
                  <a:pt x="23" y="207"/>
                </a:lnTo>
                <a:lnTo>
                  <a:pt x="23" y="187"/>
                </a:lnTo>
                <a:lnTo>
                  <a:pt x="32" y="198"/>
                </a:lnTo>
                <a:lnTo>
                  <a:pt x="42" y="205"/>
                </a:lnTo>
                <a:lnTo>
                  <a:pt x="54" y="209"/>
                </a:lnTo>
                <a:lnTo>
                  <a:pt x="68" y="210"/>
                </a:lnTo>
                <a:lnTo>
                  <a:pt x="80" y="209"/>
                </a:lnTo>
                <a:lnTo>
                  <a:pt x="92" y="205"/>
                </a:lnTo>
                <a:lnTo>
                  <a:pt x="102" y="199"/>
                </a:lnTo>
                <a:lnTo>
                  <a:pt x="110" y="189"/>
                </a:lnTo>
                <a:lnTo>
                  <a:pt x="117" y="178"/>
                </a:lnTo>
                <a:lnTo>
                  <a:pt x="123" y="165"/>
                </a:lnTo>
                <a:lnTo>
                  <a:pt x="126" y="149"/>
                </a:lnTo>
                <a:lnTo>
                  <a:pt x="127" y="131"/>
                </a:lnTo>
                <a:lnTo>
                  <a:pt x="126" y="114"/>
                </a:lnTo>
                <a:lnTo>
                  <a:pt x="123" y="99"/>
                </a:lnTo>
                <a:lnTo>
                  <a:pt x="117" y="85"/>
                </a:lnTo>
                <a:lnTo>
                  <a:pt x="110" y="73"/>
                </a:lnTo>
                <a:lnTo>
                  <a:pt x="102" y="64"/>
                </a:lnTo>
                <a:lnTo>
                  <a:pt x="91" y="58"/>
                </a:lnTo>
                <a:lnTo>
                  <a:pt x="79" y="53"/>
                </a:lnTo>
                <a:lnTo>
                  <a:pt x="67" y="52"/>
                </a:lnTo>
                <a:lnTo>
                  <a:pt x="60" y="52"/>
                </a:lnTo>
                <a:lnTo>
                  <a:pt x="54" y="53"/>
                </a:lnTo>
                <a:lnTo>
                  <a:pt x="48" y="56"/>
                </a:lnTo>
                <a:lnTo>
                  <a:pt x="42" y="59"/>
                </a:lnTo>
                <a:lnTo>
                  <a:pt x="37" y="62"/>
                </a:lnTo>
                <a:lnTo>
                  <a:pt x="32" y="67"/>
                </a:lnTo>
                <a:lnTo>
                  <a:pt x="28" y="72"/>
                </a:lnTo>
                <a:lnTo>
                  <a:pt x="23" y="79"/>
                </a:lnTo>
                <a:lnTo>
                  <a:pt x="23" y="0"/>
                </a:lnTo>
                <a:lnTo>
                  <a:pt x="0" y="0"/>
                </a:lnTo>
                <a:lnTo>
                  <a:pt x="0" y="207"/>
                </a:lnTo>
                <a:close/>
                <a:moveTo>
                  <a:pt x="22" y="131"/>
                </a:moveTo>
                <a:lnTo>
                  <a:pt x="23" y="117"/>
                </a:lnTo>
                <a:lnTo>
                  <a:pt x="25" y="107"/>
                </a:lnTo>
                <a:lnTo>
                  <a:pt x="28" y="97"/>
                </a:lnTo>
                <a:lnTo>
                  <a:pt x="33" y="89"/>
                </a:lnTo>
                <a:lnTo>
                  <a:pt x="38" y="83"/>
                </a:lnTo>
                <a:lnTo>
                  <a:pt x="45" y="79"/>
                </a:lnTo>
                <a:lnTo>
                  <a:pt x="53" y="76"/>
                </a:lnTo>
                <a:lnTo>
                  <a:pt x="63" y="75"/>
                </a:lnTo>
                <a:lnTo>
                  <a:pt x="71" y="76"/>
                </a:lnTo>
                <a:lnTo>
                  <a:pt x="79" y="79"/>
                </a:lnTo>
                <a:lnTo>
                  <a:pt x="86" y="83"/>
                </a:lnTo>
                <a:lnTo>
                  <a:pt x="92" y="90"/>
                </a:lnTo>
                <a:lnTo>
                  <a:pt x="96" y="99"/>
                </a:lnTo>
                <a:lnTo>
                  <a:pt x="99" y="109"/>
                </a:lnTo>
                <a:lnTo>
                  <a:pt x="102" y="121"/>
                </a:lnTo>
                <a:lnTo>
                  <a:pt x="103" y="134"/>
                </a:lnTo>
                <a:lnTo>
                  <a:pt x="102" y="146"/>
                </a:lnTo>
                <a:lnTo>
                  <a:pt x="99" y="157"/>
                </a:lnTo>
                <a:lnTo>
                  <a:pt x="96" y="166"/>
                </a:lnTo>
                <a:lnTo>
                  <a:pt x="92" y="174"/>
                </a:lnTo>
                <a:lnTo>
                  <a:pt x="86" y="180"/>
                </a:lnTo>
                <a:lnTo>
                  <a:pt x="79" y="185"/>
                </a:lnTo>
                <a:lnTo>
                  <a:pt x="71" y="187"/>
                </a:lnTo>
                <a:lnTo>
                  <a:pt x="63" y="188"/>
                </a:lnTo>
                <a:lnTo>
                  <a:pt x="53" y="187"/>
                </a:lnTo>
                <a:lnTo>
                  <a:pt x="46" y="185"/>
                </a:lnTo>
                <a:lnTo>
                  <a:pt x="38" y="180"/>
                </a:lnTo>
                <a:lnTo>
                  <a:pt x="33" y="173"/>
                </a:lnTo>
                <a:lnTo>
                  <a:pt x="29" y="165"/>
                </a:lnTo>
                <a:lnTo>
                  <a:pt x="26" y="156"/>
                </a:lnTo>
                <a:lnTo>
                  <a:pt x="23" y="144"/>
                </a:lnTo>
                <a:lnTo>
                  <a:pt x="22" y="131"/>
                </a:lnTo>
                <a:close/>
              </a:path>
            </a:pathLst>
          </a:custGeom>
          <a:solidFill>
            <a:srgbClr val="000099"/>
          </a:solidFill>
          <a:ln w="9525">
            <a:noFill/>
            <a:round/>
            <a:headEnd/>
            <a:tailEnd/>
          </a:ln>
        </p:spPr>
        <p:txBody>
          <a:bodyPr/>
          <a:lstStyle/>
          <a:p>
            <a:endParaRPr lang="ru-RU"/>
          </a:p>
        </p:txBody>
      </p:sp>
      <p:sp>
        <p:nvSpPr>
          <p:cNvPr id="23789" name="Freeform 237"/>
          <p:cNvSpPr>
            <a:spLocks noEditPoints="1"/>
          </p:cNvSpPr>
          <p:nvPr/>
        </p:nvSpPr>
        <p:spPr bwMode="auto">
          <a:xfrm>
            <a:off x="2255838" y="4489450"/>
            <a:ext cx="58737" cy="84138"/>
          </a:xfrm>
          <a:custGeom>
            <a:avLst/>
            <a:gdLst>
              <a:gd name="T0" fmla="*/ 97 w 123"/>
              <a:gd name="T1" fmla="*/ 113 h 158"/>
              <a:gd name="T2" fmla="*/ 91 w 123"/>
              <a:gd name="T3" fmla="*/ 123 h 158"/>
              <a:gd name="T4" fmla="*/ 82 w 123"/>
              <a:gd name="T5" fmla="*/ 130 h 158"/>
              <a:gd name="T6" fmla="*/ 71 w 123"/>
              <a:gd name="T7" fmla="*/ 135 h 158"/>
              <a:gd name="T8" fmla="*/ 55 w 123"/>
              <a:gd name="T9" fmla="*/ 134 h 158"/>
              <a:gd name="T10" fmla="*/ 41 w 123"/>
              <a:gd name="T11" fmla="*/ 128 h 158"/>
              <a:gd name="T12" fmla="*/ 30 w 123"/>
              <a:gd name="T13" fmla="*/ 116 h 158"/>
              <a:gd name="T14" fmla="*/ 25 w 123"/>
              <a:gd name="T15" fmla="*/ 98 h 158"/>
              <a:gd name="T16" fmla="*/ 123 w 123"/>
              <a:gd name="T17" fmla="*/ 87 h 158"/>
              <a:gd name="T18" fmla="*/ 122 w 123"/>
              <a:gd name="T19" fmla="*/ 59 h 158"/>
              <a:gd name="T20" fmla="*/ 114 w 123"/>
              <a:gd name="T21" fmla="*/ 30 h 158"/>
              <a:gd name="T22" fmla="*/ 98 w 123"/>
              <a:gd name="T23" fmla="*/ 12 h 158"/>
              <a:gd name="T24" fmla="*/ 76 w 123"/>
              <a:gd name="T25" fmla="*/ 1 h 158"/>
              <a:gd name="T26" fmla="*/ 48 w 123"/>
              <a:gd name="T27" fmla="*/ 1 h 158"/>
              <a:gd name="T28" fmla="*/ 25 w 123"/>
              <a:gd name="T29" fmla="*/ 12 h 158"/>
              <a:gd name="T30" fmla="*/ 9 w 123"/>
              <a:gd name="T31" fmla="*/ 33 h 158"/>
              <a:gd name="T32" fmla="*/ 1 w 123"/>
              <a:gd name="T33" fmla="*/ 63 h 158"/>
              <a:gd name="T34" fmla="*/ 1 w 123"/>
              <a:gd name="T35" fmla="*/ 98 h 158"/>
              <a:gd name="T36" fmla="*/ 9 w 123"/>
              <a:gd name="T37" fmla="*/ 127 h 158"/>
              <a:gd name="T38" fmla="*/ 25 w 123"/>
              <a:gd name="T39" fmla="*/ 147 h 158"/>
              <a:gd name="T40" fmla="*/ 48 w 123"/>
              <a:gd name="T41" fmla="*/ 157 h 158"/>
              <a:gd name="T42" fmla="*/ 73 w 123"/>
              <a:gd name="T43" fmla="*/ 157 h 158"/>
              <a:gd name="T44" fmla="*/ 94 w 123"/>
              <a:gd name="T45" fmla="*/ 150 h 158"/>
              <a:gd name="T46" fmla="*/ 108 w 123"/>
              <a:gd name="T47" fmla="*/ 137 h 158"/>
              <a:gd name="T48" fmla="*/ 119 w 123"/>
              <a:gd name="T49" fmla="*/ 119 h 158"/>
              <a:gd name="T50" fmla="*/ 99 w 123"/>
              <a:gd name="T51" fmla="*/ 107 h 158"/>
              <a:gd name="T52" fmla="*/ 25 w 123"/>
              <a:gd name="T53" fmla="*/ 56 h 158"/>
              <a:gd name="T54" fmla="*/ 32 w 123"/>
              <a:gd name="T55" fmla="*/ 40 h 158"/>
              <a:gd name="T56" fmla="*/ 41 w 123"/>
              <a:gd name="T57" fmla="*/ 28 h 158"/>
              <a:gd name="T58" fmla="*/ 54 w 123"/>
              <a:gd name="T59" fmla="*/ 23 h 158"/>
              <a:gd name="T60" fmla="*/ 71 w 123"/>
              <a:gd name="T61" fmla="*/ 23 h 158"/>
              <a:gd name="T62" fmla="*/ 84 w 123"/>
              <a:gd name="T63" fmla="*/ 29 h 158"/>
              <a:gd name="T64" fmla="*/ 94 w 123"/>
              <a:gd name="T65" fmla="*/ 40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6" y="128"/>
                </a:lnTo>
                <a:lnTo>
                  <a:pt x="82" y="130"/>
                </a:lnTo>
                <a:lnTo>
                  <a:pt x="77" y="133"/>
                </a:lnTo>
                <a:lnTo>
                  <a:pt x="71" y="135"/>
                </a:lnTo>
                <a:lnTo>
                  <a:pt x="63" y="135"/>
                </a:lnTo>
                <a:lnTo>
                  <a:pt x="55" y="134"/>
                </a:lnTo>
                <a:lnTo>
                  <a:pt x="47" y="132"/>
                </a:lnTo>
                <a:lnTo>
                  <a:pt x="41" y="128"/>
                </a:lnTo>
                <a:lnTo>
                  <a:pt x="35" y="122"/>
                </a:lnTo>
                <a:lnTo>
                  <a:pt x="30" y="116"/>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7"/>
                </a:lnTo>
                <a:lnTo>
                  <a:pt x="25" y="147"/>
                </a:lnTo>
                <a:lnTo>
                  <a:pt x="36" y="153"/>
                </a:lnTo>
                <a:lnTo>
                  <a:pt x="48" y="157"/>
                </a:lnTo>
                <a:lnTo>
                  <a:pt x="61" y="158"/>
                </a:lnTo>
                <a:lnTo>
                  <a:pt x="73"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8"/>
                </a:lnTo>
                <a:lnTo>
                  <a:pt x="32" y="40"/>
                </a:lnTo>
                <a:lnTo>
                  <a:pt x="36" y="34"/>
                </a:lnTo>
                <a:lnTo>
                  <a:pt x="41" y="28"/>
                </a:lnTo>
                <a:lnTo>
                  <a:pt x="47" y="24"/>
                </a:lnTo>
                <a:lnTo>
                  <a:pt x="54" y="23"/>
                </a:lnTo>
                <a:lnTo>
                  <a:pt x="62" y="22"/>
                </a:lnTo>
                <a:lnTo>
                  <a:pt x="71" y="23"/>
                </a:lnTo>
                <a:lnTo>
                  <a:pt x="78" y="24"/>
                </a:lnTo>
                <a:lnTo>
                  <a:pt x="84" y="29"/>
                </a:lnTo>
                <a:lnTo>
                  <a:pt x="90" y="34"/>
                </a:lnTo>
                <a:lnTo>
                  <a:pt x="94" y="40"/>
                </a:lnTo>
                <a:lnTo>
                  <a:pt x="97" y="48"/>
                </a:lnTo>
                <a:lnTo>
                  <a:pt x="98" y="56"/>
                </a:lnTo>
                <a:lnTo>
                  <a:pt x="99" y="66"/>
                </a:lnTo>
                <a:lnTo>
                  <a:pt x="24" y="66"/>
                </a:lnTo>
                <a:close/>
              </a:path>
            </a:pathLst>
          </a:custGeom>
          <a:solidFill>
            <a:srgbClr val="000099"/>
          </a:solidFill>
          <a:ln w="9525">
            <a:noFill/>
            <a:round/>
            <a:headEnd/>
            <a:tailEnd/>
          </a:ln>
        </p:spPr>
        <p:txBody>
          <a:bodyPr/>
          <a:lstStyle/>
          <a:p>
            <a:endParaRPr lang="ru-RU"/>
          </a:p>
        </p:txBody>
      </p:sp>
      <p:sp>
        <p:nvSpPr>
          <p:cNvPr id="23790" name="Freeform 238"/>
          <p:cNvSpPr>
            <a:spLocks/>
          </p:cNvSpPr>
          <p:nvPr/>
        </p:nvSpPr>
        <p:spPr bwMode="auto">
          <a:xfrm>
            <a:off x="2327275" y="4489450"/>
            <a:ext cx="30163" cy="82550"/>
          </a:xfrm>
          <a:custGeom>
            <a:avLst/>
            <a:gdLst>
              <a:gd name="T0" fmla="*/ 0 w 66"/>
              <a:gd name="T1" fmla="*/ 155 h 155"/>
              <a:gd name="T2" fmla="*/ 23 w 66"/>
              <a:gd name="T3" fmla="*/ 155 h 155"/>
              <a:gd name="T4" fmla="*/ 23 w 66"/>
              <a:gd name="T5" fmla="*/ 70 h 155"/>
              <a:gd name="T6" fmla="*/ 24 w 66"/>
              <a:gd name="T7" fmla="*/ 61 h 155"/>
              <a:gd name="T8" fmla="*/ 25 w 66"/>
              <a:gd name="T9" fmla="*/ 51 h 155"/>
              <a:gd name="T10" fmla="*/ 28 w 66"/>
              <a:gd name="T11" fmla="*/ 44 h 155"/>
              <a:gd name="T12" fmla="*/ 32 w 66"/>
              <a:gd name="T13" fmla="*/ 38 h 155"/>
              <a:gd name="T14" fmla="*/ 38 w 66"/>
              <a:gd name="T15" fmla="*/ 33 h 155"/>
              <a:gd name="T16" fmla="*/ 44 w 66"/>
              <a:gd name="T17" fmla="*/ 29 h 155"/>
              <a:gd name="T18" fmla="*/ 52 w 66"/>
              <a:gd name="T19" fmla="*/ 28 h 155"/>
              <a:gd name="T20" fmla="*/ 61 w 66"/>
              <a:gd name="T21" fmla="*/ 27 h 155"/>
              <a:gd name="T22" fmla="*/ 66 w 66"/>
              <a:gd name="T23" fmla="*/ 27 h 155"/>
              <a:gd name="T24" fmla="*/ 66 w 66"/>
              <a:gd name="T25" fmla="*/ 0 h 155"/>
              <a:gd name="T26" fmla="*/ 60 w 66"/>
              <a:gd name="T27" fmla="*/ 0 h 155"/>
              <a:gd name="T28" fmla="*/ 53 w 66"/>
              <a:gd name="T29" fmla="*/ 0 h 155"/>
              <a:gd name="T30" fmla="*/ 47 w 66"/>
              <a:gd name="T31" fmla="*/ 2 h 155"/>
              <a:gd name="T32" fmla="*/ 42 w 66"/>
              <a:gd name="T33" fmla="*/ 5 h 155"/>
              <a:gd name="T34" fmla="*/ 37 w 66"/>
              <a:gd name="T35" fmla="*/ 7 h 155"/>
              <a:gd name="T36" fmla="*/ 32 w 66"/>
              <a:gd name="T37" fmla="*/ 12 h 155"/>
              <a:gd name="T38" fmla="*/ 28 w 66"/>
              <a:gd name="T39" fmla="*/ 17 h 155"/>
              <a:gd name="T40" fmla="*/ 25 w 66"/>
              <a:gd name="T41" fmla="*/ 23 h 155"/>
              <a:gd name="T42" fmla="*/ 22 w 66"/>
              <a:gd name="T43" fmla="*/ 30 h 155"/>
              <a:gd name="T44" fmla="*/ 22 w 66"/>
              <a:gd name="T45" fmla="*/ 4 h 155"/>
              <a:gd name="T46" fmla="*/ 0 w 66"/>
              <a:gd name="T47" fmla="*/ 4 h 155"/>
              <a:gd name="T48" fmla="*/ 0 w 66"/>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1"/>
                </a:lnTo>
                <a:lnTo>
                  <a:pt x="25" y="51"/>
                </a:lnTo>
                <a:lnTo>
                  <a:pt x="28" y="44"/>
                </a:lnTo>
                <a:lnTo>
                  <a:pt x="32" y="38"/>
                </a:lnTo>
                <a:lnTo>
                  <a:pt x="38" y="33"/>
                </a:lnTo>
                <a:lnTo>
                  <a:pt x="44" y="29"/>
                </a:lnTo>
                <a:lnTo>
                  <a:pt x="52" y="28"/>
                </a:lnTo>
                <a:lnTo>
                  <a:pt x="61" y="27"/>
                </a:lnTo>
                <a:lnTo>
                  <a:pt x="66" y="27"/>
                </a:lnTo>
                <a:lnTo>
                  <a:pt x="66" y="0"/>
                </a:lnTo>
                <a:lnTo>
                  <a:pt x="60" y="0"/>
                </a:lnTo>
                <a:lnTo>
                  <a:pt x="53" y="0"/>
                </a:lnTo>
                <a:lnTo>
                  <a:pt x="47" y="2"/>
                </a:lnTo>
                <a:lnTo>
                  <a:pt x="42" y="5"/>
                </a:lnTo>
                <a:lnTo>
                  <a:pt x="37" y="7"/>
                </a:lnTo>
                <a:lnTo>
                  <a:pt x="32" y="12"/>
                </a:lnTo>
                <a:lnTo>
                  <a:pt x="28" y="17"/>
                </a:lnTo>
                <a:lnTo>
                  <a:pt x="25" y="23"/>
                </a:lnTo>
                <a:lnTo>
                  <a:pt x="22" y="30"/>
                </a:lnTo>
                <a:lnTo>
                  <a:pt x="22" y="4"/>
                </a:lnTo>
                <a:lnTo>
                  <a:pt x="0" y="4"/>
                </a:lnTo>
                <a:lnTo>
                  <a:pt x="0" y="155"/>
                </a:lnTo>
                <a:close/>
              </a:path>
            </a:pathLst>
          </a:custGeom>
          <a:solidFill>
            <a:srgbClr val="000099"/>
          </a:solidFill>
          <a:ln w="9525">
            <a:noFill/>
            <a:round/>
            <a:headEnd/>
            <a:tailEnd/>
          </a:ln>
        </p:spPr>
        <p:txBody>
          <a:bodyPr/>
          <a:lstStyle/>
          <a:p>
            <a:endParaRPr lang="ru-RU"/>
          </a:p>
        </p:txBody>
      </p:sp>
      <p:sp>
        <p:nvSpPr>
          <p:cNvPr id="23791" name="Freeform 239"/>
          <p:cNvSpPr>
            <a:spLocks/>
          </p:cNvSpPr>
          <p:nvPr/>
        </p:nvSpPr>
        <p:spPr bwMode="auto">
          <a:xfrm>
            <a:off x="2359025" y="4468813"/>
            <a:ext cx="33338" cy="103187"/>
          </a:xfrm>
          <a:custGeom>
            <a:avLst/>
            <a:gdLst>
              <a:gd name="T0" fmla="*/ 43 w 68"/>
              <a:gd name="T1" fmla="*/ 154 h 195"/>
              <a:gd name="T2" fmla="*/ 43 w 68"/>
              <a:gd name="T3" fmla="*/ 61 h 195"/>
              <a:gd name="T4" fmla="*/ 68 w 68"/>
              <a:gd name="T5" fmla="*/ 61 h 195"/>
              <a:gd name="T6" fmla="*/ 68 w 68"/>
              <a:gd name="T7" fmla="*/ 42 h 195"/>
              <a:gd name="T8" fmla="*/ 43 w 68"/>
              <a:gd name="T9" fmla="*/ 42 h 195"/>
              <a:gd name="T10" fmla="*/ 43 w 68"/>
              <a:gd name="T11" fmla="*/ 0 h 195"/>
              <a:gd name="T12" fmla="*/ 20 w 68"/>
              <a:gd name="T13" fmla="*/ 0 h 195"/>
              <a:gd name="T14" fmla="*/ 20 w 68"/>
              <a:gd name="T15" fmla="*/ 42 h 195"/>
              <a:gd name="T16" fmla="*/ 0 w 68"/>
              <a:gd name="T17" fmla="*/ 42 h 195"/>
              <a:gd name="T18" fmla="*/ 0 w 68"/>
              <a:gd name="T19" fmla="*/ 61 h 195"/>
              <a:gd name="T20" fmla="*/ 20 w 68"/>
              <a:gd name="T21" fmla="*/ 61 h 195"/>
              <a:gd name="T22" fmla="*/ 20 w 68"/>
              <a:gd name="T23" fmla="*/ 164 h 195"/>
              <a:gd name="T24" fmla="*/ 20 w 68"/>
              <a:gd name="T25" fmla="*/ 172 h 195"/>
              <a:gd name="T26" fmla="*/ 21 w 68"/>
              <a:gd name="T27" fmla="*/ 178 h 195"/>
              <a:gd name="T28" fmla="*/ 23 w 68"/>
              <a:gd name="T29" fmla="*/ 184 h 195"/>
              <a:gd name="T30" fmla="*/ 27 w 68"/>
              <a:gd name="T31" fmla="*/ 188 h 195"/>
              <a:gd name="T32" fmla="*/ 31 w 68"/>
              <a:gd name="T33" fmla="*/ 192 h 195"/>
              <a:gd name="T34" fmla="*/ 36 w 68"/>
              <a:gd name="T35" fmla="*/ 194 h 195"/>
              <a:gd name="T36" fmla="*/ 42 w 68"/>
              <a:gd name="T37" fmla="*/ 195 h 195"/>
              <a:gd name="T38" fmla="*/ 50 w 68"/>
              <a:gd name="T39" fmla="*/ 195 h 195"/>
              <a:gd name="T40" fmla="*/ 58 w 68"/>
              <a:gd name="T41" fmla="*/ 194 h 195"/>
              <a:gd name="T42" fmla="*/ 68 w 68"/>
              <a:gd name="T43" fmla="*/ 193 h 195"/>
              <a:gd name="T44" fmla="*/ 68 w 68"/>
              <a:gd name="T45" fmla="*/ 171 h 195"/>
              <a:gd name="T46" fmla="*/ 56 w 68"/>
              <a:gd name="T47" fmla="*/ 172 h 195"/>
              <a:gd name="T48" fmla="*/ 50 w 68"/>
              <a:gd name="T49" fmla="*/ 171 h 195"/>
              <a:gd name="T50" fmla="*/ 46 w 68"/>
              <a:gd name="T51" fmla="*/ 168 h 195"/>
              <a:gd name="T52" fmla="*/ 43 w 68"/>
              <a:gd name="T53" fmla="*/ 163 h 195"/>
              <a:gd name="T54" fmla="*/ 43 w 68"/>
              <a:gd name="T55" fmla="*/ 154 h 19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8"/>
              <a:gd name="T85" fmla="*/ 0 h 195"/>
              <a:gd name="T86" fmla="*/ 68 w 68"/>
              <a:gd name="T87" fmla="*/ 195 h 19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8" h="195">
                <a:moveTo>
                  <a:pt x="43" y="154"/>
                </a:moveTo>
                <a:lnTo>
                  <a:pt x="43" y="61"/>
                </a:lnTo>
                <a:lnTo>
                  <a:pt x="68" y="61"/>
                </a:lnTo>
                <a:lnTo>
                  <a:pt x="68" y="42"/>
                </a:lnTo>
                <a:lnTo>
                  <a:pt x="43" y="42"/>
                </a:lnTo>
                <a:lnTo>
                  <a:pt x="43" y="0"/>
                </a:lnTo>
                <a:lnTo>
                  <a:pt x="20" y="0"/>
                </a:lnTo>
                <a:lnTo>
                  <a:pt x="20" y="42"/>
                </a:lnTo>
                <a:lnTo>
                  <a:pt x="0" y="42"/>
                </a:lnTo>
                <a:lnTo>
                  <a:pt x="0" y="61"/>
                </a:lnTo>
                <a:lnTo>
                  <a:pt x="20" y="61"/>
                </a:lnTo>
                <a:lnTo>
                  <a:pt x="20" y="164"/>
                </a:lnTo>
                <a:lnTo>
                  <a:pt x="20" y="172"/>
                </a:lnTo>
                <a:lnTo>
                  <a:pt x="21" y="178"/>
                </a:lnTo>
                <a:lnTo>
                  <a:pt x="23" y="184"/>
                </a:lnTo>
                <a:lnTo>
                  <a:pt x="27" y="188"/>
                </a:lnTo>
                <a:lnTo>
                  <a:pt x="31" y="192"/>
                </a:lnTo>
                <a:lnTo>
                  <a:pt x="36" y="194"/>
                </a:lnTo>
                <a:lnTo>
                  <a:pt x="42" y="195"/>
                </a:lnTo>
                <a:lnTo>
                  <a:pt x="50" y="195"/>
                </a:lnTo>
                <a:lnTo>
                  <a:pt x="58" y="194"/>
                </a:lnTo>
                <a:lnTo>
                  <a:pt x="68" y="193"/>
                </a:lnTo>
                <a:lnTo>
                  <a:pt x="68" y="171"/>
                </a:lnTo>
                <a:lnTo>
                  <a:pt x="56" y="172"/>
                </a:lnTo>
                <a:lnTo>
                  <a:pt x="50" y="171"/>
                </a:lnTo>
                <a:lnTo>
                  <a:pt x="46" y="168"/>
                </a:lnTo>
                <a:lnTo>
                  <a:pt x="43" y="163"/>
                </a:lnTo>
                <a:lnTo>
                  <a:pt x="43" y="154"/>
                </a:lnTo>
                <a:close/>
              </a:path>
            </a:pathLst>
          </a:custGeom>
          <a:solidFill>
            <a:srgbClr val="000099"/>
          </a:solidFill>
          <a:ln w="9525">
            <a:noFill/>
            <a:round/>
            <a:headEnd/>
            <a:tailEnd/>
          </a:ln>
        </p:spPr>
        <p:txBody>
          <a:bodyPr/>
          <a:lstStyle/>
          <a:p>
            <a:endParaRPr lang="ru-RU"/>
          </a:p>
        </p:txBody>
      </p:sp>
      <p:sp>
        <p:nvSpPr>
          <p:cNvPr id="23792" name="Freeform 240"/>
          <p:cNvSpPr>
            <a:spLocks noEditPoints="1"/>
          </p:cNvSpPr>
          <p:nvPr/>
        </p:nvSpPr>
        <p:spPr bwMode="auto">
          <a:xfrm>
            <a:off x="2435225" y="4462463"/>
            <a:ext cx="73025" cy="109537"/>
          </a:xfrm>
          <a:custGeom>
            <a:avLst/>
            <a:gdLst>
              <a:gd name="T0" fmla="*/ 0 w 153"/>
              <a:gd name="T1" fmla="*/ 207 h 207"/>
              <a:gd name="T2" fmla="*/ 71 w 153"/>
              <a:gd name="T3" fmla="*/ 207 h 207"/>
              <a:gd name="T4" fmla="*/ 81 w 153"/>
              <a:gd name="T5" fmla="*/ 207 h 207"/>
              <a:gd name="T6" fmla="*/ 89 w 153"/>
              <a:gd name="T7" fmla="*/ 205 h 207"/>
              <a:gd name="T8" fmla="*/ 98 w 153"/>
              <a:gd name="T9" fmla="*/ 203 h 207"/>
              <a:gd name="T10" fmla="*/ 106 w 153"/>
              <a:gd name="T11" fmla="*/ 200 h 207"/>
              <a:gd name="T12" fmla="*/ 113 w 153"/>
              <a:gd name="T13" fmla="*/ 196 h 207"/>
              <a:gd name="T14" fmla="*/ 120 w 153"/>
              <a:gd name="T15" fmla="*/ 191 h 207"/>
              <a:gd name="T16" fmla="*/ 126 w 153"/>
              <a:gd name="T17" fmla="*/ 186 h 207"/>
              <a:gd name="T18" fmla="*/ 131 w 153"/>
              <a:gd name="T19" fmla="*/ 179 h 207"/>
              <a:gd name="T20" fmla="*/ 137 w 153"/>
              <a:gd name="T21" fmla="*/ 172 h 207"/>
              <a:gd name="T22" fmla="*/ 141 w 153"/>
              <a:gd name="T23" fmla="*/ 164 h 207"/>
              <a:gd name="T24" fmla="*/ 145 w 153"/>
              <a:gd name="T25" fmla="*/ 156 h 207"/>
              <a:gd name="T26" fmla="*/ 148 w 153"/>
              <a:gd name="T27" fmla="*/ 145 h 207"/>
              <a:gd name="T28" fmla="*/ 150 w 153"/>
              <a:gd name="T29" fmla="*/ 136 h 207"/>
              <a:gd name="T30" fmla="*/ 152 w 153"/>
              <a:gd name="T31" fmla="*/ 124 h 207"/>
              <a:gd name="T32" fmla="*/ 153 w 153"/>
              <a:gd name="T33" fmla="*/ 113 h 207"/>
              <a:gd name="T34" fmla="*/ 153 w 153"/>
              <a:gd name="T35" fmla="*/ 100 h 207"/>
              <a:gd name="T36" fmla="*/ 153 w 153"/>
              <a:gd name="T37" fmla="*/ 88 h 207"/>
              <a:gd name="T38" fmla="*/ 152 w 153"/>
              <a:gd name="T39" fmla="*/ 78 h 207"/>
              <a:gd name="T40" fmla="*/ 150 w 153"/>
              <a:gd name="T41" fmla="*/ 67 h 207"/>
              <a:gd name="T42" fmla="*/ 148 w 153"/>
              <a:gd name="T43" fmla="*/ 57 h 207"/>
              <a:gd name="T44" fmla="*/ 145 w 153"/>
              <a:gd name="T45" fmla="*/ 49 h 207"/>
              <a:gd name="T46" fmla="*/ 142 w 153"/>
              <a:gd name="T47" fmla="*/ 39 h 207"/>
              <a:gd name="T48" fmla="*/ 138 w 153"/>
              <a:gd name="T49" fmla="*/ 32 h 207"/>
              <a:gd name="T50" fmla="*/ 132 w 153"/>
              <a:gd name="T51" fmla="*/ 25 h 207"/>
              <a:gd name="T52" fmla="*/ 127 w 153"/>
              <a:gd name="T53" fmla="*/ 19 h 207"/>
              <a:gd name="T54" fmla="*/ 121 w 153"/>
              <a:gd name="T55" fmla="*/ 15 h 207"/>
              <a:gd name="T56" fmla="*/ 114 w 153"/>
              <a:gd name="T57" fmla="*/ 10 h 207"/>
              <a:gd name="T58" fmla="*/ 107 w 153"/>
              <a:gd name="T59" fmla="*/ 7 h 207"/>
              <a:gd name="T60" fmla="*/ 100 w 153"/>
              <a:gd name="T61" fmla="*/ 3 h 207"/>
              <a:gd name="T62" fmla="*/ 91 w 153"/>
              <a:gd name="T63" fmla="*/ 1 h 207"/>
              <a:gd name="T64" fmla="*/ 82 w 153"/>
              <a:gd name="T65" fmla="*/ 0 h 207"/>
              <a:gd name="T66" fmla="*/ 72 w 153"/>
              <a:gd name="T67" fmla="*/ 0 h 207"/>
              <a:gd name="T68" fmla="*/ 0 w 153"/>
              <a:gd name="T69" fmla="*/ 0 h 207"/>
              <a:gd name="T70" fmla="*/ 0 w 153"/>
              <a:gd name="T71" fmla="*/ 207 h 207"/>
              <a:gd name="T72" fmla="*/ 70 w 153"/>
              <a:gd name="T73" fmla="*/ 24 h 207"/>
              <a:gd name="T74" fmla="*/ 83 w 153"/>
              <a:gd name="T75" fmla="*/ 25 h 207"/>
              <a:gd name="T76" fmla="*/ 94 w 153"/>
              <a:gd name="T77" fmla="*/ 29 h 207"/>
              <a:gd name="T78" fmla="*/ 104 w 153"/>
              <a:gd name="T79" fmla="*/ 36 h 207"/>
              <a:gd name="T80" fmla="*/ 112 w 153"/>
              <a:gd name="T81" fmla="*/ 44 h 207"/>
              <a:gd name="T82" fmla="*/ 119 w 153"/>
              <a:gd name="T83" fmla="*/ 56 h 207"/>
              <a:gd name="T84" fmla="*/ 123 w 153"/>
              <a:gd name="T85" fmla="*/ 68 h 207"/>
              <a:gd name="T86" fmla="*/ 126 w 153"/>
              <a:gd name="T87" fmla="*/ 83 h 207"/>
              <a:gd name="T88" fmla="*/ 127 w 153"/>
              <a:gd name="T89" fmla="*/ 102 h 207"/>
              <a:gd name="T90" fmla="*/ 126 w 153"/>
              <a:gd name="T91" fmla="*/ 121 h 207"/>
              <a:gd name="T92" fmla="*/ 124 w 153"/>
              <a:gd name="T93" fmla="*/ 136 h 207"/>
              <a:gd name="T94" fmla="*/ 119 w 153"/>
              <a:gd name="T95" fmla="*/ 150 h 207"/>
              <a:gd name="T96" fmla="*/ 112 w 153"/>
              <a:gd name="T97" fmla="*/ 161 h 207"/>
              <a:gd name="T98" fmla="*/ 105 w 153"/>
              <a:gd name="T99" fmla="*/ 170 h 207"/>
              <a:gd name="T100" fmla="*/ 94 w 153"/>
              <a:gd name="T101" fmla="*/ 177 h 207"/>
              <a:gd name="T102" fmla="*/ 83 w 153"/>
              <a:gd name="T103" fmla="*/ 180 h 207"/>
              <a:gd name="T104" fmla="*/ 70 w 153"/>
              <a:gd name="T105" fmla="*/ 181 h 207"/>
              <a:gd name="T106" fmla="*/ 26 w 153"/>
              <a:gd name="T107" fmla="*/ 181 h 207"/>
              <a:gd name="T108" fmla="*/ 26 w 153"/>
              <a:gd name="T109" fmla="*/ 24 h 207"/>
              <a:gd name="T110" fmla="*/ 70 w 153"/>
              <a:gd name="T111" fmla="*/ 24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1" y="207"/>
                </a:lnTo>
                <a:lnTo>
                  <a:pt x="81" y="207"/>
                </a:lnTo>
                <a:lnTo>
                  <a:pt x="89" y="205"/>
                </a:lnTo>
                <a:lnTo>
                  <a:pt x="98" y="203"/>
                </a:lnTo>
                <a:lnTo>
                  <a:pt x="106" y="200"/>
                </a:lnTo>
                <a:lnTo>
                  <a:pt x="113" y="196"/>
                </a:lnTo>
                <a:lnTo>
                  <a:pt x="120" y="191"/>
                </a:lnTo>
                <a:lnTo>
                  <a:pt x="126" y="186"/>
                </a:lnTo>
                <a:lnTo>
                  <a:pt x="131" y="179"/>
                </a:lnTo>
                <a:lnTo>
                  <a:pt x="137" y="172"/>
                </a:lnTo>
                <a:lnTo>
                  <a:pt x="141" y="164"/>
                </a:lnTo>
                <a:lnTo>
                  <a:pt x="145" y="156"/>
                </a:lnTo>
                <a:lnTo>
                  <a:pt x="148" y="145"/>
                </a:lnTo>
                <a:lnTo>
                  <a:pt x="150" y="136"/>
                </a:lnTo>
                <a:lnTo>
                  <a:pt x="152" y="124"/>
                </a:lnTo>
                <a:lnTo>
                  <a:pt x="153" y="113"/>
                </a:lnTo>
                <a:lnTo>
                  <a:pt x="153" y="100"/>
                </a:lnTo>
                <a:lnTo>
                  <a:pt x="153" y="88"/>
                </a:lnTo>
                <a:lnTo>
                  <a:pt x="152" y="78"/>
                </a:lnTo>
                <a:lnTo>
                  <a:pt x="150" y="67"/>
                </a:lnTo>
                <a:lnTo>
                  <a:pt x="148" y="57"/>
                </a:lnTo>
                <a:lnTo>
                  <a:pt x="145" y="49"/>
                </a:lnTo>
                <a:lnTo>
                  <a:pt x="142" y="39"/>
                </a:lnTo>
                <a:lnTo>
                  <a:pt x="138" y="32"/>
                </a:lnTo>
                <a:lnTo>
                  <a:pt x="132" y="25"/>
                </a:lnTo>
                <a:lnTo>
                  <a:pt x="127" y="19"/>
                </a:lnTo>
                <a:lnTo>
                  <a:pt x="121" y="15"/>
                </a:lnTo>
                <a:lnTo>
                  <a:pt x="114" y="10"/>
                </a:lnTo>
                <a:lnTo>
                  <a:pt x="107" y="7"/>
                </a:lnTo>
                <a:lnTo>
                  <a:pt x="100" y="3"/>
                </a:lnTo>
                <a:lnTo>
                  <a:pt x="91" y="1"/>
                </a:lnTo>
                <a:lnTo>
                  <a:pt x="82" y="0"/>
                </a:lnTo>
                <a:lnTo>
                  <a:pt x="72" y="0"/>
                </a:lnTo>
                <a:lnTo>
                  <a:pt x="0" y="0"/>
                </a:lnTo>
                <a:lnTo>
                  <a:pt x="0" y="207"/>
                </a:lnTo>
                <a:close/>
                <a:moveTo>
                  <a:pt x="70" y="24"/>
                </a:moveTo>
                <a:lnTo>
                  <a:pt x="83" y="25"/>
                </a:lnTo>
                <a:lnTo>
                  <a:pt x="94" y="29"/>
                </a:lnTo>
                <a:lnTo>
                  <a:pt x="104" y="36"/>
                </a:lnTo>
                <a:lnTo>
                  <a:pt x="112" y="44"/>
                </a:lnTo>
                <a:lnTo>
                  <a:pt x="119" y="56"/>
                </a:lnTo>
                <a:lnTo>
                  <a:pt x="123" y="68"/>
                </a:lnTo>
                <a:lnTo>
                  <a:pt x="126" y="83"/>
                </a:lnTo>
                <a:lnTo>
                  <a:pt x="127" y="102"/>
                </a:lnTo>
                <a:lnTo>
                  <a:pt x="126" y="121"/>
                </a:lnTo>
                <a:lnTo>
                  <a:pt x="124" y="136"/>
                </a:lnTo>
                <a:lnTo>
                  <a:pt x="119" y="150"/>
                </a:lnTo>
                <a:lnTo>
                  <a:pt x="112" y="161"/>
                </a:lnTo>
                <a:lnTo>
                  <a:pt x="105" y="170"/>
                </a:lnTo>
                <a:lnTo>
                  <a:pt x="94" y="177"/>
                </a:lnTo>
                <a:lnTo>
                  <a:pt x="83" y="180"/>
                </a:lnTo>
                <a:lnTo>
                  <a:pt x="70" y="181"/>
                </a:lnTo>
                <a:lnTo>
                  <a:pt x="26" y="181"/>
                </a:lnTo>
                <a:lnTo>
                  <a:pt x="26" y="24"/>
                </a:lnTo>
                <a:lnTo>
                  <a:pt x="70" y="24"/>
                </a:lnTo>
                <a:close/>
              </a:path>
            </a:pathLst>
          </a:custGeom>
          <a:solidFill>
            <a:srgbClr val="000099"/>
          </a:solidFill>
          <a:ln w="9525">
            <a:noFill/>
            <a:round/>
            <a:headEnd/>
            <a:tailEnd/>
          </a:ln>
        </p:spPr>
        <p:txBody>
          <a:bodyPr/>
          <a:lstStyle/>
          <a:p>
            <a:endParaRPr lang="ru-RU"/>
          </a:p>
        </p:txBody>
      </p:sp>
      <p:sp>
        <p:nvSpPr>
          <p:cNvPr id="23793" name="Rectangle 241"/>
          <p:cNvSpPr>
            <a:spLocks noChangeArrowheads="1"/>
          </p:cNvSpPr>
          <p:nvPr/>
        </p:nvSpPr>
        <p:spPr bwMode="auto">
          <a:xfrm>
            <a:off x="2520950" y="4554538"/>
            <a:ext cx="12700" cy="17462"/>
          </a:xfrm>
          <a:prstGeom prst="rect">
            <a:avLst/>
          </a:prstGeom>
          <a:solidFill>
            <a:srgbClr val="000099"/>
          </a:solidFill>
          <a:ln w="9525">
            <a:noFill/>
            <a:miter lim="800000"/>
            <a:headEnd/>
            <a:tailEnd/>
          </a:ln>
        </p:spPr>
        <p:txBody>
          <a:bodyPr/>
          <a:lstStyle/>
          <a:p>
            <a:endParaRPr lang="ru-RU"/>
          </a:p>
        </p:txBody>
      </p:sp>
      <p:sp>
        <p:nvSpPr>
          <p:cNvPr id="23794" name="Freeform 242"/>
          <p:cNvSpPr>
            <a:spLocks/>
          </p:cNvSpPr>
          <p:nvPr/>
        </p:nvSpPr>
        <p:spPr bwMode="auto">
          <a:xfrm>
            <a:off x="1357313" y="4659313"/>
            <a:ext cx="33337" cy="104775"/>
          </a:xfrm>
          <a:custGeom>
            <a:avLst/>
            <a:gdLst>
              <a:gd name="T0" fmla="*/ 42 w 67"/>
              <a:gd name="T1" fmla="*/ 199 h 199"/>
              <a:gd name="T2" fmla="*/ 67 w 67"/>
              <a:gd name="T3" fmla="*/ 199 h 199"/>
              <a:gd name="T4" fmla="*/ 67 w 67"/>
              <a:gd name="T5" fmla="*/ 0 h 199"/>
              <a:gd name="T6" fmla="*/ 49 w 67"/>
              <a:gd name="T7" fmla="*/ 0 h 199"/>
              <a:gd name="T8" fmla="*/ 47 w 67"/>
              <a:gd name="T9" fmla="*/ 10 h 199"/>
              <a:gd name="T10" fmla="*/ 44 w 67"/>
              <a:gd name="T11" fmla="*/ 18 h 199"/>
              <a:gd name="T12" fmla="*/ 40 w 67"/>
              <a:gd name="T13" fmla="*/ 24 h 199"/>
              <a:gd name="T14" fmla="*/ 35 w 67"/>
              <a:gd name="T15" fmla="*/ 29 h 199"/>
              <a:gd name="T16" fmla="*/ 28 w 67"/>
              <a:gd name="T17" fmla="*/ 34 h 199"/>
              <a:gd name="T18" fmla="*/ 20 w 67"/>
              <a:gd name="T19" fmla="*/ 36 h 199"/>
              <a:gd name="T20" fmla="*/ 11 w 67"/>
              <a:gd name="T21" fmla="*/ 38 h 199"/>
              <a:gd name="T22" fmla="*/ 0 w 67"/>
              <a:gd name="T23" fmla="*/ 39 h 199"/>
              <a:gd name="T24" fmla="*/ 0 w 67"/>
              <a:gd name="T25" fmla="*/ 60 h 199"/>
              <a:gd name="T26" fmla="*/ 42 w 67"/>
              <a:gd name="T27" fmla="*/ 60 h 199"/>
              <a:gd name="T28" fmla="*/ 42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10"/>
                </a:lnTo>
                <a:lnTo>
                  <a:pt x="44" y="18"/>
                </a:lnTo>
                <a:lnTo>
                  <a:pt x="40" y="24"/>
                </a:lnTo>
                <a:lnTo>
                  <a:pt x="35" y="29"/>
                </a:lnTo>
                <a:lnTo>
                  <a:pt x="28" y="34"/>
                </a:lnTo>
                <a:lnTo>
                  <a:pt x="20" y="36"/>
                </a:lnTo>
                <a:lnTo>
                  <a:pt x="11" y="38"/>
                </a:lnTo>
                <a:lnTo>
                  <a:pt x="0" y="39"/>
                </a:lnTo>
                <a:lnTo>
                  <a:pt x="0" y="60"/>
                </a:lnTo>
                <a:lnTo>
                  <a:pt x="42" y="60"/>
                </a:lnTo>
                <a:lnTo>
                  <a:pt x="42" y="199"/>
                </a:lnTo>
                <a:close/>
              </a:path>
            </a:pathLst>
          </a:custGeom>
          <a:solidFill>
            <a:srgbClr val="000080"/>
          </a:solidFill>
          <a:ln w="9525">
            <a:noFill/>
            <a:round/>
            <a:headEnd/>
            <a:tailEnd/>
          </a:ln>
        </p:spPr>
        <p:txBody>
          <a:bodyPr/>
          <a:lstStyle/>
          <a:p>
            <a:endParaRPr lang="ru-RU"/>
          </a:p>
        </p:txBody>
      </p:sp>
      <p:sp>
        <p:nvSpPr>
          <p:cNvPr id="23795" name="Freeform 243"/>
          <p:cNvSpPr>
            <a:spLocks noEditPoints="1"/>
          </p:cNvSpPr>
          <p:nvPr/>
        </p:nvSpPr>
        <p:spPr bwMode="auto">
          <a:xfrm>
            <a:off x="1416050" y="4659313"/>
            <a:ext cx="61913" cy="107950"/>
          </a:xfrm>
          <a:custGeom>
            <a:avLst/>
            <a:gdLst>
              <a:gd name="T0" fmla="*/ 3 w 127"/>
              <a:gd name="T1" fmla="*/ 163 h 204"/>
              <a:gd name="T2" fmla="*/ 10 w 127"/>
              <a:gd name="T3" fmla="*/ 182 h 204"/>
              <a:gd name="T4" fmla="*/ 25 w 127"/>
              <a:gd name="T5" fmla="*/ 196 h 204"/>
              <a:gd name="T6" fmla="*/ 45 w 127"/>
              <a:gd name="T7" fmla="*/ 203 h 204"/>
              <a:gd name="T8" fmla="*/ 66 w 127"/>
              <a:gd name="T9" fmla="*/ 204 h 204"/>
              <a:gd name="T10" fmla="*/ 81 w 127"/>
              <a:gd name="T11" fmla="*/ 201 h 204"/>
              <a:gd name="T12" fmla="*/ 93 w 127"/>
              <a:gd name="T13" fmla="*/ 192 h 204"/>
              <a:gd name="T14" fmla="*/ 104 w 127"/>
              <a:gd name="T15" fmla="*/ 182 h 204"/>
              <a:gd name="T16" fmla="*/ 113 w 127"/>
              <a:gd name="T17" fmla="*/ 168 h 204"/>
              <a:gd name="T18" fmla="*/ 120 w 127"/>
              <a:gd name="T19" fmla="*/ 150 h 204"/>
              <a:gd name="T20" fmla="*/ 125 w 127"/>
              <a:gd name="T21" fmla="*/ 131 h 204"/>
              <a:gd name="T22" fmla="*/ 127 w 127"/>
              <a:gd name="T23" fmla="*/ 106 h 204"/>
              <a:gd name="T24" fmla="*/ 127 w 127"/>
              <a:gd name="T25" fmla="*/ 82 h 204"/>
              <a:gd name="T26" fmla="*/ 125 w 127"/>
              <a:gd name="T27" fmla="*/ 62 h 204"/>
              <a:gd name="T28" fmla="*/ 121 w 127"/>
              <a:gd name="T29" fmla="*/ 45 h 204"/>
              <a:gd name="T30" fmla="*/ 113 w 127"/>
              <a:gd name="T31" fmla="*/ 31 h 204"/>
              <a:gd name="T32" fmla="*/ 105 w 127"/>
              <a:gd name="T33" fmla="*/ 19 h 204"/>
              <a:gd name="T34" fmla="*/ 96 w 127"/>
              <a:gd name="T35" fmla="*/ 10 h 204"/>
              <a:gd name="T36" fmla="*/ 83 w 127"/>
              <a:gd name="T37" fmla="*/ 4 h 204"/>
              <a:gd name="T38" fmla="*/ 69 w 127"/>
              <a:gd name="T39" fmla="*/ 0 h 204"/>
              <a:gd name="T40" fmla="*/ 48 w 127"/>
              <a:gd name="T41" fmla="*/ 1 h 204"/>
              <a:gd name="T42" fmla="*/ 25 w 127"/>
              <a:gd name="T43" fmla="*/ 11 h 204"/>
              <a:gd name="T44" fmla="*/ 9 w 127"/>
              <a:gd name="T45" fmla="*/ 29 h 204"/>
              <a:gd name="T46" fmla="*/ 1 w 127"/>
              <a:gd name="T47" fmla="*/ 54 h 204"/>
              <a:gd name="T48" fmla="*/ 1 w 127"/>
              <a:gd name="T49" fmla="*/ 82 h 204"/>
              <a:gd name="T50" fmla="*/ 9 w 127"/>
              <a:gd name="T51" fmla="*/ 106 h 204"/>
              <a:gd name="T52" fmla="*/ 24 w 127"/>
              <a:gd name="T53" fmla="*/ 124 h 204"/>
              <a:gd name="T54" fmla="*/ 45 w 127"/>
              <a:gd name="T55" fmla="*/ 133 h 204"/>
              <a:gd name="T56" fmla="*/ 70 w 127"/>
              <a:gd name="T57" fmla="*/ 133 h 204"/>
              <a:gd name="T58" fmla="*/ 92 w 127"/>
              <a:gd name="T59" fmla="*/ 121 h 204"/>
              <a:gd name="T60" fmla="*/ 100 w 127"/>
              <a:gd name="T61" fmla="*/ 128 h 204"/>
              <a:gd name="T62" fmla="*/ 93 w 127"/>
              <a:gd name="T63" fmla="*/ 154 h 204"/>
              <a:gd name="T64" fmla="*/ 83 w 127"/>
              <a:gd name="T65" fmla="*/ 171 h 204"/>
              <a:gd name="T66" fmla="*/ 67 w 127"/>
              <a:gd name="T67" fmla="*/ 180 h 204"/>
              <a:gd name="T68" fmla="*/ 51 w 127"/>
              <a:gd name="T69" fmla="*/ 181 h 204"/>
              <a:gd name="T70" fmla="*/ 39 w 127"/>
              <a:gd name="T71" fmla="*/ 176 h 204"/>
              <a:gd name="T72" fmla="*/ 30 w 127"/>
              <a:gd name="T73" fmla="*/ 169 h 204"/>
              <a:gd name="T74" fmla="*/ 26 w 127"/>
              <a:gd name="T75" fmla="*/ 157 h 204"/>
              <a:gd name="T76" fmla="*/ 2 w 127"/>
              <a:gd name="T77" fmla="*/ 152 h 204"/>
              <a:gd name="T78" fmla="*/ 26 w 127"/>
              <a:gd name="T79" fmla="*/ 57 h 204"/>
              <a:gd name="T80" fmla="*/ 31 w 127"/>
              <a:gd name="T81" fmla="*/ 42 h 204"/>
              <a:gd name="T82" fmla="*/ 41 w 127"/>
              <a:gd name="T83" fmla="*/ 31 h 204"/>
              <a:gd name="T84" fmla="*/ 53 w 127"/>
              <a:gd name="T85" fmla="*/ 25 h 204"/>
              <a:gd name="T86" fmla="*/ 69 w 127"/>
              <a:gd name="T87" fmla="*/ 25 h 204"/>
              <a:gd name="T88" fmla="*/ 83 w 127"/>
              <a:gd name="T89" fmla="*/ 31 h 204"/>
              <a:gd name="T90" fmla="*/ 92 w 127"/>
              <a:gd name="T91" fmla="*/ 42 h 204"/>
              <a:gd name="T92" fmla="*/ 98 w 127"/>
              <a:gd name="T93" fmla="*/ 57 h 204"/>
              <a:gd name="T94" fmla="*/ 98 w 127"/>
              <a:gd name="T95" fmla="*/ 77 h 204"/>
              <a:gd name="T96" fmla="*/ 92 w 127"/>
              <a:gd name="T97" fmla="*/ 92 h 204"/>
              <a:gd name="T98" fmla="*/ 83 w 127"/>
              <a:gd name="T99" fmla="*/ 103 h 204"/>
              <a:gd name="T100" fmla="*/ 69 w 127"/>
              <a:gd name="T101" fmla="*/ 109 h 204"/>
              <a:gd name="T102" fmla="*/ 52 w 127"/>
              <a:gd name="T103" fmla="*/ 109 h 204"/>
              <a:gd name="T104" fmla="*/ 40 w 127"/>
              <a:gd name="T105" fmla="*/ 103 h 204"/>
              <a:gd name="T106" fmla="*/ 30 w 127"/>
              <a:gd name="T107" fmla="*/ 92 h 204"/>
              <a:gd name="T108" fmla="*/ 26 w 127"/>
              <a:gd name="T109" fmla="*/ 77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
              <a:gd name="T166" fmla="*/ 0 h 204"/>
              <a:gd name="T167" fmla="*/ 127 w 127"/>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 h="204">
                <a:moveTo>
                  <a:pt x="2" y="152"/>
                </a:moveTo>
                <a:lnTo>
                  <a:pt x="3" y="163"/>
                </a:lnTo>
                <a:lnTo>
                  <a:pt x="5" y="173"/>
                </a:lnTo>
                <a:lnTo>
                  <a:pt x="10" y="182"/>
                </a:lnTo>
                <a:lnTo>
                  <a:pt x="16" y="190"/>
                </a:lnTo>
                <a:lnTo>
                  <a:pt x="25" y="196"/>
                </a:lnTo>
                <a:lnTo>
                  <a:pt x="34" y="201"/>
                </a:lnTo>
                <a:lnTo>
                  <a:pt x="45" y="203"/>
                </a:lnTo>
                <a:lnTo>
                  <a:pt x="58" y="204"/>
                </a:lnTo>
                <a:lnTo>
                  <a:pt x="66" y="204"/>
                </a:lnTo>
                <a:lnTo>
                  <a:pt x="73" y="202"/>
                </a:lnTo>
                <a:lnTo>
                  <a:pt x="81" y="201"/>
                </a:lnTo>
                <a:lnTo>
                  <a:pt x="87" y="197"/>
                </a:lnTo>
                <a:lnTo>
                  <a:pt x="93" y="192"/>
                </a:lnTo>
                <a:lnTo>
                  <a:pt x="99" y="188"/>
                </a:lnTo>
                <a:lnTo>
                  <a:pt x="104" y="182"/>
                </a:lnTo>
                <a:lnTo>
                  <a:pt x="109" y="176"/>
                </a:lnTo>
                <a:lnTo>
                  <a:pt x="113" y="168"/>
                </a:lnTo>
                <a:lnTo>
                  <a:pt x="117" y="160"/>
                </a:lnTo>
                <a:lnTo>
                  <a:pt x="120" y="150"/>
                </a:lnTo>
                <a:lnTo>
                  <a:pt x="123" y="141"/>
                </a:lnTo>
                <a:lnTo>
                  <a:pt x="125" y="131"/>
                </a:lnTo>
                <a:lnTo>
                  <a:pt x="126" y="119"/>
                </a:lnTo>
                <a:lnTo>
                  <a:pt x="127" y="106"/>
                </a:lnTo>
                <a:lnTo>
                  <a:pt x="127" y="93"/>
                </a:lnTo>
                <a:lnTo>
                  <a:pt x="127" y="82"/>
                </a:lnTo>
                <a:lnTo>
                  <a:pt x="126" y="71"/>
                </a:lnTo>
                <a:lnTo>
                  <a:pt x="125" y="62"/>
                </a:lnTo>
                <a:lnTo>
                  <a:pt x="123" y="53"/>
                </a:lnTo>
                <a:lnTo>
                  <a:pt x="121" y="45"/>
                </a:lnTo>
                <a:lnTo>
                  <a:pt x="118" y="38"/>
                </a:lnTo>
                <a:lnTo>
                  <a:pt x="113" y="31"/>
                </a:lnTo>
                <a:lnTo>
                  <a:pt x="110" y="24"/>
                </a:lnTo>
                <a:lnTo>
                  <a:pt x="105" y="19"/>
                </a:lnTo>
                <a:lnTo>
                  <a:pt x="101" y="14"/>
                </a:lnTo>
                <a:lnTo>
                  <a:pt x="96" y="10"/>
                </a:lnTo>
                <a:lnTo>
                  <a:pt x="89" y="6"/>
                </a:lnTo>
                <a:lnTo>
                  <a:pt x="83" y="4"/>
                </a:lnTo>
                <a:lnTo>
                  <a:pt x="77" y="1"/>
                </a:lnTo>
                <a:lnTo>
                  <a:pt x="69" y="0"/>
                </a:lnTo>
                <a:lnTo>
                  <a:pt x="61" y="0"/>
                </a:lnTo>
                <a:lnTo>
                  <a:pt x="48" y="1"/>
                </a:lnTo>
                <a:lnTo>
                  <a:pt x="35" y="5"/>
                </a:lnTo>
                <a:lnTo>
                  <a:pt x="25" y="11"/>
                </a:lnTo>
                <a:lnTo>
                  <a:pt x="16" y="19"/>
                </a:lnTo>
                <a:lnTo>
                  <a:pt x="9" y="29"/>
                </a:lnTo>
                <a:lnTo>
                  <a:pt x="4" y="40"/>
                </a:lnTo>
                <a:lnTo>
                  <a:pt x="1" y="54"/>
                </a:lnTo>
                <a:lnTo>
                  <a:pt x="0" y="68"/>
                </a:lnTo>
                <a:lnTo>
                  <a:pt x="1" y="82"/>
                </a:lnTo>
                <a:lnTo>
                  <a:pt x="4" y="95"/>
                </a:lnTo>
                <a:lnTo>
                  <a:pt x="9" y="106"/>
                </a:lnTo>
                <a:lnTo>
                  <a:pt x="15" y="116"/>
                </a:lnTo>
                <a:lnTo>
                  <a:pt x="24" y="124"/>
                </a:lnTo>
                <a:lnTo>
                  <a:pt x="34" y="130"/>
                </a:lnTo>
                <a:lnTo>
                  <a:pt x="45" y="133"/>
                </a:lnTo>
                <a:lnTo>
                  <a:pt x="58" y="134"/>
                </a:lnTo>
                <a:lnTo>
                  <a:pt x="70" y="133"/>
                </a:lnTo>
                <a:lnTo>
                  <a:pt x="82" y="128"/>
                </a:lnTo>
                <a:lnTo>
                  <a:pt x="92" y="121"/>
                </a:lnTo>
                <a:lnTo>
                  <a:pt x="101" y="112"/>
                </a:lnTo>
                <a:lnTo>
                  <a:pt x="100" y="128"/>
                </a:lnTo>
                <a:lnTo>
                  <a:pt x="97" y="142"/>
                </a:lnTo>
                <a:lnTo>
                  <a:pt x="93" y="154"/>
                </a:lnTo>
                <a:lnTo>
                  <a:pt x="88" y="163"/>
                </a:lnTo>
                <a:lnTo>
                  <a:pt x="83" y="171"/>
                </a:lnTo>
                <a:lnTo>
                  <a:pt x="76" y="176"/>
                </a:lnTo>
                <a:lnTo>
                  <a:pt x="67" y="180"/>
                </a:lnTo>
                <a:lnTo>
                  <a:pt x="58" y="181"/>
                </a:lnTo>
                <a:lnTo>
                  <a:pt x="51" y="181"/>
                </a:lnTo>
                <a:lnTo>
                  <a:pt x="45" y="178"/>
                </a:lnTo>
                <a:lnTo>
                  <a:pt x="39" y="176"/>
                </a:lnTo>
                <a:lnTo>
                  <a:pt x="34" y="173"/>
                </a:lnTo>
                <a:lnTo>
                  <a:pt x="30" y="169"/>
                </a:lnTo>
                <a:lnTo>
                  <a:pt x="28" y="163"/>
                </a:lnTo>
                <a:lnTo>
                  <a:pt x="26" y="157"/>
                </a:lnTo>
                <a:lnTo>
                  <a:pt x="25" y="152"/>
                </a:lnTo>
                <a:lnTo>
                  <a:pt x="2" y="152"/>
                </a:lnTo>
                <a:close/>
                <a:moveTo>
                  <a:pt x="25" y="68"/>
                </a:moveTo>
                <a:lnTo>
                  <a:pt x="26" y="57"/>
                </a:lnTo>
                <a:lnTo>
                  <a:pt x="28" y="49"/>
                </a:lnTo>
                <a:lnTo>
                  <a:pt x="31" y="42"/>
                </a:lnTo>
                <a:lnTo>
                  <a:pt x="35" y="35"/>
                </a:lnTo>
                <a:lnTo>
                  <a:pt x="41" y="31"/>
                </a:lnTo>
                <a:lnTo>
                  <a:pt x="46" y="27"/>
                </a:lnTo>
                <a:lnTo>
                  <a:pt x="53" y="25"/>
                </a:lnTo>
                <a:lnTo>
                  <a:pt x="62" y="24"/>
                </a:lnTo>
                <a:lnTo>
                  <a:pt x="69" y="25"/>
                </a:lnTo>
                <a:lnTo>
                  <a:pt x="77" y="27"/>
                </a:lnTo>
                <a:lnTo>
                  <a:pt x="83" y="31"/>
                </a:lnTo>
                <a:lnTo>
                  <a:pt x="88" y="35"/>
                </a:lnTo>
                <a:lnTo>
                  <a:pt x="92" y="42"/>
                </a:lnTo>
                <a:lnTo>
                  <a:pt x="96" y="49"/>
                </a:lnTo>
                <a:lnTo>
                  <a:pt x="98" y="57"/>
                </a:lnTo>
                <a:lnTo>
                  <a:pt x="99" y="67"/>
                </a:lnTo>
                <a:lnTo>
                  <a:pt x="98" y="77"/>
                </a:lnTo>
                <a:lnTo>
                  <a:pt x="96" y="85"/>
                </a:lnTo>
                <a:lnTo>
                  <a:pt x="92" y="92"/>
                </a:lnTo>
                <a:lnTo>
                  <a:pt x="88" y="98"/>
                </a:lnTo>
                <a:lnTo>
                  <a:pt x="83" y="103"/>
                </a:lnTo>
                <a:lnTo>
                  <a:pt x="77" y="107"/>
                </a:lnTo>
                <a:lnTo>
                  <a:pt x="69" y="109"/>
                </a:lnTo>
                <a:lnTo>
                  <a:pt x="61" y="110"/>
                </a:lnTo>
                <a:lnTo>
                  <a:pt x="52" y="109"/>
                </a:lnTo>
                <a:lnTo>
                  <a:pt x="46" y="107"/>
                </a:lnTo>
                <a:lnTo>
                  <a:pt x="40" y="103"/>
                </a:lnTo>
                <a:lnTo>
                  <a:pt x="34" y="98"/>
                </a:lnTo>
                <a:lnTo>
                  <a:pt x="30" y="92"/>
                </a:lnTo>
                <a:lnTo>
                  <a:pt x="27" y="85"/>
                </a:lnTo>
                <a:lnTo>
                  <a:pt x="26" y="77"/>
                </a:lnTo>
                <a:lnTo>
                  <a:pt x="25" y="68"/>
                </a:lnTo>
                <a:close/>
              </a:path>
            </a:pathLst>
          </a:custGeom>
          <a:solidFill>
            <a:srgbClr val="000080"/>
          </a:solidFill>
          <a:ln w="9525">
            <a:noFill/>
            <a:round/>
            <a:headEnd/>
            <a:tailEnd/>
          </a:ln>
        </p:spPr>
        <p:txBody>
          <a:bodyPr/>
          <a:lstStyle/>
          <a:p>
            <a:endParaRPr lang="ru-RU"/>
          </a:p>
        </p:txBody>
      </p:sp>
      <p:sp>
        <p:nvSpPr>
          <p:cNvPr id="23796" name="Freeform 244"/>
          <p:cNvSpPr>
            <a:spLocks noEditPoints="1"/>
          </p:cNvSpPr>
          <p:nvPr/>
        </p:nvSpPr>
        <p:spPr bwMode="auto">
          <a:xfrm>
            <a:off x="2036763" y="4654550"/>
            <a:ext cx="66675" cy="109538"/>
          </a:xfrm>
          <a:custGeom>
            <a:avLst/>
            <a:gdLst>
              <a:gd name="T0" fmla="*/ 25 w 143"/>
              <a:gd name="T1" fmla="*/ 111 h 207"/>
              <a:gd name="T2" fmla="*/ 84 w 143"/>
              <a:gd name="T3" fmla="*/ 111 h 207"/>
              <a:gd name="T4" fmla="*/ 101 w 143"/>
              <a:gd name="T5" fmla="*/ 115 h 207"/>
              <a:gd name="T6" fmla="*/ 110 w 143"/>
              <a:gd name="T7" fmla="*/ 124 h 207"/>
              <a:gd name="T8" fmla="*/ 116 w 143"/>
              <a:gd name="T9" fmla="*/ 136 h 207"/>
              <a:gd name="T10" fmla="*/ 116 w 143"/>
              <a:gd name="T11" fmla="*/ 154 h 207"/>
              <a:gd name="T12" fmla="*/ 111 w 143"/>
              <a:gd name="T13" fmla="*/ 168 h 207"/>
              <a:gd name="T14" fmla="*/ 101 w 143"/>
              <a:gd name="T15" fmla="*/ 176 h 207"/>
              <a:gd name="T16" fmla="*/ 86 w 143"/>
              <a:gd name="T17" fmla="*/ 181 h 207"/>
              <a:gd name="T18" fmla="*/ 25 w 143"/>
              <a:gd name="T19" fmla="*/ 182 h 207"/>
              <a:gd name="T20" fmla="*/ 25 w 143"/>
              <a:gd name="T21" fmla="*/ 23 h 207"/>
              <a:gd name="T22" fmla="*/ 81 w 143"/>
              <a:gd name="T23" fmla="*/ 23 h 207"/>
              <a:gd name="T24" fmla="*/ 96 w 143"/>
              <a:gd name="T25" fmla="*/ 28 h 207"/>
              <a:gd name="T26" fmla="*/ 104 w 143"/>
              <a:gd name="T27" fmla="*/ 35 h 207"/>
              <a:gd name="T28" fmla="*/ 108 w 143"/>
              <a:gd name="T29" fmla="*/ 47 h 207"/>
              <a:gd name="T30" fmla="*/ 108 w 143"/>
              <a:gd name="T31" fmla="*/ 63 h 207"/>
              <a:gd name="T32" fmla="*/ 104 w 143"/>
              <a:gd name="T33" fmla="*/ 75 h 207"/>
              <a:gd name="T34" fmla="*/ 95 w 143"/>
              <a:gd name="T35" fmla="*/ 83 h 207"/>
              <a:gd name="T36" fmla="*/ 80 w 143"/>
              <a:gd name="T37" fmla="*/ 87 h 207"/>
              <a:gd name="T38" fmla="*/ 25 w 143"/>
              <a:gd name="T39" fmla="*/ 87 h 207"/>
              <a:gd name="T40" fmla="*/ 80 w 143"/>
              <a:gd name="T41" fmla="*/ 207 h 207"/>
              <a:gd name="T42" fmla="*/ 106 w 143"/>
              <a:gd name="T43" fmla="*/ 203 h 207"/>
              <a:gd name="T44" fmla="*/ 126 w 143"/>
              <a:gd name="T45" fmla="*/ 190 h 207"/>
              <a:gd name="T46" fmla="*/ 139 w 143"/>
              <a:gd name="T47" fmla="*/ 171 h 207"/>
              <a:gd name="T48" fmla="*/ 143 w 143"/>
              <a:gd name="T49" fmla="*/ 146 h 207"/>
              <a:gd name="T50" fmla="*/ 141 w 143"/>
              <a:gd name="T51" fmla="*/ 127 h 207"/>
              <a:gd name="T52" fmla="*/ 134 w 143"/>
              <a:gd name="T53" fmla="*/ 112 h 207"/>
              <a:gd name="T54" fmla="*/ 123 w 143"/>
              <a:gd name="T55" fmla="*/ 101 h 207"/>
              <a:gd name="T56" fmla="*/ 108 w 143"/>
              <a:gd name="T57" fmla="*/ 96 h 207"/>
              <a:gd name="T58" fmla="*/ 120 w 143"/>
              <a:gd name="T59" fmla="*/ 89 h 207"/>
              <a:gd name="T60" fmla="*/ 128 w 143"/>
              <a:gd name="T61" fmla="*/ 78 h 207"/>
              <a:gd name="T62" fmla="*/ 132 w 143"/>
              <a:gd name="T63" fmla="*/ 65 h 207"/>
              <a:gd name="T64" fmla="*/ 135 w 143"/>
              <a:gd name="T65" fmla="*/ 51 h 207"/>
              <a:gd name="T66" fmla="*/ 131 w 143"/>
              <a:gd name="T67" fmla="*/ 28 h 207"/>
              <a:gd name="T68" fmla="*/ 120 w 143"/>
              <a:gd name="T69" fmla="*/ 13 h 207"/>
              <a:gd name="T70" fmla="*/ 102 w 143"/>
              <a:gd name="T71" fmla="*/ 4 h 207"/>
              <a:gd name="T72" fmla="*/ 76 w 143"/>
              <a:gd name="T73" fmla="*/ 0 h 207"/>
              <a:gd name="T74" fmla="*/ 0 w 143"/>
              <a:gd name="T75" fmla="*/ 207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3"/>
              <a:gd name="T115" fmla="*/ 0 h 207"/>
              <a:gd name="T116" fmla="*/ 143 w 143"/>
              <a:gd name="T117" fmla="*/ 207 h 2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3" h="207">
                <a:moveTo>
                  <a:pt x="25" y="182"/>
                </a:moveTo>
                <a:lnTo>
                  <a:pt x="25" y="111"/>
                </a:lnTo>
                <a:lnTo>
                  <a:pt x="74" y="111"/>
                </a:lnTo>
                <a:lnTo>
                  <a:pt x="84" y="111"/>
                </a:lnTo>
                <a:lnTo>
                  <a:pt x="93" y="113"/>
                </a:lnTo>
                <a:lnTo>
                  <a:pt x="101" y="115"/>
                </a:lnTo>
                <a:lnTo>
                  <a:pt x="106" y="119"/>
                </a:lnTo>
                <a:lnTo>
                  <a:pt x="110" y="124"/>
                </a:lnTo>
                <a:lnTo>
                  <a:pt x="115" y="129"/>
                </a:lnTo>
                <a:lnTo>
                  <a:pt x="116" y="136"/>
                </a:lnTo>
                <a:lnTo>
                  <a:pt x="117" y="146"/>
                </a:lnTo>
                <a:lnTo>
                  <a:pt x="116" y="154"/>
                </a:lnTo>
                <a:lnTo>
                  <a:pt x="115" y="161"/>
                </a:lnTo>
                <a:lnTo>
                  <a:pt x="111" y="168"/>
                </a:lnTo>
                <a:lnTo>
                  <a:pt x="107" y="172"/>
                </a:lnTo>
                <a:lnTo>
                  <a:pt x="101" y="176"/>
                </a:lnTo>
                <a:lnTo>
                  <a:pt x="95" y="179"/>
                </a:lnTo>
                <a:lnTo>
                  <a:pt x="86" y="181"/>
                </a:lnTo>
                <a:lnTo>
                  <a:pt x="78" y="182"/>
                </a:lnTo>
                <a:lnTo>
                  <a:pt x="25" y="182"/>
                </a:lnTo>
                <a:close/>
                <a:moveTo>
                  <a:pt x="25" y="87"/>
                </a:moveTo>
                <a:lnTo>
                  <a:pt x="25" y="23"/>
                </a:lnTo>
                <a:lnTo>
                  <a:pt x="72" y="23"/>
                </a:lnTo>
                <a:lnTo>
                  <a:pt x="81" y="23"/>
                </a:lnTo>
                <a:lnTo>
                  <a:pt x="88" y="26"/>
                </a:lnTo>
                <a:lnTo>
                  <a:pt x="96" y="28"/>
                </a:lnTo>
                <a:lnTo>
                  <a:pt x="100" y="32"/>
                </a:lnTo>
                <a:lnTo>
                  <a:pt x="104" y="35"/>
                </a:lnTo>
                <a:lnTo>
                  <a:pt x="107" y="41"/>
                </a:lnTo>
                <a:lnTo>
                  <a:pt x="108" y="47"/>
                </a:lnTo>
                <a:lnTo>
                  <a:pt x="109" y="55"/>
                </a:lnTo>
                <a:lnTo>
                  <a:pt x="108" y="63"/>
                </a:lnTo>
                <a:lnTo>
                  <a:pt x="107" y="70"/>
                </a:lnTo>
                <a:lnTo>
                  <a:pt x="104" y="75"/>
                </a:lnTo>
                <a:lnTo>
                  <a:pt x="100" y="79"/>
                </a:lnTo>
                <a:lnTo>
                  <a:pt x="95" y="83"/>
                </a:lnTo>
                <a:lnTo>
                  <a:pt x="87" y="85"/>
                </a:lnTo>
                <a:lnTo>
                  <a:pt x="80" y="87"/>
                </a:lnTo>
                <a:lnTo>
                  <a:pt x="70" y="87"/>
                </a:lnTo>
                <a:lnTo>
                  <a:pt x="25" y="87"/>
                </a:lnTo>
                <a:close/>
                <a:moveTo>
                  <a:pt x="0" y="207"/>
                </a:moveTo>
                <a:lnTo>
                  <a:pt x="80" y="207"/>
                </a:lnTo>
                <a:lnTo>
                  <a:pt x="95" y="206"/>
                </a:lnTo>
                <a:lnTo>
                  <a:pt x="106" y="203"/>
                </a:lnTo>
                <a:lnTo>
                  <a:pt x="118" y="198"/>
                </a:lnTo>
                <a:lnTo>
                  <a:pt x="126" y="190"/>
                </a:lnTo>
                <a:lnTo>
                  <a:pt x="134" y="182"/>
                </a:lnTo>
                <a:lnTo>
                  <a:pt x="139" y="171"/>
                </a:lnTo>
                <a:lnTo>
                  <a:pt x="142" y="158"/>
                </a:lnTo>
                <a:lnTo>
                  <a:pt x="143" y="146"/>
                </a:lnTo>
                <a:lnTo>
                  <a:pt x="142" y="136"/>
                </a:lnTo>
                <a:lnTo>
                  <a:pt x="141" y="127"/>
                </a:lnTo>
                <a:lnTo>
                  <a:pt x="138" y="119"/>
                </a:lnTo>
                <a:lnTo>
                  <a:pt x="134" y="112"/>
                </a:lnTo>
                <a:lnTo>
                  <a:pt x="128" y="106"/>
                </a:lnTo>
                <a:lnTo>
                  <a:pt x="123" y="101"/>
                </a:lnTo>
                <a:lnTo>
                  <a:pt x="116" y="98"/>
                </a:lnTo>
                <a:lnTo>
                  <a:pt x="108" y="96"/>
                </a:lnTo>
                <a:lnTo>
                  <a:pt x="115" y="92"/>
                </a:lnTo>
                <a:lnTo>
                  <a:pt x="120" y="89"/>
                </a:lnTo>
                <a:lnTo>
                  <a:pt x="124" y="84"/>
                </a:lnTo>
                <a:lnTo>
                  <a:pt x="128" y="78"/>
                </a:lnTo>
                <a:lnTo>
                  <a:pt x="130" y="72"/>
                </a:lnTo>
                <a:lnTo>
                  <a:pt x="132" y="65"/>
                </a:lnTo>
                <a:lnTo>
                  <a:pt x="135" y="58"/>
                </a:lnTo>
                <a:lnTo>
                  <a:pt x="135" y="51"/>
                </a:lnTo>
                <a:lnTo>
                  <a:pt x="134" y="39"/>
                </a:lnTo>
                <a:lnTo>
                  <a:pt x="131" y="28"/>
                </a:lnTo>
                <a:lnTo>
                  <a:pt x="126" y="20"/>
                </a:lnTo>
                <a:lnTo>
                  <a:pt x="120" y="13"/>
                </a:lnTo>
                <a:lnTo>
                  <a:pt x="111" y="7"/>
                </a:lnTo>
                <a:lnTo>
                  <a:pt x="102" y="4"/>
                </a:lnTo>
                <a:lnTo>
                  <a:pt x="89" y="1"/>
                </a:lnTo>
                <a:lnTo>
                  <a:pt x="76" y="0"/>
                </a:lnTo>
                <a:lnTo>
                  <a:pt x="0" y="0"/>
                </a:lnTo>
                <a:lnTo>
                  <a:pt x="0" y="207"/>
                </a:lnTo>
                <a:close/>
              </a:path>
            </a:pathLst>
          </a:custGeom>
          <a:solidFill>
            <a:srgbClr val="000080"/>
          </a:solidFill>
          <a:ln w="9525">
            <a:noFill/>
            <a:round/>
            <a:headEnd/>
            <a:tailEnd/>
          </a:ln>
        </p:spPr>
        <p:txBody>
          <a:bodyPr/>
          <a:lstStyle/>
          <a:p>
            <a:endParaRPr lang="ru-RU"/>
          </a:p>
        </p:txBody>
      </p:sp>
      <p:sp>
        <p:nvSpPr>
          <p:cNvPr id="23797" name="Freeform 245"/>
          <p:cNvSpPr>
            <a:spLocks/>
          </p:cNvSpPr>
          <p:nvPr/>
        </p:nvSpPr>
        <p:spPr bwMode="auto">
          <a:xfrm>
            <a:off x="2116138" y="4683125"/>
            <a:ext cx="31750" cy="80963"/>
          </a:xfrm>
          <a:custGeom>
            <a:avLst/>
            <a:gdLst>
              <a:gd name="T0" fmla="*/ 0 w 67"/>
              <a:gd name="T1" fmla="*/ 154 h 154"/>
              <a:gd name="T2" fmla="*/ 24 w 67"/>
              <a:gd name="T3" fmla="*/ 154 h 154"/>
              <a:gd name="T4" fmla="*/ 24 w 67"/>
              <a:gd name="T5" fmla="*/ 69 h 154"/>
              <a:gd name="T6" fmla="*/ 25 w 67"/>
              <a:gd name="T7" fmla="*/ 60 h 154"/>
              <a:gd name="T8" fmla="*/ 26 w 67"/>
              <a:gd name="T9" fmla="*/ 51 h 154"/>
              <a:gd name="T10" fmla="*/ 29 w 67"/>
              <a:gd name="T11" fmla="*/ 44 h 154"/>
              <a:gd name="T12" fmla="*/ 33 w 67"/>
              <a:gd name="T13" fmla="*/ 38 h 154"/>
              <a:gd name="T14" fmla="*/ 38 w 67"/>
              <a:gd name="T15" fmla="*/ 32 h 154"/>
              <a:gd name="T16" fmla="*/ 45 w 67"/>
              <a:gd name="T17" fmla="*/ 29 h 154"/>
              <a:gd name="T18" fmla="*/ 53 w 67"/>
              <a:gd name="T19" fmla="*/ 27 h 154"/>
              <a:gd name="T20" fmla="*/ 62 w 67"/>
              <a:gd name="T21" fmla="*/ 26 h 154"/>
              <a:gd name="T22" fmla="*/ 67 w 67"/>
              <a:gd name="T23" fmla="*/ 26 h 154"/>
              <a:gd name="T24" fmla="*/ 67 w 67"/>
              <a:gd name="T25" fmla="*/ 0 h 154"/>
              <a:gd name="T26" fmla="*/ 61 w 67"/>
              <a:gd name="T27" fmla="*/ 0 h 154"/>
              <a:gd name="T28" fmla="*/ 54 w 67"/>
              <a:gd name="T29" fmla="*/ 0 h 154"/>
              <a:gd name="T30" fmla="*/ 48 w 67"/>
              <a:gd name="T31" fmla="*/ 2 h 154"/>
              <a:gd name="T32" fmla="*/ 43 w 67"/>
              <a:gd name="T33" fmla="*/ 4 h 154"/>
              <a:gd name="T34" fmla="*/ 37 w 67"/>
              <a:gd name="T35" fmla="*/ 7 h 154"/>
              <a:gd name="T36" fmla="*/ 33 w 67"/>
              <a:gd name="T37" fmla="*/ 11 h 154"/>
              <a:gd name="T38" fmla="*/ 29 w 67"/>
              <a:gd name="T39" fmla="*/ 17 h 154"/>
              <a:gd name="T40" fmla="*/ 26 w 67"/>
              <a:gd name="T41" fmla="*/ 23 h 154"/>
              <a:gd name="T42" fmla="*/ 23 w 67"/>
              <a:gd name="T43" fmla="*/ 30 h 154"/>
              <a:gd name="T44" fmla="*/ 23 w 67"/>
              <a:gd name="T45" fmla="*/ 3 h 154"/>
              <a:gd name="T46" fmla="*/ 0 w 67"/>
              <a:gd name="T47" fmla="*/ 3 h 154"/>
              <a:gd name="T48" fmla="*/ 0 w 67"/>
              <a:gd name="T49" fmla="*/ 154 h 1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4"/>
              <a:gd name="T77" fmla="*/ 67 w 67"/>
              <a:gd name="T78" fmla="*/ 154 h 1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4">
                <a:moveTo>
                  <a:pt x="0" y="154"/>
                </a:moveTo>
                <a:lnTo>
                  <a:pt x="24" y="154"/>
                </a:lnTo>
                <a:lnTo>
                  <a:pt x="24" y="69"/>
                </a:lnTo>
                <a:lnTo>
                  <a:pt x="25" y="60"/>
                </a:lnTo>
                <a:lnTo>
                  <a:pt x="26" y="51"/>
                </a:lnTo>
                <a:lnTo>
                  <a:pt x="29" y="44"/>
                </a:lnTo>
                <a:lnTo>
                  <a:pt x="33" y="38"/>
                </a:lnTo>
                <a:lnTo>
                  <a:pt x="38" y="32"/>
                </a:lnTo>
                <a:lnTo>
                  <a:pt x="45" y="29"/>
                </a:lnTo>
                <a:lnTo>
                  <a:pt x="53" y="27"/>
                </a:lnTo>
                <a:lnTo>
                  <a:pt x="62" y="26"/>
                </a:lnTo>
                <a:lnTo>
                  <a:pt x="67" y="26"/>
                </a:lnTo>
                <a:lnTo>
                  <a:pt x="67" y="0"/>
                </a:lnTo>
                <a:lnTo>
                  <a:pt x="61" y="0"/>
                </a:lnTo>
                <a:lnTo>
                  <a:pt x="54" y="0"/>
                </a:lnTo>
                <a:lnTo>
                  <a:pt x="48" y="2"/>
                </a:lnTo>
                <a:lnTo>
                  <a:pt x="43" y="4"/>
                </a:lnTo>
                <a:lnTo>
                  <a:pt x="37" y="7"/>
                </a:lnTo>
                <a:lnTo>
                  <a:pt x="33" y="11"/>
                </a:lnTo>
                <a:lnTo>
                  <a:pt x="29" y="17"/>
                </a:lnTo>
                <a:lnTo>
                  <a:pt x="26" y="23"/>
                </a:lnTo>
                <a:lnTo>
                  <a:pt x="23" y="30"/>
                </a:lnTo>
                <a:lnTo>
                  <a:pt x="23" y="3"/>
                </a:lnTo>
                <a:lnTo>
                  <a:pt x="0" y="3"/>
                </a:lnTo>
                <a:lnTo>
                  <a:pt x="0" y="154"/>
                </a:lnTo>
                <a:close/>
              </a:path>
            </a:pathLst>
          </a:custGeom>
          <a:solidFill>
            <a:srgbClr val="000080"/>
          </a:solidFill>
          <a:ln w="9525">
            <a:noFill/>
            <a:round/>
            <a:headEnd/>
            <a:tailEnd/>
          </a:ln>
        </p:spPr>
        <p:txBody>
          <a:bodyPr/>
          <a:lstStyle/>
          <a:p>
            <a:endParaRPr lang="ru-RU"/>
          </a:p>
        </p:txBody>
      </p:sp>
      <p:sp>
        <p:nvSpPr>
          <p:cNvPr id="23798" name="Freeform 246"/>
          <p:cNvSpPr>
            <a:spLocks noEditPoints="1"/>
          </p:cNvSpPr>
          <p:nvPr/>
        </p:nvSpPr>
        <p:spPr bwMode="auto">
          <a:xfrm>
            <a:off x="2157413" y="4654550"/>
            <a:ext cx="9525" cy="109538"/>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799" name="Freeform 247"/>
          <p:cNvSpPr>
            <a:spLocks noEditPoints="1"/>
          </p:cNvSpPr>
          <p:nvPr/>
        </p:nvSpPr>
        <p:spPr bwMode="auto">
          <a:xfrm>
            <a:off x="2179638" y="4683125"/>
            <a:ext cx="61912" cy="82550"/>
          </a:xfrm>
          <a:custGeom>
            <a:avLst/>
            <a:gdLst>
              <a:gd name="T0" fmla="*/ 91 w 129"/>
              <a:gd name="T1" fmla="*/ 99 h 158"/>
              <a:gd name="T2" fmla="*/ 88 w 129"/>
              <a:gd name="T3" fmla="*/ 114 h 158"/>
              <a:gd name="T4" fmla="*/ 80 w 129"/>
              <a:gd name="T5" fmla="*/ 125 h 158"/>
              <a:gd name="T6" fmla="*/ 66 w 129"/>
              <a:gd name="T7" fmla="*/ 133 h 158"/>
              <a:gd name="T8" fmla="*/ 49 w 129"/>
              <a:gd name="T9" fmla="*/ 136 h 158"/>
              <a:gd name="T10" fmla="*/ 38 w 129"/>
              <a:gd name="T11" fmla="*/ 135 h 158"/>
              <a:gd name="T12" fmla="*/ 31 w 129"/>
              <a:gd name="T13" fmla="*/ 130 h 158"/>
              <a:gd name="T14" fmla="*/ 27 w 129"/>
              <a:gd name="T15" fmla="*/ 122 h 158"/>
              <a:gd name="T16" fmla="*/ 25 w 129"/>
              <a:gd name="T17" fmla="*/ 112 h 158"/>
              <a:gd name="T18" fmla="*/ 26 w 129"/>
              <a:gd name="T19" fmla="*/ 102 h 158"/>
              <a:gd name="T20" fmla="*/ 30 w 129"/>
              <a:gd name="T21" fmla="*/ 95 h 158"/>
              <a:gd name="T22" fmla="*/ 37 w 129"/>
              <a:gd name="T23" fmla="*/ 89 h 158"/>
              <a:gd name="T24" fmla="*/ 48 w 129"/>
              <a:gd name="T25" fmla="*/ 87 h 158"/>
              <a:gd name="T26" fmla="*/ 71 w 129"/>
              <a:gd name="T27" fmla="*/ 83 h 158"/>
              <a:gd name="T28" fmla="*/ 91 w 129"/>
              <a:gd name="T29" fmla="*/ 76 h 158"/>
              <a:gd name="T30" fmla="*/ 93 w 129"/>
              <a:gd name="T31" fmla="*/ 139 h 158"/>
              <a:gd name="T32" fmla="*/ 96 w 129"/>
              <a:gd name="T33" fmla="*/ 147 h 158"/>
              <a:gd name="T34" fmla="*/ 102 w 129"/>
              <a:gd name="T35" fmla="*/ 153 h 158"/>
              <a:gd name="T36" fmla="*/ 110 w 129"/>
              <a:gd name="T37" fmla="*/ 157 h 158"/>
              <a:gd name="T38" fmla="*/ 122 w 129"/>
              <a:gd name="T39" fmla="*/ 156 h 158"/>
              <a:gd name="T40" fmla="*/ 129 w 129"/>
              <a:gd name="T41" fmla="*/ 135 h 158"/>
              <a:gd name="T42" fmla="*/ 119 w 129"/>
              <a:gd name="T43" fmla="*/ 135 h 158"/>
              <a:gd name="T44" fmla="*/ 114 w 129"/>
              <a:gd name="T45" fmla="*/ 126 h 158"/>
              <a:gd name="T46" fmla="*/ 114 w 129"/>
              <a:gd name="T47" fmla="*/ 45 h 158"/>
              <a:gd name="T48" fmla="*/ 111 w 129"/>
              <a:gd name="T49" fmla="*/ 25 h 158"/>
              <a:gd name="T50" fmla="*/ 102 w 129"/>
              <a:gd name="T51" fmla="*/ 10 h 158"/>
              <a:gd name="T52" fmla="*/ 85 w 129"/>
              <a:gd name="T53" fmla="*/ 2 h 158"/>
              <a:gd name="T54" fmla="*/ 62 w 129"/>
              <a:gd name="T55" fmla="*/ 0 h 158"/>
              <a:gd name="T56" fmla="*/ 38 w 129"/>
              <a:gd name="T57" fmla="*/ 3 h 158"/>
              <a:gd name="T58" fmla="*/ 22 w 129"/>
              <a:gd name="T59" fmla="*/ 12 h 158"/>
              <a:gd name="T60" fmla="*/ 11 w 129"/>
              <a:gd name="T61" fmla="*/ 27 h 158"/>
              <a:gd name="T62" fmla="*/ 7 w 129"/>
              <a:gd name="T63" fmla="*/ 47 h 158"/>
              <a:gd name="T64" fmla="*/ 29 w 129"/>
              <a:gd name="T65" fmla="*/ 48 h 158"/>
              <a:gd name="T66" fmla="*/ 31 w 129"/>
              <a:gd name="T67" fmla="*/ 37 h 158"/>
              <a:gd name="T68" fmla="*/ 37 w 129"/>
              <a:gd name="T69" fmla="*/ 29 h 158"/>
              <a:gd name="T70" fmla="*/ 47 w 129"/>
              <a:gd name="T71" fmla="*/ 23 h 158"/>
              <a:gd name="T72" fmla="*/ 61 w 129"/>
              <a:gd name="T73" fmla="*/ 22 h 158"/>
              <a:gd name="T74" fmla="*/ 74 w 129"/>
              <a:gd name="T75" fmla="*/ 23 h 158"/>
              <a:gd name="T76" fmla="*/ 84 w 129"/>
              <a:gd name="T77" fmla="*/ 27 h 158"/>
              <a:gd name="T78" fmla="*/ 89 w 129"/>
              <a:gd name="T79" fmla="*/ 34 h 158"/>
              <a:gd name="T80" fmla="*/ 91 w 129"/>
              <a:gd name="T81" fmla="*/ 44 h 158"/>
              <a:gd name="T82" fmla="*/ 90 w 129"/>
              <a:gd name="T83" fmla="*/ 54 h 158"/>
              <a:gd name="T84" fmla="*/ 85 w 129"/>
              <a:gd name="T85" fmla="*/ 59 h 158"/>
              <a:gd name="T86" fmla="*/ 71 w 129"/>
              <a:gd name="T87" fmla="*/ 62 h 158"/>
              <a:gd name="T88" fmla="*/ 48 w 129"/>
              <a:gd name="T89" fmla="*/ 65 h 158"/>
              <a:gd name="T90" fmla="*/ 27 w 129"/>
              <a:gd name="T91" fmla="*/ 71 h 158"/>
              <a:gd name="T92" fmla="*/ 12 w 129"/>
              <a:gd name="T93" fmla="*/ 80 h 158"/>
              <a:gd name="T94" fmla="*/ 4 w 129"/>
              <a:gd name="T95" fmla="*/ 94 h 158"/>
              <a:gd name="T96" fmla="*/ 0 w 129"/>
              <a:gd name="T97" fmla="*/ 112 h 158"/>
              <a:gd name="T98" fmla="*/ 4 w 129"/>
              <a:gd name="T99" fmla="*/ 131 h 158"/>
              <a:gd name="T100" fmla="*/ 12 w 129"/>
              <a:gd name="T101" fmla="*/ 146 h 158"/>
              <a:gd name="T102" fmla="*/ 26 w 129"/>
              <a:gd name="T103" fmla="*/ 154 h 158"/>
              <a:gd name="T104" fmla="*/ 45 w 129"/>
              <a:gd name="T105" fmla="*/ 158 h 158"/>
              <a:gd name="T106" fmla="*/ 71 w 129"/>
              <a:gd name="T107" fmla="*/ 152 h 158"/>
              <a:gd name="T108" fmla="*/ 93 w 129"/>
              <a:gd name="T109" fmla="*/ 133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6"/>
                </a:moveTo>
                <a:lnTo>
                  <a:pt x="91" y="99"/>
                </a:lnTo>
                <a:lnTo>
                  <a:pt x="90" y="107"/>
                </a:lnTo>
                <a:lnTo>
                  <a:pt x="88" y="114"/>
                </a:lnTo>
                <a:lnTo>
                  <a:pt x="85" y="119"/>
                </a:lnTo>
                <a:lnTo>
                  <a:pt x="80" y="125"/>
                </a:lnTo>
                <a:lnTo>
                  <a:pt x="73" y="130"/>
                </a:lnTo>
                <a:lnTo>
                  <a:pt x="66" y="133"/>
                </a:lnTo>
                <a:lnTo>
                  <a:pt x="58" y="135"/>
                </a:lnTo>
                <a:lnTo>
                  <a:pt x="49" y="136"/>
                </a:lnTo>
                <a:lnTo>
                  <a:pt x="44" y="136"/>
                </a:lnTo>
                <a:lnTo>
                  <a:pt x="38" y="135"/>
                </a:lnTo>
                <a:lnTo>
                  <a:pt x="34" y="132"/>
                </a:lnTo>
                <a:lnTo>
                  <a:pt x="31" y="130"/>
                </a:lnTo>
                <a:lnTo>
                  <a:pt x="28" y="126"/>
                </a:lnTo>
                <a:lnTo>
                  <a:pt x="27" y="122"/>
                </a:lnTo>
                <a:lnTo>
                  <a:pt x="25" y="117"/>
                </a:lnTo>
                <a:lnTo>
                  <a:pt x="25" y="112"/>
                </a:lnTo>
                <a:lnTo>
                  <a:pt x="25" y="107"/>
                </a:lnTo>
                <a:lnTo>
                  <a:pt x="26" y="102"/>
                </a:lnTo>
                <a:lnTo>
                  <a:pt x="28" y="99"/>
                </a:lnTo>
                <a:lnTo>
                  <a:pt x="30" y="95"/>
                </a:lnTo>
                <a:lnTo>
                  <a:pt x="33" y="92"/>
                </a:lnTo>
                <a:lnTo>
                  <a:pt x="37" y="89"/>
                </a:lnTo>
                <a:lnTo>
                  <a:pt x="43" y="88"/>
                </a:lnTo>
                <a:lnTo>
                  <a:pt x="48" y="87"/>
                </a:lnTo>
                <a:lnTo>
                  <a:pt x="60" y="85"/>
                </a:lnTo>
                <a:lnTo>
                  <a:pt x="71" y="83"/>
                </a:lnTo>
                <a:lnTo>
                  <a:pt x="82" y="81"/>
                </a:lnTo>
                <a:lnTo>
                  <a:pt x="91" y="76"/>
                </a:lnTo>
                <a:close/>
                <a:moveTo>
                  <a:pt x="93" y="133"/>
                </a:moveTo>
                <a:lnTo>
                  <a:pt x="93" y="139"/>
                </a:lnTo>
                <a:lnTo>
                  <a:pt x="94" y="144"/>
                </a:lnTo>
                <a:lnTo>
                  <a:pt x="96" y="147"/>
                </a:lnTo>
                <a:lnTo>
                  <a:pt x="99" y="151"/>
                </a:lnTo>
                <a:lnTo>
                  <a:pt x="102" y="153"/>
                </a:lnTo>
                <a:lnTo>
                  <a:pt x="106" y="156"/>
                </a:lnTo>
                <a:lnTo>
                  <a:pt x="110" y="157"/>
                </a:lnTo>
                <a:lnTo>
                  <a:pt x="116" y="157"/>
                </a:lnTo>
                <a:lnTo>
                  <a:pt x="122" y="156"/>
                </a:lnTo>
                <a:lnTo>
                  <a:pt x="129" y="154"/>
                </a:lnTo>
                <a:lnTo>
                  <a:pt x="129" y="135"/>
                </a:lnTo>
                <a:lnTo>
                  <a:pt x="123" y="136"/>
                </a:lnTo>
                <a:lnTo>
                  <a:pt x="119" y="135"/>
                </a:lnTo>
                <a:lnTo>
                  <a:pt x="115" y="131"/>
                </a:lnTo>
                <a:lnTo>
                  <a:pt x="114" y="126"/>
                </a:lnTo>
                <a:lnTo>
                  <a:pt x="114" y="119"/>
                </a:lnTo>
                <a:lnTo>
                  <a:pt x="114" y="45"/>
                </a:lnTo>
                <a:lnTo>
                  <a:pt x="113" y="34"/>
                </a:lnTo>
                <a:lnTo>
                  <a:pt x="111" y="25"/>
                </a:lnTo>
                <a:lnTo>
                  <a:pt x="107" y="17"/>
                </a:lnTo>
                <a:lnTo>
                  <a:pt x="102" y="10"/>
                </a:lnTo>
                <a:lnTo>
                  <a:pt x="94" y="5"/>
                </a:lnTo>
                <a:lnTo>
                  <a:pt x="85" y="2"/>
                </a:lnTo>
                <a:lnTo>
                  <a:pt x="74" y="1"/>
                </a:lnTo>
                <a:lnTo>
                  <a:pt x="62" y="0"/>
                </a:lnTo>
                <a:lnTo>
                  <a:pt x="49" y="1"/>
                </a:lnTo>
                <a:lnTo>
                  <a:pt x="38" y="3"/>
                </a:lnTo>
                <a:lnTo>
                  <a:pt x="29" y="7"/>
                </a:lnTo>
                <a:lnTo>
                  <a:pt x="22" y="12"/>
                </a:lnTo>
                <a:lnTo>
                  <a:pt x="15" y="19"/>
                </a:lnTo>
                <a:lnTo>
                  <a:pt x="11" y="27"/>
                </a:lnTo>
                <a:lnTo>
                  <a:pt x="8" y="37"/>
                </a:lnTo>
                <a:lnTo>
                  <a:pt x="7" y="47"/>
                </a:lnTo>
                <a:lnTo>
                  <a:pt x="7" y="48"/>
                </a:lnTo>
                <a:lnTo>
                  <a:pt x="29" y="48"/>
                </a:lnTo>
                <a:lnTo>
                  <a:pt x="29" y="43"/>
                </a:lnTo>
                <a:lnTo>
                  <a:pt x="31" y="37"/>
                </a:lnTo>
                <a:lnTo>
                  <a:pt x="33" y="32"/>
                </a:lnTo>
                <a:lnTo>
                  <a:pt x="37" y="29"/>
                </a:lnTo>
                <a:lnTo>
                  <a:pt x="42" y="25"/>
                </a:lnTo>
                <a:lnTo>
                  <a:pt x="47" y="23"/>
                </a:lnTo>
                <a:lnTo>
                  <a:pt x="53" y="22"/>
                </a:lnTo>
                <a:lnTo>
                  <a:pt x="61" y="22"/>
                </a:lnTo>
                <a:lnTo>
                  <a:pt x="68" y="22"/>
                </a:lnTo>
                <a:lnTo>
                  <a:pt x="74" y="23"/>
                </a:lnTo>
                <a:lnTo>
                  <a:pt x="80" y="25"/>
                </a:lnTo>
                <a:lnTo>
                  <a:pt x="84" y="27"/>
                </a:lnTo>
                <a:lnTo>
                  <a:pt x="87" y="30"/>
                </a:lnTo>
                <a:lnTo>
                  <a:pt x="89" y="34"/>
                </a:lnTo>
                <a:lnTo>
                  <a:pt x="91" y="38"/>
                </a:lnTo>
                <a:lnTo>
                  <a:pt x="91" y="44"/>
                </a:lnTo>
                <a:lnTo>
                  <a:pt x="91" y="50"/>
                </a:lnTo>
                <a:lnTo>
                  <a:pt x="90" y="54"/>
                </a:lnTo>
                <a:lnTo>
                  <a:pt x="89" y="57"/>
                </a:lnTo>
                <a:lnTo>
                  <a:pt x="85" y="59"/>
                </a:lnTo>
                <a:lnTo>
                  <a:pt x="80" y="61"/>
                </a:lnTo>
                <a:lnTo>
                  <a:pt x="71" y="62"/>
                </a:lnTo>
                <a:lnTo>
                  <a:pt x="61" y="64"/>
                </a:lnTo>
                <a:lnTo>
                  <a:pt x="48" y="65"/>
                </a:lnTo>
                <a:lnTo>
                  <a:pt x="36" y="67"/>
                </a:lnTo>
                <a:lnTo>
                  <a:pt x="27" y="71"/>
                </a:lnTo>
                <a:lnTo>
                  <a:pt x="18" y="74"/>
                </a:lnTo>
                <a:lnTo>
                  <a:pt x="12" y="80"/>
                </a:lnTo>
                <a:lnTo>
                  <a:pt x="7" y="86"/>
                </a:lnTo>
                <a:lnTo>
                  <a:pt x="4" y="94"/>
                </a:lnTo>
                <a:lnTo>
                  <a:pt x="2" y="102"/>
                </a:lnTo>
                <a:lnTo>
                  <a:pt x="0" y="112"/>
                </a:lnTo>
                <a:lnTo>
                  <a:pt x="2" y="123"/>
                </a:lnTo>
                <a:lnTo>
                  <a:pt x="4" y="131"/>
                </a:lnTo>
                <a:lnTo>
                  <a:pt x="7" y="139"/>
                </a:lnTo>
                <a:lnTo>
                  <a:pt x="12" y="146"/>
                </a:lnTo>
                <a:lnTo>
                  <a:pt x="18" y="151"/>
                </a:lnTo>
                <a:lnTo>
                  <a:pt x="26" y="154"/>
                </a:lnTo>
                <a:lnTo>
                  <a:pt x="35" y="157"/>
                </a:lnTo>
                <a:lnTo>
                  <a:pt x="45" y="158"/>
                </a:lnTo>
                <a:lnTo>
                  <a:pt x="58" y="157"/>
                </a:lnTo>
                <a:lnTo>
                  <a:pt x="71" y="152"/>
                </a:lnTo>
                <a:lnTo>
                  <a:pt x="83" y="144"/>
                </a:lnTo>
                <a:lnTo>
                  <a:pt x="93" y="133"/>
                </a:lnTo>
                <a:close/>
              </a:path>
            </a:pathLst>
          </a:custGeom>
          <a:solidFill>
            <a:srgbClr val="000080"/>
          </a:solidFill>
          <a:ln w="9525">
            <a:noFill/>
            <a:round/>
            <a:headEnd/>
            <a:tailEnd/>
          </a:ln>
        </p:spPr>
        <p:txBody>
          <a:bodyPr/>
          <a:lstStyle/>
          <a:p>
            <a:endParaRPr lang="ru-RU"/>
          </a:p>
        </p:txBody>
      </p:sp>
      <p:sp>
        <p:nvSpPr>
          <p:cNvPr id="23800" name="Freeform 248"/>
          <p:cNvSpPr>
            <a:spLocks/>
          </p:cNvSpPr>
          <p:nvPr/>
        </p:nvSpPr>
        <p:spPr bwMode="auto">
          <a:xfrm>
            <a:off x="2251075" y="4683125"/>
            <a:ext cx="53975" cy="80963"/>
          </a:xfrm>
          <a:custGeom>
            <a:avLst/>
            <a:gdLst>
              <a:gd name="T0" fmla="*/ 91 w 114"/>
              <a:gd name="T1" fmla="*/ 154 h 154"/>
              <a:gd name="T2" fmla="*/ 114 w 114"/>
              <a:gd name="T3" fmla="*/ 154 h 154"/>
              <a:gd name="T4" fmla="*/ 114 w 114"/>
              <a:gd name="T5" fmla="*/ 64 h 154"/>
              <a:gd name="T6" fmla="*/ 114 w 114"/>
              <a:gd name="T7" fmla="*/ 57 h 154"/>
              <a:gd name="T8" fmla="*/ 114 w 114"/>
              <a:gd name="T9" fmla="*/ 46 h 154"/>
              <a:gd name="T10" fmla="*/ 113 w 114"/>
              <a:gd name="T11" fmla="*/ 37 h 154"/>
              <a:gd name="T12" fmla="*/ 112 w 114"/>
              <a:gd name="T13" fmla="*/ 27 h 154"/>
              <a:gd name="T14" fmla="*/ 108 w 114"/>
              <a:gd name="T15" fmla="*/ 20 h 154"/>
              <a:gd name="T16" fmla="*/ 105 w 114"/>
              <a:gd name="T17" fmla="*/ 15 h 154"/>
              <a:gd name="T18" fmla="*/ 102 w 114"/>
              <a:gd name="T19" fmla="*/ 11 h 154"/>
              <a:gd name="T20" fmla="*/ 97 w 114"/>
              <a:gd name="T21" fmla="*/ 8 h 154"/>
              <a:gd name="T22" fmla="*/ 92 w 114"/>
              <a:gd name="T23" fmla="*/ 4 h 154"/>
              <a:gd name="T24" fmla="*/ 87 w 114"/>
              <a:gd name="T25" fmla="*/ 2 h 154"/>
              <a:gd name="T26" fmla="*/ 80 w 114"/>
              <a:gd name="T27" fmla="*/ 1 h 154"/>
              <a:gd name="T28" fmla="*/ 73 w 114"/>
              <a:gd name="T29" fmla="*/ 0 h 154"/>
              <a:gd name="T30" fmla="*/ 66 w 114"/>
              <a:gd name="T31" fmla="*/ 0 h 154"/>
              <a:gd name="T32" fmla="*/ 59 w 114"/>
              <a:gd name="T33" fmla="*/ 0 h 154"/>
              <a:gd name="T34" fmla="*/ 53 w 114"/>
              <a:gd name="T35" fmla="*/ 1 h 154"/>
              <a:gd name="T36" fmla="*/ 47 w 114"/>
              <a:gd name="T37" fmla="*/ 3 h 154"/>
              <a:gd name="T38" fmla="*/ 41 w 114"/>
              <a:gd name="T39" fmla="*/ 5 h 154"/>
              <a:gd name="T40" fmla="*/ 36 w 114"/>
              <a:gd name="T41" fmla="*/ 9 h 154"/>
              <a:gd name="T42" fmla="*/ 31 w 114"/>
              <a:gd name="T43" fmla="*/ 13 h 154"/>
              <a:gd name="T44" fmla="*/ 27 w 114"/>
              <a:gd name="T45" fmla="*/ 19 h 154"/>
              <a:gd name="T46" fmla="*/ 22 w 114"/>
              <a:gd name="T47" fmla="*/ 25 h 154"/>
              <a:gd name="T48" fmla="*/ 22 w 114"/>
              <a:gd name="T49" fmla="*/ 3 h 154"/>
              <a:gd name="T50" fmla="*/ 0 w 114"/>
              <a:gd name="T51" fmla="*/ 3 h 154"/>
              <a:gd name="T52" fmla="*/ 0 w 114"/>
              <a:gd name="T53" fmla="*/ 154 h 154"/>
              <a:gd name="T54" fmla="*/ 23 w 114"/>
              <a:gd name="T55" fmla="*/ 154 h 154"/>
              <a:gd name="T56" fmla="*/ 23 w 114"/>
              <a:gd name="T57" fmla="*/ 68 h 154"/>
              <a:gd name="T58" fmla="*/ 25 w 114"/>
              <a:gd name="T59" fmla="*/ 58 h 154"/>
              <a:gd name="T60" fmla="*/ 27 w 114"/>
              <a:gd name="T61" fmla="*/ 48 h 154"/>
              <a:gd name="T62" fmla="*/ 30 w 114"/>
              <a:gd name="T63" fmla="*/ 40 h 154"/>
              <a:gd name="T64" fmla="*/ 34 w 114"/>
              <a:gd name="T65" fmla="*/ 33 h 154"/>
              <a:gd name="T66" fmla="*/ 40 w 114"/>
              <a:gd name="T67" fmla="*/ 29 h 154"/>
              <a:gd name="T68" fmla="*/ 47 w 114"/>
              <a:gd name="T69" fmla="*/ 25 h 154"/>
              <a:gd name="T70" fmla="*/ 55 w 114"/>
              <a:gd name="T71" fmla="*/ 23 h 154"/>
              <a:gd name="T72" fmla="*/ 64 w 114"/>
              <a:gd name="T73" fmla="*/ 22 h 154"/>
              <a:gd name="T74" fmla="*/ 71 w 114"/>
              <a:gd name="T75" fmla="*/ 23 h 154"/>
              <a:gd name="T76" fmla="*/ 77 w 114"/>
              <a:gd name="T77" fmla="*/ 24 h 154"/>
              <a:gd name="T78" fmla="*/ 81 w 114"/>
              <a:gd name="T79" fmla="*/ 27 h 154"/>
              <a:gd name="T80" fmla="*/ 86 w 114"/>
              <a:gd name="T81" fmla="*/ 31 h 154"/>
              <a:gd name="T82" fmla="*/ 88 w 114"/>
              <a:gd name="T83" fmla="*/ 37 h 154"/>
              <a:gd name="T84" fmla="*/ 90 w 114"/>
              <a:gd name="T85" fmla="*/ 44 h 154"/>
              <a:gd name="T86" fmla="*/ 91 w 114"/>
              <a:gd name="T87" fmla="*/ 52 h 154"/>
              <a:gd name="T88" fmla="*/ 91 w 114"/>
              <a:gd name="T89" fmla="*/ 61 h 154"/>
              <a:gd name="T90" fmla="*/ 91 w 114"/>
              <a:gd name="T91" fmla="*/ 154 h 15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4"/>
              <a:gd name="T140" fmla="*/ 114 w 114"/>
              <a:gd name="T141" fmla="*/ 154 h 15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4">
                <a:moveTo>
                  <a:pt x="91" y="154"/>
                </a:moveTo>
                <a:lnTo>
                  <a:pt x="114" y="154"/>
                </a:lnTo>
                <a:lnTo>
                  <a:pt x="114" y="64"/>
                </a:lnTo>
                <a:lnTo>
                  <a:pt x="114" y="57"/>
                </a:lnTo>
                <a:lnTo>
                  <a:pt x="114" y="46"/>
                </a:lnTo>
                <a:lnTo>
                  <a:pt x="113" y="37"/>
                </a:lnTo>
                <a:lnTo>
                  <a:pt x="112" y="27"/>
                </a:lnTo>
                <a:lnTo>
                  <a:pt x="108" y="20"/>
                </a:lnTo>
                <a:lnTo>
                  <a:pt x="105" y="15"/>
                </a:lnTo>
                <a:lnTo>
                  <a:pt x="102" y="11"/>
                </a:lnTo>
                <a:lnTo>
                  <a:pt x="97" y="8"/>
                </a:lnTo>
                <a:lnTo>
                  <a:pt x="92" y="4"/>
                </a:lnTo>
                <a:lnTo>
                  <a:pt x="87" y="2"/>
                </a:lnTo>
                <a:lnTo>
                  <a:pt x="80" y="1"/>
                </a:lnTo>
                <a:lnTo>
                  <a:pt x="73" y="0"/>
                </a:lnTo>
                <a:lnTo>
                  <a:pt x="66" y="0"/>
                </a:lnTo>
                <a:lnTo>
                  <a:pt x="59" y="0"/>
                </a:lnTo>
                <a:lnTo>
                  <a:pt x="53" y="1"/>
                </a:lnTo>
                <a:lnTo>
                  <a:pt x="47" y="3"/>
                </a:lnTo>
                <a:lnTo>
                  <a:pt x="41" y="5"/>
                </a:lnTo>
                <a:lnTo>
                  <a:pt x="36" y="9"/>
                </a:lnTo>
                <a:lnTo>
                  <a:pt x="31" y="13"/>
                </a:lnTo>
                <a:lnTo>
                  <a:pt x="27" y="19"/>
                </a:lnTo>
                <a:lnTo>
                  <a:pt x="22" y="25"/>
                </a:lnTo>
                <a:lnTo>
                  <a:pt x="22" y="3"/>
                </a:lnTo>
                <a:lnTo>
                  <a:pt x="0" y="3"/>
                </a:lnTo>
                <a:lnTo>
                  <a:pt x="0" y="154"/>
                </a:lnTo>
                <a:lnTo>
                  <a:pt x="23" y="154"/>
                </a:lnTo>
                <a:lnTo>
                  <a:pt x="23" y="68"/>
                </a:lnTo>
                <a:lnTo>
                  <a:pt x="25" y="58"/>
                </a:lnTo>
                <a:lnTo>
                  <a:pt x="27" y="48"/>
                </a:lnTo>
                <a:lnTo>
                  <a:pt x="30" y="40"/>
                </a:lnTo>
                <a:lnTo>
                  <a:pt x="34" y="33"/>
                </a:lnTo>
                <a:lnTo>
                  <a:pt x="40" y="29"/>
                </a:lnTo>
                <a:lnTo>
                  <a:pt x="47" y="25"/>
                </a:lnTo>
                <a:lnTo>
                  <a:pt x="55" y="23"/>
                </a:lnTo>
                <a:lnTo>
                  <a:pt x="64" y="22"/>
                </a:lnTo>
                <a:lnTo>
                  <a:pt x="71" y="23"/>
                </a:lnTo>
                <a:lnTo>
                  <a:pt x="77" y="24"/>
                </a:lnTo>
                <a:lnTo>
                  <a:pt x="81" y="27"/>
                </a:lnTo>
                <a:lnTo>
                  <a:pt x="86" y="31"/>
                </a:lnTo>
                <a:lnTo>
                  <a:pt x="88" y="37"/>
                </a:lnTo>
                <a:lnTo>
                  <a:pt x="90" y="44"/>
                </a:lnTo>
                <a:lnTo>
                  <a:pt x="91" y="52"/>
                </a:lnTo>
                <a:lnTo>
                  <a:pt x="91" y="61"/>
                </a:lnTo>
                <a:lnTo>
                  <a:pt x="91" y="154"/>
                </a:lnTo>
                <a:close/>
              </a:path>
            </a:pathLst>
          </a:custGeom>
          <a:solidFill>
            <a:srgbClr val="000080"/>
          </a:solidFill>
          <a:ln w="9525">
            <a:noFill/>
            <a:round/>
            <a:headEnd/>
            <a:tailEnd/>
          </a:ln>
        </p:spPr>
        <p:txBody>
          <a:bodyPr/>
          <a:lstStyle/>
          <a:p>
            <a:endParaRPr lang="ru-RU"/>
          </a:p>
        </p:txBody>
      </p:sp>
      <p:sp>
        <p:nvSpPr>
          <p:cNvPr id="23801" name="Freeform 249"/>
          <p:cNvSpPr>
            <a:spLocks/>
          </p:cNvSpPr>
          <p:nvPr/>
        </p:nvSpPr>
        <p:spPr bwMode="auto">
          <a:xfrm>
            <a:off x="2355850" y="4654550"/>
            <a:ext cx="58738" cy="109538"/>
          </a:xfrm>
          <a:custGeom>
            <a:avLst/>
            <a:gdLst>
              <a:gd name="T0" fmla="*/ 0 w 126"/>
              <a:gd name="T1" fmla="*/ 207 h 207"/>
              <a:gd name="T2" fmla="*/ 25 w 126"/>
              <a:gd name="T3" fmla="*/ 207 h 207"/>
              <a:gd name="T4" fmla="*/ 25 w 126"/>
              <a:gd name="T5" fmla="*/ 112 h 207"/>
              <a:gd name="T6" fmla="*/ 114 w 126"/>
              <a:gd name="T7" fmla="*/ 112 h 207"/>
              <a:gd name="T8" fmla="*/ 114 w 126"/>
              <a:gd name="T9" fmla="*/ 86 h 207"/>
              <a:gd name="T10" fmla="*/ 25 w 126"/>
              <a:gd name="T11" fmla="*/ 86 h 207"/>
              <a:gd name="T12" fmla="*/ 25 w 126"/>
              <a:gd name="T13" fmla="*/ 26 h 207"/>
              <a:gd name="T14" fmla="*/ 126 w 126"/>
              <a:gd name="T15" fmla="*/ 26 h 207"/>
              <a:gd name="T16" fmla="*/ 126 w 126"/>
              <a:gd name="T17" fmla="*/ 0 h 207"/>
              <a:gd name="T18" fmla="*/ 0 w 126"/>
              <a:gd name="T19" fmla="*/ 0 h 207"/>
              <a:gd name="T20" fmla="*/ 0 w 126"/>
              <a:gd name="T21" fmla="*/ 207 h 20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6"/>
              <a:gd name="T34" fmla="*/ 0 h 207"/>
              <a:gd name="T35" fmla="*/ 126 w 126"/>
              <a:gd name="T36" fmla="*/ 207 h 20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6" h="207">
                <a:moveTo>
                  <a:pt x="0" y="207"/>
                </a:moveTo>
                <a:lnTo>
                  <a:pt x="25" y="207"/>
                </a:lnTo>
                <a:lnTo>
                  <a:pt x="25" y="112"/>
                </a:lnTo>
                <a:lnTo>
                  <a:pt x="114" y="112"/>
                </a:lnTo>
                <a:lnTo>
                  <a:pt x="114" y="86"/>
                </a:lnTo>
                <a:lnTo>
                  <a:pt x="25" y="86"/>
                </a:lnTo>
                <a:lnTo>
                  <a:pt x="25" y="26"/>
                </a:lnTo>
                <a:lnTo>
                  <a:pt x="126" y="26"/>
                </a:lnTo>
                <a:lnTo>
                  <a:pt x="126" y="0"/>
                </a:lnTo>
                <a:lnTo>
                  <a:pt x="0" y="0"/>
                </a:lnTo>
                <a:lnTo>
                  <a:pt x="0" y="207"/>
                </a:lnTo>
                <a:close/>
              </a:path>
            </a:pathLst>
          </a:custGeom>
          <a:solidFill>
            <a:srgbClr val="000080"/>
          </a:solidFill>
          <a:ln w="9525">
            <a:noFill/>
            <a:round/>
            <a:headEnd/>
            <a:tailEnd/>
          </a:ln>
        </p:spPr>
        <p:txBody>
          <a:bodyPr/>
          <a:lstStyle/>
          <a:p>
            <a:endParaRPr lang="ru-RU"/>
          </a:p>
        </p:txBody>
      </p:sp>
      <p:sp>
        <p:nvSpPr>
          <p:cNvPr id="23802" name="Rectangle 250"/>
          <p:cNvSpPr>
            <a:spLocks noChangeArrowheads="1"/>
          </p:cNvSpPr>
          <p:nvPr/>
        </p:nvSpPr>
        <p:spPr bwMode="auto">
          <a:xfrm>
            <a:off x="2409825" y="4748213"/>
            <a:ext cx="12700" cy="15875"/>
          </a:xfrm>
          <a:prstGeom prst="rect">
            <a:avLst/>
          </a:prstGeom>
          <a:solidFill>
            <a:srgbClr val="000080"/>
          </a:solidFill>
          <a:ln w="9525">
            <a:noFill/>
            <a:miter lim="800000"/>
            <a:headEnd/>
            <a:tailEnd/>
          </a:ln>
        </p:spPr>
        <p:txBody>
          <a:bodyPr/>
          <a:lstStyle/>
          <a:p>
            <a:endParaRPr lang="ru-RU"/>
          </a:p>
        </p:txBody>
      </p:sp>
      <p:sp>
        <p:nvSpPr>
          <p:cNvPr id="23803" name="Freeform 251"/>
          <p:cNvSpPr>
            <a:spLocks/>
          </p:cNvSpPr>
          <p:nvPr/>
        </p:nvSpPr>
        <p:spPr bwMode="auto">
          <a:xfrm>
            <a:off x="1350963" y="4851400"/>
            <a:ext cx="57150" cy="106363"/>
          </a:xfrm>
          <a:custGeom>
            <a:avLst/>
            <a:gdLst>
              <a:gd name="T0" fmla="*/ 125 w 125"/>
              <a:gd name="T1" fmla="*/ 199 h 199"/>
              <a:gd name="T2" fmla="*/ 27 w 125"/>
              <a:gd name="T3" fmla="*/ 174 h 199"/>
              <a:gd name="T4" fmla="*/ 33 w 125"/>
              <a:gd name="T5" fmla="*/ 162 h 199"/>
              <a:gd name="T6" fmla="*/ 41 w 125"/>
              <a:gd name="T7" fmla="*/ 150 h 199"/>
              <a:gd name="T8" fmla="*/ 54 w 125"/>
              <a:gd name="T9" fmla="*/ 140 h 199"/>
              <a:gd name="T10" fmla="*/ 70 w 125"/>
              <a:gd name="T11" fmla="*/ 130 h 199"/>
              <a:gd name="T12" fmla="*/ 95 w 125"/>
              <a:gd name="T13" fmla="*/ 115 h 199"/>
              <a:gd name="T14" fmla="*/ 110 w 125"/>
              <a:gd name="T15" fmla="*/ 102 h 199"/>
              <a:gd name="T16" fmla="*/ 119 w 125"/>
              <a:gd name="T17" fmla="*/ 87 h 199"/>
              <a:gd name="T18" fmla="*/ 124 w 125"/>
              <a:gd name="T19" fmla="*/ 68 h 199"/>
              <a:gd name="T20" fmla="*/ 124 w 125"/>
              <a:gd name="T21" fmla="*/ 46 h 199"/>
              <a:gd name="T22" fmla="*/ 115 w 125"/>
              <a:gd name="T23" fmla="*/ 24 h 199"/>
              <a:gd name="T24" fmla="*/ 99 w 125"/>
              <a:gd name="T25" fmla="*/ 9 h 199"/>
              <a:gd name="T26" fmla="*/ 78 w 125"/>
              <a:gd name="T27" fmla="*/ 1 h 199"/>
              <a:gd name="T28" fmla="*/ 52 w 125"/>
              <a:gd name="T29" fmla="*/ 1 h 199"/>
              <a:gd name="T30" fmla="*/ 30 w 125"/>
              <a:gd name="T31" fmla="*/ 10 h 199"/>
              <a:gd name="T32" fmla="*/ 14 w 125"/>
              <a:gd name="T33" fmla="*/ 28 h 199"/>
              <a:gd name="T34" fmla="*/ 6 w 125"/>
              <a:gd name="T35" fmla="*/ 53 h 199"/>
              <a:gd name="T36" fmla="*/ 4 w 125"/>
              <a:gd name="T37" fmla="*/ 72 h 199"/>
              <a:gd name="T38" fmla="*/ 29 w 125"/>
              <a:gd name="T39" fmla="*/ 70 h 199"/>
              <a:gd name="T40" fmla="*/ 31 w 125"/>
              <a:gd name="T41" fmla="*/ 51 h 199"/>
              <a:gd name="T42" fmla="*/ 38 w 125"/>
              <a:gd name="T43" fmla="*/ 36 h 199"/>
              <a:gd name="T44" fmla="*/ 50 w 125"/>
              <a:gd name="T45" fmla="*/ 28 h 199"/>
              <a:gd name="T46" fmla="*/ 64 w 125"/>
              <a:gd name="T47" fmla="*/ 24 h 199"/>
              <a:gd name="T48" fmla="*/ 78 w 125"/>
              <a:gd name="T49" fmla="*/ 27 h 199"/>
              <a:gd name="T50" fmla="*/ 90 w 125"/>
              <a:gd name="T51" fmla="*/ 34 h 199"/>
              <a:gd name="T52" fmla="*/ 97 w 125"/>
              <a:gd name="T53" fmla="*/ 45 h 199"/>
              <a:gd name="T54" fmla="*/ 99 w 125"/>
              <a:gd name="T55" fmla="*/ 59 h 199"/>
              <a:gd name="T56" fmla="*/ 97 w 125"/>
              <a:gd name="T57" fmla="*/ 72 h 199"/>
              <a:gd name="T58" fmla="*/ 93 w 125"/>
              <a:gd name="T59" fmla="*/ 82 h 199"/>
              <a:gd name="T60" fmla="*/ 85 w 125"/>
              <a:gd name="T61" fmla="*/ 93 h 199"/>
              <a:gd name="T62" fmla="*/ 73 w 125"/>
              <a:gd name="T63" fmla="*/ 101 h 199"/>
              <a:gd name="T64" fmla="*/ 45 w 125"/>
              <a:gd name="T65" fmla="*/ 119 h 199"/>
              <a:gd name="T66" fmla="*/ 22 w 125"/>
              <a:gd name="T67" fmla="*/ 137 h 199"/>
              <a:gd name="T68" fmla="*/ 9 w 125"/>
              <a:gd name="T69" fmla="*/ 158 h 199"/>
              <a:gd name="T70" fmla="*/ 1 w 125"/>
              <a:gd name="T71" fmla="*/ 183 h 199"/>
              <a:gd name="T72" fmla="*/ 0 w 125"/>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4"/>
                </a:lnTo>
                <a:lnTo>
                  <a:pt x="27" y="174"/>
                </a:lnTo>
                <a:lnTo>
                  <a:pt x="30" y="167"/>
                </a:lnTo>
                <a:lnTo>
                  <a:pt x="33" y="162"/>
                </a:lnTo>
                <a:lnTo>
                  <a:pt x="36" y="156"/>
                </a:lnTo>
                <a:lnTo>
                  <a:pt x="41" y="150"/>
                </a:lnTo>
                <a:lnTo>
                  <a:pt x="48" y="145"/>
                </a:lnTo>
                <a:lnTo>
                  <a:pt x="54" y="140"/>
                </a:lnTo>
                <a:lnTo>
                  <a:pt x="61" y="135"/>
                </a:lnTo>
                <a:lnTo>
                  <a:pt x="70" y="130"/>
                </a:lnTo>
                <a:lnTo>
                  <a:pt x="86" y="122"/>
                </a:lnTo>
                <a:lnTo>
                  <a:pt x="95" y="115"/>
                </a:lnTo>
                <a:lnTo>
                  <a:pt x="103" y="109"/>
                </a:lnTo>
                <a:lnTo>
                  <a:pt x="110" y="102"/>
                </a:lnTo>
                <a:lnTo>
                  <a:pt x="115" y="95"/>
                </a:lnTo>
                <a:lnTo>
                  <a:pt x="119" y="87"/>
                </a:lnTo>
                <a:lnTo>
                  <a:pt x="123" y="78"/>
                </a:lnTo>
                <a:lnTo>
                  <a:pt x="124" y="68"/>
                </a:lnTo>
                <a:lnTo>
                  <a:pt x="125" y="59"/>
                </a:lnTo>
                <a:lnTo>
                  <a:pt x="124" y="46"/>
                </a:lnTo>
                <a:lnTo>
                  <a:pt x="120" y="35"/>
                </a:lnTo>
                <a:lnTo>
                  <a:pt x="115" y="24"/>
                </a:lnTo>
                <a:lnTo>
                  <a:pt x="108" y="16"/>
                </a:lnTo>
                <a:lnTo>
                  <a:pt x="99" y="9"/>
                </a:lnTo>
                <a:lnTo>
                  <a:pt x="90" y="4"/>
                </a:lnTo>
                <a:lnTo>
                  <a:pt x="78" y="1"/>
                </a:lnTo>
                <a:lnTo>
                  <a:pt x="65" y="0"/>
                </a:lnTo>
                <a:lnTo>
                  <a:pt x="52" y="1"/>
                </a:lnTo>
                <a:lnTo>
                  <a:pt x="40" y="4"/>
                </a:lnTo>
                <a:lnTo>
                  <a:pt x="30" y="10"/>
                </a:lnTo>
                <a:lnTo>
                  <a:pt x="21" y="18"/>
                </a:lnTo>
                <a:lnTo>
                  <a:pt x="14" y="28"/>
                </a:lnTo>
                <a:lnTo>
                  <a:pt x="9" y="39"/>
                </a:lnTo>
                <a:lnTo>
                  <a:pt x="6" y="53"/>
                </a:lnTo>
                <a:lnTo>
                  <a:pt x="4" y="68"/>
                </a:lnTo>
                <a:lnTo>
                  <a:pt x="4" y="72"/>
                </a:lnTo>
                <a:lnTo>
                  <a:pt x="29" y="72"/>
                </a:lnTo>
                <a:lnTo>
                  <a:pt x="29" y="70"/>
                </a:lnTo>
                <a:lnTo>
                  <a:pt x="30" y="59"/>
                </a:lnTo>
                <a:lnTo>
                  <a:pt x="31" y="51"/>
                </a:lnTo>
                <a:lnTo>
                  <a:pt x="34" y="43"/>
                </a:lnTo>
                <a:lnTo>
                  <a:pt x="38" y="36"/>
                </a:lnTo>
                <a:lnTo>
                  <a:pt x="43" y="31"/>
                </a:lnTo>
                <a:lnTo>
                  <a:pt x="50" y="28"/>
                </a:lnTo>
                <a:lnTo>
                  <a:pt x="56" y="25"/>
                </a:lnTo>
                <a:lnTo>
                  <a:pt x="64" y="24"/>
                </a:lnTo>
                <a:lnTo>
                  <a:pt x="72" y="25"/>
                </a:lnTo>
                <a:lnTo>
                  <a:pt x="78" y="27"/>
                </a:lnTo>
                <a:lnTo>
                  <a:pt x="85" y="30"/>
                </a:lnTo>
                <a:lnTo>
                  <a:pt x="90" y="34"/>
                </a:lnTo>
                <a:lnTo>
                  <a:pt x="94" y="39"/>
                </a:lnTo>
                <a:lnTo>
                  <a:pt x="97" y="45"/>
                </a:lnTo>
                <a:lnTo>
                  <a:pt x="98" y="52"/>
                </a:lnTo>
                <a:lnTo>
                  <a:pt x="99" y="59"/>
                </a:lnTo>
                <a:lnTo>
                  <a:pt x="99" y="66"/>
                </a:lnTo>
                <a:lnTo>
                  <a:pt x="97" y="72"/>
                </a:lnTo>
                <a:lnTo>
                  <a:pt x="96" y="78"/>
                </a:lnTo>
                <a:lnTo>
                  <a:pt x="93" y="82"/>
                </a:lnTo>
                <a:lnTo>
                  <a:pt x="89" y="88"/>
                </a:lnTo>
                <a:lnTo>
                  <a:pt x="85" y="93"/>
                </a:lnTo>
                <a:lnTo>
                  <a:pt x="79" y="98"/>
                </a:lnTo>
                <a:lnTo>
                  <a:pt x="73" y="101"/>
                </a:lnTo>
                <a:lnTo>
                  <a:pt x="58" y="110"/>
                </a:lnTo>
                <a:lnTo>
                  <a:pt x="45" y="119"/>
                </a:lnTo>
                <a:lnTo>
                  <a:pt x="33" y="128"/>
                </a:lnTo>
                <a:lnTo>
                  <a:pt x="22" y="137"/>
                </a:lnTo>
                <a:lnTo>
                  <a:pt x="15" y="148"/>
                </a:lnTo>
                <a:lnTo>
                  <a:pt x="9"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3804" name="Freeform 252"/>
          <p:cNvSpPr>
            <a:spLocks noEditPoints="1"/>
          </p:cNvSpPr>
          <p:nvPr/>
        </p:nvSpPr>
        <p:spPr bwMode="auto">
          <a:xfrm>
            <a:off x="1417638" y="4851400"/>
            <a:ext cx="58737" cy="107950"/>
          </a:xfrm>
          <a:custGeom>
            <a:avLst/>
            <a:gdLst>
              <a:gd name="T0" fmla="*/ 0 w 125"/>
              <a:gd name="T1" fmla="*/ 114 h 204"/>
              <a:gd name="T2" fmla="*/ 2 w 125"/>
              <a:gd name="T3" fmla="*/ 136 h 204"/>
              <a:gd name="T4" fmla="*/ 6 w 125"/>
              <a:gd name="T5" fmla="*/ 155 h 204"/>
              <a:gd name="T6" fmla="*/ 12 w 125"/>
              <a:gd name="T7" fmla="*/ 171 h 204"/>
              <a:gd name="T8" fmla="*/ 20 w 125"/>
              <a:gd name="T9" fmla="*/ 184 h 204"/>
              <a:gd name="T10" fmla="*/ 30 w 125"/>
              <a:gd name="T11" fmla="*/ 193 h 204"/>
              <a:gd name="T12" fmla="*/ 42 w 125"/>
              <a:gd name="T13" fmla="*/ 200 h 204"/>
              <a:gd name="T14" fmla="*/ 54 w 125"/>
              <a:gd name="T15" fmla="*/ 204 h 204"/>
              <a:gd name="T16" fmla="*/ 69 w 125"/>
              <a:gd name="T17" fmla="*/ 204 h 204"/>
              <a:gd name="T18" fmla="*/ 83 w 125"/>
              <a:gd name="T19" fmla="*/ 200 h 204"/>
              <a:gd name="T20" fmla="*/ 95 w 125"/>
              <a:gd name="T21" fmla="*/ 193 h 204"/>
              <a:gd name="T22" fmla="*/ 105 w 125"/>
              <a:gd name="T23" fmla="*/ 184 h 204"/>
              <a:gd name="T24" fmla="*/ 112 w 125"/>
              <a:gd name="T25" fmla="*/ 171 h 204"/>
              <a:gd name="T26" fmla="*/ 119 w 125"/>
              <a:gd name="T27" fmla="*/ 155 h 204"/>
              <a:gd name="T28" fmla="*/ 123 w 125"/>
              <a:gd name="T29" fmla="*/ 136 h 204"/>
              <a:gd name="T30" fmla="*/ 125 w 125"/>
              <a:gd name="T31" fmla="*/ 114 h 204"/>
              <a:gd name="T32" fmla="*/ 125 w 125"/>
              <a:gd name="T33" fmla="*/ 89 h 204"/>
              <a:gd name="T34" fmla="*/ 123 w 125"/>
              <a:gd name="T35" fmla="*/ 67 h 204"/>
              <a:gd name="T36" fmla="*/ 119 w 125"/>
              <a:gd name="T37" fmla="*/ 49 h 204"/>
              <a:gd name="T38" fmla="*/ 112 w 125"/>
              <a:gd name="T39" fmla="*/ 32 h 204"/>
              <a:gd name="T40" fmla="*/ 105 w 125"/>
              <a:gd name="T41" fmla="*/ 20 h 204"/>
              <a:gd name="T42" fmla="*/ 95 w 125"/>
              <a:gd name="T43" fmla="*/ 10 h 204"/>
              <a:gd name="T44" fmla="*/ 83 w 125"/>
              <a:gd name="T45" fmla="*/ 3 h 204"/>
              <a:gd name="T46" fmla="*/ 69 w 125"/>
              <a:gd name="T47" fmla="*/ 0 h 204"/>
              <a:gd name="T48" fmla="*/ 54 w 125"/>
              <a:gd name="T49" fmla="*/ 0 h 204"/>
              <a:gd name="T50" fmla="*/ 42 w 125"/>
              <a:gd name="T51" fmla="*/ 3 h 204"/>
              <a:gd name="T52" fmla="*/ 30 w 125"/>
              <a:gd name="T53" fmla="*/ 10 h 204"/>
              <a:gd name="T54" fmla="*/ 20 w 125"/>
              <a:gd name="T55" fmla="*/ 20 h 204"/>
              <a:gd name="T56" fmla="*/ 12 w 125"/>
              <a:gd name="T57" fmla="*/ 32 h 204"/>
              <a:gd name="T58" fmla="*/ 6 w 125"/>
              <a:gd name="T59" fmla="*/ 49 h 204"/>
              <a:gd name="T60" fmla="*/ 2 w 125"/>
              <a:gd name="T61" fmla="*/ 67 h 204"/>
              <a:gd name="T62" fmla="*/ 0 w 125"/>
              <a:gd name="T63" fmla="*/ 89 h 204"/>
              <a:gd name="T64" fmla="*/ 25 w 125"/>
              <a:gd name="T65" fmla="*/ 102 h 204"/>
              <a:gd name="T66" fmla="*/ 27 w 125"/>
              <a:gd name="T67" fmla="*/ 67 h 204"/>
              <a:gd name="T68" fmla="*/ 33 w 125"/>
              <a:gd name="T69" fmla="*/ 43 h 204"/>
              <a:gd name="T70" fmla="*/ 45 w 125"/>
              <a:gd name="T71" fmla="*/ 28 h 204"/>
              <a:gd name="T72" fmla="*/ 63 w 125"/>
              <a:gd name="T73" fmla="*/ 23 h 204"/>
              <a:gd name="T74" fmla="*/ 80 w 125"/>
              <a:gd name="T75" fmla="*/ 28 h 204"/>
              <a:gd name="T76" fmla="*/ 91 w 125"/>
              <a:gd name="T77" fmla="*/ 43 h 204"/>
              <a:gd name="T78" fmla="*/ 98 w 125"/>
              <a:gd name="T79" fmla="*/ 67 h 204"/>
              <a:gd name="T80" fmla="*/ 100 w 125"/>
              <a:gd name="T81" fmla="*/ 102 h 204"/>
              <a:gd name="T82" fmla="*/ 98 w 125"/>
              <a:gd name="T83" fmla="*/ 136 h 204"/>
              <a:gd name="T84" fmla="*/ 91 w 125"/>
              <a:gd name="T85" fmla="*/ 160 h 204"/>
              <a:gd name="T86" fmla="*/ 80 w 125"/>
              <a:gd name="T87" fmla="*/ 176 h 204"/>
              <a:gd name="T88" fmla="*/ 63 w 125"/>
              <a:gd name="T89" fmla="*/ 180 h 204"/>
              <a:gd name="T90" fmla="*/ 45 w 125"/>
              <a:gd name="T91" fmla="*/ 176 h 204"/>
              <a:gd name="T92" fmla="*/ 33 w 125"/>
              <a:gd name="T93" fmla="*/ 160 h 204"/>
              <a:gd name="T94" fmla="*/ 27 w 125"/>
              <a:gd name="T95" fmla="*/ 136 h 204"/>
              <a:gd name="T96" fmla="*/ 25 w 125"/>
              <a:gd name="T97" fmla="*/ 102 h 2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5"/>
              <a:gd name="T148" fmla="*/ 0 h 204"/>
              <a:gd name="T149" fmla="*/ 125 w 125"/>
              <a:gd name="T150" fmla="*/ 204 h 20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5" h="204">
                <a:moveTo>
                  <a:pt x="0" y="102"/>
                </a:moveTo>
                <a:lnTo>
                  <a:pt x="0" y="114"/>
                </a:lnTo>
                <a:lnTo>
                  <a:pt x="1" y="126"/>
                </a:lnTo>
                <a:lnTo>
                  <a:pt x="2" y="136"/>
                </a:lnTo>
                <a:lnTo>
                  <a:pt x="4" y="147"/>
                </a:lnTo>
                <a:lnTo>
                  <a:pt x="6" y="155"/>
                </a:lnTo>
                <a:lnTo>
                  <a:pt x="9" y="164"/>
                </a:lnTo>
                <a:lnTo>
                  <a:pt x="12" y="171"/>
                </a:lnTo>
                <a:lnTo>
                  <a:pt x="15" y="178"/>
                </a:lnTo>
                <a:lnTo>
                  <a:pt x="20" y="184"/>
                </a:lnTo>
                <a:lnTo>
                  <a:pt x="25" y="190"/>
                </a:lnTo>
                <a:lnTo>
                  <a:pt x="30" y="193"/>
                </a:lnTo>
                <a:lnTo>
                  <a:pt x="36" y="197"/>
                </a:lnTo>
                <a:lnTo>
                  <a:pt x="42" y="200"/>
                </a:lnTo>
                <a:lnTo>
                  <a:pt x="48" y="202"/>
                </a:lnTo>
                <a:lnTo>
                  <a:pt x="54" y="204"/>
                </a:lnTo>
                <a:lnTo>
                  <a:pt x="62" y="204"/>
                </a:lnTo>
                <a:lnTo>
                  <a:pt x="69" y="204"/>
                </a:lnTo>
                <a:lnTo>
                  <a:pt x="77" y="202"/>
                </a:lnTo>
                <a:lnTo>
                  <a:pt x="83" y="200"/>
                </a:lnTo>
                <a:lnTo>
                  <a:pt x="89" y="197"/>
                </a:lnTo>
                <a:lnTo>
                  <a:pt x="95" y="193"/>
                </a:lnTo>
                <a:lnTo>
                  <a:pt x="100" y="190"/>
                </a:lnTo>
                <a:lnTo>
                  <a:pt x="105" y="184"/>
                </a:lnTo>
                <a:lnTo>
                  <a:pt x="109" y="178"/>
                </a:lnTo>
                <a:lnTo>
                  <a:pt x="112" y="171"/>
                </a:lnTo>
                <a:lnTo>
                  <a:pt x="116" y="164"/>
                </a:lnTo>
                <a:lnTo>
                  <a:pt x="119" y="155"/>
                </a:lnTo>
                <a:lnTo>
                  <a:pt x="121" y="147"/>
                </a:lnTo>
                <a:lnTo>
                  <a:pt x="123" y="136"/>
                </a:lnTo>
                <a:lnTo>
                  <a:pt x="124" y="126"/>
                </a:lnTo>
                <a:lnTo>
                  <a:pt x="125" y="114"/>
                </a:lnTo>
                <a:lnTo>
                  <a:pt x="125" y="102"/>
                </a:lnTo>
                <a:lnTo>
                  <a:pt x="125" y="89"/>
                </a:lnTo>
                <a:lnTo>
                  <a:pt x="124" y="78"/>
                </a:lnTo>
                <a:lnTo>
                  <a:pt x="123" y="67"/>
                </a:lnTo>
                <a:lnTo>
                  <a:pt x="121" y="58"/>
                </a:lnTo>
                <a:lnTo>
                  <a:pt x="119" y="49"/>
                </a:lnTo>
                <a:lnTo>
                  <a:pt x="116" y="41"/>
                </a:lnTo>
                <a:lnTo>
                  <a:pt x="112" y="32"/>
                </a:lnTo>
                <a:lnTo>
                  <a:pt x="109" y="25"/>
                </a:lnTo>
                <a:lnTo>
                  <a:pt x="105" y="20"/>
                </a:lnTo>
                <a:lnTo>
                  <a:pt x="100" y="15"/>
                </a:lnTo>
                <a:lnTo>
                  <a:pt x="95" y="10"/>
                </a:lnTo>
                <a:lnTo>
                  <a:pt x="89" y="7"/>
                </a:lnTo>
                <a:lnTo>
                  <a:pt x="83" y="3"/>
                </a:lnTo>
                <a:lnTo>
                  <a:pt x="77" y="1"/>
                </a:lnTo>
                <a:lnTo>
                  <a:pt x="69" y="0"/>
                </a:lnTo>
                <a:lnTo>
                  <a:pt x="62" y="0"/>
                </a:lnTo>
                <a:lnTo>
                  <a:pt x="54" y="0"/>
                </a:lnTo>
                <a:lnTo>
                  <a:pt x="48" y="1"/>
                </a:lnTo>
                <a:lnTo>
                  <a:pt x="42" y="3"/>
                </a:lnTo>
                <a:lnTo>
                  <a:pt x="36" y="7"/>
                </a:lnTo>
                <a:lnTo>
                  <a:pt x="30" y="10"/>
                </a:lnTo>
                <a:lnTo>
                  <a:pt x="25" y="15"/>
                </a:lnTo>
                <a:lnTo>
                  <a:pt x="20" y="20"/>
                </a:lnTo>
                <a:lnTo>
                  <a:pt x="15" y="25"/>
                </a:lnTo>
                <a:lnTo>
                  <a:pt x="12" y="32"/>
                </a:lnTo>
                <a:lnTo>
                  <a:pt x="9" y="41"/>
                </a:lnTo>
                <a:lnTo>
                  <a:pt x="6" y="49"/>
                </a:lnTo>
                <a:lnTo>
                  <a:pt x="4" y="58"/>
                </a:lnTo>
                <a:lnTo>
                  <a:pt x="2" y="67"/>
                </a:lnTo>
                <a:lnTo>
                  <a:pt x="1" y="78"/>
                </a:lnTo>
                <a:lnTo>
                  <a:pt x="0" y="89"/>
                </a:lnTo>
                <a:lnTo>
                  <a:pt x="0" y="102"/>
                </a:lnTo>
                <a:close/>
                <a:moveTo>
                  <a:pt x="25" y="102"/>
                </a:moveTo>
                <a:lnTo>
                  <a:pt x="25" y="84"/>
                </a:lnTo>
                <a:lnTo>
                  <a:pt x="27" y="67"/>
                </a:lnTo>
                <a:lnTo>
                  <a:pt x="30" y="53"/>
                </a:lnTo>
                <a:lnTo>
                  <a:pt x="33" y="43"/>
                </a:lnTo>
                <a:lnTo>
                  <a:pt x="39" y="34"/>
                </a:lnTo>
                <a:lnTo>
                  <a:pt x="45" y="28"/>
                </a:lnTo>
                <a:lnTo>
                  <a:pt x="53" y="24"/>
                </a:lnTo>
                <a:lnTo>
                  <a:pt x="63" y="23"/>
                </a:lnTo>
                <a:lnTo>
                  <a:pt x="71" y="24"/>
                </a:lnTo>
                <a:lnTo>
                  <a:pt x="80" y="28"/>
                </a:lnTo>
                <a:lnTo>
                  <a:pt x="86" y="34"/>
                </a:lnTo>
                <a:lnTo>
                  <a:pt x="91" y="43"/>
                </a:lnTo>
                <a:lnTo>
                  <a:pt x="96" y="53"/>
                </a:lnTo>
                <a:lnTo>
                  <a:pt x="98" y="67"/>
                </a:lnTo>
                <a:lnTo>
                  <a:pt x="100" y="84"/>
                </a:lnTo>
                <a:lnTo>
                  <a:pt x="100" y="102"/>
                </a:lnTo>
                <a:lnTo>
                  <a:pt x="100" y="121"/>
                </a:lnTo>
                <a:lnTo>
                  <a:pt x="98" y="136"/>
                </a:lnTo>
                <a:lnTo>
                  <a:pt x="96" y="150"/>
                </a:lnTo>
                <a:lnTo>
                  <a:pt x="91" y="160"/>
                </a:lnTo>
                <a:lnTo>
                  <a:pt x="86" y="170"/>
                </a:lnTo>
                <a:lnTo>
                  <a:pt x="80" y="176"/>
                </a:lnTo>
                <a:lnTo>
                  <a:pt x="71" y="179"/>
                </a:lnTo>
                <a:lnTo>
                  <a:pt x="63" y="180"/>
                </a:lnTo>
                <a:lnTo>
                  <a:pt x="53" y="179"/>
                </a:lnTo>
                <a:lnTo>
                  <a:pt x="45" y="176"/>
                </a:lnTo>
                <a:lnTo>
                  <a:pt x="39" y="170"/>
                </a:lnTo>
                <a:lnTo>
                  <a:pt x="33" y="160"/>
                </a:lnTo>
                <a:lnTo>
                  <a:pt x="30" y="150"/>
                </a:lnTo>
                <a:lnTo>
                  <a:pt x="27" y="136"/>
                </a:lnTo>
                <a:lnTo>
                  <a:pt x="25" y="121"/>
                </a:lnTo>
                <a:lnTo>
                  <a:pt x="25" y="102"/>
                </a:lnTo>
                <a:close/>
              </a:path>
            </a:pathLst>
          </a:custGeom>
          <a:solidFill>
            <a:srgbClr val="000080"/>
          </a:solidFill>
          <a:ln w="9525">
            <a:noFill/>
            <a:round/>
            <a:headEnd/>
            <a:tailEnd/>
          </a:ln>
        </p:spPr>
        <p:txBody>
          <a:bodyPr/>
          <a:lstStyle/>
          <a:p>
            <a:endParaRPr lang="ru-RU"/>
          </a:p>
        </p:txBody>
      </p:sp>
      <p:sp>
        <p:nvSpPr>
          <p:cNvPr id="23805" name="Freeform 253"/>
          <p:cNvSpPr>
            <a:spLocks/>
          </p:cNvSpPr>
          <p:nvPr/>
        </p:nvSpPr>
        <p:spPr bwMode="auto">
          <a:xfrm>
            <a:off x="2036763" y="4848225"/>
            <a:ext cx="68262" cy="109538"/>
          </a:xfrm>
          <a:custGeom>
            <a:avLst/>
            <a:gdLst>
              <a:gd name="T0" fmla="*/ 0 w 148"/>
              <a:gd name="T1" fmla="*/ 207 h 207"/>
              <a:gd name="T2" fmla="*/ 25 w 148"/>
              <a:gd name="T3" fmla="*/ 207 h 207"/>
              <a:gd name="T4" fmla="*/ 25 w 148"/>
              <a:gd name="T5" fmla="*/ 110 h 207"/>
              <a:gd name="T6" fmla="*/ 123 w 148"/>
              <a:gd name="T7" fmla="*/ 110 h 207"/>
              <a:gd name="T8" fmla="*/ 123 w 148"/>
              <a:gd name="T9" fmla="*/ 207 h 207"/>
              <a:gd name="T10" fmla="*/ 148 w 148"/>
              <a:gd name="T11" fmla="*/ 207 h 207"/>
              <a:gd name="T12" fmla="*/ 148 w 148"/>
              <a:gd name="T13" fmla="*/ 0 h 207"/>
              <a:gd name="T14" fmla="*/ 123 w 148"/>
              <a:gd name="T15" fmla="*/ 0 h 207"/>
              <a:gd name="T16" fmla="*/ 123 w 148"/>
              <a:gd name="T17" fmla="*/ 85 h 207"/>
              <a:gd name="T18" fmla="*/ 25 w 148"/>
              <a:gd name="T19" fmla="*/ 85 h 207"/>
              <a:gd name="T20" fmla="*/ 25 w 148"/>
              <a:gd name="T21" fmla="*/ 0 h 207"/>
              <a:gd name="T22" fmla="*/ 0 w 148"/>
              <a:gd name="T23" fmla="*/ 0 h 207"/>
              <a:gd name="T24" fmla="*/ 0 w 148"/>
              <a:gd name="T25" fmla="*/ 207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8"/>
              <a:gd name="T40" fmla="*/ 0 h 207"/>
              <a:gd name="T41" fmla="*/ 148 w 148"/>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8" h="207">
                <a:moveTo>
                  <a:pt x="0" y="207"/>
                </a:moveTo>
                <a:lnTo>
                  <a:pt x="25" y="207"/>
                </a:lnTo>
                <a:lnTo>
                  <a:pt x="25" y="110"/>
                </a:lnTo>
                <a:lnTo>
                  <a:pt x="123" y="110"/>
                </a:lnTo>
                <a:lnTo>
                  <a:pt x="123" y="207"/>
                </a:lnTo>
                <a:lnTo>
                  <a:pt x="148" y="207"/>
                </a:lnTo>
                <a:lnTo>
                  <a:pt x="148" y="0"/>
                </a:lnTo>
                <a:lnTo>
                  <a:pt x="123" y="0"/>
                </a:lnTo>
                <a:lnTo>
                  <a:pt x="123" y="85"/>
                </a:lnTo>
                <a:lnTo>
                  <a:pt x="25" y="85"/>
                </a:lnTo>
                <a:lnTo>
                  <a:pt x="25" y="0"/>
                </a:lnTo>
                <a:lnTo>
                  <a:pt x="0" y="0"/>
                </a:lnTo>
                <a:lnTo>
                  <a:pt x="0" y="207"/>
                </a:lnTo>
                <a:close/>
              </a:path>
            </a:pathLst>
          </a:custGeom>
          <a:solidFill>
            <a:srgbClr val="000080"/>
          </a:solidFill>
          <a:ln w="9525">
            <a:noFill/>
            <a:round/>
            <a:headEnd/>
            <a:tailEnd/>
          </a:ln>
        </p:spPr>
        <p:txBody>
          <a:bodyPr/>
          <a:lstStyle/>
          <a:p>
            <a:endParaRPr lang="ru-RU"/>
          </a:p>
        </p:txBody>
      </p:sp>
      <p:sp>
        <p:nvSpPr>
          <p:cNvPr id="23806" name="Freeform 254"/>
          <p:cNvSpPr>
            <a:spLocks noEditPoints="1"/>
          </p:cNvSpPr>
          <p:nvPr/>
        </p:nvSpPr>
        <p:spPr bwMode="auto">
          <a:xfrm>
            <a:off x="2119313" y="4875213"/>
            <a:ext cx="58737" cy="84137"/>
          </a:xfrm>
          <a:custGeom>
            <a:avLst/>
            <a:gdLst>
              <a:gd name="T0" fmla="*/ 97 w 123"/>
              <a:gd name="T1" fmla="*/ 113 h 158"/>
              <a:gd name="T2" fmla="*/ 91 w 123"/>
              <a:gd name="T3" fmla="*/ 123 h 158"/>
              <a:gd name="T4" fmla="*/ 82 w 123"/>
              <a:gd name="T5" fmla="*/ 130 h 158"/>
              <a:gd name="T6" fmla="*/ 70 w 123"/>
              <a:gd name="T7" fmla="*/ 135 h 158"/>
              <a:gd name="T8" fmla="*/ 55 w 123"/>
              <a:gd name="T9" fmla="*/ 134 h 158"/>
              <a:gd name="T10" fmla="*/ 41 w 123"/>
              <a:gd name="T11" fmla="*/ 128 h 158"/>
              <a:gd name="T12" fmla="*/ 30 w 123"/>
              <a:gd name="T13" fmla="*/ 116 h 158"/>
              <a:gd name="T14" fmla="*/ 25 w 123"/>
              <a:gd name="T15" fmla="*/ 98 h 158"/>
              <a:gd name="T16" fmla="*/ 123 w 123"/>
              <a:gd name="T17" fmla="*/ 87 h 158"/>
              <a:gd name="T18" fmla="*/ 122 w 123"/>
              <a:gd name="T19" fmla="*/ 59 h 158"/>
              <a:gd name="T20" fmla="*/ 114 w 123"/>
              <a:gd name="T21" fmla="*/ 30 h 158"/>
              <a:gd name="T22" fmla="*/ 98 w 123"/>
              <a:gd name="T23" fmla="*/ 12 h 158"/>
              <a:gd name="T24" fmla="*/ 76 w 123"/>
              <a:gd name="T25" fmla="*/ 1 h 158"/>
              <a:gd name="T26" fmla="*/ 48 w 123"/>
              <a:gd name="T27" fmla="*/ 1 h 158"/>
              <a:gd name="T28" fmla="*/ 25 w 123"/>
              <a:gd name="T29" fmla="*/ 12 h 158"/>
              <a:gd name="T30" fmla="*/ 9 w 123"/>
              <a:gd name="T31" fmla="*/ 33 h 158"/>
              <a:gd name="T32" fmla="*/ 1 w 123"/>
              <a:gd name="T33" fmla="*/ 63 h 158"/>
              <a:gd name="T34" fmla="*/ 1 w 123"/>
              <a:gd name="T35" fmla="*/ 98 h 158"/>
              <a:gd name="T36" fmla="*/ 9 w 123"/>
              <a:gd name="T37" fmla="*/ 127 h 158"/>
              <a:gd name="T38" fmla="*/ 25 w 123"/>
              <a:gd name="T39" fmla="*/ 147 h 158"/>
              <a:gd name="T40" fmla="*/ 48 w 123"/>
              <a:gd name="T41" fmla="*/ 157 h 158"/>
              <a:gd name="T42" fmla="*/ 73 w 123"/>
              <a:gd name="T43" fmla="*/ 157 h 158"/>
              <a:gd name="T44" fmla="*/ 94 w 123"/>
              <a:gd name="T45" fmla="*/ 150 h 158"/>
              <a:gd name="T46" fmla="*/ 108 w 123"/>
              <a:gd name="T47" fmla="*/ 137 h 158"/>
              <a:gd name="T48" fmla="*/ 119 w 123"/>
              <a:gd name="T49" fmla="*/ 119 h 158"/>
              <a:gd name="T50" fmla="*/ 99 w 123"/>
              <a:gd name="T51" fmla="*/ 107 h 158"/>
              <a:gd name="T52" fmla="*/ 25 w 123"/>
              <a:gd name="T53" fmla="*/ 56 h 158"/>
              <a:gd name="T54" fmla="*/ 31 w 123"/>
              <a:gd name="T55" fmla="*/ 40 h 158"/>
              <a:gd name="T56" fmla="*/ 41 w 123"/>
              <a:gd name="T57" fmla="*/ 28 h 158"/>
              <a:gd name="T58" fmla="*/ 54 w 123"/>
              <a:gd name="T59" fmla="*/ 23 h 158"/>
              <a:gd name="T60" fmla="*/ 70 w 123"/>
              <a:gd name="T61" fmla="*/ 23 h 158"/>
              <a:gd name="T62" fmla="*/ 84 w 123"/>
              <a:gd name="T63" fmla="*/ 29 h 158"/>
              <a:gd name="T64" fmla="*/ 94 w 123"/>
              <a:gd name="T65" fmla="*/ 40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6" y="128"/>
                </a:lnTo>
                <a:lnTo>
                  <a:pt x="82" y="130"/>
                </a:lnTo>
                <a:lnTo>
                  <a:pt x="77" y="133"/>
                </a:lnTo>
                <a:lnTo>
                  <a:pt x="70" y="135"/>
                </a:lnTo>
                <a:lnTo>
                  <a:pt x="63" y="135"/>
                </a:lnTo>
                <a:lnTo>
                  <a:pt x="55" y="134"/>
                </a:lnTo>
                <a:lnTo>
                  <a:pt x="47" y="132"/>
                </a:lnTo>
                <a:lnTo>
                  <a:pt x="41" y="128"/>
                </a:lnTo>
                <a:lnTo>
                  <a:pt x="35" y="122"/>
                </a:lnTo>
                <a:lnTo>
                  <a:pt x="30" y="116"/>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7"/>
                </a:lnTo>
                <a:lnTo>
                  <a:pt x="25" y="147"/>
                </a:lnTo>
                <a:lnTo>
                  <a:pt x="36" y="153"/>
                </a:lnTo>
                <a:lnTo>
                  <a:pt x="48" y="157"/>
                </a:lnTo>
                <a:lnTo>
                  <a:pt x="61" y="158"/>
                </a:lnTo>
                <a:lnTo>
                  <a:pt x="73"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8"/>
                </a:lnTo>
                <a:lnTo>
                  <a:pt x="31" y="40"/>
                </a:lnTo>
                <a:lnTo>
                  <a:pt x="36" y="34"/>
                </a:lnTo>
                <a:lnTo>
                  <a:pt x="41" y="28"/>
                </a:lnTo>
                <a:lnTo>
                  <a:pt x="47" y="24"/>
                </a:lnTo>
                <a:lnTo>
                  <a:pt x="54" y="23"/>
                </a:lnTo>
                <a:lnTo>
                  <a:pt x="62" y="22"/>
                </a:lnTo>
                <a:lnTo>
                  <a:pt x="70" y="23"/>
                </a:lnTo>
                <a:lnTo>
                  <a:pt x="78" y="24"/>
                </a:lnTo>
                <a:lnTo>
                  <a:pt x="84" y="29"/>
                </a:lnTo>
                <a:lnTo>
                  <a:pt x="89"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807" name="Rectangle 255"/>
          <p:cNvSpPr>
            <a:spLocks noChangeArrowheads="1"/>
          </p:cNvSpPr>
          <p:nvPr/>
        </p:nvSpPr>
        <p:spPr bwMode="auto">
          <a:xfrm>
            <a:off x="2190750" y="4848225"/>
            <a:ext cx="11113" cy="109538"/>
          </a:xfrm>
          <a:prstGeom prst="rect">
            <a:avLst/>
          </a:prstGeom>
          <a:solidFill>
            <a:srgbClr val="000080"/>
          </a:solidFill>
          <a:ln w="9525">
            <a:noFill/>
            <a:miter lim="800000"/>
            <a:headEnd/>
            <a:tailEnd/>
          </a:ln>
        </p:spPr>
        <p:txBody>
          <a:bodyPr/>
          <a:lstStyle/>
          <a:p>
            <a:endParaRPr lang="ru-RU"/>
          </a:p>
        </p:txBody>
      </p:sp>
      <p:sp>
        <p:nvSpPr>
          <p:cNvPr id="23808" name="Rectangle 256"/>
          <p:cNvSpPr>
            <a:spLocks noChangeArrowheads="1"/>
          </p:cNvSpPr>
          <p:nvPr/>
        </p:nvSpPr>
        <p:spPr bwMode="auto">
          <a:xfrm>
            <a:off x="2217738" y="4848225"/>
            <a:ext cx="11112" cy="109538"/>
          </a:xfrm>
          <a:prstGeom prst="rect">
            <a:avLst/>
          </a:prstGeom>
          <a:solidFill>
            <a:srgbClr val="000080"/>
          </a:solidFill>
          <a:ln w="9525">
            <a:noFill/>
            <a:miter lim="800000"/>
            <a:headEnd/>
            <a:tailEnd/>
          </a:ln>
        </p:spPr>
        <p:txBody>
          <a:bodyPr/>
          <a:lstStyle/>
          <a:p>
            <a:endParaRPr lang="ru-RU"/>
          </a:p>
        </p:txBody>
      </p:sp>
      <p:sp>
        <p:nvSpPr>
          <p:cNvPr id="23809" name="Freeform 257"/>
          <p:cNvSpPr>
            <a:spLocks noEditPoints="1"/>
          </p:cNvSpPr>
          <p:nvPr/>
        </p:nvSpPr>
        <p:spPr bwMode="auto">
          <a:xfrm>
            <a:off x="2241550" y="4840288"/>
            <a:ext cx="58738" cy="119062"/>
          </a:xfrm>
          <a:custGeom>
            <a:avLst/>
            <a:gdLst>
              <a:gd name="T0" fmla="*/ 97 w 124"/>
              <a:gd name="T1" fmla="*/ 178 h 223"/>
              <a:gd name="T2" fmla="*/ 91 w 124"/>
              <a:gd name="T3" fmla="*/ 188 h 223"/>
              <a:gd name="T4" fmla="*/ 82 w 124"/>
              <a:gd name="T5" fmla="*/ 195 h 223"/>
              <a:gd name="T6" fmla="*/ 71 w 124"/>
              <a:gd name="T7" fmla="*/ 200 h 223"/>
              <a:gd name="T8" fmla="*/ 55 w 124"/>
              <a:gd name="T9" fmla="*/ 199 h 223"/>
              <a:gd name="T10" fmla="*/ 41 w 124"/>
              <a:gd name="T11" fmla="*/ 193 h 223"/>
              <a:gd name="T12" fmla="*/ 31 w 124"/>
              <a:gd name="T13" fmla="*/ 181 h 223"/>
              <a:gd name="T14" fmla="*/ 25 w 124"/>
              <a:gd name="T15" fmla="*/ 163 h 223"/>
              <a:gd name="T16" fmla="*/ 124 w 124"/>
              <a:gd name="T17" fmla="*/ 152 h 223"/>
              <a:gd name="T18" fmla="*/ 123 w 124"/>
              <a:gd name="T19" fmla="*/ 124 h 223"/>
              <a:gd name="T20" fmla="*/ 114 w 124"/>
              <a:gd name="T21" fmla="*/ 95 h 223"/>
              <a:gd name="T22" fmla="*/ 98 w 124"/>
              <a:gd name="T23" fmla="*/ 77 h 223"/>
              <a:gd name="T24" fmla="*/ 76 w 124"/>
              <a:gd name="T25" fmla="*/ 66 h 223"/>
              <a:gd name="T26" fmla="*/ 49 w 124"/>
              <a:gd name="T27" fmla="*/ 66 h 223"/>
              <a:gd name="T28" fmla="*/ 25 w 124"/>
              <a:gd name="T29" fmla="*/ 77 h 223"/>
              <a:gd name="T30" fmla="*/ 10 w 124"/>
              <a:gd name="T31" fmla="*/ 98 h 223"/>
              <a:gd name="T32" fmla="*/ 1 w 124"/>
              <a:gd name="T33" fmla="*/ 128 h 223"/>
              <a:gd name="T34" fmla="*/ 1 w 124"/>
              <a:gd name="T35" fmla="*/ 163 h 223"/>
              <a:gd name="T36" fmla="*/ 10 w 124"/>
              <a:gd name="T37" fmla="*/ 192 h 223"/>
              <a:gd name="T38" fmla="*/ 25 w 124"/>
              <a:gd name="T39" fmla="*/ 212 h 223"/>
              <a:gd name="T40" fmla="*/ 49 w 124"/>
              <a:gd name="T41" fmla="*/ 222 h 223"/>
              <a:gd name="T42" fmla="*/ 73 w 124"/>
              <a:gd name="T43" fmla="*/ 222 h 223"/>
              <a:gd name="T44" fmla="*/ 94 w 124"/>
              <a:gd name="T45" fmla="*/ 215 h 223"/>
              <a:gd name="T46" fmla="*/ 109 w 124"/>
              <a:gd name="T47" fmla="*/ 202 h 223"/>
              <a:gd name="T48" fmla="*/ 119 w 124"/>
              <a:gd name="T49" fmla="*/ 184 h 223"/>
              <a:gd name="T50" fmla="*/ 99 w 124"/>
              <a:gd name="T51" fmla="*/ 172 h 223"/>
              <a:gd name="T52" fmla="*/ 25 w 124"/>
              <a:gd name="T53" fmla="*/ 121 h 223"/>
              <a:gd name="T54" fmla="*/ 32 w 124"/>
              <a:gd name="T55" fmla="*/ 105 h 223"/>
              <a:gd name="T56" fmla="*/ 41 w 124"/>
              <a:gd name="T57" fmla="*/ 93 h 223"/>
              <a:gd name="T58" fmla="*/ 54 w 124"/>
              <a:gd name="T59" fmla="*/ 88 h 223"/>
              <a:gd name="T60" fmla="*/ 71 w 124"/>
              <a:gd name="T61" fmla="*/ 88 h 223"/>
              <a:gd name="T62" fmla="*/ 85 w 124"/>
              <a:gd name="T63" fmla="*/ 94 h 223"/>
              <a:gd name="T64" fmla="*/ 94 w 124"/>
              <a:gd name="T65" fmla="*/ 105 h 223"/>
              <a:gd name="T66" fmla="*/ 98 w 124"/>
              <a:gd name="T67" fmla="*/ 121 h 223"/>
              <a:gd name="T68" fmla="*/ 24 w 124"/>
              <a:gd name="T69" fmla="*/ 131 h 223"/>
              <a:gd name="T70" fmla="*/ 54 w 124"/>
              <a:gd name="T71" fmla="*/ 0 h 223"/>
              <a:gd name="T72" fmla="*/ 65 w 124"/>
              <a:gd name="T73" fmla="*/ 49 h 2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223"/>
              <a:gd name="T113" fmla="*/ 124 w 124"/>
              <a:gd name="T114" fmla="*/ 223 h 22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223">
                <a:moveTo>
                  <a:pt x="99" y="172"/>
                </a:moveTo>
                <a:lnTo>
                  <a:pt x="97" y="178"/>
                </a:lnTo>
                <a:lnTo>
                  <a:pt x="94" y="184"/>
                </a:lnTo>
                <a:lnTo>
                  <a:pt x="91" y="188"/>
                </a:lnTo>
                <a:lnTo>
                  <a:pt x="87" y="193"/>
                </a:lnTo>
                <a:lnTo>
                  <a:pt x="82" y="195"/>
                </a:lnTo>
                <a:lnTo>
                  <a:pt x="77" y="198"/>
                </a:lnTo>
                <a:lnTo>
                  <a:pt x="71" y="200"/>
                </a:lnTo>
                <a:lnTo>
                  <a:pt x="63" y="200"/>
                </a:lnTo>
                <a:lnTo>
                  <a:pt x="55" y="199"/>
                </a:lnTo>
                <a:lnTo>
                  <a:pt x="48" y="197"/>
                </a:lnTo>
                <a:lnTo>
                  <a:pt x="41" y="193"/>
                </a:lnTo>
                <a:lnTo>
                  <a:pt x="35" y="187"/>
                </a:lnTo>
                <a:lnTo>
                  <a:pt x="31" y="181"/>
                </a:lnTo>
                <a:lnTo>
                  <a:pt x="28" y="173"/>
                </a:lnTo>
                <a:lnTo>
                  <a:pt x="25" y="163"/>
                </a:lnTo>
                <a:lnTo>
                  <a:pt x="24" y="152"/>
                </a:lnTo>
                <a:lnTo>
                  <a:pt x="124" y="152"/>
                </a:lnTo>
                <a:lnTo>
                  <a:pt x="124" y="141"/>
                </a:lnTo>
                <a:lnTo>
                  <a:pt x="123" y="124"/>
                </a:lnTo>
                <a:lnTo>
                  <a:pt x="119" y="108"/>
                </a:lnTo>
                <a:lnTo>
                  <a:pt x="114" y="95"/>
                </a:lnTo>
                <a:lnTo>
                  <a:pt x="108" y="85"/>
                </a:lnTo>
                <a:lnTo>
                  <a:pt x="98" y="77"/>
                </a:lnTo>
                <a:lnTo>
                  <a:pt x="88" y="70"/>
                </a:lnTo>
                <a:lnTo>
                  <a:pt x="76" y="66"/>
                </a:lnTo>
                <a:lnTo>
                  <a:pt x="61" y="65"/>
                </a:lnTo>
                <a:lnTo>
                  <a:pt x="49" y="66"/>
                </a:lnTo>
                <a:lnTo>
                  <a:pt x="36" y="71"/>
                </a:lnTo>
                <a:lnTo>
                  <a:pt x="25" y="77"/>
                </a:lnTo>
                <a:lnTo>
                  <a:pt x="17" y="86"/>
                </a:lnTo>
                <a:lnTo>
                  <a:pt x="10" y="98"/>
                </a:lnTo>
                <a:lnTo>
                  <a:pt x="4" y="112"/>
                </a:lnTo>
                <a:lnTo>
                  <a:pt x="1" y="128"/>
                </a:lnTo>
                <a:lnTo>
                  <a:pt x="0" y="145"/>
                </a:lnTo>
                <a:lnTo>
                  <a:pt x="1" y="163"/>
                </a:lnTo>
                <a:lnTo>
                  <a:pt x="4" y="178"/>
                </a:lnTo>
                <a:lnTo>
                  <a:pt x="10" y="192"/>
                </a:lnTo>
                <a:lnTo>
                  <a:pt x="17" y="202"/>
                </a:lnTo>
                <a:lnTo>
                  <a:pt x="25" y="212"/>
                </a:lnTo>
                <a:lnTo>
                  <a:pt x="36" y="218"/>
                </a:lnTo>
                <a:lnTo>
                  <a:pt x="49" y="222"/>
                </a:lnTo>
                <a:lnTo>
                  <a:pt x="61" y="223"/>
                </a:lnTo>
                <a:lnTo>
                  <a:pt x="73" y="222"/>
                </a:lnTo>
                <a:lnTo>
                  <a:pt x="85" y="220"/>
                </a:lnTo>
                <a:lnTo>
                  <a:pt x="94" y="215"/>
                </a:lnTo>
                <a:lnTo>
                  <a:pt x="102" y="209"/>
                </a:lnTo>
                <a:lnTo>
                  <a:pt x="109" y="202"/>
                </a:lnTo>
                <a:lnTo>
                  <a:pt x="115" y="193"/>
                </a:lnTo>
                <a:lnTo>
                  <a:pt x="119" y="184"/>
                </a:lnTo>
                <a:lnTo>
                  <a:pt x="121" y="172"/>
                </a:lnTo>
                <a:lnTo>
                  <a:pt x="99" y="172"/>
                </a:lnTo>
                <a:close/>
                <a:moveTo>
                  <a:pt x="24" y="131"/>
                </a:moveTo>
                <a:lnTo>
                  <a:pt x="25" y="121"/>
                </a:lnTo>
                <a:lnTo>
                  <a:pt x="28" y="113"/>
                </a:lnTo>
                <a:lnTo>
                  <a:pt x="32" y="105"/>
                </a:lnTo>
                <a:lnTo>
                  <a:pt x="36" y="99"/>
                </a:lnTo>
                <a:lnTo>
                  <a:pt x="41" y="93"/>
                </a:lnTo>
                <a:lnTo>
                  <a:pt x="48" y="89"/>
                </a:lnTo>
                <a:lnTo>
                  <a:pt x="54" y="88"/>
                </a:lnTo>
                <a:lnTo>
                  <a:pt x="62" y="87"/>
                </a:lnTo>
                <a:lnTo>
                  <a:pt x="71" y="88"/>
                </a:lnTo>
                <a:lnTo>
                  <a:pt x="78" y="89"/>
                </a:lnTo>
                <a:lnTo>
                  <a:pt x="85" y="94"/>
                </a:lnTo>
                <a:lnTo>
                  <a:pt x="90" y="99"/>
                </a:lnTo>
                <a:lnTo>
                  <a:pt x="94" y="105"/>
                </a:lnTo>
                <a:lnTo>
                  <a:pt x="97" y="113"/>
                </a:lnTo>
                <a:lnTo>
                  <a:pt x="98" y="121"/>
                </a:lnTo>
                <a:lnTo>
                  <a:pt x="99" y="131"/>
                </a:lnTo>
                <a:lnTo>
                  <a:pt x="24" y="131"/>
                </a:lnTo>
                <a:close/>
                <a:moveTo>
                  <a:pt x="80" y="49"/>
                </a:moveTo>
                <a:lnTo>
                  <a:pt x="54" y="0"/>
                </a:lnTo>
                <a:lnTo>
                  <a:pt x="29" y="0"/>
                </a:lnTo>
                <a:lnTo>
                  <a:pt x="65" y="49"/>
                </a:lnTo>
                <a:lnTo>
                  <a:pt x="80" y="49"/>
                </a:lnTo>
                <a:close/>
              </a:path>
            </a:pathLst>
          </a:custGeom>
          <a:solidFill>
            <a:srgbClr val="000080"/>
          </a:solidFill>
          <a:ln w="9525">
            <a:noFill/>
            <a:round/>
            <a:headEnd/>
            <a:tailEnd/>
          </a:ln>
        </p:spPr>
        <p:txBody>
          <a:bodyPr/>
          <a:lstStyle/>
          <a:p>
            <a:endParaRPr lang="ru-RU"/>
          </a:p>
        </p:txBody>
      </p:sp>
      <p:sp>
        <p:nvSpPr>
          <p:cNvPr id="23810" name="Freeform 258"/>
          <p:cNvSpPr>
            <a:spLocks/>
          </p:cNvSpPr>
          <p:nvPr/>
        </p:nvSpPr>
        <p:spPr bwMode="auto">
          <a:xfrm>
            <a:off x="2311400" y="4875213"/>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7 h 155"/>
              <a:gd name="T12" fmla="*/ 112 w 114"/>
              <a:gd name="T13" fmla="*/ 28 h 155"/>
              <a:gd name="T14" fmla="*/ 107 w 114"/>
              <a:gd name="T15" fmla="*/ 21 h 155"/>
              <a:gd name="T16" fmla="*/ 104 w 114"/>
              <a:gd name="T17" fmla="*/ 15 h 155"/>
              <a:gd name="T18" fmla="*/ 101 w 114"/>
              <a:gd name="T19" fmla="*/ 12 h 155"/>
              <a:gd name="T20" fmla="*/ 97 w 114"/>
              <a:gd name="T21" fmla="*/ 8 h 155"/>
              <a:gd name="T22" fmla="*/ 92 w 114"/>
              <a:gd name="T23" fmla="*/ 5 h 155"/>
              <a:gd name="T24" fmla="*/ 86 w 114"/>
              <a:gd name="T25" fmla="*/ 2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4 h 155"/>
              <a:gd name="T38" fmla="*/ 41 w 114"/>
              <a:gd name="T39" fmla="*/ 6 h 155"/>
              <a:gd name="T40" fmla="*/ 36 w 114"/>
              <a:gd name="T41" fmla="*/ 9 h 155"/>
              <a:gd name="T42" fmla="*/ 31 w 114"/>
              <a:gd name="T43" fmla="*/ 14 h 155"/>
              <a:gd name="T44" fmla="*/ 26 w 114"/>
              <a:gd name="T45" fmla="*/ 20 h 155"/>
              <a:gd name="T46" fmla="*/ 22 w 114"/>
              <a:gd name="T47" fmla="*/ 26 h 155"/>
              <a:gd name="T48" fmla="*/ 22 w 114"/>
              <a:gd name="T49" fmla="*/ 4 h 155"/>
              <a:gd name="T50" fmla="*/ 0 w 114"/>
              <a:gd name="T51" fmla="*/ 4 h 155"/>
              <a:gd name="T52" fmla="*/ 0 w 114"/>
              <a:gd name="T53" fmla="*/ 155 h 155"/>
              <a:gd name="T54" fmla="*/ 23 w 114"/>
              <a:gd name="T55" fmla="*/ 155 h 155"/>
              <a:gd name="T56" fmla="*/ 23 w 114"/>
              <a:gd name="T57" fmla="*/ 69 h 155"/>
              <a:gd name="T58" fmla="*/ 24 w 114"/>
              <a:gd name="T59" fmla="*/ 58 h 155"/>
              <a:gd name="T60" fmla="*/ 26 w 114"/>
              <a:gd name="T61" fmla="*/ 49 h 155"/>
              <a:gd name="T62" fmla="*/ 29 w 114"/>
              <a:gd name="T63" fmla="*/ 41 h 155"/>
              <a:gd name="T64" fmla="*/ 34 w 114"/>
              <a:gd name="T65" fmla="*/ 34 h 155"/>
              <a:gd name="T66" fmla="*/ 40 w 114"/>
              <a:gd name="T67" fmla="*/ 29 h 155"/>
              <a:gd name="T68" fmla="*/ 46 w 114"/>
              <a:gd name="T69" fmla="*/ 26 h 155"/>
              <a:gd name="T70" fmla="*/ 55 w 114"/>
              <a:gd name="T71" fmla="*/ 23 h 155"/>
              <a:gd name="T72" fmla="*/ 63 w 114"/>
              <a:gd name="T73" fmla="*/ 22 h 155"/>
              <a:gd name="T74" fmla="*/ 71 w 114"/>
              <a:gd name="T75" fmla="*/ 23 h 155"/>
              <a:gd name="T76" fmla="*/ 77 w 114"/>
              <a:gd name="T77" fmla="*/ 24 h 155"/>
              <a:gd name="T78" fmla="*/ 81 w 114"/>
              <a:gd name="T79" fmla="*/ 28 h 155"/>
              <a:gd name="T80" fmla="*/ 85 w 114"/>
              <a:gd name="T81" fmla="*/ 31 h 155"/>
              <a:gd name="T82" fmla="*/ 87 w 114"/>
              <a:gd name="T83" fmla="*/ 37 h 155"/>
              <a:gd name="T84" fmla="*/ 90 w 114"/>
              <a:gd name="T85" fmla="*/ 44 h 155"/>
              <a:gd name="T86" fmla="*/ 91 w 114"/>
              <a:gd name="T87" fmla="*/ 52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7" y="21"/>
                </a:lnTo>
                <a:lnTo>
                  <a:pt x="104" y="15"/>
                </a:lnTo>
                <a:lnTo>
                  <a:pt x="101" y="12"/>
                </a:lnTo>
                <a:lnTo>
                  <a:pt x="97" y="8"/>
                </a:lnTo>
                <a:lnTo>
                  <a:pt x="92" y="5"/>
                </a:lnTo>
                <a:lnTo>
                  <a:pt x="86" y="2"/>
                </a:lnTo>
                <a:lnTo>
                  <a:pt x="80" y="1"/>
                </a:lnTo>
                <a:lnTo>
                  <a:pt x="73" y="0"/>
                </a:lnTo>
                <a:lnTo>
                  <a:pt x="65" y="0"/>
                </a:lnTo>
                <a:lnTo>
                  <a:pt x="59" y="0"/>
                </a:lnTo>
                <a:lnTo>
                  <a:pt x="53" y="1"/>
                </a:lnTo>
                <a:lnTo>
                  <a:pt x="46" y="4"/>
                </a:lnTo>
                <a:lnTo>
                  <a:pt x="41" y="6"/>
                </a:lnTo>
                <a:lnTo>
                  <a:pt x="36" y="9"/>
                </a:lnTo>
                <a:lnTo>
                  <a:pt x="31" y="14"/>
                </a:lnTo>
                <a:lnTo>
                  <a:pt x="26" y="20"/>
                </a:lnTo>
                <a:lnTo>
                  <a:pt x="22" y="26"/>
                </a:lnTo>
                <a:lnTo>
                  <a:pt x="22" y="4"/>
                </a:lnTo>
                <a:lnTo>
                  <a:pt x="0" y="4"/>
                </a:lnTo>
                <a:lnTo>
                  <a:pt x="0" y="155"/>
                </a:lnTo>
                <a:lnTo>
                  <a:pt x="23" y="155"/>
                </a:lnTo>
                <a:lnTo>
                  <a:pt x="23" y="69"/>
                </a:lnTo>
                <a:lnTo>
                  <a:pt x="24" y="58"/>
                </a:lnTo>
                <a:lnTo>
                  <a:pt x="26" y="49"/>
                </a:lnTo>
                <a:lnTo>
                  <a:pt x="29" y="41"/>
                </a:lnTo>
                <a:lnTo>
                  <a:pt x="34" y="34"/>
                </a:lnTo>
                <a:lnTo>
                  <a:pt x="40" y="29"/>
                </a:lnTo>
                <a:lnTo>
                  <a:pt x="46" y="26"/>
                </a:lnTo>
                <a:lnTo>
                  <a:pt x="55" y="23"/>
                </a:lnTo>
                <a:lnTo>
                  <a:pt x="63" y="22"/>
                </a:lnTo>
                <a:lnTo>
                  <a:pt x="71" y="23"/>
                </a:lnTo>
                <a:lnTo>
                  <a:pt x="77" y="24"/>
                </a:lnTo>
                <a:lnTo>
                  <a:pt x="81" y="28"/>
                </a:lnTo>
                <a:lnTo>
                  <a:pt x="85" y="31"/>
                </a:lnTo>
                <a:lnTo>
                  <a:pt x="87"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3811" name="Freeform 259"/>
          <p:cNvSpPr>
            <a:spLocks noEditPoints="1"/>
          </p:cNvSpPr>
          <p:nvPr/>
        </p:nvSpPr>
        <p:spPr bwMode="auto">
          <a:xfrm>
            <a:off x="2378075" y="4875213"/>
            <a:ext cx="58738" cy="84137"/>
          </a:xfrm>
          <a:custGeom>
            <a:avLst/>
            <a:gdLst>
              <a:gd name="T0" fmla="*/ 97 w 124"/>
              <a:gd name="T1" fmla="*/ 113 h 158"/>
              <a:gd name="T2" fmla="*/ 91 w 124"/>
              <a:gd name="T3" fmla="*/ 123 h 158"/>
              <a:gd name="T4" fmla="*/ 82 w 124"/>
              <a:gd name="T5" fmla="*/ 130 h 158"/>
              <a:gd name="T6" fmla="*/ 71 w 124"/>
              <a:gd name="T7" fmla="*/ 135 h 158"/>
              <a:gd name="T8" fmla="*/ 55 w 124"/>
              <a:gd name="T9" fmla="*/ 134 h 158"/>
              <a:gd name="T10" fmla="*/ 41 w 124"/>
              <a:gd name="T11" fmla="*/ 128 h 158"/>
              <a:gd name="T12" fmla="*/ 31 w 124"/>
              <a:gd name="T13" fmla="*/ 116 h 158"/>
              <a:gd name="T14" fmla="*/ 26 w 124"/>
              <a:gd name="T15" fmla="*/ 98 h 158"/>
              <a:gd name="T16" fmla="*/ 124 w 124"/>
              <a:gd name="T17" fmla="*/ 87 h 158"/>
              <a:gd name="T18" fmla="*/ 123 w 124"/>
              <a:gd name="T19" fmla="*/ 59 h 158"/>
              <a:gd name="T20" fmla="*/ 114 w 124"/>
              <a:gd name="T21" fmla="*/ 30 h 158"/>
              <a:gd name="T22" fmla="*/ 98 w 124"/>
              <a:gd name="T23" fmla="*/ 12 h 158"/>
              <a:gd name="T24" fmla="*/ 76 w 124"/>
              <a:gd name="T25" fmla="*/ 1 h 158"/>
              <a:gd name="T26" fmla="*/ 49 w 124"/>
              <a:gd name="T27" fmla="*/ 1 h 158"/>
              <a:gd name="T28" fmla="*/ 26 w 124"/>
              <a:gd name="T29" fmla="*/ 12 h 158"/>
              <a:gd name="T30" fmla="*/ 10 w 124"/>
              <a:gd name="T31" fmla="*/ 33 h 158"/>
              <a:gd name="T32" fmla="*/ 1 w 124"/>
              <a:gd name="T33" fmla="*/ 63 h 158"/>
              <a:gd name="T34" fmla="*/ 1 w 124"/>
              <a:gd name="T35" fmla="*/ 98 h 158"/>
              <a:gd name="T36" fmla="*/ 10 w 124"/>
              <a:gd name="T37" fmla="*/ 127 h 158"/>
              <a:gd name="T38" fmla="*/ 26 w 124"/>
              <a:gd name="T39" fmla="*/ 147 h 158"/>
              <a:gd name="T40" fmla="*/ 49 w 124"/>
              <a:gd name="T41" fmla="*/ 157 h 158"/>
              <a:gd name="T42" fmla="*/ 73 w 124"/>
              <a:gd name="T43" fmla="*/ 157 h 158"/>
              <a:gd name="T44" fmla="*/ 94 w 124"/>
              <a:gd name="T45" fmla="*/ 150 h 158"/>
              <a:gd name="T46" fmla="*/ 109 w 124"/>
              <a:gd name="T47" fmla="*/ 137 h 158"/>
              <a:gd name="T48" fmla="*/ 119 w 124"/>
              <a:gd name="T49" fmla="*/ 119 h 158"/>
              <a:gd name="T50" fmla="*/ 99 w 124"/>
              <a:gd name="T51" fmla="*/ 107 h 158"/>
              <a:gd name="T52" fmla="*/ 26 w 124"/>
              <a:gd name="T53" fmla="*/ 56 h 158"/>
              <a:gd name="T54" fmla="*/ 32 w 124"/>
              <a:gd name="T55" fmla="*/ 40 h 158"/>
              <a:gd name="T56" fmla="*/ 41 w 124"/>
              <a:gd name="T57" fmla="*/ 28 h 158"/>
              <a:gd name="T58" fmla="*/ 54 w 124"/>
              <a:gd name="T59" fmla="*/ 23 h 158"/>
              <a:gd name="T60" fmla="*/ 71 w 124"/>
              <a:gd name="T61" fmla="*/ 23 h 158"/>
              <a:gd name="T62" fmla="*/ 85 w 124"/>
              <a:gd name="T63" fmla="*/ 29 h 158"/>
              <a:gd name="T64" fmla="*/ 94 w 124"/>
              <a:gd name="T65" fmla="*/ 40 h 158"/>
              <a:gd name="T66" fmla="*/ 98 w 124"/>
              <a:gd name="T67" fmla="*/ 56 h 158"/>
              <a:gd name="T68" fmla="*/ 24 w 124"/>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9"/>
                </a:lnTo>
                <a:lnTo>
                  <a:pt x="91" y="123"/>
                </a:lnTo>
                <a:lnTo>
                  <a:pt x="87" y="128"/>
                </a:lnTo>
                <a:lnTo>
                  <a:pt x="82" y="130"/>
                </a:lnTo>
                <a:lnTo>
                  <a:pt x="77" y="133"/>
                </a:lnTo>
                <a:lnTo>
                  <a:pt x="71" y="135"/>
                </a:lnTo>
                <a:lnTo>
                  <a:pt x="63" y="135"/>
                </a:lnTo>
                <a:lnTo>
                  <a:pt x="55" y="134"/>
                </a:lnTo>
                <a:lnTo>
                  <a:pt x="48" y="132"/>
                </a:lnTo>
                <a:lnTo>
                  <a:pt x="41" y="128"/>
                </a:lnTo>
                <a:lnTo>
                  <a:pt x="35" y="122"/>
                </a:lnTo>
                <a:lnTo>
                  <a:pt x="31" y="116"/>
                </a:lnTo>
                <a:lnTo>
                  <a:pt x="28" y="108"/>
                </a:lnTo>
                <a:lnTo>
                  <a:pt x="26" y="98"/>
                </a:lnTo>
                <a:lnTo>
                  <a:pt x="24" y="87"/>
                </a:lnTo>
                <a:lnTo>
                  <a:pt x="124" y="87"/>
                </a:lnTo>
                <a:lnTo>
                  <a:pt x="124" y="76"/>
                </a:lnTo>
                <a:lnTo>
                  <a:pt x="123" y="59"/>
                </a:lnTo>
                <a:lnTo>
                  <a:pt x="119" y="43"/>
                </a:lnTo>
                <a:lnTo>
                  <a:pt x="114" y="30"/>
                </a:lnTo>
                <a:lnTo>
                  <a:pt x="108" y="20"/>
                </a:lnTo>
                <a:lnTo>
                  <a:pt x="98" y="12"/>
                </a:lnTo>
                <a:lnTo>
                  <a:pt x="88" y="5"/>
                </a:lnTo>
                <a:lnTo>
                  <a:pt x="76" y="1"/>
                </a:lnTo>
                <a:lnTo>
                  <a:pt x="61" y="0"/>
                </a:lnTo>
                <a:lnTo>
                  <a:pt x="49" y="1"/>
                </a:lnTo>
                <a:lnTo>
                  <a:pt x="36" y="6"/>
                </a:lnTo>
                <a:lnTo>
                  <a:pt x="26" y="12"/>
                </a:lnTo>
                <a:lnTo>
                  <a:pt x="17" y="21"/>
                </a:lnTo>
                <a:lnTo>
                  <a:pt x="10" y="33"/>
                </a:lnTo>
                <a:lnTo>
                  <a:pt x="4" y="47"/>
                </a:lnTo>
                <a:lnTo>
                  <a:pt x="1" y="63"/>
                </a:lnTo>
                <a:lnTo>
                  <a:pt x="0" y="80"/>
                </a:lnTo>
                <a:lnTo>
                  <a:pt x="1" y="98"/>
                </a:lnTo>
                <a:lnTo>
                  <a:pt x="4" y="113"/>
                </a:lnTo>
                <a:lnTo>
                  <a:pt x="10" y="127"/>
                </a:lnTo>
                <a:lnTo>
                  <a:pt x="17" y="137"/>
                </a:lnTo>
                <a:lnTo>
                  <a:pt x="26" y="147"/>
                </a:lnTo>
                <a:lnTo>
                  <a:pt x="36" y="153"/>
                </a:lnTo>
                <a:lnTo>
                  <a:pt x="49" y="157"/>
                </a:lnTo>
                <a:lnTo>
                  <a:pt x="61" y="158"/>
                </a:lnTo>
                <a:lnTo>
                  <a:pt x="73" y="157"/>
                </a:lnTo>
                <a:lnTo>
                  <a:pt x="85" y="155"/>
                </a:lnTo>
                <a:lnTo>
                  <a:pt x="94" y="150"/>
                </a:lnTo>
                <a:lnTo>
                  <a:pt x="103" y="144"/>
                </a:lnTo>
                <a:lnTo>
                  <a:pt x="109" y="137"/>
                </a:lnTo>
                <a:lnTo>
                  <a:pt x="115" y="128"/>
                </a:lnTo>
                <a:lnTo>
                  <a:pt x="119" y="119"/>
                </a:lnTo>
                <a:lnTo>
                  <a:pt x="121" y="107"/>
                </a:lnTo>
                <a:lnTo>
                  <a:pt x="99" y="107"/>
                </a:lnTo>
                <a:close/>
                <a:moveTo>
                  <a:pt x="24" y="66"/>
                </a:moveTo>
                <a:lnTo>
                  <a:pt x="26" y="56"/>
                </a:lnTo>
                <a:lnTo>
                  <a:pt x="28" y="48"/>
                </a:lnTo>
                <a:lnTo>
                  <a:pt x="32" y="40"/>
                </a:lnTo>
                <a:lnTo>
                  <a:pt x="36" y="34"/>
                </a:lnTo>
                <a:lnTo>
                  <a:pt x="41" y="28"/>
                </a:lnTo>
                <a:lnTo>
                  <a:pt x="48" y="24"/>
                </a:lnTo>
                <a:lnTo>
                  <a:pt x="54" y="23"/>
                </a:lnTo>
                <a:lnTo>
                  <a:pt x="62" y="22"/>
                </a:lnTo>
                <a:lnTo>
                  <a:pt x="71" y="23"/>
                </a:lnTo>
                <a:lnTo>
                  <a:pt x="78" y="24"/>
                </a:lnTo>
                <a:lnTo>
                  <a:pt x="85" y="29"/>
                </a:lnTo>
                <a:lnTo>
                  <a:pt x="90"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812" name="Freeform 260"/>
          <p:cNvSpPr>
            <a:spLocks/>
          </p:cNvSpPr>
          <p:nvPr/>
        </p:nvSpPr>
        <p:spPr bwMode="auto">
          <a:xfrm>
            <a:off x="2482850" y="4848225"/>
            <a:ext cx="69850" cy="109538"/>
          </a:xfrm>
          <a:custGeom>
            <a:avLst/>
            <a:gdLst>
              <a:gd name="T0" fmla="*/ 0 w 148"/>
              <a:gd name="T1" fmla="*/ 207 h 207"/>
              <a:gd name="T2" fmla="*/ 25 w 148"/>
              <a:gd name="T3" fmla="*/ 207 h 207"/>
              <a:gd name="T4" fmla="*/ 25 w 148"/>
              <a:gd name="T5" fmla="*/ 110 h 207"/>
              <a:gd name="T6" fmla="*/ 123 w 148"/>
              <a:gd name="T7" fmla="*/ 110 h 207"/>
              <a:gd name="T8" fmla="*/ 123 w 148"/>
              <a:gd name="T9" fmla="*/ 207 h 207"/>
              <a:gd name="T10" fmla="*/ 148 w 148"/>
              <a:gd name="T11" fmla="*/ 207 h 207"/>
              <a:gd name="T12" fmla="*/ 148 w 148"/>
              <a:gd name="T13" fmla="*/ 0 h 207"/>
              <a:gd name="T14" fmla="*/ 123 w 148"/>
              <a:gd name="T15" fmla="*/ 0 h 207"/>
              <a:gd name="T16" fmla="*/ 123 w 148"/>
              <a:gd name="T17" fmla="*/ 85 h 207"/>
              <a:gd name="T18" fmla="*/ 25 w 148"/>
              <a:gd name="T19" fmla="*/ 85 h 207"/>
              <a:gd name="T20" fmla="*/ 25 w 148"/>
              <a:gd name="T21" fmla="*/ 0 h 207"/>
              <a:gd name="T22" fmla="*/ 0 w 148"/>
              <a:gd name="T23" fmla="*/ 0 h 207"/>
              <a:gd name="T24" fmla="*/ 0 w 148"/>
              <a:gd name="T25" fmla="*/ 207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8"/>
              <a:gd name="T40" fmla="*/ 0 h 207"/>
              <a:gd name="T41" fmla="*/ 148 w 148"/>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8" h="207">
                <a:moveTo>
                  <a:pt x="0" y="207"/>
                </a:moveTo>
                <a:lnTo>
                  <a:pt x="25" y="207"/>
                </a:lnTo>
                <a:lnTo>
                  <a:pt x="25" y="110"/>
                </a:lnTo>
                <a:lnTo>
                  <a:pt x="123" y="110"/>
                </a:lnTo>
                <a:lnTo>
                  <a:pt x="123" y="207"/>
                </a:lnTo>
                <a:lnTo>
                  <a:pt x="148" y="207"/>
                </a:lnTo>
                <a:lnTo>
                  <a:pt x="148" y="0"/>
                </a:lnTo>
                <a:lnTo>
                  <a:pt x="123" y="0"/>
                </a:lnTo>
                <a:lnTo>
                  <a:pt x="123" y="85"/>
                </a:lnTo>
                <a:lnTo>
                  <a:pt x="25" y="85"/>
                </a:lnTo>
                <a:lnTo>
                  <a:pt x="25" y="0"/>
                </a:lnTo>
                <a:lnTo>
                  <a:pt x="0" y="0"/>
                </a:lnTo>
                <a:lnTo>
                  <a:pt x="0" y="207"/>
                </a:lnTo>
                <a:close/>
              </a:path>
            </a:pathLst>
          </a:custGeom>
          <a:solidFill>
            <a:srgbClr val="000080"/>
          </a:solidFill>
          <a:ln w="9525">
            <a:noFill/>
            <a:round/>
            <a:headEnd/>
            <a:tailEnd/>
          </a:ln>
        </p:spPr>
        <p:txBody>
          <a:bodyPr/>
          <a:lstStyle/>
          <a:p>
            <a:endParaRPr lang="ru-RU"/>
          </a:p>
        </p:txBody>
      </p:sp>
      <p:sp>
        <p:nvSpPr>
          <p:cNvPr id="23813" name="Rectangle 261"/>
          <p:cNvSpPr>
            <a:spLocks noChangeArrowheads="1"/>
          </p:cNvSpPr>
          <p:nvPr/>
        </p:nvSpPr>
        <p:spPr bwMode="auto">
          <a:xfrm>
            <a:off x="2571750" y="4940300"/>
            <a:ext cx="12700" cy="17463"/>
          </a:xfrm>
          <a:prstGeom prst="rect">
            <a:avLst/>
          </a:prstGeom>
          <a:solidFill>
            <a:srgbClr val="000080"/>
          </a:solidFill>
          <a:ln w="9525">
            <a:noFill/>
            <a:miter lim="800000"/>
            <a:headEnd/>
            <a:tailEnd/>
          </a:ln>
        </p:spPr>
        <p:txBody>
          <a:bodyPr/>
          <a:lstStyle/>
          <a:p>
            <a:endParaRPr lang="ru-RU"/>
          </a:p>
        </p:txBody>
      </p:sp>
      <p:sp>
        <p:nvSpPr>
          <p:cNvPr id="23814" name="Freeform 262"/>
          <p:cNvSpPr>
            <a:spLocks/>
          </p:cNvSpPr>
          <p:nvPr/>
        </p:nvSpPr>
        <p:spPr bwMode="auto">
          <a:xfrm>
            <a:off x="1350963" y="5045075"/>
            <a:ext cx="57150" cy="104775"/>
          </a:xfrm>
          <a:custGeom>
            <a:avLst/>
            <a:gdLst>
              <a:gd name="T0" fmla="*/ 125 w 125"/>
              <a:gd name="T1" fmla="*/ 199 h 199"/>
              <a:gd name="T2" fmla="*/ 27 w 125"/>
              <a:gd name="T3" fmla="*/ 175 h 199"/>
              <a:gd name="T4" fmla="*/ 33 w 125"/>
              <a:gd name="T5" fmla="*/ 162 h 199"/>
              <a:gd name="T6" fmla="*/ 41 w 125"/>
              <a:gd name="T7" fmla="*/ 151 h 199"/>
              <a:gd name="T8" fmla="*/ 54 w 125"/>
              <a:gd name="T9" fmla="*/ 140 h 199"/>
              <a:gd name="T10" fmla="*/ 70 w 125"/>
              <a:gd name="T11" fmla="*/ 131 h 199"/>
              <a:gd name="T12" fmla="*/ 95 w 125"/>
              <a:gd name="T13" fmla="*/ 116 h 199"/>
              <a:gd name="T14" fmla="*/ 110 w 125"/>
              <a:gd name="T15" fmla="*/ 103 h 199"/>
              <a:gd name="T16" fmla="*/ 119 w 125"/>
              <a:gd name="T17" fmla="*/ 88 h 199"/>
              <a:gd name="T18" fmla="*/ 124 w 125"/>
              <a:gd name="T19" fmla="*/ 69 h 199"/>
              <a:gd name="T20" fmla="*/ 124 w 125"/>
              <a:gd name="T21" fmla="*/ 47 h 199"/>
              <a:gd name="T22" fmla="*/ 115 w 125"/>
              <a:gd name="T23" fmla="*/ 25 h 199"/>
              <a:gd name="T24" fmla="*/ 99 w 125"/>
              <a:gd name="T25" fmla="*/ 10 h 199"/>
              <a:gd name="T26" fmla="*/ 78 w 125"/>
              <a:gd name="T27" fmla="*/ 1 h 199"/>
              <a:gd name="T28" fmla="*/ 52 w 125"/>
              <a:gd name="T29" fmla="*/ 1 h 199"/>
              <a:gd name="T30" fmla="*/ 30 w 125"/>
              <a:gd name="T31" fmla="*/ 11 h 199"/>
              <a:gd name="T32" fmla="*/ 14 w 125"/>
              <a:gd name="T33" fmla="*/ 28 h 199"/>
              <a:gd name="T34" fmla="*/ 6 w 125"/>
              <a:gd name="T35" fmla="*/ 54 h 199"/>
              <a:gd name="T36" fmla="*/ 4 w 125"/>
              <a:gd name="T37" fmla="*/ 72 h 199"/>
              <a:gd name="T38" fmla="*/ 29 w 125"/>
              <a:gd name="T39" fmla="*/ 70 h 199"/>
              <a:gd name="T40" fmla="*/ 31 w 125"/>
              <a:gd name="T41" fmla="*/ 52 h 199"/>
              <a:gd name="T42" fmla="*/ 38 w 125"/>
              <a:gd name="T43" fmla="*/ 36 h 199"/>
              <a:gd name="T44" fmla="*/ 50 w 125"/>
              <a:gd name="T45" fmla="*/ 28 h 199"/>
              <a:gd name="T46" fmla="*/ 64 w 125"/>
              <a:gd name="T47" fmla="*/ 25 h 199"/>
              <a:gd name="T48" fmla="*/ 78 w 125"/>
              <a:gd name="T49" fmla="*/ 27 h 199"/>
              <a:gd name="T50" fmla="*/ 90 w 125"/>
              <a:gd name="T51" fmla="*/ 34 h 199"/>
              <a:gd name="T52" fmla="*/ 97 w 125"/>
              <a:gd name="T53" fmla="*/ 46 h 199"/>
              <a:gd name="T54" fmla="*/ 99 w 125"/>
              <a:gd name="T55" fmla="*/ 60 h 199"/>
              <a:gd name="T56" fmla="*/ 97 w 125"/>
              <a:gd name="T57" fmla="*/ 72 h 199"/>
              <a:gd name="T58" fmla="*/ 93 w 125"/>
              <a:gd name="T59" fmla="*/ 83 h 199"/>
              <a:gd name="T60" fmla="*/ 85 w 125"/>
              <a:gd name="T61" fmla="*/ 93 h 199"/>
              <a:gd name="T62" fmla="*/ 73 w 125"/>
              <a:gd name="T63" fmla="*/ 102 h 199"/>
              <a:gd name="T64" fmla="*/ 45 w 125"/>
              <a:gd name="T65" fmla="*/ 119 h 199"/>
              <a:gd name="T66" fmla="*/ 22 w 125"/>
              <a:gd name="T67" fmla="*/ 138 h 199"/>
              <a:gd name="T68" fmla="*/ 9 w 125"/>
              <a:gd name="T69" fmla="*/ 159 h 199"/>
              <a:gd name="T70" fmla="*/ 1 w 125"/>
              <a:gd name="T71" fmla="*/ 183 h 199"/>
              <a:gd name="T72" fmla="*/ 0 w 125"/>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5"/>
                </a:lnTo>
                <a:lnTo>
                  <a:pt x="27" y="175"/>
                </a:lnTo>
                <a:lnTo>
                  <a:pt x="30" y="168"/>
                </a:lnTo>
                <a:lnTo>
                  <a:pt x="33" y="162"/>
                </a:lnTo>
                <a:lnTo>
                  <a:pt x="36" y="156"/>
                </a:lnTo>
                <a:lnTo>
                  <a:pt x="41" y="151"/>
                </a:lnTo>
                <a:lnTo>
                  <a:pt x="48" y="146"/>
                </a:lnTo>
                <a:lnTo>
                  <a:pt x="54" y="140"/>
                </a:lnTo>
                <a:lnTo>
                  <a:pt x="61" y="135"/>
                </a:lnTo>
                <a:lnTo>
                  <a:pt x="70" y="131"/>
                </a:lnTo>
                <a:lnTo>
                  <a:pt x="86" y="123"/>
                </a:lnTo>
                <a:lnTo>
                  <a:pt x="95" y="116"/>
                </a:lnTo>
                <a:lnTo>
                  <a:pt x="103" y="110"/>
                </a:lnTo>
                <a:lnTo>
                  <a:pt x="110" y="103"/>
                </a:lnTo>
                <a:lnTo>
                  <a:pt x="115" y="96"/>
                </a:lnTo>
                <a:lnTo>
                  <a:pt x="119" y="88"/>
                </a:lnTo>
                <a:lnTo>
                  <a:pt x="123" y="78"/>
                </a:lnTo>
                <a:lnTo>
                  <a:pt x="124" y="69"/>
                </a:lnTo>
                <a:lnTo>
                  <a:pt x="125" y="60"/>
                </a:lnTo>
                <a:lnTo>
                  <a:pt x="124" y="47"/>
                </a:lnTo>
                <a:lnTo>
                  <a:pt x="120" y="35"/>
                </a:lnTo>
                <a:lnTo>
                  <a:pt x="115" y="25"/>
                </a:lnTo>
                <a:lnTo>
                  <a:pt x="108" y="17"/>
                </a:lnTo>
                <a:lnTo>
                  <a:pt x="99" y="10"/>
                </a:lnTo>
                <a:lnTo>
                  <a:pt x="90" y="5"/>
                </a:lnTo>
                <a:lnTo>
                  <a:pt x="78" y="1"/>
                </a:lnTo>
                <a:lnTo>
                  <a:pt x="65" y="0"/>
                </a:lnTo>
                <a:lnTo>
                  <a:pt x="52" y="1"/>
                </a:lnTo>
                <a:lnTo>
                  <a:pt x="40" y="5"/>
                </a:lnTo>
                <a:lnTo>
                  <a:pt x="30" y="11"/>
                </a:lnTo>
                <a:lnTo>
                  <a:pt x="21" y="19"/>
                </a:lnTo>
                <a:lnTo>
                  <a:pt x="14" y="28"/>
                </a:lnTo>
                <a:lnTo>
                  <a:pt x="9" y="40"/>
                </a:lnTo>
                <a:lnTo>
                  <a:pt x="6" y="54"/>
                </a:lnTo>
                <a:lnTo>
                  <a:pt x="4" y="69"/>
                </a:lnTo>
                <a:lnTo>
                  <a:pt x="4" y="72"/>
                </a:lnTo>
                <a:lnTo>
                  <a:pt x="29" y="72"/>
                </a:lnTo>
                <a:lnTo>
                  <a:pt x="29" y="70"/>
                </a:lnTo>
                <a:lnTo>
                  <a:pt x="30" y="60"/>
                </a:lnTo>
                <a:lnTo>
                  <a:pt x="31" y="52"/>
                </a:lnTo>
                <a:lnTo>
                  <a:pt x="34" y="43"/>
                </a:lnTo>
                <a:lnTo>
                  <a:pt x="38" y="36"/>
                </a:lnTo>
                <a:lnTo>
                  <a:pt x="43" y="32"/>
                </a:lnTo>
                <a:lnTo>
                  <a:pt x="50" y="28"/>
                </a:lnTo>
                <a:lnTo>
                  <a:pt x="56" y="26"/>
                </a:lnTo>
                <a:lnTo>
                  <a:pt x="64" y="25"/>
                </a:lnTo>
                <a:lnTo>
                  <a:pt x="72" y="26"/>
                </a:lnTo>
                <a:lnTo>
                  <a:pt x="78" y="27"/>
                </a:lnTo>
                <a:lnTo>
                  <a:pt x="85" y="31"/>
                </a:lnTo>
                <a:lnTo>
                  <a:pt x="90" y="34"/>
                </a:lnTo>
                <a:lnTo>
                  <a:pt x="94" y="40"/>
                </a:lnTo>
                <a:lnTo>
                  <a:pt x="97" y="46"/>
                </a:lnTo>
                <a:lnTo>
                  <a:pt x="98" y="53"/>
                </a:lnTo>
                <a:lnTo>
                  <a:pt x="99" y="60"/>
                </a:lnTo>
                <a:lnTo>
                  <a:pt x="99" y="67"/>
                </a:lnTo>
                <a:lnTo>
                  <a:pt x="97" y="72"/>
                </a:lnTo>
                <a:lnTo>
                  <a:pt x="96" y="78"/>
                </a:lnTo>
                <a:lnTo>
                  <a:pt x="93" y="83"/>
                </a:lnTo>
                <a:lnTo>
                  <a:pt x="89" y="89"/>
                </a:lnTo>
                <a:lnTo>
                  <a:pt x="85" y="93"/>
                </a:lnTo>
                <a:lnTo>
                  <a:pt x="79" y="98"/>
                </a:lnTo>
                <a:lnTo>
                  <a:pt x="73" y="102"/>
                </a:lnTo>
                <a:lnTo>
                  <a:pt x="58" y="111"/>
                </a:lnTo>
                <a:lnTo>
                  <a:pt x="45" y="119"/>
                </a:lnTo>
                <a:lnTo>
                  <a:pt x="33" y="128"/>
                </a:lnTo>
                <a:lnTo>
                  <a:pt x="22" y="138"/>
                </a:lnTo>
                <a:lnTo>
                  <a:pt x="15" y="148"/>
                </a:lnTo>
                <a:lnTo>
                  <a:pt x="9" y="159"/>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3815" name="Freeform 263"/>
          <p:cNvSpPr>
            <a:spLocks/>
          </p:cNvSpPr>
          <p:nvPr/>
        </p:nvSpPr>
        <p:spPr bwMode="auto">
          <a:xfrm>
            <a:off x="1425575" y="5045075"/>
            <a:ext cx="30163" cy="104775"/>
          </a:xfrm>
          <a:custGeom>
            <a:avLst/>
            <a:gdLst>
              <a:gd name="T0" fmla="*/ 43 w 67"/>
              <a:gd name="T1" fmla="*/ 199 h 199"/>
              <a:gd name="T2" fmla="*/ 67 w 67"/>
              <a:gd name="T3" fmla="*/ 199 h 199"/>
              <a:gd name="T4" fmla="*/ 67 w 67"/>
              <a:gd name="T5" fmla="*/ 0 h 199"/>
              <a:gd name="T6" fmla="*/ 49 w 67"/>
              <a:gd name="T7" fmla="*/ 0 h 199"/>
              <a:gd name="T8" fmla="*/ 47 w 67"/>
              <a:gd name="T9" fmla="*/ 10 h 199"/>
              <a:gd name="T10" fmla="*/ 45 w 67"/>
              <a:gd name="T11" fmla="*/ 18 h 199"/>
              <a:gd name="T12" fmla="*/ 41 w 67"/>
              <a:gd name="T13" fmla="*/ 24 h 199"/>
              <a:gd name="T14" fmla="*/ 35 w 67"/>
              <a:gd name="T15" fmla="*/ 29 h 199"/>
              <a:gd name="T16" fmla="*/ 28 w 67"/>
              <a:gd name="T17" fmla="*/ 34 h 199"/>
              <a:gd name="T18" fmla="*/ 21 w 67"/>
              <a:gd name="T19" fmla="*/ 36 h 199"/>
              <a:gd name="T20" fmla="*/ 11 w 67"/>
              <a:gd name="T21" fmla="*/ 38 h 199"/>
              <a:gd name="T22" fmla="*/ 0 w 67"/>
              <a:gd name="T23" fmla="*/ 39 h 199"/>
              <a:gd name="T24" fmla="*/ 0 w 67"/>
              <a:gd name="T25" fmla="*/ 60 h 199"/>
              <a:gd name="T26" fmla="*/ 43 w 67"/>
              <a:gd name="T27" fmla="*/ 60 h 199"/>
              <a:gd name="T28" fmla="*/ 43 w 67"/>
              <a:gd name="T29" fmla="*/ 199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3" y="199"/>
                </a:moveTo>
                <a:lnTo>
                  <a:pt x="67" y="199"/>
                </a:lnTo>
                <a:lnTo>
                  <a:pt x="67" y="0"/>
                </a:lnTo>
                <a:lnTo>
                  <a:pt x="49" y="0"/>
                </a:lnTo>
                <a:lnTo>
                  <a:pt x="47" y="10"/>
                </a:lnTo>
                <a:lnTo>
                  <a:pt x="45" y="18"/>
                </a:lnTo>
                <a:lnTo>
                  <a:pt x="41" y="24"/>
                </a:lnTo>
                <a:lnTo>
                  <a:pt x="35" y="29"/>
                </a:lnTo>
                <a:lnTo>
                  <a:pt x="28" y="34"/>
                </a:lnTo>
                <a:lnTo>
                  <a:pt x="21" y="36"/>
                </a:lnTo>
                <a:lnTo>
                  <a:pt x="11" y="38"/>
                </a:lnTo>
                <a:lnTo>
                  <a:pt x="0" y="39"/>
                </a:lnTo>
                <a:lnTo>
                  <a:pt x="0" y="60"/>
                </a:lnTo>
                <a:lnTo>
                  <a:pt x="43" y="60"/>
                </a:lnTo>
                <a:lnTo>
                  <a:pt x="43" y="199"/>
                </a:lnTo>
                <a:close/>
              </a:path>
            </a:pathLst>
          </a:custGeom>
          <a:solidFill>
            <a:srgbClr val="000080"/>
          </a:solidFill>
          <a:ln w="9525">
            <a:noFill/>
            <a:round/>
            <a:headEnd/>
            <a:tailEnd/>
          </a:ln>
        </p:spPr>
        <p:txBody>
          <a:bodyPr/>
          <a:lstStyle/>
          <a:p>
            <a:endParaRPr lang="ru-RU"/>
          </a:p>
        </p:txBody>
      </p:sp>
      <p:sp>
        <p:nvSpPr>
          <p:cNvPr id="23816" name="Rectangle 264"/>
          <p:cNvSpPr>
            <a:spLocks noChangeArrowheads="1"/>
          </p:cNvSpPr>
          <p:nvPr/>
        </p:nvSpPr>
        <p:spPr bwMode="auto">
          <a:xfrm>
            <a:off x="2036763" y="5040313"/>
            <a:ext cx="12700" cy="109537"/>
          </a:xfrm>
          <a:prstGeom prst="rect">
            <a:avLst/>
          </a:prstGeom>
          <a:solidFill>
            <a:srgbClr val="000080"/>
          </a:solidFill>
          <a:ln w="9525">
            <a:noFill/>
            <a:miter lim="800000"/>
            <a:headEnd/>
            <a:tailEnd/>
          </a:ln>
        </p:spPr>
        <p:txBody>
          <a:bodyPr/>
          <a:lstStyle/>
          <a:p>
            <a:endParaRPr lang="ru-RU"/>
          </a:p>
        </p:txBody>
      </p:sp>
      <p:sp>
        <p:nvSpPr>
          <p:cNvPr id="23817" name="Freeform 265"/>
          <p:cNvSpPr>
            <a:spLocks/>
          </p:cNvSpPr>
          <p:nvPr/>
        </p:nvSpPr>
        <p:spPr bwMode="auto">
          <a:xfrm>
            <a:off x="2063750" y="5068888"/>
            <a:ext cx="50800" cy="82550"/>
          </a:xfrm>
          <a:custGeom>
            <a:avLst/>
            <a:gdLst>
              <a:gd name="T0" fmla="*/ 1 w 111"/>
              <a:gd name="T1" fmla="*/ 117 h 158"/>
              <a:gd name="T2" fmla="*/ 8 w 111"/>
              <a:gd name="T3" fmla="*/ 137 h 158"/>
              <a:gd name="T4" fmla="*/ 22 w 111"/>
              <a:gd name="T5" fmla="*/ 150 h 158"/>
              <a:gd name="T6" fmla="*/ 42 w 111"/>
              <a:gd name="T7" fmla="*/ 157 h 158"/>
              <a:gd name="T8" fmla="*/ 67 w 111"/>
              <a:gd name="T9" fmla="*/ 157 h 158"/>
              <a:gd name="T10" fmla="*/ 88 w 111"/>
              <a:gd name="T11" fmla="*/ 151 h 158"/>
              <a:gd name="T12" fmla="*/ 103 w 111"/>
              <a:gd name="T13" fmla="*/ 138 h 158"/>
              <a:gd name="T14" fmla="*/ 110 w 111"/>
              <a:gd name="T15" fmla="*/ 119 h 158"/>
              <a:gd name="T16" fmla="*/ 110 w 111"/>
              <a:gd name="T17" fmla="*/ 100 h 158"/>
              <a:gd name="T18" fmla="*/ 106 w 111"/>
              <a:gd name="T19" fmla="*/ 86 h 158"/>
              <a:gd name="T20" fmla="*/ 95 w 111"/>
              <a:gd name="T21" fmla="*/ 76 h 158"/>
              <a:gd name="T22" fmla="*/ 80 w 111"/>
              <a:gd name="T23" fmla="*/ 69 h 158"/>
              <a:gd name="T24" fmla="*/ 47 w 111"/>
              <a:gd name="T25" fmla="*/ 61 h 158"/>
              <a:gd name="T26" fmla="*/ 37 w 111"/>
              <a:gd name="T27" fmla="*/ 58 h 158"/>
              <a:gd name="T28" fmla="*/ 30 w 111"/>
              <a:gd name="T29" fmla="*/ 54 h 158"/>
              <a:gd name="T30" fmla="*/ 26 w 111"/>
              <a:gd name="T31" fmla="*/ 50 h 158"/>
              <a:gd name="T32" fmla="*/ 25 w 111"/>
              <a:gd name="T33" fmla="*/ 43 h 158"/>
              <a:gd name="T34" fmla="*/ 27 w 111"/>
              <a:gd name="T35" fmla="*/ 33 h 158"/>
              <a:gd name="T36" fmla="*/ 32 w 111"/>
              <a:gd name="T37" fmla="*/ 27 h 158"/>
              <a:gd name="T38" fmla="*/ 42 w 111"/>
              <a:gd name="T39" fmla="*/ 23 h 158"/>
              <a:gd name="T40" fmla="*/ 54 w 111"/>
              <a:gd name="T41" fmla="*/ 22 h 158"/>
              <a:gd name="T42" fmla="*/ 67 w 111"/>
              <a:gd name="T43" fmla="*/ 23 h 158"/>
              <a:gd name="T44" fmla="*/ 76 w 111"/>
              <a:gd name="T45" fmla="*/ 29 h 158"/>
              <a:gd name="T46" fmla="*/ 83 w 111"/>
              <a:gd name="T47" fmla="*/ 36 h 158"/>
              <a:gd name="T48" fmla="*/ 86 w 111"/>
              <a:gd name="T49" fmla="*/ 46 h 158"/>
              <a:gd name="T50" fmla="*/ 107 w 111"/>
              <a:gd name="T51" fmla="*/ 36 h 158"/>
              <a:gd name="T52" fmla="*/ 100 w 111"/>
              <a:gd name="T53" fmla="*/ 18 h 158"/>
              <a:gd name="T54" fmla="*/ 86 w 111"/>
              <a:gd name="T55" fmla="*/ 7 h 158"/>
              <a:gd name="T56" fmla="*/ 66 w 111"/>
              <a:gd name="T57" fmla="*/ 1 h 158"/>
              <a:gd name="T58" fmla="*/ 43 w 111"/>
              <a:gd name="T59" fmla="*/ 1 h 158"/>
              <a:gd name="T60" fmla="*/ 24 w 111"/>
              <a:gd name="T61" fmla="*/ 7 h 158"/>
              <a:gd name="T62" fmla="*/ 10 w 111"/>
              <a:gd name="T63" fmla="*/ 18 h 158"/>
              <a:gd name="T64" fmla="*/ 4 w 111"/>
              <a:gd name="T65" fmla="*/ 33 h 158"/>
              <a:gd name="T66" fmla="*/ 4 w 111"/>
              <a:gd name="T67" fmla="*/ 52 h 158"/>
              <a:gd name="T68" fmla="*/ 8 w 111"/>
              <a:gd name="T69" fmla="*/ 66 h 158"/>
              <a:gd name="T70" fmla="*/ 17 w 111"/>
              <a:gd name="T71" fmla="*/ 75 h 158"/>
              <a:gd name="T72" fmla="*/ 32 w 111"/>
              <a:gd name="T73" fmla="*/ 82 h 158"/>
              <a:gd name="T74" fmla="*/ 68 w 111"/>
              <a:gd name="T75" fmla="*/ 93 h 158"/>
              <a:gd name="T76" fmla="*/ 78 w 111"/>
              <a:gd name="T77" fmla="*/ 95 h 158"/>
              <a:gd name="T78" fmla="*/ 84 w 111"/>
              <a:gd name="T79" fmla="*/ 99 h 158"/>
              <a:gd name="T80" fmla="*/ 88 w 111"/>
              <a:gd name="T81" fmla="*/ 104 h 158"/>
              <a:gd name="T82" fmla="*/ 89 w 111"/>
              <a:gd name="T83" fmla="*/ 113 h 158"/>
              <a:gd name="T84" fmla="*/ 87 w 111"/>
              <a:gd name="T85" fmla="*/ 122 h 158"/>
              <a:gd name="T86" fmla="*/ 81 w 111"/>
              <a:gd name="T87" fmla="*/ 129 h 158"/>
              <a:gd name="T88" fmla="*/ 70 w 111"/>
              <a:gd name="T89" fmla="*/ 135 h 158"/>
              <a:gd name="T90" fmla="*/ 56 w 111"/>
              <a:gd name="T91" fmla="*/ 136 h 158"/>
              <a:gd name="T92" fmla="*/ 42 w 111"/>
              <a:gd name="T93" fmla="*/ 133 h 158"/>
              <a:gd name="T94" fmla="*/ 31 w 111"/>
              <a:gd name="T95" fmla="*/ 128 h 158"/>
              <a:gd name="T96" fmla="*/ 24 w 111"/>
              <a:gd name="T97" fmla="*/ 118 h 158"/>
              <a:gd name="T98" fmla="*/ 21 w 111"/>
              <a:gd name="T99" fmla="*/ 106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1"/>
              <a:gd name="T151" fmla="*/ 0 h 158"/>
              <a:gd name="T152" fmla="*/ 111 w 111"/>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1" h="158">
                <a:moveTo>
                  <a:pt x="0" y="106"/>
                </a:moveTo>
                <a:lnTo>
                  <a:pt x="1" y="117"/>
                </a:lnTo>
                <a:lnTo>
                  <a:pt x="3" y="128"/>
                </a:lnTo>
                <a:lnTo>
                  <a:pt x="8" y="137"/>
                </a:lnTo>
                <a:lnTo>
                  <a:pt x="13" y="144"/>
                </a:lnTo>
                <a:lnTo>
                  <a:pt x="22" y="150"/>
                </a:lnTo>
                <a:lnTo>
                  <a:pt x="31" y="154"/>
                </a:lnTo>
                <a:lnTo>
                  <a:pt x="42" y="157"/>
                </a:lnTo>
                <a:lnTo>
                  <a:pt x="54" y="158"/>
                </a:lnTo>
                <a:lnTo>
                  <a:pt x="67" y="157"/>
                </a:lnTo>
                <a:lnTo>
                  <a:pt x="79" y="154"/>
                </a:lnTo>
                <a:lnTo>
                  <a:pt x="88" y="151"/>
                </a:lnTo>
                <a:lnTo>
                  <a:pt x="97" y="145"/>
                </a:lnTo>
                <a:lnTo>
                  <a:pt x="103" y="138"/>
                </a:lnTo>
                <a:lnTo>
                  <a:pt x="107" y="130"/>
                </a:lnTo>
                <a:lnTo>
                  <a:pt x="110" y="119"/>
                </a:lnTo>
                <a:lnTo>
                  <a:pt x="111" y="109"/>
                </a:lnTo>
                <a:lnTo>
                  <a:pt x="110" y="100"/>
                </a:lnTo>
                <a:lnTo>
                  <a:pt x="109" y="93"/>
                </a:lnTo>
                <a:lnTo>
                  <a:pt x="106" y="86"/>
                </a:lnTo>
                <a:lnTo>
                  <a:pt x="101" y="81"/>
                </a:lnTo>
                <a:lnTo>
                  <a:pt x="95" y="76"/>
                </a:lnTo>
                <a:lnTo>
                  <a:pt x="88" y="73"/>
                </a:lnTo>
                <a:lnTo>
                  <a:pt x="80" y="69"/>
                </a:lnTo>
                <a:lnTo>
                  <a:pt x="70" y="67"/>
                </a:lnTo>
                <a:lnTo>
                  <a:pt x="47" y="61"/>
                </a:lnTo>
                <a:lnTo>
                  <a:pt x="42" y="59"/>
                </a:lnTo>
                <a:lnTo>
                  <a:pt x="37" y="58"/>
                </a:lnTo>
                <a:lnTo>
                  <a:pt x="33" y="57"/>
                </a:lnTo>
                <a:lnTo>
                  <a:pt x="30" y="54"/>
                </a:lnTo>
                <a:lnTo>
                  <a:pt x="28" y="52"/>
                </a:lnTo>
                <a:lnTo>
                  <a:pt x="26" y="50"/>
                </a:lnTo>
                <a:lnTo>
                  <a:pt x="25" y="46"/>
                </a:lnTo>
                <a:lnTo>
                  <a:pt x="25" y="43"/>
                </a:lnTo>
                <a:lnTo>
                  <a:pt x="25" y="38"/>
                </a:lnTo>
                <a:lnTo>
                  <a:pt x="27" y="33"/>
                </a:lnTo>
                <a:lnTo>
                  <a:pt x="29" y="30"/>
                </a:lnTo>
                <a:lnTo>
                  <a:pt x="32" y="27"/>
                </a:lnTo>
                <a:lnTo>
                  <a:pt x="36" y="25"/>
                </a:lnTo>
                <a:lnTo>
                  <a:pt x="42" y="23"/>
                </a:lnTo>
                <a:lnTo>
                  <a:pt x="47" y="22"/>
                </a:lnTo>
                <a:lnTo>
                  <a:pt x="54" y="22"/>
                </a:lnTo>
                <a:lnTo>
                  <a:pt x="61" y="22"/>
                </a:lnTo>
                <a:lnTo>
                  <a:pt x="67" y="23"/>
                </a:lnTo>
                <a:lnTo>
                  <a:pt x="72" y="25"/>
                </a:lnTo>
                <a:lnTo>
                  <a:pt x="76" y="29"/>
                </a:lnTo>
                <a:lnTo>
                  <a:pt x="81" y="32"/>
                </a:lnTo>
                <a:lnTo>
                  <a:pt x="83" y="36"/>
                </a:lnTo>
                <a:lnTo>
                  <a:pt x="85" y="40"/>
                </a:lnTo>
                <a:lnTo>
                  <a:pt x="86" y="46"/>
                </a:lnTo>
                <a:lnTo>
                  <a:pt x="108" y="46"/>
                </a:lnTo>
                <a:lnTo>
                  <a:pt x="107" y="36"/>
                </a:lnTo>
                <a:lnTo>
                  <a:pt x="104" y="26"/>
                </a:lnTo>
                <a:lnTo>
                  <a:pt x="100" y="18"/>
                </a:lnTo>
                <a:lnTo>
                  <a:pt x="93" y="12"/>
                </a:lnTo>
                <a:lnTo>
                  <a:pt x="86" y="7"/>
                </a:lnTo>
                <a:lnTo>
                  <a:pt x="76" y="3"/>
                </a:lnTo>
                <a:lnTo>
                  <a:pt x="66" y="1"/>
                </a:lnTo>
                <a:lnTo>
                  <a:pt x="54" y="0"/>
                </a:lnTo>
                <a:lnTo>
                  <a:pt x="43" y="1"/>
                </a:lnTo>
                <a:lnTo>
                  <a:pt x="32" y="3"/>
                </a:lnTo>
                <a:lnTo>
                  <a:pt x="24" y="7"/>
                </a:lnTo>
                <a:lnTo>
                  <a:pt x="16" y="11"/>
                </a:lnTo>
                <a:lnTo>
                  <a:pt x="10" y="18"/>
                </a:lnTo>
                <a:lnTo>
                  <a:pt x="6" y="25"/>
                </a:lnTo>
                <a:lnTo>
                  <a:pt x="4" y="33"/>
                </a:lnTo>
                <a:lnTo>
                  <a:pt x="3" y="43"/>
                </a:lnTo>
                <a:lnTo>
                  <a:pt x="4" y="52"/>
                </a:lnTo>
                <a:lnTo>
                  <a:pt x="5" y="59"/>
                </a:lnTo>
                <a:lnTo>
                  <a:pt x="8" y="66"/>
                </a:lnTo>
                <a:lnTo>
                  <a:pt x="12" y="71"/>
                </a:lnTo>
                <a:lnTo>
                  <a:pt x="17" y="75"/>
                </a:lnTo>
                <a:lnTo>
                  <a:pt x="24" y="79"/>
                </a:lnTo>
                <a:lnTo>
                  <a:pt x="32" y="82"/>
                </a:lnTo>
                <a:lnTo>
                  <a:pt x="41" y="85"/>
                </a:lnTo>
                <a:lnTo>
                  <a:pt x="68" y="93"/>
                </a:lnTo>
                <a:lnTo>
                  <a:pt x="72" y="94"/>
                </a:lnTo>
                <a:lnTo>
                  <a:pt x="78" y="95"/>
                </a:lnTo>
                <a:lnTo>
                  <a:pt x="81" y="97"/>
                </a:lnTo>
                <a:lnTo>
                  <a:pt x="84" y="99"/>
                </a:lnTo>
                <a:lnTo>
                  <a:pt x="86" y="102"/>
                </a:lnTo>
                <a:lnTo>
                  <a:pt x="88" y="104"/>
                </a:lnTo>
                <a:lnTo>
                  <a:pt x="89" y="108"/>
                </a:lnTo>
                <a:lnTo>
                  <a:pt x="89" y="113"/>
                </a:lnTo>
                <a:lnTo>
                  <a:pt x="88" y="117"/>
                </a:lnTo>
                <a:lnTo>
                  <a:pt x="87" y="122"/>
                </a:lnTo>
                <a:lnTo>
                  <a:pt x="84" y="126"/>
                </a:lnTo>
                <a:lnTo>
                  <a:pt x="81" y="129"/>
                </a:lnTo>
                <a:lnTo>
                  <a:pt x="75" y="132"/>
                </a:lnTo>
                <a:lnTo>
                  <a:pt x="70" y="135"/>
                </a:lnTo>
                <a:lnTo>
                  <a:pt x="64" y="136"/>
                </a:lnTo>
                <a:lnTo>
                  <a:pt x="56" y="136"/>
                </a:lnTo>
                <a:lnTo>
                  <a:pt x="49" y="136"/>
                </a:lnTo>
                <a:lnTo>
                  <a:pt x="42" y="133"/>
                </a:lnTo>
                <a:lnTo>
                  <a:pt x="35" y="131"/>
                </a:lnTo>
                <a:lnTo>
                  <a:pt x="31" y="128"/>
                </a:lnTo>
                <a:lnTo>
                  <a:pt x="27" y="124"/>
                </a:lnTo>
                <a:lnTo>
                  <a:pt x="24" y="118"/>
                </a:lnTo>
                <a:lnTo>
                  <a:pt x="22" y="113"/>
                </a:lnTo>
                <a:lnTo>
                  <a:pt x="21" y="106"/>
                </a:lnTo>
                <a:lnTo>
                  <a:pt x="0" y="106"/>
                </a:lnTo>
                <a:close/>
              </a:path>
            </a:pathLst>
          </a:custGeom>
          <a:solidFill>
            <a:srgbClr val="000080"/>
          </a:solidFill>
          <a:ln w="9525">
            <a:noFill/>
            <a:round/>
            <a:headEnd/>
            <a:tailEnd/>
          </a:ln>
        </p:spPr>
        <p:txBody>
          <a:bodyPr/>
          <a:lstStyle/>
          <a:p>
            <a:endParaRPr lang="ru-RU"/>
          </a:p>
        </p:txBody>
      </p:sp>
      <p:sp>
        <p:nvSpPr>
          <p:cNvPr id="23818" name="Freeform 266"/>
          <p:cNvSpPr>
            <a:spLocks noEditPoints="1"/>
          </p:cNvSpPr>
          <p:nvPr/>
        </p:nvSpPr>
        <p:spPr bwMode="auto">
          <a:xfrm>
            <a:off x="2124075" y="5068888"/>
            <a:ext cx="60325" cy="82550"/>
          </a:xfrm>
          <a:custGeom>
            <a:avLst/>
            <a:gdLst>
              <a:gd name="T0" fmla="*/ 91 w 129"/>
              <a:gd name="T1" fmla="*/ 99 h 158"/>
              <a:gd name="T2" fmla="*/ 88 w 129"/>
              <a:gd name="T3" fmla="*/ 114 h 158"/>
              <a:gd name="T4" fmla="*/ 79 w 129"/>
              <a:gd name="T5" fmla="*/ 125 h 158"/>
              <a:gd name="T6" fmla="*/ 66 w 129"/>
              <a:gd name="T7" fmla="*/ 133 h 158"/>
              <a:gd name="T8" fmla="*/ 49 w 129"/>
              <a:gd name="T9" fmla="*/ 136 h 158"/>
              <a:gd name="T10" fmla="*/ 38 w 129"/>
              <a:gd name="T11" fmla="*/ 135 h 158"/>
              <a:gd name="T12" fmla="*/ 31 w 129"/>
              <a:gd name="T13" fmla="*/ 130 h 158"/>
              <a:gd name="T14" fmla="*/ 27 w 129"/>
              <a:gd name="T15" fmla="*/ 122 h 158"/>
              <a:gd name="T16" fmla="*/ 25 w 129"/>
              <a:gd name="T17" fmla="*/ 113 h 158"/>
              <a:gd name="T18" fmla="*/ 26 w 129"/>
              <a:gd name="T19" fmla="*/ 102 h 158"/>
              <a:gd name="T20" fmla="*/ 30 w 129"/>
              <a:gd name="T21" fmla="*/ 95 h 158"/>
              <a:gd name="T22" fmla="*/ 37 w 129"/>
              <a:gd name="T23" fmla="*/ 89 h 158"/>
              <a:gd name="T24" fmla="*/ 48 w 129"/>
              <a:gd name="T25" fmla="*/ 87 h 158"/>
              <a:gd name="T26" fmla="*/ 71 w 129"/>
              <a:gd name="T27" fmla="*/ 83 h 158"/>
              <a:gd name="T28" fmla="*/ 91 w 129"/>
              <a:gd name="T29" fmla="*/ 76 h 158"/>
              <a:gd name="T30" fmla="*/ 93 w 129"/>
              <a:gd name="T31" fmla="*/ 139 h 158"/>
              <a:gd name="T32" fmla="*/ 96 w 129"/>
              <a:gd name="T33" fmla="*/ 147 h 158"/>
              <a:gd name="T34" fmla="*/ 101 w 129"/>
              <a:gd name="T35" fmla="*/ 153 h 158"/>
              <a:gd name="T36" fmla="*/ 110 w 129"/>
              <a:gd name="T37" fmla="*/ 157 h 158"/>
              <a:gd name="T38" fmla="*/ 122 w 129"/>
              <a:gd name="T39" fmla="*/ 156 h 158"/>
              <a:gd name="T40" fmla="*/ 129 w 129"/>
              <a:gd name="T41" fmla="*/ 135 h 158"/>
              <a:gd name="T42" fmla="*/ 118 w 129"/>
              <a:gd name="T43" fmla="*/ 135 h 158"/>
              <a:gd name="T44" fmla="*/ 114 w 129"/>
              <a:gd name="T45" fmla="*/ 126 h 158"/>
              <a:gd name="T46" fmla="*/ 114 w 129"/>
              <a:gd name="T47" fmla="*/ 45 h 158"/>
              <a:gd name="T48" fmla="*/ 111 w 129"/>
              <a:gd name="T49" fmla="*/ 25 h 158"/>
              <a:gd name="T50" fmla="*/ 101 w 129"/>
              <a:gd name="T51" fmla="*/ 10 h 158"/>
              <a:gd name="T52" fmla="*/ 85 w 129"/>
              <a:gd name="T53" fmla="*/ 2 h 158"/>
              <a:gd name="T54" fmla="*/ 61 w 129"/>
              <a:gd name="T55" fmla="*/ 0 h 158"/>
              <a:gd name="T56" fmla="*/ 38 w 129"/>
              <a:gd name="T57" fmla="*/ 3 h 158"/>
              <a:gd name="T58" fmla="*/ 21 w 129"/>
              <a:gd name="T59" fmla="*/ 12 h 158"/>
              <a:gd name="T60" fmla="*/ 11 w 129"/>
              <a:gd name="T61" fmla="*/ 27 h 158"/>
              <a:gd name="T62" fmla="*/ 7 w 129"/>
              <a:gd name="T63" fmla="*/ 47 h 158"/>
              <a:gd name="T64" fmla="*/ 29 w 129"/>
              <a:gd name="T65" fmla="*/ 48 h 158"/>
              <a:gd name="T66" fmla="*/ 31 w 129"/>
              <a:gd name="T67" fmla="*/ 37 h 158"/>
              <a:gd name="T68" fmla="*/ 37 w 129"/>
              <a:gd name="T69" fmla="*/ 29 h 158"/>
              <a:gd name="T70" fmla="*/ 47 w 129"/>
              <a:gd name="T71" fmla="*/ 23 h 158"/>
              <a:gd name="T72" fmla="*/ 60 w 129"/>
              <a:gd name="T73" fmla="*/ 22 h 158"/>
              <a:gd name="T74" fmla="*/ 74 w 129"/>
              <a:gd name="T75" fmla="*/ 23 h 158"/>
              <a:gd name="T76" fmla="*/ 84 w 129"/>
              <a:gd name="T77" fmla="*/ 27 h 158"/>
              <a:gd name="T78" fmla="*/ 89 w 129"/>
              <a:gd name="T79" fmla="*/ 34 h 158"/>
              <a:gd name="T80" fmla="*/ 91 w 129"/>
              <a:gd name="T81" fmla="*/ 44 h 158"/>
              <a:gd name="T82" fmla="*/ 90 w 129"/>
              <a:gd name="T83" fmla="*/ 54 h 158"/>
              <a:gd name="T84" fmla="*/ 85 w 129"/>
              <a:gd name="T85" fmla="*/ 59 h 158"/>
              <a:gd name="T86" fmla="*/ 71 w 129"/>
              <a:gd name="T87" fmla="*/ 62 h 158"/>
              <a:gd name="T88" fmla="*/ 48 w 129"/>
              <a:gd name="T89" fmla="*/ 65 h 158"/>
              <a:gd name="T90" fmla="*/ 27 w 129"/>
              <a:gd name="T91" fmla="*/ 71 h 158"/>
              <a:gd name="T92" fmla="*/ 12 w 129"/>
              <a:gd name="T93" fmla="*/ 80 h 158"/>
              <a:gd name="T94" fmla="*/ 3 w 129"/>
              <a:gd name="T95" fmla="*/ 94 h 158"/>
              <a:gd name="T96" fmla="*/ 0 w 129"/>
              <a:gd name="T97" fmla="*/ 113 h 158"/>
              <a:gd name="T98" fmla="*/ 3 w 129"/>
              <a:gd name="T99" fmla="*/ 131 h 158"/>
              <a:gd name="T100" fmla="*/ 12 w 129"/>
              <a:gd name="T101" fmla="*/ 146 h 158"/>
              <a:gd name="T102" fmla="*/ 26 w 129"/>
              <a:gd name="T103" fmla="*/ 154 h 158"/>
              <a:gd name="T104" fmla="*/ 45 w 129"/>
              <a:gd name="T105" fmla="*/ 158 h 158"/>
              <a:gd name="T106" fmla="*/ 71 w 129"/>
              <a:gd name="T107" fmla="*/ 152 h 158"/>
              <a:gd name="T108" fmla="*/ 93 w 129"/>
              <a:gd name="T109" fmla="*/ 133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6"/>
                </a:moveTo>
                <a:lnTo>
                  <a:pt x="91" y="99"/>
                </a:lnTo>
                <a:lnTo>
                  <a:pt x="90" y="107"/>
                </a:lnTo>
                <a:lnTo>
                  <a:pt x="88" y="114"/>
                </a:lnTo>
                <a:lnTo>
                  <a:pt x="85" y="119"/>
                </a:lnTo>
                <a:lnTo>
                  <a:pt x="79" y="125"/>
                </a:lnTo>
                <a:lnTo>
                  <a:pt x="73" y="130"/>
                </a:lnTo>
                <a:lnTo>
                  <a:pt x="66" y="133"/>
                </a:lnTo>
                <a:lnTo>
                  <a:pt x="58" y="135"/>
                </a:lnTo>
                <a:lnTo>
                  <a:pt x="49" y="136"/>
                </a:lnTo>
                <a:lnTo>
                  <a:pt x="43" y="136"/>
                </a:lnTo>
                <a:lnTo>
                  <a:pt x="38" y="135"/>
                </a:lnTo>
                <a:lnTo>
                  <a:pt x="34" y="132"/>
                </a:lnTo>
                <a:lnTo>
                  <a:pt x="31" y="130"/>
                </a:lnTo>
                <a:lnTo>
                  <a:pt x="28" y="126"/>
                </a:lnTo>
                <a:lnTo>
                  <a:pt x="27" y="122"/>
                </a:lnTo>
                <a:lnTo>
                  <a:pt x="25" y="117"/>
                </a:lnTo>
                <a:lnTo>
                  <a:pt x="25" y="113"/>
                </a:lnTo>
                <a:lnTo>
                  <a:pt x="25" y="107"/>
                </a:lnTo>
                <a:lnTo>
                  <a:pt x="26" y="102"/>
                </a:lnTo>
                <a:lnTo>
                  <a:pt x="28" y="99"/>
                </a:lnTo>
                <a:lnTo>
                  <a:pt x="30" y="95"/>
                </a:lnTo>
                <a:lnTo>
                  <a:pt x="33" y="92"/>
                </a:lnTo>
                <a:lnTo>
                  <a:pt x="37" y="89"/>
                </a:lnTo>
                <a:lnTo>
                  <a:pt x="42" y="88"/>
                </a:lnTo>
                <a:lnTo>
                  <a:pt x="48" y="87"/>
                </a:lnTo>
                <a:lnTo>
                  <a:pt x="59" y="85"/>
                </a:lnTo>
                <a:lnTo>
                  <a:pt x="71" y="83"/>
                </a:lnTo>
                <a:lnTo>
                  <a:pt x="81" y="81"/>
                </a:lnTo>
                <a:lnTo>
                  <a:pt x="91" y="76"/>
                </a:lnTo>
                <a:close/>
                <a:moveTo>
                  <a:pt x="93" y="133"/>
                </a:moveTo>
                <a:lnTo>
                  <a:pt x="93" y="139"/>
                </a:lnTo>
                <a:lnTo>
                  <a:pt x="94" y="144"/>
                </a:lnTo>
                <a:lnTo>
                  <a:pt x="96" y="147"/>
                </a:lnTo>
                <a:lnTo>
                  <a:pt x="98" y="151"/>
                </a:lnTo>
                <a:lnTo>
                  <a:pt x="101" y="153"/>
                </a:lnTo>
                <a:lnTo>
                  <a:pt x="106" y="156"/>
                </a:lnTo>
                <a:lnTo>
                  <a:pt x="110" y="157"/>
                </a:lnTo>
                <a:lnTo>
                  <a:pt x="116" y="157"/>
                </a:lnTo>
                <a:lnTo>
                  <a:pt x="122" y="156"/>
                </a:lnTo>
                <a:lnTo>
                  <a:pt x="129" y="154"/>
                </a:lnTo>
                <a:lnTo>
                  <a:pt x="129" y="135"/>
                </a:lnTo>
                <a:lnTo>
                  <a:pt x="123" y="136"/>
                </a:lnTo>
                <a:lnTo>
                  <a:pt x="118" y="135"/>
                </a:lnTo>
                <a:lnTo>
                  <a:pt x="115" y="131"/>
                </a:lnTo>
                <a:lnTo>
                  <a:pt x="114" y="126"/>
                </a:lnTo>
                <a:lnTo>
                  <a:pt x="114" y="119"/>
                </a:lnTo>
                <a:lnTo>
                  <a:pt x="114" y="45"/>
                </a:lnTo>
                <a:lnTo>
                  <a:pt x="113" y="34"/>
                </a:lnTo>
                <a:lnTo>
                  <a:pt x="111" y="25"/>
                </a:lnTo>
                <a:lnTo>
                  <a:pt x="107" y="17"/>
                </a:lnTo>
                <a:lnTo>
                  <a:pt x="101" y="10"/>
                </a:lnTo>
                <a:lnTo>
                  <a:pt x="94" y="5"/>
                </a:lnTo>
                <a:lnTo>
                  <a:pt x="85" y="2"/>
                </a:lnTo>
                <a:lnTo>
                  <a:pt x="74" y="1"/>
                </a:lnTo>
                <a:lnTo>
                  <a:pt x="61" y="0"/>
                </a:lnTo>
                <a:lnTo>
                  <a:pt x="49" y="1"/>
                </a:lnTo>
                <a:lnTo>
                  <a:pt x="38" y="3"/>
                </a:lnTo>
                <a:lnTo>
                  <a:pt x="29" y="7"/>
                </a:lnTo>
                <a:lnTo>
                  <a:pt x="21" y="12"/>
                </a:lnTo>
                <a:lnTo>
                  <a:pt x="15" y="19"/>
                </a:lnTo>
                <a:lnTo>
                  <a:pt x="11" y="27"/>
                </a:lnTo>
                <a:lnTo>
                  <a:pt x="8" y="37"/>
                </a:lnTo>
                <a:lnTo>
                  <a:pt x="7" y="47"/>
                </a:lnTo>
                <a:lnTo>
                  <a:pt x="7" y="48"/>
                </a:lnTo>
                <a:lnTo>
                  <a:pt x="29" y="48"/>
                </a:lnTo>
                <a:lnTo>
                  <a:pt x="29" y="43"/>
                </a:lnTo>
                <a:lnTo>
                  <a:pt x="31" y="37"/>
                </a:lnTo>
                <a:lnTo>
                  <a:pt x="33" y="32"/>
                </a:lnTo>
                <a:lnTo>
                  <a:pt x="37" y="29"/>
                </a:lnTo>
                <a:lnTo>
                  <a:pt x="41" y="25"/>
                </a:lnTo>
                <a:lnTo>
                  <a:pt x="47" y="23"/>
                </a:lnTo>
                <a:lnTo>
                  <a:pt x="53" y="22"/>
                </a:lnTo>
                <a:lnTo>
                  <a:pt x="60" y="22"/>
                </a:lnTo>
                <a:lnTo>
                  <a:pt x="68" y="22"/>
                </a:lnTo>
                <a:lnTo>
                  <a:pt x="74" y="23"/>
                </a:lnTo>
                <a:lnTo>
                  <a:pt x="79" y="25"/>
                </a:lnTo>
                <a:lnTo>
                  <a:pt x="84" y="27"/>
                </a:lnTo>
                <a:lnTo>
                  <a:pt x="87" y="30"/>
                </a:lnTo>
                <a:lnTo>
                  <a:pt x="89" y="34"/>
                </a:lnTo>
                <a:lnTo>
                  <a:pt x="91" y="38"/>
                </a:lnTo>
                <a:lnTo>
                  <a:pt x="91" y="44"/>
                </a:lnTo>
                <a:lnTo>
                  <a:pt x="91" y="50"/>
                </a:lnTo>
                <a:lnTo>
                  <a:pt x="90" y="54"/>
                </a:lnTo>
                <a:lnTo>
                  <a:pt x="89" y="57"/>
                </a:lnTo>
                <a:lnTo>
                  <a:pt x="85" y="59"/>
                </a:lnTo>
                <a:lnTo>
                  <a:pt x="79" y="61"/>
                </a:lnTo>
                <a:lnTo>
                  <a:pt x="71" y="62"/>
                </a:lnTo>
                <a:lnTo>
                  <a:pt x="60" y="64"/>
                </a:lnTo>
                <a:lnTo>
                  <a:pt x="48" y="65"/>
                </a:lnTo>
                <a:lnTo>
                  <a:pt x="36" y="67"/>
                </a:lnTo>
                <a:lnTo>
                  <a:pt x="27" y="71"/>
                </a:lnTo>
                <a:lnTo>
                  <a:pt x="18" y="74"/>
                </a:lnTo>
                <a:lnTo>
                  <a:pt x="12" y="80"/>
                </a:lnTo>
                <a:lnTo>
                  <a:pt x="7" y="86"/>
                </a:lnTo>
                <a:lnTo>
                  <a:pt x="3" y="94"/>
                </a:lnTo>
                <a:lnTo>
                  <a:pt x="1" y="102"/>
                </a:lnTo>
                <a:lnTo>
                  <a:pt x="0" y="113"/>
                </a:lnTo>
                <a:lnTo>
                  <a:pt x="1" y="123"/>
                </a:lnTo>
                <a:lnTo>
                  <a:pt x="3" y="131"/>
                </a:lnTo>
                <a:lnTo>
                  <a:pt x="7" y="139"/>
                </a:lnTo>
                <a:lnTo>
                  <a:pt x="12" y="146"/>
                </a:lnTo>
                <a:lnTo>
                  <a:pt x="18" y="151"/>
                </a:lnTo>
                <a:lnTo>
                  <a:pt x="26" y="154"/>
                </a:lnTo>
                <a:lnTo>
                  <a:pt x="35" y="157"/>
                </a:lnTo>
                <a:lnTo>
                  <a:pt x="45" y="158"/>
                </a:lnTo>
                <a:lnTo>
                  <a:pt x="58" y="157"/>
                </a:lnTo>
                <a:lnTo>
                  <a:pt x="71" y="152"/>
                </a:lnTo>
                <a:lnTo>
                  <a:pt x="83" y="144"/>
                </a:lnTo>
                <a:lnTo>
                  <a:pt x="93" y="133"/>
                </a:lnTo>
                <a:close/>
              </a:path>
            </a:pathLst>
          </a:custGeom>
          <a:solidFill>
            <a:srgbClr val="000080"/>
          </a:solidFill>
          <a:ln w="9525">
            <a:noFill/>
            <a:round/>
            <a:headEnd/>
            <a:tailEnd/>
          </a:ln>
        </p:spPr>
        <p:txBody>
          <a:bodyPr/>
          <a:lstStyle/>
          <a:p>
            <a:endParaRPr lang="ru-RU"/>
          </a:p>
        </p:txBody>
      </p:sp>
      <p:sp>
        <p:nvSpPr>
          <p:cNvPr id="23819" name="Freeform 267"/>
          <p:cNvSpPr>
            <a:spLocks noEditPoints="1"/>
          </p:cNvSpPr>
          <p:nvPr/>
        </p:nvSpPr>
        <p:spPr bwMode="auto">
          <a:xfrm>
            <a:off x="2193925" y="5040313"/>
            <a:ext cx="60325" cy="111125"/>
          </a:xfrm>
          <a:custGeom>
            <a:avLst/>
            <a:gdLst>
              <a:gd name="T0" fmla="*/ 23 w 127"/>
              <a:gd name="T1" fmla="*/ 207 h 211"/>
              <a:gd name="T2" fmla="*/ 32 w 127"/>
              <a:gd name="T3" fmla="*/ 198 h 211"/>
              <a:gd name="T4" fmla="*/ 54 w 127"/>
              <a:gd name="T5" fmla="*/ 210 h 211"/>
              <a:gd name="T6" fmla="*/ 80 w 127"/>
              <a:gd name="T7" fmla="*/ 210 h 211"/>
              <a:gd name="T8" fmla="*/ 101 w 127"/>
              <a:gd name="T9" fmla="*/ 199 h 211"/>
              <a:gd name="T10" fmla="*/ 117 w 127"/>
              <a:gd name="T11" fmla="*/ 178 h 211"/>
              <a:gd name="T12" fmla="*/ 126 w 127"/>
              <a:gd name="T13" fmla="*/ 149 h 211"/>
              <a:gd name="T14" fmla="*/ 126 w 127"/>
              <a:gd name="T15" fmla="*/ 114 h 211"/>
              <a:gd name="T16" fmla="*/ 117 w 127"/>
              <a:gd name="T17" fmla="*/ 85 h 211"/>
              <a:gd name="T18" fmla="*/ 101 w 127"/>
              <a:gd name="T19" fmla="*/ 64 h 211"/>
              <a:gd name="T20" fmla="*/ 79 w 127"/>
              <a:gd name="T21" fmla="*/ 54 h 211"/>
              <a:gd name="T22" fmla="*/ 60 w 127"/>
              <a:gd name="T23" fmla="*/ 53 h 211"/>
              <a:gd name="T24" fmla="*/ 48 w 127"/>
              <a:gd name="T25" fmla="*/ 56 h 211"/>
              <a:gd name="T26" fmla="*/ 37 w 127"/>
              <a:gd name="T27" fmla="*/ 63 h 211"/>
              <a:gd name="T28" fmla="*/ 27 w 127"/>
              <a:gd name="T29" fmla="*/ 72 h 211"/>
              <a:gd name="T30" fmla="*/ 23 w 127"/>
              <a:gd name="T31" fmla="*/ 0 h 211"/>
              <a:gd name="T32" fmla="*/ 0 w 127"/>
              <a:gd name="T33" fmla="*/ 207 h 211"/>
              <a:gd name="T34" fmla="*/ 23 w 127"/>
              <a:gd name="T35" fmla="*/ 118 h 211"/>
              <a:gd name="T36" fmla="*/ 27 w 127"/>
              <a:gd name="T37" fmla="*/ 98 h 211"/>
              <a:gd name="T38" fmla="*/ 38 w 127"/>
              <a:gd name="T39" fmla="*/ 84 h 211"/>
              <a:gd name="T40" fmla="*/ 53 w 127"/>
              <a:gd name="T41" fmla="*/ 77 h 211"/>
              <a:gd name="T42" fmla="*/ 71 w 127"/>
              <a:gd name="T43" fmla="*/ 77 h 211"/>
              <a:gd name="T44" fmla="*/ 85 w 127"/>
              <a:gd name="T45" fmla="*/ 84 h 211"/>
              <a:gd name="T46" fmla="*/ 96 w 127"/>
              <a:gd name="T47" fmla="*/ 99 h 211"/>
              <a:gd name="T48" fmla="*/ 101 w 127"/>
              <a:gd name="T49" fmla="*/ 121 h 211"/>
              <a:gd name="T50" fmla="*/ 101 w 127"/>
              <a:gd name="T51" fmla="*/ 147 h 211"/>
              <a:gd name="T52" fmla="*/ 96 w 127"/>
              <a:gd name="T53" fmla="*/ 167 h 211"/>
              <a:gd name="T54" fmla="*/ 85 w 127"/>
              <a:gd name="T55" fmla="*/ 181 h 211"/>
              <a:gd name="T56" fmla="*/ 71 w 127"/>
              <a:gd name="T57" fmla="*/ 188 h 211"/>
              <a:gd name="T58" fmla="*/ 53 w 127"/>
              <a:gd name="T59" fmla="*/ 188 h 211"/>
              <a:gd name="T60" fmla="*/ 38 w 127"/>
              <a:gd name="T61" fmla="*/ 181 h 211"/>
              <a:gd name="T62" fmla="*/ 29 w 127"/>
              <a:gd name="T63" fmla="*/ 166 h 211"/>
              <a:gd name="T64" fmla="*/ 23 w 127"/>
              <a:gd name="T65" fmla="*/ 145 h 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7"/>
              <a:gd name="T100" fmla="*/ 0 h 211"/>
              <a:gd name="T101" fmla="*/ 127 w 127"/>
              <a:gd name="T102" fmla="*/ 211 h 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7" h="211">
                <a:moveTo>
                  <a:pt x="0" y="207"/>
                </a:moveTo>
                <a:lnTo>
                  <a:pt x="23" y="207"/>
                </a:lnTo>
                <a:lnTo>
                  <a:pt x="23" y="188"/>
                </a:lnTo>
                <a:lnTo>
                  <a:pt x="32" y="198"/>
                </a:lnTo>
                <a:lnTo>
                  <a:pt x="42" y="205"/>
                </a:lnTo>
                <a:lnTo>
                  <a:pt x="54" y="210"/>
                </a:lnTo>
                <a:lnTo>
                  <a:pt x="68" y="211"/>
                </a:lnTo>
                <a:lnTo>
                  <a:pt x="80" y="210"/>
                </a:lnTo>
                <a:lnTo>
                  <a:pt x="92" y="205"/>
                </a:lnTo>
                <a:lnTo>
                  <a:pt x="101" y="199"/>
                </a:lnTo>
                <a:lnTo>
                  <a:pt x="110" y="190"/>
                </a:lnTo>
                <a:lnTo>
                  <a:pt x="117" y="178"/>
                </a:lnTo>
                <a:lnTo>
                  <a:pt x="122" y="166"/>
                </a:lnTo>
                <a:lnTo>
                  <a:pt x="126" y="149"/>
                </a:lnTo>
                <a:lnTo>
                  <a:pt x="127" y="132"/>
                </a:lnTo>
                <a:lnTo>
                  <a:pt x="126" y="114"/>
                </a:lnTo>
                <a:lnTo>
                  <a:pt x="122" y="99"/>
                </a:lnTo>
                <a:lnTo>
                  <a:pt x="117" y="85"/>
                </a:lnTo>
                <a:lnTo>
                  <a:pt x="110" y="74"/>
                </a:lnTo>
                <a:lnTo>
                  <a:pt x="101" y="64"/>
                </a:lnTo>
                <a:lnTo>
                  <a:pt x="91" y="58"/>
                </a:lnTo>
                <a:lnTo>
                  <a:pt x="79" y="54"/>
                </a:lnTo>
                <a:lnTo>
                  <a:pt x="66" y="53"/>
                </a:lnTo>
                <a:lnTo>
                  <a:pt x="60" y="53"/>
                </a:lnTo>
                <a:lnTo>
                  <a:pt x="54" y="54"/>
                </a:lnTo>
                <a:lnTo>
                  <a:pt x="48" y="56"/>
                </a:lnTo>
                <a:lnTo>
                  <a:pt x="42" y="60"/>
                </a:lnTo>
                <a:lnTo>
                  <a:pt x="37" y="63"/>
                </a:lnTo>
                <a:lnTo>
                  <a:pt x="32" y="68"/>
                </a:lnTo>
                <a:lnTo>
                  <a:pt x="27" y="72"/>
                </a:lnTo>
                <a:lnTo>
                  <a:pt x="23" y="79"/>
                </a:lnTo>
                <a:lnTo>
                  <a:pt x="23" y="0"/>
                </a:lnTo>
                <a:lnTo>
                  <a:pt x="0" y="0"/>
                </a:lnTo>
                <a:lnTo>
                  <a:pt x="0" y="207"/>
                </a:lnTo>
                <a:close/>
                <a:moveTo>
                  <a:pt x="22" y="132"/>
                </a:moveTo>
                <a:lnTo>
                  <a:pt x="23" y="118"/>
                </a:lnTo>
                <a:lnTo>
                  <a:pt x="24" y="107"/>
                </a:lnTo>
                <a:lnTo>
                  <a:pt x="27" y="98"/>
                </a:lnTo>
                <a:lnTo>
                  <a:pt x="33" y="90"/>
                </a:lnTo>
                <a:lnTo>
                  <a:pt x="38" y="84"/>
                </a:lnTo>
                <a:lnTo>
                  <a:pt x="44" y="79"/>
                </a:lnTo>
                <a:lnTo>
                  <a:pt x="53" y="77"/>
                </a:lnTo>
                <a:lnTo>
                  <a:pt x="62" y="76"/>
                </a:lnTo>
                <a:lnTo>
                  <a:pt x="71" y="77"/>
                </a:lnTo>
                <a:lnTo>
                  <a:pt x="79" y="79"/>
                </a:lnTo>
                <a:lnTo>
                  <a:pt x="85" y="84"/>
                </a:lnTo>
                <a:lnTo>
                  <a:pt x="92" y="91"/>
                </a:lnTo>
                <a:lnTo>
                  <a:pt x="96" y="99"/>
                </a:lnTo>
                <a:lnTo>
                  <a:pt x="99" y="110"/>
                </a:lnTo>
                <a:lnTo>
                  <a:pt x="101" y="121"/>
                </a:lnTo>
                <a:lnTo>
                  <a:pt x="102" y="134"/>
                </a:lnTo>
                <a:lnTo>
                  <a:pt x="101" y="147"/>
                </a:lnTo>
                <a:lnTo>
                  <a:pt x="99" y="157"/>
                </a:lnTo>
                <a:lnTo>
                  <a:pt x="96" y="167"/>
                </a:lnTo>
                <a:lnTo>
                  <a:pt x="92" y="175"/>
                </a:lnTo>
                <a:lnTo>
                  <a:pt x="85" y="181"/>
                </a:lnTo>
                <a:lnTo>
                  <a:pt x="79" y="185"/>
                </a:lnTo>
                <a:lnTo>
                  <a:pt x="71" y="188"/>
                </a:lnTo>
                <a:lnTo>
                  <a:pt x="62" y="189"/>
                </a:lnTo>
                <a:lnTo>
                  <a:pt x="53" y="188"/>
                </a:lnTo>
                <a:lnTo>
                  <a:pt x="45" y="185"/>
                </a:lnTo>
                <a:lnTo>
                  <a:pt x="38" y="181"/>
                </a:lnTo>
                <a:lnTo>
                  <a:pt x="33" y="174"/>
                </a:lnTo>
                <a:lnTo>
                  <a:pt x="29" y="166"/>
                </a:lnTo>
                <a:lnTo>
                  <a:pt x="25" y="156"/>
                </a:lnTo>
                <a:lnTo>
                  <a:pt x="23" y="145"/>
                </a:lnTo>
                <a:lnTo>
                  <a:pt x="22" y="132"/>
                </a:lnTo>
                <a:close/>
              </a:path>
            </a:pathLst>
          </a:custGeom>
          <a:solidFill>
            <a:srgbClr val="000080"/>
          </a:solidFill>
          <a:ln w="9525">
            <a:noFill/>
            <a:round/>
            <a:headEnd/>
            <a:tailEnd/>
          </a:ln>
        </p:spPr>
        <p:txBody>
          <a:bodyPr/>
          <a:lstStyle/>
          <a:p>
            <a:endParaRPr lang="ru-RU"/>
          </a:p>
        </p:txBody>
      </p:sp>
      <p:sp>
        <p:nvSpPr>
          <p:cNvPr id="23820" name="Freeform 268"/>
          <p:cNvSpPr>
            <a:spLocks noEditPoints="1"/>
          </p:cNvSpPr>
          <p:nvPr/>
        </p:nvSpPr>
        <p:spPr bwMode="auto">
          <a:xfrm>
            <a:off x="2263775" y="5068888"/>
            <a:ext cx="57150" cy="82550"/>
          </a:xfrm>
          <a:custGeom>
            <a:avLst/>
            <a:gdLst>
              <a:gd name="T0" fmla="*/ 97 w 123"/>
              <a:gd name="T1" fmla="*/ 113 h 158"/>
              <a:gd name="T2" fmla="*/ 90 w 123"/>
              <a:gd name="T3" fmla="*/ 123 h 158"/>
              <a:gd name="T4" fmla="*/ 82 w 123"/>
              <a:gd name="T5" fmla="*/ 130 h 158"/>
              <a:gd name="T6" fmla="*/ 70 w 123"/>
              <a:gd name="T7" fmla="*/ 135 h 158"/>
              <a:gd name="T8" fmla="*/ 54 w 123"/>
              <a:gd name="T9" fmla="*/ 133 h 158"/>
              <a:gd name="T10" fmla="*/ 41 w 123"/>
              <a:gd name="T11" fmla="*/ 128 h 158"/>
              <a:gd name="T12" fmla="*/ 30 w 123"/>
              <a:gd name="T13" fmla="*/ 116 h 158"/>
              <a:gd name="T14" fmla="*/ 25 w 123"/>
              <a:gd name="T15" fmla="*/ 97 h 158"/>
              <a:gd name="T16" fmla="*/ 123 w 123"/>
              <a:gd name="T17" fmla="*/ 87 h 158"/>
              <a:gd name="T18" fmla="*/ 122 w 123"/>
              <a:gd name="T19" fmla="*/ 59 h 158"/>
              <a:gd name="T20" fmla="*/ 114 w 123"/>
              <a:gd name="T21" fmla="*/ 30 h 158"/>
              <a:gd name="T22" fmla="*/ 98 w 123"/>
              <a:gd name="T23" fmla="*/ 11 h 158"/>
              <a:gd name="T24" fmla="*/ 76 w 123"/>
              <a:gd name="T25" fmla="*/ 1 h 158"/>
              <a:gd name="T26" fmla="*/ 48 w 123"/>
              <a:gd name="T27" fmla="*/ 1 h 158"/>
              <a:gd name="T28" fmla="*/ 25 w 123"/>
              <a:gd name="T29" fmla="*/ 11 h 158"/>
              <a:gd name="T30" fmla="*/ 9 w 123"/>
              <a:gd name="T31" fmla="*/ 32 h 158"/>
              <a:gd name="T32" fmla="*/ 1 w 123"/>
              <a:gd name="T33" fmla="*/ 62 h 158"/>
              <a:gd name="T34" fmla="*/ 1 w 123"/>
              <a:gd name="T35" fmla="*/ 97 h 158"/>
              <a:gd name="T36" fmla="*/ 9 w 123"/>
              <a:gd name="T37" fmla="*/ 126 h 158"/>
              <a:gd name="T38" fmla="*/ 25 w 123"/>
              <a:gd name="T39" fmla="*/ 146 h 158"/>
              <a:gd name="T40" fmla="*/ 48 w 123"/>
              <a:gd name="T41" fmla="*/ 157 h 158"/>
              <a:gd name="T42" fmla="*/ 72 w 123"/>
              <a:gd name="T43" fmla="*/ 157 h 158"/>
              <a:gd name="T44" fmla="*/ 93 w 123"/>
              <a:gd name="T45" fmla="*/ 150 h 158"/>
              <a:gd name="T46" fmla="*/ 108 w 123"/>
              <a:gd name="T47" fmla="*/ 137 h 158"/>
              <a:gd name="T48" fmla="*/ 119 w 123"/>
              <a:gd name="T49" fmla="*/ 118 h 158"/>
              <a:gd name="T50" fmla="*/ 99 w 123"/>
              <a:gd name="T51" fmla="*/ 107 h 158"/>
              <a:gd name="T52" fmla="*/ 25 w 123"/>
              <a:gd name="T53" fmla="*/ 55 h 158"/>
              <a:gd name="T54" fmla="*/ 31 w 123"/>
              <a:gd name="T55" fmla="*/ 39 h 158"/>
              <a:gd name="T56" fmla="*/ 41 w 123"/>
              <a:gd name="T57" fmla="*/ 27 h 158"/>
              <a:gd name="T58" fmla="*/ 53 w 123"/>
              <a:gd name="T59" fmla="*/ 23 h 158"/>
              <a:gd name="T60" fmla="*/ 70 w 123"/>
              <a:gd name="T61" fmla="*/ 23 h 158"/>
              <a:gd name="T62" fmla="*/ 84 w 123"/>
              <a:gd name="T63" fmla="*/ 29 h 158"/>
              <a:gd name="T64" fmla="*/ 93 w 123"/>
              <a:gd name="T65" fmla="*/ 39 h 158"/>
              <a:gd name="T66" fmla="*/ 98 w 123"/>
              <a:gd name="T67" fmla="*/ 55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3" y="118"/>
                </a:lnTo>
                <a:lnTo>
                  <a:pt x="90" y="123"/>
                </a:lnTo>
                <a:lnTo>
                  <a:pt x="86" y="128"/>
                </a:lnTo>
                <a:lnTo>
                  <a:pt x="82" y="130"/>
                </a:lnTo>
                <a:lnTo>
                  <a:pt x="77" y="132"/>
                </a:lnTo>
                <a:lnTo>
                  <a:pt x="70" y="135"/>
                </a:lnTo>
                <a:lnTo>
                  <a:pt x="63" y="135"/>
                </a:lnTo>
                <a:lnTo>
                  <a:pt x="54" y="133"/>
                </a:lnTo>
                <a:lnTo>
                  <a:pt x="47" y="131"/>
                </a:lnTo>
                <a:lnTo>
                  <a:pt x="41" y="128"/>
                </a:lnTo>
                <a:lnTo>
                  <a:pt x="34" y="122"/>
                </a:lnTo>
                <a:lnTo>
                  <a:pt x="30" y="116"/>
                </a:lnTo>
                <a:lnTo>
                  <a:pt x="27" y="108"/>
                </a:lnTo>
                <a:lnTo>
                  <a:pt x="25" y="97"/>
                </a:lnTo>
                <a:lnTo>
                  <a:pt x="24" y="87"/>
                </a:lnTo>
                <a:lnTo>
                  <a:pt x="123" y="87"/>
                </a:lnTo>
                <a:lnTo>
                  <a:pt x="123" y="75"/>
                </a:lnTo>
                <a:lnTo>
                  <a:pt x="122" y="59"/>
                </a:lnTo>
                <a:lnTo>
                  <a:pt x="119" y="43"/>
                </a:lnTo>
                <a:lnTo>
                  <a:pt x="114" y="30"/>
                </a:lnTo>
                <a:lnTo>
                  <a:pt x="107" y="19"/>
                </a:lnTo>
                <a:lnTo>
                  <a:pt x="98" y="11"/>
                </a:lnTo>
                <a:lnTo>
                  <a:pt x="87" y="4"/>
                </a:lnTo>
                <a:lnTo>
                  <a:pt x="76" y="1"/>
                </a:lnTo>
                <a:lnTo>
                  <a:pt x="61" y="0"/>
                </a:lnTo>
                <a:lnTo>
                  <a:pt x="48" y="1"/>
                </a:lnTo>
                <a:lnTo>
                  <a:pt x="35" y="5"/>
                </a:lnTo>
                <a:lnTo>
                  <a:pt x="25" y="11"/>
                </a:lnTo>
                <a:lnTo>
                  <a:pt x="17" y="21"/>
                </a:lnTo>
                <a:lnTo>
                  <a:pt x="9" y="32"/>
                </a:lnTo>
                <a:lnTo>
                  <a:pt x="4" y="46"/>
                </a:lnTo>
                <a:lnTo>
                  <a:pt x="1" y="62"/>
                </a:lnTo>
                <a:lnTo>
                  <a:pt x="0" y="80"/>
                </a:lnTo>
                <a:lnTo>
                  <a:pt x="1" y="97"/>
                </a:lnTo>
                <a:lnTo>
                  <a:pt x="4" y="113"/>
                </a:lnTo>
                <a:lnTo>
                  <a:pt x="9" y="126"/>
                </a:lnTo>
                <a:lnTo>
                  <a:pt x="17" y="137"/>
                </a:lnTo>
                <a:lnTo>
                  <a:pt x="25" y="146"/>
                </a:lnTo>
                <a:lnTo>
                  <a:pt x="35" y="152"/>
                </a:lnTo>
                <a:lnTo>
                  <a:pt x="48" y="157"/>
                </a:lnTo>
                <a:lnTo>
                  <a:pt x="61" y="158"/>
                </a:lnTo>
                <a:lnTo>
                  <a:pt x="72" y="157"/>
                </a:lnTo>
                <a:lnTo>
                  <a:pt x="84" y="154"/>
                </a:lnTo>
                <a:lnTo>
                  <a:pt x="93" y="150"/>
                </a:lnTo>
                <a:lnTo>
                  <a:pt x="102" y="144"/>
                </a:lnTo>
                <a:lnTo>
                  <a:pt x="108" y="137"/>
                </a:lnTo>
                <a:lnTo>
                  <a:pt x="115" y="128"/>
                </a:lnTo>
                <a:lnTo>
                  <a:pt x="119" y="118"/>
                </a:lnTo>
                <a:lnTo>
                  <a:pt x="121" y="107"/>
                </a:lnTo>
                <a:lnTo>
                  <a:pt x="99" y="107"/>
                </a:lnTo>
                <a:close/>
                <a:moveTo>
                  <a:pt x="24" y="66"/>
                </a:moveTo>
                <a:lnTo>
                  <a:pt x="25" y="55"/>
                </a:lnTo>
                <a:lnTo>
                  <a:pt x="27" y="47"/>
                </a:lnTo>
                <a:lnTo>
                  <a:pt x="31" y="39"/>
                </a:lnTo>
                <a:lnTo>
                  <a:pt x="35" y="33"/>
                </a:lnTo>
                <a:lnTo>
                  <a:pt x="41" y="27"/>
                </a:lnTo>
                <a:lnTo>
                  <a:pt x="47" y="24"/>
                </a:lnTo>
                <a:lnTo>
                  <a:pt x="53" y="23"/>
                </a:lnTo>
                <a:lnTo>
                  <a:pt x="62" y="22"/>
                </a:lnTo>
                <a:lnTo>
                  <a:pt x="70" y="23"/>
                </a:lnTo>
                <a:lnTo>
                  <a:pt x="78" y="24"/>
                </a:lnTo>
                <a:lnTo>
                  <a:pt x="84" y="29"/>
                </a:lnTo>
                <a:lnTo>
                  <a:pt x="89" y="33"/>
                </a:lnTo>
                <a:lnTo>
                  <a:pt x="93" y="39"/>
                </a:lnTo>
                <a:lnTo>
                  <a:pt x="97" y="47"/>
                </a:lnTo>
                <a:lnTo>
                  <a:pt x="98" y="55"/>
                </a:lnTo>
                <a:lnTo>
                  <a:pt x="99" y="66"/>
                </a:lnTo>
                <a:lnTo>
                  <a:pt x="24" y="66"/>
                </a:lnTo>
                <a:close/>
              </a:path>
            </a:pathLst>
          </a:custGeom>
          <a:solidFill>
            <a:srgbClr val="000080"/>
          </a:solidFill>
          <a:ln w="9525">
            <a:noFill/>
            <a:round/>
            <a:headEnd/>
            <a:tailEnd/>
          </a:ln>
        </p:spPr>
        <p:txBody>
          <a:bodyPr/>
          <a:lstStyle/>
          <a:p>
            <a:endParaRPr lang="ru-RU"/>
          </a:p>
        </p:txBody>
      </p:sp>
      <p:sp>
        <p:nvSpPr>
          <p:cNvPr id="23821" name="Rectangle 269"/>
          <p:cNvSpPr>
            <a:spLocks noChangeArrowheads="1"/>
          </p:cNvSpPr>
          <p:nvPr/>
        </p:nvSpPr>
        <p:spPr bwMode="auto">
          <a:xfrm>
            <a:off x="2333625" y="5040313"/>
            <a:ext cx="11113" cy="109537"/>
          </a:xfrm>
          <a:prstGeom prst="rect">
            <a:avLst/>
          </a:prstGeom>
          <a:solidFill>
            <a:srgbClr val="000080"/>
          </a:solidFill>
          <a:ln w="9525">
            <a:noFill/>
            <a:miter lim="800000"/>
            <a:headEnd/>
            <a:tailEnd/>
          </a:ln>
        </p:spPr>
        <p:txBody>
          <a:bodyPr/>
          <a:lstStyle/>
          <a:p>
            <a:endParaRPr lang="ru-RU"/>
          </a:p>
        </p:txBody>
      </p:sp>
      <p:sp>
        <p:nvSpPr>
          <p:cNvPr id="23822" name="Rectangle 270"/>
          <p:cNvSpPr>
            <a:spLocks noChangeArrowheads="1"/>
          </p:cNvSpPr>
          <p:nvPr/>
        </p:nvSpPr>
        <p:spPr bwMode="auto">
          <a:xfrm>
            <a:off x="2360613" y="5040313"/>
            <a:ext cx="11112" cy="109537"/>
          </a:xfrm>
          <a:prstGeom prst="rect">
            <a:avLst/>
          </a:prstGeom>
          <a:solidFill>
            <a:srgbClr val="000080"/>
          </a:solidFill>
          <a:ln w="9525">
            <a:noFill/>
            <a:miter lim="800000"/>
            <a:headEnd/>
            <a:tailEnd/>
          </a:ln>
        </p:spPr>
        <p:txBody>
          <a:bodyPr/>
          <a:lstStyle/>
          <a:p>
            <a:endParaRPr lang="ru-RU"/>
          </a:p>
        </p:txBody>
      </p:sp>
      <p:sp>
        <p:nvSpPr>
          <p:cNvPr id="23823" name="Freeform 271"/>
          <p:cNvSpPr>
            <a:spLocks noEditPoints="1"/>
          </p:cNvSpPr>
          <p:nvPr/>
        </p:nvSpPr>
        <p:spPr bwMode="auto">
          <a:xfrm>
            <a:off x="2384425" y="5068888"/>
            <a:ext cx="58738" cy="82550"/>
          </a:xfrm>
          <a:custGeom>
            <a:avLst/>
            <a:gdLst>
              <a:gd name="T0" fmla="*/ 97 w 123"/>
              <a:gd name="T1" fmla="*/ 113 h 158"/>
              <a:gd name="T2" fmla="*/ 91 w 123"/>
              <a:gd name="T3" fmla="*/ 123 h 158"/>
              <a:gd name="T4" fmla="*/ 82 w 123"/>
              <a:gd name="T5" fmla="*/ 130 h 158"/>
              <a:gd name="T6" fmla="*/ 71 w 123"/>
              <a:gd name="T7" fmla="*/ 135 h 158"/>
              <a:gd name="T8" fmla="*/ 55 w 123"/>
              <a:gd name="T9" fmla="*/ 133 h 158"/>
              <a:gd name="T10" fmla="*/ 41 w 123"/>
              <a:gd name="T11" fmla="*/ 128 h 158"/>
              <a:gd name="T12" fmla="*/ 31 w 123"/>
              <a:gd name="T13" fmla="*/ 116 h 158"/>
              <a:gd name="T14" fmla="*/ 25 w 123"/>
              <a:gd name="T15" fmla="*/ 97 h 158"/>
              <a:gd name="T16" fmla="*/ 123 w 123"/>
              <a:gd name="T17" fmla="*/ 87 h 158"/>
              <a:gd name="T18" fmla="*/ 122 w 123"/>
              <a:gd name="T19" fmla="*/ 59 h 158"/>
              <a:gd name="T20" fmla="*/ 114 w 123"/>
              <a:gd name="T21" fmla="*/ 30 h 158"/>
              <a:gd name="T22" fmla="*/ 98 w 123"/>
              <a:gd name="T23" fmla="*/ 11 h 158"/>
              <a:gd name="T24" fmla="*/ 76 w 123"/>
              <a:gd name="T25" fmla="*/ 1 h 158"/>
              <a:gd name="T26" fmla="*/ 48 w 123"/>
              <a:gd name="T27" fmla="*/ 1 h 158"/>
              <a:gd name="T28" fmla="*/ 25 w 123"/>
              <a:gd name="T29" fmla="*/ 11 h 158"/>
              <a:gd name="T30" fmla="*/ 9 w 123"/>
              <a:gd name="T31" fmla="*/ 32 h 158"/>
              <a:gd name="T32" fmla="*/ 1 w 123"/>
              <a:gd name="T33" fmla="*/ 62 h 158"/>
              <a:gd name="T34" fmla="*/ 1 w 123"/>
              <a:gd name="T35" fmla="*/ 97 h 158"/>
              <a:gd name="T36" fmla="*/ 9 w 123"/>
              <a:gd name="T37" fmla="*/ 126 h 158"/>
              <a:gd name="T38" fmla="*/ 25 w 123"/>
              <a:gd name="T39" fmla="*/ 146 h 158"/>
              <a:gd name="T40" fmla="*/ 48 w 123"/>
              <a:gd name="T41" fmla="*/ 157 h 158"/>
              <a:gd name="T42" fmla="*/ 73 w 123"/>
              <a:gd name="T43" fmla="*/ 157 h 158"/>
              <a:gd name="T44" fmla="*/ 94 w 123"/>
              <a:gd name="T45" fmla="*/ 150 h 158"/>
              <a:gd name="T46" fmla="*/ 109 w 123"/>
              <a:gd name="T47" fmla="*/ 137 h 158"/>
              <a:gd name="T48" fmla="*/ 119 w 123"/>
              <a:gd name="T49" fmla="*/ 118 h 158"/>
              <a:gd name="T50" fmla="*/ 99 w 123"/>
              <a:gd name="T51" fmla="*/ 107 h 158"/>
              <a:gd name="T52" fmla="*/ 25 w 123"/>
              <a:gd name="T53" fmla="*/ 55 h 158"/>
              <a:gd name="T54" fmla="*/ 32 w 123"/>
              <a:gd name="T55" fmla="*/ 39 h 158"/>
              <a:gd name="T56" fmla="*/ 41 w 123"/>
              <a:gd name="T57" fmla="*/ 27 h 158"/>
              <a:gd name="T58" fmla="*/ 54 w 123"/>
              <a:gd name="T59" fmla="*/ 23 h 158"/>
              <a:gd name="T60" fmla="*/ 71 w 123"/>
              <a:gd name="T61" fmla="*/ 23 h 158"/>
              <a:gd name="T62" fmla="*/ 84 w 123"/>
              <a:gd name="T63" fmla="*/ 29 h 158"/>
              <a:gd name="T64" fmla="*/ 94 w 123"/>
              <a:gd name="T65" fmla="*/ 39 h 158"/>
              <a:gd name="T66" fmla="*/ 98 w 123"/>
              <a:gd name="T67" fmla="*/ 55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8"/>
                </a:lnTo>
                <a:lnTo>
                  <a:pt x="91" y="123"/>
                </a:lnTo>
                <a:lnTo>
                  <a:pt x="86" y="128"/>
                </a:lnTo>
                <a:lnTo>
                  <a:pt x="82" y="130"/>
                </a:lnTo>
                <a:lnTo>
                  <a:pt x="77" y="132"/>
                </a:lnTo>
                <a:lnTo>
                  <a:pt x="71" y="135"/>
                </a:lnTo>
                <a:lnTo>
                  <a:pt x="63" y="135"/>
                </a:lnTo>
                <a:lnTo>
                  <a:pt x="55" y="133"/>
                </a:lnTo>
                <a:lnTo>
                  <a:pt x="47" y="131"/>
                </a:lnTo>
                <a:lnTo>
                  <a:pt x="41" y="128"/>
                </a:lnTo>
                <a:lnTo>
                  <a:pt x="35" y="122"/>
                </a:lnTo>
                <a:lnTo>
                  <a:pt x="31" y="116"/>
                </a:lnTo>
                <a:lnTo>
                  <a:pt x="27" y="108"/>
                </a:lnTo>
                <a:lnTo>
                  <a:pt x="25" y="97"/>
                </a:lnTo>
                <a:lnTo>
                  <a:pt x="24" y="87"/>
                </a:lnTo>
                <a:lnTo>
                  <a:pt x="123" y="87"/>
                </a:lnTo>
                <a:lnTo>
                  <a:pt x="123" y="75"/>
                </a:lnTo>
                <a:lnTo>
                  <a:pt x="122" y="59"/>
                </a:lnTo>
                <a:lnTo>
                  <a:pt x="119" y="43"/>
                </a:lnTo>
                <a:lnTo>
                  <a:pt x="114" y="30"/>
                </a:lnTo>
                <a:lnTo>
                  <a:pt x="108" y="19"/>
                </a:lnTo>
                <a:lnTo>
                  <a:pt x="98" y="11"/>
                </a:lnTo>
                <a:lnTo>
                  <a:pt x="88" y="4"/>
                </a:lnTo>
                <a:lnTo>
                  <a:pt x="76" y="1"/>
                </a:lnTo>
                <a:lnTo>
                  <a:pt x="61" y="0"/>
                </a:lnTo>
                <a:lnTo>
                  <a:pt x="48" y="1"/>
                </a:lnTo>
                <a:lnTo>
                  <a:pt x="36" y="5"/>
                </a:lnTo>
                <a:lnTo>
                  <a:pt x="25" y="11"/>
                </a:lnTo>
                <a:lnTo>
                  <a:pt x="17" y="21"/>
                </a:lnTo>
                <a:lnTo>
                  <a:pt x="9" y="32"/>
                </a:lnTo>
                <a:lnTo>
                  <a:pt x="4" y="46"/>
                </a:lnTo>
                <a:lnTo>
                  <a:pt x="1" y="62"/>
                </a:lnTo>
                <a:lnTo>
                  <a:pt x="0" y="80"/>
                </a:lnTo>
                <a:lnTo>
                  <a:pt x="1" y="97"/>
                </a:lnTo>
                <a:lnTo>
                  <a:pt x="4" y="113"/>
                </a:lnTo>
                <a:lnTo>
                  <a:pt x="9" y="126"/>
                </a:lnTo>
                <a:lnTo>
                  <a:pt x="17" y="137"/>
                </a:lnTo>
                <a:lnTo>
                  <a:pt x="25" y="146"/>
                </a:lnTo>
                <a:lnTo>
                  <a:pt x="36" y="152"/>
                </a:lnTo>
                <a:lnTo>
                  <a:pt x="48" y="157"/>
                </a:lnTo>
                <a:lnTo>
                  <a:pt x="61" y="158"/>
                </a:lnTo>
                <a:lnTo>
                  <a:pt x="73" y="157"/>
                </a:lnTo>
                <a:lnTo>
                  <a:pt x="84" y="154"/>
                </a:lnTo>
                <a:lnTo>
                  <a:pt x="94" y="150"/>
                </a:lnTo>
                <a:lnTo>
                  <a:pt x="102" y="144"/>
                </a:lnTo>
                <a:lnTo>
                  <a:pt x="109" y="137"/>
                </a:lnTo>
                <a:lnTo>
                  <a:pt x="115" y="128"/>
                </a:lnTo>
                <a:lnTo>
                  <a:pt x="119" y="118"/>
                </a:lnTo>
                <a:lnTo>
                  <a:pt x="121" y="107"/>
                </a:lnTo>
                <a:lnTo>
                  <a:pt x="99" y="107"/>
                </a:lnTo>
                <a:close/>
                <a:moveTo>
                  <a:pt x="24" y="66"/>
                </a:moveTo>
                <a:lnTo>
                  <a:pt x="25" y="55"/>
                </a:lnTo>
                <a:lnTo>
                  <a:pt x="27" y="47"/>
                </a:lnTo>
                <a:lnTo>
                  <a:pt x="32" y="39"/>
                </a:lnTo>
                <a:lnTo>
                  <a:pt x="36" y="33"/>
                </a:lnTo>
                <a:lnTo>
                  <a:pt x="41" y="27"/>
                </a:lnTo>
                <a:lnTo>
                  <a:pt x="47" y="24"/>
                </a:lnTo>
                <a:lnTo>
                  <a:pt x="54" y="23"/>
                </a:lnTo>
                <a:lnTo>
                  <a:pt x="62" y="22"/>
                </a:lnTo>
                <a:lnTo>
                  <a:pt x="71" y="23"/>
                </a:lnTo>
                <a:lnTo>
                  <a:pt x="78" y="24"/>
                </a:lnTo>
                <a:lnTo>
                  <a:pt x="84" y="29"/>
                </a:lnTo>
                <a:lnTo>
                  <a:pt x="90" y="33"/>
                </a:lnTo>
                <a:lnTo>
                  <a:pt x="94" y="39"/>
                </a:lnTo>
                <a:lnTo>
                  <a:pt x="97" y="47"/>
                </a:lnTo>
                <a:lnTo>
                  <a:pt x="98" y="55"/>
                </a:lnTo>
                <a:lnTo>
                  <a:pt x="99" y="66"/>
                </a:lnTo>
                <a:lnTo>
                  <a:pt x="24" y="66"/>
                </a:lnTo>
                <a:close/>
              </a:path>
            </a:pathLst>
          </a:custGeom>
          <a:solidFill>
            <a:srgbClr val="000080"/>
          </a:solidFill>
          <a:ln w="9525">
            <a:noFill/>
            <a:round/>
            <a:headEnd/>
            <a:tailEnd/>
          </a:ln>
        </p:spPr>
        <p:txBody>
          <a:bodyPr/>
          <a:lstStyle/>
          <a:p>
            <a:endParaRPr lang="ru-RU"/>
          </a:p>
        </p:txBody>
      </p:sp>
      <p:sp>
        <p:nvSpPr>
          <p:cNvPr id="23824" name="Freeform 272"/>
          <p:cNvSpPr>
            <a:spLocks noEditPoints="1"/>
          </p:cNvSpPr>
          <p:nvPr/>
        </p:nvSpPr>
        <p:spPr bwMode="auto">
          <a:xfrm>
            <a:off x="2489200" y="5040313"/>
            <a:ext cx="68263" cy="109537"/>
          </a:xfrm>
          <a:custGeom>
            <a:avLst/>
            <a:gdLst>
              <a:gd name="T0" fmla="*/ 0 w 145"/>
              <a:gd name="T1" fmla="*/ 207 h 207"/>
              <a:gd name="T2" fmla="*/ 26 w 145"/>
              <a:gd name="T3" fmla="*/ 119 h 207"/>
              <a:gd name="T4" fmla="*/ 78 w 145"/>
              <a:gd name="T5" fmla="*/ 119 h 207"/>
              <a:gd name="T6" fmla="*/ 94 w 145"/>
              <a:gd name="T7" fmla="*/ 121 h 207"/>
              <a:gd name="T8" fmla="*/ 104 w 145"/>
              <a:gd name="T9" fmla="*/ 128 h 207"/>
              <a:gd name="T10" fmla="*/ 108 w 145"/>
              <a:gd name="T11" fmla="*/ 142 h 207"/>
              <a:gd name="T12" fmla="*/ 110 w 145"/>
              <a:gd name="T13" fmla="*/ 179 h 207"/>
              <a:gd name="T14" fmla="*/ 112 w 145"/>
              <a:gd name="T15" fmla="*/ 196 h 207"/>
              <a:gd name="T16" fmla="*/ 115 w 145"/>
              <a:gd name="T17" fmla="*/ 207 h 207"/>
              <a:gd name="T18" fmla="*/ 145 w 145"/>
              <a:gd name="T19" fmla="*/ 202 h 207"/>
              <a:gd name="T20" fmla="*/ 139 w 145"/>
              <a:gd name="T21" fmla="*/ 193 h 207"/>
              <a:gd name="T22" fmla="*/ 136 w 145"/>
              <a:gd name="T23" fmla="*/ 177 h 207"/>
              <a:gd name="T24" fmla="*/ 133 w 145"/>
              <a:gd name="T25" fmla="*/ 136 h 207"/>
              <a:gd name="T26" fmla="*/ 131 w 145"/>
              <a:gd name="T27" fmla="*/ 122 h 207"/>
              <a:gd name="T28" fmla="*/ 126 w 145"/>
              <a:gd name="T29" fmla="*/ 113 h 207"/>
              <a:gd name="T30" fmla="*/ 119 w 145"/>
              <a:gd name="T31" fmla="*/ 107 h 207"/>
              <a:gd name="T32" fmla="*/ 119 w 145"/>
              <a:gd name="T33" fmla="*/ 101 h 207"/>
              <a:gd name="T34" fmla="*/ 128 w 145"/>
              <a:gd name="T35" fmla="*/ 92 h 207"/>
              <a:gd name="T36" fmla="*/ 134 w 145"/>
              <a:gd name="T37" fmla="*/ 80 h 207"/>
              <a:gd name="T38" fmla="*/ 139 w 145"/>
              <a:gd name="T39" fmla="*/ 65 h 207"/>
              <a:gd name="T40" fmla="*/ 139 w 145"/>
              <a:gd name="T41" fmla="*/ 49 h 207"/>
              <a:gd name="T42" fmla="*/ 135 w 145"/>
              <a:gd name="T43" fmla="*/ 34 h 207"/>
              <a:gd name="T44" fmla="*/ 129 w 145"/>
              <a:gd name="T45" fmla="*/ 21 h 207"/>
              <a:gd name="T46" fmla="*/ 120 w 145"/>
              <a:gd name="T47" fmla="*/ 12 h 207"/>
              <a:gd name="T48" fmla="*/ 105 w 145"/>
              <a:gd name="T49" fmla="*/ 4 h 207"/>
              <a:gd name="T50" fmla="*/ 85 w 145"/>
              <a:gd name="T51" fmla="*/ 0 h 207"/>
              <a:gd name="T52" fmla="*/ 0 w 145"/>
              <a:gd name="T53" fmla="*/ 0 h 207"/>
              <a:gd name="T54" fmla="*/ 69 w 145"/>
              <a:gd name="T55" fmla="*/ 25 h 207"/>
              <a:gd name="T56" fmla="*/ 88 w 145"/>
              <a:gd name="T57" fmla="*/ 26 h 207"/>
              <a:gd name="T58" fmla="*/ 102 w 145"/>
              <a:gd name="T59" fmla="*/ 30 h 207"/>
              <a:gd name="T60" fmla="*/ 109 w 145"/>
              <a:gd name="T61" fmla="*/ 41 h 207"/>
              <a:gd name="T62" fmla="*/ 112 w 145"/>
              <a:gd name="T63" fmla="*/ 58 h 207"/>
              <a:gd name="T64" fmla="*/ 110 w 145"/>
              <a:gd name="T65" fmla="*/ 76 h 207"/>
              <a:gd name="T66" fmla="*/ 102 w 145"/>
              <a:gd name="T67" fmla="*/ 86 h 207"/>
              <a:gd name="T68" fmla="*/ 88 w 145"/>
              <a:gd name="T69" fmla="*/ 92 h 207"/>
              <a:gd name="T70" fmla="*/ 69 w 145"/>
              <a:gd name="T71" fmla="*/ 94 h 207"/>
              <a:gd name="T72" fmla="*/ 26 w 145"/>
              <a:gd name="T73" fmla="*/ 25 h 2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5"/>
              <a:gd name="T112" fmla="*/ 0 h 207"/>
              <a:gd name="T113" fmla="*/ 145 w 145"/>
              <a:gd name="T114" fmla="*/ 207 h 2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5" h="207">
                <a:moveTo>
                  <a:pt x="0" y="0"/>
                </a:moveTo>
                <a:lnTo>
                  <a:pt x="0" y="207"/>
                </a:lnTo>
                <a:lnTo>
                  <a:pt x="26" y="207"/>
                </a:lnTo>
                <a:lnTo>
                  <a:pt x="26" y="119"/>
                </a:lnTo>
                <a:lnTo>
                  <a:pt x="67" y="119"/>
                </a:lnTo>
                <a:lnTo>
                  <a:pt x="78" y="119"/>
                </a:lnTo>
                <a:lnTo>
                  <a:pt x="87" y="120"/>
                </a:lnTo>
                <a:lnTo>
                  <a:pt x="94" y="121"/>
                </a:lnTo>
                <a:lnTo>
                  <a:pt x="100" y="124"/>
                </a:lnTo>
                <a:lnTo>
                  <a:pt x="104" y="128"/>
                </a:lnTo>
                <a:lnTo>
                  <a:pt x="106" y="134"/>
                </a:lnTo>
                <a:lnTo>
                  <a:pt x="108" y="142"/>
                </a:lnTo>
                <a:lnTo>
                  <a:pt x="109" y="152"/>
                </a:lnTo>
                <a:lnTo>
                  <a:pt x="110" y="179"/>
                </a:lnTo>
                <a:lnTo>
                  <a:pt x="111" y="188"/>
                </a:lnTo>
                <a:lnTo>
                  <a:pt x="112" y="196"/>
                </a:lnTo>
                <a:lnTo>
                  <a:pt x="113" y="202"/>
                </a:lnTo>
                <a:lnTo>
                  <a:pt x="115" y="207"/>
                </a:lnTo>
                <a:lnTo>
                  <a:pt x="145" y="207"/>
                </a:lnTo>
                <a:lnTo>
                  <a:pt x="145" y="202"/>
                </a:lnTo>
                <a:lnTo>
                  <a:pt x="141" y="198"/>
                </a:lnTo>
                <a:lnTo>
                  <a:pt x="139" y="193"/>
                </a:lnTo>
                <a:lnTo>
                  <a:pt x="138" y="186"/>
                </a:lnTo>
                <a:lnTo>
                  <a:pt x="136" y="177"/>
                </a:lnTo>
                <a:lnTo>
                  <a:pt x="134" y="143"/>
                </a:lnTo>
                <a:lnTo>
                  <a:pt x="133" y="136"/>
                </a:lnTo>
                <a:lnTo>
                  <a:pt x="132" y="129"/>
                </a:lnTo>
                <a:lnTo>
                  <a:pt x="131" y="122"/>
                </a:lnTo>
                <a:lnTo>
                  <a:pt x="129" y="118"/>
                </a:lnTo>
                <a:lnTo>
                  <a:pt x="126" y="113"/>
                </a:lnTo>
                <a:lnTo>
                  <a:pt x="123" y="110"/>
                </a:lnTo>
                <a:lnTo>
                  <a:pt x="119" y="107"/>
                </a:lnTo>
                <a:lnTo>
                  <a:pt x="113" y="105"/>
                </a:lnTo>
                <a:lnTo>
                  <a:pt x="119" y="101"/>
                </a:lnTo>
                <a:lnTo>
                  <a:pt x="124" y="97"/>
                </a:lnTo>
                <a:lnTo>
                  <a:pt x="128" y="92"/>
                </a:lnTo>
                <a:lnTo>
                  <a:pt x="132" y="86"/>
                </a:lnTo>
                <a:lnTo>
                  <a:pt x="134" y="80"/>
                </a:lnTo>
                <a:lnTo>
                  <a:pt x="136" y="74"/>
                </a:lnTo>
                <a:lnTo>
                  <a:pt x="139" y="65"/>
                </a:lnTo>
                <a:lnTo>
                  <a:pt x="139" y="57"/>
                </a:lnTo>
                <a:lnTo>
                  <a:pt x="139" y="49"/>
                </a:lnTo>
                <a:lnTo>
                  <a:pt x="138" y="41"/>
                </a:lnTo>
                <a:lnTo>
                  <a:pt x="135" y="34"/>
                </a:lnTo>
                <a:lnTo>
                  <a:pt x="132" y="27"/>
                </a:lnTo>
                <a:lnTo>
                  <a:pt x="129" y="21"/>
                </a:lnTo>
                <a:lnTo>
                  <a:pt x="125" y="16"/>
                </a:lnTo>
                <a:lnTo>
                  <a:pt x="120" y="12"/>
                </a:lnTo>
                <a:lnTo>
                  <a:pt x="114" y="7"/>
                </a:lnTo>
                <a:lnTo>
                  <a:pt x="105" y="4"/>
                </a:lnTo>
                <a:lnTo>
                  <a:pt x="95" y="1"/>
                </a:lnTo>
                <a:lnTo>
                  <a:pt x="85" y="0"/>
                </a:lnTo>
                <a:lnTo>
                  <a:pt x="73" y="0"/>
                </a:lnTo>
                <a:lnTo>
                  <a:pt x="0" y="0"/>
                </a:lnTo>
                <a:close/>
                <a:moveTo>
                  <a:pt x="26" y="25"/>
                </a:moveTo>
                <a:lnTo>
                  <a:pt x="69" y="25"/>
                </a:lnTo>
                <a:lnTo>
                  <a:pt x="80" y="25"/>
                </a:lnTo>
                <a:lnTo>
                  <a:pt x="88" y="26"/>
                </a:lnTo>
                <a:lnTo>
                  <a:pt x="95" y="28"/>
                </a:lnTo>
                <a:lnTo>
                  <a:pt x="102" y="30"/>
                </a:lnTo>
                <a:lnTo>
                  <a:pt x="106" y="35"/>
                </a:lnTo>
                <a:lnTo>
                  <a:pt x="109" y="41"/>
                </a:lnTo>
                <a:lnTo>
                  <a:pt x="111" y="49"/>
                </a:lnTo>
                <a:lnTo>
                  <a:pt x="112" y="58"/>
                </a:lnTo>
                <a:lnTo>
                  <a:pt x="111" y="68"/>
                </a:lnTo>
                <a:lnTo>
                  <a:pt x="110" y="76"/>
                </a:lnTo>
                <a:lnTo>
                  <a:pt x="106" y="82"/>
                </a:lnTo>
                <a:lnTo>
                  <a:pt x="102" y="86"/>
                </a:lnTo>
                <a:lnTo>
                  <a:pt x="95" y="90"/>
                </a:lnTo>
                <a:lnTo>
                  <a:pt x="88" y="92"/>
                </a:lnTo>
                <a:lnTo>
                  <a:pt x="80" y="94"/>
                </a:lnTo>
                <a:lnTo>
                  <a:pt x="69" y="94"/>
                </a:lnTo>
                <a:lnTo>
                  <a:pt x="26" y="94"/>
                </a:lnTo>
                <a:lnTo>
                  <a:pt x="26" y="25"/>
                </a:lnTo>
                <a:close/>
              </a:path>
            </a:pathLst>
          </a:custGeom>
          <a:solidFill>
            <a:srgbClr val="000080"/>
          </a:solidFill>
          <a:ln w="9525">
            <a:noFill/>
            <a:round/>
            <a:headEnd/>
            <a:tailEnd/>
          </a:ln>
        </p:spPr>
        <p:txBody>
          <a:bodyPr/>
          <a:lstStyle/>
          <a:p>
            <a:endParaRPr lang="ru-RU"/>
          </a:p>
        </p:txBody>
      </p:sp>
      <p:sp>
        <p:nvSpPr>
          <p:cNvPr id="23825" name="Rectangle 273"/>
          <p:cNvSpPr>
            <a:spLocks noChangeArrowheads="1"/>
          </p:cNvSpPr>
          <p:nvPr/>
        </p:nvSpPr>
        <p:spPr bwMode="auto">
          <a:xfrm>
            <a:off x="2571750" y="5133975"/>
            <a:ext cx="12700" cy="15875"/>
          </a:xfrm>
          <a:prstGeom prst="rect">
            <a:avLst/>
          </a:prstGeom>
          <a:solidFill>
            <a:srgbClr val="000080"/>
          </a:solidFill>
          <a:ln w="9525">
            <a:noFill/>
            <a:miter lim="800000"/>
            <a:headEnd/>
            <a:tailEnd/>
          </a:ln>
        </p:spPr>
        <p:txBody>
          <a:bodyPr/>
          <a:lstStyle/>
          <a:p>
            <a:endParaRPr lang="ru-RU"/>
          </a:p>
        </p:txBody>
      </p:sp>
      <p:sp>
        <p:nvSpPr>
          <p:cNvPr id="23826" name="Freeform 274"/>
          <p:cNvSpPr>
            <a:spLocks/>
          </p:cNvSpPr>
          <p:nvPr/>
        </p:nvSpPr>
        <p:spPr bwMode="auto">
          <a:xfrm>
            <a:off x="1350963" y="5237163"/>
            <a:ext cx="57150" cy="106362"/>
          </a:xfrm>
          <a:custGeom>
            <a:avLst/>
            <a:gdLst>
              <a:gd name="T0" fmla="*/ 125 w 125"/>
              <a:gd name="T1" fmla="*/ 199 h 199"/>
              <a:gd name="T2" fmla="*/ 27 w 125"/>
              <a:gd name="T3" fmla="*/ 174 h 199"/>
              <a:gd name="T4" fmla="*/ 33 w 125"/>
              <a:gd name="T5" fmla="*/ 162 h 199"/>
              <a:gd name="T6" fmla="*/ 41 w 125"/>
              <a:gd name="T7" fmla="*/ 150 h 199"/>
              <a:gd name="T8" fmla="*/ 54 w 125"/>
              <a:gd name="T9" fmla="*/ 140 h 199"/>
              <a:gd name="T10" fmla="*/ 70 w 125"/>
              <a:gd name="T11" fmla="*/ 130 h 199"/>
              <a:gd name="T12" fmla="*/ 95 w 125"/>
              <a:gd name="T13" fmla="*/ 115 h 199"/>
              <a:gd name="T14" fmla="*/ 110 w 125"/>
              <a:gd name="T15" fmla="*/ 102 h 199"/>
              <a:gd name="T16" fmla="*/ 119 w 125"/>
              <a:gd name="T17" fmla="*/ 87 h 199"/>
              <a:gd name="T18" fmla="*/ 124 w 125"/>
              <a:gd name="T19" fmla="*/ 69 h 199"/>
              <a:gd name="T20" fmla="*/ 124 w 125"/>
              <a:gd name="T21" fmla="*/ 46 h 199"/>
              <a:gd name="T22" fmla="*/ 115 w 125"/>
              <a:gd name="T23" fmla="*/ 24 h 199"/>
              <a:gd name="T24" fmla="*/ 99 w 125"/>
              <a:gd name="T25" fmla="*/ 9 h 199"/>
              <a:gd name="T26" fmla="*/ 78 w 125"/>
              <a:gd name="T27" fmla="*/ 1 h 199"/>
              <a:gd name="T28" fmla="*/ 52 w 125"/>
              <a:gd name="T29" fmla="*/ 1 h 199"/>
              <a:gd name="T30" fmla="*/ 30 w 125"/>
              <a:gd name="T31" fmla="*/ 10 h 199"/>
              <a:gd name="T32" fmla="*/ 14 w 125"/>
              <a:gd name="T33" fmla="*/ 28 h 199"/>
              <a:gd name="T34" fmla="*/ 6 w 125"/>
              <a:gd name="T35" fmla="*/ 53 h 199"/>
              <a:gd name="T36" fmla="*/ 4 w 125"/>
              <a:gd name="T37" fmla="*/ 72 h 199"/>
              <a:gd name="T38" fmla="*/ 29 w 125"/>
              <a:gd name="T39" fmla="*/ 70 h 199"/>
              <a:gd name="T40" fmla="*/ 31 w 125"/>
              <a:gd name="T41" fmla="*/ 51 h 199"/>
              <a:gd name="T42" fmla="*/ 38 w 125"/>
              <a:gd name="T43" fmla="*/ 36 h 199"/>
              <a:gd name="T44" fmla="*/ 50 w 125"/>
              <a:gd name="T45" fmla="*/ 28 h 199"/>
              <a:gd name="T46" fmla="*/ 64 w 125"/>
              <a:gd name="T47" fmla="*/ 24 h 199"/>
              <a:gd name="T48" fmla="*/ 78 w 125"/>
              <a:gd name="T49" fmla="*/ 27 h 199"/>
              <a:gd name="T50" fmla="*/ 90 w 125"/>
              <a:gd name="T51" fmla="*/ 34 h 199"/>
              <a:gd name="T52" fmla="*/ 97 w 125"/>
              <a:gd name="T53" fmla="*/ 45 h 199"/>
              <a:gd name="T54" fmla="*/ 99 w 125"/>
              <a:gd name="T55" fmla="*/ 59 h 199"/>
              <a:gd name="T56" fmla="*/ 97 w 125"/>
              <a:gd name="T57" fmla="*/ 72 h 199"/>
              <a:gd name="T58" fmla="*/ 93 w 125"/>
              <a:gd name="T59" fmla="*/ 82 h 199"/>
              <a:gd name="T60" fmla="*/ 85 w 125"/>
              <a:gd name="T61" fmla="*/ 93 h 199"/>
              <a:gd name="T62" fmla="*/ 73 w 125"/>
              <a:gd name="T63" fmla="*/ 101 h 199"/>
              <a:gd name="T64" fmla="*/ 45 w 125"/>
              <a:gd name="T65" fmla="*/ 119 h 199"/>
              <a:gd name="T66" fmla="*/ 22 w 125"/>
              <a:gd name="T67" fmla="*/ 137 h 199"/>
              <a:gd name="T68" fmla="*/ 9 w 125"/>
              <a:gd name="T69" fmla="*/ 158 h 199"/>
              <a:gd name="T70" fmla="*/ 1 w 125"/>
              <a:gd name="T71" fmla="*/ 183 h 199"/>
              <a:gd name="T72" fmla="*/ 0 w 125"/>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4"/>
                </a:lnTo>
                <a:lnTo>
                  <a:pt x="27" y="174"/>
                </a:lnTo>
                <a:lnTo>
                  <a:pt x="30" y="167"/>
                </a:lnTo>
                <a:lnTo>
                  <a:pt x="33" y="162"/>
                </a:lnTo>
                <a:lnTo>
                  <a:pt x="36" y="156"/>
                </a:lnTo>
                <a:lnTo>
                  <a:pt x="41" y="150"/>
                </a:lnTo>
                <a:lnTo>
                  <a:pt x="48" y="145"/>
                </a:lnTo>
                <a:lnTo>
                  <a:pt x="54" y="140"/>
                </a:lnTo>
                <a:lnTo>
                  <a:pt x="61" y="135"/>
                </a:lnTo>
                <a:lnTo>
                  <a:pt x="70" y="130"/>
                </a:lnTo>
                <a:lnTo>
                  <a:pt x="86" y="122"/>
                </a:lnTo>
                <a:lnTo>
                  <a:pt x="95" y="115"/>
                </a:lnTo>
                <a:lnTo>
                  <a:pt x="103" y="109"/>
                </a:lnTo>
                <a:lnTo>
                  <a:pt x="110" y="102"/>
                </a:lnTo>
                <a:lnTo>
                  <a:pt x="115" y="95"/>
                </a:lnTo>
                <a:lnTo>
                  <a:pt x="119" y="87"/>
                </a:lnTo>
                <a:lnTo>
                  <a:pt x="123" y="78"/>
                </a:lnTo>
                <a:lnTo>
                  <a:pt x="124" y="69"/>
                </a:lnTo>
                <a:lnTo>
                  <a:pt x="125" y="59"/>
                </a:lnTo>
                <a:lnTo>
                  <a:pt x="124" y="46"/>
                </a:lnTo>
                <a:lnTo>
                  <a:pt x="120" y="35"/>
                </a:lnTo>
                <a:lnTo>
                  <a:pt x="115" y="24"/>
                </a:lnTo>
                <a:lnTo>
                  <a:pt x="108" y="16"/>
                </a:lnTo>
                <a:lnTo>
                  <a:pt x="99" y="9"/>
                </a:lnTo>
                <a:lnTo>
                  <a:pt x="90" y="4"/>
                </a:lnTo>
                <a:lnTo>
                  <a:pt x="78" y="1"/>
                </a:lnTo>
                <a:lnTo>
                  <a:pt x="65" y="0"/>
                </a:lnTo>
                <a:lnTo>
                  <a:pt x="52" y="1"/>
                </a:lnTo>
                <a:lnTo>
                  <a:pt x="40" y="4"/>
                </a:lnTo>
                <a:lnTo>
                  <a:pt x="30" y="10"/>
                </a:lnTo>
                <a:lnTo>
                  <a:pt x="21" y="18"/>
                </a:lnTo>
                <a:lnTo>
                  <a:pt x="14" y="28"/>
                </a:lnTo>
                <a:lnTo>
                  <a:pt x="9" y="39"/>
                </a:lnTo>
                <a:lnTo>
                  <a:pt x="6" y="53"/>
                </a:lnTo>
                <a:lnTo>
                  <a:pt x="4" y="69"/>
                </a:lnTo>
                <a:lnTo>
                  <a:pt x="4" y="72"/>
                </a:lnTo>
                <a:lnTo>
                  <a:pt x="29" y="72"/>
                </a:lnTo>
                <a:lnTo>
                  <a:pt x="29" y="70"/>
                </a:lnTo>
                <a:lnTo>
                  <a:pt x="30" y="59"/>
                </a:lnTo>
                <a:lnTo>
                  <a:pt x="31" y="51"/>
                </a:lnTo>
                <a:lnTo>
                  <a:pt x="34" y="43"/>
                </a:lnTo>
                <a:lnTo>
                  <a:pt x="38" y="36"/>
                </a:lnTo>
                <a:lnTo>
                  <a:pt x="43" y="31"/>
                </a:lnTo>
                <a:lnTo>
                  <a:pt x="50" y="28"/>
                </a:lnTo>
                <a:lnTo>
                  <a:pt x="56" y="25"/>
                </a:lnTo>
                <a:lnTo>
                  <a:pt x="64" y="24"/>
                </a:lnTo>
                <a:lnTo>
                  <a:pt x="72" y="25"/>
                </a:lnTo>
                <a:lnTo>
                  <a:pt x="78" y="27"/>
                </a:lnTo>
                <a:lnTo>
                  <a:pt x="85" y="30"/>
                </a:lnTo>
                <a:lnTo>
                  <a:pt x="90" y="34"/>
                </a:lnTo>
                <a:lnTo>
                  <a:pt x="94" y="39"/>
                </a:lnTo>
                <a:lnTo>
                  <a:pt x="97" y="45"/>
                </a:lnTo>
                <a:lnTo>
                  <a:pt x="98" y="52"/>
                </a:lnTo>
                <a:lnTo>
                  <a:pt x="99" y="59"/>
                </a:lnTo>
                <a:lnTo>
                  <a:pt x="99" y="66"/>
                </a:lnTo>
                <a:lnTo>
                  <a:pt x="97" y="72"/>
                </a:lnTo>
                <a:lnTo>
                  <a:pt x="96" y="78"/>
                </a:lnTo>
                <a:lnTo>
                  <a:pt x="93" y="82"/>
                </a:lnTo>
                <a:lnTo>
                  <a:pt x="89" y="88"/>
                </a:lnTo>
                <a:lnTo>
                  <a:pt x="85" y="93"/>
                </a:lnTo>
                <a:lnTo>
                  <a:pt x="79" y="98"/>
                </a:lnTo>
                <a:lnTo>
                  <a:pt x="73" y="101"/>
                </a:lnTo>
                <a:lnTo>
                  <a:pt x="58" y="110"/>
                </a:lnTo>
                <a:lnTo>
                  <a:pt x="45" y="119"/>
                </a:lnTo>
                <a:lnTo>
                  <a:pt x="33" y="128"/>
                </a:lnTo>
                <a:lnTo>
                  <a:pt x="22" y="137"/>
                </a:lnTo>
                <a:lnTo>
                  <a:pt x="15" y="148"/>
                </a:lnTo>
                <a:lnTo>
                  <a:pt x="9"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3827" name="Freeform 275"/>
          <p:cNvSpPr>
            <a:spLocks/>
          </p:cNvSpPr>
          <p:nvPr/>
        </p:nvSpPr>
        <p:spPr bwMode="auto">
          <a:xfrm>
            <a:off x="1416050" y="5237163"/>
            <a:ext cx="60325" cy="106362"/>
          </a:xfrm>
          <a:custGeom>
            <a:avLst/>
            <a:gdLst>
              <a:gd name="T0" fmla="*/ 124 w 124"/>
              <a:gd name="T1" fmla="*/ 199 h 199"/>
              <a:gd name="T2" fmla="*/ 26 w 124"/>
              <a:gd name="T3" fmla="*/ 174 h 199"/>
              <a:gd name="T4" fmla="*/ 32 w 124"/>
              <a:gd name="T5" fmla="*/ 162 h 199"/>
              <a:gd name="T6" fmla="*/ 41 w 124"/>
              <a:gd name="T7" fmla="*/ 150 h 199"/>
              <a:gd name="T8" fmla="*/ 53 w 124"/>
              <a:gd name="T9" fmla="*/ 140 h 199"/>
              <a:gd name="T10" fmla="*/ 69 w 124"/>
              <a:gd name="T11" fmla="*/ 130 h 199"/>
              <a:gd name="T12" fmla="*/ 95 w 124"/>
              <a:gd name="T13" fmla="*/ 115 h 199"/>
              <a:gd name="T14" fmla="*/ 109 w 124"/>
              <a:gd name="T15" fmla="*/ 102 h 199"/>
              <a:gd name="T16" fmla="*/ 119 w 124"/>
              <a:gd name="T17" fmla="*/ 87 h 199"/>
              <a:gd name="T18" fmla="*/ 123 w 124"/>
              <a:gd name="T19" fmla="*/ 69 h 199"/>
              <a:gd name="T20" fmla="*/ 123 w 124"/>
              <a:gd name="T21" fmla="*/ 46 h 199"/>
              <a:gd name="T22" fmla="*/ 115 w 124"/>
              <a:gd name="T23" fmla="*/ 24 h 199"/>
              <a:gd name="T24" fmla="*/ 99 w 124"/>
              <a:gd name="T25" fmla="*/ 9 h 199"/>
              <a:gd name="T26" fmla="*/ 78 w 124"/>
              <a:gd name="T27" fmla="*/ 1 h 199"/>
              <a:gd name="T28" fmla="*/ 51 w 124"/>
              <a:gd name="T29" fmla="*/ 1 h 199"/>
              <a:gd name="T30" fmla="*/ 29 w 124"/>
              <a:gd name="T31" fmla="*/ 10 h 199"/>
              <a:gd name="T32" fmla="*/ 13 w 124"/>
              <a:gd name="T33" fmla="*/ 28 h 199"/>
              <a:gd name="T34" fmla="*/ 5 w 124"/>
              <a:gd name="T35" fmla="*/ 53 h 199"/>
              <a:gd name="T36" fmla="*/ 4 w 124"/>
              <a:gd name="T37" fmla="*/ 72 h 199"/>
              <a:gd name="T38" fmla="*/ 28 w 124"/>
              <a:gd name="T39" fmla="*/ 70 h 199"/>
              <a:gd name="T40" fmla="*/ 30 w 124"/>
              <a:gd name="T41" fmla="*/ 51 h 199"/>
              <a:gd name="T42" fmla="*/ 38 w 124"/>
              <a:gd name="T43" fmla="*/ 36 h 199"/>
              <a:gd name="T44" fmla="*/ 49 w 124"/>
              <a:gd name="T45" fmla="*/ 28 h 199"/>
              <a:gd name="T46" fmla="*/ 63 w 124"/>
              <a:gd name="T47" fmla="*/ 24 h 199"/>
              <a:gd name="T48" fmla="*/ 78 w 124"/>
              <a:gd name="T49" fmla="*/ 27 h 199"/>
              <a:gd name="T50" fmla="*/ 89 w 124"/>
              <a:gd name="T51" fmla="*/ 34 h 199"/>
              <a:gd name="T52" fmla="*/ 97 w 124"/>
              <a:gd name="T53" fmla="*/ 45 h 199"/>
              <a:gd name="T54" fmla="*/ 99 w 124"/>
              <a:gd name="T55" fmla="*/ 59 h 199"/>
              <a:gd name="T56" fmla="*/ 97 w 124"/>
              <a:gd name="T57" fmla="*/ 72 h 199"/>
              <a:gd name="T58" fmla="*/ 92 w 124"/>
              <a:gd name="T59" fmla="*/ 82 h 199"/>
              <a:gd name="T60" fmla="*/ 84 w 124"/>
              <a:gd name="T61" fmla="*/ 93 h 199"/>
              <a:gd name="T62" fmla="*/ 72 w 124"/>
              <a:gd name="T63" fmla="*/ 101 h 199"/>
              <a:gd name="T64" fmla="*/ 44 w 124"/>
              <a:gd name="T65" fmla="*/ 119 h 199"/>
              <a:gd name="T66" fmla="*/ 22 w 124"/>
              <a:gd name="T67" fmla="*/ 137 h 199"/>
              <a:gd name="T68" fmla="*/ 8 w 124"/>
              <a:gd name="T69" fmla="*/ 158 h 199"/>
              <a:gd name="T70" fmla="*/ 1 w 124"/>
              <a:gd name="T71" fmla="*/ 183 h 199"/>
              <a:gd name="T72" fmla="*/ 0 w 124"/>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4"/>
                </a:lnTo>
                <a:lnTo>
                  <a:pt x="26" y="174"/>
                </a:lnTo>
                <a:lnTo>
                  <a:pt x="29" y="167"/>
                </a:lnTo>
                <a:lnTo>
                  <a:pt x="32" y="162"/>
                </a:lnTo>
                <a:lnTo>
                  <a:pt x="35" y="156"/>
                </a:lnTo>
                <a:lnTo>
                  <a:pt x="41" y="150"/>
                </a:lnTo>
                <a:lnTo>
                  <a:pt x="47" y="145"/>
                </a:lnTo>
                <a:lnTo>
                  <a:pt x="53" y="140"/>
                </a:lnTo>
                <a:lnTo>
                  <a:pt x="61" y="135"/>
                </a:lnTo>
                <a:lnTo>
                  <a:pt x="69" y="130"/>
                </a:lnTo>
                <a:lnTo>
                  <a:pt x="85" y="122"/>
                </a:lnTo>
                <a:lnTo>
                  <a:pt x="95" y="115"/>
                </a:lnTo>
                <a:lnTo>
                  <a:pt x="102" y="109"/>
                </a:lnTo>
                <a:lnTo>
                  <a:pt x="109" y="102"/>
                </a:lnTo>
                <a:lnTo>
                  <a:pt x="115" y="95"/>
                </a:lnTo>
                <a:lnTo>
                  <a:pt x="119" y="87"/>
                </a:lnTo>
                <a:lnTo>
                  <a:pt x="122" y="78"/>
                </a:lnTo>
                <a:lnTo>
                  <a:pt x="123" y="69"/>
                </a:lnTo>
                <a:lnTo>
                  <a:pt x="124" y="59"/>
                </a:lnTo>
                <a:lnTo>
                  <a:pt x="123" y="46"/>
                </a:lnTo>
                <a:lnTo>
                  <a:pt x="120" y="35"/>
                </a:lnTo>
                <a:lnTo>
                  <a:pt x="115" y="24"/>
                </a:lnTo>
                <a:lnTo>
                  <a:pt x="107" y="16"/>
                </a:lnTo>
                <a:lnTo>
                  <a:pt x="99" y="9"/>
                </a:lnTo>
                <a:lnTo>
                  <a:pt x="89" y="4"/>
                </a:lnTo>
                <a:lnTo>
                  <a:pt x="78" y="1"/>
                </a:lnTo>
                <a:lnTo>
                  <a:pt x="64" y="0"/>
                </a:lnTo>
                <a:lnTo>
                  <a:pt x="51" y="1"/>
                </a:lnTo>
                <a:lnTo>
                  <a:pt x="40" y="4"/>
                </a:lnTo>
                <a:lnTo>
                  <a:pt x="29" y="10"/>
                </a:lnTo>
                <a:lnTo>
                  <a:pt x="21" y="18"/>
                </a:lnTo>
                <a:lnTo>
                  <a:pt x="13" y="28"/>
                </a:lnTo>
                <a:lnTo>
                  <a:pt x="8" y="39"/>
                </a:lnTo>
                <a:lnTo>
                  <a:pt x="5" y="53"/>
                </a:lnTo>
                <a:lnTo>
                  <a:pt x="4" y="69"/>
                </a:lnTo>
                <a:lnTo>
                  <a:pt x="4" y="72"/>
                </a:lnTo>
                <a:lnTo>
                  <a:pt x="28" y="72"/>
                </a:lnTo>
                <a:lnTo>
                  <a:pt x="28" y="70"/>
                </a:lnTo>
                <a:lnTo>
                  <a:pt x="29" y="59"/>
                </a:lnTo>
                <a:lnTo>
                  <a:pt x="30" y="51"/>
                </a:lnTo>
                <a:lnTo>
                  <a:pt x="33" y="43"/>
                </a:lnTo>
                <a:lnTo>
                  <a:pt x="38" y="36"/>
                </a:lnTo>
                <a:lnTo>
                  <a:pt x="43" y="31"/>
                </a:lnTo>
                <a:lnTo>
                  <a:pt x="49" y="28"/>
                </a:lnTo>
                <a:lnTo>
                  <a:pt x="55" y="25"/>
                </a:lnTo>
                <a:lnTo>
                  <a:pt x="63" y="24"/>
                </a:lnTo>
                <a:lnTo>
                  <a:pt x="71" y="25"/>
                </a:lnTo>
                <a:lnTo>
                  <a:pt x="78" y="27"/>
                </a:lnTo>
                <a:lnTo>
                  <a:pt x="84" y="30"/>
                </a:lnTo>
                <a:lnTo>
                  <a:pt x="89" y="34"/>
                </a:lnTo>
                <a:lnTo>
                  <a:pt x="93" y="39"/>
                </a:lnTo>
                <a:lnTo>
                  <a:pt x="97" y="45"/>
                </a:lnTo>
                <a:lnTo>
                  <a:pt x="98" y="52"/>
                </a:lnTo>
                <a:lnTo>
                  <a:pt x="99" y="59"/>
                </a:lnTo>
                <a:lnTo>
                  <a:pt x="99" y="66"/>
                </a:lnTo>
                <a:lnTo>
                  <a:pt x="97" y="72"/>
                </a:lnTo>
                <a:lnTo>
                  <a:pt x="96" y="78"/>
                </a:lnTo>
                <a:lnTo>
                  <a:pt x="92" y="82"/>
                </a:lnTo>
                <a:lnTo>
                  <a:pt x="88" y="88"/>
                </a:lnTo>
                <a:lnTo>
                  <a:pt x="84" y="93"/>
                </a:lnTo>
                <a:lnTo>
                  <a:pt x="79" y="98"/>
                </a:lnTo>
                <a:lnTo>
                  <a:pt x="72" y="101"/>
                </a:lnTo>
                <a:lnTo>
                  <a:pt x="58" y="110"/>
                </a:lnTo>
                <a:lnTo>
                  <a:pt x="44" y="119"/>
                </a:lnTo>
                <a:lnTo>
                  <a:pt x="32" y="128"/>
                </a:lnTo>
                <a:lnTo>
                  <a:pt x="22" y="137"/>
                </a:lnTo>
                <a:lnTo>
                  <a:pt x="14" y="148"/>
                </a:lnTo>
                <a:lnTo>
                  <a:pt x="8"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3828" name="Freeform 276"/>
          <p:cNvSpPr>
            <a:spLocks/>
          </p:cNvSpPr>
          <p:nvPr/>
        </p:nvSpPr>
        <p:spPr bwMode="auto">
          <a:xfrm>
            <a:off x="2028825" y="5233988"/>
            <a:ext cx="50800" cy="111125"/>
          </a:xfrm>
          <a:custGeom>
            <a:avLst/>
            <a:gdLst>
              <a:gd name="T0" fmla="*/ 0 w 108"/>
              <a:gd name="T1" fmla="*/ 139 h 212"/>
              <a:gd name="T2" fmla="*/ 0 w 108"/>
              <a:gd name="T3" fmla="*/ 149 h 212"/>
              <a:gd name="T4" fmla="*/ 1 w 108"/>
              <a:gd name="T5" fmla="*/ 163 h 212"/>
              <a:gd name="T6" fmla="*/ 3 w 108"/>
              <a:gd name="T7" fmla="*/ 177 h 212"/>
              <a:gd name="T8" fmla="*/ 7 w 108"/>
              <a:gd name="T9" fmla="*/ 187 h 212"/>
              <a:gd name="T10" fmla="*/ 14 w 108"/>
              <a:gd name="T11" fmla="*/ 195 h 212"/>
              <a:gd name="T12" fmla="*/ 21 w 108"/>
              <a:gd name="T13" fmla="*/ 202 h 212"/>
              <a:gd name="T14" fmla="*/ 30 w 108"/>
              <a:gd name="T15" fmla="*/ 208 h 212"/>
              <a:gd name="T16" fmla="*/ 42 w 108"/>
              <a:gd name="T17" fmla="*/ 210 h 212"/>
              <a:gd name="T18" fmla="*/ 55 w 108"/>
              <a:gd name="T19" fmla="*/ 212 h 212"/>
              <a:gd name="T20" fmla="*/ 67 w 108"/>
              <a:gd name="T21" fmla="*/ 210 h 212"/>
              <a:gd name="T22" fmla="*/ 79 w 108"/>
              <a:gd name="T23" fmla="*/ 208 h 212"/>
              <a:gd name="T24" fmla="*/ 87 w 108"/>
              <a:gd name="T25" fmla="*/ 203 h 212"/>
              <a:gd name="T26" fmla="*/ 96 w 108"/>
              <a:gd name="T27" fmla="*/ 196 h 212"/>
              <a:gd name="T28" fmla="*/ 101 w 108"/>
              <a:gd name="T29" fmla="*/ 187 h 212"/>
              <a:gd name="T30" fmla="*/ 105 w 108"/>
              <a:gd name="T31" fmla="*/ 177 h 212"/>
              <a:gd name="T32" fmla="*/ 107 w 108"/>
              <a:gd name="T33" fmla="*/ 164 h 212"/>
              <a:gd name="T34" fmla="*/ 108 w 108"/>
              <a:gd name="T35" fmla="*/ 149 h 212"/>
              <a:gd name="T36" fmla="*/ 108 w 108"/>
              <a:gd name="T37" fmla="*/ 0 h 212"/>
              <a:gd name="T38" fmla="*/ 83 w 108"/>
              <a:gd name="T39" fmla="*/ 0 h 212"/>
              <a:gd name="T40" fmla="*/ 83 w 108"/>
              <a:gd name="T41" fmla="*/ 138 h 212"/>
              <a:gd name="T42" fmla="*/ 83 w 108"/>
              <a:gd name="T43" fmla="*/ 149 h 212"/>
              <a:gd name="T44" fmla="*/ 83 w 108"/>
              <a:gd name="T45" fmla="*/ 158 h 212"/>
              <a:gd name="T46" fmla="*/ 82 w 108"/>
              <a:gd name="T47" fmla="*/ 165 h 212"/>
              <a:gd name="T48" fmla="*/ 80 w 108"/>
              <a:gd name="T49" fmla="*/ 171 h 212"/>
              <a:gd name="T50" fmla="*/ 76 w 108"/>
              <a:gd name="T51" fmla="*/ 178 h 212"/>
              <a:gd name="T52" fmla="*/ 69 w 108"/>
              <a:gd name="T53" fmla="*/ 182 h 212"/>
              <a:gd name="T54" fmla="*/ 63 w 108"/>
              <a:gd name="T55" fmla="*/ 185 h 212"/>
              <a:gd name="T56" fmla="*/ 54 w 108"/>
              <a:gd name="T57" fmla="*/ 186 h 212"/>
              <a:gd name="T58" fmla="*/ 46 w 108"/>
              <a:gd name="T59" fmla="*/ 186 h 212"/>
              <a:gd name="T60" fmla="*/ 40 w 108"/>
              <a:gd name="T61" fmla="*/ 184 h 212"/>
              <a:gd name="T62" fmla="*/ 35 w 108"/>
              <a:gd name="T63" fmla="*/ 181 h 212"/>
              <a:gd name="T64" fmla="*/ 31 w 108"/>
              <a:gd name="T65" fmla="*/ 177 h 212"/>
              <a:gd name="T66" fmla="*/ 28 w 108"/>
              <a:gd name="T67" fmla="*/ 172 h 212"/>
              <a:gd name="T68" fmla="*/ 26 w 108"/>
              <a:gd name="T69" fmla="*/ 165 h 212"/>
              <a:gd name="T70" fmla="*/ 24 w 108"/>
              <a:gd name="T71" fmla="*/ 157 h 212"/>
              <a:gd name="T72" fmla="*/ 24 w 108"/>
              <a:gd name="T73" fmla="*/ 148 h 212"/>
              <a:gd name="T74" fmla="*/ 24 w 108"/>
              <a:gd name="T75" fmla="*/ 139 h 212"/>
              <a:gd name="T76" fmla="*/ 0 w 108"/>
              <a:gd name="T77" fmla="*/ 139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39"/>
                </a:moveTo>
                <a:lnTo>
                  <a:pt x="0" y="149"/>
                </a:lnTo>
                <a:lnTo>
                  <a:pt x="1" y="163"/>
                </a:lnTo>
                <a:lnTo>
                  <a:pt x="3" y="177"/>
                </a:lnTo>
                <a:lnTo>
                  <a:pt x="7" y="187"/>
                </a:lnTo>
                <a:lnTo>
                  <a:pt x="14" y="195"/>
                </a:lnTo>
                <a:lnTo>
                  <a:pt x="21" y="202"/>
                </a:lnTo>
                <a:lnTo>
                  <a:pt x="30" y="208"/>
                </a:lnTo>
                <a:lnTo>
                  <a:pt x="42" y="210"/>
                </a:lnTo>
                <a:lnTo>
                  <a:pt x="55" y="212"/>
                </a:lnTo>
                <a:lnTo>
                  <a:pt x="67" y="210"/>
                </a:lnTo>
                <a:lnTo>
                  <a:pt x="79" y="208"/>
                </a:lnTo>
                <a:lnTo>
                  <a:pt x="87" y="203"/>
                </a:lnTo>
                <a:lnTo>
                  <a:pt x="96" y="196"/>
                </a:lnTo>
                <a:lnTo>
                  <a:pt x="101" y="187"/>
                </a:lnTo>
                <a:lnTo>
                  <a:pt x="105" y="177"/>
                </a:lnTo>
                <a:lnTo>
                  <a:pt x="107" y="164"/>
                </a:lnTo>
                <a:lnTo>
                  <a:pt x="108" y="149"/>
                </a:lnTo>
                <a:lnTo>
                  <a:pt x="108" y="0"/>
                </a:lnTo>
                <a:lnTo>
                  <a:pt x="83" y="0"/>
                </a:lnTo>
                <a:lnTo>
                  <a:pt x="83" y="138"/>
                </a:lnTo>
                <a:lnTo>
                  <a:pt x="83" y="149"/>
                </a:lnTo>
                <a:lnTo>
                  <a:pt x="83" y="158"/>
                </a:lnTo>
                <a:lnTo>
                  <a:pt x="82" y="165"/>
                </a:lnTo>
                <a:lnTo>
                  <a:pt x="80" y="171"/>
                </a:lnTo>
                <a:lnTo>
                  <a:pt x="76" y="178"/>
                </a:lnTo>
                <a:lnTo>
                  <a:pt x="69" y="182"/>
                </a:lnTo>
                <a:lnTo>
                  <a:pt x="63" y="185"/>
                </a:lnTo>
                <a:lnTo>
                  <a:pt x="54" y="186"/>
                </a:lnTo>
                <a:lnTo>
                  <a:pt x="46" y="186"/>
                </a:lnTo>
                <a:lnTo>
                  <a:pt x="40" y="184"/>
                </a:lnTo>
                <a:lnTo>
                  <a:pt x="35" y="181"/>
                </a:lnTo>
                <a:lnTo>
                  <a:pt x="31" y="177"/>
                </a:lnTo>
                <a:lnTo>
                  <a:pt x="28" y="172"/>
                </a:lnTo>
                <a:lnTo>
                  <a:pt x="26" y="165"/>
                </a:lnTo>
                <a:lnTo>
                  <a:pt x="24" y="157"/>
                </a:lnTo>
                <a:lnTo>
                  <a:pt x="24" y="148"/>
                </a:lnTo>
                <a:lnTo>
                  <a:pt x="24" y="139"/>
                </a:lnTo>
                <a:lnTo>
                  <a:pt x="0" y="139"/>
                </a:lnTo>
                <a:close/>
              </a:path>
            </a:pathLst>
          </a:custGeom>
          <a:solidFill>
            <a:srgbClr val="000080"/>
          </a:solidFill>
          <a:ln w="9525">
            <a:noFill/>
            <a:round/>
            <a:headEnd/>
            <a:tailEnd/>
          </a:ln>
        </p:spPr>
        <p:txBody>
          <a:bodyPr/>
          <a:lstStyle/>
          <a:p>
            <a:endParaRPr lang="ru-RU"/>
          </a:p>
        </p:txBody>
      </p:sp>
      <p:sp>
        <p:nvSpPr>
          <p:cNvPr id="23829" name="Freeform 277"/>
          <p:cNvSpPr>
            <a:spLocks noEditPoints="1"/>
          </p:cNvSpPr>
          <p:nvPr/>
        </p:nvSpPr>
        <p:spPr bwMode="auto">
          <a:xfrm>
            <a:off x="2093913" y="5260975"/>
            <a:ext cx="58737" cy="84138"/>
          </a:xfrm>
          <a:custGeom>
            <a:avLst/>
            <a:gdLst>
              <a:gd name="T0" fmla="*/ 97 w 123"/>
              <a:gd name="T1" fmla="*/ 113 h 158"/>
              <a:gd name="T2" fmla="*/ 91 w 123"/>
              <a:gd name="T3" fmla="*/ 123 h 158"/>
              <a:gd name="T4" fmla="*/ 82 w 123"/>
              <a:gd name="T5" fmla="*/ 130 h 158"/>
              <a:gd name="T6" fmla="*/ 71 w 123"/>
              <a:gd name="T7" fmla="*/ 135 h 158"/>
              <a:gd name="T8" fmla="*/ 55 w 123"/>
              <a:gd name="T9" fmla="*/ 134 h 158"/>
              <a:gd name="T10" fmla="*/ 41 w 123"/>
              <a:gd name="T11" fmla="*/ 128 h 158"/>
              <a:gd name="T12" fmla="*/ 31 w 123"/>
              <a:gd name="T13" fmla="*/ 117 h 158"/>
              <a:gd name="T14" fmla="*/ 25 w 123"/>
              <a:gd name="T15" fmla="*/ 98 h 158"/>
              <a:gd name="T16" fmla="*/ 123 w 123"/>
              <a:gd name="T17" fmla="*/ 87 h 158"/>
              <a:gd name="T18" fmla="*/ 122 w 123"/>
              <a:gd name="T19" fmla="*/ 59 h 158"/>
              <a:gd name="T20" fmla="*/ 114 w 123"/>
              <a:gd name="T21" fmla="*/ 30 h 158"/>
              <a:gd name="T22" fmla="*/ 98 w 123"/>
              <a:gd name="T23" fmla="*/ 12 h 158"/>
              <a:gd name="T24" fmla="*/ 76 w 123"/>
              <a:gd name="T25" fmla="*/ 1 h 158"/>
              <a:gd name="T26" fmla="*/ 48 w 123"/>
              <a:gd name="T27" fmla="*/ 1 h 158"/>
              <a:gd name="T28" fmla="*/ 25 w 123"/>
              <a:gd name="T29" fmla="*/ 12 h 158"/>
              <a:gd name="T30" fmla="*/ 9 w 123"/>
              <a:gd name="T31" fmla="*/ 33 h 158"/>
              <a:gd name="T32" fmla="*/ 1 w 123"/>
              <a:gd name="T33" fmla="*/ 63 h 158"/>
              <a:gd name="T34" fmla="*/ 1 w 123"/>
              <a:gd name="T35" fmla="*/ 98 h 158"/>
              <a:gd name="T36" fmla="*/ 9 w 123"/>
              <a:gd name="T37" fmla="*/ 127 h 158"/>
              <a:gd name="T38" fmla="*/ 25 w 123"/>
              <a:gd name="T39" fmla="*/ 147 h 158"/>
              <a:gd name="T40" fmla="*/ 48 w 123"/>
              <a:gd name="T41" fmla="*/ 157 h 158"/>
              <a:gd name="T42" fmla="*/ 73 w 123"/>
              <a:gd name="T43" fmla="*/ 157 h 158"/>
              <a:gd name="T44" fmla="*/ 94 w 123"/>
              <a:gd name="T45" fmla="*/ 150 h 158"/>
              <a:gd name="T46" fmla="*/ 109 w 123"/>
              <a:gd name="T47" fmla="*/ 137 h 158"/>
              <a:gd name="T48" fmla="*/ 119 w 123"/>
              <a:gd name="T49" fmla="*/ 119 h 158"/>
              <a:gd name="T50" fmla="*/ 99 w 123"/>
              <a:gd name="T51" fmla="*/ 107 h 158"/>
              <a:gd name="T52" fmla="*/ 25 w 123"/>
              <a:gd name="T53" fmla="*/ 56 h 158"/>
              <a:gd name="T54" fmla="*/ 32 w 123"/>
              <a:gd name="T55" fmla="*/ 40 h 158"/>
              <a:gd name="T56" fmla="*/ 41 w 123"/>
              <a:gd name="T57" fmla="*/ 28 h 158"/>
              <a:gd name="T58" fmla="*/ 54 w 123"/>
              <a:gd name="T59" fmla="*/ 23 h 158"/>
              <a:gd name="T60" fmla="*/ 71 w 123"/>
              <a:gd name="T61" fmla="*/ 23 h 158"/>
              <a:gd name="T62" fmla="*/ 84 w 123"/>
              <a:gd name="T63" fmla="*/ 29 h 158"/>
              <a:gd name="T64" fmla="*/ 94 w 123"/>
              <a:gd name="T65" fmla="*/ 40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6" y="128"/>
                </a:lnTo>
                <a:lnTo>
                  <a:pt x="82" y="130"/>
                </a:lnTo>
                <a:lnTo>
                  <a:pt x="77" y="133"/>
                </a:lnTo>
                <a:lnTo>
                  <a:pt x="71" y="135"/>
                </a:lnTo>
                <a:lnTo>
                  <a:pt x="63" y="135"/>
                </a:lnTo>
                <a:lnTo>
                  <a:pt x="55" y="134"/>
                </a:lnTo>
                <a:lnTo>
                  <a:pt x="47" y="132"/>
                </a:lnTo>
                <a:lnTo>
                  <a:pt x="41" y="128"/>
                </a:lnTo>
                <a:lnTo>
                  <a:pt x="35" y="122"/>
                </a:lnTo>
                <a:lnTo>
                  <a:pt x="31" y="117"/>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7"/>
                </a:lnTo>
                <a:lnTo>
                  <a:pt x="25" y="147"/>
                </a:lnTo>
                <a:lnTo>
                  <a:pt x="36" y="153"/>
                </a:lnTo>
                <a:lnTo>
                  <a:pt x="48" y="157"/>
                </a:lnTo>
                <a:lnTo>
                  <a:pt x="61" y="158"/>
                </a:lnTo>
                <a:lnTo>
                  <a:pt x="73" y="157"/>
                </a:lnTo>
                <a:lnTo>
                  <a:pt x="84" y="155"/>
                </a:lnTo>
                <a:lnTo>
                  <a:pt x="94" y="150"/>
                </a:lnTo>
                <a:lnTo>
                  <a:pt x="102" y="144"/>
                </a:lnTo>
                <a:lnTo>
                  <a:pt x="109" y="137"/>
                </a:lnTo>
                <a:lnTo>
                  <a:pt x="115" y="128"/>
                </a:lnTo>
                <a:lnTo>
                  <a:pt x="119" y="119"/>
                </a:lnTo>
                <a:lnTo>
                  <a:pt x="121" y="107"/>
                </a:lnTo>
                <a:lnTo>
                  <a:pt x="99" y="107"/>
                </a:lnTo>
                <a:close/>
                <a:moveTo>
                  <a:pt x="24" y="66"/>
                </a:moveTo>
                <a:lnTo>
                  <a:pt x="25" y="56"/>
                </a:lnTo>
                <a:lnTo>
                  <a:pt x="27" y="48"/>
                </a:lnTo>
                <a:lnTo>
                  <a:pt x="32" y="40"/>
                </a:lnTo>
                <a:lnTo>
                  <a:pt x="36" y="34"/>
                </a:lnTo>
                <a:lnTo>
                  <a:pt x="41" y="28"/>
                </a:lnTo>
                <a:lnTo>
                  <a:pt x="47" y="25"/>
                </a:lnTo>
                <a:lnTo>
                  <a:pt x="54" y="23"/>
                </a:lnTo>
                <a:lnTo>
                  <a:pt x="62" y="22"/>
                </a:lnTo>
                <a:lnTo>
                  <a:pt x="71" y="23"/>
                </a:lnTo>
                <a:lnTo>
                  <a:pt x="78" y="25"/>
                </a:lnTo>
                <a:lnTo>
                  <a:pt x="84" y="29"/>
                </a:lnTo>
                <a:lnTo>
                  <a:pt x="90"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830" name="Freeform 278"/>
          <p:cNvSpPr>
            <a:spLocks noEditPoints="1"/>
          </p:cNvSpPr>
          <p:nvPr/>
        </p:nvSpPr>
        <p:spPr bwMode="auto">
          <a:xfrm>
            <a:off x="2160588" y="5260975"/>
            <a:ext cx="60325" cy="84138"/>
          </a:xfrm>
          <a:custGeom>
            <a:avLst/>
            <a:gdLst>
              <a:gd name="T0" fmla="*/ 91 w 129"/>
              <a:gd name="T1" fmla="*/ 99 h 158"/>
              <a:gd name="T2" fmla="*/ 88 w 129"/>
              <a:gd name="T3" fmla="*/ 114 h 158"/>
              <a:gd name="T4" fmla="*/ 79 w 129"/>
              <a:gd name="T5" fmla="*/ 126 h 158"/>
              <a:gd name="T6" fmla="*/ 66 w 129"/>
              <a:gd name="T7" fmla="*/ 134 h 158"/>
              <a:gd name="T8" fmla="*/ 49 w 129"/>
              <a:gd name="T9" fmla="*/ 136 h 158"/>
              <a:gd name="T10" fmla="*/ 38 w 129"/>
              <a:gd name="T11" fmla="*/ 135 h 158"/>
              <a:gd name="T12" fmla="*/ 31 w 129"/>
              <a:gd name="T13" fmla="*/ 130 h 158"/>
              <a:gd name="T14" fmla="*/ 27 w 129"/>
              <a:gd name="T15" fmla="*/ 122 h 158"/>
              <a:gd name="T16" fmla="*/ 24 w 129"/>
              <a:gd name="T17" fmla="*/ 113 h 158"/>
              <a:gd name="T18" fmla="*/ 26 w 129"/>
              <a:gd name="T19" fmla="*/ 103 h 158"/>
              <a:gd name="T20" fmla="*/ 30 w 129"/>
              <a:gd name="T21" fmla="*/ 96 h 158"/>
              <a:gd name="T22" fmla="*/ 37 w 129"/>
              <a:gd name="T23" fmla="*/ 90 h 158"/>
              <a:gd name="T24" fmla="*/ 48 w 129"/>
              <a:gd name="T25" fmla="*/ 87 h 158"/>
              <a:gd name="T26" fmla="*/ 71 w 129"/>
              <a:gd name="T27" fmla="*/ 84 h 158"/>
              <a:gd name="T28" fmla="*/ 91 w 129"/>
              <a:gd name="T29" fmla="*/ 77 h 158"/>
              <a:gd name="T30" fmla="*/ 93 w 129"/>
              <a:gd name="T31" fmla="*/ 140 h 158"/>
              <a:gd name="T32" fmla="*/ 96 w 129"/>
              <a:gd name="T33" fmla="*/ 148 h 158"/>
              <a:gd name="T34" fmla="*/ 101 w 129"/>
              <a:gd name="T35" fmla="*/ 154 h 158"/>
              <a:gd name="T36" fmla="*/ 110 w 129"/>
              <a:gd name="T37" fmla="*/ 157 h 158"/>
              <a:gd name="T38" fmla="*/ 122 w 129"/>
              <a:gd name="T39" fmla="*/ 156 h 158"/>
              <a:gd name="T40" fmla="*/ 129 w 129"/>
              <a:gd name="T41" fmla="*/ 135 h 158"/>
              <a:gd name="T42" fmla="*/ 118 w 129"/>
              <a:gd name="T43" fmla="*/ 135 h 158"/>
              <a:gd name="T44" fmla="*/ 114 w 129"/>
              <a:gd name="T45" fmla="*/ 127 h 158"/>
              <a:gd name="T46" fmla="*/ 114 w 129"/>
              <a:gd name="T47" fmla="*/ 45 h 158"/>
              <a:gd name="T48" fmla="*/ 111 w 129"/>
              <a:gd name="T49" fmla="*/ 26 h 158"/>
              <a:gd name="T50" fmla="*/ 101 w 129"/>
              <a:gd name="T51" fmla="*/ 11 h 158"/>
              <a:gd name="T52" fmla="*/ 85 w 129"/>
              <a:gd name="T53" fmla="*/ 2 h 158"/>
              <a:gd name="T54" fmla="*/ 61 w 129"/>
              <a:gd name="T55" fmla="*/ 0 h 158"/>
              <a:gd name="T56" fmla="*/ 38 w 129"/>
              <a:gd name="T57" fmla="*/ 4 h 158"/>
              <a:gd name="T58" fmla="*/ 21 w 129"/>
              <a:gd name="T59" fmla="*/ 13 h 158"/>
              <a:gd name="T60" fmla="*/ 11 w 129"/>
              <a:gd name="T61" fmla="*/ 28 h 158"/>
              <a:gd name="T62" fmla="*/ 7 w 129"/>
              <a:gd name="T63" fmla="*/ 48 h 158"/>
              <a:gd name="T64" fmla="*/ 29 w 129"/>
              <a:gd name="T65" fmla="*/ 49 h 158"/>
              <a:gd name="T66" fmla="*/ 31 w 129"/>
              <a:gd name="T67" fmla="*/ 37 h 158"/>
              <a:gd name="T68" fmla="*/ 37 w 129"/>
              <a:gd name="T69" fmla="*/ 29 h 158"/>
              <a:gd name="T70" fmla="*/ 47 w 129"/>
              <a:gd name="T71" fmla="*/ 23 h 158"/>
              <a:gd name="T72" fmla="*/ 60 w 129"/>
              <a:gd name="T73" fmla="*/ 22 h 158"/>
              <a:gd name="T74" fmla="*/ 74 w 129"/>
              <a:gd name="T75" fmla="*/ 23 h 158"/>
              <a:gd name="T76" fmla="*/ 84 w 129"/>
              <a:gd name="T77" fmla="*/ 28 h 158"/>
              <a:gd name="T78" fmla="*/ 89 w 129"/>
              <a:gd name="T79" fmla="*/ 35 h 158"/>
              <a:gd name="T80" fmla="*/ 91 w 129"/>
              <a:gd name="T81" fmla="*/ 44 h 158"/>
              <a:gd name="T82" fmla="*/ 90 w 129"/>
              <a:gd name="T83" fmla="*/ 55 h 158"/>
              <a:gd name="T84" fmla="*/ 85 w 129"/>
              <a:gd name="T85" fmla="*/ 59 h 158"/>
              <a:gd name="T86" fmla="*/ 71 w 129"/>
              <a:gd name="T87" fmla="*/ 63 h 158"/>
              <a:gd name="T88" fmla="*/ 48 w 129"/>
              <a:gd name="T89" fmla="*/ 65 h 158"/>
              <a:gd name="T90" fmla="*/ 27 w 129"/>
              <a:gd name="T91" fmla="*/ 71 h 158"/>
              <a:gd name="T92" fmla="*/ 12 w 129"/>
              <a:gd name="T93" fmla="*/ 80 h 158"/>
              <a:gd name="T94" fmla="*/ 3 w 129"/>
              <a:gd name="T95" fmla="*/ 94 h 158"/>
              <a:gd name="T96" fmla="*/ 0 w 129"/>
              <a:gd name="T97" fmla="*/ 113 h 158"/>
              <a:gd name="T98" fmla="*/ 3 w 129"/>
              <a:gd name="T99" fmla="*/ 132 h 158"/>
              <a:gd name="T100" fmla="*/ 12 w 129"/>
              <a:gd name="T101" fmla="*/ 147 h 158"/>
              <a:gd name="T102" fmla="*/ 26 w 129"/>
              <a:gd name="T103" fmla="*/ 155 h 158"/>
              <a:gd name="T104" fmla="*/ 45 w 129"/>
              <a:gd name="T105" fmla="*/ 158 h 158"/>
              <a:gd name="T106" fmla="*/ 71 w 129"/>
              <a:gd name="T107" fmla="*/ 153 h 158"/>
              <a:gd name="T108" fmla="*/ 93 w 129"/>
              <a:gd name="T109" fmla="*/ 134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7"/>
                </a:moveTo>
                <a:lnTo>
                  <a:pt x="91" y="99"/>
                </a:lnTo>
                <a:lnTo>
                  <a:pt x="90" y="107"/>
                </a:lnTo>
                <a:lnTo>
                  <a:pt x="88" y="114"/>
                </a:lnTo>
                <a:lnTo>
                  <a:pt x="85" y="120"/>
                </a:lnTo>
                <a:lnTo>
                  <a:pt x="79" y="126"/>
                </a:lnTo>
                <a:lnTo>
                  <a:pt x="73" y="130"/>
                </a:lnTo>
                <a:lnTo>
                  <a:pt x="66" y="134"/>
                </a:lnTo>
                <a:lnTo>
                  <a:pt x="58" y="135"/>
                </a:lnTo>
                <a:lnTo>
                  <a:pt x="49" y="136"/>
                </a:lnTo>
                <a:lnTo>
                  <a:pt x="43" y="136"/>
                </a:lnTo>
                <a:lnTo>
                  <a:pt x="38" y="135"/>
                </a:lnTo>
                <a:lnTo>
                  <a:pt x="34" y="133"/>
                </a:lnTo>
                <a:lnTo>
                  <a:pt x="31" y="130"/>
                </a:lnTo>
                <a:lnTo>
                  <a:pt x="28" y="127"/>
                </a:lnTo>
                <a:lnTo>
                  <a:pt x="27" y="122"/>
                </a:lnTo>
                <a:lnTo>
                  <a:pt x="24" y="118"/>
                </a:lnTo>
                <a:lnTo>
                  <a:pt x="24" y="113"/>
                </a:lnTo>
                <a:lnTo>
                  <a:pt x="24" y="107"/>
                </a:lnTo>
                <a:lnTo>
                  <a:pt x="26" y="103"/>
                </a:lnTo>
                <a:lnTo>
                  <a:pt x="28" y="99"/>
                </a:lnTo>
                <a:lnTo>
                  <a:pt x="30" y="96"/>
                </a:lnTo>
                <a:lnTo>
                  <a:pt x="33" y="92"/>
                </a:lnTo>
                <a:lnTo>
                  <a:pt x="37" y="90"/>
                </a:lnTo>
                <a:lnTo>
                  <a:pt x="42" y="89"/>
                </a:lnTo>
                <a:lnTo>
                  <a:pt x="48" y="87"/>
                </a:lnTo>
                <a:lnTo>
                  <a:pt x="59" y="85"/>
                </a:lnTo>
                <a:lnTo>
                  <a:pt x="71" y="84"/>
                </a:lnTo>
                <a:lnTo>
                  <a:pt x="81" y="82"/>
                </a:lnTo>
                <a:lnTo>
                  <a:pt x="91" y="77"/>
                </a:lnTo>
                <a:close/>
                <a:moveTo>
                  <a:pt x="93" y="134"/>
                </a:moveTo>
                <a:lnTo>
                  <a:pt x="93" y="140"/>
                </a:lnTo>
                <a:lnTo>
                  <a:pt x="94" y="144"/>
                </a:lnTo>
                <a:lnTo>
                  <a:pt x="96" y="148"/>
                </a:lnTo>
                <a:lnTo>
                  <a:pt x="98" y="151"/>
                </a:lnTo>
                <a:lnTo>
                  <a:pt x="101" y="154"/>
                </a:lnTo>
                <a:lnTo>
                  <a:pt x="106" y="156"/>
                </a:lnTo>
                <a:lnTo>
                  <a:pt x="110" y="157"/>
                </a:lnTo>
                <a:lnTo>
                  <a:pt x="116" y="157"/>
                </a:lnTo>
                <a:lnTo>
                  <a:pt x="122" y="156"/>
                </a:lnTo>
                <a:lnTo>
                  <a:pt x="129" y="155"/>
                </a:lnTo>
                <a:lnTo>
                  <a:pt x="129" y="135"/>
                </a:lnTo>
                <a:lnTo>
                  <a:pt x="123" y="136"/>
                </a:lnTo>
                <a:lnTo>
                  <a:pt x="118" y="135"/>
                </a:lnTo>
                <a:lnTo>
                  <a:pt x="115" y="132"/>
                </a:lnTo>
                <a:lnTo>
                  <a:pt x="114" y="127"/>
                </a:lnTo>
                <a:lnTo>
                  <a:pt x="114" y="120"/>
                </a:lnTo>
                <a:lnTo>
                  <a:pt x="114" y="45"/>
                </a:lnTo>
                <a:lnTo>
                  <a:pt x="113" y="35"/>
                </a:lnTo>
                <a:lnTo>
                  <a:pt x="111" y="26"/>
                </a:lnTo>
                <a:lnTo>
                  <a:pt x="107" y="18"/>
                </a:lnTo>
                <a:lnTo>
                  <a:pt x="101" y="11"/>
                </a:lnTo>
                <a:lnTo>
                  <a:pt x="94" y="6"/>
                </a:lnTo>
                <a:lnTo>
                  <a:pt x="85" y="2"/>
                </a:lnTo>
                <a:lnTo>
                  <a:pt x="74" y="1"/>
                </a:lnTo>
                <a:lnTo>
                  <a:pt x="61" y="0"/>
                </a:lnTo>
                <a:lnTo>
                  <a:pt x="49" y="1"/>
                </a:lnTo>
                <a:lnTo>
                  <a:pt x="38" y="4"/>
                </a:lnTo>
                <a:lnTo>
                  <a:pt x="29" y="7"/>
                </a:lnTo>
                <a:lnTo>
                  <a:pt x="21" y="13"/>
                </a:lnTo>
                <a:lnTo>
                  <a:pt x="15" y="20"/>
                </a:lnTo>
                <a:lnTo>
                  <a:pt x="11" y="28"/>
                </a:lnTo>
                <a:lnTo>
                  <a:pt x="8" y="37"/>
                </a:lnTo>
                <a:lnTo>
                  <a:pt x="7" y="48"/>
                </a:lnTo>
                <a:lnTo>
                  <a:pt x="7" y="49"/>
                </a:lnTo>
                <a:lnTo>
                  <a:pt x="29" y="49"/>
                </a:lnTo>
                <a:lnTo>
                  <a:pt x="29" y="43"/>
                </a:lnTo>
                <a:lnTo>
                  <a:pt x="31" y="37"/>
                </a:lnTo>
                <a:lnTo>
                  <a:pt x="33" y="33"/>
                </a:lnTo>
                <a:lnTo>
                  <a:pt x="37" y="29"/>
                </a:lnTo>
                <a:lnTo>
                  <a:pt x="41" y="26"/>
                </a:lnTo>
                <a:lnTo>
                  <a:pt x="47" y="23"/>
                </a:lnTo>
                <a:lnTo>
                  <a:pt x="53" y="22"/>
                </a:lnTo>
                <a:lnTo>
                  <a:pt x="60" y="22"/>
                </a:lnTo>
                <a:lnTo>
                  <a:pt x="68" y="22"/>
                </a:lnTo>
                <a:lnTo>
                  <a:pt x="74" y="23"/>
                </a:lnTo>
                <a:lnTo>
                  <a:pt x="79" y="26"/>
                </a:lnTo>
                <a:lnTo>
                  <a:pt x="84" y="28"/>
                </a:lnTo>
                <a:lnTo>
                  <a:pt x="87" y="30"/>
                </a:lnTo>
                <a:lnTo>
                  <a:pt x="89" y="35"/>
                </a:lnTo>
                <a:lnTo>
                  <a:pt x="91" y="38"/>
                </a:lnTo>
                <a:lnTo>
                  <a:pt x="91" y="44"/>
                </a:lnTo>
                <a:lnTo>
                  <a:pt x="91" y="50"/>
                </a:lnTo>
                <a:lnTo>
                  <a:pt x="90" y="55"/>
                </a:lnTo>
                <a:lnTo>
                  <a:pt x="89" y="57"/>
                </a:lnTo>
                <a:lnTo>
                  <a:pt x="85" y="59"/>
                </a:lnTo>
                <a:lnTo>
                  <a:pt x="79" y="62"/>
                </a:lnTo>
                <a:lnTo>
                  <a:pt x="71" y="63"/>
                </a:lnTo>
                <a:lnTo>
                  <a:pt x="60" y="64"/>
                </a:lnTo>
                <a:lnTo>
                  <a:pt x="48" y="65"/>
                </a:lnTo>
                <a:lnTo>
                  <a:pt x="36" y="68"/>
                </a:lnTo>
                <a:lnTo>
                  <a:pt x="27" y="71"/>
                </a:lnTo>
                <a:lnTo>
                  <a:pt x="18" y="75"/>
                </a:lnTo>
                <a:lnTo>
                  <a:pt x="12" y="80"/>
                </a:lnTo>
                <a:lnTo>
                  <a:pt x="7" y="86"/>
                </a:lnTo>
                <a:lnTo>
                  <a:pt x="3" y="94"/>
                </a:lnTo>
                <a:lnTo>
                  <a:pt x="1" y="103"/>
                </a:lnTo>
                <a:lnTo>
                  <a:pt x="0" y="113"/>
                </a:lnTo>
                <a:lnTo>
                  <a:pt x="1" y="123"/>
                </a:lnTo>
                <a:lnTo>
                  <a:pt x="3" y="132"/>
                </a:lnTo>
                <a:lnTo>
                  <a:pt x="7" y="140"/>
                </a:lnTo>
                <a:lnTo>
                  <a:pt x="12" y="147"/>
                </a:lnTo>
                <a:lnTo>
                  <a:pt x="18" y="151"/>
                </a:lnTo>
                <a:lnTo>
                  <a:pt x="26" y="155"/>
                </a:lnTo>
                <a:lnTo>
                  <a:pt x="35" y="157"/>
                </a:lnTo>
                <a:lnTo>
                  <a:pt x="45" y="158"/>
                </a:lnTo>
                <a:lnTo>
                  <a:pt x="58" y="157"/>
                </a:lnTo>
                <a:lnTo>
                  <a:pt x="71" y="153"/>
                </a:lnTo>
                <a:lnTo>
                  <a:pt x="82" y="144"/>
                </a:lnTo>
                <a:lnTo>
                  <a:pt x="93" y="134"/>
                </a:lnTo>
                <a:close/>
              </a:path>
            </a:pathLst>
          </a:custGeom>
          <a:solidFill>
            <a:srgbClr val="000080"/>
          </a:solidFill>
          <a:ln w="9525">
            <a:noFill/>
            <a:round/>
            <a:headEnd/>
            <a:tailEnd/>
          </a:ln>
        </p:spPr>
        <p:txBody>
          <a:bodyPr/>
          <a:lstStyle/>
          <a:p>
            <a:endParaRPr lang="ru-RU"/>
          </a:p>
        </p:txBody>
      </p:sp>
      <p:sp>
        <p:nvSpPr>
          <p:cNvPr id="23831" name="Freeform 279"/>
          <p:cNvSpPr>
            <a:spLocks/>
          </p:cNvSpPr>
          <p:nvPr/>
        </p:nvSpPr>
        <p:spPr bwMode="auto">
          <a:xfrm>
            <a:off x="2230438" y="5260975"/>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7 h 155"/>
              <a:gd name="T12" fmla="*/ 112 w 114"/>
              <a:gd name="T13" fmla="*/ 28 h 155"/>
              <a:gd name="T14" fmla="*/ 108 w 114"/>
              <a:gd name="T15" fmla="*/ 21 h 155"/>
              <a:gd name="T16" fmla="*/ 104 w 114"/>
              <a:gd name="T17" fmla="*/ 15 h 155"/>
              <a:gd name="T18" fmla="*/ 101 w 114"/>
              <a:gd name="T19" fmla="*/ 12 h 155"/>
              <a:gd name="T20" fmla="*/ 97 w 114"/>
              <a:gd name="T21" fmla="*/ 8 h 155"/>
              <a:gd name="T22" fmla="*/ 92 w 114"/>
              <a:gd name="T23" fmla="*/ 5 h 155"/>
              <a:gd name="T24" fmla="*/ 87 w 114"/>
              <a:gd name="T25" fmla="*/ 2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4 h 155"/>
              <a:gd name="T38" fmla="*/ 41 w 114"/>
              <a:gd name="T39" fmla="*/ 6 h 155"/>
              <a:gd name="T40" fmla="*/ 36 w 114"/>
              <a:gd name="T41" fmla="*/ 9 h 155"/>
              <a:gd name="T42" fmla="*/ 31 w 114"/>
              <a:gd name="T43" fmla="*/ 14 h 155"/>
              <a:gd name="T44" fmla="*/ 26 w 114"/>
              <a:gd name="T45" fmla="*/ 20 h 155"/>
              <a:gd name="T46" fmla="*/ 22 w 114"/>
              <a:gd name="T47" fmla="*/ 26 h 155"/>
              <a:gd name="T48" fmla="*/ 22 w 114"/>
              <a:gd name="T49" fmla="*/ 4 h 155"/>
              <a:gd name="T50" fmla="*/ 0 w 114"/>
              <a:gd name="T51" fmla="*/ 4 h 155"/>
              <a:gd name="T52" fmla="*/ 0 w 114"/>
              <a:gd name="T53" fmla="*/ 155 h 155"/>
              <a:gd name="T54" fmla="*/ 23 w 114"/>
              <a:gd name="T55" fmla="*/ 155 h 155"/>
              <a:gd name="T56" fmla="*/ 23 w 114"/>
              <a:gd name="T57" fmla="*/ 69 h 155"/>
              <a:gd name="T58" fmla="*/ 24 w 114"/>
              <a:gd name="T59" fmla="*/ 58 h 155"/>
              <a:gd name="T60" fmla="*/ 26 w 114"/>
              <a:gd name="T61" fmla="*/ 49 h 155"/>
              <a:gd name="T62" fmla="*/ 30 w 114"/>
              <a:gd name="T63" fmla="*/ 41 h 155"/>
              <a:gd name="T64" fmla="*/ 34 w 114"/>
              <a:gd name="T65" fmla="*/ 34 h 155"/>
              <a:gd name="T66" fmla="*/ 40 w 114"/>
              <a:gd name="T67" fmla="*/ 29 h 155"/>
              <a:gd name="T68" fmla="*/ 46 w 114"/>
              <a:gd name="T69" fmla="*/ 26 h 155"/>
              <a:gd name="T70" fmla="*/ 55 w 114"/>
              <a:gd name="T71" fmla="*/ 23 h 155"/>
              <a:gd name="T72" fmla="*/ 63 w 114"/>
              <a:gd name="T73" fmla="*/ 22 h 155"/>
              <a:gd name="T74" fmla="*/ 71 w 114"/>
              <a:gd name="T75" fmla="*/ 23 h 155"/>
              <a:gd name="T76" fmla="*/ 77 w 114"/>
              <a:gd name="T77" fmla="*/ 25 h 155"/>
              <a:gd name="T78" fmla="*/ 81 w 114"/>
              <a:gd name="T79" fmla="*/ 28 h 155"/>
              <a:gd name="T80" fmla="*/ 85 w 114"/>
              <a:gd name="T81" fmla="*/ 31 h 155"/>
              <a:gd name="T82" fmla="*/ 88 w 114"/>
              <a:gd name="T83" fmla="*/ 37 h 155"/>
              <a:gd name="T84" fmla="*/ 90 w 114"/>
              <a:gd name="T85" fmla="*/ 44 h 155"/>
              <a:gd name="T86" fmla="*/ 91 w 114"/>
              <a:gd name="T87" fmla="*/ 52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4" y="15"/>
                </a:lnTo>
                <a:lnTo>
                  <a:pt x="101" y="12"/>
                </a:lnTo>
                <a:lnTo>
                  <a:pt x="97" y="8"/>
                </a:lnTo>
                <a:lnTo>
                  <a:pt x="92" y="5"/>
                </a:lnTo>
                <a:lnTo>
                  <a:pt x="87" y="2"/>
                </a:lnTo>
                <a:lnTo>
                  <a:pt x="80" y="1"/>
                </a:lnTo>
                <a:lnTo>
                  <a:pt x="73" y="0"/>
                </a:lnTo>
                <a:lnTo>
                  <a:pt x="65" y="0"/>
                </a:lnTo>
                <a:lnTo>
                  <a:pt x="59" y="0"/>
                </a:lnTo>
                <a:lnTo>
                  <a:pt x="53" y="1"/>
                </a:lnTo>
                <a:lnTo>
                  <a:pt x="46" y="4"/>
                </a:lnTo>
                <a:lnTo>
                  <a:pt x="41" y="6"/>
                </a:lnTo>
                <a:lnTo>
                  <a:pt x="36" y="9"/>
                </a:lnTo>
                <a:lnTo>
                  <a:pt x="31" y="14"/>
                </a:lnTo>
                <a:lnTo>
                  <a:pt x="26" y="20"/>
                </a:lnTo>
                <a:lnTo>
                  <a:pt x="22" y="26"/>
                </a:lnTo>
                <a:lnTo>
                  <a:pt x="22" y="4"/>
                </a:lnTo>
                <a:lnTo>
                  <a:pt x="0" y="4"/>
                </a:lnTo>
                <a:lnTo>
                  <a:pt x="0" y="155"/>
                </a:lnTo>
                <a:lnTo>
                  <a:pt x="23" y="155"/>
                </a:lnTo>
                <a:lnTo>
                  <a:pt x="23" y="69"/>
                </a:lnTo>
                <a:lnTo>
                  <a:pt x="24" y="58"/>
                </a:lnTo>
                <a:lnTo>
                  <a:pt x="26" y="49"/>
                </a:lnTo>
                <a:lnTo>
                  <a:pt x="30" y="41"/>
                </a:lnTo>
                <a:lnTo>
                  <a:pt x="34" y="34"/>
                </a:lnTo>
                <a:lnTo>
                  <a:pt x="40" y="29"/>
                </a:lnTo>
                <a:lnTo>
                  <a:pt x="46" y="26"/>
                </a:lnTo>
                <a:lnTo>
                  <a:pt x="55" y="23"/>
                </a:lnTo>
                <a:lnTo>
                  <a:pt x="63" y="22"/>
                </a:lnTo>
                <a:lnTo>
                  <a:pt x="71" y="23"/>
                </a:lnTo>
                <a:lnTo>
                  <a:pt x="77" y="25"/>
                </a:lnTo>
                <a:lnTo>
                  <a:pt x="81" y="28"/>
                </a:lnTo>
                <a:lnTo>
                  <a:pt x="85"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3832" name="Freeform 280"/>
          <p:cNvSpPr>
            <a:spLocks/>
          </p:cNvSpPr>
          <p:nvPr/>
        </p:nvSpPr>
        <p:spPr bwMode="auto">
          <a:xfrm>
            <a:off x="2327275" y="5233988"/>
            <a:ext cx="66675" cy="109537"/>
          </a:xfrm>
          <a:custGeom>
            <a:avLst/>
            <a:gdLst>
              <a:gd name="T0" fmla="*/ 59 w 143"/>
              <a:gd name="T1" fmla="*/ 207 h 207"/>
              <a:gd name="T2" fmla="*/ 84 w 143"/>
              <a:gd name="T3" fmla="*/ 207 h 207"/>
              <a:gd name="T4" fmla="*/ 84 w 143"/>
              <a:gd name="T5" fmla="*/ 25 h 207"/>
              <a:gd name="T6" fmla="*/ 143 w 143"/>
              <a:gd name="T7" fmla="*/ 25 h 207"/>
              <a:gd name="T8" fmla="*/ 143 w 143"/>
              <a:gd name="T9" fmla="*/ 0 h 207"/>
              <a:gd name="T10" fmla="*/ 0 w 143"/>
              <a:gd name="T11" fmla="*/ 0 h 207"/>
              <a:gd name="T12" fmla="*/ 0 w 143"/>
              <a:gd name="T13" fmla="*/ 25 h 207"/>
              <a:gd name="T14" fmla="*/ 59 w 143"/>
              <a:gd name="T15" fmla="*/ 25 h 207"/>
              <a:gd name="T16" fmla="*/ 59 w 143"/>
              <a:gd name="T17" fmla="*/ 207 h 20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3"/>
              <a:gd name="T28" fmla="*/ 0 h 207"/>
              <a:gd name="T29" fmla="*/ 143 w 143"/>
              <a:gd name="T30" fmla="*/ 207 h 20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3" h="207">
                <a:moveTo>
                  <a:pt x="59" y="207"/>
                </a:moveTo>
                <a:lnTo>
                  <a:pt x="84" y="207"/>
                </a:lnTo>
                <a:lnTo>
                  <a:pt x="84" y="25"/>
                </a:lnTo>
                <a:lnTo>
                  <a:pt x="143" y="25"/>
                </a:lnTo>
                <a:lnTo>
                  <a:pt x="143" y="0"/>
                </a:lnTo>
                <a:lnTo>
                  <a:pt x="0" y="0"/>
                </a:lnTo>
                <a:lnTo>
                  <a:pt x="0" y="25"/>
                </a:lnTo>
                <a:lnTo>
                  <a:pt x="59" y="25"/>
                </a:lnTo>
                <a:lnTo>
                  <a:pt x="59" y="207"/>
                </a:lnTo>
                <a:close/>
              </a:path>
            </a:pathLst>
          </a:custGeom>
          <a:solidFill>
            <a:srgbClr val="000080"/>
          </a:solidFill>
          <a:ln w="9525">
            <a:noFill/>
            <a:round/>
            <a:headEnd/>
            <a:tailEnd/>
          </a:ln>
        </p:spPr>
        <p:txBody>
          <a:bodyPr/>
          <a:lstStyle/>
          <a:p>
            <a:endParaRPr lang="ru-RU"/>
          </a:p>
        </p:txBody>
      </p:sp>
      <p:sp>
        <p:nvSpPr>
          <p:cNvPr id="23833" name="Rectangle 281"/>
          <p:cNvSpPr>
            <a:spLocks noChangeArrowheads="1"/>
          </p:cNvSpPr>
          <p:nvPr/>
        </p:nvSpPr>
        <p:spPr bwMode="auto">
          <a:xfrm>
            <a:off x="2389188" y="5326063"/>
            <a:ext cx="12700" cy="17462"/>
          </a:xfrm>
          <a:prstGeom prst="rect">
            <a:avLst/>
          </a:prstGeom>
          <a:solidFill>
            <a:srgbClr val="000080"/>
          </a:solidFill>
          <a:ln w="9525">
            <a:noFill/>
            <a:miter lim="800000"/>
            <a:headEnd/>
            <a:tailEnd/>
          </a:ln>
        </p:spPr>
        <p:txBody>
          <a:bodyPr/>
          <a:lstStyle/>
          <a:p>
            <a:endParaRPr lang="ru-RU"/>
          </a:p>
        </p:txBody>
      </p:sp>
      <p:sp>
        <p:nvSpPr>
          <p:cNvPr id="23834" name="Freeform 282"/>
          <p:cNvSpPr>
            <a:spLocks/>
          </p:cNvSpPr>
          <p:nvPr/>
        </p:nvSpPr>
        <p:spPr bwMode="auto">
          <a:xfrm>
            <a:off x="1350963" y="5430838"/>
            <a:ext cx="57150" cy="104775"/>
          </a:xfrm>
          <a:custGeom>
            <a:avLst/>
            <a:gdLst>
              <a:gd name="T0" fmla="*/ 125 w 125"/>
              <a:gd name="T1" fmla="*/ 199 h 199"/>
              <a:gd name="T2" fmla="*/ 27 w 125"/>
              <a:gd name="T3" fmla="*/ 175 h 199"/>
              <a:gd name="T4" fmla="*/ 33 w 125"/>
              <a:gd name="T5" fmla="*/ 162 h 199"/>
              <a:gd name="T6" fmla="*/ 41 w 125"/>
              <a:gd name="T7" fmla="*/ 151 h 199"/>
              <a:gd name="T8" fmla="*/ 54 w 125"/>
              <a:gd name="T9" fmla="*/ 140 h 199"/>
              <a:gd name="T10" fmla="*/ 70 w 125"/>
              <a:gd name="T11" fmla="*/ 131 h 199"/>
              <a:gd name="T12" fmla="*/ 95 w 125"/>
              <a:gd name="T13" fmla="*/ 116 h 199"/>
              <a:gd name="T14" fmla="*/ 110 w 125"/>
              <a:gd name="T15" fmla="*/ 103 h 199"/>
              <a:gd name="T16" fmla="*/ 119 w 125"/>
              <a:gd name="T17" fmla="*/ 88 h 199"/>
              <a:gd name="T18" fmla="*/ 124 w 125"/>
              <a:gd name="T19" fmla="*/ 69 h 199"/>
              <a:gd name="T20" fmla="*/ 124 w 125"/>
              <a:gd name="T21" fmla="*/ 47 h 199"/>
              <a:gd name="T22" fmla="*/ 115 w 125"/>
              <a:gd name="T23" fmla="*/ 25 h 199"/>
              <a:gd name="T24" fmla="*/ 99 w 125"/>
              <a:gd name="T25" fmla="*/ 10 h 199"/>
              <a:gd name="T26" fmla="*/ 78 w 125"/>
              <a:gd name="T27" fmla="*/ 1 h 199"/>
              <a:gd name="T28" fmla="*/ 52 w 125"/>
              <a:gd name="T29" fmla="*/ 1 h 199"/>
              <a:gd name="T30" fmla="*/ 30 w 125"/>
              <a:gd name="T31" fmla="*/ 11 h 199"/>
              <a:gd name="T32" fmla="*/ 14 w 125"/>
              <a:gd name="T33" fmla="*/ 28 h 199"/>
              <a:gd name="T34" fmla="*/ 6 w 125"/>
              <a:gd name="T35" fmla="*/ 54 h 199"/>
              <a:gd name="T36" fmla="*/ 4 w 125"/>
              <a:gd name="T37" fmla="*/ 73 h 199"/>
              <a:gd name="T38" fmla="*/ 29 w 125"/>
              <a:gd name="T39" fmla="*/ 70 h 199"/>
              <a:gd name="T40" fmla="*/ 31 w 125"/>
              <a:gd name="T41" fmla="*/ 52 h 199"/>
              <a:gd name="T42" fmla="*/ 38 w 125"/>
              <a:gd name="T43" fmla="*/ 36 h 199"/>
              <a:gd name="T44" fmla="*/ 50 w 125"/>
              <a:gd name="T45" fmla="*/ 28 h 199"/>
              <a:gd name="T46" fmla="*/ 64 w 125"/>
              <a:gd name="T47" fmla="*/ 25 h 199"/>
              <a:gd name="T48" fmla="*/ 78 w 125"/>
              <a:gd name="T49" fmla="*/ 27 h 199"/>
              <a:gd name="T50" fmla="*/ 90 w 125"/>
              <a:gd name="T51" fmla="*/ 34 h 199"/>
              <a:gd name="T52" fmla="*/ 97 w 125"/>
              <a:gd name="T53" fmla="*/ 46 h 199"/>
              <a:gd name="T54" fmla="*/ 99 w 125"/>
              <a:gd name="T55" fmla="*/ 60 h 199"/>
              <a:gd name="T56" fmla="*/ 97 w 125"/>
              <a:gd name="T57" fmla="*/ 73 h 199"/>
              <a:gd name="T58" fmla="*/ 93 w 125"/>
              <a:gd name="T59" fmla="*/ 83 h 199"/>
              <a:gd name="T60" fmla="*/ 85 w 125"/>
              <a:gd name="T61" fmla="*/ 93 h 199"/>
              <a:gd name="T62" fmla="*/ 73 w 125"/>
              <a:gd name="T63" fmla="*/ 102 h 199"/>
              <a:gd name="T64" fmla="*/ 45 w 125"/>
              <a:gd name="T65" fmla="*/ 119 h 199"/>
              <a:gd name="T66" fmla="*/ 22 w 125"/>
              <a:gd name="T67" fmla="*/ 138 h 199"/>
              <a:gd name="T68" fmla="*/ 9 w 125"/>
              <a:gd name="T69" fmla="*/ 159 h 199"/>
              <a:gd name="T70" fmla="*/ 1 w 125"/>
              <a:gd name="T71" fmla="*/ 183 h 199"/>
              <a:gd name="T72" fmla="*/ 0 w 125"/>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5"/>
                </a:lnTo>
                <a:lnTo>
                  <a:pt x="27" y="175"/>
                </a:lnTo>
                <a:lnTo>
                  <a:pt x="30" y="168"/>
                </a:lnTo>
                <a:lnTo>
                  <a:pt x="33" y="162"/>
                </a:lnTo>
                <a:lnTo>
                  <a:pt x="36" y="156"/>
                </a:lnTo>
                <a:lnTo>
                  <a:pt x="41" y="151"/>
                </a:lnTo>
                <a:lnTo>
                  <a:pt x="48" y="146"/>
                </a:lnTo>
                <a:lnTo>
                  <a:pt x="54" y="140"/>
                </a:lnTo>
                <a:lnTo>
                  <a:pt x="61" y="135"/>
                </a:lnTo>
                <a:lnTo>
                  <a:pt x="70" y="131"/>
                </a:lnTo>
                <a:lnTo>
                  <a:pt x="86" y="123"/>
                </a:lnTo>
                <a:lnTo>
                  <a:pt x="95" y="116"/>
                </a:lnTo>
                <a:lnTo>
                  <a:pt x="103" y="110"/>
                </a:lnTo>
                <a:lnTo>
                  <a:pt x="110" y="103"/>
                </a:lnTo>
                <a:lnTo>
                  <a:pt x="115" y="96"/>
                </a:lnTo>
                <a:lnTo>
                  <a:pt x="119" y="88"/>
                </a:lnTo>
                <a:lnTo>
                  <a:pt x="123" y="78"/>
                </a:lnTo>
                <a:lnTo>
                  <a:pt x="124" y="69"/>
                </a:lnTo>
                <a:lnTo>
                  <a:pt x="125" y="60"/>
                </a:lnTo>
                <a:lnTo>
                  <a:pt x="124" y="47"/>
                </a:lnTo>
                <a:lnTo>
                  <a:pt x="120" y="35"/>
                </a:lnTo>
                <a:lnTo>
                  <a:pt x="115" y="25"/>
                </a:lnTo>
                <a:lnTo>
                  <a:pt x="108" y="17"/>
                </a:lnTo>
                <a:lnTo>
                  <a:pt x="99" y="10"/>
                </a:lnTo>
                <a:lnTo>
                  <a:pt x="90" y="5"/>
                </a:lnTo>
                <a:lnTo>
                  <a:pt x="78" y="1"/>
                </a:lnTo>
                <a:lnTo>
                  <a:pt x="65" y="0"/>
                </a:lnTo>
                <a:lnTo>
                  <a:pt x="52" y="1"/>
                </a:lnTo>
                <a:lnTo>
                  <a:pt x="40" y="5"/>
                </a:lnTo>
                <a:lnTo>
                  <a:pt x="30" y="11"/>
                </a:lnTo>
                <a:lnTo>
                  <a:pt x="21" y="19"/>
                </a:lnTo>
                <a:lnTo>
                  <a:pt x="14" y="28"/>
                </a:lnTo>
                <a:lnTo>
                  <a:pt x="9" y="40"/>
                </a:lnTo>
                <a:lnTo>
                  <a:pt x="6" y="54"/>
                </a:lnTo>
                <a:lnTo>
                  <a:pt x="4" y="69"/>
                </a:lnTo>
                <a:lnTo>
                  <a:pt x="4" y="73"/>
                </a:lnTo>
                <a:lnTo>
                  <a:pt x="29" y="73"/>
                </a:lnTo>
                <a:lnTo>
                  <a:pt x="29" y="70"/>
                </a:lnTo>
                <a:lnTo>
                  <a:pt x="30" y="60"/>
                </a:lnTo>
                <a:lnTo>
                  <a:pt x="31" y="52"/>
                </a:lnTo>
                <a:lnTo>
                  <a:pt x="34" y="43"/>
                </a:lnTo>
                <a:lnTo>
                  <a:pt x="38" y="36"/>
                </a:lnTo>
                <a:lnTo>
                  <a:pt x="43" y="32"/>
                </a:lnTo>
                <a:lnTo>
                  <a:pt x="50" y="28"/>
                </a:lnTo>
                <a:lnTo>
                  <a:pt x="56" y="26"/>
                </a:lnTo>
                <a:lnTo>
                  <a:pt x="64" y="25"/>
                </a:lnTo>
                <a:lnTo>
                  <a:pt x="72" y="26"/>
                </a:lnTo>
                <a:lnTo>
                  <a:pt x="78" y="27"/>
                </a:lnTo>
                <a:lnTo>
                  <a:pt x="85" y="31"/>
                </a:lnTo>
                <a:lnTo>
                  <a:pt x="90" y="34"/>
                </a:lnTo>
                <a:lnTo>
                  <a:pt x="94" y="40"/>
                </a:lnTo>
                <a:lnTo>
                  <a:pt x="97" y="46"/>
                </a:lnTo>
                <a:lnTo>
                  <a:pt x="98" y="53"/>
                </a:lnTo>
                <a:lnTo>
                  <a:pt x="99" y="60"/>
                </a:lnTo>
                <a:lnTo>
                  <a:pt x="99" y="67"/>
                </a:lnTo>
                <a:lnTo>
                  <a:pt x="97" y="73"/>
                </a:lnTo>
                <a:lnTo>
                  <a:pt x="96" y="78"/>
                </a:lnTo>
                <a:lnTo>
                  <a:pt x="93" y="83"/>
                </a:lnTo>
                <a:lnTo>
                  <a:pt x="89" y="89"/>
                </a:lnTo>
                <a:lnTo>
                  <a:pt x="85" y="93"/>
                </a:lnTo>
                <a:lnTo>
                  <a:pt x="79" y="98"/>
                </a:lnTo>
                <a:lnTo>
                  <a:pt x="73" y="102"/>
                </a:lnTo>
                <a:lnTo>
                  <a:pt x="58" y="111"/>
                </a:lnTo>
                <a:lnTo>
                  <a:pt x="45" y="119"/>
                </a:lnTo>
                <a:lnTo>
                  <a:pt x="33" y="128"/>
                </a:lnTo>
                <a:lnTo>
                  <a:pt x="22" y="138"/>
                </a:lnTo>
                <a:lnTo>
                  <a:pt x="15" y="148"/>
                </a:lnTo>
                <a:lnTo>
                  <a:pt x="9" y="159"/>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3835" name="Freeform 283"/>
          <p:cNvSpPr>
            <a:spLocks/>
          </p:cNvSpPr>
          <p:nvPr/>
        </p:nvSpPr>
        <p:spPr bwMode="auto">
          <a:xfrm>
            <a:off x="1416050" y="5430838"/>
            <a:ext cx="60325" cy="107950"/>
          </a:xfrm>
          <a:custGeom>
            <a:avLst/>
            <a:gdLst>
              <a:gd name="T0" fmla="*/ 0 w 126"/>
              <a:gd name="T1" fmla="*/ 137 h 204"/>
              <a:gd name="T2" fmla="*/ 4 w 126"/>
              <a:gd name="T3" fmla="*/ 165 h 204"/>
              <a:gd name="T4" fmla="*/ 16 w 126"/>
              <a:gd name="T5" fmla="*/ 185 h 204"/>
              <a:gd name="T6" fmla="*/ 35 w 126"/>
              <a:gd name="T7" fmla="*/ 199 h 204"/>
              <a:gd name="T8" fmla="*/ 61 w 126"/>
              <a:gd name="T9" fmla="*/ 204 h 204"/>
              <a:gd name="T10" fmla="*/ 88 w 126"/>
              <a:gd name="T11" fmla="*/ 199 h 204"/>
              <a:gd name="T12" fmla="*/ 108 w 126"/>
              <a:gd name="T13" fmla="*/ 187 h 204"/>
              <a:gd name="T14" fmla="*/ 122 w 126"/>
              <a:gd name="T15" fmla="*/ 167 h 204"/>
              <a:gd name="T16" fmla="*/ 126 w 126"/>
              <a:gd name="T17" fmla="*/ 141 h 204"/>
              <a:gd name="T18" fmla="*/ 124 w 126"/>
              <a:gd name="T19" fmla="*/ 124 h 204"/>
              <a:gd name="T20" fmla="*/ 119 w 126"/>
              <a:gd name="T21" fmla="*/ 111 h 204"/>
              <a:gd name="T22" fmla="*/ 109 w 126"/>
              <a:gd name="T23" fmla="*/ 99 h 204"/>
              <a:gd name="T24" fmla="*/ 97 w 126"/>
              <a:gd name="T25" fmla="*/ 92 h 204"/>
              <a:gd name="T26" fmla="*/ 107 w 126"/>
              <a:gd name="T27" fmla="*/ 85 h 204"/>
              <a:gd name="T28" fmla="*/ 114 w 126"/>
              <a:gd name="T29" fmla="*/ 77 h 204"/>
              <a:gd name="T30" fmla="*/ 119 w 126"/>
              <a:gd name="T31" fmla="*/ 66 h 204"/>
              <a:gd name="T32" fmla="*/ 120 w 126"/>
              <a:gd name="T33" fmla="*/ 53 h 204"/>
              <a:gd name="T34" fmla="*/ 116 w 126"/>
              <a:gd name="T35" fmla="*/ 31 h 204"/>
              <a:gd name="T36" fmla="*/ 105 w 126"/>
              <a:gd name="T37" fmla="*/ 14 h 204"/>
              <a:gd name="T38" fmla="*/ 86 w 126"/>
              <a:gd name="T39" fmla="*/ 4 h 204"/>
              <a:gd name="T40" fmla="*/ 61 w 126"/>
              <a:gd name="T41" fmla="*/ 0 h 204"/>
              <a:gd name="T42" fmla="*/ 38 w 126"/>
              <a:gd name="T43" fmla="*/ 5 h 204"/>
              <a:gd name="T44" fmla="*/ 20 w 126"/>
              <a:gd name="T45" fmla="*/ 18 h 204"/>
              <a:gd name="T46" fmla="*/ 8 w 126"/>
              <a:gd name="T47" fmla="*/ 39 h 204"/>
              <a:gd name="T48" fmla="*/ 4 w 126"/>
              <a:gd name="T49" fmla="*/ 66 h 204"/>
              <a:gd name="T50" fmla="*/ 27 w 126"/>
              <a:gd name="T51" fmla="*/ 67 h 204"/>
              <a:gd name="T52" fmla="*/ 30 w 126"/>
              <a:gd name="T53" fmla="*/ 48 h 204"/>
              <a:gd name="T54" fmla="*/ 36 w 126"/>
              <a:gd name="T55" fmla="*/ 34 h 204"/>
              <a:gd name="T56" fmla="*/ 47 w 126"/>
              <a:gd name="T57" fmla="*/ 26 h 204"/>
              <a:gd name="T58" fmla="*/ 63 w 126"/>
              <a:gd name="T59" fmla="*/ 24 h 204"/>
              <a:gd name="T60" fmla="*/ 77 w 126"/>
              <a:gd name="T61" fmla="*/ 26 h 204"/>
              <a:gd name="T62" fmla="*/ 86 w 126"/>
              <a:gd name="T63" fmla="*/ 32 h 204"/>
              <a:gd name="T64" fmla="*/ 92 w 126"/>
              <a:gd name="T65" fmla="*/ 41 h 204"/>
              <a:gd name="T66" fmla="*/ 94 w 126"/>
              <a:gd name="T67" fmla="*/ 54 h 204"/>
              <a:gd name="T68" fmla="*/ 92 w 126"/>
              <a:gd name="T69" fmla="*/ 68 h 204"/>
              <a:gd name="T70" fmla="*/ 85 w 126"/>
              <a:gd name="T71" fmla="*/ 77 h 204"/>
              <a:gd name="T72" fmla="*/ 73 w 126"/>
              <a:gd name="T73" fmla="*/ 83 h 204"/>
              <a:gd name="T74" fmla="*/ 58 w 126"/>
              <a:gd name="T75" fmla="*/ 84 h 204"/>
              <a:gd name="T76" fmla="*/ 49 w 126"/>
              <a:gd name="T77" fmla="*/ 106 h 204"/>
              <a:gd name="T78" fmla="*/ 71 w 126"/>
              <a:gd name="T79" fmla="*/ 107 h 204"/>
              <a:gd name="T80" fmla="*/ 86 w 126"/>
              <a:gd name="T81" fmla="*/ 112 h 204"/>
              <a:gd name="T82" fmla="*/ 96 w 126"/>
              <a:gd name="T83" fmla="*/ 120 h 204"/>
              <a:gd name="T84" fmla="*/ 100 w 126"/>
              <a:gd name="T85" fmla="*/ 133 h 204"/>
              <a:gd name="T86" fmla="*/ 100 w 126"/>
              <a:gd name="T87" fmla="*/ 149 h 204"/>
              <a:gd name="T88" fmla="*/ 96 w 126"/>
              <a:gd name="T89" fmla="*/ 163 h 204"/>
              <a:gd name="T90" fmla="*/ 85 w 126"/>
              <a:gd name="T91" fmla="*/ 174 h 204"/>
              <a:gd name="T92" fmla="*/ 71 w 126"/>
              <a:gd name="T93" fmla="*/ 178 h 204"/>
              <a:gd name="T94" fmla="*/ 54 w 126"/>
              <a:gd name="T95" fmla="*/ 178 h 204"/>
              <a:gd name="T96" fmla="*/ 40 w 126"/>
              <a:gd name="T97" fmla="*/ 173 h 204"/>
              <a:gd name="T98" fmla="*/ 30 w 126"/>
              <a:gd name="T99" fmla="*/ 162 h 204"/>
              <a:gd name="T100" fmla="*/ 25 w 126"/>
              <a:gd name="T101" fmla="*/ 146 h 204"/>
              <a:gd name="T102" fmla="*/ 0 w 126"/>
              <a:gd name="T103" fmla="*/ 135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7"/>
                </a:lnTo>
                <a:lnTo>
                  <a:pt x="1" y="152"/>
                </a:lnTo>
                <a:lnTo>
                  <a:pt x="4" y="165"/>
                </a:lnTo>
                <a:lnTo>
                  <a:pt x="9" y="176"/>
                </a:lnTo>
                <a:lnTo>
                  <a:pt x="16" y="185"/>
                </a:lnTo>
                <a:lnTo>
                  <a:pt x="25" y="194"/>
                </a:lnTo>
                <a:lnTo>
                  <a:pt x="35" y="199"/>
                </a:lnTo>
                <a:lnTo>
                  <a:pt x="47" y="203"/>
                </a:lnTo>
                <a:lnTo>
                  <a:pt x="61" y="204"/>
                </a:lnTo>
                <a:lnTo>
                  <a:pt x="75" y="203"/>
                </a:lnTo>
                <a:lnTo>
                  <a:pt x="88" y="199"/>
                </a:lnTo>
                <a:lnTo>
                  <a:pt x="99" y="194"/>
                </a:lnTo>
                <a:lnTo>
                  <a:pt x="108" y="187"/>
                </a:lnTo>
                <a:lnTo>
                  <a:pt x="116" y="177"/>
                </a:lnTo>
                <a:lnTo>
                  <a:pt x="122" y="167"/>
                </a:lnTo>
                <a:lnTo>
                  <a:pt x="125" y="154"/>
                </a:lnTo>
                <a:lnTo>
                  <a:pt x="126" y="141"/>
                </a:lnTo>
                <a:lnTo>
                  <a:pt x="126" y="132"/>
                </a:lnTo>
                <a:lnTo>
                  <a:pt x="124" y="124"/>
                </a:lnTo>
                <a:lnTo>
                  <a:pt x="122" y="117"/>
                </a:lnTo>
                <a:lnTo>
                  <a:pt x="119" y="111"/>
                </a:lnTo>
                <a:lnTo>
                  <a:pt x="114" y="105"/>
                </a:lnTo>
                <a:lnTo>
                  <a:pt x="109" y="99"/>
                </a:lnTo>
                <a:lnTo>
                  <a:pt x="104" y="96"/>
                </a:lnTo>
                <a:lnTo>
                  <a:pt x="97" y="92"/>
                </a:lnTo>
                <a:lnTo>
                  <a:pt x="102" y="89"/>
                </a:lnTo>
                <a:lnTo>
                  <a:pt x="107" y="85"/>
                </a:lnTo>
                <a:lnTo>
                  <a:pt x="110" y="82"/>
                </a:lnTo>
                <a:lnTo>
                  <a:pt x="114" y="77"/>
                </a:lnTo>
                <a:lnTo>
                  <a:pt x="117" y="71"/>
                </a:lnTo>
                <a:lnTo>
                  <a:pt x="119" y="66"/>
                </a:lnTo>
                <a:lnTo>
                  <a:pt x="120" y="60"/>
                </a:lnTo>
                <a:lnTo>
                  <a:pt x="120" y="53"/>
                </a:lnTo>
                <a:lnTo>
                  <a:pt x="119" y="41"/>
                </a:lnTo>
                <a:lnTo>
                  <a:pt x="116" y="31"/>
                </a:lnTo>
                <a:lnTo>
                  <a:pt x="111" y="22"/>
                </a:lnTo>
                <a:lnTo>
                  <a:pt x="105" y="14"/>
                </a:lnTo>
                <a:lnTo>
                  <a:pt x="97" y="8"/>
                </a:lnTo>
                <a:lnTo>
                  <a:pt x="86" y="4"/>
                </a:lnTo>
                <a:lnTo>
                  <a:pt x="74" y="1"/>
                </a:lnTo>
                <a:lnTo>
                  <a:pt x="61" y="0"/>
                </a:lnTo>
                <a:lnTo>
                  <a:pt x="49" y="1"/>
                </a:lnTo>
                <a:lnTo>
                  <a:pt x="38" y="5"/>
                </a:lnTo>
                <a:lnTo>
                  <a:pt x="28" y="11"/>
                </a:lnTo>
                <a:lnTo>
                  <a:pt x="20" y="18"/>
                </a:lnTo>
                <a:lnTo>
                  <a:pt x="13" y="27"/>
                </a:lnTo>
                <a:lnTo>
                  <a:pt x="8" y="39"/>
                </a:lnTo>
                <a:lnTo>
                  <a:pt x="5" y="50"/>
                </a:lnTo>
                <a:lnTo>
                  <a:pt x="4" y="66"/>
                </a:lnTo>
                <a:lnTo>
                  <a:pt x="4" y="67"/>
                </a:lnTo>
                <a:lnTo>
                  <a:pt x="27" y="67"/>
                </a:lnTo>
                <a:lnTo>
                  <a:pt x="28" y="56"/>
                </a:lnTo>
                <a:lnTo>
                  <a:pt x="30" y="48"/>
                </a:lnTo>
                <a:lnTo>
                  <a:pt x="32" y="41"/>
                </a:lnTo>
                <a:lnTo>
                  <a:pt x="36" y="34"/>
                </a:lnTo>
                <a:lnTo>
                  <a:pt x="41" y="29"/>
                </a:lnTo>
                <a:lnTo>
                  <a:pt x="47" y="26"/>
                </a:lnTo>
                <a:lnTo>
                  <a:pt x="54" y="25"/>
                </a:lnTo>
                <a:lnTo>
                  <a:pt x="63" y="24"/>
                </a:lnTo>
                <a:lnTo>
                  <a:pt x="70" y="24"/>
                </a:lnTo>
                <a:lnTo>
                  <a:pt x="77" y="26"/>
                </a:lnTo>
                <a:lnTo>
                  <a:pt x="82" y="28"/>
                </a:lnTo>
                <a:lnTo>
                  <a:pt x="86" y="32"/>
                </a:lnTo>
                <a:lnTo>
                  <a:pt x="90" y="35"/>
                </a:lnTo>
                <a:lnTo>
                  <a:pt x="92" y="41"/>
                </a:lnTo>
                <a:lnTo>
                  <a:pt x="94" y="47"/>
                </a:lnTo>
                <a:lnTo>
                  <a:pt x="94" y="54"/>
                </a:lnTo>
                <a:lnTo>
                  <a:pt x="93" y="62"/>
                </a:lnTo>
                <a:lnTo>
                  <a:pt x="92" y="68"/>
                </a:lnTo>
                <a:lnTo>
                  <a:pt x="89" y="74"/>
                </a:lnTo>
                <a:lnTo>
                  <a:pt x="85" y="77"/>
                </a:lnTo>
                <a:lnTo>
                  <a:pt x="80" y="81"/>
                </a:lnTo>
                <a:lnTo>
                  <a:pt x="73" y="83"/>
                </a:lnTo>
                <a:lnTo>
                  <a:pt x="66" y="84"/>
                </a:lnTo>
                <a:lnTo>
                  <a:pt x="58" y="84"/>
                </a:lnTo>
                <a:lnTo>
                  <a:pt x="49" y="84"/>
                </a:lnTo>
                <a:lnTo>
                  <a:pt x="49" y="106"/>
                </a:lnTo>
                <a:lnTo>
                  <a:pt x="63" y="106"/>
                </a:lnTo>
                <a:lnTo>
                  <a:pt x="71" y="107"/>
                </a:lnTo>
                <a:lnTo>
                  <a:pt x="79" y="109"/>
                </a:lnTo>
                <a:lnTo>
                  <a:pt x="86" y="112"/>
                </a:lnTo>
                <a:lnTo>
                  <a:pt x="91" y="116"/>
                </a:lnTo>
                <a:lnTo>
                  <a:pt x="96" y="120"/>
                </a:lnTo>
                <a:lnTo>
                  <a:pt x="99" y="126"/>
                </a:lnTo>
                <a:lnTo>
                  <a:pt x="100" y="133"/>
                </a:lnTo>
                <a:lnTo>
                  <a:pt x="101" y="141"/>
                </a:lnTo>
                <a:lnTo>
                  <a:pt x="100" y="149"/>
                </a:lnTo>
                <a:lnTo>
                  <a:pt x="99" y="158"/>
                </a:lnTo>
                <a:lnTo>
                  <a:pt x="96" y="163"/>
                </a:lnTo>
                <a:lnTo>
                  <a:pt x="90" y="169"/>
                </a:lnTo>
                <a:lnTo>
                  <a:pt x="85" y="174"/>
                </a:lnTo>
                <a:lnTo>
                  <a:pt x="79" y="177"/>
                </a:lnTo>
                <a:lnTo>
                  <a:pt x="71" y="178"/>
                </a:lnTo>
                <a:lnTo>
                  <a:pt x="63" y="180"/>
                </a:lnTo>
                <a:lnTo>
                  <a:pt x="54" y="178"/>
                </a:lnTo>
                <a:lnTo>
                  <a:pt x="46" y="177"/>
                </a:lnTo>
                <a:lnTo>
                  <a:pt x="40" y="173"/>
                </a:lnTo>
                <a:lnTo>
                  <a:pt x="34" y="168"/>
                </a:lnTo>
                <a:lnTo>
                  <a:pt x="30" y="162"/>
                </a:lnTo>
                <a:lnTo>
                  <a:pt x="27"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3836" name="Freeform 284"/>
          <p:cNvSpPr>
            <a:spLocks/>
          </p:cNvSpPr>
          <p:nvPr/>
        </p:nvSpPr>
        <p:spPr bwMode="auto">
          <a:xfrm>
            <a:off x="2032000" y="5424488"/>
            <a:ext cx="69850" cy="114300"/>
          </a:xfrm>
          <a:custGeom>
            <a:avLst/>
            <a:gdLst>
              <a:gd name="T0" fmla="*/ 2 w 147"/>
              <a:gd name="T1" fmla="*/ 158 h 215"/>
              <a:gd name="T2" fmla="*/ 13 w 147"/>
              <a:gd name="T3" fmla="*/ 186 h 215"/>
              <a:gd name="T4" fmla="*/ 32 w 147"/>
              <a:gd name="T5" fmla="*/ 205 h 215"/>
              <a:gd name="T6" fmla="*/ 58 w 147"/>
              <a:gd name="T7" fmla="*/ 214 h 215"/>
              <a:gd name="T8" fmla="*/ 91 w 147"/>
              <a:gd name="T9" fmla="*/ 214 h 215"/>
              <a:gd name="T10" fmla="*/ 117 w 147"/>
              <a:gd name="T11" fmla="*/ 205 h 215"/>
              <a:gd name="T12" fmla="*/ 136 w 147"/>
              <a:gd name="T13" fmla="*/ 188 h 215"/>
              <a:gd name="T14" fmla="*/ 146 w 147"/>
              <a:gd name="T15" fmla="*/ 165 h 215"/>
              <a:gd name="T16" fmla="*/ 146 w 147"/>
              <a:gd name="T17" fmla="*/ 139 h 215"/>
              <a:gd name="T18" fmla="*/ 138 w 147"/>
              <a:gd name="T19" fmla="*/ 120 h 215"/>
              <a:gd name="T20" fmla="*/ 123 w 147"/>
              <a:gd name="T21" fmla="*/ 106 h 215"/>
              <a:gd name="T22" fmla="*/ 101 w 147"/>
              <a:gd name="T23" fmla="*/ 97 h 215"/>
              <a:gd name="T24" fmla="*/ 74 w 147"/>
              <a:gd name="T25" fmla="*/ 91 h 215"/>
              <a:gd name="T26" fmla="*/ 53 w 147"/>
              <a:gd name="T27" fmla="*/ 85 h 215"/>
              <a:gd name="T28" fmla="*/ 38 w 147"/>
              <a:gd name="T29" fmla="*/ 77 h 215"/>
              <a:gd name="T30" fmla="*/ 32 w 147"/>
              <a:gd name="T31" fmla="*/ 65 h 215"/>
              <a:gd name="T32" fmla="*/ 32 w 147"/>
              <a:gd name="T33" fmla="*/ 49 h 215"/>
              <a:gd name="T34" fmla="*/ 37 w 147"/>
              <a:gd name="T35" fmla="*/ 37 h 215"/>
              <a:gd name="T36" fmla="*/ 48 w 147"/>
              <a:gd name="T37" fmla="*/ 29 h 215"/>
              <a:gd name="T38" fmla="*/ 63 w 147"/>
              <a:gd name="T39" fmla="*/ 24 h 215"/>
              <a:gd name="T40" fmla="*/ 81 w 147"/>
              <a:gd name="T41" fmla="*/ 24 h 215"/>
              <a:gd name="T42" fmla="*/ 98 w 147"/>
              <a:gd name="T43" fmla="*/ 29 h 215"/>
              <a:gd name="T44" fmla="*/ 109 w 147"/>
              <a:gd name="T45" fmla="*/ 40 h 215"/>
              <a:gd name="T46" fmla="*/ 115 w 147"/>
              <a:gd name="T47" fmla="*/ 57 h 215"/>
              <a:gd name="T48" fmla="*/ 141 w 147"/>
              <a:gd name="T49" fmla="*/ 66 h 215"/>
              <a:gd name="T50" fmla="*/ 136 w 147"/>
              <a:gd name="T51" fmla="*/ 38 h 215"/>
              <a:gd name="T52" fmla="*/ 124 w 147"/>
              <a:gd name="T53" fmla="*/ 17 h 215"/>
              <a:gd name="T54" fmla="*/ 102 w 147"/>
              <a:gd name="T55" fmla="*/ 4 h 215"/>
              <a:gd name="T56" fmla="*/ 74 w 147"/>
              <a:gd name="T57" fmla="*/ 0 h 215"/>
              <a:gd name="T58" fmla="*/ 46 w 147"/>
              <a:gd name="T59" fmla="*/ 4 h 215"/>
              <a:gd name="T60" fmla="*/ 24 w 147"/>
              <a:gd name="T61" fmla="*/ 16 h 215"/>
              <a:gd name="T62" fmla="*/ 11 w 147"/>
              <a:gd name="T63" fmla="*/ 36 h 215"/>
              <a:gd name="T64" fmla="*/ 7 w 147"/>
              <a:gd name="T65" fmla="*/ 60 h 215"/>
              <a:gd name="T66" fmla="*/ 11 w 147"/>
              <a:gd name="T67" fmla="*/ 82 h 215"/>
              <a:gd name="T68" fmla="*/ 22 w 147"/>
              <a:gd name="T69" fmla="*/ 97 h 215"/>
              <a:gd name="T70" fmla="*/ 42 w 147"/>
              <a:gd name="T71" fmla="*/ 108 h 215"/>
              <a:gd name="T72" fmla="*/ 70 w 147"/>
              <a:gd name="T73" fmla="*/ 117 h 215"/>
              <a:gd name="T74" fmla="*/ 92 w 147"/>
              <a:gd name="T75" fmla="*/ 123 h 215"/>
              <a:gd name="T76" fmla="*/ 109 w 147"/>
              <a:gd name="T77" fmla="*/ 129 h 215"/>
              <a:gd name="T78" fmla="*/ 118 w 147"/>
              <a:gd name="T79" fmla="*/ 138 h 215"/>
              <a:gd name="T80" fmla="*/ 121 w 147"/>
              <a:gd name="T81" fmla="*/ 153 h 215"/>
              <a:gd name="T82" fmla="*/ 118 w 147"/>
              <a:gd name="T83" fmla="*/ 169 h 215"/>
              <a:gd name="T84" fmla="*/ 109 w 147"/>
              <a:gd name="T85" fmla="*/ 180 h 215"/>
              <a:gd name="T86" fmla="*/ 94 w 147"/>
              <a:gd name="T87" fmla="*/ 188 h 215"/>
              <a:gd name="T88" fmla="*/ 74 w 147"/>
              <a:gd name="T89" fmla="*/ 191 h 215"/>
              <a:gd name="T90" fmla="*/ 54 w 147"/>
              <a:gd name="T91" fmla="*/ 187 h 215"/>
              <a:gd name="T92" fmla="*/ 39 w 147"/>
              <a:gd name="T93" fmla="*/ 178 h 215"/>
              <a:gd name="T94" fmla="*/ 29 w 147"/>
              <a:gd name="T95" fmla="*/ 162 h 215"/>
              <a:gd name="T96" fmla="*/ 25 w 147"/>
              <a:gd name="T97" fmla="*/ 142 h 2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7"/>
              <a:gd name="T148" fmla="*/ 0 h 215"/>
              <a:gd name="T149" fmla="*/ 147 w 147"/>
              <a:gd name="T150" fmla="*/ 215 h 21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7" h="215">
                <a:moveTo>
                  <a:pt x="0" y="142"/>
                </a:moveTo>
                <a:lnTo>
                  <a:pt x="2" y="158"/>
                </a:lnTo>
                <a:lnTo>
                  <a:pt x="7" y="173"/>
                </a:lnTo>
                <a:lnTo>
                  <a:pt x="13" y="186"/>
                </a:lnTo>
                <a:lnTo>
                  <a:pt x="21" y="196"/>
                </a:lnTo>
                <a:lnTo>
                  <a:pt x="32" y="205"/>
                </a:lnTo>
                <a:lnTo>
                  <a:pt x="43" y="210"/>
                </a:lnTo>
                <a:lnTo>
                  <a:pt x="58" y="214"/>
                </a:lnTo>
                <a:lnTo>
                  <a:pt x="74" y="215"/>
                </a:lnTo>
                <a:lnTo>
                  <a:pt x="91" y="214"/>
                </a:lnTo>
                <a:lnTo>
                  <a:pt x="105" y="210"/>
                </a:lnTo>
                <a:lnTo>
                  <a:pt x="117" y="205"/>
                </a:lnTo>
                <a:lnTo>
                  <a:pt x="128" y="198"/>
                </a:lnTo>
                <a:lnTo>
                  <a:pt x="136" y="188"/>
                </a:lnTo>
                <a:lnTo>
                  <a:pt x="141" y="177"/>
                </a:lnTo>
                <a:lnTo>
                  <a:pt x="146" y="165"/>
                </a:lnTo>
                <a:lnTo>
                  <a:pt x="147" y="151"/>
                </a:lnTo>
                <a:lnTo>
                  <a:pt x="146" y="139"/>
                </a:lnTo>
                <a:lnTo>
                  <a:pt x="143" y="129"/>
                </a:lnTo>
                <a:lnTo>
                  <a:pt x="138" y="120"/>
                </a:lnTo>
                <a:lnTo>
                  <a:pt x="131" y="111"/>
                </a:lnTo>
                <a:lnTo>
                  <a:pt x="123" y="106"/>
                </a:lnTo>
                <a:lnTo>
                  <a:pt x="113" y="101"/>
                </a:lnTo>
                <a:lnTo>
                  <a:pt x="101" y="97"/>
                </a:lnTo>
                <a:lnTo>
                  <a:pt x="88" y="94"/>
                </a:lnTo>
                <a:lnTo>
                  <a:pt x="74" y="91"/>
                </a:lnTo>
                <a:lnTo>
                  <a:pt x="62" y="87"/>
                </a:lnTo>
                <a:lnTo>
                  <a:pt x="53" y="85"/>
                </a:lnTo>
                <a:lnTo>
                  <a:pt x="44" y="81"/>
                </a:lnTo>
                <a:lnTo>
                  <a:pt x="38" y="77"/>
                </a:lnTo>
                <a:lnTo>
                  <a:pt x="34" y="71"/>
                </a:lnTo>
                <a:lnTo>
                  <a:pt x="32" y="65"/>
                </a:lnTo>
                <a:lnTo>
                  <a:pt x="31" y="56"/>
                </a:lnTo>
                <a:lnTo>
                  <a:pt x="32" y="49"/>
                </a:lnTo>
                <a:lnTo>
                  <a:pt x="34" y="43"/>
                </a:lnTo>
                <a:lnTo>
                  <a:pt x="37" y="37"/>
                </a:lnTo>
                <a:lnTo>
                  <a:pt x="42" y="32"/>
                </a:lnTo>
                <a:lnTo>
                  <a:pt x="48" y="29"/>
                </a:lnTo>
                <a:lnTo>
                  <a:pt x="55" y="25"/>
                </a:lnTo>
                <a:lnTo>
                  <a:pt x="63" y="24"/>
                </a:lnTo>
                <a:lnTo>
                  <a:pt x="72" y="23"/>
                </a:lnTo>
                <a:lnTo>
                  <a:pt x="81" y="24"/>
                </a:lnTo>
                <a:lnTo>
                  <a:pt x="91" y="25"/>
                </a:lnTo>
                <a:lnTo>
                  <a:pt x="98" y="29"/>
                </a:lnTo>
                <a:lnTo>
                  <a:pt x="104" y="35"/>
                </a:lnTo>
                <a:lnTo>
                  <a:pt x="109" y="40"/>
                </a:lnTo>
                <a:lnTo>
                  <a:pt x="113" y="47"/>
                </a:lnTo>
                <a:lnTo>
                  <a:pt x="115" y="57"/>
                </a:lnTo>
                <a:lnTo>
                  <a:pt x="117" y="66"/>
                </a:lnTo>
                <a:lnTo>
                  <a:pt x="141" y="66"/>
                </a:lnTo>
                <a:lnTo>
                  <a:pt x="140" y="51"/>
                </a:lnTo>
                <a:lnTo>
                  <a:pt x="136" y="38"/>
                </a:lnTo>
                <a:lnTo>
                  <a:pt x="131" y="26"/>
                </a:lnTo>
                <a:lnTo>
                  <a:pt x="124" y="17"/>
                </a:lnTo>
                <a:lnTo>
                  <a:pt x="113" y="10"/>
                </a:lnTo>
                <a:lnTo>
                  <a:pt x="102" y="4"/>
                </a:lnTo>
                <a:lnTo>
                  <a:pt x="89" y="1"/>
                </a:lnTo>
                <a:lnTo>
                  <a:pt x="74" y="0"/>
                </a:lnTo>
                <a:lnTo>
                  <a:pt x="59" y="1"/>
                </a:lnTo>
                <a:lnTo>
                  <a:pt x="46" y="4"/>
                </a:lnTo>
                <a:lnTo>
                  <a:pt x="34" y="9"/>
                </a:lnTo>
                <a:lnTo>
                  <a:pt x="24" y="16"/>
                </a:lnTo>
                <a:lnTo>
                  <a:pt x="17" y="25"/>
                </a:lnTo>
                <a:lnTo>
                  <a:pt x="11" y="36"/>
                </a:lnTo>
                <a:lnTo>
                  <a:pt x="8" y="47"/>
                </a:lnTo>
                <a:lnTo>
                  <a:pt x="7" y="60"/>
                </a:lnTo>
                <a:lnTo>
                  <a:pt x="8" y="73"/>
                </a:lnTo>
                <a:lnTo>
                  <a:pt x="11" y="82"/>
                </a:lnTo>
                <a:lnTo>
                  <a:pt x="16" y="92"/>
                </a:lnTo>
                <a:lnTo>
                  <a:pt x="22" y="97"/>
                </a:lnTo>
                <a:lnTo>
                  <a:pt x="32" y="103"/>
                </a:lnTo>
                <a:lnTo>
                  <a:pt x="42" y="108"/>
                </a:lnTo>
                <a:lnTo>
                  <a:pt x="55" y="113"/>
                </a:lnTo>
                <a:lnTo>
                  <a:pt x="70" y="117"/>
                </a:lnTo>
                <a:lnTo>
                  <a:pt x="81" y="120"/>
                </a:lnTo>
                <a:lnTo>
                  <a:pt x="92" y="123"/>
                </a:lnTo>
                <a:lnTo>
                  <a:pt x="101" y="125"/>
                </a:lnTo>
                <a:lnTo>
                  <a:pt x="109" y="129"/>
                </a:lnTo>
                <a:lnTo>
                  <a:pt x="114" y="134"/>
                </a:lnTo>
                <a:lnTo>
                  <a:pt x="118" y="138"/>
                </a:lnTo>
                <a:lnTo>
                  <a:pt x="120" y="145"/>
                </a:lnTo>
                <a:lnTo>
                  <a:pt x="121" y="153"/>
                </a:lnTo>
                <a:lnTo>
                  <a:pt x="120" y="162"/>
                </a:lnTo>
                <a:lnTo>
                  <a:pt x="118" y="169"/>
                </a:lnTo>
                <a:lnTo>
                  <a:pt x="114" y="176"/>
                </a:lnTo>
                <a:lnTo>
                  <a:pt x="109" y="180"/>
                </a:lnTo>
                <a:lnTo>
                  <a:pt x="102" y="185"/>
                </a:lnTo>
                <a:lnTo>
                  <a:pt x="94" y="188"/>
                </a:lnTo>
                <a:lnTo>
                  <a:pt x="85" y="189"/>
                </a:lnTo>
                <a:lnTo>
                  <a:pt x="74" y="191"/>
                </a:lnTo>
                <a:lnTo>
                  <a:pt x="63" y="189"/>
                </a:lnTo>
                <a:lnTo>
                  <a:pt x="54" y="187"/>
                </a:lnTo>
                <a:lnTo>
                  <a:pt x="46" y="184"/>
                </a:lnTo>
                <a:lnTo>
                  <a:pt x="39" y="178"/>
                </a:lnTo>
                <a:lnTo>
                  <a:pt x="33" y="171"/>
                </a:lnTo>
                <a:lnTo>
                  <a:pt x="29" y="162"/>
                </a:lnTo>
                <a:lnTo>
                  <a:pt x="27" y="152"/>
                </a:lnTo>
                <a:lnTo>
                  <a:pt x="25" y="142"/>
                </a:lnTo>
                <a:lnTo>
                  <a:pt x="0" y="142"/>
                </a:lnTo>
                <a:close/>
              </a:path>
            </a:pathLst>
          </a:custGeom>
          <a:solidFill>
            <a:srgbClr val="000080"/>
          </a:solidFill>
          <a:ln w="9525">
            <a:noFill/>
            <a:round/>
            <a:headEnd/>
            <a:tailEnd/>
          </a:ln>
        </p:spPr>
        <p:txBody>
          <a:bodyPr/>
          <a:lstStyle/>
          <a:p>
            <a:endParaRPr lang="ru-RU"/>
          </a:p>
        </p:txBody>
      </p:sp>
      <p:sp>
        <p:nvSpPr>
          <p:cNvPr id="23837" name="Freeform 285"/>
          <p:cNvSpPr>
            <a:spLocks noEditPoints="1"/>
          </p:cNvSpPr>
          <p:nvPr/>
        </p:nvSpPr>
        <p:spPr bwMode="auto">
          <a:xfrm>
            <a:off x="2111375" y="5454650"/>
            <a:ext cx="58738" cy="82550"/>
          </a:xfrm>
          <a:custGeom>
            <a:avLst/>
            <a:gdLst>
              <a:gd name="T0" fmla="*/ 90 w 128"/>
              <a:gd name="T1" fmla="*/ 99 h 158"/>
              <a:gd name="T2" fmla="*/ 87 w 128"/>
              <a:gd name="T3" fmla="*/ 114 h 158"/>
              <a:gd name="T4" fmla="*/ 79 w 128"/>
              <a:gd name="T5" fmla="*/ 125 h 158"/>
              <a:gd name="T6" fmla="*/ 65 w 128"/>
              <a:gd name="T7" fmla="*/ 133 h 158"/>
              <a:gd name="T8" fmla="*/ 48 w 128"/>
              <a:gd name="T9" fmla="*/ 136 h 158"/>
              <a:gd name="T10" fmla="*/ 38 w 128"/>
              <a:gd name="T11" fmla="*/ 135 h 158"/>
              <a:gd name="T12" fmla="*/ 30 w 128"/>
              <a:gd name="T13" fmla="*/ 130 h 158"/>
              <a:gd name="T14" fmla="*/ 26 w 128"/>
              <a:gd name="T15" fmla="*/ 122 h 158"/>
              <a:gd name="T16" fmla="*/ 24 w 128"/>
              <a:gd name="T17" fmla="*/ 113 h 158"/>
              <a:gd name="T18" fmla="*/ 25 w 128"/>
              <a:gd name="T19" fmla="*/ 102 h 158"/>
              <a:gd name="T20" fmla="*/ 29 w 128"/>
              <a:gd name="T21" fmla="*/ 95 h 158"/>
              <a:gd name="T22" fmla="*/ 37 w 128"/>
              <a:gd name="T23" fmla="*/ 89 h 158"/>
              <a:gd name="T24" fmla="*/ 47 w 128"/>
              <a:gd name="T25" fmla="*/ 87 h 158"/>
              <a:gd name="T26" fmla="*/ 70 w 128"/>
              <a:gd name="T27" fmla="*/ 83 h 158"/>
              <a:gd name="T28" fmla="*/ 90 w 128"/>
              <a:gd name="T29" fmla="*/ 76 h 158"/>
              <a:gd name="T30" fmla="*/ 93 w 128"/>
              <a:gd name="T31" fmla="*/ 139 h 158"/>
              <a:gd name="T32" fmla="*/ 96 w 128"/>
              <a:gd name="T33" fmla="*/ 147 h 158"/>
              <a:gd name="T34" fmla="*/ 101 w 128"/>
              <a:gd name="T35" fmla="*/ 153 h 158"/>
              <a:gd name="T36" fmla="*/ 109 w 128"/>
              <a:gd name="T37" fmla="*/ 157 h 158"/>
              <a:gd name="T38" fmla="*/ 121 w 128"/>
              <a:gd name="T39" fmla="*/ 156 h 158"/>
              <a:gd name="T40" fmla="*/ 128 w 128"/>
              <a:gd name="T41" fmla="*/ 135 h 158"/>
              <a:gd name="T42" fmla="*/ 118 w 128"/>
              <a:gd name="T43" fmla="*/ 135 h 158"/>
              <a:gd name="T44" fmla="*/ 114 w 128"/>
              <a:gd name="T45" fmla="*/ 127 h 158"/>
              <a:gd name="T46" fmla="*/ 114 w 128"/>
              <a:gd name="T47" fmla="*/ 45 h 158"/>
              <a:gd name="T48" fmla="*/ 111 w 128"/>
              <a:gd name="T49" fmla="*/ 25 h 158"/>
              <a:gd name="T50" fmla="*/ 101 w 128"/>
              <a:gd name="T51" fmla="*/ 10 h 158"/>
              <a:gd name="T52" fmla="*/ 84 w 128"/>
              <a:gd name="T53" fmla="*/ 2 h 158"/>
              <a:gd name="T54" fmla="*/ 61 w 128"/>
              <a:gd name="T55" fmla="*/ 0 h 158"/>
              <a:gd name="T56" fmla="*/ 38 w 128"/>
              <a:gd name="T57" fmla="*/ 3 h 158"/>
              <a:gd name="T58" fmla="*/ 21 w 128"/>
              <a:gd name="T59" fmla="*/ 12 h 158"/>
              <a:gd name="T60" fmla="*/ 10 w 128"/>
              <a:gd name="T61" fmla="*/ 28 h 158"/>
              <a:gd name="T62" fmla="*/ 6 w 128"/>
              <a:gd name="T63" fmla="*/ 47 h 158"/>
              <a:gd name="T64" fmla="*/ 28 w 128"/>
              <a:gd name="T65" fmla="*/ 48 h 158"/>
              <a:gd name="T66" fmla="*/ 30 w 128"/>
              <a:gd name="T67" fmla="*/ 37 h 158"/>
              <a:gd name="T68" fmla="*/ 37 w 128"/>
              <a:gd name="T69" fmla="*/ 29 h 158"/>
              <a:gd name="T70" fmla="*/ 46 w 128"/>
              <a:gd name="T71" fmla="*/ 23 h 158"/>
              <a:gd name="T72" fmla="*/ 60 w 128"/>
              <a:gd name="T73" fmla="*/ 22 h 158"/>
              <a:gd name="T74" fmla="*/ 74 w 128"/>
              <a:gd name="T75" fmla="*/ 23 h 158"/>
              <a:gd name="T76" fmla="*/ 83 w 128"/>
              <a:gd name="T77" fmla="*/ 28 h 158"/>
              <a:gd name="T78" fmla="*/ 88 w 128"/>
              <a:gd name="T79" fmla="*/ 35 h 158"/>
              <a:gd name="T80" fmla="*/ 90 w 128"/>
              <a:gd name="T81" fmla="*/ 44 h 158"/>
              <a:gd name="T82" fmla="*/ 89 w 128"/>
              <a:gd name="T83" fmla="*/ 54 h 158"/>
              <a:gd name="T84" fmla="*/ 84 w 128"/>
              <a:gd name="T85" fmla="*/ 59 h 158"/>
              <a:gd name="T86" fmla="*/ 70 w 128"/>
              <a:gd name="T87" fmla="*/ 62 h 158"/>
              <a:gd name="T88" fmla="*/ 47 w 128"/>
              <a:gd name="T89" fmla="*/ 65 h 158"/>
              <a:gd name="T90" fmla="*/ 26 w 128"/>
              <a:gd name="T91" fmla="*/ 71 h 158"/>
              <a:gd name="T92" fmla="*/ 11 w 128"/>
              <a:gd name="T93" fmla="*/ 80 h 158"/>
              <a:gd name="T94" fmla="*/ 3 w 128"/>
              <a:gd name="T95" fmla="*/ 94 h 158"/>
              <a:gd name="T96" fmla="*/ 0 w 128"/>
              <a:gd name="T97" fmla="*/ 113 h 158"/>
              <a:gd name="T98" fmla="*/ 3 w 128"/>
              <a:gd name="T99" fmla="*/ 131 h 158"/>
              <a:gd name="T100" fmla="*/ 11 w 128"/>
              <a:gd name="T101" fmla="*/ 146 h 158"/>
              <a:gd name="T102" fmla="*/ 25 w 128"/>
              <a:gd name="T103" fmla="*/ 154 h 158"/>
              <a:gd name="T104" fmla="*/ 44 w 128"/>
              <a:gd name="T105" fmla="*/ 158 h 158"/>
              <a:gd name="T106" fmla="*/ 70 w 128"/>
              <a:gd name="T107" fmla="*/ 152 h 158"/>
              <a:gd name="T108" fmla="*/ 93 w 128"/>
              <a:gd name="T109" fmla="*/ 133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0" y="76"/>
                </a:moveTo>
                <a:lnTo>
                  <a:pt x="90" y="99"/>
                </a:lnTo>
                <a:lnTo>
                  <a:pt x="89" y="107"/>
                </a:lnTo>
                <a:lnTo>
                  <a:pt x="87" y="114"/>
                </a:lnTo>
                <a:lnTo>
                  <a:pt x="84" y="120"/>
                </a:lnTo>
                <a:lnTo>
                  <a:pt x="79" y="125"/>
                </a:lnTo>
                <a:lnTo>
                  <a:pt x="73" y="130"/>
                </a:lnTo>
                <a:lnTo>
                  <a:pt x="65" y="133"/>
                </a:lnTo>
                <a:lnTo>
                  <a:pt x="58" y="135"/>
                </a:lnTo>
                <a:lnTo>
                  <a:pt x="48" y="136"/>
                </a:lnTo>
                <a:lnTo>
                  <a:pt x="43" y="136"/>
                </a:lnTo>
                <a:lnTo>
                  <a:pt x="38" y="135"/>
                </a:lnTo>
                <a:lnTo>
                  <a:pt x="34" y="132"/>
                </a:lnTo>
                <a:lnTo>
                  <a:pt x="30" y="130"/>
                </a:lnTo>
                <a:lnTo>
                  <a:pt x="27" y="127"/>
                </a:lnTo>
                <a:lnTo>
                  <a:pt x="26" y="122"/>
                </a:lnTo>
                <a:lnTo>
                  <a:pt x="24" y="117"/>
                </a:lnTo>
                <a:lnTo>
                  <a:pt x="24" y="113"/>
                </a:lnTo>
                <a:lnTo>
                  <a:pt x="24" y="107"/>
                </a:lnTo>
                <a:lnTo>
                  <a:pt x="25" y="102"/>
                </a:lnTo>
                <a:lnTo>
                  <a:pt x="27" y="99"/>
                </a:lnTo>
                <a:lnTo>
                  <a:pt x="29" y="95"/>
                </a:lnTo>
                <a:lnTo>
                  <a:pt x="32" y="92"/>
                </a:lnTo>
                <a:lnTo>
                  <a:pt x="37" y="89"/>
                </a:lnTo>
                <a:lnTo>
                  <a:pt x="42" y="88"/>
                </a:lnTo>
                <a:lnTo>
                  <a:pt x="47" y="87"/>
                </a:lnTo>
                <a:lnTo>
                  <a:pt x="59" y="85"/>
                </a:lnTo>
                <a:lnTo>
                  <a:pt x="70" y="83"/>
                </a:lnTo>
                <a:lnTo>
                  <a:pt x="81" y="81"/>
                </a:lnTo>
                <a:lnTo>
                  <a:pt x="90" y="76"/>
                </a:lnTo>
                <a:close/>
                <a:moveTo>
                  <a:pt x="93" y="133"/>
                </a:moveTo>
                <a:lnTo>
                  <a:pt x="93" y="139"/>
                </a:lnTo>
                <a:lnTo>
                  <a:pt x="94" y="144"/>
                </a:lnTo>
                <a:lnTo>
                  <a:pt x="96" y="147"/>
                </a:lnTo>
                <a:lnTo>
                  <a:pt x="98" y="151"/>
                </a:lnTo>
                <a:lnTo>
                  <a:pt x="101" y="153"/>
                </a:lnTo>
                <a:lnTo>
                  <a:pt x="105" y="156"/>
                </a:lnTo>
                <a:lnTo>
                  <a:pt x="109" y="157"/>
                </a:lnTo>
                <a:lnTo>
                  <a:pt x="116" y="157"/>
                </a:lnTo>
                <a:lnTo>
                  <a:pt x="121" y="156"/>
                </a:lnTo>
                <a:lnTo>
                  <a:pt x="128" y="154"/>
                </a:lnTo>
                <a:lnTo>
                  <a:pt x="128" y="135"/>
                </a:lnTo>
                <a:lnTo>
                  <a:pt x="122" y="136"/>
                </a:lnTo>
                <a:lnTo>
                  <a:pt x="118" y="135"/>
                </a:lnTo>
                <a:lnTo>
                  <a:pt x="115" y="131"/>
                </a:lnTo>
                <a:lnTo>
                  <a:pt x="114" y="127"/>
                </a:lnTo>
                <a:lnTo>
                  <a:pt x="114" y="120"/>
                </a:lnTo>
                <a:lnTo>
                  <a:pt x="114" y="45"/>
                </a:lnTo>
                <a:lnTo>
                  <a:pt x="113" y="35"/>
                </a:lnTo>
                <a:lnTo>
                  <a:pt x="111" y="25"/>
                </a:lnTo>
                <a:lnTo>
                  <a:pt x="106" y="17"/>
                </a:lnTo>
                <a:lnTo>
                  <a:pt x="101" y="10"/>
                </a:lnTo>
                <a:lnTo>
                  <a:pt x="94" y="5"/>
                </a:lnTo>
                <a:lnTo>
                  <a:pt x="84" y="2"/>
                </a:lnTo>
                <a:lnTo>
                  <a:pt x="74" y="1"/>
                </a:lnTo>
                <a:lnTo>
                  <a:pt x="61" y="0"/>
                </a:lnTo>
                <a:lnTo>
                  <a:pt x="48" y="1"/>
                </a:lnTo>
                <a:lnTo>
                  <a:pt x="38" y="3"/>
                </a:lnTo>
                <a:lnTo>
                  <a:pt x="28" y="7"/>
                </a:lnTo>
                <a:lnTo>
                  <a:pt x="21" y="12"/>
                </a:lnTo>
                <a:lnTo>
                  <a:pt x="15" y="19"/>
                </a:lnTo>
                <a:lnTo>
                  <a:pt x="10" y="28"/>
                </a:lnTo>
                <a:lnTo>
                  <a:pt x="7" y="37"/>
                </a:lnTo>
                <a:lnTo>
                  <a:pt x="6" y="47"/>
                </a:lnTo>
                <a:lnTo>
                  <a:pt x="6" y="48"/>
                </a:lnTo>
                <a:lnTo>
                  <a:pt x="28" y="48"/>
                </a:lnTo>
                <a:lnTo>
                  <a:pt x="28" y="43"/>
                </a:lnTo>
                <a:lnTo>
                  <a:pt x="30" y="37"/>
                </a:lnTo>
                <a:lnTo>
                  <a:pt x="32" y="32"/>
                </a:lnTo>
                <a:lnTo>
                  <a:pt x="37" y="29"/>
                </a:lnTo>
                <a:lnTo>
                  <a:pt x="41" y="25"/>
                </a:lnTo>
                <a:lnTo>
                  <a:pt x="46" y="23"/>
                </a:lnTo>
                <a:lnTo>
                  <a:pt x="53" y="22"/>
                </a:lnTo>
                <a:lnTo>
                  <a:pt x="60" y="22"/>
                </a:lnTo>
                <a:lnTo>
                  <a:pt x="67" y="22"/>
                </a:lnTo>
                <a:lnTo>
                  <a:pt x="74" y="23"/>
                </a:lnTo>
                <a:lnTo>
                  <a:pt x="79" y="25"/>
                </a:lnTo>
                <a:lnTo>
                  <a:pt x="83" y="28"/>
                </a:lnTo>
                <a:lnTo>
                  <a:pt x="86" y="30"/>
                </a:lnTo>
                <a:lnTo>
                  <a:pt x="88" y="35"/>
                </a:lnTo>
                <a:lnTo>
                  <a:pt x="90" y="38"/>
                </a:lnTo>
                <a:lnTo>
                  <a:pt x="90" y="44"/>
                </a:lnTo>
                <a:lnTo>
                  <a:pt x="90" y="50"/>
                </a:lnTo>
                <a:lnTo>
                  <a:pt x="89" y="54"/>
                </a:lnTo>
                <a:lnTo>
                  <a:pt x="88" y="57"/>
                </a:lnTo>
                <a:lnTo>
                  <a:pt x="84" y="59"/>
                </a:lnTo>
                <a:lnTo>
                  <a:pt x="79" y="61"/>
                </a:lnTo>
                <a:lnTo>
                  <a:pt x="70" y="62"/>
                </a:lnTo>
                <a:lnTo>
                  <a:pt x="60" y="64"/>
                </a:lnTo>
                <a:lnTo>
                  <a:pt x="47" y="65"/>
                </a:lnTo>
                <a:lnTo>
                  <a:pt x="36" y="67"/>
                </a:lnTo>
                <a:lnTo>
                  <a:pt x="26" y="71"/>
                </a:lnTo>
                <a:lnTo>
                  <a:pt x="18" y="74"/>
                </a:lnTo>
                <a:lnTo>
                  <a:pt x="11" y="80"/>
                </a:lnTo>
                <a:lnTo>
                  <a:pt x="6" y="86"/>
                </a:lnTo>
                <a:lnTo>
                  <a:pt x="3" y="94"/>
                </a:lnTo>
                <a:lnTo>
                  <a:pt x="1" y="102"/>
                </a:lnTo>
                <a:lnTo>
                  <a:pt x="0" y="113"/>
                </a:lnTo>
                <a:lnTo>
                  <a:pt x="1" y="123"/>
                </a:lnTo>
                <a:lnTo>
                  <a:pt x="3" y="131"/>
                </a:lnTo>
                <a:lnTo>
                  <a:pt x="6" y="139"/>
                </a:lnTo>
                <a:lnTo>
                  <a:pt x="11" y="146"/>
                </a:lnTo>
                <a:lnTo>
                  <a:pt x="18" y="151"/>
                </a:lnTo>
                <a:lnTo>
                  <a:pt x="25" y="154"/>
                </a:lnTo>
                <a:lnTo>
                  <a:pt x="35" y="157"/>
                </a:lnTo>
                <a:lnTo>
                  <a:pt x="44" y="158"/>
                </a:lnTo>
                <a:lnTo>
                  <a:pt x="58" y="157"/>
                </a:lnTo>
                <a:lnTo>
                  <a:pt x="70" y="152"/>
                </a:lnTo>
                <a:lnTo>
                  <a:pt x="82" y="144"/>
                </a:lnTo>
                <a:lnTo>
                  <a:pt x="93" y="133"/>
                </a:lnTo>
                <a:close/>
              </a:path>
            </a:pathLst>
          </a:custGeom>
          <a:solidFill>
            <a:srgbClr val="000080"/>
          </a:solidFill>
          <a:ln w="9525">
            <a:noFill/>
            <a:round/>
            <a:headEnd/>
            <a:tailEnd/>
          </a:ln>
        </p:spPr>
        <p:txBody>
          <a:bodyPr/>
          <a:lstStyle/>
          <a:p>
            <a:endParaRPr lang="ru-RU"/>
          </a:p>
        </p:txBody>
      </p:sp>
      <p:sp>
        <p:nvSpPr>
          <p:cNvPr id="23838" name="Freeform 286"/>
          <p:cNvSpPr>
            <a:spLocks/>
          </p:cNvSpPr>
          <p:nvPr/>
        </p:nvSpPr>
        <p:spPr bwMode="auto">
          <a:xfrm>
            <a:off x="2181225" y="5454650"/>
            <a:ext cx="88900" cy="80963"/>
          </a:xfrm>
          <a:custGeom>
            <a:avLst/>
            <a:gdLst>
              <a:gd name="T0" fmla="*/ 189 w 189"/>
              <a:gd name="T1" fmla="*/ 154 h 154"/>
              <a:gd name="T2" fmla="*/ 189 w 189"/>
              <a:gd name="T3" fmla="*/ 59 h 154"/>
              <a:gd name="T4" fmla="*/ 188 w 189"/>
              <a:gd name="T5" fmla="*/ 38 h 154"/>
              <a:gd name="T6" fmla="*/ 184 w 189"/>
              <a:gd name="T7" fmla="*/ 21 h 154"/>
              <a:gd name="T8" fmla="*/ 169 w 189"/>
              <a:gd name="T9" fmla="*/ 5 h 154"/>
              <a:gd name="T10" fmla="*/ 146 w 189"/>
              <a:gd name="T11" fmla="*/ 0 h 154"/>
              <a:gd name="T12" fmla="*/ 121 w 189"/>
              <a:gd name="T13" fmla="*/ 5 h 154"/>
              <a:gd name="T14" fmla="*/ 102 w 189"/>
              <a:gd name="T15" fmla="*/ 23 h 154"/>
              <a:gd name="T16" fmla="*/ 94 w 189"/>
              <a:gd name="T17" fmla="*/ 12 h 154"/>
              <a:gd name="T18" fmla="*/ 86 w 189"/>
              <a:gd name="T19" fmla="*/ 5 h 154"/>
              <a:gd name="T20" fmla="*/ 77 w 189"/>
              <a:gd name="T21" fmla="*/ 1 h 154"/>
              <a:gd name="T22" fmla="*/ 64 w 189"/>
              <a:gd name="T23" fmla="*/ 0 h 154"/>
              <a:gd name="T24" fmla="*/ 51 w 189"/>
              <a:gd name="T25" fmla="*/ 1 h 154"/>
              <a:gd name="T26" fmla="*/ 40 w 189"/>
              <a:gd name="T27" fmla="*/ 5 h 154"/>
              <a:gd name="T28" fmla="*/ 30 w 189"/>
              <a:gd name="T29" fmla="*/ 14 h 154"/>
              <a:gd name="T30" fmla="*/ 22 w 189"/>
              <a:gd name="T31" fmla="*/ 24 h 154"/>
              <a:gd name="T32" fmla="*/ 0 w 189"/>
              <a:gd name="T33" fmla="*/ 3 h 154"/>
              <a:gd name="T34" fmla="*/ 23 w 189"/>
              <a:gd name="T35" fmla="*/ 154 h 154"/>
              <a:gd name="T36" fmla="*/ 24 w 189"/>
              <a:gd name="T37" fmla="*/ 55 h 154"/>
              <a:gd name="T38" fmla="*/ 28 w 189"/>
              <a:gd name="T39" fmla="*/ 39 h 154"/>
              <a:gd name="T40" fmla="*/ 38 w 189"/>
              <a:gd name="T41" fmla="*/ 29 h 154"/>
              <a:gd name="T42" fmla="*/ 50 w 189"/>
              <a:gd name="T43" fmla="*/ 23 h 154"/>
              <a:gd name="T44" fmla="*/ 65 w 189"/>
              <a:gd name="T45" fmla="*/ 23 h 154"/>
              <a:gd name="T46" fmla="*/ 74 w 189"/>
              <a:gd name="T47" fmla="*/ 28 h 154"/>
              <a:gd name="T48" fmla="*/ 81 w 189"/>
              <a:gd name="T49" fmla="*/ 37 h 154"/>
              <a:gd name="T50" fmla="*/ 83 w 189"/>
              <a:gd name="T51" fmla="*/ 52 h 154"/>
              <a:gd name="T52" fmla="*/ 83 w 189"/>
              <a:gd name="T53" fmla="*/ 154 h 154"/>
              <a:gd name="T54" fmla="*/ 106 w 189"/>
              <a:gd name="T55" fmla="*/ 65 h 154"/>
              <a:gd name="T56" fmla="*/ 108 w 189"/>
              <a:gd name="T57" fmla="*/ 46 h 154"/>
              <a:gd name="T58" fmla="*/ 116 w 189"/>
              <a:gd name="T59" fmla="*/ 33 h 154"/>
              <a:gd name="T60" fmla="*/ 126 w 189"/>
              <a:gd name="T61" fmla="*/ 24 h 154"/>
              <a:gd name="T62" fmla="*/ 141 w 189"/>
              <a:gd name="T63" fmla="*/ 22 h 154"/>
              <a:gd name="T64" fmla="*/ 154 w 189"/>
              <a:gd name="T65" fmla="*/ 24 h 154"/>
              <a:gd name="T66" fmla="*/ 161 w 189"/>
              <a:gd name="T67" fmla="*/ 31 h 154"/>
              <a:gd name="T68" fmla="*/ 165 w 189"/>
              <a:gd name="T69" fmla="*/ 44 h 154"/>
              <a:gd name="T70" fmla="*/ 166 w 189"/>
              <a:gd name="T71" fmla="*/ 61 h 15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9"/>
              <a:gd name="T109" fmla="*/ 0 h 154"/>
              <a:gd name="T110" fmla="*/ 189 w 189"/>
              <a:gd name="T111" fmla="*/ 154 h 15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9" h="154">
                <a:moveTo>
                  <a:pt x="166" y="154"/>
                </a:moveTo>
                <a:lnTo>
                  <a:pt x="189" y="154"/>
                </a:lnTo>
                <a:lnTo>
                  <a:pt x="189" y="64"/>
                </a:lnTo>
                <a:lnTo>
                  <a:pt x="189" y="59"/>
                </a:lnTo>
                <a:lnTo>
                  <a:pt x="189" y="47"/>
                </a:lnTo>
                <a:lnTo>
                  <a:pt x="188" y="38"/>
                </a:lnTo>
                <a:lnTo>
                  <a:pt x="187" y="29"/>
                </a:lnTo>
                <a:lnTo>
                  <a:pt x="184" y="21"/>
                </a:lnTo>
                <a:lnTo>
                  <a:pt x="178" y="11"/>
                </a:lnTo>
                <a:lnTo>
                  <a:pt x="169" y="5"/>
                </a:lnTo>
                <a:lnTo>
                  <a:pt x="159" y="1"/>
                </a:lnTo>
                <a:lnTo>
                  <a:pt x="146" y="0"/>
                </a:lnTo>
                <a:lnTo>
                  <a:pt x="132" y="1"/>
                </a:lnTo>
                <a:lnTo>
                  <a:pt x="121" y="5"/>
                </a:lnTo>
                <a:lnTo>
                  <a:pt x="111" y="12"/>
                </a:lnTo>
                <a:lnTo>
                  <a:pt x="102" y="23"/>
                </a:lnTo>
                <a:lnTo>
                  <a:pt x="99" y="17"/>
                </a:lnTo>
                <a:lnTo>
                  <a:pt x="94" y="12"/>
                </a:lnTo>
                <a:lnTo>
                  <a:pt x="90" y="9"/>
                </a:lnTo>
                <a:lnTo>
                  <a:pt x="86" y="5"/>
                </a:lnTo>
                <a:lnTo>
                  <a:pt x="82" y="3"/>
                </a:lnTo>
                <a:lnTo>
                  <a:pt x="77" y="1"/>
                </a:lnTo>
                <a:lnTo>
                  <a:pt x="70" y="0"/>
                </a:lnTo>
                <a:lnTo>
                  <a:pt x="64" y="0"/>
                </a:lnTo>
                <a:lnTo>
                  <a:pt x="58" y="0"/>
                </a:lnTo>
                <a:lnTo>
                  <a:pt x="51" y="1"/>
                </a:lnTo>
                <a:lnTo>
                  <a:pt x="45" y="3"/>
                </a:lnTo>
                <a:lnTo>
                  <a:pt x="40" y="5"/>
                </a:lnTo>
                <a:lnTo>
                  <a:pt x="34" y="9"/>
                </a:lnTo>
                <a:lnTo>
                  <a:pt x="30" y="14"/>
                </a:lnTo>
                <a:lnTo>
                  <a:pt x="26" y="18"/>
                </a:lnTo>
                <a:lnTo>
                  <a:pt x="22" y="24"/>
                </a:lnTo>
                <a:lnTo>
                  <a:pt x="22" y="3"/>
                </a:lnTo>
                <a:lnTo>
                  <a:pt x="0" y="3"/>
                </a:lnTo>
                <a:lnTo>
                  <a:pt x="0" y="154"/>
                </a:lnTo>
                <a:lnTo>
                  <a:pt x="23" y="154"/>
                </a:lnTo>
                <a:lnTo>
                  <a:pt x="23" y="65"/>
                </a:lnTo>
                <a:lnTo>
                  <a:pt x="24" y="55"/>
                </a:lnTo>
                <a:lnTo>
                  <a:pt x="25" y="46"/>
                </a:lnTo>
                <a:lnTo>
                  <a:pt x="28" y="39"/>
                </a:lnTo>
                <a:lnTo>
                  <a:pt x="32" y="33"/>
                </a:lnTo>
                <a:lnTo>
                  <a:pt x="38" y="29"/>
                </a:lnTo>
                <a:lnTo>
                  <a:pt x="43" y="25"/>
                </a:lnTo>
                <a:lnTo>
                  <a:pt x="50" y="23"/>
                </a:lnTo>
                <a:lnTo>
                  <a:pt x="58" y="22"/>
                </a:lnTo>
                <a:lnTo>
                  <a:pt x="65" y="23"/>
                </a:lnTo>
                <a:lnTo>
                  <a:pt x="70" y="24"/>
                </a:lnTo>
                <a:lnTo>
                  <a:pt x="74" y="28"/>
                </a:lnTo>
                <a:lnTo>
                  <a:pt x="78" y="31"/>
                </a:lnTo>
                <a:lnTo>
                  <a:pt x="81" y="37"/>
                </a:lnTo>
                <a:lnTo>
                  <a:pt x="82" y="44"/>
                </a:lnTo>
                <a:lnTo>
                  <a:pt x="83" y="52"/>
                </a:lnTo>
                <a:lnTo>
                  <a:pt x="83" y="61"/>
                </a:lnTo>
                <a:lnTo>
                  <a:pt x="83" y="154"/>
                </a:lnTo>
                <a:lnTo>
                  <a:pt x="106" y="154"/>
                </a:lnTo>
                <a:lnTo>
                  <a:pt x="106" y="65"/>
                </a:lnTo>
                <a:lnTo>
                  <a:pt x="107" y="55"/>
                </a:lnTo>
                <a:lnTo>
                  <a:pt x="108" y="46"/>
                </a:lnTo>
                <a:lnTo>
                  <a:pt x="111" y="39"/>
                </a:lnTo>
                <a:lnTo>
                  <a:pt x="116" y="33"/>
                </a:lnTo>
                <a:lnTo>
                  <a:pt x="121" y="29"/>
                </a:lnTo>
                <a:lnTo>
                  <a:pt x="126" y="24"/>
                </a:lnTo>
                <a:lnTo>
                  <a:pt x="134" y="23"/>
                </a:lnTo>
                <a:lnTo>
                  <a:pt x="141" y="22"/>
                </a:lnTo>
                <a:lnTo>
                  <a:pt x="148" y="23"/>
                </a:lnTo>
                <a:lnTo>
                  <a:pt x="154" y="24"/>
                </a:lnTo>
                <a:lnTo>
                  <a:pt x="158" y="28"/>
                </a:lnTo>
                <a:lnTo>
                  <a:pt x="161" y="31"/>
                </a:lnTo>
                <a:lnTo>
                  <a:pt x="164" y="37"/>
                </a:lnTo>
                <a:lnTo>
                  <a:pt x="165" y="44"/>
                </a:lnTo>
                <a:lnTo>
                  <a:pt x="166" y="52"/>
                </a:lnTo>
                <a:lnTo>
                  <a:pt x="166" y="61"/>
                </a:lnTo>
                <a:lnTo>
                  <a:pt x="166" y="154"/>
                </a:lnTo>
                <a:close/>
              </a:path>
            </a:pathLst>
          </a:custGeom>
          <a:solidFill>
            <a:srgbClr val="000080"/>
          </a:solidFill>
          <a:ln w="9525">
            <a:noFill/>
            <a:round/>
            <a:headEnd/>
            <a:tailEnd/>
          </a:ln>
        </p:spPr>
        <p:txBody>
          <a:bodyPr/>
          <a:lstStyle/>
          <a:p>
            <a:endParaRPr lang="ru-RU"/>
          </a:p>
        </p:txBody>
      </p:sp>
      <p:sp>
        <p:nvSpPr>
          <p:cNvPr id="23839" name="Freeform 287"/>
          <p:cNvSpPr>
            <a:spLocks noEditPoints="1"/>
          </p:cNvSpPr>
          <p:nvPr/>
        </p:nvSpPr>
        <p:spPr bwMode="auto">
          <a:xfrm>
            <a:off x="2282825" y="5454650"/>
            <a:ext cx="60325" cy="82550"/>
          </a:xfrm>
          <a:custGeom>
            <a:avLst/>
            <a:gdLst>
              <a:gd name="T0" fmla="*/ 90 w 128"/>
              <a:gd name="T1" fmla="*/ 99 h 158"/>
              <a:gd name="T2" fmla="*/ 87 w 128"/>
              <a:gd name="T3" fmla="*/ 114 h 158"/>
              <a:gd name="T4" fmla="*/ 79 w 128"/>
              <a:gd name="T5" fmla="*/ 125 h 158"/>
              <a:gd name="T6" fmla="*/ 65 w 128"/>
              <a:gd name="T7" fmla="*/ 133 h 158"/>
              <a:gd name="T8" fmla="*/ 48 w 128"/>
              <a:gd name="T9" fmla="*/ 136 h 158"/>
              <a:gd name="T10" fmla="*/ 38 w 128"/>
              <a:gd name="T11" fmla="*/ 135 h 158"/>
              <a:gd name="T12" fmla="*/ 30 w 128"/>
              <a:gd name="T13" fmla="*/ 130 h 158"/>
              <a:gd name="T14" fmla="*/ 26 w 128"/>
              <a:gd name="T15" fmla="*/ 122 h 158"/>
              <a:gd name="T16" fmla="*/ 24 w 128"/>
              <a:gd name="T17" fmla="*/ 113 h 158"/>
              <a:gd name="T18" fmla="*/ 25 w 128"/>
              <a:gd name="T19" fmla="*/ 102 h 158"/>
              <a:gd name="T20" fmla="*/ 29 w 128"/>
              <a:gd name="T21" fmla="*/ 95 h 158"/>
              <a:gd name="T22" fmla="*/ 37 w 128"/>
              <a:gd name="T23" fmla="*/ 89 h 158"/>
              <a:gd name="T24" fmla="*/ 47 w 128"/>
              <a:gd name="T25" fmla="*/ 87 h 158"/>
              <a:gd name="T26" fmla="*/ 70 w 128"/>
              <a:gd name="T27" fmla="*/ 83 h 158"/>
              <a:gd name="T28" fmla="*/ 90 w 128"/>
              <a:gd name="T29" fmla="*/ 76 h 158"/>
              <a:gd name="T30" fmla="*/ 93 w 128"/>
              <a:gd name="T31" fmla="*/ 139 h 158"/>
              <a:gd name="T32" fmla="*/ 96 w 128"/>
              <a:gd name="T33" fmla="*/ 147 h 158"/>
              <a:gd name="T34" fmla="*/ 101 w 128"/>
              <a:gd name="T35" fmla="*/ 153 h 158"/>
              <a:gd name="T36" fmla="*/ 109 w 128"/>
              <a:gd name="T37" fmla="*/ 157 h 158"/>
              <a:gd name="T38" fmla="*/ 121 w 128"/>
              <a:gd name="T39" fmla="*/ 156 h 158"/>
              <a:gd name="T40" fmla="*/ 128 w 128"/>
              <a:gd name="T41" fmla="*/ 135 h 158"/>
              <a:gd name="T42" fmla="*/ 118 w 128"/>
              <a:gd name="T43" fmla="*/ 135 h 158"/>
              <a:gd name="T44" fmla="*/ 114 w 128"/>
              <a:gd name="T45" fmla="*/ 127 h 158"/>
              <a:gd name="T46" fmla="*/ 114 w 128"/>
              <a:gd name="T47" fmla="*/ 45 h 158"/>
              <a:gd name="T48" fmla="*/ 110 w 128"/>
              <a:gd name="T49" fmla="*/ 25 h 158"/>
              <a:gd name="T50" fmla="*/ 101 w 128"/>
              <a:gd name="T51" fmla="*/ 10 h 158"/>
              <a:gd name="T52" fmla="*/ 84 w 128"/>
              <a:gd name="T53" fmla="*/ 2 h 158"/>
              <a:gd name="T54" fmla="*/ 61 w 128"/>
              <a:gd name="T55" fmla="*/ 0 h 158"/>
              <a:gd name="T56" fmla="*/ 38 w 128"/>
              <a:gd name="T57" fmla="*/ 3 h 158"/>
              <a:gd name="T58" fmla="*/ 21 w 128"/>
              <a:gd name="T59" fmla="*/ 12 h 158"/>
              <a:gd name="T60" fmla="*/ 10 w 128"/>
              <a:gd name="T61" fmla="*/ 28 h 158"/>
              <a:gd name="T62" fmla="*/ 6 w 128"/>
              <a:gd name="T63" fmla="*/ 47 h 158"/>
              <a:gd name="T64" fmla="*/ 28 w 128"/>
              <a:gd name="T65" fmla="*/ 48 h 158"/>
              <a:gd name="T66" fmla="*/ 30 w 128"/>
              <a:gd name="T67" fmla="*/ 37 h 158"/>
              <a:gd name="T68" fmla="*/ 37 w 128"/>
              <a:gd name="T69" fmla="*/ 29 h 158"/>
              <a:gd name="T70" fmla="*/ 46 w 128"/>
              <a:gd name="T71" fmla="*/ 23 h 158"/>
              <a:gd name="T72" fmla="*/ 60 w 128"/>
              <a:gd name="T73" fmla="*/ 22 h 158"/>
              <a:gd name="T74" fmla="*/ 74 w 128"/>
              <a:gd name="T75" fmla="*/ 23 h 158"/>
              <a:gd name="T76" fmla="*/ 83 w 128"/>
              <a:gd name="T77" fmla="*/ 28 h 158"/>
              <a:gd name="T78" fmla="*/ 88 w 128"/>
              <a:gd name="T79" fmla="*/ 35 h 158"/>
              <a:gd name="T80" fmla="*/ 90 w 128"/>
              <a:gd name="T81" fmla="*/ 44 h 158"/>
              <a:gd name="T82" fmla="*/ 89 w 128"/>
              <a:gd name="T83" fmla="*/ 54 h 158"/>
              <a:gd name="T84" fmla="*/ 84 w 128"/>
              <a:gd name="T85" fmla="*/ 59 h 158"/>
              <a:gd name="T86" fmla="*/ 70 w 128"/>
              <a:gd name="T87" fmla="*/ 62 h 158"/>
              <a:gd name="T88" fmla="*/ 47 w 128"/>
              <a:gd name="T89" fmla="*/ 65 h 158"/>
              <a:gd name="T90" fmla="*/ 26 w 128"/>
              <a:gd name="T91" fmla="*/ 71 h 158"/>
              <a:gd name="T92" fmla="*/ 11 w 128"/>
              <a:gd name="T93" fmla="*/ 80 h 158"/>
              <a:gd name="T94" fmla="*/ 3 w 128"/>
              <a:gd name="T95" fmla="*/ 94 h 158"/>
              <a:gd name="T96" fmla="*/ 0 w 128"/>
              <a:gd name="T97" fmla="*/ 113 h 158"/>
              <a:gd name="T98" fmla="*/ 3 w 128"/>
              <a:gd name="T99" fmla="*/ 131 h 158"/>
              <a:gd name="T100" fmla="*/ 11 w 128"/>
              <a:gd name="T101" fmla="*/ 146 h 158"/>
              <a:gd name="T102" fmla="*/ 25 w 128"/>
              <a:gd name="T103" fmla="*/ 154 h 158"/>
              <a:gd name="T104" fmla="*/ 44 w 128"/>
              <a:gd name="T105" fmla="*/ 158 h 158"/>
              <a:gd name="T106" fmla="*/ 70 w 128"/>
              <a:gd name="T107" fmla="*/ 152 h 158"/>
              <a:gd name="T108" fmla="*/ 93 w 128"/>
              <a:gd name="T109" fmla="*/ 133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0" y="76"/>
                </a:moveTo>
                <a:lnTo>
                  <a:pt x="90" y="99"/>
                </a:lnTo>
                <a:lnTo>
                  <a:pt x="89" y="107"/>
                </a:lnTo>
                <a:lnTo>
                  <a:pt x="87" y="114"/>
                </a:lnTo>
                <a:lnTo>
                  <a:pt x="84" y="120"/>
                </a:lnTo>
                <a:lnTo>
                  <a:pt x="79" y="125"/>
                </a:lnTo>
                <a:lnTo>
                  <a:pt x="72" y="130"/>
                </a:lnTo>
                <a:lnTo>
                  <a:pt x="65" y="133"/>
                </a:lnTo>
                <a:lnTo>
                  <a:pt x="58" y="135"/>
                </a:lnTo>
                <a:lnTo>
                  <a:pt x="48" y="136"/>
                </a:lnTo>
                <a:lnTo>
                  <a:pt x="43" y="136"/>
                </a:lnTo>
                <a:lnTo>
                  <a:pt x="38" y="135"/>
                </a:lnTo>
                <a:lnTo>
                  <a:pt x="33" y="132"/>
                </a:lnTo>
                <a:lnTo>
                  <a:pt x="30" y="130"/>
                </a:lnTo>
                <a:lnTo>
                  <a:pt x="27" y="127"/>
                </a:lnTo>
                <a:lnTo>
                  <a:pt x="26" y="122"/>
                </a:lnTo>
                <a:lnTo>
                  <a:pt x="24" y="117"/>
                </a:lnTo>
                <a:lnTo>
                  <a:pt x="24" y="113"/>
                </a:lnTo>
                <a:lnTo>
                  <a:pt x="24" y="107"/>
                </a:lnTo>
                <a:lnTo>
                  <a:pt x="25" y="102"/>
                </a:lnTo>
                <a:lnTo>
                  <a:pt x="27" y="99"/>
                </a:lnTo>
                <a:lnTo>
                  <a:pt x="29" y="95"/>
                </a:lnTo>
                <a:lnTo>
                  <a:pt x="32" y="92"/>
                </a:lnTo>
                <a:lnTo>
                  <a:pt x="37" y="89"/>
                </a:lnTo>
                <a:lnTo>
                  <a:pt x="42" y="88"/>
                </a:lnTo>
                <a:lnTo>
                  <a:pt x="47" y="87"/>
                </a:lnTo>
                <a:lnTo>
                  <a:pt x="59" y="85"/>
                </a:lnTo>
                <a:lnTo>
                  <a:pt x="70" y="83"/>
                </a:lnTo>
                <a:lnTo>
                  <a:pt x="81" y="81"/>
                </a:lnTo>
                <a:lnTo>
                  <a:pt x="90" y="76"/>
                </a:lnTo>
                <a:close/>
                <a:moveTo>
                  <a:pt x="93" y="133"/>
                </a:moveTo>
                <a:lnTo>
                  <a:pt x="93" y="139"/>
                </a:lnTo>
                <a:lnTo>
                  <a:pt x="94" y="144"/>
                </a:lnTo>
                <a:lnTo>
                  <a:pt x="96" y="147"/>
                </a:lnTo>
                <a:lnTo>
                  <a:pt x="98" y="151"/>
                </a:lnTo>
                <a:lnTo>
                  <a:pt x="101" y="153"/>
                </a:lnTo>
                <a:lnTo>
                  <a:pt x="105" y="156"/>
                </a:lnTo>
                <a:lnTo>
                  <a:pt x="109" y="157"/>
                </a:lnTo>
                <a:lnTo>
                  <a:pt x="116" y="157"/>
                </a:lnTo>
                <a:lnTo>
                  <a:pt x="121" y="156"/>
                </a:lnTo>
                <a:lnTo>
                  <a:pt x="128" y="154"/>
                </a:lnTo>
                <a:lnTo>
                  <a:pt x="128" y="135"/>
                </a:lnTo>
                <a:lnTo>
                  <a:pt x="122" y="136"/>
                </a:lnTo>
                <a:lnTo>
                  <a:pt x="118" y="135"/>
                </a:lnTo>
                <a:lnTo>
                  <a:pt x="115" y="131"/>
                </a:lnTo>
                <a:lnTo>
                  <a:pt x="114" y="127"/>
                </a:lnTo>
                <a:lnTo>
                  <a:pt x="114" y="120"/>
                </a:lnTo>
                <a:lnTo>
                  <a:pt x="114" y="45"/>
                </a:lnTo>
                <a:lnTo>
                  <a:pt x="113" y="35"/>
                </a:lnTo>
                <a:lnTo>
                  <a:pt x="110" y="25"/>
                </a:lnTo>
                <a:lnTo>
                  <a:pt x="106" y="17"/>
                </a:lnTo>
                <a:lnTo>
                  <a:pt x="101" y="10"/>
                </a:lnTo>
                <a:lnTo>
                  <a:pt x="94" y="5"/>
                </a:lnTo>
                <a:lnTo>
                  <a:pt x="84" y="2"/>
                </a:lnTo>
                <a:lnTo>
                  <a:pt x="74" y="1"/>
                </a:lnTo>
                <a:lnTo>
                  <a:pt x="61" y="0"/>
                </a:lnTo>
                <a:lnTo>
                  <a:pt x="48" y="1"/>
                </a:lnTo>
                <a:lnTo>
                  <a:pt x="38" y="3"/>
                </a:lnTo>
                <a:lnTo>
                  <a:pt x="28" y="7"/>
                </a:lnTo>
                <a:lnTo>
                  <a:pt x="21" y="12"/>
                </a:lnTo>
                <a:lnTo>
                  <a:pt x="14" y="19"/>
                </a:lnTo>
                <a:lnTo>
                  <a:pt x="10" y="28"/>
                </a:lnTo>
                <a:lnTo>
                  <a:pt x="7" y="37"/>
                </a:lnTo>
                <a:lnTo>
                  <a:pt x="6" y="47"/>
                </a:lnTo>
                <a:lnTo>
                  <a:pt x="6" y="48"/>
                </a:lnTo>
                <a:lnTo>
                  <a:pt x="28" y="48"/>
                </a:lnTo>
                <a:lnTo>
                  <a:pt x="28" y="43"/>
                </a:lnTo>
                <a:lnTo>
                  <a:pt x="30" y="37"/>
                </a:lnTo>
                <a:lnTo>
                  <a:pt x="32" y="32"/>
                </a:lnTo>
                <a:lnTo>
                  <a:pt x="37" y="29"/>
                </a:lnTo>
                <a:lnTo>
                  <a:pt x="41" y="25"/>
                </a:lnTo>
                <a:lnTo>
                  <a:pt x="46" y="23"/>
                </a:lnTo>
                <a:lnTo>
                  <a:pt x="52" y="22"/>
                </a:lnTo>
                <a:lnTo>
                  <a:pt x="60" y="22"/>
                </a:lnTo>
                <a:lnTo>
                  <a:pt x="67" y="22"/>
                </a:lnTo>
                <a:lnTo>
                  <a:pt x="74" y="23"/>
                </a:lnTo>
                <a:lnTo>
                  <a:pt x="79" y="25"/>
                </a:lnTo>
                <a:lnTo>
                  <a:pt x="83" y="28"/>
                </a:lnTo>
                <a:lnTo>
                  <a:pt x="86" y="30"/>
                </a:lnTo>
                <a:lnTo>
                  <a:pt x="88" y="35"/>
                </a:lnTo>
                <a:lnTo>
                  <a:pt x="90" y="38"/>
                </a:lnTo>
                <a:lnTo>
                  <a:pt x="90" y="44"/>
                </a:lnTo>
                <a:lnTo>
                  <a:pt x="90" y="50"/>
                </a:lnTo>
                <a:lnTo>
                  <a:pt x="89" y="54"/>
                </a:lnTo>
                <a:lnTo>
                  <a:pt x="88" y="57"/>
                </a:lnTo>
                <a:lnTo>
                  <a:pt x="84" y="59"/>
                </a:lnTo>
                <a:lnTo>
                  <a:pt x="79" y="61"/>
                </a:lnTo>
                <a:lnTo>
                  <a:pt x="70" y="62"/>
                </a:lnTo>
                <a:lnTo>
                  <a:pt x="60" y="64"/>
                </a:lnTo>
                <a:lnTo>
                  <a:pt x="47" y="65"/>
                </a:lnTo>
                <a:lnTo>
                  <a:pt x="36" y="67"/>
                </a:lnTo>
                <a:lnTo>
                  <a:pt x="26" y="71"/>
                </a:lnTo>
                <a:lnTo>
                  <a:pt x="18" y="74"/>
                </a:lnTo>
                <a:lnTo>
                  <a:pt x="11" y="80"/>
                </a:lnTo>
                <a:lnTo>
                  <a:pt x="6" y="86"/>
                </a:lnTo>
                <a:lnTo>
                  <a:pt x="3" y="94"/>
                </a:lnTo>
                <a:lnTo>
                  <a:pt x="1" y="102"/>
                </a:lnTo>
                <a:lnTo>
                  <a:pt x="0" y="113"/>
                </a:lnTo>
                <a:lnTo>
                  <a:pt x="1" y="123"/>
                </a:lnTo>
                <a:lnTo>
                  <a:pt x="3" y="131"/>
                </a:lnTo>
                <a:lnTo>
                  <a:pt x="6" y="139"/>
                </a:lnTo>
                <a:lnTo>
                  <a:pt x="11" y="146"/>
                </a:lnTo>
                <a:lnTo>
                  <a:pt x="18" y="151"/>
                </a:lnTo>
                <a:lnTo>
                  <a:pt x="25" y="154"/>
                </a:lnTo>
                <a:lnTo>
                  <a:pt x="35" y="157"/>
                </a:lnTo>
                <a:lnTo>
                  <a:pt x="44" y="158"/>
                </a:lnTo>
                <a:lnTo>
                  <a:pt x="58" y="157"/>
                </a:lnTo>
                <a:lnTo>
                  <a:pt x="70" y="152"/>
                </a:lnTo>
                <a:lnTo>
                  <a:pt x="82" y="144"/>
                </a:lnTo>
                <a:lnTo>
                  <a:pt x="93" y="133"/>
                </a:lnTo>
                <a:close/>
              </a:path>
            </a:pathLst>
          </a:custGeom>
          <a:solidFill>
            <a:srgbClr val="000080"/>
          </a:solidFill>
          <a:ln w="9525">
            <a:noFill/>
            <a:round/>
            <a:headEnd/>
            <a:tailEnd/>
          </a:ln>
        </p:spPr>
        <p:txBody>
          <a:bodyPr/>
          <a:lstStyle/>
          <a:p>
            <a:endParaRPr lang="ru-RU"/>
          </a:p>
        </p:txBody>
      </p:sp>
      <p:sp>
        <p:nvSpPr>
          <p:cNvPr id="23840" name="Freeform 288"/>
          <p:cNvSpPr>
            <a:spLocks/>
          </p:cNvSpPr>
          <p:nvPr/>
        </p:nvSpPr>
        <p:spPr bwMode="auto">
          <a:xfrm>
            <a:off x="2354263" y="5454650"/>
            <a:ext cx="52387" cy="80963"/>
          </a:xfrm>
          <a:custGeom>
            <a:avLst/>
            <a:gdLst>
              <a:gd name="T0" fmla="*/ 91 w 114"/>
              <a:gd name="T1" fmla="*/ 154 h 154"/>
              <a:gd name="T2" fmla="*/ 114 w 114"/>
              <a:gd name="T3" fmla="*/ 154 h 154"/>
              <a:gd name="T4" fmla="*/ 114 w 114"/>
              <a:gd name="T5" fmla="*/ 64 h 154"/>
              <a:gd name="T6" fmla="*/ 114 w 114"/>
              <a:gd name="T7" fmla="*/ 57 h 154"/>
              <a:gd name="T8" fmla="*/ 114 w 114"/>
              <a:gd name="T9" fmla="*/ 46 h 154"/>
              <a:gd name="T10" fmla="*/ 113 w 114"/>
              <a:gd name="T11" fmla="*/ 37 h 154"/>
              <a:gd name="T12" fmla="*/ 112 w 114"/>
              <a:gd name="T13" fmla="*/ 28 h 154"/>
              <a:gd name="T14" fmla="*/ 108 w 114"/>
              <a:gd name="T15" fmla="*/ 21 h 154"/>
              <a:gd name="T16" fmla="*/ 105 w 114"/>
              <a:gd name="T17" fmla="*/ 15 h 154"/>
              <a:gd name="T18" fmla="*/ 102 w 114"/>
              <a:gd name="T19" fmla="*/ 11 h 154"/>
              <a:gd name="T20" fmla="*/ 98 w 114"/>
              <a:gd name="T21" fmla="*/ 8 h 154"/>
              <a:gd name="T22" fmla="*/ 92 w 114"/>
              <a:gd name="T23" fmla="*/ 4 h 154"/>
              <a:gd name="T24" fmla="*/ 87 w 114"/>
              <a:gd name="T25" fmla="*/ 2 h 154"/>
              <a:gd name="T26" fmla="*/ 81 w 114"/>
              <a:gd name="T27" fmla="*/ 1 h 154"/>
              <a:gd name="T28" fmla="*/ 73 w 114"/>
              <a:gd name="T29" fmla="*/ 0 h 154"/>
              <a:gd name="T30" fmla="*/ 66 w 114"/>
              <a:gd name="T31" fmla="*/ 0 h 154"/>
              <a:gd name="T32" fmla="*/ 60 w 114"/>
              <a:gd name="T33" fmla="*/ 0 h 154"/>
              <a:gd name="T34" fmla="*/ 53 w 114"/>
              <a:gd name="T35" fmla="*/ 1 h 154"/>
              <a:gd name="T36" fmla="*/ 47 w 114"/>
              <a:gd name="T37" fmla="*/ 3 h 154"/>
              <a:gd name="T38" fmla="*/ 42 w 114"/>
              <a:gd name="T39" fmla="*/ 5 h 154"/>
              <a:gd name="T40" fmla="*/ 36 w 114"/>
              <a:gd name="T41" fmla="*/ 9 h 154"/>
              <a:gd name="T42" fmla="*/ 31 w 114"/>
              <a:gd name="T43" fmla="*/ 14 h 154"/>
              <a:gd name="T44" fmla="*/ 27 w 114"/>
              <a:gd name="T45" fmla="*/ 19 h 154"/>
              <a:gd name="T46" fmla="*/ 23 w 114"/>
              <a:gd name="T47" fmla="*/ 25 h 154"/>
              <a:gd name="T48" fmla="*/ 23 w 114"/>
              <a:gd name="T49" fmla="*/ 3 h 154"/>
              <a:gd name="T50" fmla="*/ 0 w 114"/>
              <a:gd name="T51" fmla="*/ 3 h 154"/>
              <a:gd name="T52" fmla="*/ 0 w 114"/>
              <a:gd name="T53" fmla="*/ 154 h 154"/>
              <a:gd name="T54" fmla="*/ 24 w 114"/>
              <a:gd name="T55" fmla="*/ 154 h 154"/>
              <a:gd name="T56" fmla="*/ 24 w 114"/>
              <a:gd name="T57" fmla="*/ 68 h 154"/>
              <a:gd name="T58" fmla="*/ 25 w 114"/>
              <a:gd name="T59" fmla="*/ 58 h 154"/>
              <a:gd name="T60" fmla="*/ 27 w 114"/>
              <a:gd name="T61" fmla="*/ 48 h 154"/>
              <a:gd name="T62" fmla="*/ 30 w 114"/>
              <a:gd name="T63" fmla="*/ 40 h 154"/>
              <a:gd name="T64" fmla="*/ 34 w 114"/>
              <a:gd name="T65" fmla="*/ 33 h 154"/>
              <a:gd name="T66" fmla="*/ 41 w 114"/>
              <a:gd name="T67" fmla="*/ 29 h 154"/>
              <a:gd name="T68" fmla="*/ 47 w 114"/>
              <a:gd name="T69" fmla="*/ 25 h 154"/>
              <a:gd name="T70" fmla="*/ 55 w 114"/>
              <a:gd name="T71" fmla="*/ 23 h 154"/>
              <a:gd name="T72" fmla="*/ 64 w 114"/>
              <a:gd name="T73" fmla="*/ 22 h 154"/>
              <a:gd name="T74" fmla="*/ 71 w 114"/>
              <a:gd name="T75" fmla="*/ 23 h 154"/>
              <a:gd name="T76" fmla="*/ 77 w 114"/>
              <a:gd name="T77" fmla="*/ 24 h 154"/>
              <a:gd name="T78" fmla="*/ 82 w 114"/>
              <a:gd name="T79" fmla="*/ 28 h 154"/>
              <a:gd name="T80" fmla="*/ 86 w 114"/>
              <a:gd name="T81" fmla="*/ 31 h 154"/>
              <a:gd name="T82" fmla="*/ 88 w 114"/>
              <a:gd name="T83" fmla="*/ 37 h 154"/>
              <a:gd name="T84" fmla="*/ 90 w 114"/>
              <a:gd name="T85" fmla="*/ 44 h 154"/>
              <a:gd name="T86" fmla="*/ 91 w 114"/>
              <a:gd name="T87" fmla="*/ 52 h 154"/>
              <a:gd name="T88" fmla="*/ 91 w 114"/>
              <a:gd name="T89" fmla="*/ 61 h 154"/>
              <a:gd name="T90" fmla="*/ 91 w 114"/>
              <a:gd name="T91" fmla="*/ 154 h 15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4"/>
              <a:gd name="T140" fmla="*/ 114 w 114"/>
              <a:gd name="T141" fmla="*/ 154 h 15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4">
                <a:moveTo>
                  <a:pt x="91" y="154"/>
                </a:moveTo>
                <a:lnTo>
                  <a:pt x="114" y="154"/>
                </a:lnTo>
                <a:lnTo>
                  <a:pt x="114" y="64"/>
                </a:lnTo>
                <a:lnTo>
                  <a:pt x="114" y="57"/>
                </a:lnTo>
                <a:lnTo>
                  <a:pt x="114" y="46"/>
                </a:lnTo>
                <a:lnTo>
                  <a:pt x="113" y="37"/>
                </a:lnTo>
                <a:lnTo>
                  <a:pt x="112" y="28"/>
                </a:lnTo>
                <a:lnTo>
                  <a:pt x="108" y="21"/>
                </a:lnTo>
                <a:lnTo>
                  <a:pt x="105" y="15"/>
                </a:lnTo>
                <a:lnTo>
                  <a:pt x="102" y="11"/>
                </a:lnTo>
                <a:lnTo>
                  <a:pt x="98" y="8"/>
                </a:lnTo>
                <a:lnTo>
                  <a:pt x="92" y="4"/>
                </a:lnTo>
                <a:lnTo>
                  <a:pt x="87" y="2"/>
                </a:lnTo>
                <a:lnTo>
                  <a:pt x="81" y="1"/>
                </a:lnTo>
                <a:lnTo>
                  <a:pt x="73" y="0"/>
                </a:lnTo>
                <a:lnTo>
                  <a:pt x="66" y="0"/>
                </a:lnTo>
                <a:lnTo>
                  <a:pt x="60" y="0"/>
                </a:lnTo>
                <a:lnTo>
                  <a:pt x="53" y="1"/>
                </a:lnTo>
                <a:lnTo>
                  <a:pt x="47" y="3"/>
                </a:lnTo>
                <a:lnTo>
                  <a:pt x="42" y="5"/>
                </a:lnTo>
                <a:lnTo>
                  <a:pt x="36" y="9"/>
                </a:lnTo>
                <a:lnTo>
                  <a:pt x="31" y="14"/>
                </a:lnTo>
                <a:lnTo>
                  <a:pt x="27" y="19"/>
                </a:lnTo>
                <a:lnTo>
                  <a:pt x="23" y="25"/>
                </a:lnTo>
                <a:lnTo>
                  <a:pt x="23" y="3"/>
                </a:lnTo>
                <a:lnTo>
                  <a:pt x="0" y="3"/>
                </a:lnTo>
                <a:lnTo>
                  <a:pt x="0" y="154"/>
                </a:lnTo>
                <a:lnTo>
                  <a:pt x="24" y="154"/>
                </a:lnTo>
                <a:lnTo>
                  <a:pt x="24" y="68"/>
                </a:lnTo>
                <a:lnTo>
                  <a:pt x="25" y="58"/>
                </a:lnTo>
                <a:lnTo>
                  <a:pt x="27" y="48"/>
                </a:lnTo>
                <a:lnTo>
                  <a:pt x="30" y="40"/>
                </a:lnTo>
                <a:lnTo>
                  <a:pt x="34" y="33"/>
                </a:lnTo>
                <a:lnTo>
                  <a:pt x="41" y="29"/>
                </a:lnTo>
                <a:lnTo>
                  <a:pt x="47" y="25"/>
                </a:lnTo>
                <a:lnTo>
                  <a:pt x="55" y="23"/>
                </a:lnTo>
                <a:lnTo>
                  <a:pt x="64" y="22"/>
                </a:lnTo>
                <a:lnTo>
                  <a:pt x="71" y="23"/>
                </a:lnTo>
                <a:lnTo>
                  <a:pt x="77" y="24"/>
                </a:lnTo>
                <a:lnTo>
                  <a:pt x="82" y="28"/>
                </a:lnTo>
                <a:lnTo>
                  <a:pt x="86" y="31"/>
                </a:lnTo>
                <a:lnTo>
                  <a:pt x="88" y="37"/>
                </a:lnTo>
                <a:lnTo>
                  <a:pt x="90" y="44"/>
                </a:lnTo>
                <a:lnTo>
                  <a:pt x="91" y="52"/>
                </a:lnTo>
                <a:lnTo>
                  <a:pt x="91" y="61"/>
                </a:lnTo>
                <a:lnTo>
                  <a:pt x="91" y="154"/>
                </a:lnTo>
                <a:close/>
              </a:path>
            </a:pathLst>
          </a:custGeom>
          <a:solidFill>
            <a:srgbClr val="000080"/>
          </a:solidFill>
          <a:ln w="9525">
            <a:noFill/>
            <a:round/>
            <a:headEnd/>
            <a:tailEnd/>
          </a:ln>
        </p:spPr>
        <p:txBody>
          <a:bodyPr/>
          <a:lstStyle/>
          <a:p>
            <a:endParaRPr lang="ru-RU"/>
          </a:p>
        </p:txBody>
      </p:sp>
      <p:sp>
        <p:nvSpPr>
          <p:cNvPr id="23841" name="Freeform 289"/>
          <p:cNvSpPr>
            <a:spLocks/>
          </p:cNvSpPr>
          <p:nvPr/>
        </p:nvSpPr>
        <p:spPr bwMode="auto">
          <a:xfrm>
            <a:off x="2416175" y="5434013"/>
            <a:ext cx="30163" cy="103187"/>
          </a:xfrm>
          <a:custGeom>
            <a:avLst/>
            <a:gdLst>
              <a:gd name="T0" fmla="*/ 44 w 68"/>
              <a:gd name="T1" fmla="*/ 155 h 196"/>
              <a:gd name="T2" fmla="*/ 44 w 68"/>
              <a:gd name="T3" fmla="*/ 62 h 196"/>
              <a:gd name="T4" fmla="*/ 68 w 68"/>
              <a:gd name="T5" fmla="*/ 62 h 196"/>
              <a:gd name="T6" fmla="*/ 68 w 68"/>
              <a:gd name="T7" fmla="*/ 42 h 196"/>
              <a:gd name="T8" fmla="*/ 44 w 68"/>
              <a:gd name="T9" fmla="*/ 42 h 196"/>
              <a:gd name="T10" fmla="*/ 44 w 68"/>
              <a:gd name="T11" fmla="*/ 0 h 196"/>
              <a:gd name="T12" fmla="*/ 20 w 68"/>
              <a:gd name="T13" fmla="*/ 0 h 196"/>
              <a:gd name="T14" fmla="*/ 20 w 68"/>
              <a:gd name="T15" fmla="*/ 42 h 196"/>
              <a:gd name="T16" fmla="*/ 0 w 68"/>
              <a:gd name="T17" fmla="*/ 42 h 196"/>
              <a:gd name="T18" fmla="*/ 0 w 68"/>
              <a:gd name="T19" fmla="*/ 62 h 196"/>
              <a:gd name="T20" fmla="*/ 20 w 68"/>
              <a:gd name="T21" fmla="*/ 62 h 196"/>
              <a:gd name="T22" fmla="*/ 20 w 68"/>
              <a:gd name="T23" fmla="*/ 164 h 196"/>
              <a:gd name="T24" fmla="*/ 20 w 68"/>
              <a:gd name="T25" fmla="*/ 172 h 196"/>
              <a:gd name="T26" fmla="*/ 21 w 68"/>
              <a:gd name="T27" fmla="*/ 178 h 196"/>
              <a:gd name="T28" fmla="*/ 24 w 68"/>
              <a:gd name="T29" fmla="*/ 184 h 196"/>
              <a:gd name="T30" fmla="*/ 27 w 68"/>
              <a:gd name="T31" fmla="*/ 189 h 196"/>
              <a:gd name="T32" fmla="*/ 31 w 68"/>
              <a:gd name="T33" fmla="*/ 192 h 196"/>
              <a:gd name="T34" fmla="*/ 36 w 68"/>
              <a:gd name="T35" fmla="*/ 195 h 196"/>
              <a:gd name="T36" fmla="*/ 42 w 68"/>
              <a:gd name="T37" fmla="*/ 196 h 196"/>
              <a:gd name="T38" fmla="*/ 50 w 68"/>
              <a:gd name="T39" fmla="*/ 196 h 196"/>
              <a:gd name="T40" fmla="*/ 58 w 68"/>
              <a:gd name="T41" fmla="*/ 195 h 196"/>
              <a:gd name="T42" fmla="*/ 68 w 68"/>
              <a:gd name="T43" fmla="*/ 193 h 196"/>
              <a:gd name="T44" fmla="*/ 68 w 68"/>
              <a:gd name="T45" fmla="*/ 171 h 196"/>
              <a:gd name="T46" fmla="*/ 56 w 68"/>
              <a:gd name="T47" fmla="*/ 172 h 196"/>
              <a:gd name="T48" fmla="*/ 50 w 68"/>
              <a:gd name="T49" fmla="*/ 171 h 196"/>
              <a:gd name="T50" fmla="*/ 46 w 68"/>
              <a:gd name="T51" fmla="*/ 169 h 196"/>
              <a:gd name="T52" fmla="*/ 44 w 68"/>
              <a:gd name="T53" fmla="*/ 163 h 196"/>
              <a:gd name="T54" fmla="*/ 44 w 68"/>
              <a:gd name="T55" fmla="*/ 155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8"/>
              <a:gd name="T85" fmla="*/ 0 h 196"/>
              <a:gd name="T86" fmla="*/ 68 w 68"/>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8" h="196">
                <a:moveTo>
                  <a:pt x="44" y="155"/>
                </a:moveTo>
                <a:lnTo>
                  <a:pt x="44" y="62"/>
                </a:lnTo>
                <a:lnTo>
                  <a:pt x="68" y="62"/>
                </a:lnTo>
                <a:lnTo>
                  <a:pt x="68" y="42"/>
                </a:lnTo>
                <a:lnTo>
                  <a:pt x="44" y="42"/>
                </a:lnTo>
                <a:lnTo>
                  <a:pt x="44" y="0"/>
                </a:lnTo>
                <a:lnTo>
                  <a:pt x="20" y="0"/>
                </a:lnTo>
                <a:lnTo>
                  <a:pt x="20" y="42"/>
                </a:lnTo>
                <a:lnTo>
                  <a:pt x="0" y="42"/>
                </a:lnTo>
                <a:lnTo>
                  <a:pt x="0" y="62"/>
                </a:lnTo>
                <a:lnTo>
                  <a:pt x="20" y="62"/>
                </a:lnTo>
                <a:lnTo>
                  <a:pt x="20" y="164"/>
                </a:lnTo>
                <a:lnTo>
                  <a:pt x="20" y="172"/>
                </a:lnTo>
                <a:lnTo>
                  <a:pt x="21" y="178"/>
                </a:lnTo>
                <a:lnTo>
                  <a:pt x="24" y="184"/>
                </a:lnTo>
                <a:lnTo>
                  <a:pt x="27" y="189"/>
                </a:lnTo>
                <a:lnTo>
                  <a:pt x="31" y="192"/>
                </a:lnTo>
                <a:lnTo>
                  <a:pt x="36" y="195"/>
                </a:lnTo>
                <a:lnTo>
                  <a:pt x="42" y="196"/>
                </a:lnTo>
                <a:lnTo>
                  <a:pt x="50" y="196"/>
                </a:lnTo>
                <a:lnTo>
                  <a:pt x="58" y="195"/>
                </a:lnTo>
                <a:lnTo>
                  <a:pt x="68" y="193"/>
                </a:lnTo>
                <a:lnTo>
                  <a:pt x="68" y="171"/>
                </a:lnTo>
                <a:lnTo>
                  <a:pt x="56" y="172"/>
                </a:lnTo>
                <a:lnTo>
                  <a:pt x="50" y="171"/>
                </a:lnTo>
                <a:lnTo>
                  <a:pt x="46" y="169"/>
                </a:lnTo>
                <a:lnTo>
                  <a:pt x="44" y="163"/>
                </a:lnTo>
                <a:lnTo>
                  <a:pt x="44" y="155"/>
                </a:lnTo>
                <a:close/>
              </a:path>
            </a:pathLst>
          </a:custGeom>
          <a:solidFill>
            <a:srgbClr val="000080"/>
          </a:solidFill>
          <a:ln w="9525">
            <a:noFill/>
            <a:round/>
            <a:headEnd/>
            <a:tailEnd/>
          </a:ln>
        </p:spPr>
        <p:txBody>
          <a:bodyPr/>
          <a:lstStyle/>
          <a:p>
            <a:endParaRPr lang="ru-RU"/>
          </a:p>
        </p:txBody>
      </p:sp>
      <p:sp>
        <p:nvSpPr>
          <p:cNvPr id="23842" name="Freeform 290"/>
          <p:cNvSpPr>
            <a:spLocks noEditPoints="1"/>
          </p:cNvSpPr>
          <p:nvPr/>
        </p:nvSpPr>
        <p:spPr bwMode="auto">
          <a:xfrm>
            <a:off x="2452688" y="5454650"/>
            <a:ext cx="60325" cy="82550"/>
          </a:xfrm>
          <a:custGeom>
            <a:avLst/>
            <a:gdLst>
              <a:gd name="T0" fmla="*/ 91 w 129"/>
              <a:gd name="T1" fmla="*/ 99 h 158"/>
              <a:gd name="T2" fmla="*/ 88 w 129"/>
              <a:gd name="T3" fmla="*/ 114 h 158"/>
              <a:gd name="T4" fmla="*/ 80 w 129"/>
              <a:gd name="T5" fmla="*/ 125 h 158"/>
              <a:gd name="T6" fmla="*/ 66 w 129"/>
              <a:gd name="T7" fmla="*/ 133 h 158"/>
              <a:gd name="T8" fmla="*/ 49 w 129"/>
              <a:gd name="T9" fmla="*/ 136 h 158"/>
              <a:gd name="T10" fmla="*/ 38 w 129"/>
              <a:gd name="T11" fmla="*/ 135 h 158"/>
              <a:gd name="T12" fmla="*/ 31 w 129"/>
              <a:gd name="T13" fmla="*/ 130 h 158"/>
              <a:gd name="T14" fmla="*/ 27 w 129"/>
              <a:gd name="T15" fmla="*/ 122 h 158"/>
              <a:gd name="T16" fmla="*/ 25 w 129"/>
              <a:gd name="T17" fmla="*/ 113 h 158"/>
              <a:gd name="T18" fmla="*/ 26 w 129"/>
              <a:gd name="T19" fmla="*/ 102 h 158"/>
              <a:gd name="T20" fmla="*/ 30 w 129"/>
              <a:gd name="T21" fmla="*/ 95 h 158"/>
              <a:gd name="T22" fmla="*/ 37 w 129"/>
              <a:gd name="T23" fmla="*/ 89 h 158"/>
              <a:gd name="T24" fmla="*/ 48 w 129"/>
              <a:gd name="T25" fmla="*/ 87 h 158"/>
              <a:gd name="T26" fmla="*/ 71 w 129"/>
              <a:gd name="T27" fmla="*/ 83 h 158"/>
              <a:gd name="T28" fmla="*/ 91 w 129"/>
              <a:gd name="T29" fmla="*/ 76 h 158"/>
              <a:gd name="T30" fmla="*/ 93 w 129"/>
              <a:gd name="T31" fmla="*/ 139 h 158"/>
              <a:gd name="T32" fmla="*/ 96 w 129"/>
              <a:gd name="T33" fmla="*/ 147 h 158"/>
              <a:gd name="T34" fmla="*/ 102 w 129"/>
              <a:gd name="T35" fmla="*/ 153 h 158"/>
              <a:gd name="T36" fmla="*/ 110 w 129"/>
              <a:gd name="T37" fmla="*/ 157 h 158"/>
              <a:gd name="T38" fmla="*/ 122 w 129"/>
              <a:gd name="T39" fmla="*/ 156 h 158"/>
              <a:gd name="T40" fmla="*/ 129 w 129"/>
              <a:gd name="T41" fmla="*/ 135 h 158"/>
              <a:gd name="T42" fmla="*/ 119 w 129"/>
              <a:gd name="T43" fmla="*/ 135 h 158"/>
              <a:gd name="T44" fmla="*/ 114 w 129"/>
              <a:gd name="T45" fmla="*/ 127 h 158"/>
              <a:gd name="T46" fmla="*/ 114 w 129"/>
              <a:gd name="T47" fmla="*/ 45 h 158"/>
              <a:gd name="T48" fmla="*/ 111 w 129"/>
              <a:gd name="T49" fmla="*/ 25 h 158"/>
              <a:gd name="T50" fmla="*/ 102 w 129"/>
              <a:gd name="T51" fmla="*/ 10 h 158"/>
              <a:gd name="T52" fmla="*/ 85 w 129"/>
              <a:gd name="T53" fmla="*/ 2 h 158"/>
              <a:gd name="T54" fmla="*/ 62 w 129"/>
              <a:gd name="T55" fmla="*/ 0 h 158"/>
              <a:gd name="T56" fmla="*/ 38 w 129"/>
              <a:gd name="T57" fmla="*/ 3 h 158"/>
              <a:gd name="T58" fmla="*/ 22 w 129"/>
              <a:gd name="T59" fmla="*/ 12 h 158"/>
              <a:gd name="T60" fmla="*/ 11 w 129"/>
              <a:gd name="T61" fmla="*/ 28 h 158"/>
              <a:gd name="T62" fmla="*/ 7 w 129"/>
              <a:gd name="T63" fmla="*/ 47 h 158"/>
              <a:gd name="T64" fmla="*/ 29 w 129"/>
              <a:gd name="T65" fmla="*/ 48 h 158"/>
              <a:gd name="T66" fmla="*/ 31 w 129"/>
              <a:gd name="T67" fmla="*/ 37 h 158"/>
              <a:gd name="T68" fmla="*/ 37 w 129"/>
              <a:gd name="T69" fmla="*/ 29 h 158"/>
              <a:gd name="T70" fmla="*/ 47 w 129"/>
              <a:gd name="T71" fmla="*/ 23 h 158"/>
              <a:gd name="T72" fmla="*/ 61 w 129"/>
              <a:gd name="T73" fmla="*/ 22 h 158"/>
              <a:gd name="T74" fmla="*/ 74 w 129"/>
              <a:gd name="T75" fmla="*/ 23 h 158"/>
              <a:gd name="T76" fmla="*/ 84 w 129"/>
              <a:gd name="T77" fmla="*/ 28 h 158"/>
              <a:gd name="T78" fmla="*/ 89 w 129"/>
              <a:gd name="T79" fmla="*/ 35 h 158"/>
              <a:gd name="T80" fmla="*/ 91 w 129"/>
              <a:gd name="T81" fmla="*/ 44 h 158"/>
              <a:gd name="T82" fmla="*/ 90 w 129"/>
              <a:gd name="T83" fmla="*/ 54 h 158"/>
              <a:gd name="T84" fmla="*/ 85 w 129"/>
              <a:gd name="T85" fmla="*/ 59 h 158"/>
              <a:gd name="T86" fmla="*/ 71 w 129"/>
              <a:gd name="T87" fmla="*/ 62 h 158"/>
              <a:gd name="T88" fmla="*/ 48 w 129"/>
              <a:gd name="T89" fmla="*/ 65 h 158"/>
              <a:gd name="T90" fmla="*/ 27 w 129"/>
              <a:gd name="T91" fmla="*/ 71 h 158"/>
              <a:gd name="T92" fmla="*/ 12 w 129"/>
              <a:gd name="T93" fmla="*/ 80 h 158"/>
              <a:gd name="T94" fmla="*/ 4 w 129"/>
              <a:gd name="T95" fmla="*/ 94 h 158"/>
              <a:gd name="T96" fmla="*/ 0 w 129"/>
              <a:gd name="T97" fmla="*/ 113 h 158"/>
              <a:gd name="T98" fmla="*/ 4 w 129"/>
              <a:gd name="T99" fmla="*/ 131 h 158"/>
              <a:gd name="T100" fmla="*/ 12 w 129"/>
              <a:gd name="T101" fmla="*/ 146 h 158"/>
              <a:gd name="T102" fmla="*/ 26 w 129"/>
              <a:gd name="T103" fmla="*/ 154 h 158"/>
              <a:gd name="T104" fmla="*/ 45 w 129"/>
              <a:gd name="T105" fmla="*/ 158 h 158"/>
              <a:gd name="T106" fmla="*/ 71 w 129"/>
              <a:gd name="T107" fmla="*/ 152 h 158"/>
              <a:gd name="T108" fmla="*/ 93 w 129"/>
              <a:gd name="T109" fmla="*/ 133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6"/>
                </a:moveTo>
                <a:lnTo>
                  <a:pt x="91" y="99"/>
                </a:lnTo>
                <a:lnTo>
                  <a:pt x="90" y="107"/>
                </a:lnTo>
                <a:lnTo>
                  <a:pt x="88" y="114"/>
                </a:lnTo>
                <a:lnTo>
                  <a:pt x="85" y="120"/>
                </a:lnTo>
                <a:lnTo>
                  <a:pt x="80" y="125"/>
                </a:lnTo>
                <a:lnTo>
                  <a:pt x="73" y="130"/>
                </a:lnTo>
                <a:lnTo>
                  <a:pt x="66" y="133"/>
                </a:lnTo>
                <a:lnTo>
                  <a:pt x="58" y="135"/>
                </a:lnTo>
                <a:lnTo>
                  <a:pt x="49" y="136"/>
                </a:lnTo>
                <a:lnTo>
                  <a:pt x="44" y="136"/>
                </a:lnTo>
                <a:lnTo>
                  <a:pt x="38" y="135"/>
                </a:lnTo>
                <a:lnTo>
                  <a:pt x="34" y="132"/>
                </a:lnTo>
                <a:lnTo>
                  <a:pt x="31" y="130"/>
                </a:lnTo>
                <a:lnTo>
                  <a:pt x="28" y="127"/>
                </a:lnTo>
                <a:lnTo>
                  <a:pt x="27" y="122"/>
                </a:lnTo>
                <a:lnTo>
                  <a:pt x="25" y="117"/>
                </a:lnTo>
                <a:lnTo>
                  <a:pt x="25" y="113"/>
                </a:lnTo>
                <a:lnTo>
                  <a:pt x="25" y="107"/>
                </a:lnTo>
                <a:lnTo>
                  <a:pt x="26" y="102"/>
                </a:lnTo>
                <a:lnTo>
                  <a:pt x="28" y="99"/>
                </a:lnTo>
                <a:lnTo>
                  <a:pt x="30" y="95"/>
                </a:lnTo>
                <a:lnTo>
                  <a:pt x="33" y="92"/>
                </a:lnTo>
                <a:lnTo>
                  <a:pt x="37" y="89"/>
                </a:lnTo>
                <a:lnTo>
                  <a:pt x="43" y="88"/>
                </a:lnTo>
                <a:lnTo>
                  <a:pt x="48" y="87"/>
                </a:lnTo>
                <a:lnTo>
                  <a:pt x="60" y="85"/>
                </a:lnTo>
                <a:lnTo>
                  <a:pt x="71" y="83"/>
                </a:lnTo>
                <a:lnTo>
                  <a:pt x="82" y="81"/>
                </a:lnTo>
                <a:lnTo>
                  <a:pt x="91" y="76"/>
                </a:lnTo>
                <a:close/>
                <a:moveTo>
                  <a:pt x="93" y="133"/>
                </a:moveTo>
                <a:lnTo>
                  <a:pt x="93" y="139"/>
                </a:lnTo>
                <a:lnTo>
                  <a:pt x="94" y="144"/>
                </a:lnTo>
                <a:lnTo>
                  <a:pt x="96" y="147"/>
                </a:lnTo>
                <a:lnTo>
                  <a:pt x="99" y="151"/>
                </a:lnTo>
                <a:lnTo>
                  <a:pt x="102" y="153"/>
                </a:lnTo>
                <a:lnTo>
                  <a:pt x="106" y="156"/>
                </a:lnTo>
                <a:lnTo>
                  <a:pt x="110" y="157"/>
                </a:lnTo>
                <a:lnTo>
                  <a:pt x="116" y="157"/>
                </a:lnTo>
                <a:lnTo>
                  <a:pt x="122" y="156"/>
                </a:lnTo>
                <a:lnTo>
                  <a:pt x="129" y="154"/>
                </a:lnTo>
                <a:lnTo>
                  <a:pt x="129" y="135"/>
                </a:lnTo>
                <a:lnTo>
                  <a:pt x="123" y="136"/>
                </a:lnTo>
                <a:lnTo>
                  <a:pt x="119" y="135"/>
                </a:lnTo>
                <a:lnTo>
                  <a:pt x="115" y="131"/>
                </a:lnTo>
                <a:lnTo>
                  <a:pt x="114" y="127"/>
                </a:lnTo>
                <a:lnTo>
                  <a:pt x="114" y="120"/>
                </a:lnTo>
                <a:lnTo>
                  <a:pt x="114" y="45"/>
                </a:lnTo>
                <a:lnTo>
                  <a:pt x="113" y="35"/>
                </a:lnTo>
                <a:lnTo>
                  <a:pt x="111" y="25"/>
                </a:lnTo>
                <a:lnTo>
                  <a:pt x="107" y="17"/>
                </a:lnTo>
                <a:lnTo>
                  <a:pt x="102" y="10"/>
                </a:lnTo>
                <a:lnTo>
                  <a:pt x="94" y="5"/>
                </a:lnTo>
                <a:lnTo>
                  <a:pt x="85" y="2"/>
                </a:lnTo>
                <a:lnTo>
                  <a:pt x="74" y="1"/>
                </a:lnTo>
                <a:lnTo>
                  <a:pt x="62" y="0"/>
                </a:lnTo>
                <a:lnTo>
                  <a:pt x="49" y="1"/>
                </a:lnTo>
                <a:lnTo>
                  <a:pt x="38" y="3"/>
                </a:lnTo>
                <a:lnTo>
                  <a:pt x="29" y="7"/>
                </a:lnTo>
                <a:lnTo>
                  <a:pt x="22" y="12"/>
                </a:lnTo>
                <a:lnTo>
                  <a:pt x="15" y="19"/>
                </a:lnTo>
                <a:lnTo>
                  <a:pt x="11" y="28"/>
                </a:lnTo>
                <a:lnTo>
                  <a:pt x="8" y="37"/>
                </a:lnTo>
                <a:lnTo>
                  <a:pt x="7" y="47"/>
                </a:lnTo>
                <a:lnTo>
                  <a:pt x="7" y="48"/>
                </a:lnTo>
                <a:lnTo>
                  <a:pt x="29" y="48"/>
                </a:lnTo>
                <a:lnTo>
                  <a:pt x="29" y="43"/>
                </a:lnTo>
                <a:lnTo>
                  <a:pt x="31" y="37"/>
                </a:lnTo>
                <a:lnTo>
                  <a:pt x="33" y="32"/>
                </a:lnTo>
                <a:lnTo>
                  <a:pt x="37" y="29"/>
                </a:lnTo>
                <a:lnTo>
                  <a:pt x="42" y="25"/>
                </a:lnTo>
                <a:lnTo>
                  <a:pt x="47" y="23"/>
                </a:lnTo>
                <a:lnTo>
                  <a:pt x="53" y="22"/>
                </a:lnTo>
                <a:lnTo>
                  <a:pt x="61" y="22"/>
                </a:lnTo>
                <a:lnTo>
                  <a:pt x="68" y="22"/>
                </a:lnTo>
                <a:lnTo>
                  <a:pt x="74" y="23"/>
                </a:lnTo>
                <a:lnTo>
                  <a:pt x="80" y="25"/>
                </a:lnTo>
                <a:lnTo>
                  <a:pt x="84" y="28"/>
                </a:lnTo>
                <a:lnTo>
                  <a:pt x="87" y="30"/>
                </a:lnTo>
                <a:lnTo>
                  <a:pt x="89" y="35"/>
                </a:lnTo>
                <a:lnTo>
                  <a:pt x="91" y="38"/>
                </a:lnTo>
                <a:lnTo>
                  <a:pt x="91" y="44"/>
                </a:lnTo>
                <a:lnTo>
                  <a:pt x="91" y="50"/>
                </a:lnTo>
                <a:lnTo>
                  <a:pt x="90" y="54"/>
                </a:lnTo>
                <a:lnTo>
                  <a:pt x="89" y="57"/>
                </a:lnTo>
                <a:lnTo>
                  <a:pt x="85" y="59"/>
                </a:lnTo>
                <a:lnTo>
                  <a:pt x="80" y="61"/>
                </a:lnTo>
                <a:lnTo>
                  <a:pt x="71" y="62"/>
                </a:lnTo>
                <a:lnTo>
                  <a:pt x="61" y="64"/>
                </a:lnTo>
                <a:lnTo>
                  <a:pt x="48" y="65"/>
                </a:lnTo>
                <a:lnTo>
                  <a:pt x="36" y="67"/>
                </a:lnTo>
                <a:lnTo>
                  <a:pt x="27" y="71"/>
                </a:lnTo>
                <a:lnTo>
                  <a:pt x="18" y="74"/>
                </a:lnTo>
                <a:lnTo>
                  <a:pt x="12" y="80"/>
                </a:lnTo>
                <a:lnTo>
                  <a:pt x="7" y="86"/>
                </a:lnTo>
                <a:lnTo>
                  <a:pt x="4" y="94"/>
                </a:lnTo>
                <a:lnTo>
                  <a:pt x="2" y="102"/>
                </a:lnTo>
                <a:lnTo>
                  <a:pt x="0" y="113"/>
                </a:lnTo>
                <a:lnTo>
                  <a:pt x="2" y="123"/>
                </a:lnTo>
                <a:lnTo>
                  <a:pt x="4" y="131"/>
                </a:lnTo>
                <a:lnTo>
                  <a:pt x="7" y="139"/>
                </a:lnTo>
                <a:lnTo>
                  <a:pt x="12" y="146"/>
                </a:lnTo>
                <a:lnTo>
                  <a:pt x="18" y="151"/>
                </a:lnTo>
                <a:lnTo>
                  <a:pt x="26" y="154"/>
                </a:lnTo>
                <a:lnTo>
                  <a:pt x="35" y="157"/>
                </a:lnTo>
                <a:lnTo>
                  <a:pt x="45" y="158"/>
                </a:lnTo>
                <a:lnTo>
                  <a:pt x="58" y="157"/>
                </a:lnTo>
                <a:lnTo>
                  <a:pt x="71" y="152"/>
                </a:lnTo>
                <a:lnTo>
                  <a:pt x="83" y="144"/>
                </a:lnTo>
                <a:lnTo>
                  <a:pt x="93" y="133"/>
                </a:lnTo>
                <a:close/>
              </a:path>
            </a:pathLst>
          </a:custGeom>
          <a:solidFill>
            <a:srgbClr val="000080"/>
          </a:solidFill>
          <a:ln w="9525">
            <a:noFill/>
            <a:round/>
            <a:headEnd/>
            <a:tailEnd/>
          </a:ln>
        </p:spPr>
        <p:txBody>
          <a:bodyPr/>
          <a:lstStyle/>
          <a:p>
            <a:endParaRPr lang="ru-RU"/>
          </a:p>
        </p:txBody>
      </p:sp>
      <p:sp>
        <p:nvSpPr>
          <p:cNvPr id="23843" name="Freeform 291"/>
          <p:cNvSpPr>
            <a:spLocks noEditPoints="1"/>
          </p:cNvSpPr>
          <p:nvPr/>
        </p:nvSpPr>
        <p:spPr bwMode="auto">
          <a:xfrm>
            <a:off x="2559050" y="5426075"/>
            <a:ext cx="71438" cy="109538"/>
          </a:xfrm>
          <a:custGeom>
            <a:avLst/>
            <a:gdLst>
              <a:gd name="T0" fmla="*/ 0 w 153"/>
              <a:gd name="T1" fmla="*/ 207 h 207"/>
              <a:gd name="T2" fmla="*/ 71 w 153"/>
              <a:gd name="T3" fmla="*/ 207 h 207"/>
              <a:gd name="T4" fmla="*/ 80 w 153"/>
              <a:gd name="T5" fmla="*/ 207 h 207"/>
              <a:gd name="T6" fmla="*/ 89 w 153"/>
              <a:gd name="T7" fmla="*/ 205 h 207"/>
              <a:gd name="T8" fmla="*/ 97 w 153"/>
              <a:gd name="T9" fmla="*/ 204 h 207"/>
              <a:gd name="T10" fmla="*/ 105 w 153"/>
              <a:gd name="T11" fmla="*/ 200 h 207"/>
              <a:gd name="T12" fmla="*/ 113 w 153"/>
              <a:gd name="T13" fmla="*/ 197 h 207"/>
              <a:gd name="T14" fmla="*/ 119 w 153"/>
              <a:gd name="T15" fmla="*/ 191 h 207"/>
              <a:gd name="T16" fmla="*/ 125 w 153"/>
              <a:gd name="T17" fmla="*/ 186 h 207"/>
              <a:gd name="T18" fmla="*/ 131 w 153"/>
              <a:gd name="T19" fmla="*/ 180 h 207"/>
              <a:gd name="T20" fmla="*/ 136 w 153"/>
              <a:gd name="T21" fmla="*/ 173 h 207"/>
              <a:gd name="T22" fmla="*/ 140 w 153"/>
              <a:gd name="T23" fmla="*/ 164 h 207"/>
              <a:gd name="T24" fmla="*/ 144 w 153"/>
              <a:gd name="T25" fmla="*/ 156 h 207"/>
              <a:gd name="T26" fmla="*/ 148 w 153"/>
              <a:gd name="T27" fmla="*/ 146 h 207"/>
              <a:gd name="T28" fmla="*/ 150 w 153"/>
              <a:gd name="T29" fmla="*/ 136 h 207"/>
              <a:gd name="T30" fmla="*/ 152 w 153"/>
              <a:gd name="T31" fmla="*/ 125 h 207"/>
              <a:gd name="T32" fmla="*/ 153 w 153"/>
              <a:gd name="T33" fmla="*/ 113 h 207"/>
              <a:gd name="T34" fmla="*/ 153 w 153"/>
              <a:gd name="T35" fmla="*/ 100 h 207"/>
              <a:gd name="T36" fmla="*/ 153 w 153"/>
              <a:gd name="T37" fmla="*/ 89 h 207"/>
              <a:gd name="T38" fmla="*/ 152 w 153"/>
              <a:gd name="T39" fmla="*/ 78 h 207"/>
              <a:gd name="T40" fmla="*/ 150 w 153"/>
              <a:gd name="T41" fmla="*/ 68 h 207"/>
              <a:gd name="T42" fmla="*/ 148 w 153"/>
              <a:gd name="T43" fmla="*/ 57 h 207"/>
              <a:gd name="T44" fmla="*/ 144 w 153"/>
              <a:gd name="T45" fmla="*/ 49 h 207"/>
              <a:gd name="T46" fmla="*/ 141 w 153"/>
              <a:gd name="T47" fmla="*/ 40 h 207"/>
              <a:gd name="T48" fmla="*/ 137 w 153"/>
              <a:gd name="T49" fmla="*/ 33 h 207"/>
              <a:gd name="T50" fmla="*/ 132 w 153"/>
              <a:gd name="T51" fmla="*/ 26 h 207"/>
              <a:gd name="T52" fmla="*/ 126 w 153"/>
              <a:gd name="T53" fmla="*/ 20 h 207"/>
              <a:gd name="T54" fmla="*/ 120 w 153"/>
              <a:gd name="T55" fmla="*/ 15 h 207"/>
              <a:gd name="T56" fmla="*/ 114 w 153"/>
              <a:gd name="T57" fmla="*/ 11 h 207"/>
              <a:gd name="T58" fmla="*/ 106 w 153"/>
              <a:gd name="T59" fmla="*/ 7 h 207"/>
              <a:gd name="T60" fmla="*/ 99 w 153"/>
              <a:gd name="T61" fmla="*/ 4 h 207"/>
              <a:gd name="T62" fmla="*/ 91 w 153"/>
              <a:gd name="T63" fmla="*/ 1 h 207"/>
              <a:gd name="T64" fmla="*/ 81 w 153"/>
              <a:gd name="T65" fmla="*/ 0 h 207"/>
              <a:gd name="T66" fmla="*/ 72 w 153"/>
              <a:gd name="T67" fmla="*/ 0 h 207"/>
              <a:gd name="T68" fmla="*/ 0 w 153"/>
              <a:gd name="T69" fmla="*/ 0 h 207"/>
              <a:gd name="T70" fmla="*/ 0 w 153"/>
              <a:gd name="T71" fmla="*/ 207 h 207"/>
              <a:gd name="T72" fmla="*/ 70 w 153"/>
              <a:gd name="T73" fmla="*/ 25 h 207"/>
              <a:gd name="T74" fmla="*/ 82 w 153"/>
              <a:gd name="T75" fmla="*/ 26 h 207"/>
              <a:gd name="T76" fmla="*/ 94 w 153"/>
              <a:gd name="T77" fmla="*/ 29 h 207"/>
              <a:gd name="T78" fmla="*/ 103 w 153"/>
              <a:gd name="T79" fmla="*/ 36 h 207"/>
              <a:gd name="T80" fmla="*/ 112 w 153"/>
              <a:gd name="T81" fmla="*/ 44 h 207"/>
              <a:gd name="T82" fmla="*/ 118 w 153"/>
              <a:gd name="T83" fmla="*/ 56 h 207"/>
              <a:gd name="T84" fmla="*/ 122 w 153"/>
              <a:gd name="T85" fmla="*/ 69 h 207"/>
              <a:gd name="T86" fmla="*/ 125 w 153"/>
              <a:gd name="T87" fmla="*/ 84 h 207"/>
              <a:gd name="T88" fmla="*/ 126 w 153"/>
              <a:gd name="T89" fmla="*/ 103 h 207"/>
              <a:gd name="T90" fmla="*/ 125 w 153"/>
              <a:gd name="T91" fmla="*/ 121 h 207"/>
              <a:gd name="T92" fmla="*/ 123 w 153"/>
              <a:gd name="T93" fmla="*/ 136 h 207"/>
              <a:gd name="T94" fmla="*/ 118 w 153"/>
              <a:gd name="T95" fmla="*/ 150 h 207"/>
              <a:gd name="T96" fmla="*/ 112 w 153"/>
              <a:gd name="T97" fmla="*/ 162 h 207"/>
              <a:gd name="T98" fmla="*/ 104 w 153"/>
              <a:gd name="T99" fmla="*/ 170 h 207"/>
              <a:gd name="T100" fmla="*/ 94 w 153"/>
              <a:gd name="T101" fmla="*/ 177 h 207"/>
              <a:gd name="T102" fmla="*/ 82 w 153"/>
              <a:gd name="T103" fmla="*/ 181 h 207"/>
              <a:gd name="T104" fmla="*/ 70 w 153"/>
              <a:gd name="T105" fmla="*/ 182 h 207"/>
              <a:gd name="T106" fmla="*/ 25 w 153"/>
              <a:gd name="T107" fmla="*/ 182 h 207"/>
              <a:gd name="T108" fmla="*/ 25 w 153"/>
              <a:gd name="T109" fmla="*/ 25 h 207"/>
              <a:gd name="T110" fmla="*/ 70 w 153"/>
              <a:gd name="T111" fmla="*/ 25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1" y="207"/>
                </a:lnTo>
                <a:lnTo>
                  <a:pt x="80" y="207"/>
                </a:lnTo>
                <a:lnTo>
                  <a:pt x="89" y="205"/>
                </a:lnTo>
                <a:lnTo>
                  <a:pt x="97" y="204"/>
                </a:lnTo>
                <a:lnTo>
                  <a:pt x="105" y="200"/>
                </a:lnTo>
                <a:lnTo>
                  <a:pt x="113" y="197"/>
                </a:lnTo>
                <a:lnTo>
                  <a:pt x="119" y="191"/>
                </a:lnTo>
                <a:lnTo>
                  <a:pt x="125" y="186"/>
                </a:lnTo>
                <a:lnTo>
                  <a:pt x="131" y="180"/>
                </a:lnTo>
                <a:lnTo>
                  <a:pt x="136" y="173"/>
                </a:lnTo>
                <a:lnTo>
                  <a:pt x="140" y="164"/>
                </a:lnTo>
                <a:lnTo>
                  <a:pt x="144" y="156"/>
                </a:lnTo>
                <a:lnTo>
                  <a:pt x="148" y="146"/>
                </a:lnTo>
                <a:lnTo>
                  <a:pt x="150" y="136"/>
                </a:lnTo>
                <a:lnTo>
                  <a:pt x="152" y="125"/>
                </a:lnTo>
                <a:lnTo>
                  <a:pt x="153" y="113"/>
                </a:lnTo>
                <a:lnTo>
                  <a:pt x="153" y="100"/>
                </a:lnTo>
                <a:lnTo>
                  <a:pt x="153" y="89"/>
                </a:lnTo>
                <a:lnTo>
                  <a:pt x="152" y="78"/>
                </a:lnTo>
                <a:lnTo>
                  <a:pt x="150" y="68"/>
                </a:lnTo>
                <a:lnTo>
                  <a:pt x="148" y="57"/>
                </a:lnTo>
                <a:lnTo>
                  <a:pt x="144" y="49"/>
                </a:lnTo>
                <a:lnTo>
                  <a:pt x="141" y="40"/>
                </a:lnTo>
                <a:lnTo>
                  <a:pt x="137" y="33"/>
                </a:lnTo>
                <a:lnTo>
                  <a:pt x="132" y="26"/>
                </a:lnTo>
                <a:lnTo>
                  <a:pt x="126" y="20"/>
                </a:lnTo>
                <a:lnTo>
                  <a:pt x="120" y="15"/>
                </a:lnTo>
                <a:lnTo>
                  <a:pt x="114" y="11"/>
                </a:lnTo>
                <a:lnTo>
                  <a:pt x="106" y="7"/>
                </a:lnTo>
                <a:lnTo>
                  <a:pt x="99" y="4"/>
                </a:lnTo>
                <a:lnTo>
                  <a:pt x="91" y="1"/>
                </a:lnTo>
                <a:lnTo>
                  <a:pt x="81" y="0"/>
                </a:lnTo>
                <a:lnTo>
                  <a:pt x="72" y="0"/>
                </a:lnTo>
                <a:lnTo>
                  <a:pt x="0" y="0"/>
                </a:lnTo>
                <a:lnTo>
                  <a:pt x="0" y="207"/>
                </a:lnTo>
                <a:close/>
                <a:moveTo>
                  <a:pt x="70" y="25"/>
                </a:moveTo>
                <a:lnTo>
                  <a:pt x="82" y="26"/>
                </a:lnTo>
                <a:lnTo>
                  <a:pt x="94" y="29"/>
                </a:lnTo>
                <a:lnTo>
                  <a:pt x="103" y="36"/>
                </a:lnTo>
                <a:lnTo>
                  <a:pt x="112" y="44"/>
                </a:lnTo>
                <a:lnTo>
                  <a:pt x="118" y="56"/>
                </a:lnTo>
                <a:lnTo>
                  <a:pt x="122" y="69"/>
                </a:lnTo>
                <a:lnTo>
                  <a:pt x="125" y="84"/>
                </a:lnTo>
                <a:lnTo>
                  <a:pt x="126" y="103"/>
                </a:lnTo>
                <a:lnTo>
                  <a:pt x="125" y="121"/>
                </a:lnTo>
                <a:lnTo>
                  <a:pt x="123" y="136"/>
                </a:lnTo>
                <a:lnTo>
                  <a:pt x="118" y="150"/>
                </a:lnTo>
                <a:lnTo>
                  <a:pt x="112" y="162"/>
                </a:lnTo>
                <a:lnTo>
                  <a:pt x="104" y="170"/>
                </a:lnTo>
                <a:lnTo>
                  <a:pt x="94" y="177"/>
                </a:lnTo>
                <a:lnTo>
                  <a:pt x="82" y="181"/>
                </a:lnTo>
                <a:lnTo>
                  <a:pt x="70" y="182"/>
                </a:lnTo>
                <a:lnTo>
                  <a:pt x="25" y="182"/>
                </a:lnTo>
                <a:lnTo>
                  <a:pt x="25" y="25"/>
                </a:lnTo>
                <a:lnTo>
                  <a:pt x="70" y="25"/>
                </a:lnTo>
                <a:close/>
              </a:path>
            </a:pathLst>
          </a:custGeom>
          <a:solidFill>
            <a:srgbClr val="000080"/>
          </a:solidFill>
          <a:ln w="9525">
            <a:noFill/>
            <a:round/>
            <a:headEnd/>
            <a:tailEnd/>
          </a:ln>
        </p:spPr>
        <p:txBody>
          <a:bodyPr/>
          <a:lstStyle/>
          <a:p>
            <a:endParaRPr lang="ru-RU"/>
          </a:p>
        </p:txBody>
      </p:sp>
      <p:sp>
        <p:nvSpPr>
          <p:cNvPr id="23844" name="Rectangle 292"/>
          <p:cNvSpPr>
            <a:spLocks noChangeArrowheads="1"/>
          </p:cNvSpPr>
          <p:nvPr/>
        </p:nvSpPr>
        <p:spPr bwMode="auto">
          <a:xfrm>
            <a:off x="2643188" y="5519738"/>
            <a:ext cx="12700" cy="15875"/>
          </a:xfrm>
          <a:prstGeom prst="rect">
            <a:avLst/>
          </a:prstGeom>
          <a:solidFill>
            <a:srgbClr val="000080"/>
          </a:solidFill>
          <a:ln w="9525">
            <a:noFill/>
            <a:miter lim="800000"/>
            <a:headEnd/>
            <a:tailEnd/>
          </a:ln>
        </p:spPr>
        <p:txBody>
          <a:bodyPr/>
          <a:lstStyle/>
          <a:p>
            <a:endParaRPr lang="ru-RU"/>
          </a:p>
        </p:txBody>
      </p:sp>
      <p:sp>
        <p:nvSpPr>
          <p:cNvPr id="23845" name="Freeform 293"/>
          <p:cNvSpPr>
            <a:spLocks/>
          </p:cNvSpPr>
          <p:nvPr/>
        </p:nvSpPr>
        <p:spPr bwMode="auto">
          <a:xfrm>
            <a:off x="1350963" y="5622925"/>
            <a:ext cx="57150" cy="106363"/>
          </a:xfrm>
          <a:custGeom>
            <a:avLst/>
            <a:gdLst>
              <a:gd name="T0" fmla="*/ 125 w 125"/>
              <a:gd name="T1" fmla="*/ 199 h 199"/>
              <a:gd name="T2" fmla="*/ 27 w 125"/>
              <a:gd name="T3" fmla="*/ 175 h 199"/>
              <a:gd name="T4" fmla="*/ 33 w 125"/>
              <a:gd name="T5" fmla="*/ 162 h 199"/>
              <a:gd name="T6" fmla="*/ 41 w 125"/>
              <a:gd name="T7" fmla="*/ 150 h 199"/>
              <a:gd name="T8" fmla="*/ 54 w 125"/>
              <a:gd name="T9" fmla="*/ 140 h 199"/>
              <a:gd name="T10" fmla="*/ 70 w 125"/>
              <a:gd name="T11" fmla="*/ 130 h 199"/>
              <a:gd name="T12" fmla="*/ 95 w 125"/>
              <a:gd name="T13" fmla="*/ 115 h 199"/>
              <a:gd name="T14" fmla="*/ 110 w 125"/>
              <a:gd name="T15" fmla="*/ 102 h 199"/>
              <a:gd name="T16" fmla="*/ 119 w 125"/>
              <a:gd name="T17" fmla="*/ 87 h 199"/>
              <a:gd name="T18" fmla="*/ 124 w 125"/>
              <a:gd name="T19" fmla="*/ 69 h 199"/>
              <a:gd name="T20" fmla="*/ 124 w 125"/>
              <a:gd name="T21" fmla="*/ 46 h 199"/>
              <a:gd name="T22" fmla="*/ 115 w 125"/>
              <a:gd name="T23" fmla="*/ 24 h 199"/>
              <a:gd name="T24" fmla="*/ 99 w 125"/>
              <a:gd name="T25" fmla="*/ 9 h 199"/>
              <a:gd name="T26" fmla="*/ 78 w 125"/>
              <a:gd name="T27" fmla="*/ 1 h 199"/>
              <a:gd name="T28" fmla="*/ 52 w 125"/>
              <a:gd name="T29" fmla="*/ 1 h 199"/>
              <a:gd name="T30" fmla="*/ 30 w 125"/>
              <a:gd name="T31" fmla="*/ 10 h 199"/>
              <a:gd name="T32" fmla="*/ 14 w 125"/>
              <a:gd name="T33" fmla="*/ 28 h 199"/>
              <a:gd name="T34" fmla="*/ 6 w 125"/>
              <a:gd name="T35" fmla="*/ 53 h 199"/>
              <a:gd name="T36" fmla="*/ 4 w 125"/>
              <a:gd name="T37" fmla="*/ 72 h 199"/>
              <a:gd name="T38" fmla="*/ 29 w 125"/>
              <a:gd name="T39" fmla="*/ 70 h 199"/>
              <a:gd name="T40" fmla="*/ 31 w 125"/>
              <a:gd name="T41" fmla="*/ 51 h 199"/>
              <a:gd name="T42" fmla="*/ 38 w 125"/>
              <a:gd name="T43" fmla="*/ 36 h 199"/>
              <a:gd name="T44" fmla="*/ 50 w 125"/>
              <a:gd name="T45" fmla="*/ 28 h 199"/>
              <a:gd name="T46" fmla="*/ 64 w 125"/>
              <a:gd name="T47" fmla="*/ 24 h 199"/>
              <a:gd name="T48" fmla="*/ 78 w 125"/>
              <a:gd name="T49" fmla="*/ 27 h 199"/>
              <a:gd name="T50" fmla="*/ 90 w 125"/>
              <a:gd name="T51" fmla="*/ 34 h 199"/>
              <a:gd name="T52" fmla="*/ 97 w 125"/>
              <a:gd name="T53" fmla="*/ 45 h 199"/>
              <a:gd name="T54" fmla="*/ 99 w 125"/>
              <a:gd name="T55" fmla="*/ 59 h 199"/>
              <a:gd name="T56" fmla="*/ 97 w 125"/>
              <a:gd name="T57" fmla="*/ 72 h 199"/>
              <a:gd name="T58" fmla="*/ 93 w 125"/>
              <a:gd name="T59" fmla="*/ 83 h 199"/>
              <a:gd name="T60" fmla="*/ 85 w 125"/>
              <a:gd name="T61" fmla="*/ 93 h 199"/>
              <a:gd name="T62" fmla="*/ 73 w 125"/>
              <a:gd name="T63" fmla="*/ 101 h 199"/>
              <a:gd name="T64" fmla="*/ 45 w 125"/>
              <a:gd name="T65" fmla="*/ 119 h 199"/>
              <a:gd name="T66" fmla="*/ 22 w 125"/>
              <a:gd name="T67" fmla="*/ 137 h 199"/>
              <a:gd name="T68" fmla="*/ 9 w 125"/>
              <a:gd name="T69" fmla="*/ 158 h 199"/>
              <a:gd name="T70" fmla="*/ 1 w 125"/>
              <a:gd name="T71" fmla="*/ 183 h 199"/>
              <a:gd name="T72" fmla="*/ 0 w 125"/>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5"/>
                </a:lnTo>
                <a:lnTo>
                  <a:pt x="27" y="175"/>
                </a:lnTo>
                <a:lnTo>
                  <a:pt x="30" y="168"/>
                </a:lnTo>
                <a:lnTo>
                  <a:pt x="33" y="162"/>
                </a:lnTo>
                <a:lnTo>
                  <a:pt x="36" y="156"/>
                </a:lnTo>
                <a:lnTo>
                  <a:pt x="41" y="150"/>
                </a:lnTo>
                <a:lnTo>
                  <a:pt x="48" y="145"/>
                </a:lnTo>
                <a:lnTo>
                  <a:pt x="54" y="140"/>
                </a:lnTo>
                <a:lnTo>
                  <a:pt x="61" y="135"/>
                </a:lnTo>
                <a:lnTo>
                  <a:pt x="70" y="130"/>
                </a:lnTo>
                <a:lnTo>
                  <a:pt x="86" y="122"/>
                </a:lnTo>
                <a:lnTo>
                  <a:pt x="95" y="115"/>
                </a:lnTo>
                <a:lnTo>
                  <a:pt x="103" y="109"/>
                </a:lnTo>
                <a:lnTo>
                  <a:pt x="110" y="102"/>
                </a:lnTo>
                <a:lnTo>
                  <a:pt x="115" y="95"/>
                </a:lnTo>
                <a:lnTo>
                  <a:pt x="119" y="87"/>
                </a:lnTo>
                <a:lnTo>
                  <a:pt x="123" y="78"/>
                </a:lnTo>
                <a:lnTo>
                  <a:pt x="124" y="69"/>
                </a:lnTo>
                <a:lnTo>
                  <a:pt x="125" y="59"/>
                </a:lnTo>
                <a:lnTo>
                  <a:pt x="124" y="46"/>
                </a:lnTo>
                <a:lnTo>
                  <a:pt x="120" y="35"/>
                </a:lnTo>
                <a:lnTo>
                  <a:pt x="115" y="24"/>
                </a:lnTo>
                <a:lnTo>
                  <a:pt x="108" y="16"/>
                </a:lnTo>
                <a:lnTo>
                  <a:pt x="99" y="9"/>
                </a:lnTo>
                <a:lnTo>
                  <a:pt x="90" y="4"/>
                </a:lnTo>
                <a:lnTo>
                  <a:pt x="78" y="1"/>
                </a:lnTo>
                <a:lnTo>
                  <a:pt x="65" y="0"/>
                </a:lnTo>
                <a:lnTo>
                  <a:pt x="52" y="1"/>
                </a:lnTo>
                <a:lnTo>
                  <a:pt x="40" y="4"/>
                </a:lnTo>
                <a:lnTo>
                  <a:pt x="30" y="10"/>
                </a:lnTo>
                <a:lnTo>
                  <a:pt x="21" y="18"/>
                </a:lnTo>
                <a:lnTo>
                  <a:pt x="14" y="28"/>
                </a:lnTo>
                <a:lnTo>
                  <a:pt x="9" y="39"/>
                </a:lnTo>
                <a:lnTo>
                  <a:pt x="6" y="53"/>
                </a:lnTo>
                <a:lnTo>
                  <a:pt x="4" y="69"/>
                </a:lnTo>
                <a:lnTo>
                  <a:pt x="4" y="72"/>
                </a:lnTo>
                <a:lnTo>
                  <a:pt x="29" y="72"/>
                </a:lnTo>
                <a:lnTo>
                  <a:pt x="29" y="70"/>
                </a:lnTo>
                <a:lnTo>
                  <a:pt x="30" y="59"/>
                </a:lnTo>
                <a:lnTo>
                  <a:pt x="31" y="51"/>
                </a:lnTo>
                <a:lnTo>
                  <a:pt x="34" y="43"/>
                </a:lnTo>
                <a:lnTo>
                  <a:pt x="38" y="36"/>
                </a:lnTo>
                <a:lnTo>
                  <a:pt x="43" y="31"/>
                </a:lnTo>
                <a:lnTo>
                  <a:pt x="50" y="28"/>
                </a:lnTo>
                <a:lnTo>
                  <a:pt x="56" y="25"/>
                </a:lnTo>
                <a:lnTo>
                  <a:pt x="64" y="24"/>
                </a:lnTo>
                <a:lnTo>
                  <a:pt x="72" y="25"/>
                </a:lnTo>
                <a:lnTo>
                  <a:pt x="78" y="27"/>
                </a:lnTo>
                <a:lnTo>
                  <a:pt x="85" y="30"/>
                </a:lnTo>
                <a:lnTo>
                  <a:pt x="90" y="34"/>
                </a:lnTo>
                <a:lnTo>
                  <a:pt x="94" y="39"/>
                </a:lnTo>
                <a:lnTo>
                  <a:pt x="97" y="45"/>
                </a:lnTo>
                <a:lnTo>
                  <a:pt x="98" y="52"/>
                </a:lnTo>
                <a:lnTo>
                  <a:pt x="99" y="59"/>
                </a:lnTo>
                <a:lnTo>
                  <a:pt x="99" y="66"/>
                </a:lnTo>
                <a:lnTo>
                  <a:pt x="97" y="72"/>
                </a:lnTo>
                <a:lnTo>
                  <a:pt x="96" y="78"/>
                </a:lnTo>
                <a:lnTo>
                  <a:pt x="93" y="83"/>
                </a:lnTo>
                <a:lnTo>
                  <a:pt x="89" y="88"/>
                </a:lnTo>
                <a:lnTo>
                  <a:pt x="85" y="93"/>
                </a:lnTo>
                <a:lnTo>
                  <a:pt x="79" y="98"/>
                </a:lnTo>
                <a:lnTo>
                  <a:pt x="73" y="101"/>
                </a:lnTo>
                <a:lnTo>
                  <a:pt x="58" y="110"/>
                </a:lnTo>
                <a:lnTo>
                  <a:pt x="45" y="119"/>
                </a:lnTo>
                <a:lnTo>
                  <a:pt x="33" y="128"/>
                </a:lnTo>
                <a:lnTo>
                  <a:pt x="22" y="137"/>
                </a:lnTo>
                <a:lnTo>
                  <a:pt x="15" y="148"/>
                </a:lnTo>
                <a:lnTo>
                  <a:pt x="9"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3846" name="Freeform 294"/>
          <p:cNvSpPr>
            <a:spLocks noEditPoints="1"/>
          </p:cNvSpPr>
          <p:nvPr/>
        </p:nvSpPr>
        <p:spPr bwMode="auto">
          <a:xfrm>
            <a:off x="1416050" y="5624513"/>
            <a:ext cx="61913" cy="104775"/>
          </a:xfrm>
          <a:custGeom>
            <a:avLst/>
            <a:gdLst>
              <a:gd name="T0" fmla="*/ 79 w 128"/>
              <a:gd name="T1" fmla="*/ 196 h 196"/>
              <a:gd name="T2" fmla="*/ 103 w 128"/>
              <a:gd name="T3" fmla="*/ 196 h 196"/>
              <a:gd name="T4" fmla="*/ 103 w 128"/>
              <a:gd name="T5" fmla="*/ 147 h 196"/>
              <a:gd name="T6" fmla="*/ 128 w 128"/>
              <a:gd name="T7" fmla="*/ 147 h 196"/>
              <a:gd name="T8" fmla="*/ 128 w 128"/>
              <a:gd name="T9" fmla="*/ 124 h 196"/>
              <a:gd name="T10" fmla="*/ 103 w 128"/>
              <a:gd name="T11" fmla="*/ 124 h 196"/>
              <a:gd name="T12" fmla="*/ 103 w 128"/>
              <a:gd name="T13" fmla="*/ 0 h 196"/>
              <a:gd name="T14" fmla="*/ 79 w 128"/>
              <a:gd name="T15" fmla="*/ 0 h 196"/>
              <a:gd name="T16" fmla="*/ 0 w 128"/>
              <a:gd name="T17" fmla="*/ 121 h 196"/>
              <a:gd name="T18" fmla="*/ 0 w 128"/>
              <a:gd name="T19" fmla="*/ 147 h 196"/>
              <a:gd name="T20" fmla="*/ 79 w 128"/>
              <a:gd name="T21" fmla="*/ 147 h 196"/>
              <a:gd name="T22" fmla="*/ 79 w 128"/>
              <a:gd name="T23" fmla="*/ 196 h 196"/>
              <a:gd name="T24" fmla="*/ 22 w 128"/>
              <a:gd name="T25" fmla="*/ 124 h 196"/>
              <a:gd name="T26" fmla="*/ 79 w 128"/>
              <a:gd name="T27" fmla="*/ 34 h 196"/>
              <a:gd name="T28" fmla="*/ 79 w 128"/>
              <a:gd name="T29" fmla="*/ 124 h 196"/>
              <a:gd name="T30" fmla="*/ 22 w 128"/>
              <a:gd name="T31" fmla="*/ 124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8"/>
              <a:gd name="T49" fmla="*/ 0 h 196"/>
              <a:gd name="T50" fmla="*/ 128 w 128"/>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8" h="196">
                <a:moveTo>
                  <a:pt x="79" y="196"/>
                </a:moveTo>
                <a:lnTo>
                  <a:pt x="103" y="196"/>
                </a:lnTo>
                <a:lnTo>
                  <a:pt x="103" y="147"/>
                </a:lnTo>
                <a:lnTo>
                  <a:pt x="128" y="147"/>
                </a:lnTo>
                <a:lnTo>
                  <a:pt x="128" y="124"/>
                </a:lnTo>
                <a:lnTo>
                  <a:pt x="103" y="124"/>
                </a:lnTo>
                <a:lnTo>
                  <a:pt x="103" y="0"/>
                </a:lnTo>
                <a:lnTo>
                  <a:pt x="79" y="0"/>
                </a:lnTo>
                <a:lnTo>
                  <a:pt x="0" y="121"/>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3847" name="Freeform 295"/>
          <p:cNvSpPr>
            <a:spLocks noEditPoints="1"/>
          </p:cNvSpPr>
          <p:nvPr/>
        </p:nvSpPr>
        <p:spPr bwMode="auto">
          <a:xfrm>
            <a:off x="2036763" y="5619750"/>
            <a:ext cx="66675" cy="109538"/>
          </a:xfrm>
          <a:custGeom>
            <a:avLst/>
            <a:gdLst>
              <a:gd name="T0" fmla="*/ 25 w 143"/>
              <a:gd name="T1" fmla="*/ 110 h 207"/>
              <a:gd name="T2" fmla="*/ 84 w 143"/>
              <a:gd name="T3" fmla="*/ 110 h 207"/>
              <a:gd name="T4" fmla="*/ 101 w 143"/>
              <a:gd name="T5" fmla="*/ 115 h 207"/>
              <a:gd name="T6" fmla="*/ 110 w 143"/>
              <a:gd name="T7" fmla="*/ 123 h 207"/>
              <a:gd name="T8" fmla="*/ 116 w 143"/>
              <a:gd name="T9" fmla="*/ 136 h 207"/>
              <a:gd name="T10" fmla="*/ 116 w 143"/>
              <a:gd name="T11" fmla="*/ 153 h 207"/>
              <a:gd name="T12" fmla="*/ 111 w 143"/>
              <a:gd name="T13" fmla="*/ 167 h 207"/>
              <a:gd name="T14" fmla="*/ 101 w 143"/>
              <a:gd name="T15" fmla="*/ 176 h 207"/>
              <a:gd name="T16" fmla="*/ 86 w 143"/>
              <a:gd name="T17" fmla="*/ 180 h 207"/>
              <a:gd name="T18" fmla="*/ 25 w 143"/>
              <a:gd name="T19" fmla="*/ 181 h 207"/>
              <a:gd name="T20" fmla="*/ 25 w 143"/>
              <a:gd name="T21" fmla="*/ 23 h 207"/>
              <a:gd name="T22" fmla="*/ 81 w 143"/>
              <a:gd name="T23" fmla="*/ 23 h 207"/>
              <a:gd name="T24" fmla="*/ 96 w 143"/>
              <a:gd name="T25" fmla="*/ 28 h 207"/>
              <a:gd name="T26" fmla="*/ 104 w 143"/>
              <a:gd name="T27" fmla="*/ 35 h 207"/>
              <a:gd name="T28" fmla="*/ 108 w 143"/>
              <a:gd name="T29" fmla="*/ 46 h 207"/>
              <a:gd name="T30" fmla="*/ 108 w 143"/>
              <a:gd name="T31" fmla="*/ 63 h 207"/>
              <a:gd name="T32" fmla="*/ 104 w 143"/>
              <a:gd name="T33" fmla="*/ 74 h 207"/>
              <a:gd name="T34" fmla="*/ 95 w 143"/>
              <a:gd name="T35" fmla="*/ 82 h 207"/>
              <a:gd name="T36" fmla="*/ 80 w 143"/>
              <a:gd name="T37" fmla="*/ 87 h 207"/>
              <a:gd name="T38" fmla="*/ 25 w 143"/>
              <a:gd name="T39" fmla="*/ 87 h 207"/>
              <a:gd name="T40" fmla="*/ 80 w 143"/>
              <a:gd name="T41" fmla="*/ 207 h 207"/>
              <a:gd name="T42" fmla="*/ 106 w 143"/>
              <a:gd name="T43" fmla="*/ 202 h 207"/>
              <a:gd name="T44" fmla="*/ 126 w 143"/>
              <a:gd name="T45" fmla="*/ 189 h 207"/>
              <a:gd name="T46" fmla="*/ 139 w 143"/>
              <a:gd name="T47" fmla="*/ 171 h 207"/>
              <a:gd name="T48" fmla="*/ 143 w 143"/>
              <a:gd name="T49" fmla="*/ 145 h 207"/>
              <a:gd name="T50" fmla="*/ 141 w 143"/>
              <a:gd name="T51" fmla="*/ 127 h 207"/>
              <a:gd name="T52" fmla="*/ 134 w 143"/>
              <a:gd name="T53" fmla="*/ 111 h 207"/>
              <a:gd name="T54" fmla="*/ 123 w 143"/>
              <a:gd name="T55" fmla="*/ 101 h 207"/>
              <a:gd name="T56" fmla="*/ 108 w 143"/>
              <a:gd name="T57" fmla="*/ 95 h 207"/>
              <a:gd name="T58" fmla="*/ 120 w 143"/>
              <a:gd name="T59" fmla="*/ 88 h 207"/>
              <a:gd name="T60" fmla="*/ 128 w 143"/>
              <a:gd name="T61" fmla="*/ 78 h 207"/>
              <a:gd name="T62" fmla="*/ 132 w 143"/>
              <a:gd name="T63" fmla="*/ 65 h 207"/>
              <a:gd name="T64" fmla="*/ 135 w 143"/>
              <a:gd name="T65" fmla="*/ 51 h 207"/>
              <a:gd name="T66" fmla="*/ 131 w 143"/>
              <a:gd name="T67" fmla="*/ 28 h 207"/>
              <a:gd name="T68" fmla="*/ 120 w 143"/>
              <a:gd name="T69" fmla="*/ 12 h 207"/>
              <a:gd name="T70" fmla="*/ 102 w 143"/>
              <a:gd name="T71" fmla="*/ 3 h 207"/>
              <a:gd name="T72" fmla="*/ 76 w 143"/>
              <a:gd name="T73" fmla="*/ 0 h 207"/>
              <a:gd name="T74" fmla="*/ 0 w 143"/>
              <a:gd name="T75" fmla="*/ 207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3"/>
              <a:gd name="T115" fmla="*/ 0 h 207"/>
              <a:gd name="T116" fmla="*/ 143 w 143"/>
              <a:gd name="T117" fmla="*/ 207 h 2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3" h="207">
                <a:moveTo>
                  <a:pt x="25" y="181"/>
                </a:moveTo>
                <a:lnTo>
                  <a:pt x="25" y="110"/>
                </a:lnTo>
                <a:lnTo>
                  <a:pt x="74" y="110"/>
                </a:lnTo>
                <a:lnTo>
                  <a:pt x="84" y="110"/>
                </a:lnTo>
                <a:lnTo>
                  <a:pt x="93" y="113"/>
                </a:lnTo>
                <a:lnTo>
                  <a:pt x="101" y="115"/>
                </a:lnTo>
                <a:lnTo>
                  <a:pt x="106" y="118"/>
                </a:lnTo>
                <a:lnTo>
                  <a:pt x="110" y="123"/>
                </a:lnTo>
                <a:lnTo>
                  <a:pt x="115" y="129"/>
                </a:lnTo>
                <a:lnTo>
                  <a:pt x="116" y="136"/>
                </a:lnTo>
                <a:lnTo>
                  <a:pt x="117" y="145"/>
                </a:lnTo>
                <a:lnTo>
                  <a:pt x="116" y="153"/>
                </a:lnTo>
                <a:lnTo>
                  <a:pt x="115" y="160"/>
                </a:lnTo>
                <a:lnTo>
                  <a:pt x="111" y="167"/>
                </a:lnTo>
                <a:lnTo>
                  <a:pt x="107" y="172"/>
                </a:lnTo>
                <a:lnTo>
                  <a:pt x="101" y="176"/>
                </a:lnTo>
                <a:lnTo>
                  <a:pt x="95" y="179"/>
                </a:lnTo>
                <a:lnTo>
                  <a:pt x="86" y="180"/>
                </a:lnTo>
                <a:lnTo>
                  <a:pt x="78" y="181"/>
                </a:lnTo>
                <a:lnTo>
                  <a:pt x="25" y="181"/>
                </a:lnTo>
                <a:close/>
                <a:moveTo>
                  <a:pt x="25" y="87"/>
                </a:moveTo>
                <a:lnTo>
                  <a:pt x="25" y="23"/>
                </a:lnTo>
                <a:lnTo>
                  <a:pt x="72" y="23"/>
                </a:lnTo>
                <a:lnTo>
                  <a:pt x="81" y="23"/>
                </a:lnTo>
                <a:lnTo>
                  <a:pt x="88" y="25"/>
                </a:lnTo>
                <a:lnTo>
                  <a:pt x="96" y="28"/>
                </a:lnTo>
                <a:lnTo>
                  <a:pt x="100" y="31"/>
                </a:lnTo>
                <a:lnTo>
                  <a:pt x="104" y="35"/>
                </a:lnTo>
                <a:lnTo>
                  <a:pt x="107" y="40"/>
                </a:lnTo>
                <a:lnTo>
                  <a:pt x="108" y="46"/>
                </a:lnTo>
                <a:lnTo>
                  <a:pt x="109" y="54"/>
                </a:lnTo>
                <a:lnTo>
                  <a:pt x="108" y="63"/>
                </a:lnTo>
                <a:lnTo>
                  <a:pt x="107" y="70"/>
                </a:lnTo>
                <a:lnTo>
                  <a:pt x="104" y="74"/>
                </a:lnTo>
                <a:lnTo>
                  <a:pt x="100" y="79"/>
                </a:lnTo>
                <a:lnTo>
                  <a:pt x="95" y="82"/>
                </a:lnTo>
                <a:lnTo>
                  <a:pt x="87" y="85"/>
                </a:lnTo>
                <a:lnTo>
                  <a:pt x="80" y="87"/>
                </a:lnTo>
                <a:lnTo>
                  <a:pt x="70" y="87"/>
                </a:lnTo>
                <a:lnTo>
                  <a:pt x="25" y="87"/>
                </a:lnTo>
                <a:close/>
                <a:moveTo>
                  <a:pt x="0" y="207"/>
                </a:moveTo>
                <a:lnTo>
                  <a:pt x="80" y="207"/>
                </a:lnTo>
                <a:lnTo>
                  <a:pt x="95" y="206"/>
                </a:lnTo>
                <a:lnTo>
                  <a:pt x="106" y="202"/>
                </a:lnTo>
                <a:lnTo>
                  <a:pt x="118" y="198"/>
                </a:lnTo>
                <a:lnTo>
                  <a:pt x="126" y="189"/>
                </a:lnTo>
                <a:lnTo>
                  <a:pt x="134" y="181"/>
                </a:lnTo>
                <a:lnTo>
                  <a:pt x="139" y="171"/>
                </a:lnTo>
                <a:lnTo>
                  <a:pt x="142" y="158"/>
                </a:lnTo>
                <a:lnTo>
                  <a:pt x="143" y="145"/>
                </a:lnTo>
                <a:lnTo>
                  <a:pt x="142" y="136"/>
                </a:lnTo>
                <a:lnTo>
                  <a:pt x="141" y="127"/>
                </a:lnTo>
                <a:lnTo>
                  <a:pt x="138" y="118"/>
                </a:lnTo>
                <a:lnTo>
                  <a:pt x="134" y="111"/>
                </a:lnTo>
                <a:lnTo>
                  <a:pt x="128" y="106"/>
                </a:lnTo>
                <a:lnTo>
                  <a:pt x="123" y="101"/>
                </a:lnTo>
                <a:lnTo>
                  <a:pt x="116" y="97"/>
                </a:lnTo>
                <a:lnTo>
                  <a:pt x="108" y="95"/>
                </a:lnTo>
                <a:lnTo>
                  <a:pt x="115" y="92"/>
                </a:lnTo>
                <a:lnTo>
                  <a:pt x="120" y="88"/>
                </a:lnTo>
                <a:lnTo>
                  <a:pt x="124" y="84"/>
                </a:lnTo>
                <a:lnTo>
                  <a:pt x="128" y="78"/>
                </a:lnTo>
                <a:lnTo>
                  <a:pt x="130" y="72"/>
                </a:lnTo>
                <a:lnTo>
                  <a:pt x="132" y="65"/>
                </a:lnTo>
                <a:lnTo>
                  <a:pt x="135" y="58"/>
                </a:lnTo>
                <a:lnTo>
                  <a:pt x="135" y="51"/>
                </a:lnTo>
                <a:lnTo>
                  <a:pt x="134" y="38"/>
                </a:lnTo>
                <a:lnTo>
                  <a:pt x="131" y="28"/>
                </a:lnTo>
                <a:lnTo>
                  <a:pt x="126" y="19"/>
                </a:lnTo>
                <a:lnTo>
                  <a:pt x="120" y="12"/>
                </a:lnTo>
                <a:lnTo>
                  <a:pt x="111" y="7"/>
                </a:lnTo>
                <a:lnTo>
                  <a:pt x="102" y="3"/>
                </a:lnTo>
                <a:lnTo>
                  <a:pt x="89" y="1"/>
                </a:lnTo>
                <a:lnTo>
                  <a:pt x="76" y="0"/>
                </a:lnTo>
                <a:lnTo>
                  <a:pt x="0" y="0"/>
                </a:lnTo>
                <a:lnTo>
                  <a:pt x="0" y="207"/>
                </a:lnTo>
                <a:close/>
              </a:path>
            </a:pathLst>
          </a:custGeom>
          <a:solidFill>
            <a:srgbClr val="000080"/>
          </a:solidFill>
          <a:ln w="9525">
            <a:noFill/>
            <a:round/>
            <a:headEnd/>
            <a:tailEnd/>
          </a:ln>
        </p:spPr>
        <p:txBody>
          <a:bodyPr/>
          <a:lstStyle/>
          <a:p>
            <a:endParaRPr lang="ru-RU"/>
          </a:p>
        </p:txBody>
      </p:sp>
      <p:sp>
        <p:nvSpPr>
          <p:cNvPr id="23848" name="Freeform 296"/>
          <p:cNvSpPr>
            <a:spLocks noEditPoints="1"/>
          </p:cNvSpPr>
          <p:nvPr/>
        </p:nvSpPr>
        <p:spPr bwMode="auto">
          <a:xfrm>
            <a:off x="2112963" y="5646738"/>
            <a:ext cx="57150" cy="84137"/>
          </a:xfrm>
          <a:custGeom>
            <a:avLst/>
            <a:gdLst>
              <a:gd name="T0" fmla="*/ 97 w 123"/>
              <a:gd name="T1" fmla="*/ 113 h 158"/>
              <a:gd name="T2" fmla="*/ 91 w 123"/>
              <a:gd name="T3" fmla="*/ 124 h 158"/>
              <a:gd name="T4" fmla="*/ 82 w 123"/>
              <a:gd name="T5" fmla="*/ 131 h 158"/>
              <a:gd name="T6" fmla="*/ 71 w 123"/>
              <a:gd name="T7" fmla="*/ 135 h 158"/>
              <a:gd name="T8" fmla="*/ 55 w 123"/>
              <a:gd name="T9" fmla="*/ 134 h 158"/>
              <a:gd name="T10" fmla="*/ 41 w 123"/>
              <a:gd name="T11" fmla="*/ 128 h 158"/>
              <a:gd name="T12" fmla="*/ 31 w 123"/>
              <a:gd name="T13" fmla="*/ 117 h 158"/>
              <a:gd name="T14" fmla="*/ 25 w 123"/>
              <a:gd name="T15" fmla="*/ 98 h 158"/>
              <a:gd name="T16" fmla="*/ 123 w 123"/>
              <a:gd name="T17" fmla="*/ 87 h 158"/>
              <a:gd name="T18" fmla="*/ 122 w 123"/>
              <a:gd name="T19" fmla="*/ 59 h 158"/>
              <a:gd name="T20" fmla="*/ 114 w 123"/>
              <a:gd name="T21" fmla="*/ 30 h 158"/>
              <a:gd name="T22" fmla="*/ 98 w 123"/>
              <a:gd name="T23" fmla="*/ 12 h 158"/>
              <a:gd name="T24" fmla="*/ 76 w 123"/>
              <a:gd name="T25" fmla="*/ 1 h 158"/>
              <a:gd name="T26" fmla="*/ 49 w 123"/>
              <a:gd name="T27" fmla="*/ 1 h 158"/>
              <a:gd name="T28" fmla="*/ 25 w 123"/>
              <a:gd name="T29" fmla="*/ 12 h 158"/>
              <a:gd name="T30" fmla="*/ 10 w 123"/>
              <a:gd name="T31" fmla="*/ 33 h 158"/>
              <a:gd name="T32" fmla="*/ 1 w 123"/>
              <a:gd name="T33" fmla="*/ 63 h 158"/>
              <a:gd name="T34" fmla="*/ 1 w 123"/>
              <a:gd name="T35" fmla="*/ 98 h 158"/>
              <a:gd name="T36" fmla="*/ 10 w 123"/>
              <a:gd name="T37" fmla="*/ 127 h 158"/>
              <a:gd name="T38" fmla="*/ 25 w 123"/>
              <a:gd name="T39" fmla="*/ 147 h 158"/>
              <a:gd name="T40" fmla="*/ 49 w 123"/>
              <a:gd name="T41" fmla="*/ 157 h 158"/>
              <a:gd name="T42" fmla="*/ 73 w 123"/>
              <a:gd name="T43" fmla="*/ 157 h 158"/>
              <a:gd name="T44" fmla="*/ 94 w 123"/>
              <a:gd name="T45" fmla="*/ 150 h 158"/>
              <a:gd name="T46" fmla="*/ 109 w 123"/>
              <a:gd name="T47" fmla="*/ 137 h 158"/>
              <a:gd name="T48" fmla="*/ 119 w 123"/>
              <a:gd name="T49" fmla="*/ 119 h 158"/>
              <a:gd name="T50" fmla="*/ 99 w 123"/>
              <a:gd name="T51" fmla="*/ 107 h 158"/>
              <a:gd name="T52" fmla="*/ 25 w 123"/>
              <a:gd name="T53" fmla="*/ 56 h 158"/>
              <a:gd name="T54" fmla="*/ 32 w 123"/>
              <a:gd name="T55" fmla="*/ 40 h 158"/>
              <a:gd name="T56" fmla="*/ 41 w 123"/>
              <a:gd name="T57" fmla="*/ 28 h 158"/>
              <a:gd name="T58" fmla="*/ 54 w 123"/>
              <a:gd name="T59" fmla="*/ 23 h 158"/>
              <a:gd name="T60" fmla="*/ 71 w 123"/>
              <a:gd name="T61" fmla="*/ 23 h 158"/>
              <a:gd name="T62" fmla="*/ 84 w 123"/>
              <a:gd name="T63" fmla="*/ 29 h 158"/>
              <a:gd name="T64" fmla="*/ 94 w 123"/>
              <a:gd name="T65" fmla="*/ 40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4"/>
                </a:lnTo>
                <a:lnTo>
                  <a:pt x="87" y="128"/>
                </a:lnTo>
                <a:lnTo>
                  <a:pt x="82" y="131"/>
                </a:lnTo>
                <a:lnTo>
                  <a:pt x="77" y="133"/>
                </a:lnTo>
                <a:lnTo>
                  <a:pt x="71" y="135"/>
                </a:lnTo>
                <a:lnTo>
                  <a:pt x="63" y="135"/>
                </a:lnTo>
                <a:lnTo>
                  <a:pt x="55" y="134"/>
                </a:lnTo>
                <a:lnTo>
                  <a:pt x="48" y="132"/>
                </a:lnTo>
                <a:lnTo>
                  <a:pt x="41" y="128"/>
                </a:lnTo>
                <a:lnTo>
                  <a:pt x="35" y="122"/>
                </a:lnTo>
                <a:lnTo>
                  <a:pt x="31" y="117"/>
                </a:lnTo>
                <a:lnTo>
                  <a:pt x="27" y="108"/>
                </a:lnTo>
                <a:lnTo>
                  <a:pt x="25" y="98"/>
                </a:lnTo>
                <a:lnTo>
                  <a:pt x="24" y="87"/>
                </a:lnTo>
                <a:lnTo>
                  <a:pt x="123" y="87"/>
                </a:lnTo>
                <a:lnTo>
                  <a:pt x="123" y="76"/>
                </a:lnTo>
                <a:lnTo>
                  <a:pt x="122" y="59"/>
                </a:lnTo>
                <a:lnTo>
                  <a:pt x="119" y="43"/>
                </a:lnTo>
                <a:lnTo>
                  <a:pt x="114" y="30"/>
                </a:lnTo>
                <a:lnTo>
                  <a:pt x="108" y="20"/>
                </a:lnTo>
                <a:lnTo>
                  <a:pt x="98" y="12"/>
                </a:lnTo>
                <a:lnTo>
                  <a:pt x="88" y="5"/>
                </a:lnTo>
                <a:lnTo>
                  <a:pt x="76" y="1"/>
                </a:lnTo>
                <a:lnTo>
                  <a:pt x="61" y="0"/>
                </a:lnTo>
                <a:lnTo>
                  <a:pt x="49" y="1"/>
                </a:lnTo>
                <a:lnTo>
                  <a:pt x="36" y="6"/>
                </a:lnTo>
                <a:lnTo>
                  <a:pt x="25" y="12"/>
                </a:lnTo>
                <a:lnTo>
                  <a:pt x="17" y="21"/>
                </a:lnTo>
                <a:lnTo>
                  <a:pt x="10" y="33"/>
                </a:lnTo>
                <a:lnTo>
                  <a:pt x="4" y="47"/>
                </a:lnTo>
                <a:lnTo>
                  <a:pt x="1" y="63"/>
                </a:lnTo>
                <a:lnTo>
                  <a:pt x="0" y="80"/>
                </a:lnTo>
                <a:lnTo>
                  <a:pt x="1" y="98"/>
                </a:lnTo>
                <a:lnTo>
                  <a:pt x="4" y="113"/>
                </a:lnTo>
                <a:lnTo>
                  <a:pt x="10" y="127"/>
                </a:lnTo>
                <a:lnTo>
                  <a:pt x="17" y="137"/>
                </a:lnTo>
                <a:lnTo>
                  <a:pt x="25" y="147"/>
                </a:lnTo>
                <a:lnTo>
                  <a:pt x="36" y="153"/>
                </a:lnTo>
                <a:lnTo>
                  <a:pt x="49" y="157"/>
                </a:lnTo>
                <a:lnTo>
                  <a:pt x="61" y="158"/>
                </a:lnTo>
                <a:lnTo>
                  <a:pt x="73" y="157"/>
                </a:lnTo>
                <a:lnTo>
                  <a:pt x="84" y="155"/>
                </a:lnTo>
                <a:lnTo>
                  <a:pt x="94" y="150"/>
                </a:lnTo>
                <a:lnTo>
                  <a:pt x="102" y="144"/>
                </a:lnTo>
                <a:lnTo>
                  <a:pt x="109" y="137"/>
                </a:lnTo>
                <a:lnTo>
                  <a:pt x="115" y="128"/>
                </a:lnTo>
                <a:lnTo>
                  <a:pt x="119" y="119"/>
                </a:lnTo>
                <a:lnTo>
                  <a:pt x="121" y="107"/>
                </a:lnTo>
                <a:lnTo>
                  <a:pt x="99" y="107"/>
                </a:lnTo>
                <a:close/>
                <a:moveTo>
                  <a:pt x="24" y="66"/>
                </a:moveTo>
                <a:lnTo>
                  <a:pt x="25" y="56"/>
                </a:lnTo>
                <a:lnTo>
                  <a:pt x="27" y="48"/>
                </a:lnTo>
                <a:lnTo>
                  <a:pt x="32" y="40"/>
                </a:lnTo>
                <a:lnTo>
                  <a:pt x="36" y="34"/>
                </a:lnTo>
                <a:lnTo>
                  <a:pt x="41" y="28"/>
                </a:lnTo>
                <a:lnTo>
                  <a:pt x="48" y="25"/>
                </a:lnTo>
                <a:lnTo>
                  <a:pt x="54" y="23"/>
                </a:lnTo>
                <a:lnTo>
                  <a:pt x="62" y="22"/>
                </a:lnTo>
                <a:lnTo>
                  <a:pt x="71" y="23"/>
                </a:lnTo>
                <a:lnTo>
                  <a:pt x="78" y="25"/>
                </a:lnTo>
                <a:lnTo>
                  <a:pt x="84" y="29"/>
                </a:lnTo>
                <a:lnTo>
                  <a:pt x="90"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849" name="Freeform 297"/>
          <p:cNvSpPr>
            <a:spLocks/>
          </p:cNvSpPr>
          <p:nvPr/>
        </p:nvSpPr>
        <p:spPr bwMode="auto">
          <a:xfrm>
            <a:off x="2182813" y="5646738"/>
            <a:ext cx="31750" cy="82550"/>
          </a:xfrm>
          <a:custGeom>
            <a:avLst/>
            <a:gdLst>
              <a:gd name="T0" fmla="*/ 0 w 66"/>
              <a:gd name="T1" fmla="*/ 155 h 155"/>
              <a:gd name="T2" fmla="*/ 23 w 66"/>
              <a:gd name="T3" fmla="*/ 155 h 155"/>
              <a:gd name="T4" fmla="*/ 23 w 66"/>
              <a:gd name="T5" fmla="*/ 70 h 155"/>
              <a:gd name="T6" fmla="*/ 24 w 66"/>
              <a:gd name="T7" fmla="*/ 61 h 155"/>
              <a:gd name="T8" fmla="*/ 25 w 66"/>
              <a:gd name="T9" fmla="*/ 51 h 155"/>
              <a:gd name="T10" fmla="*/ 28 w 66"/>
              <a:gd name="T11" fmla="*/ 44 h 155"/>
              <a:gd name="T12" fmla="*/ 32 w 66"/>
              <a:gd name="T13" fmla="*/ 39 h 155"/>
              <a:gd name="T14" fmla="*/ 38 w 66"/>
              <a:gd name="T15" fmla="*/ 33 h 155"/>
              <a:gd name="T16" fmla="*/ 44 w 66"/>
              <a:gd name="T17" fmla="*/ 29 h 155"/>
              <a:gd name="T18" fmla="*/ 53 w 66"/>
              <a:gd name="T19" fmla="*/ 28 h 155"/>
              <a:gd name="T20" fmla="*/ 61 w 66"/>
              <a:gd name="T21" fmla="*/ 27 h 155"/>
              <a:gd name="T22" fmla="*/ 66 w 66"/>
              <a:gd name="T23" fmla="*/ 27 h 155"/>
              <a:gd name="T24" fmla="*/ 66 w 66"/>
              <a:gd name="T25" fmla="*/ 0 h 155"/>
              <a:gd name="T26" fmla="*/ 60 w 66"/>
              <a:gd name="T27" fmla="*/ 0 h 155"/>
              <a:gd name="T28" fmla="*/ 54 w 66"/>
              <a:gd name="T29" fmla="*/ 0 h 155"/>
              <a:gd name="T30" fmla="*/ 47 w 66"/>
              <a:gd name="T31" fmla="*/ 2 h 155"/>
              <a:gd name="T32" fmla="*/ 42 w 66"/>
              <a:gd name="T33" fmla="*/ 5 h 155"/>
              <a:gd name="T34" fmla="*/ 37 w 66"/>
              <a:gd name="T35" fmla="*/ 7 h 155"/>
              <a:gd name="T36" fmla="*/ 32 w 66"/>
              <a:gd name="T37" fmla="*/ 12 h 155"/>
              <a:gd name="T38" fmla="*/ 28 w 66"/>
              <a:gd name="T39" fmla="*/ 18 h 155"/>
              <a:gd name="T40" fmla="*/ 25 w 66"/>
              <a:gd name="T41" fmla="*/ 23 h 155"/>
              <a:gd name="T42" fmla="*/ 22 w 66"/>
              <a:gd name="T43" fmla="*/ 30 h 155"/>
              <a:gd name="T44" fmla="*/ 22 w 66"/>
              <a:gd name="T45" fmla="*/ 4 h 155"/>
              <a:gd name="T46" fmla="*/ 0 w 66"/>
              <a:gd name="T47" fmla="*/ 4 h 155"/>
              <a:gd name="T48" fmla="*/ 0 w 66"/>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1"/>
                </a:lnTo>
                <a:lnTo>
                  <a:pt x="25" y="51"/>
                </a:lnTo>
                <a:lnTo>
                  <a:pt x="28" y="44"/>
                </a:lnTo>
                <a:lnTo>
                  <a:pt x="32" y="39"/>
                </a:lnTo>
                <a:lnTo>
                  <a:pt x="38" y="33"/>
                </a:lnTo>
                <a:lnTo>
                  <a:pt x="44" y="29"/>
                </a:lnTo>
                <a:lnTo>
                  <a:pt x="53" y="28"/>
                </a:lnTo>
                <a:lnTo>
                  <a:pt x="61" y="27"/>
                </a:lnTo>
                <a:lnTo>
                  <a:pt x="66" y="27"/>
                </a:lnTo>
                <a:lnTo>
                  <a:pt x="66" y="0"/>
                </a:lnTo>
                <a:lnTo>
                  <a:pt x="60" y="0"/>
                </a:lnTo>
                <a:lnTo>
                  <a:pt x="54" y="0"/>
                </a:lnTo>
                <a:lnTo>
                  <a:pt x="47" y="2"/>
                </a:lnTo>
                <a:lnTo>
                  <a:pt x="42" y="5"/>
                </a:lnTo>
                <a:lnTo>
                  <a:pt x="37" y="7"/>
                </a:lnTo>
                <a:lnTo>
                  <a:pt x="32" y="12"/>
                </a:lnTo>
                <a:lnTo>
                  <a:pt x="28" y="18"/>
                </a:lnTo>
                <a:lnTo>
                  <a:pt x="25" y="23"/>
                </a:lnTo>
                <a:lnTo>
                  <a:pt x="22" y="30"/>
                </a:lnTo>
                <a:lnTo>
                  <a:pt x="22" y="4"/>
                </a:lnTo>
                <a:lnTo>
                  <a:pt x="0" y="4"/>
                </a:lnTo>
                <a:lnTo>
                  <a:pt x="0" y="155"/>
                </a:lnTo>
                <a:close/>
              </a:path>
            </a:pathLst>
          </a:custGeom>
          <a:solidFill>
            <a:srgbClr val="000080"/>
          </a:solidFill>
          <a:ln w="9525">
            <a:noFill/>
            <a:round/>
            <a:headEnd/>
            <a:tailEnd/>
          </a:ln>
        </p:spPr>
        <p:txBody>
          <a:bodyPr/>
          <a:lstStyle/>
          <a:p>
            <a:endParaRPr lang="ru-RU"/>
          </a:p>
        </p:txBody>
      </p:sp>
      <p:sp>
        <p:nvSpPr>
          <p:cNvPr id="23850" name="Freeform 298"/>
          <p:cNvSpPr>
            <a:spLocks/>
          </p:cNvSpPr>
          <p:nvPr/>
        </p:nvSpPr>
        <p:spPr bwMode="auto">
          <a:xfrm>
            <a:off x="2216150" y="5626100"/>
            <a:ext cx="31750" cy="103188"/>
          </a:xfrm>
          <a:custGeom>
            <a:avLst/>
            <a:gdLst>
              <a:gd name="T0" fmla="*/ 44 w 68"/>
              <a:gd name="T1" fmla="*/ 155 h 195"/>
              <a:gd name="T2" fmla="*/ 44 w 68"/>
              <a:gd name="T3" fmla="*/ 61 h 195"/>
              <a:gd name="T4" fmla="*/ 68 w 68"/>
              <a:gd name="T5" fmla="*/ 61 h 195"/>
              <a:gd name="T6" fmla="*/ 68 w 68"/>
              <a:gd name="T7" fmla="*/ 42 h 195"/>
              <a:gd name="T8" fmla="*/ 44 w 68"/>
              <a:gd name="T9" fmla="*/ 42 h 195"/>
              <a:gd name="T10" fmla="*/ 44 w 68"/>
              <a:gd name="T11" fmla="*/ 0 h 195"/>
              <a:gd name="T12" fmla="*/ 20 w 68"/>
              <a:gd name="T13" fmla="*/ 0 h 195"/>
              <a:gd name="T14" fmla="*/ 20 w 68"/>
              <a:gd name="T15" fmla="*/ 42 h 195"/>
              <a:gd name="T16" fmla="*/ 0 w 68"/>
              <a:gd name="T17" fmla="*/ 42 h 195"/>
              <a:gd name="T18" fmla="*/ 0 w 68"/>
              <a:gd name="T19" fmla="*/ 61 h 195"/>
              <a:gd name="T20" fmla="*/ 20 w 68"/>
              <a:gd name="T21" fmla="*/ 61 h 195"/>
              <a:gd name="T22" fmla="*/ 20 w 68"/>
              <a:gd name="T23" fmla="*/ 164 h 195"/>
              <a:gd name="T24" fmla="*/ 20 w 68"/>
              <a:gd name="T25" fmla="*/ 172 h 195"/>
              <a:gd name="T26" fmla="*/ 21 w 68"/>
              <a:gd name="T27" fmla="*/ 178 h 195"/>
              <a:gd name="T28" fmla="*/ 24 w 68"/>
              <a:gd name="T29" fmla="*/ 184 h 195"/>
              <a:gd name="T30" fmla="*/ 27 w 68"/>
              <a:gd name="T31" fmla="*/ 188 h 195"/>
              <a:gd name="T32" fmla="*/ 31 w 68"/>
              <a:gd name="T33" fmla="*/ 192 h 195"/>
              <a:gd name="T34" fmla="*/ 36 w 68"/>
              <a:gd name="T35" fmla="*/ 194 h 195"/>
              <a:gd name="T36" fmla="*/ 43 w 68"/>
              <a:gd name="T37" fmla="*/ 195 h 195"/>
              <a:gd name="T38" fmla="*/ 50 w 68"/>
              <a:gd name="T39" fmla="*/ 195 h 195"/>
              <a:gd name="T40" fmla="*/ 58 w 68"/>
              <a:gd name="T41" fmla="*/ 194 h 195"/>
              <a:gd name="T42" fmla="*/ 68 w 68"/>
              <a:gd name="T43" fmla="*/ 193 h 195"/>
              <a:gd name="T44" fmla="*/ 68 w 68"/>
              <a:gd name="T45" fmla="*/ 171 h 195"/>
              <a:gd name="T46" fmla="*/ 56 w 68"/>
              <a:gd name="T47" fmla="*/ 172 h 195"/>
              <a:gd name="T48" fmla="*/ 50 w 68"/>
              <a:gd name="T49" fmla="*/ 171 h 195"/>
              <a:gd name="T50" fmla="*/ 46 w 68"/>
              <a:gd name="T51" fmla="*/ 169 h 195"/>
              <a:gd name="T52" fmla="*/ 44 w 68"/>
              <a:gd name="T53" fmla="*/ 163 h 195"/>
              <a:gd name="T54" fmla="*/ 44 w 68"/>
              <a:gd name="T55" fmla="*/ 155 h 19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8"/>
              <a:gd name="T85" fmla="*/ 0 h 195"/>
              <a:gd name="T86" fmla="*/ 68 w 68"/>
              <a:gd name="T87" fmla="*/ 195 h 19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8" h="195">
                <a:moveTo>
                  <a:pt x="44" y="155"/>
                </a:moveTo>
                <a:lnTo>
                  <a:pt x="44" y="61"/>
                </a:lnTo>
                <a:lnTo>
                  <a:pt x="68" y="61"/>
                </a:lnTo>
                <a:lnTo>
                  <a:pt x="68" y="42"/>
                </a:lnTo>
                <a:lnTo>
                  <a:pt x="44" y="42"/>
                </a:lnTo>
                <a:lnTo>
                  <a:pt x="44" y="0"/>
                </a:lnTo>
                <a:lnTo>
                  <a:pt x="20" y="0"/>
                </a:lnTo>
                <a:lnTo>
                  <a:pt x="20" y="42"/>
                </a:lnTo>
                <a:lnTo>
                  <a:pt x="0" y="42"/>
                </a:lnTo>
                <a:lnTo>
                  <a:pt x="0" y="61"/>
                </a:lnTo>
                <a:lnTo>
                  <a:pt x="20" y="61"/>
                </a:lnTo>
                <a:lnTo>
                  <a:pt x="20" y="164"/>
                </a:lnTo>
                <a:lnTo>
                  <a:pt x="20" y="172"/>
                </a:lnTo>
                <a:lnTo>
                  <a:pt x="21" y="178"/>
                </a:lnTo>
                <a:lnTo>
                  <a:pt x="24" y="184"/>
                </a:lnTo>
                <a:lnTo>
                  <a:pt x="27" y="188"/>
                </a:lnTo>
                <a:lnTo>
                  <a:pt x="31" y="192"/>
                </a:lnTo>
                <a:lnTo>
                  <a:pt x="36" y="194"/>
                </a:lnTo>
                <a:lnTo>
                  <a:pt x="43" y="195"/>
                </a:lnTo>
                <a:lnTo>
                  <a:pt x="50" y="195"/>
                </a:lnTo>
                <a:lnTo>
                  <a:pt x="58" y="194"/>
                </a:lnTo>
                <a:lnTo>
                  <a:pt x="68" y="193"/>
                </a:lnTo>
                <a:lnTo>
                  <a:pt x="68" y="171"/>
                </a:lnTo>
                <a:lnTo>
                  <a:pt x="56" y="172"/>
                </a:lnTo>
                <a:lnTo>
                  <a:pt x="50" y="171"/>
                </a:lnTo>
                <a:lnTo>
                  <a:pt x="46" y="169"/>
                </a:lnTo>
                <a:lnTo>
                  <a:pt x="44" y="163"/>
                </a:lnTo>
                <a:lnTo>
                  <a:pt x="44" y="155"/>
                </a:lnTo>
                <a:close/>
              </a:path>
            </a:pathLst>
          </a:custGeom>
          <a:solidFill>
            <a:srgbClr val="000080"/>
          </a:solidFill>
          <a:ln w="9525">
            <a:noFill/>
            <a:round/>
            <a:headEnd/>
            <a:tailEnd/>
          </a:ln>
        </p:spPr>
        <p:txBody>
          <a:bodyPr/>
          <a:lstStyle/>
          <a:p>
            <a:endParaRPr lang="ru-RU"/>
          </a:p>
        </p:txBody>
      </p:sp>
      <p:sp>
        <p:nvSpPr>
          <p:cNvPr id="23851" name="Freeform 299"/>
          <p:cNvSpPr>
            <a:spLocks/>
          </p:cNvSpPr>
          <p:nvPr/>
        </p:nvSpPr>
        <p:spPr bwMode="auto">
          <a:xfrm>
            <a:off x="2257425" y="5619750"/>
            <a:ext cx="53975" cy="109538"/>
          </a:xfrm>
          <a:custGeom>
            <a:avLst/>
            <a:gdLst>
              <a:gd name="T0" fmla="*/ 91 w 114"/>
              <a:gd name="T1" fmla="*/ 207 h 207"/>
              <a:gd name="T2" fmla="*/ 114 w 114"/>
              <a:gd name="T3" fmla="*/ 207 h 207"/>
              <a:gd name="T4" fmla="*/ 114 w 114"/>
              <a:gd name="T5" fmla="*/ 116 h 207"/>
              <a:gd name="T6" fmla="*/ 114 w 114"/>
              <a:gd name="T7" fmla="*/ 109 h 207"/>
              <a:gd name="T8" fmla="*/ 114 w 114"/>
              <a:gd name="T9" fmla="*/ 99 h 207"/>
              <a:gd name="T10" fmla="*/ 113 w 114"/>
              <a:gd name="T11" fmla="*/ 89 h 207"/>
              <a:gd name="T12" fmla="*/ 112 w 114"/>
              <a:gd name="T13" fmla="*/ 80 h 207"/>
              <a:gd name="T14" fmla="*/ 108 w 114"/>
              <a:gd name="T15" fmla="*/ 73 h 207"/>
              <a:gd name="T16" fmla="*/ 104 w 114"/>
              <a:gd name="T17" fmla="*/ 67 h 207"/>
              <a:gd name="T18" fmla="*/ 101 w 114"/>
              <a:gd name="T19" fmla="*/ 64 h 207"/>
              <a:gd name="T20" fmla="*/ 97 w 114"/>
              <a:gd name="T21" fmla="*/ 60 h 207"/>
              <a:gd name="T22" fmla="*/ 92 w 114"/>
              <a:gd name="T23" fmla="*/ 57 h 207"/>
              <a:gd name="T24" fmla="*/ 86 w 114"/>
              <a:gd name="T25" fmla="*/ 54 h 207"/>
              <a:gd name="T26" fmla="*/ 80 w 114"/>
              <a:gd name="T27" fmla="*/ 53 h 207"/>
              <a:gd name="T28" fmla="*/ 73 w 114"/>
              <a:gd name="T29" fmla="*/ 52 h 207"/>
              <a:gd name="T30" fmla="*/ 65 w 114"/>
              <a:gd name="T31" fmla="*/ 52 h 207"/>
              <a:gd name="T32" fmla="*/ 59 w 114"/>
              <a:gd name="T33" fmla="*/ 52 h 207"/>
              <a:gd name="T34" fmla="*/ 52 w 114"/>
              <a:gd name="T35" fmla="*/ 53 h 207"/>
              <a:gd name="T36" fmla="*/ 46 w 114"/>
              <a:gd name="T37" fmla="*/ 56 h 207"/>
              <a:gd name="T38" fmla="*/ 40 w 114"/>
              <a:gd name="T39" fmla="*/ 58 h 207"/>
              <a:gd name="T40" fmla="*/ 35 w 114"/>
              <a:gd name="T41" fmla="*/ 61 h 207"/>
              <a:gd name="T42" fmla="*/ 31 w 114"/>
              <a:gd name="T43" fmla="*/ 66 h 207"/>
              <a:gd name="T44" fmla="*/ 26 w 114"/>
              <a:gd name="T45" fmla="*/ 71 h 207"/>
              <a:gd name="T46" fmla="*/ 23 w 114"/>
              <a:gd name="T47" fmla="*/ 77 h 207"/>
              <a:gd name="T48" fmla="*/ 23 w 114"/>
              <a:gd name="T49" fmla="*/ 0 h 207"/>
              <a:gd name="T50" fmla="*/ 0 w 114"/>
              <a:gd name="T51" fmla="*/ 0 h 207"/>
              <a:gd name="T52" fmla="*/ 0 w 114"/>
              <a:gd name="T53" fmla="*/ 207 h 207"/>
              <a:gd name="T54" fmla="*/ 23 w 114"/>
              <a:gd name="T55" fmla="*/ 207 h 207"/>
              <a:gd name="T56" fmla="*/ 23 w 114"/>
              <a:gd name="T57" fmla="*/ 117 h 207"/>
              <a:gd name="T58" fmla="*/ 24 w 114"/>
              <a:gd name="T59" fmla="*/ 108 h 207"/>
              <a:gd name="T60" fmla="*/ 26 w 114"/>
              <a:gd name="T61" fmla="*/ 100 h 207"/>
              <a:gd name="T62" fmla="*/ 30 w 114"/>
              <a:gd name="T63" fmla="*/ 92 h 207"/>
              <a:gd name="T64" fmla="*/ 34 w 114"/>
              <a:gd name="T65" fmla="*/ 86 h 207"/>
              <a:gd name="T66" fmla="*/ 40 w 114"/>
              <a:gd name="T67" fmla="*/ 81 h 207"/>
              <a:gd name="T68" fmla="*/ 46 w 114"/>
              <a:gd name="T69" fmla="*/ 78 h 207"/>
              <a:gd name="T70" fmla="*/ 55 w 114"/>
              <a:gd name="T71" fmla="*/ 75 h 207"/>
              <a:gd name="T72" fmla="*/ 63 w 114"/>
              <a:gd name="T73" fmla="*/ 74 h 207"/>
              <a:gd name="T74" fmla="*/ 71 w 114"/>
              <a:gd name="T75" fmla="*/ 75 h 207"/>
              <a:gd name="T76" fmla="*/ 77 w 114"/>
              <a:gd name="T77" fmla="*/ 77 h 207"/>
              <a:gd name="T78" fmla="*/ 82 w 114"/>
              <a:gd name="T79" fmla="*/ 80 h 207"/>
              <a:gd name="T80" fmla="*/ 85 w 114"/>
              <a:gd name="T81" fmla="*/ 84 h 207"/>
              <a:gd name="T82" fmla="*/ 88 w 114"/>
              <a:gd name="T83" fmla="*/ 89 h 207"/>
              <a:gd name="T84" fmla="*/ 90 w 114"/>
              <a:gd name="T85" fmla="*/ 96 h 207"/>
              <a:gd name="T86" fmla="*/ 91 w 114"/>
              <a:gd name="T87" fmla="*/ 104 h 207"/>
              <a:gd name="T88" fmla="*/ 91 w 114"/>
              <a:gd name="T89" fmla="*/ 114 h 207"/>
              <a:gd name="T90" fmla="*/ 91 w 114"/>
              <a:gd name="T91" fmla="*/ 207 h 2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207"/>
              <a:gd name="T140" fmla="*/ 114 w 114"/>
              <a:gd name="T141" fmla="*/ 207 h 2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207">
                <a:moveTo>
                  <a:pt x="91" y="207"/>
                </a:moveTo>
                <a:lnTo>
                  <a:pt x="114" y="207"/>
                </a:lnTo>
                <a:lnTo>
                  <a:pt x="114" y="116"/>
                </a:lnTo>
                <a:lnTo>
                  <a:pt x="114" y="109"/>
                </a:lnTo>
                <a:lnTo>
                  <a:pt x="114" y="99"/>
                </a:lnTo>
                <a:lnTo>
                  <a:pt x="113" y="89"/>
                </a:lnTo>
                <a:lnTo>
                  <a:pt x="112" y="80"/>
                </a:lnTo>
                <a:lnTo>
                  <a:pt x="108" y="73"/>
                </a:lnTo>
                <a:lnTo>
                  <a:pt x="104" y="67"/>
                </a:lnTo>
                <a:lnTo>
                  <a:pt x="101" y="64"/>
                </a:lnTo>
                <a:lnTo>
                  <a:pt x="97" y="60"/>
                </a:lnTo>
                <a:lnTo>
                  <a:pt x="92" y="57"/>
                </a:lnTo>
                <a:lnTo>
                  <a:pt x="86" y="54"/>
                </a:lnTo>
                <a:lnTo>
                  <a:pt x="80" y="53"/>
                </a:lnTo>
                <a:lnTo>
                  <a:pt x="73" y="52"/>
                </a:lnTo>
                <a:lnTo>
                  <a:pt x="65" y="52"/>
                </a:lnTo>
                <a:lnTo>
                  <a:pt x="59" y="52"/>
                </a:lnTo>
                <a:lnTo>
                  <a:pt x="52" y="53"/>
                </a:lnTo>
                <a:lnTo>
                  <a:pt x="46" y="56"/>
                </a:lnTo>
                <a:lnTo>
                  <a:pt x="40" y="58"/>
                </a:lnTo>
                <a:lnTo>
                  <a:pt x="35" y="61"/>
                </a:lnTo>
                <a:lnTo>
                  <a:pt x="31" y="66"/>
                </a:lnTo>
                <a:lnTo>
                  <a:pt x="26" y="71"/>
                </a:lnTo>
                <a:lnTo>
                  <a:pt x="23" y="77"/>
                </a:lnTo>
                <a:lnTo>
                  <a:pt x="23" y="0"/>
                </a:lnTo>
                <a:lnTo>
                  <a:pt x="0" y="0"/>
                </a:lnTo>
                <a:lnTo>
                  <a:pt x="0" y="207"/>
                </a:lnTo>
                <a:lnTo>
                  <a:pt x="23" y="207"/>
                </a:lnTo>
                <a:lnTo>
                  <a:pt x="23" y="117"/>
                </a:lnTo>
                <a:lnTo>
                  <a:pt x="24" y="108"/>
                </a:lnTo>
                <a:lnTo>
                  <a:pt x="26" y="100"/>
                </a:lnTo>
                <a:lnTo>
                  <a:pt x="30" y="92"/>
                </a:lnTo>
                <a:lnTo>
                  <a:pt x="34" y="86"/>
                </a:lnTo>
                <a:lnTo>
                  <a:pt x="40" y="81"/>
                </a:lnTo>
                <a:lnTo>
                  <a:pt x="46" y="78"/>
                </a:lnTo>
                <a:lnTo>
                  <a:pt x="55" y="75"/>
                </a:lnTo>
                <a:lnTo>
                  <a:pt x="63" y="74"/>
                </a:lnTo>
                <a:lnTo>
                  <a:pt x="71" y="75"/>
                </a:lnTo>
                <a:lnTo>
                  <a:pt x="77" y="77"/>
                </a:lnTo>
                <a:lnTo>
                  <a:pt x="82" y="80"/>
                </a:lnTo>
                <a:lnTo>
                  <a:pt x="85" y="84"/>
                </a:lnTo>
                <a:lnTo>
                  <a:pt x="88" y="89"/>
                </a:lnTo>
                <a:lnTo>
                  <a:pt x="90" y="96"/>
                </a:lnTo>
                <a:lnTo>
                  <a:pt x="91" y="104"/>
                </a:lnTo>
                <a:lnTo>
                  <a:pt x="91" y="114"/>
                </a:lnTo>
                <a:lnTo>
                  <a:pt x="91" y="207"/>
                </a:lnTo>
                <a:close/>
              </a:path>
            </a:pathLst>
          </a:custGeom>
          <a:solidFill>
            <a:srgbClr val="000080"/>
          </a:solidFill>
          <a:ln w="9525">
            <a:noFill/>
            <a:round/>
            <a:headEnd/>
            <a:tailEnd/>
          </a:ln>
        </p:spPr>
        <p:txBody>
          <a:bodyPr/>
          <a:lstStyle/>
          <a:p>
            <a:endParaRPr lang="ru-RU"/>
          </a:p>
        </p:txBody>
      </p:sp>
      <p:sp>
        <p:nvSpPr>
          <p:cNvPr id="23852" name="Freeform 300"/>
          <p:cNvSpPr>
            <a:spLocks noEditPoints="1"/>
          </p:cNvSpPr>
          <p:nvPr/>
        </p:nvSpPr>
        <p:spPr bwMode="auto">
          <a:xfrm>
            <a:off x="2324100" y="5646738"/>
            <a:ext cx="57150" cy="84137"/>
          </a:xfrm>
          <a:custGeom>
            <a:avLst/>
            <a:gdLst>
              <a:gd name="T0" fmla="*/ 97 w 124"/>
              <a:gd name="T1" fmla="*/ 113 h 158"/>
              <a:gd name="T2" fmla="*/ 91 w 124"/>
              <a:gd name="T3" fmla="*/ 124 h 158"/>
              <a:gd name="T4" fmla="*/ 83 w 124"/>
              <a:gd name="T5" fmla="*/ 131 h 158"/>
              <a:gd name="T6" fmla="*/ 71 w 124"/>
              <a:gd name="T7" fmla="*/ 135 h 158"/>
              <a:gd name="T8" fmla="*/ 55 w 124"/>
              <a:gd name="T9" fmla="*/ 134 h 158"/>
              <a:gd name="T10" fmla="*/ 41 w 124"/>
              <a:gd name="T11" fmla="*/ 128 h 158"/>
              <a:gd name="T12" fmla="*/ 31 w 124"/>
              <a:gd name="T13" fmla="*/ 117 h 158"/>
              <a:gd name="T14" fmla="*/ 26 w 124"/>
              <a:gd name="T15" fmla="*/ 98 h 158"/>
              <a:gd name="T16" fmla="*/ 124 w 124"/>
              <a:gd name="T17" fmla="*/ 87 h 158"/>
              <a:gd name="T18" fmla="*/ 123 w 124"/>
              <a:gd name="T19" fmla="*/ 59 h 158"/>
              <a:gd name="T20" fmla="*/ 114 w 124"/>
              <a:gd name="T21" fmla="*/ 30 h 158"/>
              <a:gd name="T22" fmla="*/ 98 w 124"/>
              <a:gd name="T23" fmla="*/ 12 h 158"/>
              <a:gd name="T24" fmla="*/ 76 w 124"/>
              <a:gd name="T25" fmla="*/ 1 h 158"/>
              <a:gd name="T26" fmla="*/ 49 w 124"/>
              <a:gd name="T27" fmla="*/ 1 h 158"/>
              <a:gd name="T28" fmla="*/ 26 w 124"/>
              <a:gd name="T29" fmla="*/ 12 h 158"/>
              <a:gd name="T30" fmla="*/ 10 w 124"/>
              <a:gd name="T31" fmla="*/ 33 h 158"/>
              <a:gd name="T32" fmla="*/ 1 w 124"/>
              <a:gd name="T33" fmla="*/ 63 h 158"/>
              <a:gd name="T34" fmla="*/ 1 w 124"/>
              <a:gd name="T35" fmla="*/ 98 h 158"/>
              <a:gd name="T36" fmla="*/ 10 w 124"/>
              <a:gd name="T37" fmla="*/ 127 h 158"/>
              <a:gd name="T38" fmla="*/ 26 w 124"/>
              <a:gd name="T39" fmla="*/ 147 h 158"/>
              <a:gd name="T40" fmla="*/ 49 w 124"/>
              <a:gd name="T41" fmla="*/ 157 h 158"/>
              <a:gd name="T42" fmla="*/ 73 w 124"/>
              <a:gd name="T43" fmla="*/ 157 h 158"/>
              <a:gd name="T44" fmla="*/ 94 w 124"/>
              <a:gd name="T45" fmla="*/ 150 h 158"/>
              <a:gd name="T46" fmla="*/ 109 w 124"/>
              <a:gd name="T47" fmla="*/ 137 h 158"/>
              <a:gd name="T48" fmla="*/ 119 w 124"/>
              <a:gd name="T49" fmla="*/ 119 h 158"/>
              <a:gd name="T50" fmla="*/ 99 w 124"/>
              <a:gd name="T51" fmla="*/ 107 h 158"/>
              <a:gd name="T52" fmla="*/ 26 w 124"/>
              <a:gd name="T53" fmla="*/ 56 h 158"/>
              <a:gd name="T54" fmla="*/ 32 w 124"/>
              <a:gd name="T55" fmla="*/ 40 h 158"/>
              <a:gd name="T56" fmla="*/ 41 w 124"/>
              <a:gd name="T57" fmla="*/ 28 h 158"/>
              <a:gd name="T58" fmla="*/ 54 w 124"/>
              <a:gd name="T59" fmla="*/ 23 h 158"/>
              <a:gd name="T60" fmla="*/ 71 w 124"/>
              <a:gd name="T61" fmla="*/ 23 h 158"/>
              <a:gd name="T62" fmla="*/ 85 w 124"/>
              <a:gd name="T63" fmla="*/ 29 h 158"/>
              <a:gd name="T64" fmla="*/ 94 w 124"/>
              <a:gd name="T65" fmla="*/ 40 h 158"/>
              <a:gd name="T66" fmla="*/ 98 w 124"/>
              <a:gd name="T67" fmla="*/ 56 h 158"/>
              <a:gd name="T68" fmla="*/ 25 w 124"/>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9"/>
                </a:lnTo>
                <a:lnTo>
                  <a:pt x="91" y="124"/>
                </a:lnTo>
                <a:lnTo>
                  <a:pt x="87" y="128"/>
                </a:lnTo>
                <a:lnTo>
                  <a:pt x="83" y="131"/>
                </a:lnTo>
                <a:lnTo>
                  <a:pt x="77" y="133"/>
                </a:lnTo>
                <a:lnTo>
                  <a:pt x="71" y="135"/>
                </a:lnTo>
                <a:lnTo>
                  <a:pt x="64" y="135"/>
                </a:lnTo>
                <a:lnTo>
                  <a:pt x="55" y="134"/>
                </a:lnTo>
                <a:lnTo>
                  <a:pt x="48" y="132"/>
                </a:lnTo>
                <a:lnTo>
                  <a:pt x="41" y="128"/>
                </a:lnTo>
                <a:lnTo>
                  <a:pt x="35" y="122"/>
                </a:lnTo>
                <a:lnTo>
                  <a:pt x="31" y="117"/>
                </a:lnTo>
                <a:lnTo>
                  <a:pt x="28" y="108"/>
                </a:lnTo>
                <a:lnTo>
                  <a:pt x="26" y="98"/>
                </a:lnTo>
                <a:lnTo>
                  <a:pt x="25" y="87"/>
                </a:lnTo>
                <a:lnTo>
                  <a:pt x="124" y="87"/>
                </a:lnTo>
                <a:lnTo>
                  <a:pt x="124" y="76"/>
                </a:lnTo>
                <a:lnTo>
                  <a:pt x="123" y="59"/>
                </a:lnTo>
                <a:lnTo>
                  <a:pt x="119" y="43"/>
                </a:lnTo>
                <a:lnTo>
                  <a:pt x="114" y="30"/>
                </a:lnTo>
                <a:lnTo>
                  <a:pt x="108" y="20"/>
                </a:lnTo>
                <a:lnTo>
                  <a:pt x="98" y="12"/>
                </a:lnTo>
                <a:lnTo>
                  <a:pt x="88" y="5"/>
                </a:lnTo>
                <a:lnTo>
                  <a:pt x="76" y="1"/>
                </a:lnTo>
                <a:lnTo>
                  <a:pt x="61" y="0"/>
                </a:lnTo>
                <a:lnTo>
                  <a:pt x="49" y="1"/>
                </a:lnTo>
                <a:lnTo>
                  <a:pt x="36" y="6"/>
                </a:lnTo>
                <a:lnTo>
                  <a:pt x="26" y="12"/>
                </a:lnTo>
                <a:lnTo>
                  <a:pt x="17" y="21"/>
                </a:lnTo>
                <a:lnTo>
                  <a:pt x="10" y="33"/>
                </a:lnTo>
                <a:lnTo>
                  <a:pt x="5" y="47"/>
                </a:lnTo>
                <a:lnTo>
                  <a:pt x="1" y="63"/>
                </a:lnTo>
                <a:lnTo>
                  <a:pt x="0" y="80"/>
                </a:lnTo>
                <a:lnTo>
                  <a:pt x="1" y="98"/>
                </a:lnTo>
                <a:lnTo>
                  <a:pt x="5" y="113"/>
                </a:lnTo>
                <a:lnTo>
                  <a:pt x="10" y="127"/>
                </a:lnTo>
                <a:lnTo>
                  <a:pt x="17" y="137"/>
                </a:lnTo>
                <a:lnTo>
                  <a:pt x="26" y="147"/>
                </a:lnTo>
                <a:lnTo>
                  <a:pt x="36" y="153"/>
                </a:lnTo>
                <a:lnTo>
                  <a:pt x="49" y="157"/>
                </a:lnTo>
                <a:lnTo>
                  <a:pt x="61" y="158"/>
                </a:lnTo>
                <a:lnTo>
                  <a:pt x="73" y="157"/>
                </a:lnTo>
                <a:lnTo>
                  <a:pt x="85" y="155"/>
                </a:lnTo>
                <a:lnTo>
                  <a:pt x="94" y="150"/>
                </a:lnTo>
                <a:lnTo>
                  <a:pt x="103" y="144"/>
                </a:lnTo>
                <a:lnTo>
                  <a:pt x="109" y="137"/>
                </a:lnTo>
                <a:lnTo>
                  <a:pt x="115" y="128"/>
                </a:lnTo>
                <a:lnTo>
                  <a:pt x="119" y="119"/>
                </a:lnTo>
                <a:lnTo>
                  <a:pt x="122" y="107"/>
                </a:lnTo>
                <a:lnTo>
                  <a:pt x="99" y="107"/>
                </a:lnTo>
                <a:close/>
                <a:moveTo>
                  <a:pt x="25" y="66"/>
                </a:moveTo>
                <a:lnTo>
                  <a:pt x="26" y="56"/>
                </a:lnTo>
                <a:lnTo>
                  <a:pt x="28" y="48"/>
                </a:lnTo>
                <a:lnTo>
                  <a:pt x="32" y="40"/>
                </a:lnTo>
                <a:lnTo>
                  <a:pt x="36" y="34"/>
                </a:lnTo>
                <a:lnTo>
                  <a:pt x="41" y="28"/>
                </a:lnTo>
                <a:lnTo>
                  <a:pt x="48" y="25"/>
                </a:lnTo>
                <a:lnTo>
                  <a:pt x="54" y="23"/>
                </a:lnTo>
                <a:lnTo>
                  <a:pt x="62" y="22"/>
                </a:lnTo>
                <a:lnTo>
                  <a:pt x="71" y="23"/>
                </a:lnTo>
                <a:lnTo>
                  <a:pt x="78" y="25"/>
                </a:lnTo>
                <a:lnTo>
                  <a:pt x="85" y="29"/>
                </a:lnTo>
                <a:lnTo>
                  <a:pt x="90" y="34"/>
                </a:lnTo>
                <a:lnTo>
                  <a:pt x="94" y="40"/>
                </a:lnTo>
                <a:lnTo>
                  <a:pt x="97" y="48"/>
                </a:lnTo>
                <a:lnTo>
                  <a:pt x="98" y="56"/>
                </a:lnTo>
                <a:lnTo>
                  <a:pt x="99" y="66"/>
                </a:lnTo>
                <a:lnTo>
                  <a:pt x="25" y="66"/>
                </a:lnTo>
                <a:close/>
              </a:path>
            </a:pathLst>
          </a:custGeom>
          <a:solidFill>
            <a:srgbClr val="000080"/>
          </a:solidFill>
          <a:ln w="9525">
            <a:noFill/>
            <a:round/>
            <a:headEnd/>
            <a:tailEnd/>
          </a:ln>
        </p:spPr>
        <p:txBody>
          <a:bodyPr/>
          <a:lstStyle/>
          <a:p>
            <a:endParaRPr lang="ru-RU"/>
          </a:p>
        </p:txBody>
      </p:sp>
      <p:sp>
        <p:nvSpPr>
          <p:cNvPr id="23853" name="Freeform 301"/>
          <p:cNvSpPr>
            <a:spLocks/>
          </p:cNvSpPr>
          <p:nvPr/>
        </p:nvSpPr>
        <p:spPr bwMode="auto">
          <a:xfrm>
            <a:off x="2428875" y="5619750"/>
            <a:ext cx="55563" cy="109538"/>
          </a:xfrm>
          <a:custGeom>
            <a:avLst/>
            <a:gdLst>
              <a:gd name="T0" fmla="*/ 0 w 119"/>
              <a:gd name="T1" fmla="*/ 207 h 207"/>
              <a:gd name="T2" fmla="*/ 119 w 119"/>
              <a:gd name="T3" fmla="*/ 207 h 207"/>
              <a:gd name="T4" fmla="*/ 119 w 119"/>
              <a:gd name="T5" fmla="*/ 180 h 207"/>
              <a:gd name="T6" fmla="*/ 26 w 119"/>
              <a:gd name="T7" fmla="*/ 180 h 207"/>
              <a:gd name="T8" fmla="*/ 26 w 119"/>
              <a:gd name="T9" fmla="*/ 0 h 207"/>
              <a:gd name="T10" fmla="*/ 0 w 119"/>
              <a:gd name="T11" fmla="*/ 0 h 207"/>
              <a:gd name="T12" fmla="*/ 0 w 119"/>
              <a:gd name="T13" fmla="*/ 207 h 207"/>
              <a:gd name="T14" fmla="*/ 0 60000 65536"/>
              <a:gd name="T15" fmla="*/ 0 60000 65536"/>
              <a:gd name="T16" fmla="*/ 0 60000 65536"/>
              <a:gd name="T17" fmla="*/ 0 60000 65536"/>
              <a:gd name="T18" fmla="*/ 0 60000 65536"/>
              <a:gd name="T19" fmla="*/ 0 60000 65536"/>
              <a:gd name="T20" fmla="*/ 0 60000 65536"/>
              <a:gd name="T21" fmla="*/ 0 w 119"/>
              <a:gd name="T22" fmla="*/ 0 h 207"/>
              <a:gd name="T23" fmla="*/ 119 w 119"/>
              <a:gd name="T24" fmla="*/ 207 h 2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9" h="207">
                <a:moveTo>
                  <a:pt x="0" y="207"/>
                </a:moveTo>
                <a:lnTo>
                  <a:pt x="119" y="207"/>
                </a:lnTo>
                <a:lnTo>
                  <a:pt x="119" y="180"/>
                </a:lnTo>
                <a:lnTo>
                  <a:pt x="26" y="180"/>
                </a:lnTo>
                <a:lnTo>
                  <a:pt x="26" y="0"/>
                </a:lnTo>
                <a:lnTo>
                  <a:pt x="0" y="0"/>
                </a:lnTo>
                <a:lnTo>
                  <a:pt x="0" y="207"/>
                </a:lnTo>
                <a:close/>
              </a:path>
            </a:pathLst>
          </a:custGeom>
          <a:solidFill>
            <a:srgbClr val="000080"/>
          </a:solidFill>
          <a:ln w="9525">
            <a:noFill/>
            <a:round/>
            <a:headEnd/>
            <a:tailEnd/>
          </a:ln>
        </p:spPr>
        <p:txBody>
          <a:bodyPr/>
          <a:lstStyle/>
          <a:p>
            <a:endParaRPr lang="ru-RU"/>
          </a:p>
        </p:txBody>
      </p:sp>
      <p:sp>
        <p:nvSpPr>
          <p:cNvPr id="23854" name="Rectangle 302"/>
          <p:cNvSpPr>
            <a:spLocks noChangeArrowheads="1"/>
          </p:cNvSpPr>
          <p:nvPr/>
        </p:nvSpPr>
        <p:spPr bwMode="auto">
          <a:xfrm>
            <a:off x="2498725" y="5711825"/>
            <a:ext cx="12700" cy="17463"/>
          </a:xfrm>
          <a:prstGeom prst="rect">
            <a:avLst/>
          </a:prstGeom>
          <a:solidFill>
            <a:srgbClr val="000080"/>
          </a:solidFill>
          <a:ln w="9525">
            <a:noFill/>
            <a:miter lim="800000"/>
            <a:headEnd/>
            <a:tailEnd/>
          </a:ln>
        </p:spPr>
        <p:txBody>
          <a:bodyPr/>
          <a:lstStyle/>
          <a:p>
            <a:endParaRPr lang="ru-RU"/>
          </a:p>
        </p:txBody>
      </p:sp>
      <p:sp>
        <p:nvSpPr>
          <p:cNvPr id="23855" name="Freeform 303"/>
          <p:cNvSpPr>
            <a:spLocks/>
          </p:cNvSpPr>
          <p:nvPr/>
        </p:nvSpPr>
        <p:spPr bwMode="auto">
          <a:xfrm>
            <a:off x="4851400" y="1173163"/>
            <a:ext cx="58738" cy="104775"/>
          </a:xfrm>
          <a:custGeom>
            <a:avLst/>
            <a:gdLst>
              <a:gd name="T0" fmla="*/ 124 w 124"/>
              <a:gd name="T1" fmla="*/ 199 h 199"/>
              <a:gd name="T2" fmla="*/ 26 w 124"/>
              <a:gd name="T3" fmla="*/ 175 h 199"/>
              <a:gd name="T4" fmla="*/ 33 w 124"/>
              <a:gd name="T5" fmla="*/ 162 h 199"/>
              <a:gd name="T6" fmla="*/ 41 w 124"/>
              <a:gd name="T7" fmla="*/ 151 h 199"/>
              <a:gd name="T8" fmla="*/ 54 w 124"/>
              <a:gd name="T9" fmla="*/ 140 h 199"/>
              <a:gd name="T10" fmla="*/ 70 w 124"/>
              <a:gd name="T11" fmla="*/ 131 h 199"/>
              <a:gd name="T12" fmla="*/ 95 w 124"/>
              <a:gd name="T13" fmla="*/ 116 h 199"/>
              <a:gd name="T14" fmla="*/ 110 w 124"/>
              <a:gd name="T15" fmla="*/ 103 h 199"/>
              <a:gd name="T16" fmla="*/ 119 w 124"/>
              <a:gd name="T17" fmla="*/ 88 h 199"/>
              <a:gd name="T18" fmla="*/ 123 w 124"/>
              <a:gd name="T19" fmla="*/ 69 h 199"/>
              <a:gd name="T20" fmla="*/ 123 w 124"/>
              <a:gd name="T21" fmla="*/ 47 h 199"/>
              <a:gd name="T22" fmla="*/ 115 w 124"/>
              <a:gd name="T23" fmla="*/ 25 h 199"/>
              <a:gd name="T24" fmla="*/ 99 w 124"/>
              <a:gd name="T25" fmla="*/ 10 h 199"/>
              <a:gd name="T26" fmla="*/ 78 w 124"/>
              <a:gd name="T27" fmla="*/ 1 h 199"/>
              <a:gd name="T28" fmla="*/ 52 w 124"/>
              <a:gd name="T29" fmla="*/ 1 h 199"/>
              <a:gd name="T30" fmla="*/ 30 w 124"/>
              <a:gd name="T31" fmla="*/ 11 h 199"/>
              <a:gd name="T32" fmla="*/ 14 w 124"/>
              <a:gd name="T33" fmla="*/ 28 h 199"/>
              <a:gd name="T34" fmla="*/ 5 w 124"/>
              <a:gd name="T35" fmla="*/ 54 h 199"/>
              <a:gd name="T36" fmla="*/ 4 w 124"/>
              <a:gd name="T37" fmla="*/ 73 h 199"/>
              <a:gd name="T38" fmla="*/ 28 w 124"/>
              <a:gd name="T39" fmla="*/ 70 h 199"/>
              <a:gd name="T40" fmla="*/ 31 w 124"/>
              <a:gd name="T41" fmla="*/ 52 h 199"/>
              <a:gd name="T42" fmla="*/ 38 w 124"/>
              <a:gd name="T43" fmla="*/ 36 h 199"/>
              <a:gd name="T44" fmla="*/ 50 w 124"/>
              <a:gd name="T45" fmla="*/ 28 h 199"/>
              <a:gd name="T46" fmla="*/ 63 w 124"/>
              <a:gd name="T47" fmla="*/ 25 h 199"/>
              <a:gd name="T48" fmla="*/ 78 w 124"/>
              <a:gd name="T49" fmla="*/ 27 h 199"/>
              <a:gd name="T50" fmla="*/ 90 w 124"/>
              <a:gd name="T51" fmla="*/ 34 h 199"/>
              <a:gd name="T52" fmla="*/ 97 w 124"/>
              <a:gd name="T53" fmla="*/ 46 h 199"/>
              <a:gd name="T54" fmla="*/ 99 w 124"/>
              <a:gd name="T55" fmla="*/ 60 h 199"/>
              <a:gd name="T56" fmla="*/ 97 w 124"/>
              <a:gd name="T57" fmla="*/ 73 h 199"/>
              <a:gd name="T58" fmla="*/ 93 w 124"/>
              <a:gd name="T59" fmla="*/ 83 h 199"/>
              <a:gd name="T60" fmla="*/ 84 w 124"/>
              <a:gd name="T61" fmla="*/ 93 h 199"/>
              <a:gd name="T62" fmla="*/ 73 w 124"/>
              <a:gd name="T63" fmla="*/ 102 h 199"/>
              <a:gd name="T64" fmla="*/ 44 w 124"/>
              <a:gd name="T65" fmla="*/ 119 h 199"/>
              <a:gd name="T66" fmla="*/ 22 w 124"/>
              <a:gd name="T67" fmla="*/ 138 h 199"/>
              <a:gd name="T68" fmla="*/ 8 w 124"/>
              <a:gd name="T69" fmla="*/ 159 h 199"/>
              <a:gd name="T70" fmla="*/ 1 w 124"/>
              <a:gd name="T71" fmla="*/ 183 h 199"/>
              <a:gd name="T72" fmla="*/ 0 w 124"/>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5"/>
                </a:lnTo>
                <a:lnTo>
                  <a:pt x="26" y="175"/>
                </a:lnTo>
                <a:lnTo>
                  <a:pt x="30" y="168"/>
                </a:lnTo>
                <a:lnTo>
                  <a:pt x="33" y="162"/>
                </a:lnTo>
                <a:lnTo>
                  <a:pt x="36" y="156"/>
                </a:lnTo>
                <a:lnTo>
                  <a:pt x="41" y="151"/>
                </a:lnTo>
                <a:lnTo>
                  <a:pt x="47" y="146"/>
                </a:lnTo>
                <a:lnTo>
                  <a:pt x="54" y="140"/>
                </a:lnTo>
                <a:lnTo>
                  <a:pt x="61" y="135"/>
                </a:lnTo>
                <a:lnTo>
                  <a:pt x="70" y="131"/>
                </a:lnTo>
                <a:lnTo>
                  <a:pt x="85" y="123"/>
                </a:lnTo>
                <a:lnTo>
                  <a:pt x="95" y="116"/>
                </a:lnTo>
                <a:lnTo>
                  <a:pt x="102" y="110"/>
                </a:lnTo>
                <a:lnTo>
                  <a:pt x="110" y="103"/>
                </a:lnTo>
                <a:lnTo>
                  <a:pt x="115" y="96"/>
                </a:lnTo>
                <a:lnTo>
                  <a:pt x="119" y="88"/>
                </a:lnTo>
                <a:lnTo>
                  <a:pt x="122" y="78"/>
                </a:lnTo>
                <a:lnTo>
                  <a:pt x="123" y="69"/>
                </a:lnTo>
                <a:lnTo>
                  <a:pt x="124" y="60"/>
                </a:lnTo>
                <a:lnTo>
                  <a:pt x="123" y="47"/>
                </a:lnTo>
                <a:lnTo>
                  <a:pt x="120" y="35"/>
                </a:lnTo>
                <a:lnTo>
                  <a:pt x="115" y="25"/>
                </a:lnTo>
                <a:lnTo>
                  <a:pt x="108" y="17"/>
                </a:lnTo>
                <a:lnTo>
                  <a:pt x="99" y="10"/>
                </a:lnTo>
                <a:lnTo>
                  <a:pt x="90" y="5"/>
                </a:lnTo>
                <a:lnTo>
                  <a:pt x="78" y="1"/>
                </a:lnTo>
                <a:lnTo>
                  <a:pt x="64" y="0"/>
                </a:lnTo>
                <a:lnTo>
                  <a:pt x="52" y="1"/>
                </a:lnTo>
                <a:lnTo>
                  <a:pt x="40" y="5"/>
                </a:lnTo>
                <a:lnTo>
                  <a:pt x="30" y="11"/>
                </a:lnTo>
                <a:lnTo>
                  <a:pt x="21" y="19"/>
                </a:lnTo>
                <a:lnTo>
                  <a:pt x="14" y="28"/>
                </a:lnTo>
                <a:lnTo>
                  <a:pt x="8" y="40"/>
                </a:lnTo>
                <a:lnTo>
                  <a:pt x="5" y="54"/>
                </a:lnTo>
                <a:lnTo>
                  <a:pt x="4" y="69"/>
                </a:lnTo>
                <a:lnTo>
                  <a:pt x="4" y="73"/>
                </a:lnTo>
                <a:lnTo>
                  <a:pt x="28" y="73"/>
                </a:lnTo>
                <a:lnTo>
                  <a:pt x="28" y="70"/>
                </a:lnTo>
                <a:lnTo>
                  <a:pt x="30" y="60"/>
                </a:lnTo>
                <a:lnTo>
                  <a:pt x="31" y="52"/>
                </a:lnTo>
                <a:lnTo>
                  <a:pt x="34" y="43"/>
                </a:lnTo>
                <a:lnTo>
                  <a:pt x="38" y="36"/>
                </a:lnTo>
                <a:lnTo>
                  <a:pt x="43" y="32"/>
                </a:lnTo>
                <a:lnTo>
                  <a:pt x="50" y="28"/>
                </a:lnTo>
                <a:lnTo>
                  <a:pt x="56" y="26"/>
                </a:lnTo>
                <a:lnTo>
                  <a:pt x="63" y="25"/>
                </a:lnTo>
                <a:lnTo>
                  <a:pt x="72" y="26"/>
                </a:lnTo>
                <a:lnTo>
                  <a:pt x="78" y="27"/>
                </a:lnTo>
                <a:lnTo>
                  <a:pt x="84" y="31"/>
                </a:lnTo>
                <a:lnTo>
                  <a:pt x="90" y="34"/>
                </a:lnTo>
                <a:lnTo>
                  <a:pt x="94" y="40"/>
                </a:lnTo>
                <a:lnTo>
                  <a:pt x="97" y="46"/>
                </a:lnTo>
                <a:lnTo>
                  <a:pt x="98" y="53"/>
                </a:lnTo>
                <a:lnTo>
                  <a:pt x="99" y="60"/>
                </a:lnTo>
                <a:lnTo>
                  <a:pt x="99" y="67"/>
                </a:lnTo>
                <a:lnTo>
                  <a:pt x="97" y="73"/>
                </a:lnTo>
                <a:lnTo>
                  <a:pt x="96" y="78"/>
                </a:lnTo>
                <a:lnTo>
                  <a:pt x="93" y="83"/>
                </a:lnTo>
                <a:lnTo>
                  <a:pt x="89" y="89"/>
                </a:lnTo>
                <a:lnTo>
                  <a:pt x="84" y="93"/>
                </a:lnTo>
                <a:lnTo>
                  <a:pt x="79" y="98"/>
                </a:lnTo>
                <a:lnTo>
                  <a:pt x="73" y="102"/>
                </a:lnTo>
                <a:lnTo>
                  <a:pt x="58" y="111"/>
                </a:lnTo>
                <a:lnTo>
                  <a:pt x="44" y="119"/>
                </a:lnTo>
                <a:lnTo>
                  <a:pt x="33" y="128"/>
                </a:lnTo>
                <a:lnTo>
                  <a:pt x="22" y="138"/>
                </a:lnTo>
                <a:lnTo>
                  <a:pt x="15" y="148"/>
                </a:lnTo>
                <a:lnTo>
                  <a:pt x="8" y="159"/>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3856" name="Freeform 304"/>
          <p:cNvSpPr>
            <a:spLocks/>
          </p:cNvSpPr>
          <p:nvPr/>
        </p:nvSpPr>
        <p:spPr bwMode="auto">
          <a:xfrm>
            <a:off x="4919663" y="1174750"/>
            <a:ext cx="58737" cy="106363"/>
          </a:xfrm>
          <a:custGeom>
            <a:avLst/>
            <a:gdLst>
              <a:gd name="T0" fmla="*/ 2 w 127"/>
              <a:gd name="T1" fmla="*/ 155 h 200"/>
              <a:gd name="T2" fmla="*/ 12 w 127"/>
              <a:gd name="T3" fmla="*/ 176 h 200"/>
              <a:gd name="T4" fmla="*/ 28 w 127"/>
              <a:gd name="T5" fmla="*/ 191 h 200"/>
              <a:gd name="T6" fmla="*/ 50 w 127"/>
              <a:gd name="T7" fmla="*/ 199 h 200"/>
              <a:gd name="T8" fmla="*/ 76 w 127"/>
              <a:gd name="T9" fmla="*/ 199 h 200"/>
              <a:gd name="T10" fmla="*/ 99 w 127"/>
              <a:gd name="T11" fmla="*/ 188 h 200"/>
              <a:gd name="T12" fmla="*/ 116 w 127"/>
              <a:gd name="T13" fmla="*/ 171 h 200"/>
              <a:gd name="T14" fmla="*/ 126 w 127"/>
              <a:gd name="T15" fmla="*/ 145 h 200"/>
              <a:gd name="T16" fmla="*/ 126 w 127"/>
              <a:gd name="T17" fmla="*/ 115 h 200"/>
              <a:gd name="T18" fmla="*/ 117 w 127"/>
              <a:gd name="T19" fmla="*/ 92 h 200"/>
              <a:gd name="T20" fmla="*/ 102 w 127"/>
              <a:gd name="T21" fmla="*/ 74 h 200"/>
              <a:gd name="T22" fmla="*/ 78 w 127"/>
              <a:gd name="T23" fmla="*/ 65 h 200"/>
              <a:gd name="T24" fmla="*/ 55 w 127"/>
              <a:gd name="T25" fmla="*/ 65 h 200"/>
              <a:gd name="T26" fmla="*/ 37 w 127"/>
              <a:gd name="T27" fmla="*/ 71 h 200"/>
              <a:gd name="T28" fmla="*/ 37 w 127"/>
              <a:gd name="T29" fmla="*/ 23 h 200"/>
              <a:gd name="T30" fmla="*/ 117 w 127"/>
              <a:gd name="T31" fmla="*/ 0 h 200"/>
              <a:gd name="T32" fmla="*/ 6 w 127"/>
              <a:gd name="T33" fmla="*/ 106 h 200"/>
              <a:gd name="T34" fmla="*/ 34 w 127"/>
              <a:gd name="T35" fmla="*/ 98 h 200"/>
              <a:gd name="T36" fmla="*/ 51 w 127"/>
              <a:gd name="T37" fmla="*/ 88 h 200"/>
              <a:gd name="T38" fmla="*/ 70 w 127"/>
              <a:gd name="T39" fmla="*/ 88 h 200"/>
              <a:gd name="T40" fmla="*/ 85 w 127"/>
              <a:gd name="T41" fmla="*/ 94 h 200"/>
              <a:gd name="T42" fmla="*/ 95 w 127"/>
              <a:gd name="T43" fmla="*/ 106 h 200"/>
              <a:gd name="T44" fmla="*/ 101 w 127"/>
              <a:gd name="T45" fmla="*/ 122 h 200"/>
              <a:gd name="T46" fmla="*/ 101 w 127"/>
              <a:gd name="T47" fmla="*/ 141 h 200"/>
              <a:gd name="T48" fmla="*/ 95 w 127"/>
              <a:gd name="T49" fmla="*/ 157 h 200"/>
              <a:gd name="T50" fmla="*/ 85 w 127"/>
              <a:gd name="T51" fmla="*/ 169 h 200"/>
              <a:gd name="T52" fmla="*/ 70 w 127"/>
              <a:gd name="T53" fmla="*/ 174 h 200"/>
              <a:gd name="T54" fmla="*/ 54 w 127"/>
              <a:gd name="T55" fmla="*/ 176 h 200"/>
              <a:gd name="T56" fmla="*/ 41 w 127"/>
              <a:gd name="T57" fmla="*/ 171 h 200"/>
              <a:gd name="T58" fmla="*/ 32 w 127"/>
              <a:gd name="T59" fmla="*/ 162 h 200"/>
              <a:gd name="T60" fmla="*/ 26 w 127"/>
              <a:gd name="T61" fmla="*/ 150 h 200"/>
              <a:gd name="T62" fmla="*/ 0 w 127"/>
              <a:gd name="T63" fmla="*/ 143 h 2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7"/>
              <a:gd name="T97" fmla="*/ 0 h 200"/>
              <a:gd name="T98" fmla="*/ 127 w 127"/>
              <a:gd name="T99" fmla="*/ 200 h 2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7" h="200">
                <a:moveTo>
                  <a:pt x="0" y="143"/>
                </a:moveTo>
                <a:lnTo>
                  <a:pt x="2" y="155"/>
                </a:lnTo>
                <a:lnTo>
                  <a:pt x="7" y="166"/>
                </a:lnTo>
                <a:lnTo>
                  <a:pt x="12" y="176"/>
                </a:lnTo>
                <a:lnTo>
                  <a:pt x="19" y="185"/>
                </a:lnTo>
                <a:lnTo>
                  <a:pt x="28" y="191"/>
                </a:lnTo>
                <a:lnTo>
                  <a:pt x="38" y="195"/>
                </a:lnTo>
                <a:lnTo>
                  <a:pt x="50" y="199"/>
                </a:lnTo>
                <a:lnTo>
                  <a:pt x="62" y="200"/>
                </a:lnTo>
                <a:lnTo>
                  <a:pt x="76" y="199"/>
                </a:lnTo>
                <a:lnTo>
                  <a:pt x="89" y="195"/>
                </a:lnTo>
                <a:lnTo>
                  <a:pt x="99" y="188"/>
                </a:lnTo>
                <a:lnTo>
                  <a:pt x="109" y="180"/>
                </a:lnTo>
                <a:lnTo>
                  <a:pt x="116" y="171"/>
                </a:lnTo>
                <a:lnTo>
                  <a:pt x="123" y="158"/>
                </a:lnTo>
                <a:lnTo>
                  <a:pt x="126" y="145"/>
                </a:lnTo>
                <a:lnTo>
                  <a:pt x="127" y="130"/>
                </a:lnTo>
                <a:lnTo>
                  <a:pt x="126" y="115"/>
                </a:lnTo>
                <a:lnTo>
                  <a:pt x="123" y="102"/>
                </a:lnTo>
                <a:lnTo>
                  <a:pt x="117" y="92"/>
                </a:lnTo>
                <a:lnTo>
                  <a:pt x="110" y="82"/>
                </a:lnTo>
                <a:lnTo>
                  <a:pt x="102" y="74"/>
                </a:lnTo>
                <a:lnTo>
                  <a:pt x="91" y="69"/>
                </a:lnTo>
                <a:lnTo>
                  <a:pt x="78" y="65"/>
                </a:lnTo>
                <a:lnTo>
                  <a:pt x="66" y="64"/>
                </a:lnTo>
                <a:lnTo>
                  <a:pt x="55" y="65"/>
                </a:lnTo>
                <a:lnTo>
                  <a:pt x="46" y="67"/>
                </a:lnTo>
                <a:lnTo>
                  <a:pt x="37" y="71"/>
                </a:lnTo>
                <a:lnTo>
                  <a:pt x="30" y="77"/>
                </a:lnTo>
                <a:lnTo>
                  <a:pt x="37" y="23"/>
                </a:lnTo>
                <a:lnTo>
                  <a:pt x="117" y="23"/>
                </a:lnTo>
                <a:lnTo>
                  <a:pt x="117" y="0"/>
                </a:lnTo>
                <a:lnTo>
                  <a:pt x="20" y="0"/>
                </a:lnTo>
                <a:lnTo>
                  <a:pt x="6" y="106"/>
                </a:lnTo>
                <a:lnTo>
                  <a:pt x="27" y="106"/>
                </a:lnTo>
                <a:lnTo>
                  <a:pt x="34" y="98"/>
                </a:lnTo>
                <a:lnTo>
                  <a:pt x="41" y="92"/>
                </a:lnTo>
                <a:lnTo>
                  <a:pt x="51" y="88"/>
                </a:lnTo>
                <a:lnTo>
                  <a:pt x="62" y="87"/>
                </a:lnTo>
                <a:lnTo>
                  <a:pt x="70" y="88"/>
                </a:lnTo>
                <a:lnTo>
                  <a:pt x="78" y="91"/>
                </a:lnTo>
                <a:lnTo>
                  <a:pt x="85" y="94"/>
                </a:lnTo>
                <a:lnTo>
                  <a:pt x="91" y="99"/>
                </a:lnTo>
                <a:lnTo>
                  <a:pt x="95" y="106"/>
                </a:lnTo>
                <a:lnTo>
                  <a:pt x="98" y="113"/>
                </a:lnTo>
                <a:lnTo>
                  <a:pt x="101" y="122"/>
                </a:lnTo>
                <a:lnTo>
                  <a:pt x="102" y="131"/>
                </a:lnTo>
                <a:lnTo>
                  <a:pt x="101" y="141"/>
                </a:lnTo>
                <a:lnTo>
                  <a:pt x="98" y="150"/>
                </a:lnTo>
                <a:lnTo>
                  <a:pt x="95" y="157"/>
                </a:lnTo>
                <a:lnTo>
                  <a:pt x="90" y="164"/>
                </a:lnTo>
                <a:lnTo>
                  <a:pt x="85" y="169"/>
                </a:lnTo>
                <a:lnTo>
                  <a:pt x="77" y="172"/>
                </a:lnTo>
                <a:lnTo>
                  <a:pt x="70" y="174"/>
                </a:lnTo>
                <a:lnTo>
                  <a:pt x="62" y="176"/>
                </a:lnTo>
                <a:lnTo>
                  <a:pt x="54" y="176"/>
                </a:lnTo>
                <a:lnTo>
                  <a:pt x="48" y="173"/>
                </a:lnTo>
                <a:lnTo>
                  <a:pt x="41" y="171"/>
                </a:lnTo>
                <a:lnTo>
                  <a:pt x="36" y="167"/>
                </a:lnTo>
                <a:lnTo>
                  <a:pt x="32" y="162"/>
                </a:lnTo>
                <a:lnTo>
                  <a:pt x="29" y="157"/>
                </a:lnTo>
                <a:lnTo>
                  <a:pt x="26" y="150"/>
                </a:lnTo>
                <a:lnTo>
                  <a:pt x="25" y="143"/>
                </a:lnTo>
                <a:lnTo>
                  <a:pt x="0" y="143"/>
                </a:lnTo>
                <a:close/>
              </a:path>
            </a:pathLst>
          </a:custGeom>
          <a:solidFill>
            <a:srgbClr val="000080"/>
          </a:solidFill>
          <a:ln w="9525">
            <a:noFill/>
            <a:round/>
            <a:headEnd/>
            <a:tailEnd/>
          </a:ln>
        </p:spPr>
        <p:txBody>
          <a:bodyPr/>
          <a:lstStyle/>
          <a:p>
            <a:endParaRPr lang="ru-RU"/>
          </a:p>
        </p:txBody>
      </p:sp>
      <p:sp>
        <p:nvSpPr>
          <p:cNvPr id="23857" name="Freeform 305"/>
          <p:cNvSpPr>
            <a:spLocks/>
          </p:cNvSpPr>
          <p:nvPr/>
        </p:nvSpPr>
        <p:spPr bwMode="auto">
          <a:xfrm>
            <a:off x="5537200" y="1168400"/>
            <a:ext cx="84138" cy="109538"/>
          </a:xfrm>
          <a:custGeom>
            <a:avLst/>
            <a:gdLst>
              <a:gd name="T0" fmla="*/ 24 w 178"/>
              <a:gd name="T1" fmla="*/ 30 h 207"/>
              <a:gd name="T2" fmla="*/ 26 w 178"/>
              <a:gd name="T3" fmla="*/ 40 h 207"/>
              <a:gd name="T4" fmla="*/ 28 w 178"/>
              <a:gd name="T5" fmla="*/ 49 h 207"/>
              <a:gd name="T6" fmla="*/ 75 w 178"/>
              <a:gd name="T7" fmla="*/ 207 h 207"/>
              <a:gd name="T8" fmla="*/ 100 w 178"/>
              <a:gd name="T9" fmla="*/ 207 h 207"/>
              <a:gd name="T10" fmla="*/ 148 w 178"/>
              <a:gd name="T11" fmla="*/ 49 h 207"/>
              <a:gd name="T12" fmla="*/ 152 w 178"/>
              <a:gd name="T13" fmla="*/ 30 h 207"/>
              <a:gd name="T14" fmla="*/ 152 w 178"/>
              <a:gd name="T15" fmla="*/ 207 h 207"/>
              <a:gd name="T16" fmla="*/ 178 w 178"/>
              <a:gd name="T17" fmla="*/ 207 h 207"/>
              <a:gd name="T18" fmla="*/ 178 w 178"/>
              <a:gd name="T19" fmla="*/ 0 h 207"/>
              <a:gd name="T20" fmla="*/ 141 w 178"/>
              <a:gd name="T21" fmla="*/ 0 h 207"/>
              <a:gd name="T22" fmla="*/ 92 w 178"/>
              <a:gd name="T23" fmla="*/ 159 h 207"/>
              <a:gd name="T24" fmla="*/ 88 w 178"/>
              <a:gd name="T25" fmla="*/ 176 h 207"/>
              <a:gd name="T26" fmla="*/ 84 w 178"/>
              <a:gd name="T27" fmla="*/ 159 h 207"/>
              <a:gd name="T28" fmla="*/ 36 w 178"/>
              <a:gd name="T29" fmla="*/ 0 h 207"/>
              <a:gd name="T30" fmla="*/ 0 w 178"/>
              <a:gd name="T31" fmla="*/ 0 h 207"/>
              <a:gd name="T32" fmla="*/ 0 w 178"/>
              <a:gd name="T33" fmla="*/ 207 h 207"/>
              <a:gd name="T34" fmla="*/ 24 w 178"/>
              <a:gd name="T35" fmla="*/ 207 h 207"/>
              <a:gd name="T36" fmla="*/ 24 w 178"/>
              <a:gd name="T37" fmla="*/ 30 h 2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8"/>
              <a:gd name="T58" fmla="*/ 0 h 207"/>
              <a:gd name="T59" fmla="*/ 178 w 178"/>
              <a:gd name="T60" fmla="*/ 207 h 2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8" h="207">
                <a:moveTo>
                  <a:pt x="24" y="30"/>
                </a:moveTo>
                <a:lnTo>
                  <a:pt x="26" y="40"/>
                </a:lnTo>
                <a:lnTo>
                  <a:pt x="28" y="49"/>
                </a:lnTo>
                <a:lnTo>
                  <a:pt x="75" y="207"/>
                </a:lnTo>
                <a:lnTo>
                  <a:pt x="100" y="207"/>
                </a:lnTo>
                <a:lnTo>
                  <a:pt x="148" y="49"/>
                </a:lnTo>
                <a:lnTo>
                  <a:pt x="152" y="30"/>
                </a:lnTo>
                <a:lnTo>
                  <a:pt x="152" y="207"/>
                </a:lnTo>
                <a:lnTo>
                  <a:pt x="178" y="207"/>
                </a:lnTo>
                <a:lnTo>
                  <a:pt x="178" y="0"/>
                </a:lnTo>
                <a:lnTo>
                  <a:pt x="141" y="0"/>
                </a:lnTo>
                <a:lnTo>
                  <a:pt x="92" y="159"/>
                </a:lnTo>
                <a:lnTo>
                  <a:pt x="88" y="176"/>
                </a:lnTo>
                <a:lnTo>
                  <a:pt x="84" y="159"/>
                </a:lnTo>
                <a:lnTo>
                  <a:pt x="36" y="0"/>
                </a:lnTo>
                <a:lnTo>
                  <a:pt x="0" y="0"/>
                </a:lnTo>
                <a:lnTo>
                  <a:pt x="0" y="207"/>
                </a:lnTo>
                <a:lnTo>
                  <a:pt x="24" y="207"/>
                </a:lnTo>
                <a:lnTo>
                  <a:pt x="24" y="30"/>
                </a:lnTo>
                <a:close/>
              </a:path>
            </a:pathLst>
          </a:custGeom>
          <a:solidFill>
            <a:srgbClr val="000080"/>
          </a:solidFill>
          <a:ln w="9525">
            <a:noFill/>
            <a:round/>
            <a:headEnd/>
            <a:tailEnd/>
          </a:ln>
        </p:spPr>
        <p:txBody>
          <a:bodyPr/>
          <a:lstStyle/>
          <a:p>
            <a:endParaRPr lang="ru-RU"/>
          </a:p>
        </p:txBody>
      </p:sp>
      <p:sp>
        <p:nvSpPr>
          <p:cNvPr id="23858" name="Freeform 306"/>
          <p:cNvSpPr>
            <a:spLocks noEditPoints="1"/>
          </p:cNvSpPr>
          <p:nvPr/>
        </p:nvSpPr>
        <p:spPr bwMode="auto">
          <a:xfrm>
            <a:off x="5634038" y="1196975"/>
            <a:ext cx="61912" cy="82550"/>
          </a:xfrm>
          <a:custGeom>
            <a:avLst/>
            <a:gdLst>
              <a:gd name="T0" fmla="*/ 1 w 131"/>
              <a:gd name="T1" fmla="*/ 96 h 158"/>
              <a:gd name="T2" fmla="*/ 10 w 131"/>
              <a:gd name="T3" fmla="*/ 126 h 158"/>
              <a:gd name="T4" fmla="*/ 26 w 131"/>
              <a:gd name="T5" fmla="*/ 146 h 158"/>
              <a:gd name="T6" fmla="*/ 51 w 131"/>
              <a:gd name="T7" fmla="*/ 157 h 158"/>
              <a:gd name="T8" fmla="*/ 80 w 131"/>
              <a:gd name="T9" fmla="*/ 157 h 158"/>
              <a:gd name="T10" fmla="*/ 104 w 131"/>
              <a:gd name="T11" fmla="*/ 146 h 158"/>
              <a:gd name="T12" fmla="*/ 121 w 131"/>
              <a:gd name="T13" fmla="*/ 126 h 158"/>
              <a:gd name="T14" fmla="*/ 130 w 131"/>
              <a:gd name="T15" fmla="*/ 96 h 158"/>
              <a:gd name="T16" fmla="*/ 130 w 131"/>
              <a:gd name="T17" fmla="*/ 61 h 158"/>
              <a:gd name="T18" fmla="*/ 121 w 131"/>
              <a:gd name="T19" fmla="*/ 31 h 158"/>
              <a:gd name="T20" fmla="*/ 104 w 131"/>
              <a:gd name="T21" fmla="*/ 11 h 158"/>
              <a:gd name="T22" fmla="*/ 80 w 131"/>
              <a:gd name="T23" fmla="*/ 1 h 158"/>
              <a:gd name="T24" fmla="*/ 51 w 131"/>
              <a:gd name="T25" fmla="*/ 1 h 158"/>
              <a:gd name="T26" fmla="*/ 26 w 131"/>
              <a:gd name="T27" fmla="*/ 11 h 158"/>
              <a:gd name="T28" fmla="*/ 10 w 131"/>
              <a:gd name="T29" fmla="*/ 31 h 158"/>
              <a:gd name="T30" fmla="*/ 1 w 131"/>
              <a:gd name="T31" fmla="*/ 61 h 158"/>
              <a:gd name="T32" fmla="*/ 23 w 131"/>
              <a:gd name="T33" fmla="*/ 79 h 158"/>
              <a:gd name="T34" fmla="*/ 26 w 131"/>
              <a:gd name="T35" fmla="*/ 54 h 158"/>
              <a:gd name="T36" fmla="*/ 34 w 131"/>
              <a:gd name="T37" fmla="*/ 37 h 158"/>
              <a:gd name="T38" fmla="*/ 48 w 131"/>
              <a:gd name="T39" fmla="*/ 25 h 158"/>
              <a:gd name="T40" fmla="*/ 65 w 131"/>
              <a:gd name="T41" fmla="*/ 22 h 158"/>
              <a:gd name="T42" fmla="*/ 83 w 131"/>
              <a:gd name="T43" fmla="*/ 25 h 158"/>
              <a:gd name="T44" fmla="*/ 96 w 131"/>
              <a:gd name="T45" fmla="*/ 37 h 158"/>
              <a:gd name="T46" fmla="*/ 103 w 131"/>
              <a:gd name="T47" fmla="*/ 54 h 158"/>
              <a:gd name="T48" fmla="*/ 107 w 131"/>
              <a:gd name="T49" fmla="*/ 79 h 158"/>
              <a:gd name="T50" fmla="*/ 103 w 131"/>
              <a:gd name="T51" fmla="*/ 103 h 158"/>
              <a:gd name="T52" fmla="*/ 96 w 131"/>
              <a:gd name="T53" fmla="*/ 121 h 158"/>
              <a:gd name="T54" fmla="*/ 83 w 131"/>
              <a:gd name="T55" fmla="*/ 132 h 158"/>
              <a:gd name="T56" fmla="*/ 65 w 131"/>
              <a:gd name="T57" fmla="*/ 136 h 158"/>
              <a:gd name="T58" fmla="*/ 48 w 131"/>
              <a:gd name="T59" fmla="*/ 132 h 158"/>
              <a:gd name="T60" fmla="*/ 34 w 131"/>
              <a:gd name="T61" fmla="*/ 121 h 158"/>
              <a:gd name="T62" fmla="*/ 26 w 131"/>
              <a:gd name="T63" fmla="*/ 103 h 158"/>
              <a:gd name="T64" fmla="*/ 23 w 131"/>
              <a:gd name="T65" fmla="*/ 79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8"/>
              <a:gd name="T101" fmla="*/ 131 w 13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8">
                <a:moveTo>
                  <a:pt x="0" y="79"/>
                </a:moveTo>
                <a:lnTo>
                  <a:pt x="1" y="96"/>
                </a:lnTo>
                <a:lnTo>
                  <a:pt x="4" y="113"/>
                </a:lnTo>
                <a:lnTo>
                  <a:pt x="10" y="126"/>
                </a:lnTo>
                <a:lnTo>
                  <a:pt x="17" y="137"/>
                </a:lnTo>
                <a:lnTo>
                  <a:pt x="26" y="146"/>
                </a:lnTo>
                <a:lnTo>
                  <a:pt x="38" y="152"/>
                </a:lnTo>
                <a:lnTo>
                  <a:pt x="51" y="157"/>
                </a:lnTo>
                <a:lnTo>
                  <a:pt x="65" y="158"/>
                </a:lnTo>
                <a:lnTo>
                  <a:pt x="80" y="157"/>
                </a:lnTo>
                <a:lnTo>
                  <a:pt x="93" y="152"/>
                </a:lnTo>
                <a:lnTo>
                  <a:pt x="104" y="146"/>
                </a:lnTo>
                <a:lnTo>
                  <a:pt x="114" y="137"/>
                </a:lnTo>
                <a:lnTo>
                  <a:pt x="121" y="126"/>
                </a:lnTo>
                <a:lnTo>
                  <a:pt x="127" y="113"/>
                </a:lnTo>
                <a:lnTo>
                  <a:pt x="130" y="96"/>
                </a:lnTo>
                <a:lnTo>
                  <a:pt x="131" y="79"/>
                </a:lnTo>
                <a:lnTo>
                  <a:pt x="130" y="61"/>
                </a:lnTo>
                <a:lnTo>
                  <a:pt x="127" y="45"/>
                </a:lnTo>
                <a:lnTo>
                  <a:pt x="121" y="31"/>
                </a:lnTo>
                <a:lnTo>
                  <a:pt x="114" y="21"/>
                </a:lnTo>
                <a:lnTo>
                  <a:pt x="104" y="11"/>
                </a:lnTo>
                <a:lnTo>
                  <a:pt x="93" y="5"/>
                </a:lnTo>
                <a:lnTo>
                  <a:pt x="80" y="1"/>
                </a:lnTo>
                <a:lnTo>
                  <a:pt x="65" y="0"/>
                </a:lnTo>
                <a:lnTo>
                  <a:pt x="51" y="1"/>
                </a:lnTo>
                <a:lnTo>
                  <a:pt x="38" y="5"/>
                </a:lnTo>
                <a:lnTo>
                  <a:pt x="26" y="11"/>
                </a:lnTo>
                <a:lnTo>
                  <a:pt x="17" y="21"/>
                </a:lnTo>
                <a:lnTo>
                  <a:pt x="10" y="31"/>
                </a:lnTo>
                <a:lnTo>
                  <a:pt x="4" y="45"/>
                </a:lnTo>
                <a:lnTo>
                  <a:pt x="1" y="61"/>
                </a:lnTo>
                <a:lnTo>
                  <a:pt x="0" y="79"/>
                </a:lnTo>
                <a:close/>
                <a:moveTo>
                  <a:pt x="23" y="79"/>
                </a:moveTo>
                <a:lnTo>
                  <a:pt x="24" y="66"/>
                </a:lnTo>
                <a:lnTo>
                  <a:pt x="26" y="54"/>
                </a:lnTo>
                <a:lnTo>
                  <a:pt x="30" y="45"/>
                </a:lnTo>
                <a:lnTo>
                  <a:pt x="34" y="37"/>
                </a:lnTo>
                <a:lnTo>
                  <a:pt x="40" y="30"/>
                </a:lnTo>
                <a:lnTo>
                  <a:pt x="48" y="25"/>
                </a:lnTo>
                <a:lnTo>
                  <a:pt x="56" y="23"/>
                </a:lnTo>
                <a:lnTo>
                  <a:pt x="65" y="22"/>
                </a:lnTo>
                <a:lnTo>
                  <a:pt x="75" y="23"/>
                </a:lnTo>
                <a:lnTo>
                  <a:pt x="83" y="25"/>
                </a:lnTo>
                <a:lnTo>
                  <a:pt x="90" y="30"/>
                </a:lnTo>
                <a:lnTo>
                  <a:pt x="96" y="37"/>
                </a:lnTo>
                <a:lnTo>
                  <a:pt x="100" y="45"/>
                </a:lnTo>
                <a:lnTo>
                  <a:pt x="103" y="54"/>
                </a:lnTo>
                <a:lnTo>
                  <a:pt x="106" y="66"/>
                </a:lnTo>
                <a:lnTo>
                  <a:pt x="107" y="79"/>
                </a:lnTo>
                <a:lnTo>
                  <a:pt x="106" y="92"/>
                </a:lnTo>
                <a:lnTo>
                  <a:pt x="103" y="103"/>
                </a:lnTo>
                <a:lnTo>
                  <a:pt x="100" y="114"/>
                </a:lnTo>
                <a:lnTo>
                  <a:pt x="96" y="121"/>
                </a:lnTo>
                <a:lnTo>
                  <a:pt x="90" y="128"/>
                </a:lnTo>
                <a:lnTo>
                  <a:pt x="83" y="132"/>
                </a:lnTo>
                <a:lnTo>
                  <a:pt x="75" y="135"/>
                </a:lnTo>
                <a:lnTo>
                  <a:pt x="65" y="136"/>
                </a:lnTo>
                <a:lnTo>
                  <a:pt x="56" y="135"/>
                </a:lnTo>
                <a:lnTo>
                  <a:pt x="48" y="132"/>
                </a:lnTo>
                <a:lnTo>
                  <a:pt x="40" y="128"/>
                </a:lnTo>
                <a:lnTo>
                  <a:pt x="34" y="121"/>
                </a:lnTo>
                <a:lnTo>
                  <a:pt x="30" y="114"/>
                </a:lnTo>
                <a:lnTo>
                  <a:pt x="26" y="103"/>
                </a:lnTo>
                <a:lnTo>
                  <a:pt x="24" y="92"/>
                </a:lnTo>
                <a:lnTo>
                  <a:pt x="23" y="79"/>
                </a:lnTo>
                <a:close/>
              </a:path>
            </a:pathLst>
          </a:custGeom>
          <a:solidFill>
            <a:srgbClr val="000080"/>
          </a:solidFill>
          <a:ln w="9525">
            <a:noFill/>
            <a:round/>
            <a:headEnd/>
            <a:tailEnd/>
          </a:ln>
        </p:spPr>
        <p:txBody>
          <a:bodyPr/>
          <a:lstStyle/>
          <a:p>
            <a:endParaRPr lang="ru-RU"/>
          </a:p>
        </p:txBody>
      </p:sp>
      <p:sp>
        <p:nvSpPr>
          <p:cNvPr id="23859" name="Freeform 307"/>
          <p:cNvSpPr>
            <a:spLocks/>
          </p:cNvSpPr>
          <p:nvPr/>
        </p:nvSpPr>
        <p:spPr bwMode="auto">
          <a:xfrm>
            <a:off x="5708650" y="1196975"/>
            <a:ext cx="53975" cy="80963"/>
          </a:xfrm>
          <a:custGeom>
            <a:avLst/>
            <a:gdLst>
              <a:gd name="T0" fmla="*/ 91 w 114"/>
              <a:gd name="T1" fmla="*/ 154 h 154"/>
              <a:gd name="T2" fmla="*/ 114 w 114"/>
              <a:gd name="T3" fmla="*/ 154 h 154"/>
              <a:gd name="T4" fmla="*/ 114 w 114"/>
              <a:gd name="T5" fmla="*/ 64 h 154"/>
              <a:gd name="T6" fmla="*/ 114 w 114"/>
              <a:gd name="T7" fmla="*/ 57 h 154"/>
              <a:gd name="T8" fmla="*/ 114 w 114"/>
              <a:gd name="T9" fmla="*/ 46 h 154"/>
              <a:gd name="T10" fmla="*/ 113 w 114"/>
              <a:gd name="T11" fmla="*/ 37 h 154"/>
              <a:gd name="T12" fmla="*/ 112 w 114"/>
              <a:gd name="T13" fmla="*/ 28 h 154"/>
              <a:gd name="T14" fmla="*/ 108 w 114"/>
              <a:gd name="T15" fmla="*/ 21 h 154"/>
              <a:gd name="T16" fmla="*/ 105 w 114"/>
              <a:gd name="T17" fmla="*/ 15 h 154"/>
              <a:gd name="T18" fmla="*/ 102 w 114"/>
              <a:gd name="T19" fmla="*/ 11 h 154"/>
              <a:gd name="T20" fmla="*/ 97 w 114"/>
              <a:gd name="T21" fmla="*/ 8 h 154"/>
              <a:gd name="T22" fmla="*/ 92 w 114"/>
              <a:gd name="T23" fmla="*/ 4 h 154"/>
              <a:gd name="T24" fmla="*/ 87 w 114"/>
              <a:gd name="T25" fmla="*/ 2 h 154"/>
              <a:gd name="T26" fmla="*/ 80 w 114"/>
              <a:gd name="T27" fmla="*/ 1 h 154"/>
              <a:gd name="T28" fmla="*/ 73 w 114"/>
              <a:gd name="T29" fmla="*/ 0 h 154"/>
              <a:gd name="T30" fmla="*/ 66 w 114"/>
              <a:gd name="T31" fmla="*/ 0 h 154"/>
              <a:gd name="T32" fmla="*/ 59 w 114"/>
              <a:gd name="T33" fmla="*/ 0 h 154"/>
              <a:gd name="T34" fmla="*/ 53 w 114"/>
              <a:gd name="T35" fmla="*/ 1 h 154"/>
              <a:gd name="T36" fmla="*/ 47 w 114"/>
              <a:gd name="T37" fmla="*/ 3 h 154"/>
              <a:gd name="T38" fmla="*/ 41 w 114"/>
              <a:gd name="T39" fmla="*/ 5 h 154"/>
              <a:gd name="T40" fmla="*/ 36 w 114"/>
              <a:gd name="T41" fmla="*/ 9 h 154"/>
              <a:gd name="T42" fmla="*/ 31 w 114"/>
              <a:gd name="T43" fmla="*/ 14 h 154"/>
              <a:gd name="T44" fmla="*/ 27 w 114"/>
              <a:gd name="T45" fmla="*/ 19 h 154"/>
              <a:gd name="T46" fmla="*/ 22 w 114"/>
              <a:gd name="T47" fmla="*/ 25 h 154"/>
              <a:gd name="T48" fmla="*/ 22 w 114"/>
              <a:gd name="T49" fmla="*/ 3 h 154"/>
              <a:gd name="T50" fmla="*/ 0 w 114"/>
              <a:gd name="T51" fmla="*/ 3 h 154"/>
              <a:gd name="T52" fmla="*/ 0 w 114"/>
              <a:gd name="T53" fmla="*/ 154 h 154"/>
              <a:gd name="T54" fmla="*/ 23 w 114"/>
              <a:gd name="T55" fmla="*/ 154 h 154"/>
              <a:gd name="T56" fmla="*/ 23 w 114"/>
              <a:gd name="T57" fmla="*/ 68 h 154"/>
              <a:gd name="T58" fmla="*/ 25 w 114"/>
              <a:gd name="T59" fmla="*/ 58 h 154"/>
              <a:gd name="T60" fmla="*/ 27 w 114"/>
              <a:gd name="T61" fmla="*/ 48 h 154"/>
              <a:gd name="T62" fmla="*/ 30 w 114"/>
              <a:gd name="T63" fmla="*/ 40 h 154"/>
              <a:gd name="T64" fmla="*/ 34 w 114"/>
              <a:gd name="T65" fmla="*/ 33 h 154"/>
              <a:gd name="T66" fmla="*/ 40 w 114"/>
              <a:gd name="T67" fmla="*/ 29 h 154"/>
              <a:gd name="T68" fmla="*/ 47 w 114"/>
              <a:gd name="T69" fmla="*/ 25 h 154"/>
              <a:gd name="T70" fmla="*/ 55 w 114"/>
              <a:gd name="T71" fmla="*/ 23 h 154"/>
              <a:gd name="T72" fmla="*/ 64 w 114"/>
              <a:gd name="T73" fmla="*/ 22 h 154"/>
              <a:gd name="T74" fmla="*/ 71 w 114"/>
              <a:gd name="T75" fmla="*/ 23 h 154"/>
              <a:gd name="T76" fmla="*/ 77 w 114"/>
              <a:gd name="T77" fmla="*/ 24 h 154"/>
              <a:gd name="T78" fmla="*/ 81 w 114"/>
              <a:gd name="T79" fmla="*/ 28 h 154"/>
              <a:gd name="T80" fmla="*/ 86 w 114"/>
              <a:gd name="T81" fmla="*/ 31 h 154"/>
              <a:gd name="T82" fmla="*/ 88 w 114"/>
              <a:gd name="T83" fmla="*/ 37 h 154"/>
              <a:gd name="T84" fmla="*/ 90 w 114"/>
              <a:gd name="T85" fmla="*/ 44 h 154"/>
              <a:gd name="T86" fmla="*/ 91 w 114"/>
              <a:gd name="T87" fmla="*/ 52 h 154"/>
              <a:gd name="T88" fmla="*/ 91 w 114"/>
              <a:gd name="T89" fmla="*/ 61 h 154"/>
              <a:gd name="T90" fmla="*/ 91 w 114"/>
              <a:gd name="T91" fmla="*/ 154 h 15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4"/>
              <a:gd name="T140" fmla="*/ 114 w 114"/>
              <a:gd name="T141" fmla="*/ 154 h 15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4">
                <a:moveTo>
                  <a:pt x="91" y="154"/>
                </a:moveTo>
                <a:lnTo>
                  <a:pt x="114" y="154"/>
                </a:lnTo>
                <a:lnTo>
                  <a:pt x="114" y="64"/>
                </a:lnTo>
                <a:lnTo>
                  <a:pt x="114" y="57"/>
                </a:lnTo>
                <a:lnTo>
                  <a:pt x="114" y="46"/>
                </a:lnTo>
                <a:lnTo>
                  <a:pt x="113" y="37"/>
                </a:lnTo>
                <a:lnTo>
                  <a:pt x="112" y="28"/>
                </a:lnTo>
                <a:lnTo>
                  <a:pt x="108" y="21"/>
                </a:lnTo>
                <a:lnTo>
                  <a:pt x="105" y="15"/>
                </a:lnTo>
                <a:lnTo>
                  <a:pt x="102" y="11"/>
                </a:lnTo>
                <a:lnTo>
                  <a:pt x="97" y="8"/>
                </a:lnTo>
                <a:lnTo>
                  <a:pt x="92" y="4"/>
                </a:lnTo>
                <a:lnTo>
                  <a:pt x="87" y="2"/>
                </a:lnTo>
                <a:lnTo>
                  <a:pt x="80" y="1"/>
                </a:lnTo>
                <a:lnTo>
                  <a:pt x="73" y="0"/>
                </a:lnTo>
                <a:lnTo>
                  <a:pt x="66" y="0"/>
                </a:lnTo>
                <a:lnTo>
                  <a:pt x="59" y="0"/>
                </a:lnTo>
                <a:lnTo>
                  <a:pt x="53" y="1"/>
                </a:lnTo>
                <a:lnTo>
                  <a:pt x="47" y="3"/>
                </a:lnTo>
                <a:lnTo>
                  <a:pt x="41" y="5"/>
                </a:lnTo>
                <a:lnTo>
                  <a:pt x="36" y="9"/>
                </a:lnTo>
                <a:lnTo>
                  <a:pt x="31" y="14"/>
                </a:lnTo>
                <a:lnTo>
                  <a:pt x="27" y="19"/>
                </a:lnTo>
                <a:lnTo>
                  <a:pt x="22" y="25"/>
                </a:lnTo>
                <a:lnTo>
                  <a:pt x="22" y="3"/>
                </a:lnTo>
                <a:lnTo>
                  <a:pt x="0" y="3"/>
                </a:lnTo>
                <a:lnTo>
                  <a:pt x="0" y="154"/>
                </a:lnTo>
                <a:lnTo>
                  <a:pt x="23" y="154"/>
                </a:lnTo>
                <a:lnTo>
                  <a:pt x="23" y="68"/>
                </a:lnTo>
                <a:lnTo>
                  <a:pt x="25" y="58"/>
                </a:lnTo>
                <a:lnTo>
                  <a:pt x="27" y="48"/>
                </a:lnTo>
                <a:lnTo>
                  <a:pt x="30" y="40"/>
                </a:lnTo>
                <a:lnTo>
                  <a:pt x="34" y="33"/>
                </a:lnTo>
                <a:lnTo>
                  <a:pt x="40" y="29"/>
                </a:lnTo>
                <a:lnTo>
                  <a:pt x="47" y="25"/>
                </a:lnTo>
                <a:lnTo>
                  <a:pt x="55" y="23"/>
                </a:lnTo>
                <a:lnTo>
                  <a:pt x="64" y="22"/>
                </a:lnTo>
                <a:lnTo>
                  <a:pt x="71" y="23"/>
                </a:lnTo>
                <a:lnTo>
                  <a:pt x="77" y="24"/>
                </a:lnTo>
                <a:lnTo>
                  <a:pt x="81" y="28"/>
                </a:lnTo>
                <a:lnTo>
                  <a:pt x="86" y="31"/>
                </a:lnTo>
                <a:lnTo>
                  <a:pt x="88" y="37"/>
                </a:lnTo>
                <a:lnTo>
                  <a:pt x="90" y="44"/>
                </a:lnTo>
                <a:lnTo>
                  <a:pt x="91" y="52"/>
                </a:lnTo>
                <a:lnTo>
                  <a:pt x="91" y="61"/>
                </a:lnTo>
                <a:lnTo>
                  <a:pt x="91" y="154"/>
                </a:lnTo>
                <a:close/>
              </a:path>
            </a:pathLst>
          </a:custGeom>
          <a:solidFill>
            <a:srgbClr val="000080"/>
          </a:solidFill>
          <a:ln w="9525">
            <a:noFill/>
            <a:round/>
            <a:headEnd/>
            <a:tailEnd/>
          </a:ln>
        </p:spPr>
        <p:txBody>
          <a:bodyPr/>
          <a:lstStyle/>
          <a:p>
            <a:endParaRPr lang="ru-RU"/>
          </a:p>
        </p:txBody>
      </p:sp>
      <p:sp>
        <p:nvSpPr>
          <p:cNvPr id="23860" name="Freeform 308"/>
          <p:cNvSpPr>
            <a:spLocks noEditPoints="1"/>
          </p:cNvSpPr>
          <p:nvPr/>
        </p:nvSpPr>
        <p:spPr bwMode="auto">
          <a:xfrm>
            <a:off x="5780088" y="1168400"/>
            <a:ext cx="11112" cy="109538"/>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861" name="Freeform 309"/>
          <p:cNvSpPr>
            <a:spLocks noEditPoints="1"/>
          </p:cNvSpPr>
          <p:nvPr/>
        </p:nvSpPr>
        <p:spPr bwMode="auto">
          <a:xfrm>
            <a:off x="5803900" y="1196975"/>
            <a:ext cx="58738" cy="112713"/>
          </a:xfrm>
          <a:custGeom>
            <a:avLst/>
            <a:gdLst>
              <a:gd name="T0" fmla="*/ 104 w 126"/>
              <a:gd name="T1" fmla="*/ 215 h 215"/>
              <a:gd name="T2" fmla="*/ 126 w 126"/>
              <a:gd name="T3" fmla="*/ 3 h 215"/>
              <a:gd name="T4" fmla="*/ 104 w 126"/>
              <a:gd name="T5" fmla="*/ 25 h 215"/>
              <a:gd name="T6" fmla="*/ 96 w 126"/>
              <a:gd name="T7" fmla="*/ 14 h 215"/>
              <a:gd name="T8" fmla="*/ 85 w 126"/>
              <a:gd name="T9" fmla="*/ 5 h 215"/>
              <a:gd name="T10" fmla="*/ 73 w 126"/>
              <a:gd name="T11" fmla="*/ 1 h 215"/>
              <a:gd name="T12" fmla="*/ 60 w 126"/>
              <a:gd name="T13" fmla="*/ 0 h 215"/>
              <a:gd name="T14" fmla="*/ 35 w 126"/>
              <a:gd name="T15" fmla="*/ 5 h 215"/>
              <a:gd name="T16" fmla="*/ 16 w 126"/>
              <a:gd name="T17" fmla="*/ 21 h 215"/>
              <a:gd name="T18" fmla="*/ 4 w 126"/>
              <a:gd name="T19" fmla="*/ 45 h 215"/>
              <a:gd name="T20" fmla="*/ 0 w 126"/>
              <a:gd name="T21" fmla="*/ 79 h 215"/>
              <a:gd name="T22" fmla="*/ 4 w 126"/>
              <a:gd name="T23" fmla="*/ 111 h 215"/>
              <a:gd name="T24" fmla="*/ 16 w 126"/>
              <a:gd name="T25" fmla="*/ 137 h 215"/>
              <a:gd name="T26" fmla="*/ 35 w 126"/>
              <a:gd name="T27" fmla="*/ 152 h 215"/>
              <a:gd name="T28" fmla="*/ 60 w 126"/>
              <a:gd name="T29" fmla="*/ 158 h 215"/>
              <a:gd name="T30" fmla="*/ 73 w 126"/>
              <a:gd name="T31" fmla="*/ 157 h 215"/>
              <a:gd name="T32" fmla="*/ 86 w 126"/>
              <a:gd name="T33" fmla="*/ 152 h 215"/>
              <a:gd name="T34" fmla="*/ 97 w 126"/>
              <a:gd name="T35" fmla="*/ 144 h 215"/>
              <a:gd name="T36" fmla="*/ 104 w 126"/>
              <a:gd name="T37" fmla="*/ 133 h 215"/>
              <a:gd name="T38" fmla="*/ 25 w 126"/>
              <a:gd name="T39" fmla="*/ 65 h 215"/>
              <a:gd name="T40" fmla="*/ 30 w 126"/>
              <a:gd name="T41" fmla="*/ 45 h 215"/>
              <a:gd name="T42" fmla="*/ 41 w 126"/>
              <a:gd name="T43" fmla="*/ 31 h 215"/>
              <a:gd name="T44" fmla="*/ 55 w 126"/>
              <a:gd name="T45" fmla="*/ 24 h 215"/>
              <a:gd name="T46" fmla="*/ 73 w 126"/>
              <a:gd name="T47" fmla="*/ 24 h 215"/>
              <a:gd name="T48" fmla="*/ 88 w 126"/>
              <a:gd name="T49" fmla="*/ 31 h 215"/>
              <a:gd name="T50" fmla="*/ 99 w 126"/>
              <a:gd name="T51" fmla="*/ 45 h 215"/>
              <a:gd name="T52" fmla="*/ 104 w 126"/>
              <a:gd name="T53" fmla="*/ 66 h 215"/>
              <a:gd name="T54" fmla="*/ 104 w 126"/>
              <a:gd name="T55" fmla="*/ 92 h 215"/>
              <a:gd name="T56" fmla="*/ 99 w 126"/>
              <a:gd name="T57" fmla="*/ 114 h 215"/>
              <a:gd name="T58" fmla="*/ 89 w 126"/>
              <a:gd name="T59" fmla="*/ 128 h 215"/>
              <a:gd name="T60" fmla="*/ 74 w 126"/>
              <a:gd name="T61" fmla="*/ 135 h 215"/>
              <a:gd name="T62" fmla="*/ 57 w 126"/>
              <a:gd name="T63" fmla="*/ 135 h 215"/>
              <a:gd name="T64" fmla="*/ 41 w 126"/>
              <a:gd name="T65" fmla="*/ 128 h 215"/>
              <a:gd name="T66" fmla="*/ 30 w 126"/>
              <a:gd name="T67" fmla="*/ 113 h 215"/>
              <a:gd name="T68" fmla="*/ 25 w 126"/>
              <a:gd name="T69" fmla="*/ 90 h 2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6"/>
              <a:gd name="T106" fmla="*/ 0 h 215"/>
              <a:gd name="T107" fmla="*/ 126 w 126"/>
              <a:gd name="T108" fmla="*/ 215 h 2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6" h="215">
                <a:moveTo>
                  <a:pt x="104" y="133"/>
                </a:moveTo>
                <a:lnTo>
                  <a:pt x="104" y="215"/>
                </a:lnTo>
                <a:lnTo>
                  <a:pt x="126" y="215"/>
                </a:lnTo>
                <a:lnTo>
                  <a:pt x="126" y="3"/>
                </a:lnTo>
                <a:lnTo>
                  <a:pt x="104" y="3"/>
                </a:lnTo>
                <a:lnTo>
                  <a:pt x="104" y="25"/>
                </a:lnTo>
                <a:lnTo>
                  <a:pt x="100" y="19"/>
                </a:lnTo>
                <a:lnTo>
                  <a:pt x="96" y="14"/>
                </a:lnTo>
                <a:lnTo>
                  <a:pt x="90" y="10"/>
                </a:lnTo>
                <a:lnTo>
                  <a:pt x="85" y="5"/>
                </a:lnTo>
                <a:lnTo>
                  <a:pt x="80" y="3"/>
                </a:lnTo>
                <a:lnTo>
                  <a:pt x="73" y="1"/>
                </a:lnTo>
                <a:lnTo>
                  <a:pt x="67" y="0"/>
                </a:lnTo>
                <a:lnTo>
                  <a:pt x="60" y="0"/>
                </a:lnTo>
                <a:lnTo>
                  <a:pt x="47" y="1"/>
                </a:lnTo>
                <a:lnTo>
                  <a:pt x="35" y="5"/>
                </a:lnTo>
                <a:lnTo>
                  <a:pt x="25" y="11"/>
                </a:lnTo>
                <a:lnTo>
                  <a:pt x="16" y="21"/>
                </a:lnTo>
                <a:lnTo>
                  <a:pt x="9" y="32"/>
                </a:lnTo>
                <a:lnTo>
                  <a:pt x="4" y="45"/>
                </a:lnTo>
                <a:lnTo>
                  <a:pt x="1" y="61"/>
                </a:lnTo>
                <a:lnTo>
                  <a:pt x="0" y="79"/>
                </a:lnTo>
                <a:lnTo>
                  <a:pt x="1" y="96"/>
                </a:lnTo>
                <a:lnTo>
                  <a:pt x="4" y="111"/>
                </a:lnTo>
                <a:lnTo>
                  <a:pt x="9" y="125"/>
                </a:lnTo>
                <a:lnTo>
                  <a:pt x="16" y="137"/>
                </a:lnTo>
                <a:lnTo>
                  <a:pt x="25" y="146"/>
                </a:lnTo>
                <a:lnTo>
                  <a:pt x="35" y="152"/>
                </a:lnTo>
                <a:lnTo>
                  <a:pt x="47" y="157"/>
                </a:lnTo>
                <a:lnTo>
                  <a:pt x="60" y="158"/>
                </a:lnTo>
                <a:lnTo>
                  <a:pt x="67" y="158"/>
                </a:lnTo>
                <a:lnTo>
                  <a:pt x="73" y="157"/>
                </a:lnTo>
                <a:lnTo>
                  <a:pt x="80" y="154"/>
                </a:lnTo>
                <a:lnTo>
                  <a:pt x="86" y="152"/>
                </a:lnTo>
                <a:lnTo>
                  <a:pt x="91" y="149"/>
                </a:lnTo>
                <a:lnTo>
                  <a:pt x="97" y="144"/>
                </a:lnTo>
                <a:lnTo>
                  <a:pt x="101" y="139"/>
                </a:lnTo>
                <a:lnTo>
                  <a:pt x="104" y="133"/>
                </a:lnTo>
                <a:close/>
                <a:moveTo>
                  <a:pt x="24" y="78"/>
                </a:moveTo>
                <a:lnTo>
                  <a:pt x="25" y="65"/>
                </a:lnTo>
                <a:lnTo>
                  <a:pt x="27" y="54"/>
                </a:lnTo>
                <a:lnTo>
                  <a:pt x="30" y="45"/>
                </a:lnTo>
                <a:lnTo>
                  <a:pt x="35" y="37"/>
                </a:lnTo>
                <a:lnTo>
                  <a:pt x="41" y="31"/>
                </a:lnTo>
                <a:lnTo>
                  <a:pt x="48" y="26"/>
                </a:lnTo>
                <a:lnTo>
                  <a:pt x="55" y="24"/>
                </a:lnTo>
                <a:lnTo>
                  <a:pt x="65" y="23"/>
                </a:lnTo>
                <a:lnTo>
                  <a:pt x="73" y="24"/>
                </a:lnTo>
                <a:lnTo>
                  <a:pt x="82" y="26"/>
                </a:lnTo>
                <a:lnTo>
                  <a:pt x="88" y="31"/>
                </a:lnTo>
                <a:lnTo>
                  <a:pt x="95" y="38"/>
                </a:lnTo>
                <a:lnTo>
                  <a:pt x="99" y="45"/>
                </a:lnTo>
                <a:lnTo>
                  <a:pt x="102" y="55"/>
                </a:lnTo>
                <a:lnTo>
                  <a:pt x="104" y="66"/>
                </a:lnTo>
                <a:lnTo>
                  <a:pt x="105" y="79"/>
                </a:lnTo>
                <a:lnTo>
                  <a:pt x="104" y="92"/>
                </a:lnTo>
                <a:lnTo>
                  <a:pt x="102" y="103"/>
                </a:lnTo>
                <a:lnTo>
                  <a:pt x="99" y="114"/>
                </a:lnTo>
                <a:lnTo>
                  <a:pt x="95" y="121"/>
                </a:lnTo>
                <a:lnTo>
                  <a:pt x="89" y="128"/>
                </a:lnTo>
                <a:lnTo>
                  <a:pt x="82" y="132"/>
                </a:lnTo>
                <a:lnTo>
                  <a:pt x="74" y="135"/>
                </a:lnTo>
                <a:lnTo>
                  <a:pt x="66" y="136"/>
                </a:lnTo>
                <a:lnTo>
                  <a:pt x="57" y="135"/>
                </a:lnTo>
                <a:lnTo>
                  <a:pt x="48" y="132"/>
                </a:lnTo>
                <a:lnTo>
                  <a:pt x="41" y="128"/>
                </a:lnTo>
                <a:lnTo>
                  <a:pt x="35" y="121"/>
                </a:lnTo>
                <a:lnTo>
                  <a:pt x="30" y="113"/>
                </a:lnTo>
                <a:lnTo>
                  <a:pt x="27" y="102"/>
                </a:lnTo>
                <a:lnTo>
                  <a:pt x="25" y="90"/>
                </a:lnTo>
                <a:lnTo>
                  <a:pt x="24" y="78"/>
                </a:lnTo>
                <a:close/>
              </a:path>
            </a:pathLst>
          </a:custGeom>
          <a:solidFill>
            <a:srgbClr val="000080"/>
          </a:solidFill>
          <a:ln w="9525">
            <a:noFill/>
            <a:round/>
            <a:headEnd/>
            <a:tailEnd/>
          </a:ln>
        </p:spPr>
        <p:txBody>
          <a:bodyPr/>
          <a:lstStyle/>
          <a:p>
            <a:endParaRPr lang="ru-RU"/>
          </a:p>
        </p:txBody>
      </p:sp>
      <p:sp>
        <p:nvSpPr>
          <p:cNvPr id="23862" name="Freeform 310"/>
          <p:cNvSpPr>
            <a:spLocks/>
          </p:cNvSpPr>
          <p:nvPr/>
        </p:nvSpPr>
        <p:spPr bwMode="auto">
          <a:xfrm>
            <a:off x="5878513" y="1198563"/>
            <a:ext cx="53975" cy="80962"/>
          </a:xfrm>
          <a:custGeom>
            <a:avLst/>
            <a:gdLst>
              <a:gd name="T0" fmla="*/ 23 w 114"/>
              <a:gd name="T1" fmla="*/ 0 h 155"/>
              <a:gd name="T2" fmla="*/ 0 w 114"/>
              <a:gd name="T3" fmla="*/ 0 h 155"/>
              <a:gd name="T4" fmla="*/ 0 w 114"/>
              <a:gd name="T5" fmla="*/ 91 h 155"/>
              <a:gd name="T6" fmla="*/ 0 w 114"/>
              <a:gd name="T7" fmla="*/ 98 h 155"/>
              <a:gd name="T8" fmla="*/ 0 w 114"/>
              <a:gd name="T9" fmla="*/ 108 h 155"/>
              <a:gd name="T10" fmla="*/ 1 w 114"/>
              <a:gd name="T11" fmla="*/ 118 h 155"/>
              <a:gd name="T12" fmla="*/ 3 w 114"/>
              <a:gd name="T13" fmla="*/ 127 h 155"/>
              <a:gd name="T14" fmla="*/ 6 w 114"/>
              <a:gd name="T15" fmla="*/ 134 h 155"/>
              <a:gd name="T16" fmla="*/ 9 w 114"/>
              <a:gd name="T17" fmla="*/ 139 h 155"/>
              <a:gd name="T18" fmla="*/ 13 w 114"/>
              <a:gd name="T19" fmla="*/ 143 h 155"/>
              <a:gd name="T20" fmla="*/ 17 w 114"/>
              <a:gd name="T21" fmla="*/ 147 h 155"/>
              <a:gd name="T22" fmla="*/ 22 w 114"/>
              <a:gd name="T23" fmla="*/ 149 h 155"/>
              <a:gd name="T24" fmla="*/ 27 w 114"/>
              <a:gd name="T25" fmla="*/ 151 h 155"/>
              <a:gd name="T26" fmla="*/ 34 w 114"/>
              <a:gd name="T27" fmla="*/ 154 h 155"/>
              <a:gd name="T28" fmla="*/ 40 w 114"/>
              <a:gd name="T29" fmla="*/ 155 h 155"/>
              <a:gd name="T30" fmla="*/ 46 w 114"/>
              <a:gd name="T31" fmla="*/ 155 h 155"/>
              <a:gd name="T32" fmla="*/ 54 w 114"/>
              <a:gd name="T33" fmla="*/ 155 h 155"/>
              <a:gd name="T34" fmla="*/ 61 w 114"/>
              <a:gd name="T35" fmla="*/ 154 h 155"/>
              <a:gd name="T36" fmla="*/ 67 w 114"/>
              <a:gd name="T37" fmla="*/ 151 h 155"/>
              <a:gd name="T38" fmla="*/ 74 w 114"/>
              <a:gd name="T39" fmla="*/ 148 h 155"/>
              <a:gd name="T40" fmla="*/ 79 w 114"/>
              <a:gd name="T41" fmla="*/ 144 h 155"/>
              <a:gd name="T42" fmla="*/ 83 w 114"/>
              <a:gd name="T43" fmla="*/ 140 h 155"/>
              <a:gd name="T44" fmla="*/ 87 w 114"/>
              <a:gd name="T45" fmla="*/ 135 h 155"/>
              <a:gd name="T46" fmla="*/ 92 w 114"/>
              <a:gd name="T47" fmla="*/ 129 h 155"/>
              <a:gd name="T48" fmla="*/ 92 w 114"/>
              <a:gd name="T49" fmla="*/ 151 h 155"/>
              <a:gd name="T50" fmla="*/ 114 w 114"/>
              <a:gd name="T51" fmla="*/ 151 h 155"/>
              <a:gd name="T52" fmla="*/ 114 w 114"/>
              <a:gd name="T53" fmla="*/ 0 h 155"/>
              <a:gd name="T54" fmla="*/ 91 w 114"/>
              <a:gd name="T55" fmla="*/ 0 h 155"/>
              <a:gd name="T56" fmla="*/ 91 w 114"/>
              <a:gd name="T57" fmla="*/ 82 h 155"/>
              <a:gd name="T58" fmla="*/ 90 w 114"/>
              <a:gd name="T59" fmla="*/ 93 h 155"/>
              <a:gd name="T60" fmla="*/ 88 w 114"/>
              <a:gd name="T61" fmla="*/ 104 h 155"/>
              <a:gd name="T62" fmla="*/ 85 w 114"/>
              <a:gd name="T63" fmla="*/ 113 h 155"/>
              <a:gd name="T64" fmla="*/ 80 w 114"/>
              <a:gd name="T65" fmla="*/ 120 h 155"/>
              <a:gd name="T66" fmla="*/ 75 w 114"/>
              <a:gd name="T67" fmla="*/ 126 h 155"/>
              <a:gd name="T68" fmla="*/ 68 w 114"/>
              <a:gd name="T69" fmla="*/ 129 h 155"/>
              <a:gd name="T70" fmla="*/ 60 w 114"/>
              <a:gd name="T71" fmla="*/ 132 h 155"/>
              <a:gd name="T72" fmla="*/ 50 w 114"/>
              <a:gd name="T73" fmla="*/ 133 h 155"/>
              <a:gd name="T74" fmla="*/ 43 w 114"/>
              <a:gd name="T75" fmla="*/ 133 h 155"/>
              <a:gd name="T76" fmla="*/ 37 w 114"/>
              <a:gd name="T77" fmla="*/ 130 h 155"/>
              <a:gd name="T78" fmla="*/ 33 w 114"/>
              <a:gd name="T79" fmla="*/ 127 h 155"/>
              <a:gd name="T80" fmla="*/ 28 w 114"/>
              <a:gd name="T81" fmla="*/ 123 h 155"/>
              <a:gd name="T82" fmla="*/ 26 w 114"/>
              <a:gd name="T83" fmla="*/ 118 h 155"/>
              <a:gd name="T84" fmla="*/ 24 w 114"/>
              <a:gd name="T85" fmla="*/ 111 h 155"/>
              <a:gd name="T86" fmla="*/ 23 w 114"/>
              <a:gd name="T87" fmla="*/ 103 h 155"/>
              <a:gd name="T88" fmla="*/ 23 w 114"/>
              <a:gd name="T89" fmla="*/ 93 h 155"/>
              <a:gd name="T90" fmla="*/ 23 w 114"/>
              <a:gd name="T91" fmla="*/ 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23" y="0"/>
                </a:moveTo>
                <a:lnTo>
                  <a:pt x="0" y="0"/>
                </a:lnTo>
                <a:lnTo>
                  <a:pt x="0" y="91"/>
                </a:lnTo>
                <a:lnTo>
                  <a:pt x="0" y="98"/>
                </a:lnTo>
                <a:lnTo>
                  <a:pt x="0" y="108"/>
                </a:lnTo>
                <a:lnTo>
                  <a:pt x="1" y="118"/>
                </a:lnTo>
                <a:lnTo>
                  <a:pt x="3" y="127"/>
                </a:lnTo>
                <a:lnTo>
                  <a:pt x="6" y="134"/>
                </a:lnTo>
                <a:lnTo>
                  <a:pt x="9" y="139"/>
                </a:lnTo>
                <a:lnTo>
                  <a:pt x="13" y="143"/>
                </a:lnTo>
                <a:lnTo>
                  <a:pt x="17" y="147"/>
                </a:lnTo>
                <a:lnTo>
                  <a:pt x="22" y="149"/>
                </a:lnTo>
                <a:lnTo>
                  <a:pt x="27" y="151"/>
                </a:lnTo>
                <a:lnTo>
                  <a:pt x="34" y="154"/>
                </a:lnTo>
                <a:lnTo>
                  <a:pt x="40" y="155"/>
                </a:lnTo>
                <a:lnTo>
                  <a:pt x="46" y="155"/>
                </a:lnTo>
                <a:lnTo>
                  <a:pt x="54" y="155"/>
                </a:lnTo>
                <a:lnTo>
                  <a:pt x="61" y="154"/>
                </a:lnTo>
                <a:lnTo>
                  <a:pt x="67" y="151"/>
                </a:lnTo>
                <a:lnTo>
                  <a:pt x="74" y="148"/>
                </a:lnTo>
                <a:lnTo>
                  <a:pt x="79" y="144"/>
                </a:lnTo>
                <a:lnTo>
                  <a:pt x="83" y="140"/>
                </a:lnTo>
                <a:lnTo>
                  <a:pt x="87" y="135"/>
                </a:lnTo>
                <a:lnTo>
                  <a:pt x="92" y="129"/>
                </a:lnTo>
                <a:lnTo>
                  <a:pt x="92" y="151"/>
                </a:lnTo>
                <a:lnTo>
                  <a:pt x="114" y="151"/>
                </a:lnTo>
                <a:lnTo>
                  <a:pt x="114" y="0"/>
                </a:lnTo>
                <a:lnTo>
                  <a:pt x="91" y="0"/>
                </a:lnTo>
                <a:lnTo>
                  <a:pt x="91" y="82"/>
                </a:lnTo>
                <a:lnTo>
                  <a:pt x="90" y="93"/>
                </a:lnTo>
                <a:lnTo>
                  <a:pt x="88" y="104"/>
                </a:lnTo>
                <a:lnTo>
                  <a:pt x="85" y="113"/>
                </a:lnTo>
                <a:lnTo>
                  <a:pt x="80" y="120"/>
                </a:lnTo>
                <a:lnTo>
                  <a:pt x="75" y="126"/>
                </a:lnTo>
                <a:lnTo>
                  <a:pt x="68" y="129"/>
                </a:lnTo>
                <a:lnTo>
                  <a:pt x="60" y="132"/>
                </a:lnTo>
                <a:lnTo>
                  <a:pt x="50" y="133"/>
                </a:lnTo>
                <a:lnTo>
                  <a:pt x="43" y="133"/>
                </a:lnTo>
                <a:lnTo>
                  <a:pt x="37" y="130"/>
                </a:lnTo>
                <a:lnTo>
                  <a:pt x="33" y="127"/>
                </a:lnTo>
                <a:lnTo>
                  <a:pt x="28" y="123"/>
                </a:lnTo>
                <a:lnTo>
                  <a:pt x="26" y="118"/>
                </a:lnTo>
                <a:lnTo>
                  <a:pt x="24" y="111"/>
                </a:lnTo>
                <a:lnTo>
                  <a:pt x="23" y="103"/>
                </a:lnTo>
                <a:lnTo>
                  <a:pt x="23" y="93"/>
                </a:lnTo>
                <a:lnTo>
                  <a:pt x="23" y="0"/>
                </a:lnTo>
                <a:close/>
              </a:path>
            </a:pathLst>
          </a:custGeom>
          <a:solidFill>
            <a:srgbClr val="000080"/>
          </a:solidFill>
          <a:ln w="9525">
            <a:noFill/>
            <a:round/>
            <a:headEnd/>
            <a:tailEnd/>
          </a:ln>
        </p:spPr>
        <p:txBody>
          <a:bodyPr/>
          <a:lstStyle/>
          <a:p>
            <a:endParaRPr lang="ru-RU"/>
          </a:p>
        </p:txBody>
      </p:sp>
      <p:sp>
        <p:nvSpPr>
          <p:cNvPr id="23863" name="Freeform 311"/>
          <p:cNvSpPr>
            <a:spLocks noEditPoints="1"/>
          </p:cNvSpPr>
          <p:nvPr/>
        </p:nvSpPr>
        <p:spPr bwMode="auto">
          <a:xfrm>
            <a:off x="5946775" y="1196975"/>
            <a:ext cx="57150" cy="82550"/>
          </a:xfrm>
          <a:custGeom>
            <a:avLst/>
            <a:gdLst>
              <a:gd name="T0" fmla="*/ 97 w 124"/>
              <a:gd name="T1" fmla="*/ 113 h 158"/>
              <a:gd name="T2" fmla="*/ 91 w 124"/>
              <a:gd name="T3" fmla="*/ 123 h 158"/>
              <a:gd name="T4" fmla="*/ 82 w 124"/>
              <a:gd name="T5" fmla="*/ 130 h 158"/>
              <a:gd name="T6" fmla="*/ 71 w 124"/>
              <a:gd name="T7" fmla="*/ 135 h 158"/>
              <a:gd name="T8" fmla="*/ 55 w 124"/>
              <a:gd name="T9" fmla="*/ 133 h 158"/>
              <a:gd name="T10" fmla="*/ 41 w 124"/>
              <a:gd name="T11" fmla="*/ 128 h 158"/>
              <a:gd name="T12" fmla="*/ 31 w 124"/>
              <a:gd name="T13" fmla="*/ 116 h 158"/>
              <a:gd name="T14" fmla="*/ 26 w 124"/>
              <a:gd name="T15" fmla="*/ 97 h 158"/>
              <a:gd name="T16" fmla="*/ 124 w 124"/>
              <a:gd name="T17" fmla="*/ 87 h 158"/>
              <a:gd name="T18" fmla="*/ 123 w 124"/>
              <a:gd name="T19" fmla="*/ 59 h 158"/>
              <a:gd name="T20" fmla="*/ 114 w 124"/>
              <a:gd name="T21" fmla="*/ 30 h 158"/>
              <a:gd name="T22" fmla="*/ 98 w 124"/>
              <a:gd name="T23" fmla="*/ 11 h 158"/>
              <a:gd name="T24" fmla="*/ 76 w 124"/>
              <a:gd name="T25" fmla="*/ 1 h 158"/>
              <a:gd name="T26" fmla="*/ 49 w 124"/>
              <a:gd name="T27" fmla="*/ 1 h 158"/>
              <a:gd name="T28" fmla="*/ 26 w 124"/>
              <a:gd name="T29" fmla="*/ 11 h 158"/>
              <a:gd name="T30" fmla="*/ 10 w 124"/>
              <a:gd name="T31" fmla="*/ 32 h 158"/>
              <a:gd name="T32" fmla="*/ 1 w 124"/>
              <a:gd name="T33" fmla="*/ 62 h 158"/>
              <a:gd name="T34" fmla="*/ 1 w 124"/>
              <a:gd name="T35" fmla="*/ 97 h 158"/>
              <a:gd name="T36" fmla="*/ 10 w 124"/>
              <a:gd name="T37" fmla="*/ 126 h 158"/>
              <a:gd name="T38" fmla="*/ 26 w 124"/>
              <a:gd name="T39" fmla="*/ 146 h 158"/>
              <a:gd name="T40" fmla="*/ 49 w 124"/>
              <a:gd name="T41" fmla="*/ 157 h 158"/>
              <a:gd name="T42" fmla="*/ 73 w 124"/>
              <a:gd name="T43" fmla="*/ 157 h 158"/>
              <a:gd name="T44" fmla="*/ 94 w 124"/>
              <a:gd name="T45" fmla="*/ 150 h 158"/>
              <a:gd name="T46" fmla="*/ 109 w 124"/>
              <a:gd name="T47" fmla="*/ 137 h 158"/>
              <a:gd name="T48" fmla="*/ 119 w 124"/>
              <a:gd name="T49" fmla="*/ 118 h 158"/>
              <a:gd name="T50" fmla="*/ 99 w 124"/>
              <a:gd name="T51" fmla="*/ 107 h 158"/>
              <a:gd name="T52" fmla="*/ 26 w 124"/>
              <a:gd name="T53" fmla="*/ 55 h 158"/>
              <a:gd name="T54" fmla="*/ 32 w 124"/>
              <a:gd name="T55" fmla="*/ 39 h 158"/>
              <a:gd name="T56" fmla="*/ 41 w 124"/>
              <a:gd name="T57" fmla="*/ 28 h 158"/>
              <a:gd name="T58" fmla="*/ 54 w 124"/>
              <a:gd name="T59" fmla="*/ 23 h 158"/>
              <a:gd name="T60" fmla="*/ 71 w 124"/>
              <a:gd name="T61" fmla="*/ 23 h 158"/>
              <a:gd name="T62" fmla="*/ 85 w 124"/>
              <a:gd name="T63" fmla="*/ 29 h 158"/>
              <a:gd name="T64" fmla="*/ 94 w 124"/>
              <a:gd name="T65" fmla="*/ 39 h 158"/>
              <a:gd name="T66" fmla="*/ 98 w 124"/>
              <a:gd name="T67" fmla="*/ 55 h 158"/>
              <a:gd name="T68" fmla="*/ 24 w 124"/>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8"/>
                </a:lnTo>
                <a:lnTo>
                  <a:pt x="91" y="123"/>
                </a:lnTo>
                <a:lnTo>
                  <a:pt x="87" y="128"/>
                </a:lnTo>
                <a:lnTo>
                  <a:pt x="82" y="130"/>
                </a:lnTo>
                <a:lnTo>
                  <a:pt x="77" y="132"/>
                </a:lnTo>
                <a:lnTo>
                  <a:pt x="71" y="135"/>
                </a:lnTo>
                <a:lnTo>
                  <a:pt x="64" y="135"/>
                </a:lnTo>
                <a:lnTo>
                  <a:pt x="55" y="133"/>
                </a:lnTo>
                <a:lnTo>
                  <a:pt x="48" y="131"/>
                </a:lnTo>
                <a:lnTo>
                  <a:pt x="41" y="128"/>
                </a:lnTo>
                <a:lnTo>
                  <a:pt x="35" y="122"/>
                </a:lnTo>
                <a:lnTo>
                  <a:pt x="31" y="116"/>
                </a:lnTo>
                <a:lnTo>
                  <a:pt x="28" y="108"/>
                </a:lnTo>
                <a:lnTo>
                  <a:pt x="26" y="97"/>
                </a:lnTo>
                <a:lnTo>
                  <a:pt x="24" y="87"/>
                </a:lnTo>
                <a:lnTo>
                  <a:pt x="124" y="87"/>
                </a:lnTo>
                <a:lnTo>
                  <a:pt x="124" y="75"/>
                </a:lnTo>
                <a:lnTo>
                  <a:pt x="123" y="59"/>
                </a:lnTo>
                <a:lnTo>
                  <a:pt x="119" y="43"/>
                </a:lnTo>
                <a:lnTo>
                  <a:pt x="114" y="30"/>
                </a:lnTo>
                <a:lnTo>
                  <a:pt x="108" y="19"/>
                </a:lnTo>
                <a:lnTo>
                  <a:pt x="98" y="11"/>
                </a:lnTo>
                <a:lnTo>
                  <a:pt x="88" y="4"/>
                </a:lnTo>
                <a:lnTo>
                  <a:pt x="76" y="1"/>
                </a:lnTo>
                <a:lnTo>
                  <a:pt x="61" y="0"/>
                </a:lnTo>
                <a:lnTo>
                  <a:pt x="49" y="1"/>
                </a:lnTo>
                <a:lnTo>
                  <a:pt x="36" y="5"/>
                </a:lnTo>
                <a:lnTo>
                  <a:pt x="26" y="11"/>
                </a:lnTo>
                <a:lnTo>
                  <a:pt x="17" y="21"/>
                </a:lnTo>
                <a:lnTo>
                  <a:pt x="10" y="32"/>
                </a:lnTo>
                <a:lnTo>
                  <a:pt x="4" y="46"/>
                </a:lnTo>
                <a:lnTo>
                  <a:pt x="1" y="62"/>
                </a:lnTo>
                <a:lnTo>
                  <a:pt x="0" y="80"/>
                </a:lnTo>
                <a:lnTo>
                  <a:pt x="1" y="97"/>
                </a:lnTo>
                <a:lnTo>
                  <a:pt x="4" y="113"/>
                </a:lnTo>
                <a:lnTo>
                  <a:pt x="10" y="126"/>
                </a:lnTo>
                <a:lnTo>
                  <a:pt x="17" y="137"/>
                </a:lnTo>
                <a:lnTo>
                  <a:pt x="26" y="146"/>
                </a:lnTo>
                <a:lnTo>
                  <a:pt x="36" y="152"/>
                </a:lnTo>
                <a:lnTo>
                  <a:pt x="49" y="157"/>
                </a:lnTo>
                <a:lnTo>
                  <a:pt x="61" y="158"/>
                </a:lnTo>
                <a:lnTo>
                  <a:pt x="73" y="157"/>
                </a:lnTo>
                <a:lnTo>
                  <a:pt x="85" y="154"/>
                </a:lnTo>
                <a:lnTo>
                  <a:pt x="94" y="150"/>
                </a:lnTo>
                <a:lnTo>
                  <a:pt x="103" y="144"/>
                </a:lnTo>
                <a:lnTo>
                  <a:pt x="109" y="137"/>
                </a:lnTo>
                <a:lnTo>
                  <a:pt x="115" y="128"/>
                </a:lnTo>
                <a:lnTo>
                  <a:pt x="119" y="118"/>
                </a:lnTo>
                <a:lnTo>
                  <a:pt x="122" y="107"/>
                </a:lnTo>
                <a:lnTo>
                  <a:pt x="99" y="107"/>
                </a:lnTo>
                <a:close/>
                <a:moveTo>
                  <a:pt x="24" y="66"/>
                </a:moveTo>
                <a:lnTo>
                  <a:pt x="26" y="55"/>
                </a:lnTo>
                <a:lnTo>
                  <a:pt x="28" y="47"/>
                </a:lnTo>
                <a:lnTo>
                  <a:pt x="32" y="39"/>
                </a:lnTo>
                <a:lnTo>
                  <a:pt x="36" y="33"/>
                </a:lnTo>
                <a:lnTo>
                  <a:pt x="41" y="28"/>
                </a:lnTo>
                <a:lnTo>
                  <a:pt x="48" y="24"/>
                </a:lnTo>
                <a:lnTo>
                  <a:pt x="54" y="23"/>
                </a:lnTo>
                <a:lnTo>
                  <a:pt x="62" y="22"/>
                </a:lnTo>
                <a:lnTo>
                  <a:pt x="71" y="23"/>
                </a:lnTo>
                <a:lnTo>
                  <a:pt x="78" y="24"/>
                </a:lnTo>
                <a:lnTo>
                  <a:pt x="85" y="29"/>
                </a:lnTo>
                <a:lnTo>
                  <a:pt x="90" y="33"/>
                </a:lnTo>
                <a:lnTo>
                  <a:pt x="94" y="39"/>
                </a:lnTo>
                <a:lnTo>
                  <a:pt x="97" y="47"/>
                </a:lnTo>
                <a:lnTo>
                  <a:pt x="98" y="55"/>
                </a:lnTo>
                <a:lnTo>
                  <a:pt x="99" y="66"/>
                </a:lnTo>
                <a:lnTo>
                  <a:pt x="24" y="66"/>
                </a:lnTo>
                <a:close/>
              </a:path>
            </a:pathLst>
          </a:custGeom>
          <a:solidFill>
            <a:srgbClr val="000080"/>
          </a:solidFill>
          <a:ln w="9525">
            <a:noFill/>
            <a:round/>
            <a:headEnd/>
            <a:tailEnd/>
          </a:ln>
        </p:spPr>
        <p:txBody>
          <a:bodyPr/>
          <a:lstStyle/>
          <a:p>
            <a:endParaRPr lang="ru-RU"/>
          </a:p>
        </p:txBody>
      </p:sp>
      <p:sp>
        <p:nvSpPr>
          <p:cNvPr id="23864" name="Freeform 312"/>
          <p:cNvSpPr>
            <a:spLocks noEditPoints="1"/>
          </p:cNvSpPr>
          <p:nvPr/>
        </p:nvSpPr>
        <p:spPr bwMode="auto">
          <a:xfrm>
            <a:off x="6046788" y="1166813"/>
            <a:ext cx="82550" cy="119062"/>
          </a:xfrm>
          <a:custGeom>
            <a:avLst/>
            <a:gdLst>
              <a:gd name="T0" fmla="*/ 164 w 178"/>
              <a:gd name="T1" fmla="*/ 226 h 226"/>
              <a:gd name="T2" fmla="*/ 154 w 178"/>
              <a:gd name="T3" fmla="*/ 187 h 226"/>
              <a:gd name="T4" fmla="*/ 165 w 178"/>
              <a:gd name="T5" fmla="*/ 171 h 226"/>
              <a:gd name="T6" fmla="*/ 172 w 178"/>
              <a:gd name="T7" fmla="*/ 151 h 226"/>
              <a:gd name="T8" fmla="*/ 177 w 178"/>
              <a:gd name="T9" fmla="*/ 130 h 226"/>
              <a:gd name="T10" fmla="*/ 178 w 178"/>
              <a:gd name="T11" fmla="*/ 107 h 226"/>
              <a:gd name="T12" fmla="*/ 177 w 178"/>
              <a:gd name="T13" fmla="*/ 84 h 226"/>
              <a:gd name="T14" fmla="*/ 172 w 178"/>
              <a:gd name="T15" fmla="*/ 61 h 226"/>
              <a:gd name="T16" fmla="*/ 165 w 178"/>
              <a:gd name="T17" fmla="*/ 44 h 226"/>
              <a:gd name="T18" fmla="*/ 154 w 178"/>
              <a:gd name="T19" fmla="*/ 28 h 226"/>
              <a:gd name="T20" fmla="*/ 142 w 178"/>
              <a:gd name="T21" fmla="*/ 16 h 226"/>
              <a:gd name="T22" fmla="*/ 127 w 178"/>
              <a:gd name="T23" fmla="*/ 7 h 226"/>
              <a:gd name="T24" fmla="*/ 109 w 178"/>
              <a:gd name="T25" fmla="*/ 2 h 226"/>
              <a:gd name="T26" fmla="*/ 90 w 178"/>
              <a:gd name="T27" fmla="*/ 0 h 226"/>
              <a:gd name="T28" fmla="*/ 70 w 178"/>
              <a:gd name="T29" fmla="*/ 2 h 226"/>
              <a:gd name="T30" fmla="*/ 52 w 178"/>
              <a:gd name="T31" fmla="*/ 7 h 226"/>
              <a:gd name="T32" fmla="*/ 37 w 178"/>
              <a:gd name="T33" fmla="*/ 16 h 226"/>
              <a:gd name="T34" fmla="*/ 24 w 178"/>
              <a:gd name="T35" fmla="*/ 28 h 226"/>
              <a:gd name="T36" fmla="*/ 14 w 178"/>
              <a:gd name="T37" fmla="*/ 44 h 226"/>
              <a:gd name="T38" fmla="*/ 7 w 178"/>
              <a:gd name="T39" fmla="*/ 61 h 226"/>
              <a:gd name="T40" fmla="*/ 1 w 178"/>
              <a:gd name="T41" fmla="*/ 84 h 226"/>
              <a:gd name="T42" fmla="*/ 0 w 178"/>
              <a:gd name="T43" fmla="*/ 108 h 226"/>
              <a:gd name="T44" fmla="*/ 1 w 178"/>
              <a:gd name="T45" fmla="*/ 131 h 226"/>
              <a:gd name="T46" fmla="*/ 7 w 178"/>
              <a:gd name="T47" fmla="*/ 153 h 226"/>
              <a:gd name="T48" fmla="*/ 14 w 178"/>
              <a:gd name="T49" fmla="*/ 172 h 226"/>
              <a:gd name="T50" fmla="*/ 24 w 178"/>
              <a:gd name="T51" fmla="*/ 187 h 226"/>
              <a:gd name="T52" fmla="*/ 37 w 178"/>
              <a:gd name="T53" fmla="*/ 199 h 226"/>
              <a:gd name="T54" fmla="*/ 52 w 178"/>
              <a:gd name="T55" fmla="*/ 208 h 226"/>
              <a:gd name="T56" fmla="*/ 70 w 178"/>
              <a:gd name="T57" fmla="*/ 213 h 226"/>
              <a:gd name="T58" fmla="*/ 90 w 178"/>
              <a:gd name="T59" fmla="*/ 215 h 226"/>
              <a:gd name="T60" fmla="*/ 115 w 178"/>
              <a:gd name="T61" fmla="*/ 212 h 226"/>
              <a:gd name="T62" fmla="*/ 137 w 178"/>
              <a:gd name="T63" fmla="*/ 202 h 226"/>
              <a:gd name="T64" fmla="*/ 111 w 178"/>
              <a:gd name="T65" fmla="*/ 187 h 226"/>
              <a:gd name="T66" fmla="*/ 97 w 178"/>
              <a:gd name="T67" fmla="*/ 191 h 226"/>
              <a:gd name="T68" fmla="*/ 76 w 178"/>
              <a:gd name="T69" fmla="*/ 189 h 226"/>
              <a:gd name="T70" fmla="*/ 53 w 178"/>
              <a:gd name="T71" fmla="*/ 178 h 226"/>
              <a:gd name="T72" fmla="*/ 36 w 178"/>
              <a:gd name="T73" fmla="*/ 157 h 226"/>
              <a:gd name="T74" fmla="*/ 28 w 178"/>
              <a:gd name="T75" fmla="*/ 127 h 226"/>
              <a:gd name="T76" fmla="*/ 28 w 178"/>
              <a:gd name="T77" fmla="*/ 88 h 226"/>
              <a:gd name="T78" fmla="*/ 36 w 178"/>
              <a:gd name="T79" fmla="*/ 58 h 226"/>
              <a:gd name="T80" fmla="*/ 53 w 178"/>
              <a:gd name="T81" fmla="*/ 37 h 226"/>
              <a:gd name="T82" fmla="*/ 76 w 178"/>
              <a:gd name="T83" fmla="*/ 25 h 226"/>
              <a:gd name="T84" fmla="*/ 104 w 178"/>
              <a:gd name="T85" fmla="*/ 25 h 226"/>
              <a:gd name="T86" fmla="*/ 127 w 178"/>
              <a:gd name="T87" fmla="*/ 37 h 226"/>
              <a:gd name="T88" fmla="*/ 143 w 178"/>
              <a:gd name="T89" fmla="*/ 58 h 226"/>
              <a:gd name="T90" fmla="*/ 151 w 178"/>
              <a:gd name="T91" fmla="*/ 88 h 226"/>
              <a:gd name="T92" fmla="*/ 152 w 178"/>
              <a:gd name="T93" fmla="*/ 117 h 226"/>
              <a:gd name="T94" fmla="*/ 149 w 178"/>
              <a:gd name="T95" fmla="*/ 136 h 226"/>
              <a:gd name="T96" fmla="*/ 145 w 178"/>
              <a:gd name="T97" fmla="*/ 152 h 226"/>
              <a:gd name="T98" fmla="*/ 138 w 178"/>
              <a:gd name="T99" fmla="*/ 165 h 226"/>
              <a:gd name="T100" fmla="*/ 109 w 178"/>
              <a:gd name="T101" fmla="*/ 149 h 226"/>
              <a:gd name="T102" fmla="*/ 117 w 178"/>
              <a:gd name="T103" fmla="*/ 184 h 22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78"/>
              <a:gd name="T157" fmla="*/ 0 h 226"/>
              <a:gd name="T158" fmla="*/ 178 w 178"/>
              <a:gd name="T159" fmla="*/ 226 h 22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78" h="226">
                <a:moveTo>
                  <a:pt x="137" y="202"/>
                </a:moveTo>
                <a:lnTo>
                  <a:pt x="164" y="226"/>
                </a:lnTo>
                <a:lnTo>
                  <a:pt x="176" y="209"/>
                </a:lnTo>
                <a:lnTo>
                  <a:pt x="154" y="187"/>
                </a:lnTo>
                <a:lnTo>
                  <a:pt x="161" y="179"/>
                </a:lnTo>
                <a:lnTo>
                  <a:pt x="165" y="171"/>
                </a:lnTo>
                <a:lnTo>
                  <a:pt x="169" y="162"/>
                </a:lnTo>
                <a:lnTo>
                  <a:pt x="172" y="151"/>
                </a:lnTo>
                <a:lnTo>
                  <a:pt x="175" y="142"/>
                </a:lnTo>
                <a:lnTo>
                  <a:pt x="177" y="130"/>
                </a:lnTo>
                <a:lnTo>
                  <a:pt x="178" y="120"/>
                </a:lnTo>
                <a:lnTo>
                  <a:pt x="178" y="107"/>
                </a:lnTo>
                <a:lnTo>
                  <a:pt x="178" y="95"/>
                </a:lnTo>
                <a:lnTo>
                  <a:pt x="177" y="84"/>
                </a:lnTo>
                <a:lnTo>
                  <a:pt x="175" y="72"/>
                </a:lnTo>
                <a:lnTo>
                  <a:pt x="172" y="61"/>
                </a:lnTo>
                <a:lnTo>
                  <a:pt x="169" y="52"/>
                </a:lnTo>
                <a:lnTo>
                  <a:pt x="165" y="44"/>
                </a:lnTo>
                <a:lnTo>
                  <a:pt x="161" y="36"/>
                </a:lnTo>
                <a:lnTo>
                  <a:pt x="154" y="28"/>
                </a:lnTo>
                <a:lnTo>
                  <a:pt x="149" y="22"/>
                </a:lnTo>
                <a:lnTo>
                  <a:pt x="142" y="16"/>
                </a:lnTo>
                <a:lnTo>
                  <a:pt x="134" y="11"/>
                </a:lnTo>
                <a:lnTo>
                  <a:pt x="127" y="7"/>
                </a:lnTo>
                <a:lnTo>
                  <a:pt x="118" y="4"/>
                </a:lnTo>
                <a:lnTo>
                  <a:pt x="109" y="2"/>
                </a:lnTo>
                <a:lnTo>
                  <a:pt x="99" y="0"/>
                </a:lnTo>
                <a:lnTo>
                  <a:pt x="90" y="0"/>
                </a:lnTo>
                <a:lnTo>
                  <a:pt x="79" y="0"/>
                </a:lnTo>
                <a:lnTo>
                  <a:pt x="70" y="2"/>
                </a:lnTo>
                <a:lnTo>
                  <a:pt x="60" y="4"/>
                </a:lnTo>
                <a:lnTo>
                  <a:pt x="52" y="7"/>
                </a:lnTo>
                <a:lnTo>
                  <a:pt x="45" y="11"/>
                </a:lnTo>
                <a:lnTo>
                  <a:pt x="37" y="16"/>
                </a:lnTo>
                <a:lnTo>
                  <a:pt x="30" y="22"/>
                </a:lnTo>
                <a:lnTo>
                  <a:pt x="24" y="28"/>
                </a:lnTo>
                <a:lnTo>
                  <a:pt x="19" y="36"/>
                </a:lnTo>
                <a:lnTo>
                  <a:pt x="14" y="44"/>
                </a:lnTo>
                <a:lnTo>
                  <a:pt x="10" y="52"/>
                </a:lnTo>
                <a:lnTo>
                  <a:pt x="7" y="61"/>
                </a:lnTo>
                <a:lnTo>
                  <a:pt x="3" y="72"/>
                </a:lnTo>
                <a:lnTo>
                  <a:pt x="1" y="84"/>
                </a:lnTo>
                <a:lnTo>
                  <a:pt x="0" y="95"/>
                </a:lnTo>
                <a:lnTo>
                  <a:pt x="0" y="108"/>
                </a:lnTo>
                <a:lnTo>
                  <a:pt x="0" y="120"/>
                </a:lnTo>
                <a:lnTo>
                  <a:pt x="1" y="131"/>
                </a:lnTo>
                <a:lnTo>
                  <a:pt x="3" y="143"/>
                </a:lnTo>
                <a:lnTo>
                  <a:pt x="7" y="153"/>
                </a:lnTo>
                <a:lnTo>
                  <a:pt x="10" y="163"/>
                </a:lnTo>
                <a:lnTo>
                  <a:pt x="14" y="172"/>
                </a:lnTo>
                <a:lnTo>
                  <a:pt x="19" y="179"/>
                </a:lnTo>
                <a:lnTo>
                  <a:pt x="24" y="187"/>
                </a:lnTo>
                <a:lnTo>
                  <a:pt x="30" y="193"/>
                </a:lnTo>
                <a:lnTo>
                  <a:pt x="37" y="199"/>
                </a:lnTo>
                <a:lnTo>
                  <a:pt x="45" y="203"/>
                </a:lnTo>
                <a:lnTo>
                  <a:pt x="52" y="208"/>
                </a:lnTo>
                <a:lnTo>
                  <a:pt x="60" y="210"/>
                </a:lnTo>
                <a:lnTo>
                  <a:pt x="70" y="213"/>
                </a:lnTo>
                <a:lnTo>
                  <a:pt x="79" y="215"/>
                </a:lnTo>
                <a:lnTo>
                  <a:pt x="90" y="215"/>
                </a:lnTo>
                <a:lnTo>
                  <a:pt x="103" y="214"/>
                </a:lnTo>
                <a:lnTo>
                  <a:pt x="115" y="212"/>
                </a:lnTo>
                <a:lnTo>
                  <a:pt x="127" y="208"/>
                </a:lnTo>
                <a:lnTo>
                  <a:pt x="137" y="202"/>
                </a:lnTo>
                <a:close/>
                <a:moveTo>
                  <a:pt x="117" y="184"/>
                </a:moveTo>
                <a:lnTo>
                  <a:pt x="111" y="187"/>
                </a:lnTo>
                <a:lnTo>
                  <a:pt x="104" y="189"/>
                </a:lnTo>
                <a:lnTo>
                  <a:pt x="97" y="191"/>
                </a:lnTo>
                <a:lnTo>
                  <a:pt x="90" y="191"/>
                </a:lnTo>
                <a:lnTo>
                  <a:pt x="76" y="189"/>
                </a:lnTo>
                <a:lnTo>
                  <a:pt x="64" y="185"/>
                </a:lnTo>
                <a:lnTo>
                  <a:pt x="53" y="178"/>
                </a:lnTo>
                <a:lnTo>
                  <a:pt x="43" y="169"/>
                </a:lnTo>
                <a:lnTo>
                  <a:pt x="36" y="157"/>
                </a:lnTo>
                <a:lnTo>
                  <a:pt x="31" y="143"/>
                </a:lnTo>
                <a:lnTo>
                  <a:pt x="28" y="127"/>
                </a:lnTo>
                <a:lnTo>
                  <a:pt x="27" y="108"/>
                </a:lnTo>
                <a:lnTo>
                  <a:pt x="28" y="88"/>
                </a:lnTo>
                <a:lnTo>
                  <a:pt x="31" y="72"/>
                </a:lnTo>
                <a:lnTo>
                  <a:pt x="36" y="58"/>
                </a:lnTo>
                <a:lnTo>
                  <a:pt x="43" y="46"/>
                </a:lnTo>
                <a:lnTo>
                  <a:pt x="53" y="37"/>
                </a:lnTo>
                <a:lnTo>
                  <a:pt x="64" y="30"/>
                </a:lnTo>
                <a:lnTo>
                  <a:pt x="76" y="25"/>
                </a:lnTo>
                <a:lnTo>
                  <a:pt x="90" y="24"/>
                </a:lnTo>
                <a:lnTo>
                  <a:pt x="104" y="25"/>
                </a:lnTo>
                <a:lnTo>
                  <a:pt x="115" y="30"/>
                </a:lnTo>
                <a:lnTo>
                  <a:pt x="127" y="37"/>
                </a:lnTo>
                <a:lnTo>
                  <a:pt x="135" y="46"/>
                </a:lnTo>
                <a:lnTo>
                  <a:pt x="143" y="58"/>
                </a:lnTo>
                <a:lnTo>
                  <a:pt x="148" y="72"/>
                </a:lnTo>
                <a:lnTo>
                  <a:pt x="151" y="88"/>
                </a:lnTo>
                <a:lnTo>
                  <a:pt x="152" y="108"/>
                </a:lnTo>
                <a:lnTo>
                  <a:pt x="152" y="117"/>
                </a:lnTo>
                <a:lnTo>
                  <a:pt x="151" y="127"/>
                </a:lnTo>
                <a:lnTo>
                  <a:pt x="149" y="136"/>
                </a:lnTo>
                <a:lnTo>
                  <a:pt x="148" y="144"/>
                </a:lnTo>
                <a:lnTo>
                  <a:pt x="145" y="152"/>
                </a:lnTo>
                <a:lnTo>
                  <a:pt x="142" y="159"/>
                </a:lnTo>
                <a:lnTo>
                  <a:pt x="138" y="165"/>
                </a:lnTo>
                <a:lnTo>
                  <a:pt x="134" y="171"/>
                </a:lnTo>
                <a:lnTo>
                  <a:pt x="109" y="149"/>
                </a:lnTo>
                <a:lnTo>
                  <a:pt x="96" y="165"/>
                </a:lnTo>
                <a:lnTo>
                  <a:pt x="117" y="184"/>
                </a:lnTo>
                <a:close/>
              </a:path>
            </a:pathLst>
          </a:custGeom>
          <a:solidFill>
            <a:srgbClr val="000080"/>
          </a:solidFill>
          <a:ln w="9525">
            <a:noFill/>
            <a:round/>
            <a:headEnd/>
            <a:tailEnd/>
          </a:ln>
        </p:spPr>
        <p:txBody>
          <a:bodyPr/>
          <a:lstStyle/>
          <a:p>
            <a:endParaRPr lang="ru-RU"/>
          </a:p>
        </p:txBody>
      </p:sp>
      <p:sp>
        <p:nvSpPr>
          <p:cNvPr id="23865" name="Rectangle 313"/>
          <p:cNvSpPr>
            <a:spLocks noChangeArrowheads="1"/>
          </p:cNvSpPr>
          <p:nvPr/>
        </p:nvSpPr>
        <p:spPr bwMode="auto">
          <a:xfrm>
            <a:off x="6145213" y="1262063"/>
            <a:ext cx="11112" cy="15875"/>
          </a:xfrm>
          <a:prstGeom prst="rect">
            <a:avLst/>
          </a:prstGeom>
          <a:solidFill>
            <a:srgbClr val="000080"/>
          </a:solidFill>
          <a:ln w="9525">
            <a:noFill/>
            <a:miter lim="800000"/>
            <a:headEnd/>
            <a:tailEnd/>
          </a:ln>
        </p:spPr>
        <p:txBody>
          <a:bodyPr/>
          <a:lstStyle/>
          <a:p>
            <a:endParaRPr lang="ru-RU"/>
          </a:p>
        </p:txBody>
      </p:sp>
      <p:sp>
        <p:nvSpPr>
          <p:cNvPr id="23866" name="Freeform 314"/>
          <p:cNvSpPr>
            <a:spLocks/>
          </p:cNvSpPr>
          <p:nvPr/>
        </p:nvSpPr>
        <p:spPr bwMode="auto">
          <a:xfrm>
            <a:off x="4851400" y="1365250"/>
            <a:ext cx="58738" cy="106363"/>
          </a:xfrm>
          <a:custGeom>
            <a:avLst/>
            <a:gdLst>
              <a:gd name="T0" fmla="*/ 124 w 124"/>
              <a:gd name="T1" fmla="*/ 199 h 199"/>
              <a:gd name="T2" fmla="*/ 26 w 124"/>
              <a:gd name="T3" fmla="*/ 175 h 199"/>
              <a:gd name="T4" fmla="*/ 33 w 124"/>
              <a:gd name="T5" fmla="*/ 162 h 199"/>
              <a:gd name="T6" fmla="*/ 41 w 124"/>
              <a:gd name="T7" fmla="*/ 150 h 199"/>
              <a:gd name="T8" fmla="*/ 54 w 124"/>
              <a:gd name="T9" fmla="*/ 140 h 199"/>
              <a:gd name="T10" fmla="*/ 70 w 124"/>
              <a:gd name="T11" fmla="*/ 130 h 199"/>
              <a:gd name="T12" fmla="*/ 95 w 124"/>
              <a:gd name="T13" fmla="*/ 115 h 199"/>
              <a:gd name="T14" fmla="*/ 110 w 124"/>
              <a:gd name="T15" fmla="*/ 102 h 199"/>
              <a:gd name="T16" fmla="*/ 119 w 124"/>
              <a:gd name="T17" fmla="*/ 87 h 199"/>
              <a:gd name="T18" fmla="*/ 123 w 124"/>
              <a:gd name="T19" fmla="*/ 69 h 199"/>
              <a:gd name="T20" fmla="*/ 123 w 124"/>
              <a:gd name="T21" fmla="*/ 46 h 199"/>
              <a:gd name="T22" fmla="*/ 115 w 124"/>
              <a:gd name="T23" fmla="*/ 24 h 199"/>
              <a:gd name="T24" fmla="*/ 99 w 124"/>
              <a:gd name="T25" fmla="*/ 9 h 199"/>
              <a:gd name="T26" fmla="*/ 78 w 124"/>
              <a:gd name="T27" fmla="*/ 1 h 199"/>
              <a:gd name="T28" fmla="*/ 52 w 124"/>
              <a:gd name="T29" fmla="*/ 1 h 199"/>
              <a:gd name="T30" fmla="*/ 30 w 124"/>
              <a:gd name="T31" fmla="*/ 10 h 199"/>
              <a:gd name="T32" fmla="*/ 14 w 124"/>
              <a:gd name="T33" fmla="*/ 28 h 199"/>
              <a:gd name="T34" fmla="*/ 5 w 124"/>
              <a:gd name="T35" fmla="*/ 53 h 199"/>
              <a:gd name="T36" fmla="*/ 4 w 124"/>
              <a:gd name="T37" fmla="*/ 72 h 199"/>
              <a:gd name="T38" fmla="*/ 28 w 124"/>
              <a:gd name="T39" fmla="*/ 70 h 199"/>
              <a:gd name="T40" fmla="*/ 31 w 124"/>
              <a:gd name="T41" fmla="*/ 51 h 199"/>
              <a:gd name="T42" fmla="*/ 38 w 124"/>
              <a:gd name="T43" fmla="*/ 36 h 199"/>
              <a:gd name="T44" fmla="*/ 50 w 124"/>
              <a:gd name="T45" fmla="*/ 28 h 199"/>
              <a:gd name="T46" fmla="*/ 63 w 124"/>
              <a:gd name="T47" fmla="*/ 24 h 199"/>
              <a:gd name="T48" fmla="*/ 78 w 124"/>
              <a:gd name="T49" fmla="*/ 27 h 199"/>
              <a:gd name="T50" fmla="*/ 90 w 124"/>
              <a:gd name="T51" fmla="*/ 34 h 199"/>
              <a:gd name="T52" fmla="*/ 97 w 124"/>
              <a:gd name="T53" fmla="*/ 45 h 199"/>
              <a:gd name="T54" fmla="*/ 99 w 124"/>
              <a:gd name="T55" fmla="*/ 59 h 199"/>
              <a:gd name="T56" fmla="*/ 97 w 124"/>
              <a:gd name="T57" fmla="*/ 72 h 199"/>
              <a:gd name="T58" fmla="*/ 93 w 124"/>
              <a:gd name="T59" fmla="*/ 83 h 199"/>
              <a:gd name="T60" fmla="*/ 84 w 124"/>
              <a:gd name="T61" fmla="*/ 93 h 199"/>
              <a:gd name="T62" fmla="*/ 73 w 124"/>
              <a:gd name="T63" fmla="*/ 101 h 199"/>
              <a:gd name="T64" fmla="*/ 44 w 124"/>
              <a:gd name="T65" fmla="*/ 119 h 199"/>
              <a:gd name="T66" fmla="*/ 22 w 124"/>
              <a:gd name="T67" fmla="*/ 137 h 199"/>
              <a:gd name="T68" fmla="*/ 8 w 124"/>
              <a:gd name="T69" fmla="*/ 158 h 199"/>
              <a:gd name="T70" fmla="*/ 1 w 124"/>
              <a:gd name="T71" fmla="*/ 183 h 199"/>
              <a:gd name="T72" fmla="*/ 0 w 124"/>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5"/>
                </a:lnTo>
                <a:lnTo>
                  <a:pt x="26" y="175"/>
                </a:lnTo>
                <a:lnTo>
                  <a:pt x="30" y="168"/>
                </a:lnTo>
                <a:lnTo>
                  <a:pt x="33" y="162"/>
                </a:lnTo>
                <a:lnTo>
                  <a:pt x="36" y="156"/>
                </a:lnTo>
                <a:lnTo>
                  <a:pt x="41" y="150"/>
                </a:lnTo>
                <a:lnTo>
                  <a:pt x="47" y="145"/>
                </a:lnTo>
                <a:lnTo>
                  <a:pt x="54" y="140"/>
                </a:lnTo>
                <a:lnTo>
                  <a:pt x="61" y="135"/>
                </a:lnTo>
                <a:lnTo>
                  <a:pt x="70" y="130"/>
                </a:lnTo>
                <a:lnTo>
                  <a:pt x="85" y="122"/>
                </a:lnTo>
                <a:lnTo>
                  <a:pt x="95" y="115"/>
                </a:lnTo>
                <a:lnTo>
                  <a:pt x="102" y="109"/>
                </a:lnTo>
                <a:lnTo>
                  <a:pt x="110" y="102"/>
                </a:lnTo>
                <a:lnTo>
                  <a:pt x="115" y="95"/>
                </a:lnTo>
                <a:lnTo>
                  <a:pt x="119" y="87"/>
                </a:lnTo>
                <a:lnTo>
                  <a:pt x="122" y="78"/>
                </a:lnTo>
                <a:lnTo>
                  <a:pt x="123" y="69"/>
                </a:lnTo>
                <a:lnTo>
                  <a:pt x="124" y="59"/>
                </a:lnTo>
                <a:lnTo>
                  <a:pt x="123" y="46"/>
                </a:lnTo>
                <a:lnTo>
                  <a:pt x="120" y="35"/>
                </a:lnTo>
                <a:lnTo>
                  <a:pt x="115" y="24"/>
                </a:lnTo>
                <a:lnTo>
                  <a:pt x="108" y="16"/>
                </a:lnTo>
                <a:lnTo>
                  <a:pt x="99" y="9"/>
                </a:lnTo>
                <a:lnTo>
                  <a:pt x="90" y="4"/>
                </a:lnTo>
                <a:lnTo>
                  <a:pt x="78" y="1"/>
                </a:lnTo>
                <a:lnTo>
                  <a:pt x="64" y="0"/>
                </a:lnTo>
                <a:lnTo>
                  <a:pt x="52" y="1"/>
                </a:lnTo>
                <a:lnTo>
                  <a:pt x="40" y="4"/>
                </a:lnTo>
                <a:lnTo>
                  <a:pt x="30" y="10"/>
                </a:lnTo>
                <a:lnTo>
                  <a:pt x="21" y="18"/>
                </a:lnTo>
                <a:lnTo>
                  <a:pt x="14" y="28"/>
                </a:lnTo>
                <a:lnTo>
                  <a:pt x="8" y="39"/>
                </a:lnTo>
                <a:lnTo>
                  <a:pt x="5" y="53"/>
                </a:lnTo>
                <a:lnTo>
                  <a:pt x="4" y="69"/>
                </a:lnTo>
                <a:lnTo>
                  <a:pt x="4" y="72"/>
                </a:lnTo>
                <a:lnTo>
                  <a:pt x="28" y="72"/>
                </a:lnTo>
                <a:lnTo>
                  <a:pt x="28" y="70"/>
                </a:lnTo>
                <a:lnTo>
                  <a:pt x="30" y="59"/>
                </a:lnTo>
                <a:lnTo>
                  <a:pt x="31" y="51"/>
                </a:lnTo>
                <a:lnTo>
                  <a:pt x="34" y="43"/>
                </a:lnTo>
                <a:lnTo>
                  <a:pt x="38" y="36"/>
                </a:lnTo>
                <a:lnTo>
                  <a:pt x="43" y="31"/>
                </a:lnTo>
                <a:lnTo>
                  <a:pt x="50" y="28"/>
                </a:lnTo>
                <a:lnTo>
                  <a:pt x="56" y="25"/>
                </a:lnTo>
                <a:lnTo>
                  <a:pt x="63" y="24"/>
                </a:lnTo>
                <a:lnTo>
                  <a:pt x="72" y="25"/>
                </a:lnTo>
                <a:lnTo>
                  <a:pt x="78" y="27"/>
                </a:lnTo>
                <a:lnTo>
                  <a:pt x="84" y="30"/>
                </a:lnTo>
                <a:lnTo>
                  <a:pt x="90" y="34"/>
                </a:lnTo>
                <a:lnTo>
                  <a:pt x="94" y="39"/>
                </a:lnTo>
                <a:lnTo>
                  <a:pt x="97" y="45"/>
                </a:lnTo>
                <a:lnTo>
                  <a:pt x="98" y="52"/>
                </a:lnTo>
                <a:lnTo>
                  <a:pt x="99" y="59"/>
                </a:lnTo>
                <a:lnTo>
                  <a:pt x="99" y="66"/>
                </a:lnTo>
                <a:lnTo>
                  <a:pt x="97" y="72"/>
                </a:lnTo>
                <a:lnTo>
                  <a:pt x="96" y="78"/>
                </a:lnTo>
                <a:lnTo>
                  <a:pt x="93" y="83"/>
                </a:lnTo>
                <a:lnTo>
                  <a:pt x="89" y="88"/>
                </a:lnTo>
                <a:lnTo>
                  <a:pt x="84" y="93"/>
                </a:lnTo>
                <a:lnTo>
                  <a:pt x="79" y="98"/>
                </a:lnTo>
                <a:lnTo>
                  <a:pt x="73" y="101"/>
                </a:lnTo>
                <a:lnTo>
                  <a:pt x="58" y="110"/>
                </a:lnTo>
                <a:lnTo>
                  <a:pt x="44" y="119"/>
                </a:lnTo>
                <a:lnTo>
                  <a:pt x="33" y="128"/>
                </a:lnTo>
                <a:lnTo>
                  <a:pt x="22" y="137"/>
                </a:lnTo>
                <a:lnTo>
                  <a:pt x="15" y="148"/>
                </a:lnTo>
                <a:lnTo>
                  <a:pt x="8"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3867" name="Freeform 315"/>
          <p:cNvSpPr>
            <a:spLocks noEditPoints="1"/>
          </p:cNvSpPr>
          <p:nvPr/>
        </p:nvSpPr>
        <p:spPr bwMode="auto">
          <a:xfrm>
            <a:off x="4919663" y="1365250"/>
            <a:ext cx="60325" cy="107950"/>
          </a:xfrm>
          <a:custGeom>
            <a:avLst/>
            <a:gdLst>
              <a:gd name="T0" fmla="*/ 125 w 128"/>
              <a:gd name="T1" fmla="*/ 41 h 204"/>
              <a:gd name="T2" fmla="*/ 116 w 128"/>
              <a:gd name="T3" fmla="*/ 21 h 204"/>
              <a:gd name="T4" fmla="*/ 102 w 128"/>
              <a:gd name="T5" fmla="*/ 8 h 204"/>
              <a:gd name="T6" fmla="*/ 82 w 128"/>
              <a:gd name="T7" fmla="*/ 1 h 204"/>
              <a:gd name="T8" fmla="*/ 62 w 128"/>
              <a:gd name="T9" fmla="*/ 0 h 204"/>
              <a:gd name="T10" fmla="*/ 47 w 128"/>
              <a:gd name="T11" fmla="*/ 4 h 204"/>
              <a:gd name="T12" fmla="*/ 34 w 128"/>
              <a:gd name="T13" fmla="*/ 11 h 204"/>
              <a:gd name="T14" fmla="*/ 24 w 128"/>
              <a:gd name="T15" fmla="*/ 22 h 204"/>
              <a:gd name="T16" fmla="*/ 14 w 128"/>
              <a:gd name="T17" fmla="*/ 36 h 204"/>
              <a:gd name="T18" fmla="*/ 8 w 128"/>
              <a:gd name="T19" fmla="*/ 53 h 204"/>
              <a:gd name="T20" fmla="*/ 4 w 128"/>
              <a:gd name="T21" fmla="*/ 73 h 204"/>
              <a:gd name="T22" fmla="*/ 0 w 128"/>
              <a:gd name="T23" fmla="*/ 98 h 204"/>
              <a:gd name="T24" fmla="*/ 0 w 128"/>
              <a:gd name="T25" fmla="*/ 122 h 204"/>
              <a:gd name="T26" fmla="*/ 3 w 128"/>
              <a:gd name="T27" fmla="*/ 142 h 204"/>
              <a:gd name="T28" fmla="*/ 7 w 128"/>
              <a:gd name="T29" fmla="*/ 159 h 204"/>
              <a:gd name="T30" fmla="*/ 13 w 128"/>
              <a:gd name="T31" fmla="*/ 173 h 204"/>
              <a:gd name="T32" fmla="*/ 22 w 128"/>
              <a:gd name="T33" fmla="*/ 185 h 204"/>
              <a:gd name="T34" fmla="*/ 32 w 128"/>
              <a:gd name="T35" fmla="*/ 194 h 204"/>
              <a:gd name="T36" fmla="*/ 45 w 128"/>
              <a:gd name="T37" fmla="*/ 200 h 204"/>
              <a:gd name="T38" fmla="*/ 58 w 128"/>
              <a:gd name="T39" fmla="*/ 204 h 204"/>
              <a:gd name="T40" fmla="*/ 80 w 128"/>
              <a:gd name="T41" fmla="*/ 202 h 204"/>
              <a:gd name="T42" fmla="*/ 102 w 128"/>
              <a:gd name="T43" fmla="*/ 193 h 204"/>
              <a:gd name="T44" fmla="*/ 119 w 128"/>
              <a:gd name="T45" fmla="*/ 176 h 204"/>
              <a:gd name="T46" fmla="*/ 127 w 128"/>
              <a:gd name="T47" fmla="*/ 150 h 204"/>
              <a:gd name="T48" fmla="*/ 127 w 128"/>
              <a:gd name="T49" fmla="*/ 122 h 204"/>
              <a:gd name="T50" fmla="*/ 119 w 128"/>
              <a:gd name="T51" fmla="*/ 98 h 204"/>
              <a:gd name="T52" fmla="*/ 104 w 128"/>
              <a:gd name="T53" fmla="*/ 80 h 204"/>
              <a:gd name="T54" fmla="*/ 83 w 128"/>
              <a:gd name="T55" fmla="*/ 71 h 204"/>
              <a:gd name="T56" fmla="*/ 57 w 128"/>
              <a:gd name="T57" fmla="*/ 71 h 204"/>
              <a:gd name="T58" fmla="*/ 35 w 128"/>
              <a:gd name="T59" fmla="*/ 83 h 204"/>
              <a:gd name="T60" fmla="*/ 28 w 128"/>
              <a:gd name="T61" fmla="*/ 76 h 204"/>
              <a:gd name="T62" fmla="*/ 34 w 128"/>
              <a:gd name="T63" fmla="*/ 50 h 204"/>
              <a:gd name="T64" fmla="*/ 45 w 128"/>
              <a:gd name="T65" fmla="*/ 32 h 204"/>
              <a:gd name="T66" fmla="*/ 61 w 128"/>
              <a:gd name="T67" fmla="*/ 24 h 204"/>
              <a:gd name="T68" fmla="*/ 76 w 128"/>
              <a:gd name="T69" fmla="*/ 23 h 204"/>
              <a:gd name="T70" fmla="*/ 88 w 128"/>
              <a:gd name="T71" fmla="*/ 28 h 204"/>
              <a:gd name="T72" fmla="*/ 96 w 128"/>
              <a:gd name="T73" fmla="*/ 35 h 204"/>
              <a:gd name="T74" fmla="*/ 102 w 128"/>
              <a:gd name="T75" fmla="*/ 46 h 204"/>
              <a:gd name="T76" fmla="*/ 127 w 128"/>
              <a:gd name="T77" fmla="*/ 52 h 204"/>
              <a:gd name="T78" fmla="*/ 102 w 128"/>
              <a:gd name="T79" fmla="*/ 145 h 204"/>
              <a:gd name="T80" fmla="*/ 97 w 128"/>
              <a:gd name="T81" fmla="*/ 162 h 204"/>
              <a:gd name="T82" fmla="*/ 87 w 128"/>
              <a:gd name="T83" fmla="*/ 173 h 204"/>
              <a:gd name="T84" fmla="*/ 74 w 128"/>
              <a:gd name="T85" fmla="*/ 179 h 204"/>
              <a:gd name="T86" fmla="*/ 58 w 128"/>
              <a:gd name="T87" fmla="*/ 179 h 204"/>
              <a:gd name="T88" fmla="*/ 45 w 128"/>
              <a:gd name="T89" fmla="*/ 173 h 204"/>
              <a:gd name="T90" fmla="*/ 35 w 128"/>
              <a:gd name="T91" fmla="*/ 162 h 204"/>
              <a:gd name="T92" fmla="*/ 30 w 128"/>
              <a:gd name="T93" fmla="*/ 147 h 204"/>
              <a:gd name="T94" fmla="*/ 30 w 128"/>
              <a:gd name="T95" fmla="*/ 127 h 204"/>
              <a:gd name="T96" fmla="*/ 35 w 128"/>
              <a:gd name="T97" fmla="*/ 110 h 204"/>
              <a:gd name="T98" fmla="*/ 45 w 128"/>
              <a:gd name="T99" fmla="*/ 100 h 204"/>
              <a:gd name="T100" fmla="*/ 58 w 128"/>
              <a:gd name="T101" fmla="*/ 94 h 204"/>
              <a:gd name="T102" fmla="*/ 74 w 128"/>
              <a:gd name="T103" fmla="*/ 94 h 204"/>
              <a:gd name="T104" fmla="*/ 88 w 128"/>
              <a:gd name="T105" fmla="*/ 100 h 204"/>
              <a:gd name="T106" fmla="*/ 97 w 128"/>
              <a:gd name="T107" fmla="*/ 110 h 204"/>
              <a:gd name="T108" fmla="*/ 102 w 128"/>
              <a:gd name="T109" fmla="*/ 127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4"/>
              <a:gd name="T167" fmla="*/ 128 w 128"/>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4">
                <a:moveTo>
                  <a:pt x="127" y="52"/>
                </a:moveTo>
                <a:lnTo>
                  <a:pt x="125" y="41"/>
                </a:lnTo>
                <a:lnTo>
                  <a:pt x="122" y="30"/>
                </a:lnTo>
                <a:lnTo>
                  <a:pt x="116" y="21"/>
                </a:lnTo>
                <a:lnTo>
                  <a:pt x="110" y="14"/>
                </a:lnTo>
                <a:lnTo>
                  <a:pt x="102" y="8"/>
                </a:lnTo>
                <a:lnTo>
                  <a:pt x="92" y="3"/>
                </a:lnTo>
                <a:lnTo>
                  <a:pt x="82" y="1"/>
                </a:lnTo>
                <a:lnTo>
                  <a:pt x="69" y="0"/>
                </a:lnTo>
                <a:lnTo>
                  <a:pt x="62" y="0"/>
                </a:lnTo>
                <a:lnTo>
                  <a:pt x="54" y="2"/>
                </a:lnTo>
                <a:lnTo>
                  <a:pt x="47" y="4"/>
                </a:lnTo>
                <a:lnTo>
                  <a:pt x="40" y="7"/>
                </a:lnTo>
                <a:lnTo>
                  <a:pt x="34" y="11"/>
                </a:lnTo>
                <a:lnTo>
                  <a:pt x="29" y="16"/>
                </a:lnTo>
                <a:lnTo>
                  <a:pt x="24" y="22"/>
                </a:lnTo>
                <a:lnTo>
                  <a:pt x="18" y="28"/>
                </a:lnTo>
                <a:lnTo>
                  <a:pt x="14" y="36"/>
                </a:lnTo>
                <a:lnTo>
                  <a:pt x="11" y="44"/>
                </a:lnTo>
                <a:lnTo>
                  <a:pt x="8" y="53"/>
                </a:lnTo>
                <a:lnTo>
                  <a:pt x="5" y="63"/>
                </a:lnTo>
                <a:lnTo>
                  <a:pt x="4" y="73"/>
                </a:lnTo>
                <a:lnTo>
                  <a:pt x="1" y="85"/>
                </a:lnTo>
                <a:lnTo>
                  <a:pt x="0" y="98"/>
                </a:lnTo>
                <a:lnTo>
                  <a:pt x="0" y="110"/>
                </a:lnTo>
                <a:lnTo>
                  <a:pt x="0" y="122"/>
                </a:lnTo>
                <a:lnTo>
                  <a:pt x="1" y="133"/>
                </a:lnTo>
                <a:lnTo>
                  <a:pt x="3" y="142"/>
                </a:lnTo>
                <a:lnTo>
                  <a:pt x="5" y="151"/>
                </a:lnTo>
                <a:lnTo>
                  <a:pt x="7" y="159"/>
                </a:lnTo>
                <a:lnTo>
                  <a:pt x="10" y="166"/>
                </a:lnTo>
                <a:lnTo>
                  <a:pt x="13" y="173"/>
                </a:lnTo>
                <a:lnTo>
                  <a:pt x="17" y="180"/>
                </a:lnTo>
                <a:lnTo>
                  <a:pt x="22" y="185"/>
                </a:lnTo>
                <a:lnTo>
                  <a:pt x="27" y="190"/>
                </a:lnTo>
                <a:lnTo>
                  <a:pt x="32" y="194"/>
                </a:lnTo>
                <a:lnTo>
                  <a:pt x="38" y="198"/>
                </a:lnTo>
                <a:lnTo>
                  <a:pt x="45" y="200"/>
                </a:lnTo>
                <a:lnTo>
                  <a:pt x="51" y="202"/>
                </a:lnTo>
                <a:lnTo>
                  <a:pt x="58" y="204"/>
                </a:lnTo>
                <a:lnTo>
                  <a:pt x="66" y="204"/>
                </a:lnTo>
                <a:lnTo>
                  <a:pt x="80" y="202"/>
                </a:lnTo>
                <a:lnTo>
                  <a:pt x="91" y="199"/>
                </a:lnTo>
                <a:lnTo>
                  <a:pt x="102" y="193"/>
                </a:lnTo>
                <a:lnTo>
                  <a:pt x="111" y="185"/>
                </a:lnTo>
                <a:lnTo>
                  <a:pt x="119" y="176"/>
                </a:lnTo>
                <a:lnTo>
                  <a:pt x="124" y="164"/>
                </a:lnTo>
                <a:lnTo>
                  <a:pt x="127" y="150"/>
                </a:lnTo>
                <a:lnTo>
                  <a:pt x="128" y="136"/>
                </a:lnTo>
                <a:lnTo>
                  <a:pt x="127" y="122"/>
                </a:lnTo>
                <a:lnTo>
                  <a:pt x="124" y="109"/>
                </a:lnTo>
                <a:lnTo>
                  <a:pt x="119" y="98"/>
                </a:lnTo>
                <a:lnTo>
                  <a:pt x="112" y="88"/>
                </a:lnTo>
                <a:lnTo>
                  <a:pt x="104" y="80"/>
                </a:lnTo>
                <a:lnTo>
                  <a:pt x="93" y="74"/>
                </a:lnTo>
                <a:lnTo>
                  <a:pt x="83" y="71"/>
                </a:lnTo>
                <a:lnTo>
                  <a:pt x="70" y="70"/>
                </a:lnTo>
                <a:lnTo>
                  <a:pt x="57" y="71"/>
                </a:lnTo>
                <a:lnTo>
                  <a:pt x="46" y="76"/>
                </a:lnTo>
                <a:lnTo>
                  <a:pt x="35" y="83"/>
                </a:lnTo>
                <a:lnTo>
                  <a:pt x="27" y="92"/>
                </a:lnTo>
                <a:lnTo>
                  <a:pt x="28" y="76"/>
                </a:lnTo>
                <a:lnTo>
                  <a:pt x="31" y="62"/>
                </a:lnTo>
                <a:lnTo>
                  <a:pt x="34" y="50"/>
                </a:lnTo>
                <a:lnTo>
                  <a:pt x="39" y="41"/>
                </a:lnTo>
                <a:lnTo>
                  <a:pt x="45" y="32"/>
                </a:lnTo>
                <a:lnTo>
                  <a:pt x="52" y="28"/>
                </a:lnTo>
                <a:lnTo>
                  <a:pt x="61" y="24"/>
                </a:lnTo>
                <a:lnTo>
                  <a:pt x="70" y="23"/>
                </a:lnTo>
                <a:lnTo>
                  <a:pt x="76" y="23"/>
                </a:lnTo>
                <a:lnTo>
                  <a:pt x="83" y="25"/>
                </a:lnTo>
                <a:lnTo>
                  <a:pt x="88" y="28"/>
                </a:lnTo>
                <a:lnTo>
                  <a:pt x="93" y="30"/>
                </a:lnTo>
                <a:lnTo>
                  <a:pt x="96" y="35"/>
                </a:lnTo>
                <a:lnTo>
                  <a:pt x="100" y="39"/>
                </a:lnTo>
                <a:lnTo>
                  <a:pt x="102" y="46"/>
                </a:lnTo>
                <a:lnTo>
                  <a:pt x="103" y="52"/>
                </a:lnTo>
                <a:lnTo>
                  <a:pt x="127" y="52"/>
                </a:lnTo>
                <a:close/>
                <a:moveTo>
                  <a:pt x="103" y="136"/>
                </a:moveTo>
                <a:lnTo>
                  <a:pt x="102" y="145"/>
                </a:lnTo>
                <a:lnTo>
                  <a:pt x="101" y="155"/>
                </a:lnTo>
                <a:lnTo>
                  <a:pt x="97" y="162"/>
                </a:lnTo>
                <a:lnTo>
                  <a:pt x="92" y="169"/>
                </a:lnTo>
                <a:lnTo>
                  <a:pt x="87" y="173"/>
                </a:lnTo>
                <a:lnTo>
                  <a:pt x="82" y="177"/>
                </a:lnTo>
                <a:lnTo>
                  <a:pt x="74" y="179"/>
                </a:lnTo>
                <a:lnTo>
                  <a:pt x="66" y="180"/>
                </a:lnTo>
                <a:lnTo>
                  <a:pt x="58" y="179"/>
                </a:lnTo>
                <a:lnTo>
                  <a:pt x="51" y="177"/>
                </a:lnTo>
                <a:lnTo>
                  <a:pt x="45" y="173"/>
                </a:lnTo>
                <a:lnTo>
                  <a:pt x="39" y="169"/>
                </a:lnTo>
                <a:lnTo>
                  <a:pt x="35" y="162"/>
                </a:lnTo>
                <a:lnTo>
                  <a:pt x="32" y="155"/>
                </a:lnTo>
                <a:lnTo>
                  <a:pt x="30" y="147"/>
                </a:lnTo>
                <a:lnTo>
                  <a:pt x="29" y="136"/>
                </a:lnTo>
                <a:lnTo>
                  <a:pt x="30" y="127"/>
                </a:lnTo>
                <a:lnTo>
                  <a:pt x="31" y="119"/>
                </a:lnTo>
                <a:lnTo>
                  <a:pt x="35" y="110"/>
                </a:lnTo>
                <a:lnTo>
                  <a:pt x="39" y="105"/>
                </a:lnTo>
                <a:lnTo>
                  <a:pt x="45" y="100"/>
                </a:lnTo>
                <a:lnTo>
                  <a:pt x="51" y="96"/>
                </a:lnTo>
                <a:lnTo>
                  <a:pt x="58" y="94"/>
                </a:lnTo>
                <a:lnTo>
                  <a:pt x="67" y="93"/>
                </a:lnTo>
                <a:lnTo>
                  <a:pt x="74" y="94"/>
                </a:lnTo>
                <a:lnTo>
                  <a:pt x="82" y="96"/>
                </a:lnTo>
                <a:lnTo>
                  <a:pt x="88" y="100"/>
                </a:lnTo>
                <a:lnTo>
                  <a:pt x="93" y="105"/>
                </a:lnTo>
                <a:lnTo>
                  <a:pt x="97" y="110"/>
                </a:lnTo>
                <a:lnTo>
                  <a:pt x="101" y="119"/>
                </a:lnTo>
                <a:lnTo>
                  <a:pt x="102" y="127"/>
                </a:lnTo>
                <a:lnTo>
                  <a:pt x="103" y="136"/>
                </a:lnTo>
                <a:close/>
              </a:path>
            </a:pathLst>
          </a:custGeom>
          <a:solidFill>
            <a:srgbClr val="000080"/>
          </a:solidFill>
          <a:ln w="9525">
            <a:noFill/>
            <a:round/>
            <a:headEnd/>
            <a:tailEnd/>
          </a:ln>
        </p:spPr>
        <p:txBody>
          <a:bodyPr/>
          <a:lstStyle/>
          <a:p>
            <a:endParaRPr lang="ru-RU"/>
          </a:p>
        </p:txBody>
      </p:sp>
      <p:sp>
        <p:nvSpPr>
          <p:cNvPr id="23868" name="Freeform 316"/>
          <p:cNvSpPr>
            <a:spLocks noEditPoints="1"/>
          </p:cNvSpPr>
          <p:nvPr/>
        </p:nvSpPr>
        <p:spPr bwMode="auto">
          <a:xfrm>
            <a:off x="5537200" y="1362075"/>
            <a:ext cx="69850" cy="109538"/>
          </a:xfrm>
          <a:custGeom>
            <a:avLst/>
            <a:gdLst>
              <a:gd name="T0" fmla="*/ 0 w 145"/>
              <a:gd name="T1" fmla="*/ 207 h 207"/>
              <a:gd name="T2" fmla="*/ 26 w 145"/>
              <a:gd name="T3" fmla="*/ 118 h 207"/>
              <a:gd name="T4" fmla="*/ 78 w 145"/>
              <a:gd name="T5" fmla="*/ 118 h 207"/>
              <a:gd name="T6" fmla="*/ 94 w 145"/>
              <a:gd name="T7" fmla="*/ 121 h 207"/>
              <a:gd name="T8" fmla="*/ 104 w 145"/>
              <a:gd name="T9" fmla="*/ 128 h 207"/>
              <a:gd name="T10" fmla="*/ 108 w 145"/>
              <a:gd name="T11" fmla="*/ 142 h 207"/>
              <a:gd name="T12" fmla="*/ 110 w 145"/>
              <a:gd name="T13" fmla="*/ 179 h 207"/>
              <a:gd name="T14" fmla="*/ 112 w 145"/>
              <a:gd name="T15" fmla="*/ 195 h 207"/>
              <a:gd name="T16" fmla="*/ 115 w 145"/>
              <a:gd name="T17" fmla="*/ 207 h 207"/>
              <a:gd name="T18" fmla="*/ 145 w 145"/>
              <a:gd name="T19" fmla="*/ 201 h 207"/>
              <a:gd name="T20" fmla="*/ 139 w 145"/>
              <a:gd name="T21" fmla="*/ 193 h 207"/>
              <a:gd name="T22" fmla="*/ 136 w 145"/>
              <a:gd name="T23" fmla="*/ 177 h 207"/>
              <a:gd name="T24" fmla="*/ 133 w 145"/>
              <a:gd name="T25" fmla="*/ 136 h 207"/>
              <a:gd name="T26" fmla="*/ 131 w 145"/>
              <a:gd name="T27" fmla="*/ 122 h 207"/>
              <a:gd name="T28" fmla="*/ 126 w 145"/>
              <a:gd name="T29" fmla="*/ 113 h 207"/>
              <a:gd name="T30" fmla="*/ 118 w 145"/>
              <a:gd name="T31" fmla="*/ 107 h 207"/>
              <a:gd name="T32" fmla="*/ 118 w 145"/>
              <a:gd name="T33" fmla="*/ 101 h 207"/>
              <a:gd name="T34" fmla="*/ 128 w 145"/>
              <a:gd name="T35" fmla="*/ 92 h 207"/>
              <a:gd name="T36" fmla="*/ 134 w 145"/>
              <a:gd name="T37" fmla="*/ 80 h 207"/>
              <a:gd name="T38" fmla="*/ 139 w 145"/>
              <a:gd name="T39" fmla="*/ 65 h 207"/>
              <a:gd name="T40" fmla="*/ 139 w 145"/>
              <a:gd name="T41" fmla="*/ 49 h 207"/>
              <a:gd name="T42" fmla="*/ 135 w 145"/>
              <a:gd name="T43" fmla="*/ 33 h 207"/>
              <a:gd name="T44" fmla="*/ 129 w 145"/>
              <a:gd name="T45" fmla="*/ 21 h 207"/>
              <a:gd name="T46" fmla="*/ 120 w 145"/>
              <a:gd name="T47" fmla="*/ 11 h 207"/>
              <a:gd name="T48" fmla="*/ 105 w 145"/>
              <a:gd name="T49" fmla="*/ 3 h 207"/>
              <a:gd name="T50" fmla="*/ 85 w 145"/>
              <a:gd name="T51" fmla="*/ 0 h 207"/>
              <a:gd name="T52" fmla="*/ 0 w 145"/>
              <a:gd name="T53" fmla="*/ 0 h 207"/>
              <a:gd name="T54" fmla="*/ 69 w 145"/>
              <a:gd name="T55" fmla="*/ 24 h 207"/>
              <a:gd name="T56" fmla="*/ 88 w 145"/>
              <a:gd name="T57" fmla="*/ 25 h 207"/>
              <a:gd name="T58" fmla="*/ 102 w 145"/>
              <a:gd name="T59" fmla="*/ 30 h 207"/>
              <a:gd name="T60" fmla="*/ 109 w 145"/>
              <a:gd name="T61" fmla="*/ 40 h 207"/>
              <a:gd name="T62" fmla="*/ 112 w 145"/>
              <a:gd name="T63" fmla="*/ 58 h 207"/>
              <a:gd name="T64" fmla="*/ 110 w 145"/>
              <a:gd name="T65" fmla="*/ 75 h 207"/>
              <a:gd name="T66" fmla="*/ 102 w 145"/>
              <a:gd name="T67" fmla="*/ 86 h 207"/>
              <a:gd name="T68" fmla="*/ 88 w 145"/>
              <a:gd name="T69" fmla="*/ 92 h 207"/>
              <a:gd name="T70" fmla="*/ 69 w 145"/>
              <a:gd name="T71" fmla="*/ 94 h 207"/>
              <a:gd name="T72" fmla="*/ 26 w 145"/>
              <a:gd name="T73" fmla="*/ 24 h 2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5"/>
              <a:gd name="T112" fmla="*/ 0 h 207"/>
              <a:gd name="T113" fmla="*/ 145 w 145"/>
              <a:gd name="T114" fmla="*/ 207 h 2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5" h="207">
                <a:moveTo>
                  <a:pt x="0" y="0"/>
                </a:moveTo>
                <a:lnTo>
                  <a:pt x="0" y="207"/>
                </a:lnTo>
                <a:lnTo>
                  <a:pt x="26" y="207"/>
                </a:lnTo>
                <a:lnTo>
                  <a:pt x="26" y="118"/>
                </a:lnTo>
                <a:lnTo>
                  <a:pt x="67" y="118"/>
                </a:lnTo>
                <a:lnTo>
                  <a:pt x="78" y="118"/>
                </a:lnTo>
                <a:lnTo>
                  <a:pt x="87" y="120"/>
                </a:lnTo>
                <a:lnTo>
                  <a:pt x="94" y="121"/>
                </a:lnTo>
                <a:lnTo>
                  <a:pt x="100" y="123"/>
                </a:lnTo>
                <a:lnTo>
                  <a:pt x="104" y="128"/>
                </a:lnTo>
                <a:lnTo>
                  <a:pt x="106" y="134"/>
                </a:lnTo>
                <a:lnTo>
                  <a:pt x="108" y="142"/>
                </a:lnTo>
                <a:lnTo>
                  <a:pt x="109" y="151"/>
                </a:lnTo>
                <a:lnTo>
                  <a:pt x="110" y="179"/>
                </a:lnTo>
                <a:lnTo>
                  <a:pt x="111" y="187"/>
                </a:lnTo>
                <a:lnTo>
                  <a:pt x="112" y="195"/>
                </a:lnTo>
                <a:lnTo>
                  <a:pt x="113" y="201"/>
                </a:lnTo>
                <a:lnTo>
                  <a:pt x="115" y="207"/>
                </a:lnTo>
                <a:lnTo>
                  <a:pt x="145" y="207"/>
                </a:lnTo>
                <a:lnTo>
                  <a:pt x="145" y="201"/>
                </a:lnTo>
                <a:lnTo>
                  <a:pt x="141" y="198"/>
                </a:lnTo>
                <a:lnTo>
                  <a:pt x="139" y="193"/>
                </a:lnTo>
                <a:lnTo>
                  <a:pt x="137" y="186"/>
                </a:lnTo>
                <a:lnTo>
                  <a:pt x="136" y="177"/>
                </a:lnTo>
                <a:lnTo>
                  <a:pt x="134" y="143"/>
                </a:lnTo>
                <a:lnTo>
                  <a:pt x="133" y="136"/>
                </a:lnTo>
                <a:lnTo>
                  <a:pt x="132" y="129"/>
                </a:lnTo>
                <a:lnTo>
                  <a:pt x="131" y="122"/>
                </a:lnTo>
                <a:lnTo>
                  <a:pt x="129" y="117"/>
                </a:lnTo>
                <a:lnTo>
                  <a:pt x="126" y="113"/>
                </a:lnTo>
                <a:lnTo>
                  <a:pt x="123" y="109"/>
                </a:lnTo>
                <a:lnTo>
                  <a:pt x="118" y="107"/>
                </a:lnTo>
                <a:lnTo>
                  <a:pt x="113" y="104"/>
                </a:lnTo>
                <a:lnTo>
                  <a:pt x="118" y="101"/>
                </a:lnTo>
                <a:lnTo>
                  <a:pt x="124" y="96"/>
                </a:lnTo>
                <a:lnTo>
                  <a:pt x="128" y="92"/>
                </a:lnTo>
                <a:lnTo>
                  <a:pt x="132" y="86"/>
                </a:lnTo>
                <a:lnTo>
                  <a:pt x="134" y="80"/>
                </a:lnTo>
                <a:lnTo>
                  <a:pt x="136" y="73"/>
                </a:lnTo>
                <a:lnTo>
                  <a:pt x="139" y="65"/>
                </a:lnTo>
                <a:lnTo>
                  <a:pt x="139" y="57"/>
                </a:lnTo>
                <a:lnTo>
                  <a:pt x="139" y="49"/>
                </a:lnTo>
                <a:lnTo>
                  <a:pt x="137" y="40"/>
                </a:lnTo>
                <a:lnTo>
                  <a:pt x="135" y="33"/>
                </a:lnTo>
                <a:lnTo>
                  <a:pt x="132" y="26"/>
                </a:lnTo>
                <a:lnTo>
                  <a:pt x="129" y="21"/>
                </a:lnTo>
                <a:lnTo>
                  <a:pt x="125" y="16"/>
                </a:lnTo>
                <a:lnTo>
                  <a:pt x="120" y="11"/>
                </a:lnTo>
                <a:lnTo>
                  <a:pt x="114" y="7"/>
                </a:lnTo>
                <a:lnTo>
                  <a:pt x="105" y="3"/>
                </a:lnTo>
                <a:lnTo>
                  <a:pt x="95" y="1"/>
                </a:lnTo>
                <a:lnTo>
                  <a:pt x="85" y="0"/>
                </a:lnTo>
                <a:lnTo>
                  <a:pt x="73" y="0"/>
                </a:lnTo>
                <a:lnTo>
                  <a:pt x="0" y="0"/>
                </a:lnTo>
                <a:close/>
                <a:moveTo>
                  <a:pt x="26" y="24"/>
                </a:moveTo>
                <a:lnTo>
                  <a:pt x="69" y="24"/>
                </a:lnTo>
                <a:lnTo>
                  <a:pt x="79" y="24"/>
                </a:lnTo>
                <a:lnTo>
                  <a:pt x="88" y="25"/>
                </a:lnTo>
                <a:lnTo>
                  <a:pt x="95" y="28"/>
                </a:lnTo>
                <a:lnTo>
                  <a:pt x="102" y="30"/>
                </a:lnTo>
                <a:lnTo>
                  <a:pt x="106" y="35"/>
                </a:lnTo>
                <a:lnTo>
                  <a:pt x="109" y="40"/>
                </a:lnTo>
                <a:lnTo>
                  <a:pt x="111" y="49"/>
                </a:lnTo>
                <a:lnTo>
                  <a:pt x="112" y="58"/>
                </a:lnTo>
                <a:lnTo>
                  <a:pt x="111" y="67"/>
                </a:lnTo>
                <a:lnTo>
                  <a:pt x="110" y="75"/>
                </a:lnTo>
                <a:lnTo>
                  <a:pt x="106" y="81"/>
                </a:lnTo>
                <a:lnTo>
                  <a:pt x="102" y="86"/>
                </a:lnTo>
                <a:lnTo>
                  <a:pt x="95" y="89"/>
                </a:lnTo>
                <a:lnTo>
                  <a:pt x="88" y="92"/>
                </a:lnTo>
                <a:lnTo>
                  <a:pt x="79" y="94"/>
                </a:lnTo>
                <a:lnTo>
                  <a:pt x="69" y="94"/>
                </a:lnTo>
                <a:lnTo>
                  <a:pt x="26" y="94"/>
                </a:lnTo>
                <a:lnTo>
                  <a:pt x="26" y="24"/>
                </a:lnTo>
                <a:close/>
              </a:path>
            </a:pathLst>
          </a:custGeom>
          <a:solidFill>
            <a:srgbClr val="000080"/>
          </a:solidFill>
          <a:ln w="9525">
            <a:noFill/>
            <a:round/>
            <a:headEnd/>
            <a:tailEnd/>
          </a:ln>
        </p:spPr>
        <p:txBody>
          <a:bodyPr/>
          <a:lstStyle/>
          <a:p>
            <a:endParaRPr lang="ru-RU"/>
          </a:p>
        </p:txBody>
      </p:sp>
      <p:sp>
        <p:nvSpPr>
          <p:cNvPr id="23869" name="Freeform 317"/>
          <p:cNvSpPr>
            <a:spLocks noEditPoints="1"/>
          </p:cNvSpPr>
          <p:nvPr/>
        </p:nvSpPr>
        <p:spPr bwMode="auto">
          <a:xfrm>
            <a:off x="5614988" y="1354138"/>
            <a:ext cx="57150" cy="119062"/>
          </a:xfrm>
          <a:custGeom>
            <a:avLst/>
            <a:gdLst>
              <a:gd name="T0" fmla="*/ 97 w 123"/>
              <a:gd name="T1" fmla="*/ 178 h 223"/>
              <a:gd name="T2" fmla="*/ 91 w 123"/>
              <a:gd name="T3" fmla="*/ 189 h 223"/>
              <a:gd name="T4" fmla="*/ 82 w 123"/>
              <a:gd name="T5" fmla="*/ 196 h 223"/>
              <a:gd name="T6" fmla="*/ 70 w 123"/>
              <a:gd name="T7" fmla="*/ 200 h 223"/>
              <a:gd name="T8" fmla="*/ 55 w 123"/>
              <a:gd name="T9" fmla="*/ 199 h 223"/>
              <a:gd name="T10" fmla="*/ 41 w 123"/>
              <a:gd name="T11" fmla="*/ 193 h 223"/>
              <a:gd name="T12" fmla="*/ 30 w 123"/>
              <a:gd name="T13" fmla="*/ 182 h 223"/>
              <a:gd name="T14" fmla="*/ 25 w 123"/>
              <a:gd name="T15" fmla="*/ 163 h 223"/>
              <a:gd name="T16" fmla="*/ 123 w 123"/>
              <a:gd name="T17" fmla="*/ 152 h 223"/>
              <a:gd name="T18" fmla="*/ 122 w 123"/>
              <a:gd name="T19" fmla="*/ 124 h 223"/>
              <a:gd name="T20" fmla="*/ 114 w 123"/>
              <a:gd name="T21" fmla="*/ 95 h 223"/>
              <a:gd name="T22" fmla="*/ 98 w 123"/>
              <a:gd name="T23" fmla="*/ 77 h 223"/>
              <a:gd name="T24" fmla="*/ 76 w 123"/>
              <a:gd name="T25" fmla="*/ 66 h 223"/>
              <a:gd name="T26" fmla="*/ 48 w 123"/>
              <a:gd name="T27" fmla="*/ 66 h 223"/>
              <a:gd name="T28" fmla="*/ 25 w 123"/>
              <a:gd name="T29" fmla="*/ 77 h 223"/>
              <a:gd name="T30" fmla="*/ 9 w 123"/>
              <a:gd name="T31" fmla="*/ 98 h 223"/>
              <a:gd name="T32" fmla="*/ 1 w 123"/>
              <a:gd name="T33" fmla="*/ 128 h 223"/>
              <a:gd name="T34" fmla="*/ 1 w 123"/>
              <a:gd name="T35" fmla="*/ 163 h 223"/>
              <a:gd name="T36" fmla="*/ 9 w 123"/>
              <a:gd name="T37" fmla="*/ 192 h 223"/>
              <a:gd name="T38" fmla="*/ 25 w 123"/>
              <a:gd name="T39" fmla="*/ 212 h 223"/>
              <a:gd name="T40" fmla="*/ 48 w 123"/>
              <a:gd name="T41" fmla="*/ 222 h 223"/>
              <a:gd name="T42" fmla="*/ 73 w 123"/>
              <a:gd name="T43" fmla="*/ 222 h 223"/>
              <a:gd name="T44" fmla="*/ 94 w 123"/>
              <a:gd name="T45" fmla="*/ 215 h 223"/>
              <a:gd name="T46" fmla="*/ 108 w 123"/>
              <a:gd name="T47" fmla="*/ 202 h 223"/>
              <a:gd name="T48" fmla="*/ 119 w 123"/>
              <a:gd name="T49" fmla="*/ 184 h 223"/>
              <a:gd name="T50" fmla="*/ 99 w 123"/>
              <a:gd name="T51" fmla="*/ 172 h 223"/>
              <a:gd name="T52" fmla="*/ 25 w 123"/>
              <a:gd name="T53" fmla="*/ 121 h 223"/>
              <a:gd name="T54" fmla="*/ 31 w 123"/>
              <a:gd name="T55" fmla="*/ 105 h 223"/>
              <a:gd name="T56" fmla="*/ 41 w 123"/>
              <a:gd name="T57" fmla="*/ 93 h 223"/>
              <a:gd name="T58" fmla="*/ 54 w 123"/>
              <a:gd name="T59" fmla="*/ 88 h 223"/>
              <a:gd name="T60" fmla="*/ 70 w 123"/>
              <a:gd name="T61" fmla="*/ 88 h 223"/>
              <a:gd name="T62" fmla="*/ 84 w 123"/>
              <a:gd name="T63" fmla="*/ 94 h 223"/>
              <a:gd name="T64" fmla="*/ 94 w 123"/>
              <a:gd name="T65" fmla="*/ 105 h 223"/>
              <a:gd name="T66" fmla="*/ 98 w 123"/>
              <a:gd name="T67" fmla="*/ 121 h 223"/>
              <a:gd name="T68" fmla="*/ 24 w 123"/>
              <a:gd name="T69" fmla="*/ 131 h 223"/>
              <a:gd name="T70" fmla="*/ 60 w 123"/>
              <a:gd name="T71" fmla="*/ 49 h 223"/>
              <a:gd name="T72" fmla="*/ 70 w 123"/>
              <a:gd name="T73" fmla="*/ 0 h 2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3"/>
              <a:gd name="T113" fmla="*/ 123 w 123"/>
              <a:gd name="T114" fmla="*/ 223 h 22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3">
                <a:moveTo>
                  <a:pt x="99" y="172"/>
                </a:moveTo>
                <a:lnTo>
                  <a:pt x="97" y="178"/>
                </a:lnTo>
                <a:lnTo>
                  <a:pt x="94" y="184"/>
                </a:lnTo>
                <a:lnTo>
                  <a:pt x="91" y="189"/>
                </a:lnTo>
                <a:lnTo>
                  <a:pt x="86" y="193"/>
                </a:lnTo>
                <a:lnTo>
                  <a:pt x="82" y="196"/>
                </a:lnTo>
                <a:lnTo>
                  <a:pt x="77" y="198"/>
                </a:lnTo>
                <a:lnTo>
                  <a:pt x="70" y="200"/>
                </a:lnTo>
                <a:lnTo>
                  <a:pt x="63" y="200"/>
                </a:lnTo>
                <a:lnTo>
                  <a:pt x="55" y="199"/>
                </a:lnTo>
                <a:lnTo>
                  <a:pt x="47" y="197"/>
                </a:lnTo>
                <a:lnTo>
                  <a:pt x="41" y="193"/>
                </a:lnTo>
                <a:lnTo>
                  <a:pt x="35" y="187"/>
                </a:lnTo>
                <a:lnTo>
                  <a:pt x="30" y="182"/>
                </a:lnTo>
                <a:lnTo>
                  <a:pt x="27" y="173"/>
                </a:lnTo>
                <a:lnTo>
                  <a:pt x="25" y="163"/>
                </a:lnTo>
                <a:lnTo>
                  <a:pt x="24" y="152"/>
                </a:lnTo>
                <a:lnTo>
                  <a:pt x="123" y="152"/>
                </a:lnTo>
                <a:lnTo>
                  <a:pt x="123" y="141"/>
                </a:lnTo>
                <a:lnTo>
                  <a:pt x="122" y="124"/>
                </a:lnTo>
                <a:lnTo>
                  <a:pt x="119" y="108"/>
                </a:lnTo>
                <a:lnTo>
                  <a:pt x="114" y="95"/>
                </a:lnTo>
                <a:lnTo>
                  <a:pt x="107" y="85"/>
                </a:lnTo>
                <a:lnTo>
                  <a:pt x="98" y="77"/>
                </a:lnTo>
                <a:lnTo>
                  <a:pt x="87" y="70"/>
                </a:lnTo>
                <a:lnTo>
                  <a:pt x="76" y="66"/>
                </a:lnTo>
                <a:lnTo>
                  <a:pt x="61" y="65"/>
                </a:lnTo>
                <a:lnTo>
                  <a:pt x="48" y="66"/>
                </a:lnTo>
                <a:lnTo>
                  <a:pt x="36" y="71"/>
                </a:lnTo>
                <a:lnTo>
                  <a:pt x="25" y="77"/>
                </a:lnTo>
                <a:lnTo>
                  <a:pt x="17" y="86"/>
                </a:lnTo>
                <a:lnTo>
                  <a:pt x="9" y="98"/>
                </a:lnTo>
                <a:lnTo>
                  <a:pt x="4" y="112"/>
                </a:lnTo>
                <a:lnTo>
                  <a:pt x="1" y="128"/>
                </a:lnTo>
                <a:lnTo>
                  <a:pt x="0" y="145"/>
                </a:lnTo>
                <a:lnTo>
                  <a:pt x="1" y="163"/>
                </a:lnTo>
                <a:lnTo>
                  <a:pt x="4" y="178"/>
                </a:lnTo>
                <a:lnTo>
                  <a:pt x="9" y="192"/>
                </a:lnTo>
                <a:lnTo>
                  <a:pt x="17" y="202"/>
                </a:lnTo>
                <a:lnTo>
                  <a:pt x="25" y="212"/>
                </a:lnTo>
                <a:lnTo>
                  <a:pt x="36" y="218"/>
                </a:lnTo>
                <a:lnTo>
                  <a:pt x="48" y="222"/>
                </a:lnTo>
                <a:lnTo>
                  <a:pt x="61" y="223"/>
                </a:lnTo>
                <a:lnTo>
                  <a:pt x="73" y="222"/>
                </a:lnTo>
                <a:lnTo>
                  <a:pt x="84" y="220"/>
                </a:lnTo>
                <a:lnTo>
                  <a:pt x="94" y="215"/>
                </a:lnTo>
                <a:lnTo>
                  <a:pt x="102" y="209"/>
                </a:lnTo>
                <a:lnTo>
                  <a:pt x="108" y="202"/>
                </a:lnTo>
                <a:lnTo>
                  <a:pt x="115" y="193"/>
                </a:lnTo>
                <a:lnTo>
                  <a:pt x="119" y="184"/>
                </a:lnTo>
                <a:lnTo>
                  <a:pt x="121" y="172"/>
                </a:lnTo>
                <a:lnTo>
                  <a:pt x="99" y="172"/>
                </a:lnTo>
                <a:close/>
                <a:moveTo>
                  <a:pt x="24" y="131"/>
                </a:moveTo>
                <a:lnTo>
                  <a:pt x="25" y="121"/>
                </a:lnTo>
                <a:lnTo>
                  <a:pt x="27" y="113"/>
                </a:lnTo>
                <a:lnTo>
                  <a:pt x="31" y="105"/>
                </a:lnTo>
                <a:lnTo>
                  <a:pt x="36" y="99"/>
                </a:lnTo>
                <a:lnTo>
                  <a:pt x="41" y="93"/>
                </a:lnTo>
                <a:lnTo>
                  <a:pt x="47" y="90"/>
                </a:lnTo>
                <a:lnTo>
                  <a:pt x="54" y="88"/>
                </a:lnTo>
                <a:lnTo>
                  <a:pt x="62" y="87"/>
                </a:lnTo>
                <a:lnTo>
                  <a:pt x="70" y="88"/>
                </a:lnTo>
                <a:lnTo>
                  <a:pt x="78" y="90"/>
                </a:lnTo>
                <a:lnTo>
                  <a:pt x="84" y="94"/>
                </a:lnTo>
                <a:lnTo>
                  <a:pt x="89" y="99"/>
                </a:lnTo>
                <a:lnTo>
                  <a:pt x="94" y="105"/>
                </a:lnTo>
                <a:lnTo>
                  <a:pt x="97" y="113"/>
                </a:lnTo>
                <a:lnTo>
                  <a:pt x="98" y="121"/>
                </a:lnTo>
                <a:lnTo>
                  <a:pt x="99" y="131"/>
                </a:lnTo>
                <a:lnTo>
                  <a:pt x="24" y="131"/>
                </a:lnTo>
                <a:close/>
                <a:moveTo>
                  <a:pt x="44" y="49"/>
                </a:moveTo>
                <a:lnTo>
                  <a:pt x="60" y="49"/>
                </a:lnTo>
                <a:lnTo>
                  <a:pt x="96" y="0"/>
                </a:lnTo>
                <a:lnTo>
                  <a:pt x="70" y="0"/>
                </a:lnTo>
                <a:lnTo>
                  <a:pt x="44" y="49"/>
                </a:lnTo>
                <a:close/>
              </a:path>
            </a:pathLst>
          </a:custGeom>
          <a:solidFill>
            <a:srgbClr val="000080"/>
          </a:solidFill>
          <a:ln w="9525">
            <a:noFill/>
            <a:round/>
            <a:headEnd/>
            <a:tailEnd/>
          </a:ln>
        </p:spPr>
        <p:txBody>
          <a:bodyPr/>
          <a:lstStyle/>
          <a:p>
            <a:endParaRPr lang="ru-RU"/>
          </a:p>
        </p:txBody>
      </p:sp>
      <p:sp>
        <p:nvSpPr>
          <p:cNvPr id="23870" name="Freeform 318"/>
          <p:cNvSpPr>
            <a:spLocks noEditPoints="1"/>
          </p:cNvSpPr>
          <p:nvPr/>
        </p:nvSpPr>
        <p:spPr bwMode="auto">
          <a:xfrm>
            <a:off x="5681663" y="1389063"/>
            <a:ext cx="60325" cy="115887"/>
          </a:xfrm>
          <a:custGeom>
            <a:avLst/>
            <a:gdLst>
              <a:gd name="T0" fmla="*/ 105 w 127"/>
              <a:gd name="T1" fmla="*/ 156 h 218"/>
              <a:gd name="T2" fmla="*/ 102 w 127"/>
              <a:gd name="T3" fmla="*/ 175 h 218"/>
              <a:gd name="T4" fmla="*/ 95 w 127"/>
              <a:gd name="T5" fmla="*/ 188 h 218"/>
              <a:gd name="T6" fmla="*/ 83 w 127"/>
              <a:gd name="T7" fmla="*/ 195 h 218"/>
              <a:gd name="T8" fmla="*/ 65 w 127"/>
              <a:gd name="T9" fmla="*/ 197 h 218"/>
              <a:gd name="T10" fmla="*/ 49 w 127"/>
              <a:gd name="T11" fmla="*/ 196 h 218"/>
              <a:gd name="T12" fmla="*/ 37 w 127"/>
              <a:gd name="T13" fmla="*/ 191 h 218"/>
              <a:gd name="T14" fmla="*/ 31 w 127"/>
              <a:gd name="T15" fmla="*/ 183 h 218"/>
              <a:gd name="T16" fmla="*/ 29 w 127"/>
              <a:gd name="T17" fmla="*/ 172 h 218"/>
              <a:gd name="T18" fmla="*/ 5 w 127"/>
              <a:gd name="T19" fmla="*/ 171 h 218"/>
              <a:gd name="T20" fmla="*/ 7 w 127"/>
              <a:gd name="T21" fmla="*/ 183 h 218"/>
              <a:gd name="T22" fmla="*/ 14 w 127"/>
              <a:gd name="T23" fmla="*/ 199 h 218"/>
              <a:gd name="T24" fmla="*/ 29 w 127"/>
              <a:gd name="T25" fmla="*/ 211 h 218"/>
              <a:gd name="T26" fmla="*/ 50 w 127"/>
              <a:gd name="T27" fmla="*/ 217 h 218"/>
              <a:gd name="T28" fmla="*/ 79 w 127"/>
              <a:gd name="T29" fmla="*/ 217 h 218"/>
              <a:gd name="T30" fmla="*/ 104 w 127"/>
              <a:gd name="T31" fmla="*/ 209 h 218"/>
              <a:gd name="T32" fmla="*/ 118 w 127"/>
              <a:gd name="T33" fmla="*/ 192 h 218"/>
              <a:gd name="T34" fmla="*/ 126 w 127"/>
              <a:gd name="T35" fmla="*/ 168 h 218"/>
              <a:gd name="T36" fmla="*/ 127 w 127"/>
              <a:gd name="T37" fmla="*/ 4 h 218"/>
              <a:gd name="T38" fmla="*/ 105 w 127"/>
              <a:gd name="T39" fmla="*/ 25 h 218"/>
              <a:gd name="T40" fmla="*/ 97 w 127"/>
              <a:gd name="T41" fmla="*/ 14 h 218"/>
              <a:gd name="T42" fmla="*/ 88 w 127"/>
              <a:gd name="T43" fmla="*/ 7 h 218"/>
              <a:gd name="T44" fmla="*/ 76 w 127"/>
              <a:gd name="T45" fmla="*/ 2 h 218"/>
              <a:gd name="T46" fmla="*/ 61 w 127"/>
              <a:gd name="T47" fmla="*/ 0 h 218"/>
              <a:gd name="T48" fmla="*/ 37 w 127"/>
              <a:gd name="T49" fmla="*/ 6 h 218"/>
              <a:gd name="T50" fmla="*/ 17 w 127"/>
              <a:gd name="T51" fmla="*/ 22 h 218"/>
              <a:gd name="T52" fmla="*/ 4 w 127"/>
              <a:gd name="T53" fmla="*/ 47 h 218"/>
              <a:gd name="T54" fmla="*/ 0 w 127"/>
              <a:gd name="T55" fmla="*/ 79 h 218"/>
              <a:gd name="T56" fmla="*/ 4 w 127"/>
              <a:gd name="T57" fmla="*/ 112 h 218"/>
              <a:gd name="T58" fmla="*/ 17 w 127"/>
              <a:gd name="T59" fmla="*/ 136 h 218"/>
              <a:gd name="T60" fmla="*/ 36 w 127"/>
              <a:gd name="T61" fmla="*/ 153 h 218"/>
              <a:gd name="T62" fmla="*/ 61 w 127"/>
              <a:gd name="T63" fmla="*/ 158 h 218"/>
              <a:gd name="T64" fmla="*/ 86 w 127"/>
              <a:gd name="T65" fmla="*/ 153 h 218"/>
              <a:gd name="T66" fmla="*/ 105 w 127"/>
              <a:gd name="T67" fmla="*/ 135 h 218"/>
              <a:gd name="T68" fmla="*/ 74 w 127"/>
              <a:gd name="T69" fmla="*/ 25 h 218"/>
              <a:gd name="T70" fmla="*/ 90 w 127"/>
              <a:gd name="T71" fmla="*/ 32 h 218"/>
              <a:gd name="T72" fmla="*/ 99 w 127"/>
              <a:gd name="T73" fmla="*/ 45 h 218"/>
              <a:gd name="T74" fmla="*/ 105 w 127"/>
              <a:gd name="T75" fmla="*/ 68 h 218"/>
              <a:gd name="T76" fmla="*/ 105 w 127"/>
              <a:gd name="T77" fmla="*/ 93 h 218"/>
              <a:gd name="T78" fmla="*/ 100 w 127"/>
              <a:gd name="T79" fmla="*/ 114 h 218"/>
              <a:gd name="T80" fmla="*/ 90 w 127"/>
              <a:gd name="T81" fmla="*/ 128 h 218"/>
              <a:gd name="T82" fmla="*/ 75 w 127"/>
              <a:gd name="T83" fmla="*/ 134 h 218"/>
              <a:gd name="T84" fmla="*/ 56 w 127"/>
              <a:gd name="T85" fmla="*/ 134 h 218"/>
              <a:gd name="T86" fmla="*/ 41 w 127"/>
              <a:gd name="T87" fmla="*/ 127 h 218"/>
              <a:gd name="T88" fmla="*/ 31 w 127"/>
              <a:gd name="T89" fmla="*/ 113 h 218"/>
              <a:gd name="T90" fmla="*/ 25 w 127"/>
              <a:gd name="T91" fmla="*/ 92 h 218"/>
              <a:gd name="T92" fmla="*/ 25 w 127"/>
              <a:gd name="T93" fmla="*/ 66 h 218"/>
              <a:gd name="T94" fmla="*/ 31 w 127"/>
              <a:gd name="T95" fmla="*/ 45 h 218"/>
              <a:gd name="T96" fmla="*/ 40 w 127"/>
              <a:gd name="T97" fmla="*/ 32 h 218"/>
              <a:gd name="T98" fmla="*/ 55 w 127"/>
              <a:gd name="T99" fmla="*/ 25 h 21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27"/>
              <a:gd name="T151" fmla="*/ 0 h 218"/>
              <a:gd name="T152" fmla="*/ 127 w 127"/>
              <a:gd name="T153" fmla="*/ 218 h 21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27" h="218">
                <a:moveTo>
                  <a:pt x="105" y="135"/>
                </a:moveTo>
                <a:lnTo>
                  <a:pt x="105" y="156"/>
                </a:lnTo>
                <a:lnTo>
                  <a:pt x="105" y="167"/>
                </a:lnTo>
                <a:lnTo>
                  <a:pt x="102" y="175"/>
                </a:lnTo>
                <a:lnTo>
                  <a:pt x="99" y="182"/>
                </a:lnTo>
                <a:lnTo>
                  <a:pt x="95" y="188"/>
                </a:lnTo>
                <a:lnTo>
                  <a:pt x="90" y="191"/>
                </a:lnTo>
                <a:lnTo>
                  <a:pt x="83" y="195"/>
                </a:lnTo>
                <a:lnTo>
                  <a:pt x="74" y="197"/>
                </a:lnTo>
                <a:lnTo>
                  <a:pt x="65" y="197"/>
                </a:lnTo>
                <a:lnTo>
                  <a:pt x="56" y="197"/>
                </a:lnTo>
                <a:lnTo>
                  <a:pt x="49" y="196"/>
                </a:lnTo>
                <a:lnTo>
                  <a:pt x="42" y="193"/>
                </a:lnTo>
                <a:lnTo>
                  <a:pt x="37" y="191"/>
                </a:lnTo>
                <a:lnTo>
                  <a:pt x="34" y="188"/>
                </a:lnTo>
                <a:lnTo>
                  <a:pt x="31" y="183"/>
                </a:lnTo>
                <a:lnTo>
                  <a:pt x="29" y="178"/>
                </a:lnTo>
                <a:lnTo>
                  <a:pt x="29" y="172"/>
                </a:lnTo>
                <a:lnTo>
                  <a:pt x="29" y="171"/>
                </a:lnTo>
                <a:lnTo>
                  <a:pt x="5" y="171"/>
                </a:lnTo>
                <a:lnTo>
                  <a:pt x="5" y="172"/>
                </a:lnTo>
                <a:lnTo>
                  <a:pt x="7" y="183"/>
                </a:lnTo>
                <a:lnTo>
                  <a:pt x="10" y="191"/>
                </a:lnTo>
                <a:lnTo>
                  <a:pt x="14" y="199"/>
                </a:lnTo>
                <a:lnTo>
                  <a:pt x="20" y="205"/>
                </a:lnTo>
                <a:lnTo>
                  <a:pt x="29" y="211"/>
                </a:lnTo>
                <a:lnTo>
                  <a:pt x="39" y="214"/>
                </a:lnTo>
                <a:lnTo>
                  <a:pt x="50" y="217"/>
                </a:lnTo>
                <a:lnTo>
                  <a:pt x="63" y="218"/>
                </a:lnTo>
                <a:lnTo>
                  <a:pt x="79" y="217"/>
                </a:lnTo>
                <a:lnTo>
                  <a:pt x="92" y="214"/>
                </a:lnTo>
                <a:lnTo>
                  <a:pt x="104" y="209"/>
                </a:lnTo>
                <a:lnTo>
                  <a:pt x="112" y="202"/>
                </a:lnTo>
                <a:lnTo>
                  <a:pt x="118" y="192"/>
                </a:lnTo>
                <a:lnTo>
                  <a:pt x="124" y="182"/>
                </a:lnTo>
                <a:lnTo>
                  <a:pt x="126" y="168"/>
                </a:lnTo>
                <a:lnTo>
                  <a:pt x="127" y="151"/>
                </a:lnTo>
                <a:lnTo>
                  <a:pt x="127" y="4"/>
                </a:lnTo>
                <a:lnTo>
                  <a:pt x="105" y="4"/>
                </a:lnTo>
                <a:lnTo>
                  <a:pt x="105" y="25"/>
                </a:lnTo>
                <a:lnTo>
                  <a:pt x="100" y="19"/>
                </a:lnTo>
                <a:lnTo>
                  <a:pt x="97" y="14"/>
                </a:lnTo>
                <a:lnTo>
                  <a:pt x="92" y="11"/>
                </a:lnTo>
                <a:lnTo>
                  <a:pt x="88" y="7"/>
                </a:lnTo>
                <a:lnTo>
                  <a:pt x="81" y="4"/>
                </a:lnTo>
                <a:lnTo>
                  <a:pt x="76" y="2"/>
                </a:lnTo>
                <a:lnTo>
                  <a:pt x="69" y="0"/>
                </a:lnTo>
                <a:lnTo>
                  <a:pt x="61" y="0"/>
                </a:lnTo>
                <a:lnTo>
                  <a:pt x="49" y="1"/>
                </a:lnTo>
                <a:lnTo>
                  <a:pt x="37" y="6"/>
                </a:lnTo>
                <a:lnTo>
                  <a:pt x="27" y="13"/>
                </a:lnTo>
                <a:lnTo>
                  <a:pt x="17" y="22"/>
                </a:lnTo>
                <a:lnTo>
                  <a:pt x="10" y="33"/>
                </a:lnTo>
                <a:lnTo>
                  <a:pt x="4" y="47"/>
                </a:lnTo>
                <a:lnTo>
                  <a:pt x="1" y="62"/>
                </a:lnTo>
                <a:lnTo>
                  <a:pt x="0" y="79"/>
                </a:lnTo>
                <a:lnTo>
                  <a:pt x="1" y="97"/>
                </a:lnTo>
                <a:lnTo>
                  <a:pt x="4" y="112"/>
                </a:lnTo>
                <a:lnTo>
                  <a:pt x="10" y="126"/>
                </a:lnTo>
                <a:lnTo>
                  <a:pt x="17" y="136"/>
                </a:lnTo>
                <a:lnTo>
                  <a:pt x="27" y="146"/>
                </a:lnTo>
                <a:lnTo>
                  <a:pt x="36" y="153"/>
                </a:lnTo>
                <a:lnTo>
                  <a:pt x="49" y="157"/>
                </a:lnTo>
                <a:lnTo>
                  <a:pt x="61" y="158"/>
                </a:lnTo>
                <a:lnTo>
                  <a:pt x="74" y="157"/>
                </a:lnTo>
                <a:lnTo>
                  <a:pt x="86" y="153"/>
                </a:lnTo>
                <a:lnTo>
                  <a:pt x="96" y="146"/>
                </a:lnTo>
                <a:lnTo>
                  <a:pt x="105" y="135"/>
                </a:lnTo>
                <a:close/>
                <a:moveTo>
                  <a:pt x="65" y="23"/>
                </a:moveTo>
                <a:lnTo>
                  <a:pt x="74" y="25"/>
                </a:lnTo>
                <a:lnTo>
                  <a:pt x="82" y="27"/>
                </a:lnTo>
                <a:lnTo>
                  <a:pt x="90" y="32"/>
                </a:lnTo>
                <a:lnTo>
                  <a:pt x="95" y="37"/>
                </a:lnTo>
                <a:lnTo>
                  <a:pt x="99" y="45"/>
                </a:lnTo>
                <a:lnTo>
                  <a:pt x="104" y="56"/>
                </a:lnTo>
                <a:lnTo>
                  <a:pt x="105" y="68"/>
                </a:lnTo>
                <a:lnTo>
                  <a:pt x="106" y="80"/>
                </a:lnTo>
                <a:lnTo>
                  <a:pt x="105" y="93"/>
                </a:lnTo>
                <a:lnTo>
                  <a:pt x="104" y="105"/>
                </a:lnTo>
                <a:lnTo>
                  <a:pt x="100" y="114"/>
                </a:lnTo>
                <a:lnTo>
                  <a:pt x="96" y="121"/>
                </a:lnTo>
                <a:lnTo>
                  <a:pt x="90" y="128"/>
                </a:lnTo>
                <a:lnTo>
                  <a:pt x="82" y="132"/>
                </a:lnTo>
                <a:lnTo>
                  <a:pt x="75" y="134"/>
                </a:lnTo>
                <a:lnTo>
                  <a:pt x="65" y="135"/>
                </a:lnTo>
                <a:lnTo>
                  <a:pt x="56" y="134"/>
                </a:lnTo>
                <a:lnTo>
                  <a:pt x="48" y="132"/>
                </a:lnTo>
                <a:lnTo>
                  <a:pt x="41" y="127"/>
                </a:lnTo>
                <a:lnTo>
                  <a:pt x="35" y="121"/>
                </a:lnTo>
                <a:lnTo>
                  <a:pt x="31" y="113"/>
                </a:lnTo>
                <a:lnTo>
                  <a:pt x="28" y="104"/>
                </a:lnTo>
                <a:lnTo>
                  <a:pt x="25" y="92"/>
                </a:lnTo>
                <a:lnTo>
                  <a:pt x="24" y="79"/>
                </a:lnTo>
                <a:lnTo>
                  <a:pt x="25" y="66"/>
                </a:lnTo>
                <a:lnTo>
                  <a:pt x="28" y="55"/>
                </a:lnTo>
                <a:lnTo>
                  <a:pt x="31" y="45"/>
                </a:lnTo>
                <a:lnTo>
                  <a:pt x="35" y="37"/>
                </a:lnTo>
                <a:lnTo>
                  <a:pt x="40" y="32"/>
                </a:lnTo>
                <a:lnTo>
                  <a:pt x="48" y="27"/>
                </a:lnTo>
                <a:lnTo>
                  <a:pt x="55" y="25"/>
                </a:lnTo>
                <a:lnTo>
                  <a:pt x="65" y="23"/>
                </a:lnTo>
                <a:close/>
              </a:path>
            </a:pathLst>
          </a:custGeom>
          <a:solidFill>
            <a:srgbClr val="000080"/>
          </a:solidFill>
          <a:ln w="9525">
            <a:noFill/>
            <a:round/>
            <a:headEnd/>
            <a:tailEnd/>
          </a:ln>
        </p:spPr>
        <p:txBody>
          <a:bodyPr/>
          <a:lstStyle/>
          <a:p>
            <a:endParaRPr lang="ru-RU"/>
          </a:p>
        </p:txBody>
      </p:sp>
      <p:sp>
        <p:nvSpPr>
          <p:cNvPr id="23871" name="Freeform 319"/>
          <p:cNvSpPr>
            <a:spLocks noEditPoints="1"/>
          </p:cNvSpPr>
          <p:nvPr/>
        </p:nvSpPr>
        <p:spPr bwMode="auto">
          <a:xfrm>
            <a:off x="5757863" y="1362075"/>
            <a:ext cx="11112" cy="109538"/>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872" name="Freeform 320"/>
          <p:cNvSpPr>
            <a:spLocks/>
          </p:cNvSpPr>
          <p:nvPr/>
        </p:nvSpPr>
        <p:spPr bwMode="auto">
          <a:xfrm>
            <a:off x="5784850" y="1389063"/>
            <a:ext cx="52388" cy="82550"/>
          </a:xfrm>
          <a:custGeom>
            <a:avLst/>
            <a:gdLst>
              <a:gd name="T0" fmla="*/ 90 w 113"/>
              <a:gd name="T1" fmla="*/ 155 h 155"/>
              <a:gd name="T2" fmla="*/ 113 w 113"/>
              <a:gd name="T3" fmla="*/ 155 h 155"/>
              <a:gd name="T4" fmla="*/ 113 w 113"/>
              <a:gd name="T5" fmla="*/ 64 h 155"/>
              <a:gd name="T6" fmla="*/ 113 w 113"/>
              <a:gd name="T7" fmla="*/ 57 h 155"/>
              <a:gd name="T8" fmla="*/ 113 w 113"/>
              <a:gd name="T9" fmla="*/ 47 h 155"/>
              <a:gd name="T10" fmla="*/ 112 w 113"/>
              <a:gd name="T11" fmla="*/ 37 h 155"/>
              <a:gd name="T12" fmla="*/ 111 w 113"/>
              <a:gd name="T13" fmla="*/ 28 h 155"/>
              <a:gd name="T14" fmla="*/ 107 w 113"/>
              <a:gd name="T15" fmla="*/ 21 h 155"/>
              <a:gd name="T16" fmla="*/ 104 w 113"/>
              <a:gd name="T17" fmla="*/ 15 h 155"/>
              <a:gd name="T18" fmla="*/ 101 w 113"/>
              <a:gd name="T19" fmla="*/ 12 h 155"/>
              <a:gd name="T20" fmla="*/ 97 w 113"/>
              <a:gd name="T21" fmla="*/ 8 h 155"/>
              <a:gd name="T22" fmla="*/ 91 w 113"/>
              <a:gd name="T23" fmla="*/ 5 h 155"/>
              <a:gd name="T24" fmla="*/ 86 w 113"/>
              <a:gd name="T25" fmla="*/ 2 h 155"/>
              <a:gd name="T26" fmla="*/ 80 w 113"/>
              <a:gd name="T27" fmla="*/ 1 h 155"/>
              <a:gd name="T28" fmla="*/ 72 w 113"/>
              <a:gd name="T29" fmla="*/ 0 h 155"/>
              <a:gd name="T30" fmla="*/ 65 w 113"/>
              <a:gd name="T31" fmla="*/ 0 h 155"/>
              <a:gd name="T32" fmla="*/ 59 w 113"/>
              <a:gd name="T33" fmla="*/ 0 h 155"/>
              <a:gd name="T34" fmla="*/ 52 w 113"/>
              <a:gd name="T35" fmla="*/ 1 h 155"/>
              <a:gd name="T36" fmla="*/ 46 w 113"/>
              <a:gd name="T37" fmla="*/ 4 h 155"/>
              <a:gd name="T38" fmla="*/ 41 w 113"/>
              <a:gd name="T39" fmla="*/ 6 h 155"/>
              <a:gd name="T40" fmla="*/ 35 w 113"/>
              <a:gd name="T41" fmla="*/ 9 h 155"/>
              <a:gd name="T42" fmla="*/ 30 w 113"/>
              <a:gd name="T43" fmla="*/ 14 h 155"/>
              <a:gd name="T44" fmla="*/ 26 w 113"/>
              <a:gd name="T45" fmla="*/ 20 h 155"/>
              <a:gd name="T46" fmla="*/ 22 w 113"/>
              <a:gd name="T47" fmla="*/ 26 h 155"/>
              <a:gd name="T48" fmla="*/ 22 w 113"/>
              <a:gd name="T49" fmla="*/ 4 h 155"/>
              <a:gd name="T50" fmla="*/ 0 w 113"/>
              <a:gd name="T51" fmla="*/ 4 h 155"/>
              <a:gd name="T52" fmla="*/ 0 w 113"/>
              <a:gd name="T53" fmla="*/ 155 h 155"/>
              <a:gd name="T54" fmla="*/ 23 w 113"/>
              <a:gd name="T55" fmla="*/ 155 h 155"/>
              <a:gd name="T56" fmla="*/ 23 w 113"/>
              <a:gd name="T57" fmla="*/ 69 h 155"/>
              <a:gd name="T58" fmla="*/ 24 w 113"/>
              <a:gd name="T59" fmla="*/ 58 h 155"/>
              <a:gd name="T60" fmla="*/ 26 w 113"/>
              <a:gd name="T61" fmla="*/ 49 h 155"/>
              <a:gd name="T62" fmla="*/ 29 w 113"/>
              <a:gd name="T63" fmla="*/ 41 h 155"/>
              <a:gd name="T64" fmla="*/ 33 w 113"/>
              <a:gd name="T65" fmla="*/ 34 h 155"/>
              <a:gd name="T66" fmla="*/ 40 w 113"/>
              <a:gd name="T67" fmla="*/ 29 h 155"/>
              <a:gd name="T68" fmla="*/ 46 w 113"/>
              <a:gd name="T69" fmla="*/ 26 h 155"/>
              <a:gd name="T70" fmla="*/ 54 w 113"/>
              <a:gd name="T71" fmla="*/ 23 h 155"/>
              <a:gd name="T72" fmla="*/ 63 w 113"/>
              <a:gd name="T73" fmla="*/ 22 h 155"/>
              <a:gd name="T74" fmla="*/ 70 w 113"/>
              <a:gd name="T75" fmla="*/ 23 h 155"/>
              <a:gd name="T76" fmla="*/ 77 w 113"/>
              <a:gd name="T77" fmla="*/ 25 h 155"/>
              <a:gd name="T78" fmla="*/ 81 w 113"/>
              <a:gd name="T79" fmla="*/ 28 h 155"/>
              <a:gd name="T80" fmla="*/ 85 w 113"/>
              <a:gd name="T81" fmla="*/ 32 h 155"/>
              <a:gd name="T82" fmla="*/ 87 w 113"/>
              <a:gd name="T83" fmla="*/ 37 h 155"/>
              <a:gd name="T84" fmla="*/ 89 w 113"/>
              <a:gd name="T85" fmla="*/ 44 h 155"/>
              <a:gd name="T86" fmla="*/ 90 w 113"/>
              <a:gd name="T87" fmla="*/ 52 h 155"/>
              <a:gd name="T88" fmla="*/ 90 w 113"/>
              <a:gd name="T89" fmla="*/ 62 h 155"/>
              <a:gd name="T90" fmla="*/ 90 w 113"/>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155"/>
              <a:gd name="T140" fmla="*/ 113 w 113"/>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155">
                <a:moveTo>
                  <a:pt x="90" y="155"/>
                </a:moveTo>
                <a:lnTo>
                  <a:pt x="113" y="155"/>
                </a:lnTo>
                <a:lnTo>
                  <a:pt x="113" y="64"/>
                </a:lnTo>
                <a:lnTo>
                  <a:pt x="113" y="57"/>
                </a:lnTo>
                <a:lnTo>
                  <a:pt x="113" y="47"/>
                </a:lnTo>
                <a:lnTo>
                  <a:pt x="112" y="37"/>
                </a:lnTo>
                <a:lnTo>
                  <a:pt x="111" y="28"/>
                </a:lnTo>
                <a:lnTo>
                  <a:pt x="107" y="21"/>
                </a:lnTo>
                <a:lnTo>
                  <a:pt x="104" y="15"/>
                </a:lnTo>
                <a:lnTo>
                  <a:pt x="101" y="12"/>
                </a:lnTo>
                <a:lnTo>
                  <a:pt x="97" y="8"/>
                </a:lnTo>
                <a:lnTo>
                  <a:pt x="91" y="5"/>
                </a:lnTo>
                <a:lnTo>
                  <a:pt x="86" y="2"/>
                </a:lnTo>
                <a:lnTo>
                  <a:pt x="80" y="1"/>
                </a:lnTo>
                <a:lnTo>
                  <a:pt x="72" y="0"/>
                </a:lnTo>
                <a:lnTo>
                  <a:pt x="65" y="0"/>
                </a:lnTo>
                <a:lnTo>
                  <a:pt x="59" y="0"/>
                </a:lnTo>
                <a:lnTo>
                  <a:pt x="52" y="1"/>
                </a:lnTo>
                <a:lnTo>
                  <a:pt x="46" y="4"/>
                </a:lnTo>
                <a:lnTo>
                  <a:pt x="41" y="6"/>
                </a:lnTo>
                <a:lnTo>
                  <a:pt x="35" y="9"/>
                </a:lnTo>
                <a:lnTo>
                  <a:pt x="30" y="14"/>
                </a:lnTo>
                <a:lnTo>
                  <a:pt x="26" y="20"/>
                </a:lnTo>
                <a:lnTo>
                  <a:pt x="22" y="26"/>
                </a:lnTo>
                <a:lnTo>
                  <a:pt x="22" y="4"/>
                </a:lnTo>
                <a:lnTo>
                  <a:pt x="0" y="4"/>
                </a:lnTo>
                <a:lnTo>
                  <a:pt x="0" y="155"/>
                </a:lnTo>
                <a:lnTo>
                  <a:pt x="23" y="155"/>
                </a:lnTo>
                <a:lnTo>
                  <a:pt x="23" y="69"/>
                </a:lnTo>
                <a:lnTo>
                  <a:pt x="24" y="58"/>
                </a:lnTo>
                <a:lnTo>
                  <a:pt x="26" y="49"/>
                </a:lnTo>
                <a:lnTo>
                  <a:pt x="29" y="41"/>
                </a:lnTo>
                <a:lnTo>
                  <a:pt x="33" y="34"/>
                </a:lnTo>
                <a:lnTo>
                  <a:pt x="40" y="29"/>
                </a:lnTo>
                <a:lnTo>
                  <a:pt x="46" y="26"/>
                </a:lnTo>
                <a:lnTo>
                  <a:pt x="54" y="23"/>
                </a:lnTo>
                <a:lnTo>
                  <a:pt x="63" y="22"/>
                </a:lnTo>
                <a:lnTo>
                  <a:pt x="70" y="23"/>
                </a:lnTo>
                <a:lnTo>
                  <a:pt x="77" y="25"/>
                </a:lnTo>
                <a:lnTo>
                  <a:pt x="81" y="28"/>
                </a:lnTo>
                <a:lnTo>
                  <a:pt x="85" y="32"/>
                </a:lnTo>
                <a:lnTo>
                  <a:pt x="87" y="37"/>
                </a:lnTo>
                <a:lnTo>
                  <a:pt x="89" y="44"/>
                </a:lnTo>
                <a:lnTo>
                  <a:pt x="90" y="52"/>
                </a:lnTo>
                <a:lnTo>
                  <a:pt x="90" y="62"/>
                </a:lnTo>
                <a:lnTo>
                  <a:pt x="90" y="155"/>
                </a:lnTo>
                <a:close/>
              </a:path>
            </a:pathLst>
          </a:custGeom>
          <a:solidFill>
            <a:srgbClr val="000080"/>
          </a:solidFill>
          <a:ln w="9525">
            <a:noFill/>
            <a:round/>
            <a:headEnd/>
            <a:tailEnd/>
          </a:ln>
        </p:spPr>
        <p:txBody>
          <a:bodyPr/>
          <a:lstStyle/>
          <a:p>
            <a:endParaRPr lang="ru-RU"/>
          </a:p>
        </p:txBody>
      </p:sp>
      <p:sp>
        <p:nvSpPr>
          <p:cNvPr id="23873" name="Freeform 321"/>
          <p:cNvSpPr>
            <a:spLocks noEditPoints="1"/>
          </p:cNvSpPr>
          <p:nvPr/>
        </p:nvSpPr>
        <p:spPr bwMode="auto">
          <a:xfrm>
            <a:off x="5851525" y="1389063"/>
            <a:ext cx="58738" cy="84137"/>
          </a:xfrm>
          <a:custGeom>
            <a:avLst/>
            <a:gdLst>
              <a:gd name="T0" fmla="*/ 97 w 123"/>
              <a:gd name="T1" fmla="*/ 113 h 158"/>
              <a:gd name="T2" fmla="*/ 91 w 123"/>
              <a:gd name="T3" fmla="*/ 124 h 158"/>
              <a:gd name="T4" fmla="*/ 82 w 123"/>
              <a:gd name="T5" fmla="*/ 131 h 158"/>
              <a:gd name="T6" fmla="*/ 70 w 123"/>
              <a:gd name="T7" fmla="*/ 135 h 158"/>
              <a:gd name="T8" fmla="*/ 55 w 123"/>
              <a:gd name="T9" fmla="*/ 134 h 158"/>
              <a:gd name="T10" fmla="*/ 41 w 123"/>
              <a:gd name="T11" fmla="*/ 128 h 158"/>
              <a:gd name="T12" fmla="*/ 30 w 123"/>
              <a:gd name="T13" fmla="*/ 117 h 158"/>
              <a:gd name="T14" fmla="*/ 25 w 123"/>
              <a:gd name="T15" fmla="*/ 98 h 158"/>
              <a:gd name="T16" fmla="*/ 123 w 123"/>
              <a:gd name="T17" fmla="*/ 87 h 158"/>
              <a:gd name="T18" fmla="*/ 122 w 123"/>
              <a:gd name="T19" fmla="*/ 59 h 158"/>
              <a:gd name="T20" fmla="*/ 114 w 123"/>
              <a:gd name="T21" fmla="*/ 30 h 158"/>
              <a:gd name="T22" fmla="*/ 98 w 123"/>
              <a:gd name="T23" fmla="*/ 12 h 158"/>
              <a:gd name="T24" fmla="*/ 76 w 123"/>
              <a:gd name="T25" fmla="*/ 1 h 158"/>
              <a:gd name="T26" fmla="*/ 48 w 123"/>
              <a:gd name="T27" fmla="*/ 1 h 158"/>
              <a:gd name="T28" fmla="*/ 25 w 123"/>
              <a:gd name="T29" fmla="*/ 12 h 158"/>
              <a:gd name="T30" fmla="*/ 9 w 123"/>
              <a:gd name="T31" fmla="*/ 33 h 158"/>
              <a:gd name="T32" fmla="*/ 1 w 123"/>
              <a:gd name="T33" fmla="*/ 63 h 158"/>
              <a:gd name="T34" fmla="*/ 1 w 123"/>
              <a:gd name="T35" fmla="*/ 98 h 158"/>
              <a:gd name="T36" fmla="*/ 9 w 123"/>
              <a:gd name="T37" fmla="*/ 127 h 158"/>
              <a:gd name="T38" fmla="*/ 25 w 123"/>
              <a:gd name="T39" fmla="*/ 147 h 158"/>
              <a:gd name="T40" fmla="*/ 48 w 123"/>
              <a:gd name="T41" fmla="*/ 157 h 158"/>
              <a:gd name="T42" fmla="*/ 73 w 123"/>
              <a:gd name="T43" fmla="*/ 157 h 158"/>
              <a:gd name="T44" fmla="*/ 94 w 123"/>
              <a:gd name="T45" fmla="*/ 150 h 158"/>
              <a:gd name="T46" fmla="*/ 108 w 123"/>
              <a:gd name="T47" fmla="*/ 137 h 158"/>
              <a:gd name="T48" fmla="*/ 119 w 123"/>
              <a:gd name="T49" fmla="*/ 119 h 158"/>
              <a:gd name="T50" fmla="*/ 99 w 123"/>
              <a:gd name="T51" fmla="*/ 107 h 158"/>
              <a:gd name="T52" fmla="*/ 25 w 123"/>
              <a:gd name="T53" fmla="*/ 56 h 158"/>
              <a:gd name="T54" fmla="*/ 31 w 123"/>
              <a:gd name="T55" fmla="*/ 40 h 158"/>
              <a:gd name="T56" fmla="*/ 41 w 123"/>
              <a:gd name="T57" fmla="*/ 28 h 158"/>
              <a:gd name="T58" fmla="*/ 54 w 123"/>
              <a:gd name="T59" fmla="*/ 23 h 158"/>
              <a:gd name="T60" fmla="*/ 70 w 123"/>
              <a:gd name="T61" fmla="*/ 23 h 158"/>
              <a:gd name="T62" fmla="*/ 84 w 123"/>
              <a:gd name="T63" fmla="*/ 29 h 158"/>
              <a:gd name="T64" fmla="*/ 94 w 123"/>
              <a:gd name="T65" fmla="*/ 40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4"/>
                </a:lnTo>
                <a:lnTo>
                  <a:pt x="86" y="128"/>
                </a:lnTo>
                <a:lnTo>
                  <a:pt x="82" y="131"/>
                </a:lnTo>
                <a:lnTo>
                  <a:pt x="77" y="133"/>
                </a:lnTo>
                <a:lnTo>
                  <a:pt x="70" y="135"/>
                </a:lnTo>
                <a:lnTo>
                  <a:pt x="63" y="135"/>
                </a:lnTo>
                <a:lnTo>
                  <a:pt x="55" y="134"/>
                </a:lnTo>
                <a:lnTo>
                  <a:pt x="47" y="132"/>
                </a:lnTo>
                <a:lnTo>
                  <a:pt x="41" y="128"/>
                </a:lnTo>
                <a:lnTo>
                  <a:pt x="35" y="122"/>
                </a:lnTo>
                <a:lnTo>
                  <a:pt x="30" y="117"/>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7"/>
                </a:lnTo>
                <a:lnTo>
                  <a:pt x="25" y="147"/>
                </a:lnTo>
                <a:lnTo>
                  <a:pt x="36" y="153"/>
                </a:lnTo>
                <a:lnTo>
                  <a:pt x="48" y="157"/>
                </a:lnTo>
                <a:lnTo>
                  <a:pt x="61" y="158"/>
                </a:lnTo>
                <a:lnTo>
                  <a:pt x="73"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8"/>
                </a:lnTo>
                <a:lnTo>
                  <a:pt x="31" y="40"/>
                </a:lnTo>
                <a:lnTo>
                  <a:pt x="36" y="34"/>
                </a:lnTo>
                <a:lnTo>
                  <a:pt x="41" y="28"/>
                </a:lnTo>
                <a:lnTo>
                  <a:pt x="47" y="25"/>
                </a:lnTo>
                <a:lnTo>
                  <a:pt x="54" y="23"/>
                </a:lnTo>
                <a:lnTo>
                  <a:pt x="62" y="22"/>
                </a:lnTo>
                <a:lnTo>
                  <a:pt x="70" y="23"/>
                </a:lnTo>
                <a:lnTo>
                  <a:pt x="78" y="25"/>
                </a:lnTo>
                <a:lnTo>
                  <a:pt x="84" y="29"/>
                </a:lnTo>
                <a:lnTo>
                  <a:pt x="89"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874" name="Freeform 322"/>
          <p:cNvSpPr>
            <a:spLocks noEditPoints="1"/>
          </p:cNvSpPr>
          <p:nvPr/>
        </p:nvSpPr>
        <p:spPr bwMode="auto">
          <a:xfrm>
            <a:off x="5954713" y="1362075"/>
            <a:ext cx="71437" cy="109538"/>
          </a:xfrm>
          <a:custGeom>
            <a:avLst/>
            <a:gdLst>
              <a:gd name="T0" fmla="*/ 0 w 153"/>
              <a:gd name="T1" fmla="*/ 207 h 207"/>
              <a:gd name="T2" fmla="*/ 71 w 153"/>
              <a:gd name="T3" fmla="*/ 207 h 207"/>
              <a:gd name="T4" fmla="*/ 80 w 153"/>
              <a:gd name="T5" fmla="*/ 207 h 207"/>
              <a:gd name="T6" fmla="*/ 89 w 153"/>
              <a:gd name="T7" fmla="*/ 205 h 207"/>
              <a:gd name="T8" fmla="*/ 97 w 153"/>
              <a:gd name="T9" fmla="*/ 203 h 207"/>
              <a:gd name="T10" fmla="*/ 106 w 153"/>
              <a:gd name="T11" fmla="*/ 200 h 207"/>
              <a:gd name="T12" fmla="*/ 113 w 153"/>
              <a:gd name="T13" fmla="*/ 196 h 207"/>
              <a:gd name="T14" fmla="*/ 119 w 153"/>
              <a:gd name="T15" fmla="*/ 191 h 207"/>
              <a:gd name="T16" fmla="*/ 126 w 153"/>
              <a:gd name="T17" fmla="*/ 186 h 207"/>
              <a:gd name="T18" fmla="*/ 131 w 153"/>
              <a:gd name="T19" fmla="*/ 179 h 207"/>
              <a:gd name="T20" fmla="*/ 136 w 153"/>
              <a:gd name="T21" fmla="*/ 172 h 207"/>
              <a:gd name="T22" fmla="*/ 141 w 153"/>
              <a:gd name="T23" fmla="*/ 164 h 207"/>
              <a:gd name="T24" fmla="*/ 145 w 153"/>
              <a:gd name="T25" fmla="*/ 156 h 207"/>
              <a:gd name="T26" fmla="*/ 148 w 153"/>
              <a:gd name="T27" fmla="*/ 145 h 207"/>
              <a:gd name="T28" fmla="*/ 150 w 153"/>
              <a:gd name="T29" fmla="*/ 136 h 207"/>
              <a:gd name="T30" fmla="*/ 152 w 153"/>
              <a:gd name="T31" fmla="*/ 124 h 207"/>
              <a:gd name="T32" fmla="*/ 153 w 153"/>
              <a:gd name="T33" fmla="*/ 113 h 207"/>
              <a:gd name="T34" fmla="*/ 153 w 153"/>
              <a:gd name="T35" fmla="*/ 100 h 207"/>
              <a:gd name="T36" fmla="*/ 153 w 153"/>
              <a:gd name="T37" fmla="*/ 88 h 207"/>
              <a:gd name="T38" fmla="*/ 152 w 153"/>
              <a:gd name="T39" fmla="*/ 78 h 207"/>
              <a:gd name="T40" fmla="*/ 150 w 153"/>
              <a:gd name="T41" fmla="*/ 67 h 207"/>
              <a:gd name="T42" fmla="*/ 148 w 153"/>
              <a:gd name="T43" fmla="*/ 57 h 207"/>
              <a:gd name="T44" fmla="*/ 145 w 153"/>
              <a:gd name="T45" fmla="*/ 49 h 207"/>
              <a:gd name="T46" fmla="*/ 142 w 153"/>
              <a:gd name="T47" fmla="*/ 39 h 207"/>
              <a:gd name="T48" fmla="*/ 137 w 153"/>
              <a:gd name="T49" fmla="*/ 32 h 207"/>
              <a:gd name="T50" fmla="*/ 132 w 153"/>
              <a:gd name="T51" fmla="*/ 25 h 207"/>
              <a:gd name="T52" fmla="*/ 127 w 153"/>
              <a:gd name="T53" fmla="*/ 19 h 207"/>
              <a:gd name="T54" fmla="*/ 120 w 153"/>
              <a:gd name="T55" fmla="*/ 15 h 207"/>
              <a:gd name="T56" fmla="*/ 114 w 153"/>
              <a:gd name="T57" fmla="*/ 10 h 207"/>
              <a:gd name="T58" fmla="*/ 107 w 153"/>
              <a:gd name="T59" fmla="*/ 7 h 207"/>
              <a:gd name="T60" fmla="*/ 99 w 153"/>
              <a:gd name="T61" fmla="*/ 3 h 207"/>
              <a:gd name="T62" fmla="*/ 91 w 153"/>
              <a:gd name="T63" fmla="*/ 1 h 207"/>
              <a:gd name="T64" fmla="*/ 81 w 153"/>
              <a:gd name="T65" fmla="*/ 0 h 207"/>
              <a:gd name="T66" fmla="*/ 72 w 153"/>
              <a:gd name="T67" fmla="*/ 0 h 207"/>
              <a:gd name="T68" fmla="*/ 0 w 153"/>
              <a:gd name="T69" fmla="*/ 0 h 207"/>
              <a:gd name="T70" fmla="*/ 0 w 153"/>
              <a:gd name="T71" fmla="*/ 207 h 207"/>
              <a:gd name="T72" fmla="*/ 70 w 153"/>
              <a:gd name="T73" fmla="*/ 24 h 207"/>
              <a:gd name="T74" fmla="*/ 83 w 153"/>
              <a:gd name="T75" fmla="*/ 25 h 207"/>
              <a:gd name="T76" fmla="*/ 94 w 153"/>
              <a:gd name="T77" fmla="*/ 29 h 207"/>
              <a:gd name="T78" fmla="*/ 104 w 153"/>
              <a:gd name="T79" fmla="*/ 36 h 207"/>
              <a:gd name="T80" fmla="*/ 112 w 153"/>
              <a:gd name="T81" fmla="*/ 44 h 207"/>
              <a:gd name="T82" fmla="*/ 118 w 153"/>
              <a:gd name="T83" fmla="*/ 56 h 207"/>
              <a:gd name="T84" fmla="*/ 123 w 153"/>
              <a:gd name="T85" fmla="*/ 68 h 207"/>
              <a:gd name="T86" fmla="*/ 126 w 153"/>
              <a:gd name="T87" fmla="*/ 84 h 207"/>
              <a:gd name="T88" fmla="*/ 127 w 153"/>
              <a:gd name="T89" fmla="*/ 102 h 207"/>
              <a:gd name="T90" fmla="*/ 126 w 153"/>
              <a:gd name="T91" fmla="*/ 121 h 207"/>
              <a:gd name="T92" fmla="*/ 124 w 153"/>
              <a:gd name="T93" fmla="*/ 136 h 207"/>
              <a:gd name="T94" fmla="*/ 118 w 153"/>
              <a:gd name="T95" fmla="*/ 150 h 207"/>
              <a:gd name="T96" fmla="*/ 112 w 153"/>
              <a:gd name="T97" fmla="*/ 162 h 207"/>
              <a:gd name="T98" fmla="*/ 105 w 153"/>
              <a:gd name="T99" fmla="*/ 170 h 207"/>
              <a:gd name="T100" fmla="*/ 94 w 153"/>
              <a:gd name="T101" fmla="*/ 177 h 207"/>
              <a:gd name="T102" fmla="*/ 83 w 153"/>
              <a:gd name="T103" fmla="*/ 180 h 207"/>
              <a:gd name="T104" fmla="*/ 70 w 153"/>
              <a:gd name="T105" fmla="*/ 181 h 207"/>
              <a:gd name="T106" fmla="*/ 26 w 153"/>
              <a:gd name="T107" fmla="*/ 181 h 207"/>
              <a:gd name="T108" fmla="*/ 26 w 153"/>
              <a:gd name="T109" fmla="*/ 24 h 207"/>
              <a:gd name="T110" fmla="*/ 70 w 153"/>
              <a:gd name="T111" fmla="*/ 24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1" y="207"/>
                </a:lnTo>
                <a:lnTo>
                  <a:pt x="80" y="207"/>
                </a:lnTo>
                <a:lnTo>
                  <a:pt x="89" y="205"/>
                </a:lnTo>
                <a:lnTo>
                  <a:pt x="97" y="203"/>
                </a:lnTo>
                <a:lnTo>
                  <a:pt x="106" y="200"/>
                </a:lnTo>
                <a:lnTo>
                  <a:pt x="113" y="196"/>
                </a:lnTo>
                <a:lnTo>
                  <a:pt x="119" y="191"/>
                </a:lnTo>
                <a:lnTo>
                  <a:pt x="126" y="186"/>
                </a:lnTo>
                <a:lnTo>
                  <a:pt x="131" y="179"/>
                </a:lnTo>
                <a:lnTo>
                  <a:pt x="136" y="172"/>
                </a:lnTo>
                <a:lnTo>
                  <a:pt x="141" y="164"/>
                </a:lnTo>
                <a:lnTo>
                  <a:pt x="145" y="156"/>
                </a:lnTo>
                <a:lnTo>
                  <a:pt x="148" y="145"/>
                </a:lnTo>
                <a:lnTo>
                  <a:pt x="150" y="136"/>
                </a:lnTo>
                <a:lnTo>
                  <a:pt x="152" y="124"/>
                </a:lnTo>
                <a:lnTo>
                  <a:pt x="153" y="113"/>
                </a:lnTo>
                <a:lnTo>
                  <a:pt x="153" y="100"/>
                </a:lnTo>
                <a:lnTo>
                  <a:pt x="153" y="88"/>
                </a:lnTo>
                <a:lnTo>
                  <a:pt x="152" y="78"/>
                </a:lnTo>
                <a:lnTo>
                  <a:pt x="150" y="67"/>
                </a:lnTo>
                <a:lnTo>
                  <a:pt x="148" y="57"/>
                </a:lnTo>
                <a:lnTo>
                  <a:pt x="145" y="49"/>
                </a:lnTo>
                <a:lnTo>
                  <a:pt x="142" y="39"/>
                </a:lnTo>
                <a:lnTo>
                  <a:pt x="137" y="32"/>
                </a:lnTo>
                <a:lnTo>
                  <a:pt x="132" y="25"/>
                </a:lnTo>
                <a:lnTo>
                  <a:pt x="127" y="19"/>
                </a:lnTo>
                <a:lnTo>
                  <a:pt x="120" y="15"/>
                </a:lnTo>
                <a:lnTo>
                  <a:pt x="114" y="10"/>
                </a:lnTo>
                <a:lnTo>
                  <a:pt x="107" y="7"/>
                </a:lnTo>
                <a:lnTo>
                  <a:pt x="99" y="3"/>
                </a:lnTo>
                <a:lnTo>
                  <a:pt x="91" y="1"/>
                </a:lnTo>
                <a:lnTo>
                  <a:pt x="81" y="0"/>
                </a:lnTo>
                <a:lnTo>
                  <a:pt x="72" y="0"/>
                </a:lnTo>
                <a:lnTo>
                  <a:pt x="0" y="0"/>
                </a:lnTo>
                <a:lnTo>
                  <a:pt x="0" y="207"/>
                </a:lnTo>
                <a:close/>
                <a:moveTo>
                  <a:pt x="70" y="24"/>
                </a:moveTo>
                <a:lnTo>
                  <a:pt x="83" y="25"/>
                </a:lnTo>
                <a:lnTo>
                  <a:pt x="94" y="29"/>
                </a:lnTo>
                <a:lnTo>
                  <a:pt x="104" y="36"/>
                </a:lnTo>
                <a:lnTo>
                  <a:pt x="112" y="44"/>
                </a:lnTo>
                <a:lnTo>
                  <a:pt x="118" y="56"/>
                </a:lnTo>
                <a:lnTo>
                  <a:pt x="123" y="68"/>
                </a:lnTo>
                <a:lnTo>
                  <a:pt x="126" y="84"/>
                </a:lnTo>
                <a:lnTo>
                  <a:pt x="127" y="102"/>
                </a:lnTo>
                <a:lnTo>
                  <a:pt x="126" y="121"/>
                </a:lnTo>
                <a:lnTo>
                  <a:pt x="124" y="136"/>
                </a:lnTo>
                <a:lnTo>
                  <a:pt x="118" y="150"/>
                </a:lnTo>
                <a:lnTo>
                  <a:pt x="112" y="162"/>
                </a:lnTo>
                <a:lnTo>
                  <a:pt x="105" y="170"/>
                </a:lnTo>
                <a:lnTo>
                  <a:pt x="94" y="177"/>
                </a:lnTo>
                <a:lnTo>
                  <a:pt x="83" y="180"/>
                </a:lnTo>
                <a:lnTo>
                  <a:pt x="70" y="181"/>
                </a:lnTo>
                <a:lnTo>
                  <a:pt x="26" y="181"/>
                </a:lnTo>
                <a:lnTo>
                  <a:pt x="26" y="24"/>
                </a:lnTo>
                <a:lnTo>
                  <a:pt x="70" y="24"/>
                </a:lnTo>
                <a:close/>
              </a:path>
            </a:pathLst>
          </a:custGeom>
          <a:solidFill>
            <a:srgbClr val="000080"/>
          </a:solidFill>
          <a:ln w="9525">
            <a:noFill/>
            <a:round/>
            <a:headEnd/>
            <a:tailEnd/>
          </a:ln>
        </p:spPr>
        <p:txBody>
          <a:bodyPr/>
          <a:lstStyle/>
          <a:p>
            <a:endParaRPr lang="ru-RU"/>
          </a:p>
        </p:txBody>
      </p:sp>
      <p:sp>
        <p:nvSpPr>
          <p:cNvPr id="23875" name="Rectangle 323"/>
          <p:cNvSpPr>
            <a:spLocks noChangeArrowheads="1"/>
          </p:cNvSpPr>
          <p:nvPr/>
        </p:nvSpPr>
        <p:spPr bwMode="auto">
          <a:xfrm>
            <a:off x="6040438" y="1454150"/>
            <a:ext cx="12700" cy="17463"/>
          </a:xfrm>
          <a:prstGeom prst="rect">
            <a:avLst/>
          </a:prstGeom>
          <a:solidFill>
            <a:srgbClr val="000080"/>
          </a:solidFill>
          <a:ln w="9525">
            <a:noFill/>
            <a:miter lim="800000"/>
            <a:headEnd/>
            <a:tailEnd/>
          </a:ln>
        </p:spPr>
        <p:txBody>
          <a:bodyPr/>
          <a:lstStyle/>
          <a:p>
            <a:endParaRPr lang="ru-RU"/>
          </a:p>
        </p:txBody>
      </p:sp>
      <p:sp>
        <p:nvSpPr>
          <p:cNvPr id="23876" name="Freeform 324"/>
          <p:cNvSpPr>
            <a:spLocks/>
          </p:cNvSpPr>
          <p:nvPr/>
        </p:nvSpPr>
        <p:spPr bwMode="auto">
          <a:xfrm>
            <a:off x="4851400" y="1558925"/>
            <a:ext cx="58738" cy="104775"/>
          </a:xfrm>
          <a:custGeom>
            <a:avLst/>
            <a:gdLst>
              <a:gd name="T0" fmla="*/ 124 w 124"/>
              <a:gd name="T1" fmla="*/ 199 h 199"/>
              <a:gd name="T2" fmla="*/ 26 w 124"/>
              <a:gd name="T3" fmla="*/ 175 h 199"/>
              <a:gd name="T4" fmla="*/ 33 w 124"/>
              <a:gd name="T5" fmla="*/ 162 h 199"/>
              <a:gd name="T6" fmla="*/ 41 w 124"/>
              <a:gd name="T7" fmla="*/ 151 h 199"/>
              <a:gd name="T8" fmla="*/ 54 w 124"/>
              <a:gd name="T9" fmla="*/ 140 h 199"/>
              <a:gd name="T10" fmla="*/ 70 w 124"/>
              <a:gd name="T11" fmla="*/ 131 h 199"/>
              <a:gd name="T12" fmla="*/ 95 w 124"/>
              <a:gd name="T13" fmla="*/ 116 h 199"/>
              <a:gd name="T14" fmla="*/ 110 w 124"/>
              <a:gd name="T15" fmla="*/ 103 h 199"/>
              <a:gd name="T16" fmla="*/ 119 w 124"/>
              <a:gd name="T17" fmla="*/ 88 h 199"/>
              <a:gd name="T18" fmla="*/ 123 w 124"/>
              <a:gd name="T19" fmla="*/ 69 h 199"/>
              <a:gd name="T20" fmla="*/ 123 w 124"/>
              <a:gd name="T21" fmla="*/ 47 h 199"/>
              <a:gd name="T22" fmla="*/ 115 w 124"/>
              <a:gd name="T23" fmla="*/ 25 h 199"/>
              <a:gd name="T24" fmla="*/ 99 w 124"/>
              <a:gd name="T25" fmla="*/ 10 h 199"/>
              <a:gd name="T26" fmla="*/ 78 w 124"/>
              <a:gd name="T27" fmla="*/ 1 h 199"/>
              <a:gd name="T28" fmla="*/ 52 w 124"/>
              <a:gd name="T29" fmla="*/ 1 h 199"/>
              <a:gd name="T30" fmla="*/ 30 w 124"/>
              <a:gd name="T31" fmla="*/ 11 h 199"/>
              <a:gd name="T32" fmla="*/ 14 w 124"/>
              <a:gd name="T33" fmla="*/ 28 h 199"/>
              <a:gd name="T34" fmla="*/ 5 w 124"/>
              <a:gd name="T35" fmla="*/ 54 h 199"/>
              <a:gd name="T36" fmla="*/ 4 w 124"/>
              <a:gd name="T37" fmla="*/ 73 h 199"/>
              <a:gd name="T38" fmla="*/ 28 w 124"/>
              <a:gd name="T39" fmla="*/ 70 h 199"/>
              <a:gd name="T40" fmla="*/ 31 w 124"/>
              <a:gd name="T41" fmla="*/ 52 h 199"/>
              <a:gd name="T42" fmla="*/ 38 w 124"/>
              <a:gd name="T43" fmla="*/ 36 h 199"/>
              <a:gd name="T44" fmla="*/ 50 w 124"/>
              <a:gd name="T45" fmla="*/ 28 h 199"/>
              <a:gd name="T46" fmla="*/ 63 w 124"/>
              <a:gd name="T47" fmla="*/ 25 h 199"/>
              <a:gd name="T48" fmla="*/ 78 w 124"/>
              <a:gd name="T49" fmla="*/ 27 h 199"/>
              <a:gd name="T50" fmla="*/ 90 w 124"/>
              <a:gd name="T51" fmla="*/ 34 h 199"/>
              <a:gd name="T52" fmla="*/ 97 w 124"/>
              <a:gd name="T53" fmla="*/ 46 h 199"/>
              <a:gd name="T54" fmla="*/ 99 w 124"/>
              <a:gd name="T55" fmla="*/ 60 h 199"/>
              <a:gd name="T56" fmla="*/ 97 w 124"/>
              <a:gd name="T57" fmla="*/ 73 h 199"/>
              <a:gd name="T58" fmla="*/ 93 w 124"/>
              <a:gd name="T59" fmla="*/ 83 h 199"/>
              <a:gd name="T60" fmla="*/ 84 w 124"/>
              <a:gd name="T61" fmla="*/ 93 h 199"/>
              <a:gd name="T62" fmla="*/ 73 w 124"/>
              <a:gd name="T63" fmla="*/ 102 h 199"/>
              <a:gd name="T64" fmla="*/ 44 w 124"/>
              <a:gd name="T65" fmla="*/ 119 h 199"/>
              <a:gd name="T66" fmla="*/ 22 w 124"/>
              <a:gd name="T67" fmla="*/ 138 h 199"/>
              <a:gd name="T68" fmla="*/ 8 w 124"/>
              <a:gd name="T69" fmla="*/ 159 h 199"/>
              <a:gd name="T70" fmla="*/ 1 w 124"/>
              <a:gd name="T71" fmla="*/ 183 h 199"/>
              <a:gd name="T72" fmla="*/ 0 w 124"/>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5"/>
                </a:lnTo>
                <a:lnTo>
                  <a:pt x="26" y="175"/>
                </a:lnTo>
                <a:lnTo>
                  <a:pt x="30" y="168"/>
                </a:lnTo>
                <a:lnTo>
                  <a:pt x="33" y="162"/>
                </a:lnTo>
                <a:lnTo>
                  <a:pt x="36" y="156"/>
                </a:lnTo>
                <a:lnTo>
                  <a:pt x="41" y="151"/>
                </a:lnTo>
                <a:lnTo>
                  <a:pt x="47" y="146"/>
                </a:lnTo>
                <a:lnTo>
                  <a:pt x="54" y="140"/>
                </a:lnTo>
                <a:lnTo>
                  <a:pt x="61" y="135"/>
                </a:lnTo>
                <a:lnTo>
                  <a:pt x="70" y="131"/>
                </a:lnTo>
                <a:lnTo>
                  <a:pt x="85" y="123"/>
                </a:lnTo>
                <a:lnTo>
                  <a:pt x="95" y="116"/>
                </a:lnTo>
                <a:lnTo>
                  <a:pt x="102" y="110"/>
                </a:lnTo>
                <a:lnTo>
                  <a:pt x="110" y="103"/>
                </a:lnTo>
                <a:lnTo>
                  <a:pt x="115" y="96"/>
                </a:lnTo>
                <a:lnTo>
                  <a:pt x="119" y="88"/>
                </a:lnTo>
                <a:lnTo>
                  <a:pt x="122" y="78"/>
                </a:lnTo>
                <a:lnTo>
                  <a:pt x="123" y="69"/>
                </a:lnTo>
                <a:lnTo>
                  <a:pt x="124" y="60"/>
                </a:lnTo>
                <a:lnTo>
                  <a:pt x="123" y="47"/>
                </a:lnTo>
                <a:lnTo>
                  <a:pt x="120" y="35"/>
                </a:lnTo>
                <a:lnTo>
                  <a:pt x="115" y="25"/>
                </a:lnTo>
                <a:lnTo>
                  <a:pt x="108" y="17"/>
                </a:lnTo>
                <a:lnTo>
                  <a:pt x="99" y="10"/>
                </a:lnTo>
                <a:lnTo>
                  <a:pt x="90" y="5"/>
                </a:lnTo>
                <a:lnTo>
                  <a:pt x="78" y="1"/>
                </a:lnTo>
                <a:lnTo>
                  <a:pt x="64" y="0"/>
                </a:lnTo>
                <a:lnTo>
                  <a:pt x="52" y="1"/>
                </a:lnTo>
                <a:lnTo>
                  <a:pt x="40" y="5"/>
                </a:lnTo>
                <a:lnTo>
                  <a:pt x="30" y="11"/>
                </a:lnTo>
                <a:lnTo>
                  <a:pt x="21" y="19"/>
                </a:lnTo>
                <a:lnTo>
                  <a:pt x="14" y="28"/>
                </a:lnTo>
                <a:lnTo>
                  <a:pt x="8" y="40"/>
                </a:lnTo>
                <a:lnTo>
                  <a:pt x="5" y="54"/>
                </a:lnTo>
                <a:lnTo>
                  <a:pt x="4" y="69"/>
                </a:lnTo>
                <a:lnTo>
                  <a:pt x="4" y="73"/>
                </a:lnTo>
                <a:lnTo>
                  <a:pt x="28" y="73"/>
                </a:lnTo>
                <a:lnTo>
                  <a:pt x="28" y="70"/>
                </a:lnTo>
                <a:lnTo>
                  <a:pt x="30" y="60"/>
                </a:lnTo>
                <a:lnTo>
                  <a:pt x="31" y="52"/>
                </a:lnTo>
                <a:lnTo>
                  <a:pt x="34" y="43"/>
                </a:lnTo>
                <a:lnTo>
                  <a:pt x="38" y="36"/>
                </a:lnTo>
                <a:lnTo>
                  <a:pt x="43" y="32"/>
                </a:lnTo>
                <a:lnTo>
                  <a:pt x="50" y="28"/>
                </a:lnTo>
                <a:lnTo>
                  <a:pt x="56" y="26"/>
                </a:lnTo>
                <a:lnTo>
                  <a:pt x="63" y="25"/>
                </a:lnTo>
                <a:lnTo>
                  <a:pt x="72" y="26"/>
                </a:lnTo>
                <a:lnTo>
                  <a:pt x="78" y="27"/>
                </a:lnTo>
                <a:lnTo>
                  <a:pt x="84" y="31"/>
                </a:lnTo>
                <a:lnTo>
                  <a:pt x="90" y="34"/>
                </a:lnTo>
                <a:lnTo>
                  <a:pt x="94" y="40"/>
                </a:lnTo>
                <a:lnTo>
                  <a:pt x="97" y="46"/>
                </a:lnTo>
                <a:lnTo>
                  <a:pt x="98" y="53"/>
                </a:lnTo>
                <a:lnTo>
                  <a:pt x="99" y="60"/>
                </a:lnTo>
                <a:lnTo>
                  <a:pt x="99" y="67"/>
                </a:lnTo>
                <a:lnTo>
                  <a:pt x="97" y="73"/>
                </a:lnTo>
                <a:lnTo>
                  <a:pt x="96" y="78"/>
                </a:lnTo>
                <a:lnTo>
                  <a:pt x="93" y="83"/>
                </a:lnTo>
                <a:lnTo>
                  <a:pt x="89" y="89"/>
                </a:lnTo>
                <a:lnTo>
                  <a:pt x="84" y="93"/>
                </a:lnTo>
                <a:lnTo>
                  <a:pt x="79" y="98"/>
                </a:lnTo>
                <a:lnTo>
                  <a:pt x="73" y="102"/>
                </a:lnTo>
                <a:lnTo>
                  <a:pt x="58" y="111"/>
                </a:lnTo>
                <a:lnTo>
                  <a:pt x="44" y="119"/>
                </a:lnTo>
                <a:lnTo>
                  <a:pt x="33" y="128"/>
                </a:lnTo>
                <a:lnTo>
                  <a:pt x="22" y="138"/>
                </a:lnTo>
                <a:lnTo>
                  <a:pt x="15" y="148"/>
                </a:lnTo>
                <a:lnTo>
                  <a:pt x="8" y="159"/>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3877" name="Freeform 325"/>
          <p:cNvSpPr>
            <a:spLocks/>
          </p:cNvSpPr>
          <p:nvPr/>
        </p:nvSpPr>
        <p:spPr bwMode="auto">
          <a:xfrm>
            <a:off x="4921250" y="1560513"/>
            <a:ext cx="57150" cy="103187"/>
          </a:xfrm>
          <a:custGeom>
            <a:avLst/>
            <a:gdLst>
              <a:gd name="T0" fmla="*/ 25 w 124"/>
              <a:gd name="T1" fmla="*/ 195 h 195"/>
              <a:gd name="T2" fmla="*/ 51 w 124"/>
              <a:gd name="T3" fmla="*/ 195 h 195"/>
              <a:gd name="T4" fmla="*/ 54 w 124"/>
              <a:gd name="T5" fmla="*/ 171 h 195"/>
              <a:gd name="T6" fmla="*/ 60 w 124"/>
              <a:gd name="T7" fmla="*/ 148 h 195"/>
              <a:gd name="T8" fmla="*/ 67 w 124"/>
              <a:gd name="T9" fmla="*/ 126 h 195"/>
              <a:gd name="T10" fmla="*/ 74 w 124"/>
              <a:gd name="T11" fmla="*/ 103 h 195"/>
              <a:gd name="T12" fmla="*/ 85 w 124"/>
              <a:gd name="T13" fmla="*/ 83 h 195"/>
              <a:gd name="T14" fmla="*/ 97 w 124"/>
              <a:gd name="T15" fmla="*/ 63 h 195"/>
              <a:gd name="T16" fmla="*/ 109 w 124"/>
              <a:gd name="T17" fmla="*/ 43 h 195"/>
              <a:gd name="T18" fmla="*/ 124 w 124"/>
              <a:gd name="T19" fmla="*/ 24 h 195"/>
              <a:gd name="T20" fmla="*/ 124 w 124"/>
              <a:gd name="T21" fmla="*/ 0 h 195"/>
              <a:gd name="T22" fmla="*/ 0 w 124"/>
              <a:gd name="T23" fmla="*/ 0 h 195"/>
              <a:gd name="T24" fmla="*/ 0 w 124"/>
              <a:gd name="T25" fmla="*/ 27 h 195"/>
              <a:gd name="T26" fmla="*/ 99 w 124"/>
              <a:gd name="T27" fmla="*/ 27 h 195"/>
              <a:gd name="T28" fmla="*/ 84 w 124"/>
              <a:gd name="T29" fmla="*/ 45 h 195"/>
              <a:gd name="T30" fmla="*/ 70 w 124"/>
              <a:gd name="T31" fmla="*/ 65 h 195"/>
              <a:gd name="T32" fmla="*/ 59 w 124"/>
              <a:gd name="T33" fmla="*/ 85 h 195"/>
              <a:gd name="T34" fmla="*/ 48 w 124"/>
              <a:gd name="T35" fmla="*/ 106 h 195"/>
              <a:gd name="T36" fmla="*/ 40 w 124"/>
              <a:gd name="T37" fmla="*/ 127 h 195"/>
              <a:gd name="T38" fmla="*/ 33 w 124"/>
              <a:gd name="T39" fmla="*/ 149 h 195"/>
              <a:gd name="T40" fmla="*/ 28 w 124"/>
              <a:gd name="T41" fmla="*/ 172 h 195"/>
              <a:gd name="T42" fmla="*/ 25 w 124"/>
              <a:gd name="T43" fmla="*/ 195 h 19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4"/>
              <a:gd name="T67" fmla="*/ 0 h 195"/>
              <a:gd name="T68" fmla="*/ 124 w 124"/>
              <a:gd name="T69" fmla="*/ 195 h 19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4" h="195">
                <a:moveTo>
                  <a:pt x="25" y="195"/>
                </a:moveTo>
                <a:lnTo>
                  <a:pt x="51" y="195"/>
                </a:lnTo>
                <a:lnTo>
                  <a:pt x="54" y="171"/>
                </a:lnTo>
                <a:lnTo>
                  <a:pt x="60" y="148"/>
                </a:lnTo>
                <a:lnTo>
                  <a:pt x="67" y="126"/>
                </a:lnTo>
                <a:lnTo>
                  <a:pt x="74" y="103"/>
                </a:lnTo>
                <a:lnTo>
                  <a:pt x="85" y="83"/>
                </a:lnTo>
                <a:lnTo>
                  <a:pt x="97" y="63"/>
                </a:lnTo>
                <a:lnTo>
                  <a:pt x="109" y="43"/>
                </a:lnTo>
                <a:lnTo>
                  <a:pt x="124" y="24"/>
                </a:lnTo>
                <a:lnTo>
                  <a:pt x="124" y="0"/>
                </a:lnTo>
                <a:lnTo>
                  <a:pt x="0" y="0"/>
                </a:lnTo>
                <a:lnTo>
                  <a:pt x="0" y="27"/>
                </a:lnTo>
                <a:lnTo>
                  <a:pt x="99" y="27"/>
                </a:lnTo>
                <a:lnTo>
                  <a:pt x="84" y="45"/>
                </a:lnTo>
                <a:lnTo>
                  <a:pt x="70" y="65"/>
                </a:lnTo>
                <a:lnTo>
                  <a:pt x="59" y="85"/>
                </a:lnTo>
                <a:lnTo>
                  <a:pt x="48" y="106"/>
                </a:lnTo>
                <a:lnTo>
                  <a:pt x="40" y="127"/>
                </a:lnTo>
                <a:lnTo>
                  <a:pt x="33" y="149"/>
                </a:lnTo>
                <a:lnTo>
                  <a:pt x="28" y="172"/>
                </a:lnTo>
                <a:lnTo>
                  <a:pt x="25" y="195"/>
                </a:lnTo>
                <a:close/>
              </a:path>
            </a:pathLst>
          </a:custGeom>
          <a:solidFill>
            <a:srgbClr val="000080"/>
          </a:solidFill>
          <a:ln w="9525">
            <a:noFill/>
            <a:round/>
            <a:headEnd/>
            <a:tailEnd/>
          </a:ln>
        </p:spPr>
        <p:txBody>
          <a:bodyPr/>
          <a:lstStyle/>
          <a:p>
            <a:endParaRPr lang="ru-RU"/>
          </a:p>
        </p:txBody>
      </p:sp>
      <p:sp>
        <p:nvSpPr>
          <p:cNvPr id="23878" name="Freeform 326"/>
          <p:cNvSpPr>
            <a:spLocks/>
          </p:cNvSpPr>
          <p:nvPr/>
        </p:nvSpPr>
        <p:spPr bwMode="auto">
          <a:xfrm>
            <a:off x="5537200" y="1554163"/>
            <a:ext cx="57150" cy="109537"/>
          </a:xfrm>
          <a:custGeom>
            <a:avLst/>
            <a:gdLst>
              <a:gd name="T0" fmla="*/ 0 w 120"/>
              <a:gd name="T1" fmla="*/ 207 h 207"/>
              <a:gd name="T2" fmla="*/ 120 w 120"/>
              <a:gd name="T3" fmla="*/ 207 h 207"/>
              <a:gd name="T4" fmla="*/ 120 w 120"/>
              <a:gd name="T5" fmla="*/ 181 h 207"/>
              <a:gd name="T6" fmla="*/ 27 w 120"/>
              <a:gd name="T7" fmla="*/ 181 h 207"/>
              <a:gd name="T8" fmla="*/ 27 w 120"/>
              <a:gd name="T9" fmla="*/ 0 h 207"/>
              <a:gd name="T10" fmla="*/ 0 w 120"/>
              <a:gd name="T11" fmla="*/ 0 h 207"/>
              <a:gd name="T12" fmla="*/ 0 w 120"/>
              <a:gd name="T13" fmla="*/ 207 h 207"/>
              <a:gd name="T14" fmla="*/ 0 60000 65536"/>
              <a:gd name="T15" fmla="*/ 0 60000 65536"/>
              <a:gd name="T16" fmla="*/ 0 60000 65536"/>
              <a:gd name="T17" fmla="*/ 0 60000 65536"/>
              <a:gd name="T18" fmla="*/ 0 60000 65536"/>
              <a:gd name="T19" fmla="*/ 0 60000 65536"/>
              <a:gd name="T20" fmla="*/ 0 60000 65536"/>
              <a:gd name="T21" fmla="*/ 0 w 120"/>
              <a:gd name="T22" fmla="*/ 0 h 207"/>
              <a:gd name="T23" fmla="*/ 120 w 120"/>
              <a:gd name="T24" fmla="*/ 207 h 2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 h="207">
                <a:moveTo>
                  <a:pt x="0" y="207"/>
                </a:moveTo>
                <a:lnTo>
                  <a:pt x="120" y="207"/>
                </a:lnTo>
                <a:lnTo>
                  <a:pt x="120" y="181"/>
                </a:lnTo>
                <a:lnTo>
                  <a:pt x="27" y="181"/>
                </a:lnTo>
                <a:lnTo>
                  <a:pt x="27" y="0"/>
                </a:lnTo>
                <a:lnTo>
                  <a:pt x="0" y="0"/>
                </a:lnTo>
                <a:lnTo>
                  <a:pt x="0" y="207"/>
                </a:lnTo>
                <a:close/>
              </a:path>
            </a:pathLst>
          </a:custGeom>
          <a:solidFill>
            <a:srgbClr val="000080"/>
          </a:solidFill>
          <a:ln w="9525">
            <a:noFill/>
            <a:round/>
            <a:headEnd/>
            <a:tailEnd/>
          </a:ln>
        </p:spPr>
        <p:txBody>
          <a:bodyPr/>
          <a:lstStyle/>
          <a:p>
            <a:endParaRPr lang="ru-RU"/>
          </a:p>
        </p:txBody>
      </p:sp>
      <p:sp>
        <p:nvSpPr>
          <p:cNvPr id="23879" name="Freeform 327"/>
          <p:cNvSpPr>
            <a:spLocks/>
          </p:cNvSpPr>
          <p:nvPr/>
        </p:nvSpPr>
        <p:spPr bwMode="auto">
          <a:xfrm>
            <a:off x="5602288" y="1584325"/>
            <a:ext cx="53975" cy="80963"/>
          </a:xfrm>
          <a:custGeom>
            <a:avLst/>
            <a:gdLst>
              <a:gd name="T0" fmla="*/ 24 w 114"/>
              <a:gd name="T1" fmla="*/ 0 h 155"/>
              <a:gd name="T2" fmla="*/ 0 w 114"/>
              <a:gd name="T3" fmla="*/ 0 h 155"/>
              <a:gd name="T4" fmla="*/ 0 w 114"/>
              <a:gd name="T5" fmla="*/ 91 h 155"/>
              <a:gd name="T6" fmla="*/ 0 w 114"/>
              <a:gd name="T7" fmla="*/ 98 h 155"/>
              <a:gd name="T8" fmla="*/ 0 w 114"/>
              <a:gd name="T9" fmla="*/ 108 h 155"/>
              <a:gd name="T10" fmla="*/ 1 w 114"/>
              <a:gd name="T11" fmla="*/ 118 h 155"/>
              <a:gd name="T12" fmla="*/ 4 w 114"/>
              <a:gd name="T13" fmla="*/ 127 h 155"/>
              <a:gd name="T14" fmla="*/ 7 w 114"/>
              <a:gd name="T15" fmla="*/ 134 h 155"/>
              <a:gd name="T16" fmla="*/ 10 w 114"/>
              <a:gd name="T17" fmla="*/ 139 h 155"/>
              <a:gd name="T18" fmla="*/ 13 w 114"/>
              <a:gd name="T19" fmla="*/ 143 h 155"/>
              <a:gd name="T20" fmla="*/ 17 w 114"/>
              <a:gd name="T21" fmla="*/ 147 h 155"/>
              <a:gd name="T22" fmla="*/ 23 w 114"/>
              <a:gd name="T23" fmla="*/ 149 h 155"/>
              <a:gd name="T24" fmla="*/ 28 w 114"/>
              <a:gd name="T25" fmla="*/ 151 h 155"/>
              <a:gd name="T26" fmla="*/ 34 w 114"/>
              <a:gd name="T27" fmla="*/ 154 h 155"/>
              <a:gd name="T28" fmla="*/ 40 w 114"/>
              <a:gd name="T29" fmla="*/ 155 h 155"/>
              <a:gd name="T30" fmla="*/ 47 w 114"/>
              <a:gd name="T31" fmla="*/ 155 h 155"/>
              <a:gd name="T32" fmla="*/ 54 w 114"/>
              <a:gd name="T33" fmla="*/ 155 h 155"/>
              <a:gd name="T34" fmla="*/ 62 w 114"/>
              <a:gd name="T35" fmla="*/ 154 h 155"/>
              <a:gd name="T36" fmla="*/ 68 w 114"/>
              <a:gd name="T37" fmla="*/ 151 h 155"/>
              <a:gd name="T38" fmla="*/ 74 w 114"/>
              <a:gd name="T39" fmla="*/ 148 h 155"/>
              <a:gd name="T40" fmla="*/ 80 w 114"/>
              <a:gd name="T41" fmla="*/ 144 h 155"/>
              <a:gd name="T42" fmla="*/ 84 w 114"/>
              <a:gd name="T43" fmla="*/ 140 h 155"/>
              <a:gd name="T44" fmla="*/ 88 w 114"/>
              <a:gd name="T45" fmla="*/ 135 h 155"/>
              <a:gd name="T46" fmla="*/ 92 w 114"/>
              <a:gd name="T47" fmla="*/ 129 h 155"/>
              <a:gd name="T48" fmla="*/ 92 w 114"/>
              <a:gd name="T49" fmla="*/ 151 h 155"/>
              <a:gd name="T50" fmla="*/ 114 w 114"/>
              <a:gd name="T51" fmla="*/ 151 h 155"/>
              <a:gd name="T52" fmla="*/ 114 w 114"/>
              <a:gd name="T53" fmla="*/ 0 h 155"/>
              <a:gd name="T54" fmla="*/ 91 w 114"/>
              <a:gd name="T55" fmla="*/ 0 h 155"/>
              <a:gd name="T56" fmla="*/ 91 w 114"/>
              <a:gd name="T57" fmla="*/ 82 h 155"/>
              <a:gd name="T58" fmla="*/ 90 w 114"/>
              <a:gd name="T59" fmla="*/ 93 h 155"/>
              <a:gd name="T60" fmla="*/ 89 w 114"/>
              <a:gd name="T61" fmla="*/ 104 h 155"/>
              <a:gd name="T62" fmla="*/ 86 w 114"/>
              <a:gd name="T63" fmla="*/ 113 h 155"/>
              <a:gd name="T64" fmla="*/ 81 w 114"/>
              <a:gd name="T65" fmla="*/ 120 h 155"/>
              <a:gd name="T66" fmla="*/ 75 w 114"/>
              <a:gd name="T67" fmla="*/ 126 h 155"/>
              <a:gd name="T68" fmla="*/ 69 w 114"/>
              <a:gd name="T69" fmla="*/ 129 h 155"/>
              <a:gd name="T70" fmla="*/ 61 w 114"/>
              <a:gd name="T71" fmla="*/ 132 h 155"/>
              <a:gd name="T72" fmla="*/ 51 w 114"/>
              <a:gd name="T73" fmla="*/ 133 h 155"/>
              <a:gd name="T74" fmla="*/ 44 w 114"/>
              <a:gd name="T75" fmla="*/ 133 h 155"/>
              <a:gd name="T76" fmla="*/ 37 w 114"/>
              <a:gd name="T77" fmla="*/ 131 h 155"/>
              <a:gd name="T78" fmla="*/ 33 w 114"/>
              <a:gd name="T79" fmla="*/ 127 h 155"/>
              <a:gd name="T80" fmla="*/ 29 w 114"/>
              <a:gd name="T81" fmla="*/ 124 h 155"/>
              <a:gd name="T82" fmla="*/ 27 w 114"/>
              <a:gd name="T83" fmla="*/ 118 h 155"/>
              <a:gd name="T84" fmla="*/ 25 w 114"/>
              <a:gd name="T85" fmla="*/ 111 h 155"/>
              <a:gd name="T86" fmla="*/ 24 w 114"/>
              <a:gd name="T87" fmla="*/ 103 h 155"/>
              <a:gd name="T88" fmla="*/ 24 w 114"/>
              <a:gd name="T89" fmla="*/ 93 h 155"/>
              <a:gd name="T90" fmla="*/ 24 w 114"/>
              <a:gd name="T91" fmla="*/ 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24" y="0"/>
                </a:moveTo>
                <a:lnTo>
                  <a:pt x="0" y="0"/>
                </a:lnTo>
                <a:lnTo>
                  <a:pt x="0" y="91"/>
                </a:lnTo>
                <a:lnTo>
                  <a:pt x="0" y="98"/>
                </a:lnTo>
                <a:lnTo>
                  <a:pt x="0" y="108"/>
                </a:lnTo>
                <a:lnTo>
                  <a:pt x="1" y="118"/>
                </a:lnTo>
                <a:lnTo>
                  <a:pt x="4" y="127"/>
                </a:lnTo>
                <a:lnTo>
                  <a:pt x="7" y="134"/>
                </a:lnTo>
                <a:lnTo>
                  <a:pt x="10" y="139"/>
                </a:lnTo>
                <a:lnTo>
                  <a:pt x="13" y="143"/>
                </a:lnTo>
                <a:lnTo>
                  <a:pt x="17" y="147"/>
                </a:lnTo>
                <a:lnTo>
                  <a:pt x="23" y="149"/>
                </a:lnTo>
                <a:lnTo>
                  <a:pt x="28" y="151"/>
                </a:lnTo>
                <a:lnTo>
                  <a:pt x="34" y="154"/>
                </a:lnTo>
                <a:lnTo>
                  <a:pt x="40" y="155"/>
                </a:lnTo>
                <a:lnTo>
                  <a:pt x="47" y="155"/>
                </a:lnTo>
                <a:lnTo>
                  <a:pt x="54" y="155"/>
                </a:lnTo>
                <a:lnTo>
                  <a:pt x="62" y="154"/>
                </a:lnTo>
                <a:lnTo>
                  <a:pt x="68" y="151"/>
                </a:lnTo>
                <a:lnTo>
                  <a:pt x="74" y="148"/>
                </a:lnTo>
                <a:lnTo>
                  <a:pt x="80" y="144"/>
                </a:lnTo>
                <a:lnTo>
                  <a:pt x="84" y="140"/>
                </a:lnTo>
                <a:lnTo>
                  <a:pt x="88" y="135"/>
                </a:lnTo>
                <a:lnTo>
                  <a:pt x="92" y="129"/>
                </a:lnTo>
                <a:lnTo>
                  <a:pt x="92" y="151"/>
                </a:lnTo>
                <a:lnTo>
                  <a:pt x="114" y="151"/>
                </a:lnTo>
                <a:lnTo>
                  <a:pt x="114" y="0"/>
                </a:lnTo>
                <a:lnTo>
                  <a:pt x="91" y="0"/>
                </a:lnTo>
                <a:lnTo>
                  <a:pt x="91" y="82"/>
                </a:lnTo>
                <a:lnTo>
                  <a:pt x="90" y="93"/>
                </a:lnTo>
                <a:lnTo>
                  <a:pt x="89" y="104"/>
                </a:lnTo>
                <a:lnTo>
                  <a:pt x="86" y="113"/>
                </a:lnTo>
                <a:lnTo>
                  <a:pt x="81" y="120"/>
                </a:lnTo>
                <a:lnTo>
                  <a:pt x="75" y="126"/>
                </a:lnTo>
                <a:lnTo>
                  <a:pt x="69" y="129"/>
                </a:lnTo>
                <a:lnTo>
                  <a:pt x="61" y="132"/>
                </a:lnTo>
                <a:lnTo>
                  <a:pt x="51" y="133"/>
                </a:lnTo>
                <a:lnTo>
                  <a:pt x="44" y="133"/>
                </a:lnTo>
                <a:lnTo>
                  <a:pt x="37" y="131"/>
                </a:lnTo>
                <a:lnTo>
                  <a:pt x="33" y="127"/>
                </a:lnTo>
                <a:lnTo>
                  <a:pt x="29" y="124"/>
                </a:lnTo>
                <a:lnTo>
                  <a:pt x="27" y="118"/>
                </a:lnTo>
                <a:lnTo>
                  <a:pt x="25" y="111"/>
                </a:lnTo>
                <a:lnTo>
                  <a:pt x="24" y="103"/>
                </a:lnTo>
                <a:lnTo>
                  <a:pt x="24" y="93"/>
                </a:lnTo>
                <a:lnTo>
                  <a:pt x="24" y="0"/>
                </a:lnTo>
                <a:close/>
              </a:path>
            </a:pathLst>
          </a:custGeom>
          <a:solidFill>
            <a:srgbClr val="000080"/>
          </a:solidFill>
          <a:ln w="9525">
            <a:noFill/>
            <a:round/>
            <a:headEnd/>
            <a:tailEnd/>
          </a:ln>
        </p:spPr>
        <p:txBody>
          <a:bodyPr/>
          <a:lstStyle/>
          <a:p>
            <a:endParaRPr lang="ru-RU"/>
          </a:p>
        </p:txBody>
      </p:sp>
      <p:sp>
        <p:nvSpPr>
          <p:cNvPr id="23880" name="Freeform 328"/>
          <p:cNvSpPr>
            <a:spLocks/>
          </p:cNvSpPr>
          <p:nvPr/>
        </p:nvSpPr>
        <p:spPr bwMode="auto">
          <a:xfrm>
            <a:off x="5668963" y="1582738"/>
            <a:ext cx="57150" cy="82550"/>
          </a:xfrm>
          <a:custGeom>
            <a:avLst/>
            <a:gdLst>
              <a:gd name="T0" fmla="*/ 121 w 121"/>
              <a:gd name="T1" fmla="*/ 54 h 158"/>
              <a:gd name="T2" fmla="*/ 116 w 121"/>
              <a:gd name="T3" fmla="*/ 32 h 158"/>
              <a:gd name="T4" fmla="*/ 104 w 121"/>
              <a:gd name="T5" fmla="*/ 15 h 158"/>
              <a:gd name="T6" fmla="*/ 86 w 121"/>
              <a:gd name="T7" fmla="*/ 3 h 158"/>
              <a:gd name="T8" fmla="*/ 63 w 121"/>
              <a:gd name="T9" fmla="*/ 0 h 158"/>
              <a:gd name="T10" fmla="*/ 37 w 121"/>
              <a:gd name="T11" fmla="*/ 5 h 158"/>
              <a:gd name="T12" fmla="*/ 17 w 121"/>
              <a:gd name="T13" fmla="*/ 21 h 158"/>
              <a:gd name="T14" fmla="*/ 4 w 121"/>
              <a:gd name="T15" fmla="*/ 46 h 158"/>
              <a:gd name="T16" fmla="*/ 0 w 121"/>
              <a:gd name="T17" fmla="*/ 79 h 158"/>
              <a:gd name="T18" fmla="*/ 4 w 121"/>
              <a:gd name="T19" fmla="*/ 113 h 158"/>
              <a:gd name="T20" fmla="*/ 16 w 121"/>
              <a:gd name="T21" fmla="*/ 137 h 158"/>
              <a:gd name="T22" fmla="*/ 35 w 121"/>
              <a:gd name="T23" fmla="*/ 152 h 158"/>
              <a:gd name="T24" fmla="*/ 60 w 121"/>
              <a:gd name="T25" fmla="*/ 158 h 158"/>
              <a:gd name="T26" fmla="*/ 84 w 121"/>
              <a:gd name="T27" fmla="*/ 154 h 158"/>
              <a:gd name="T28" fmla="*/ 103 w 121"/>
              <a:gd name="T29" fmla="*/ 143 h 158"/>
              <a:gd name="T30" fmla="*/ 116 w 121"/>
              <a:gd name="T31" fmla="*/ 124 h 158"/>
              <a:gd name="T32" fmla="*/ 121 w 121"/>
              <a:gd name="T33" fmla="*/ 100 h 158"/>
              <a:gd name="T34" fmla="*/ 97 w 121"/>
              <a:gd name="T35" fmla="*/ 108 h 158"/>
              <a:gd name="T36" fmla="*/ 92 w 121"/>
              <a:gd name="T37" fmla="*/ 121 h 158"/>
              <a:gd name="T38" fmla="*/ 82 w 121"/>
              <a:gd name="T39" fmla="*/ 130 h 158"/>
              <a:gd name="T40" fmla="*/ 69 w 121"/>
              <a:gd name="T41" fmla="*/ 135 h 158"/>
              <a:gd name="T42" fmla="*/ 52 w 121"/>
              <a:gd name="T43" fmla="*/ 134 h 158"/>
              <a:gd name="T44" fmla="*/ 39 w 121"/>
              <a:gd name="T45" fmla="*/ 127 h 158"/>
              <a:gd name="T46" fmla="*/ 29 w 121"/>
              <a:gd name="T47" fmla="*/ 113 h 158"/>
              <a:gd name="T48" fmla="*/ 25 w 121"/>
              <a:gd name="T49" fmla="*/ 92 h 158"/>
              <a:gd name="T50" fmla="*/ 25 w 121"/>
              <a:gd name="T51" fmla="*/ 66 h 158"/>
              <a:gd name="T52" fmla="*/ 30 w 121"/>
              <a:gd name="T53" fmla="*/ 45 h 158"/>
              <a:gd name="T54" fmla="*/ 40 w 121"/>
              <a:gd name="T55" fmla="*/ 31 h 158"/>
              <a:gd name="T56" fmla="*/ 55 w 121"/>
              <a:gd name="T57" fmla="*/ 24 h 158"/>
              <a:gd name="T58" fmla="*/ 70 w 121"/>
              <a:gd name="T59" fmla="*/ 23 h 158"/>
              <a:gd name="T60" fmla="*/ 83 w 121"/>
              <a:gd name="T61" fmla="*/ 28 h 158"/>
              <a:gd name="T62" fmla="*/ 92 w 121"/>
              <a:gd name="T63" fmla="*/ 36 h 158"/>
              <a:gd name="T64" fmla="*/ 97 w 121"/>
              <a:gd name="T65" fmla="*/ 47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158"/>
              <a:gd name="T101" fmla="*/ 121 w 12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158">
                <a:moveTo>
                  <a:pt x="98" y="54"/>
                </a:moveTo>
                <a:lnTo>
                  <a:pt x="121" y="54"/>
                </a:lnTo>
                <a:lnTo>
                  <a:pt x="119" y="43"/>
                </a:lnTo>
                <a:lnTo>
                  <a:pt x="116" y="32"/>
                </a:lnTo>
                <a:lnTo>
                  <a:pt x="112" y="23"/>
                </a:lnTo>
                <a:lnTo>
                  <a:pt x="104" y="15"/>
                </a:lnTo>
                <a:lnTo>
                  <a:pt x="96" y="8"/>
                </a:lnTo>
                <a:lnTo>
                  <a:pt x="86" y="3"/>
                </a:lnTo>
                <a:lnTo>
                  <a:pt x="76" y="1"/>
                </a:lnTo>
                <a:lnTo>
                  <a:pt x="63" y="0"/>
                </a:lnTo>
                <a:lnTo>
                  <a:pt x="49" y="1"/>
                </a:lnTo>
                <a:lnTo>
                  <a:pt x="37" y="5"/>
                </a:lnTo>
                <a:lnTo>
                  <a:pt x="26" y="11"/>
                </a:lnTo>
                <a:lnTo>
                  <a:pt x="17" y="21"/>
                </a:lnTo>
                <a:lnTo>
                  <a:pt x="9" y="32"/>
                </a:lnTo>
                <a:lnTo>
                  <a:pt x="4" y="46"/>
                </a:lnTo>
                <a:lnTo>
                  <a:pt x="1" y="61"/>
                </a:lnTo>
                <a:lnTo>
                  <a:pt x="0" y="79"/>
                </a:lnTo>
                <a:lnTo>
                  <a:pt x="1" y="97"/>
                </a:lnTo>
                <a:lnTo>
                  <a:pt x="4" y="113"/>
                </a:lnTo>
                <a:lnTo>
                  <a:pt x="9" y="125"/>
                </a:lnTo>
                <a:lnTo>
                  <a:pt x="16" y="137"/>
                </a:lnTo>
                <a:lnTo>
                  <a:pt x="25" y="146"/>
                </a:lnTo>
                <a:lnTo>
                  <a:pt x="35" y="152"/>
                </a:lnTo>
                <a:lnTo>
                  <a:pt x="47" y="157"/>
                </a:lnTo>
                <a:lnTo>
                  <a:pt x="60" y="158"/>
                </a:lnTo>
                <a:lnTo>
                  <a:pt x="74" y="157"/>
                </a:lnTo>
                <a:lnTo>
                  <a:pt x="84" y="154"/>
                </a:lnTo>
                <a:lnTo>
                  <a:pt x="95" y="149"/>
                </a:lnTo>
                <a:lnTo>
                  <a:pt x="103" y="143"/>
                </a:lnTo>
                <a:lnTo>
                  <a:pt x="110" y="135"/>
                </a:lnTo>
                <a:lnTo>
                  <a:pt x="116" y="124"/>
                </a:lnTo>
                <a:lnTo>
                  <a:pt x="119" y="113"/>
                </a:lnTo>
                <a:lnTo>
                  <a:pt x="121" y="100"/>
                </a:lnTo>
                <a:lnTo>
                  <a:pt x="99" y="100"/>
                </a:lnTo>
                <a:lnTo>
                  <a:pt x="97" y="108"/>
                </a:lnTo>
                <a:lnTo>
                  <a:pt x="95" y="115"/>
                </a:lnTo>
                <a:lnTo>
                  <a:pt x="92" y="121"/>
                </a:lnTo>
                <a:lnTo>
                  <a:pt x="87" y="125"/>
                </a:lnTo>
                <a:lnTo>
                  <a:pt x="82" y="130"/>
                </a:lnTo>
                <a:lnTo>
                  <a:pt x="76" y="132"/>
                </a:lnTo>
                <a:lnTo>
                  <a:pt x="69" y="135"/>
                </a:lnTo>
                <a:lnTo>
                  <a:pt x="61" y="135"/>
                </a:lnTo>
                <a:lnTo>
                  <a:pt x="52" y="134"/>
                </a:lnTo>
                <a:lnTo>
                  <a:pt x="45" y="131"/>
                </a:lnTo>
                <a:lnTo>
                  <a:pt x="39" y="127"/>
                </a:lnTo>
                <a:lnTo>
                  <a:pt x="34" y="121"/>
                </a:lnTo>
                <a:lnTo>
                  <a:pt x="29" y="113"/>
                </a:lnTo>
                <a:lnTo>
                  <a:pt x="26" y="103"/>
                </a:lnTo>
                <a:lnTo>
                  <a:pt x="25" y="92"/>
                </a:lnTo>
                <a:lnTo>
                  <a:pt x="24" y="79"/>
                </a:lnTo>
                <a:lnTo>
                  <a:pt x="25" y="66"/>
                </a:lnTo>
                <a:lnTo>
                  <a:pt x="27" y="54"/>
                </a:lnTo>
                <a:lnTo>
                  <a:pt x="30" y="45"/>
                </a:lnTo>
                <a:lnTo>
                  <a:pt x="35" y="37"/>
                </a:lnTo>
                <a:lnTo>
                  <a:pt x="40" y="31"/>
                </a:lnTo>
                <a:lnTo>
                  <a:pt x="46" y="26"/>
                </a:lnTo>
                <a:lnTo>
                  <a:pt x="55" y="24"/>
                </a:lnTo>
                <a:lnTo>
                  <a:pt x="63" y="23"/>
                </a:lnTo>
                <a:lnTo>
                  <a:pt x="70" y="23"/>
                </a:lnTo>
                <a:lnTo>
                  <a:pt x="77" y="25"/>
                </a:lnTo>
                <a:lnTo>
                  <a:pt x="83" y="28"/>
                </a:lnTo>
                <a:lnTo>
                  <a:pt x="87" y="31"/>
                </a:lnTo>
                <a:lnTo>
                  <a:pt x="92" y="36"/>
                </a:lnTo>
                <a:lnTo>
                  <a:pt x="95" y="42"/>
                </a:lnTo>
                <a:lnTo>
                  <a:pt x="97" y="47"/>
                </a:lnTo>
                <a:lnTo>
                  <a:pt x="98" y="54"/>
                </a:lnTo>
                <a:close/>
              </a:path>
            </a:pathLst>
          </a:custGeom>
          <a:solidFill>
            <a:srgbClr val="000080"/>
          </a:solidFill>
          <a:ln w="9525">
            <a:noFill/>
            <a:round/>
            <a:headEnd/>
            <a:tailEnd/>
          </a:ln>
        </p:spPr>
        <p:txBody>
          <a:bodyPr/>
          <a:lstStyle/>
          <a:p>
            <a:endParaRPr lang="ru-RU"/>
          </a:p>
        </p:txBody>
      </p:sp>
      <p:sp>
        <p:nvSpPr>
          <p:cNvPr id="23881" name="Freeform 329"/>
          <p:cNvSpPr>
            <a:spLocks noEditPoints="1"/>
          </p:cNvSpPr>
          <p:nvPr/>
        </p:nvSpPr>
        <p:spPr bwMode="auto">
          <a:xfrm>
            <a:off x="5735638" y="1554163"/>
            <a:ext cx="11112" cy="109537"/>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882" name="Rectangle 330"/>
          <p:cNvSpPr>
            <a:spLocks noChangeArrowheads="1"/>
          </p:cNvSpPr>
          <p:nvPr/>
        </p:nvSpPr>
        <p:spPr bwMode="auto">
          <a:xfrm>
            <a:off x="5764213" y="1554163"/>
            <a:ext cx="9525" cy="109537"/>
          </a:xfrm>
          <a:prstGeom prst="rect">
            <a:avLst/>
          </a:prstGeom>
          <a:solidFill>
            <a:srgbClr val="000080"/>
          </a:solidFill>
          <a:ln w="9525">
            <a:noFill/>
            <a:miter lim="800000"/>
            <a:headEnd/>
            <a:tailEnd/>
          </a:ln>
        </p:spPr>
        <p:txBody>
          <a:bodyPr/>
          <a:lstStyle/>
          <a:p>
            <a:endParaRPr lang="ru-RU"/>
          </a:p>
        </p:txBody>
      </p:sp>
      <p:sp>
        <p:nvSpPr>
          <p:cNvPr id="23883" name="Rectangle 331"/>
          <p:cNvSpPr>
            <a:spLocks noChangeArrowheads="1"/>
          </p:cNvSpPr>
          <p:nvPr/>
        </p:nvSpPr>
        <p:spPr bwMode="auto">
          <a:xfrm>
            <a:off x="5791200" y="1554163"/>
            <a:ext cx="11113" cy="109537"/>
          </a:xfrm>
          <a:prstGeom prst="rect">
            <a:avLst/>
          </a:prstGeom>
          <a:solidFill>
            <a:srgbClr val="000080"/>
          </a:solidFill>
          <a:ln w="9525">
            <a:noFill/>
            <a:miter lim="800000"/>
            <a:headEnd/>
            <a:tailEnd/>
          </a:ln>
        </p:spPr>
        <p:txBody>
          <a:bodyPr/>
          <a:lstStyle/>
          <a:p>
            <a:endParaRPr lang="ru-RU"/>
          </a:p>
        </p:txBody>
      </p:sp>
      <p:sp>
        <p:nvSpPr>
          <p:cNvPr id="23884" name="Freeform 332"/>
          <p:cNvSpPr>
            <a:spLocks noEditPoints="1"/>
          </p:cNvSpPr>
          <p:nvPr/>
        </p:nvSpPr>
        <p:spPr bwMode="auto">
          <a:xfrm>
            <a:off x="5815013" y="1582738"/>
            <a:ext cx="58737" cy="82550"/>
          </a:xfrm>
          <a:custGeom>
            <a:avLst/>
            <a:gdLst>
              <a:gd name="T0" fmla="*/ 97 w 123"/>
              <a:gd name="T1" fmla="*/ 113 h 158"/>
              <a:gd name="T2" fmla="*/ 91 w 123"/>
              <a:gd name="T3" fmla="*/ 123 h 158"/>
              <a:gd name="T4" fmla="*/ 82 w 123"/>
              <a:gd name="T5" fmla="*/ 130 h 158"/>
              <a:gd name="T6" fmla="*/ 71 w 123"/>
              <a:gd name="T7" fmla="*/ 135 h 158"/>
              <a:gd name="T8" fmla="*/ 55 w 123"/>
              <a:gd name="T9" fmla="*/ 134 h 158"/>
              <a:gd name="T10" fmla="*/ 41 w 123"/>
              <a:gd name="T11" fmla="*/ 128 h 158"/>
              <a:gd name="T12" fmla="*/ 30 w 123"/>
              <a:gd name="T13" fmla="*/ 116 h 158"/>
              <a:gd name="T14" fmla="*/ 25 w 123"/>
              <a:gd name="T15" fmla="*/ 97 h 158"/>
              <a:gd name="T16" fmla="*/ 123 w 123"/>
              <a:gd name="T17" fmla="*/ 87 h 158"/>
              <a:gd name="T18" fmla="*/ 122 w 123"/>
              <a:gd name="T19" fmla="*/ 59 h 158"/>
              <a:gd name="T20" fmla="*/ 114 w 123"/>
              <a:gd name="T21" fmla="*/ 30 h 158"/>
              <a:gd name="T22" fmla="*/ 98 w 123"/>
              <a:gd name="T23" fmla="*/ 11 h 158"/>
              <a:gd name="T24" fmla="*/ 76 w 123"/>
              <a:gd name="T25" fmla="*/ 1 h 158"/>
              <a:gd name="T26" fmla="*/ 48 w 123"/>
              <a:gd name="T27" fmla="*/ 1 h 158"/>
              <a:gd name="T28" fmla="*/ 25 w 123"/>
              <a:gd name="T29" fmla="*/ 11 h 158"/>
              <a:gd name="T30" fmla="*/ 9 w 123"/>
              <a:gd name="T31" fmla="*/ 32 h 158"/>
              <a:gd name="T32" fmla="*/ 1 w 123"/>
              <a:gd name="T33" fmla="*/ 62 h 158"/>
              <a:gd name="T34" fmla="*/ 1 w 123"/>
              <a:gd name="T35" fmla="*/ 97 h 158"/>
              <a:gd name="T36" fmla="*/ 9 w 123"/>
              <a:gd name="T37" fmla="*/ 127 h 158"/>
              <a:gd name="T38" fmla="*/ 25 w 123"/>
              <a:gd name="T39" fmla="*/ 146 h 158"/>
              <a:gd name="T40" fmla="*/ 48 w 123"/>
              <a:gd name="T41" fmla="*/ 157 h 158"/>
              <a:gd name="T42" fmla="*/ 73 w 123"/>
              <a:gd name="T43" fmla="*/ 157 h 158"/>
              <a:gd name="T44" fmla="*/ 94 w 123"/>
              <a:gd name="T45" fmla="*/ 150 h 158"/>
              <a:gd name="T46" fmla="*/ 108 w 123"/>
              <a:gd name="T47" fmla="*/ 137 h 158"/>
              <a:gd name="T48" fmla="*/ 119 w 123"/>
              <a:gd name="T49" fmla="*/ 118 h 158"/>
              <a:gd name="T50" fmla="*/ 99 w 123"/>
              <a:gd name="T51" fmla="*/ 107 h 158"/>
              <a:gd name="T52" fmla="*/ 25 w 123"/>
              <a:gd name="T53" fmla="*/ 55 h 158"/>
              <a:gd name="T54" fmla="*/ 31 w 123"/>
              <a:gd name="T55" fmla="*/ 39 h 158"/>
              <a:gd name="T56" fmla="*/ 41 w 123"/>
              <a:gd name="T57" fmla="*/ 28 h 158"/>
              <a:gd name="T58" fmla="*/ 54 w 123"/>
              <a:gd name="T59" fmla="*/ 23 h 158"/>
              <a:gd name="T60" fmla="*/ 71 w 123"/>
              <a:gd name="T61" fmla="*/ 23 h 158"/>
              <a:gd name="T62" fmla="*/ 84 w 123"/>
              <a:gd name="T63" fmla="*/ 29 h 158"/>
              <a:gd name="T64" fmla="*/ 94 w 123"/>
              <a:gd name="T65" fmla="*/ 39 h 158"/>
              <a:gd name="T66" fmla="*/ 98 w 123"/>
              <a:gd name="T67" fmla="*/ 55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8"/>
                </a:lnTo>
                <a:lnTo>
                  <a:pt x="91" y="123"/>
                </a:lnTo>
                <a:lnTo>
                  <a:pt x="86" y="128"/>
                </a:lnTo>
                <a:lnTo>
                  <a:pt x="82" y="130"/>
                </a:lnTo>
                <a:lnTo>
                  <a:pt x="77" y="132"/>
                </a:lnTo>
                <a:lnTo>
                  <a:pt x="71" y="135"/>
                </a:lnTo>
                <a:lnTo>
                  <a:pt x="63" y="135"/>
                </a:lnTo>
                <a:lnTo>
                  <a:pt x="55" y="134"/>
                </a:lnTo>
                <a:lnTo>
                  <a:pt x="47" y="131"/>
                </a:lnTo>
                <a:lnTo>
                  <a:pt x="41" y="128"/>
                </a:lnTo>
                <a:lnTo>
                  <a:pt x="35" y="122"/>
                </a:lnTo>
                <a:lnTo>
                  <a:pt x="30" y="116"/>
                </a:lnTo>
                <a:lnTo>
                  <a:pt x="27" y="108"/>
                </a:lnTo>
                <a:lnTo>
                  <a:pt x="25" y="97"/>
                </a:lnTo>
                <a:lnTo>
                  <a:pt x="24" y="87"/>
                </a:lnTo>
                <a:lnTo>
                  <a:pt x="123" y="87"/>
                </a:lnTo>
                <a:lnTo>
                  <a:pt x="123" y="75"/>
                </a:lnTo>
                <a:lnTo>
                  <a:pt x="122" y="59"/>
                </a:lnTo>
                <a:lnTo>
                  <a:pt x="119" y="43"/>
                </a:lnTo>
                <a:lnTo>
                  <a:pt x="114" y="30"/>
                </a:lnTo>
                <a:lnTo>
                  <a:pt x="107" y="19"/>
                </a:lnTo>
                <a:lnTo>
                  <a:pt x="98" y="11"/>
                </a:lnTo>
                <a:lnTo>
                  <a:pt x="87" y="4"/>
                </a:lnTo>
                <a:lnTo>
                  <a:pt x="76" y="1"/>
                </a:lnTo>
                <a:lnTo>
                  <a:pt x="61" y="0"/>
                </a:lnTo>
                <a:lnTo>
                  <a:pt x="48" y="1"/>
                </a:lnTo>
                <a:lnTo>
                  <a:pt x="36" y="5"/>
                </a:lnTo>
                <a:lnTo>
                  <a:pt x="25" y="11"/>
                </a:lnTo>
                <a:lnTo>
                  <a:pt x="17" y="21"/>
                </a:lnTo>
                <a:lnTo>
                  <a:pt x="9" y="32"/>
                </a:lnTo>
                <a:lnTo>
                  <a:pt x="4" y="46"/>
                </a:lnTo>
                <a:lnTo>
                  <a:pt x="1" y="62"/>
                </a:lnTo>
                <a:lnTo>
                  <a:pt x="0" y="80"/>
                </a:lnTo>
                <a:lnTo>
                  <a:pt x="1" y="97"/>
                </a:lnTo>
                <a:lnTo>
                  <a:pt x="4" y="113"/>
                </a:lnTo>
                <a:lnTo>
                  <a:pt x="9" y="127"/>
                </a:lnTo>
                <a:lnTo>
                  <a:pt x="17" y="137"/>
                </a:lnTo>
                <a:lnTo>
                  <a:pt x="25" y="146"/>
                </a:lnTo>
                <a:lnTo>
                  <a:pt x="36" y="152"/>
                </a:lnTo>
                <a:lnTo>
                  <a:pt x="48" y="157"/>
                </a:lnTo>
                <a:lnTo>
                  <a:pt x="61" y="158"/>
                </a:lnTo>
                <a:lnTo>
                  <a:pt x="73" y="157"/>
                </a:lnTo>
                <a:lnTo>
                  <a:pt x="84" y="154"/>
                </a:lnTo>
                <a:lnTo>
                  <a:pt x="94" y="150"/>
                </a:lnTo>
                <a:lnTo>
                  <a:pt x="102" y="144"/>
                </a:lnTo>
                <a:lnTo>
                  <a:pt x="108" y="137"/>
                </a:lnTo>
                <a:lnTo>
                  <a:pt x="115" y="128"/>
                </a:lnTo>
                <a:lnTo>
                  <a:pt x="119" y="118"/>
                </a:lnTo>
                <a:lnTo>
                  <a:pt x="121" y="107"/>
                </a:lnTo>
                <a:lnTo>
                  <a:pt x="99" y="107"/>
                </a:lnTo>
                <a:close/>
                <a:moveTo>
                  <a:pt x="24" y="66"/>
                </a:moveTo>
                <a:lnTo>
                  <a:pt x="25" y="55"/>
                </a:lnTo>
                <a:lnTo>
                  <a:pt x="27" y="47"/>
                </a:lnTo>
                <a:lnTo>
                  <a:pt x="31" y="39"/>
                </a:lnTo>
                <a:lnTo>
                  <a:pt x="36" y="33"/>
                </a:lnTo>
                <a:lnTo>
                  <a:pt x="41" y="28"/>
                </a:lnTo>
                <a:lnTo>
                  <a:pt x="47" y="24"/>
                </a:lnTo>
                <a:lnTo>
                  <a:pt x="54" y="23"/>
                </a:lnTo>
                <a:lnTo>
                  <a:pt x="62" y="22"/>
                </a:lnTo>
                <a:lnTo>
                  <a:pt x="71" y="23"/>
                </a:lnTo>
                <a:lnTo>
                  <a:pt x="78" y="24"/>
                </a:lnTo>
                <a:lnTo>
                  <a:pt x="84" y="29"/>
                </a:lnTo>
                <a:lnTo>
                  <a:pt x="89" y="33"/>
                </a:lnTo>
                <a:lnTo>
                  <a:pt x="94" y="39"/>
                </a:lnTo>
                <a:lnTo>
                  <a:pt x="97" y="47"/>
                </a:lnTo>
                <a:lnTo>
                  <a:pt x="98" y="55"/>
                </a:lnTo>
                <a:lnTo>
                  <a:pt x="99" y="66"/>
                </a:lnTo>
                <a:lnTo>
                  <a:pt x="24" y="66"/>
                </a:lnTo>
                <a:close/>
              </a:path>
            </a:pathLst>
          </a:custGeom>
          <a:solidFill>
            <a:srgbClr val="000080"/>
          </a:solidFill>
          <a:ln w="9525">
            <a:noFill/>
            <a:round/>
            <a:headEnd/>
            <a:tailEnd/>
          </a:ln>
        </p:spPr>
        <p:txBody>
          <a:bodyPr/>
          <a:lstStyle/>
          <a:p>
            <a:endParaRPr lang="ru-RU"/>
          </a:p>
        </p:txBody>
      </p:sp>
      <p:sp>
        <p:nvSpPr>
          <p:cNvPr id="23885" name="Freeform 333"/>
          <p:cNvSpPr>
            <a:spLocks/>
          </p:cNvSpPr>
          <p:nvPr/>
        </p:nvSpPr>
        <p:spPr bwMode="auto">
          <a:xfrm>
            <a:off x="5919788" y="1554163"/>
            <a:ext cx="55562" cy="109537"/>
          </a:xfrm>
          <a:custGeom>
            <a:avLst/>
            <a:gdLst>
              <a:gd name="T0" fmla="*/ 0 w 119"/>
              <a:gd name="T1" fmla="*/ 207 h 207"/>
              <a:gd name="T2" fmla="*/ 119 w 119"/>
              <a:gd name="T3" fmla="*/ 207 h 207"/>
              <a:gd name="T4" fmla="*/ 119 w 119"/>
              <a:gd name="T5" fmla="*/ 181 h 207"/>
              <a:gd name="T6" fmla="*/ 27 w 119"/>
              <a:gd name="T7" fmla="*/ 181 h 207"/>
              <a:gd name="T8" fmla="*/ 27 w 119"/>
              <a:gd name="T9" fmla="*/ 0 h 207"/>
              <a:gd name="T10" fmla="*/ 0 w 119"/>
              <a:gd name="T11" fmla="*/ 0 h 207"/>
              <a:gd name="T12" fmla="*/ 0 w 119"/>
              <a:gd name="T13" fmla="*/ 207 h 207"/>
              <a:gd name="T14" fmla="*/ 0 60000 65536"/>
              <a:gd name="T15" fmla="*/ 0 60000 65536"/>
              <a:gd name="T16" fmla="*/ 0 60000 65536"/>
              <a:gd name="T17" fmla="*/ 0 60000 65536"/>
              <a:gd name="T18" fmla="*/ 0 60000 65536"/>
              <a:gd name="T19" fmla="*/ 0 60000 65536"/>
              <a:gd name="T20" fmla="*/ 0 60000 65536"/>
              <a:gd name="T21" fmla="*/ 0 w 119"/>
              <a:gd name="T22" fmla="*/ 0 h 207"/>
              <a:gd name="T23" fmla="*/ 119 w 119"/>
              <a:gd name="T24" fmla="*/ 207 h 2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9" h="207">
                <a:moveTo>
                  <a:pt x="0" y="207"/>
                </a:moveTo>
                <a:lnTo>
                  <a:pt x="119" y="207"/>
                </a:lnTo>
                <a:lnTo>
                  <a:pt x="119" y="181"/>
                </a:lnTo>
                <a:lnTo>
                  <a:pt x="27" y="181"/>
                </a:lnTo>
                <a:lnTo>
                  <a:pt x="27" y="0"/>
                </a:lnTo>
                <a:lnTo>
                  <a:pt x="0" y="0"/>
                </a:lnTo>
                <a:lnTo>
                  <a:pt x="0" y="207"/>
                </a:lnTo>
                <a:close/>
              </a:path>
            </a:pathLst>
          </a:custGeom>
          <a:solidFill>
            <a:srgbClr val="000080"/>
          </a:solidFill>
          <a:ln w="9525">
            <a:noFill/>
            <a:round/>
            <a:headEnd/>
            <a:tailEnd/>
          </a:ln>
        </p:spPr>
        <p:txBody>
          <a:bodyPr/>
          <a:lstStyle/>
          <a:p>
            <a:endParaRPr lang="ru-RU"/>
          </a:p>
        </p:txBody>
      </p:sp>
      <p:sp>
        <p:nvSpPr>
          <p:cNvPr id="23886" name="Rectangle 334"/>
          <p:cNvSpPr>
            <a:spLocks noChangeArrowheads="1"/>
          </p:cNvSpPr>
          <p:nvPr/>
        </p:nvSpPr>
        <p:spPr bwMode="auto">
          <a:xfrm>
            <a:off x="5989638" y="1647825"/>
            <a:ext cx="11112" cy="15875"/>
          </a:xfrm>
          <a:prstGeom prst="rect">
            <a:avLst/>
          </a:prstGeom>
          <a:solidFill>
            <a:srgbClr val="000080"/>
          </a:solidFill>
          <a:ln w="9525">
            <a:noFill/>
            <a:miter lim="800000"/>
            <a:headEnd/>
            <a:tailEnd/>
          </a:ln>
        </p:spPr>
        <p:txBody>
          <a:bodyPr/>
          <a:lstStyle/>
          <a:p>
            <a:endParaRPr lang="ru-RU"/>
          </a:p>
        </p:txBody>
      </p:sp>
      <p:sp>
        <p:nvSpPr>
          <p:cNvPr id="23887" name="Freeform 335"/>
          <p:cNvSpPr>
            <a:spLocks/>
          </p:cNvSpPr>
          <p:nvPr/>
        </p:nvSpPr>
        <p:spPr bwMode="auto">
          <a:xfrm>
            <a:off x="4851400" y="1752600"/>
            <a:ext cx="58738" cy="106363"/>
          </a:xfrm>
          <a:custGeom>
            <a:avLst/>
            <a:gdLst>
              <a:gd name="T0" fmla="*/ 124 w 124"/>
              <a:gd name="T1" fmla="*/ 199 h 199"/>
              <a:gd name="T2" fmla="*/ 26 w 124"/>
              <a:gd name="T3" fmla="*/ 175 h 199"/>
              <a:gd name="T4" fmla="*/ 33 w 124"/>
              <a:gd name="T5" fmla="*/ 162 h 199"/>
              <a:gd name="T6" fmla="*/ 41 w 124"/>
              <a:gd name="T7" fmla="*/ 150 h 199"/>
              <a:gd name="T8" fmla="*/ 54 w 124"/>
              <a:gd name="T9" fmla="*/ 140 h 199"/>
              <a:gd name="T10" fmla="*/ 70 w 124"/>
              <a:gd name="T11" fmla="*/ 130 h 199"/>
              <a:gd name="T12" fmla="*/ 95 w 124"/>
              <a:gd name="T13" fmla="*/ 115 h 199"/>
              <a:gd name="T14" fmla="*/ 110 w 124"/>
              <a:gd name="T15" fmla="*/ 102 h 199"/>
              <a:gd name="T16" fmla="*/ 119 w 124"/>
              <a:gd name="T17" fmla="*/ 87 h 199"/>
              <a:gd name="T18" fmla="*/ 123 w 124"/>
              <a:gd name="T19" fmla="*/ 69 h 199"/>
              <a:gd name="T20" fmla="*/ 123 w 124"/>
              <a:gd name="T21" fmla="*/ 46 h 199"/>
              <a:gd name="T22" fmla="*/ 115 w 124"/>
              <a:gd name="T23" fmla="*/ 24 h 199"/>
              <a:gd name="T24" fmla="*/ 99 w 124"/>
              <a:gd name="T25" fmla="*/ 9 h 199"/>
              <a:gd name="T26" fmla="*/ 78 w 124"/>
              <a:gd name="T27" fmla="*/ 1 h 199"/>
              <a:gd name="T28" fmla="*/ 52 w 124"/>
              <a:gd name="T29" fmla="*/ 1 h 199"/>
              <a:gd name="T30" fmla="*/ 30 w 124"/>
              <a:gd name="T31" fmla="*/ 10 h 199"/>
              <a:gd name="T32" fmla="*/ 14 w 124"/>
              <a:gd name="T33" fmla="*/ 28 h 199"/>
              <a:gd name="T34" fmla="*/ 5 w 124"/>
              <a:gd name="T35" fmla="*/ 53 h 199"/>
              <a:gd name="T36" fmla="*/ 4 w 124"/>
              <a:gd name="T37" fmla="*/ 72 h 199"/>
              <a:gd name="T38" fmla="*/ 28 w 124"/>
              <a:gd name="T39" fmla="*/ 70 h 199"/>
              <a:gd name="T40" fmla="*/ 31 w 124"/>
              <a:gd name="T41" fmla="*/ 51 h 199"/>
              <a:gd name="T42" fmla="*/ 38 w 124"/>
              <a:gd name="T43" fmla="*/ 36 h 199"/>
              <a:gd name="T44" fmla="*/ 50 w 124"/>
              <a:gd name="T45" fmla="*/ 28 h 199"/>
              <a:gd name="T46" fmla="*/ 63 w 124"/>
              <a:gd name="T47" fmla="*/ 24 h 199"/>
              <a:gd name="T48" fmla="*/ 78 w 124"/>
              <a:gd name="T49" fmla="*/ 27 h 199"/>
              <a:gd name="T50" fmla="*/ 90 w 124"/>
              <a:gd name="T51" fmla="*/ 34 h 199"/>
              <a:gd name="T52" fmla="*/ 97 w 124"/>
              <a:gd name="T53" fmla="*/ 45 h 199"/>
              <a:gd name="T54" fmla="*/ 99 w 124"/>
              <a:gd name="T55" fmla="*/ 59 h 199"/>
              <a:gd name="T56" fmla="*/ 97 w 124"/>
              <a:gd name="T57" fmla="*/ 72 h 199"/>
              <a:gd name="T58" fmla="*/ 93 w 124"/>
              <a:gd name="T59" fmla="*/ 83 h 199"/>
              <a:gd name="T60" fmla="*/ 84 w 124"/>
              <a:gd name="T61" fmla="*/ 93 h 199"/>
              <a:gd name="T62" fmla="*/ 73 w 124"/>
              <a:gd name="T63" fmla="*/ 101 h 199"/>
              <a:gd name="T64" fmla="*/ 44 w 124"/>
              <a:gd name="T65" fmla="*/ 119 h 199"/>
              <a:gd name="T66" fmla="*/ 22 w 124"/>
              <a:gd name="T67" fmla="*/ 137 h 199"/>
              <a:gd name="T68" fmla="*/ 8 w 124"/>
              <a:gd name="T69" fmla="*/ 158 h 199"/>
              <a:gd name="T70" fmla="*/ 1 w 124"/>
              <a:gd name="T71" fmla="*/ 183 h 199"/>
              <a:gd name="T72" fmla="*/ 0 w 124"/>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5"/>
                </a:lnTo>
                <a:lnTo>
                  <a:pt x="26" y="175"/>
                </a:lnTo>
                <a:lnTo>
                  <a:pt x="30" y="168"/>
                </a:lnTo>
                <a:lnTo>
                  <a:pt x="33" y="162"/>
                </a:lnTo>
                <a:lnTo>
                  <a:pt x="36" y="156"/>
                </a:lnTo>
                <a:lnTo>
                  <a:pt x="41" y="150"/>
                </a:lnTo>
                <a:lnTo>
                  <a:pt x="47" y="145"/>
                </a:lnTo>
                <a:lnTo>
                  <a:pt x="54" y="140"/>
                </a:lnTo>
                <a:lnTo>
                  <a:pt x="61" y="135"/>
                </a:lnTo>
                <a:lnTo>
                  <a:pt x="70" y="130"/>
                </a:lnTo>
                <a:lnTo>
                  <a:pt x="85" y="122"/>
                </a:lnTo>
                <a:lnTo>
                  <a:pt x="95" y="115"/>
                </a:lnTo>
                <a:lnTo>
                  <a:pt x="102" y="109"/>
                </a:lnTo>
                <a:lnTo>
                  <a:pt x="110" y="102"/>
                </a:lnTo>
                <a:lnTo>
                  <a:pt x="115" y="95"/>
                </a:lnTo>
                <a:lnTo>
                  <a:pt x="119" y="87"/>
                </a:lnTo>
                <a:lnTo>
                  <a:pt x="122" y="78"/>
                </a:lnTo>
                <a:lnTo>
                  <a:pt x="123" y="69"/>
                </a:lnTo>
                <a:lnTo>
                  <a:pt x="124" y="59"/>
                </a:lnTo>
                <a:lnTo>
                  <a:pt x="123" y="46"/>
                </a:lnTo>
                <a:lnTo>
                  <a:pt x="120" y="35"/>
                </a:lnTo>
                <a:lnTo>
                  <a:pt x="115" y="24"/>
                </a:lnTo>
                <a:lnTo>
                  <a:pt x="108" y="16"/>
                </a:lnTo>
                <a:lnTo>
                  <a:pt x="99" y="9"/>
                </a:lnTo>
                <a:lnTo>
                  <a:pt x="90" y="4"/>
                </a:lnTo>
                <a:lnTo>
                  <a:pt x="78" y="1"/>
                </a:lnTo>
                <a:lnTo>
                  <a:pt x="64" y="0"/>
                </a:lnTo>
                <a:lnTo>
                  <a:pt x="52" y="1"/>
                </a:lnTo>
                <a:lnTo>
                  <a:pt x="40" y="4"/>
                </a:lnTo>
                <a:lnTo>
                  <a:pt x="30" y="10"/>
                </a:lnTo>
                <a:lnTo>
                  <a:pt x="21" y="18"/>
                </a:lnTo>
                <a:lnTo>
                  <a:pt x="14" y="28"/>
                </a:lnTo>
                <a:lnTo>
                  <a:pt x="8" y="39"/>
                </a:lnTo>
                <a:lnTo>
                  <a:pt x="5" y="53"/>
                </a:lnTo>
                <a:lnTo>
                  <a:pt x="4" y="69"/>
                </a:lnTo>
                <a:lnTo>
                  <a:pt x="4" y="72"/>
                </a:lnTo>
                <a:lnTo>
                  <a:pt x="28" y="72"/>
                </a:lnTo>
                <a:lnTo>
                  <a:pt x="28" y="70"/>
                </a:lnTo>
                <a:lnTo>
                  <a:pt x="30" y="59"/>
                </a:lnTo>
                <a:lnTo>
                  <a:pt x="31" y="51"/>
                </a:lnTo>
                <a:lnTo>
                  <a:pt x="34" y="43"/>
                </a:lnTo>
                <a:lnTo>
                  <a:pt x="38" y="36"/>
                </a:lnTo>
                <a:lnTo>
                  <a:pt x="43" y="31"/>
                </a:lnTo>
                <a:lnTo>
                  <a:pt x="50" y="28"/>
                </a:lnTo>
                <a:lnTo>
                  <a:pt x="56" y="25"/>
                </a:lnTo>
                <a:lnTo>
                  <a:pt x="63" y="24"/>
                </a:lnTo>
                <a:lnTo>
                  <a:pt x="72" y="25"/>
                </a:lnTo>
                <a:lnTo>
                  <a:pt x="78" y="27"/>
                </a:lnTo>
                <a:lnTo>
                  <a:pt x="84" y="30"/>
                </a:lnTo>
                <a:lnTo>
                  <a:pt x="90" y="34"/>
                </a:lnTo>
                <a:lnTo>
                  <a:pt x="94" y="39"/>
                </a:lnTo>
                <a:lnTo>
                  <a:pt x="97" y="45"/>
                </a:lnTo>
                <a:lnTo>
                  <a:pt x="98" y="52"/>
                </a:lnTo>
                <a:lnTo>
                  <a:pt x="99" y="59"/>
                </a:lnTo>
                <a:lnTo>
                  <a:pt x="99" y="66"/>
                </a:lnTo>
                <a:lnTo>
                  <a:pt x="97" y="72"/>
                </a:lnTo>
                <a:lnTo>
                  <a:pt x="96" y="78"/>
                </a:lnTo>
                <a:lnTo>
                  <a:pt x="93" y="83"/>
                </a:lnTo>
                <a:lnTo>
                  <a:pt x="89" y="88"/>
                </a:lnTo>
                <a:lnTo>
                  <a:pt x="84" y="93"/>
                </a:lnTo>
                <a:lnTo>
                  <a:pt x="79" y="98"/>
                </a:lnTo>
                <a:lnTo>
                  <a:pt x="73" y="101"/>
                </a:lnTo>
                <a:lnTo>
                  <a:pt x="58" y="110"/>
                </a:lnTo>
                <a:lnTo>
                  <a:pt x="44" y="119"/>
                </a:lnTo>
                <a:lnTo>
                  <a:pt x="33" y="128"/>
                </a:lnTo>
                <a:lnTo>
                  <a:pt x="22" y="137"/>
                </a:lnTo>
                <a:lnTo>
                  <a:pt x="15" y="148"/>
                </a:lnTo>
                <a:lnTo>
                  <a:pt x="8" y="158"/>
                </a:lnTo>
                <a:lnTo>
                  <a:pt x="4" y="170"/>
                </a:lnTo>
                <a:lnTo>
                  <a:pt x="1" y="183"/>
                </a:lnTo>
                <a:lnTo>
                  <a:pt x="0" y="198"/>
                </a:lnTo>
                <a:lnTo>
                  <a:pt x="0" y="199"/>
                </a:lnTo>
                <a:close/>
              </a:path>
            </a:pathLst>
          </a:custGeom>
          <a:solidFill>
            <a:srgbClr val="000099"/>
          </a:solidFill>
          <a:ln w="9525">
            <a:noFill/>
            <a:round/>
            <a:headEnd/>
            <a:tailEnd/>
          </a:ln>
        </p:spPr>
        <p:txBody>
          <a:bodyPr/>
          <a:lstStyle/>
          <a:p>
            <a:endParaRPr lang="ru-RU"/>
          </a:p>
        </p:txBody>
      </p:sp>
      <p:sp>
        <p:nvSpPr>
          <p:cNvPr id="23888" name="Freeform 336"/>
          <p:cNvSpPr>
            <a:spLocks noEditPoints="1"/>
          </p:cNvSpPr>
          <p:nvPr/>
        </p:nvSpPr>
        <p:spPr bwMode="auto">
          <a:xfrm>
            <a:off x="4919663" y="1751013"/>
            <a:ext cx="58737" cy="107950"/>
          </a:xfrm>
          <a:custGeom>
            <a:avLst/>
            <a:gdLst>
              <a:gd name="T0" fmla="*/ 17 w 126"/>
              <a:gd name="T1" fmla="*/ 98 h 204"/>
              <a:gd name="T2" fmla="*/ 5 w 126"/>
              <a:gd name="T3" fmla="*/ 115 h 204"/>
              <a:gd name="T4" fmla="*/ 0 w 126"/>
              <a:gd name="T5" fmla="*/ 140 h 204"/>
              <a:gd name="T6" fmla="*/ 10 w 126"/>
              <a:gd name="T7" fmla="*/ 177 h 204"/>
              <a:gd name="T8" fmla="*/ 36 w 126"/>
              <a:gd name="T9" fmla="*/ 199 h 204"/>
              <a:gd name="T10" fmla="*/ 77 w 126"/>
              <a:gd name="T11" fmla="*/ 202 h 204"/>
              <a:gd name="T12" fmla="*/ 109 w 126"/>
              <a:gd name="T13" fmla="*/ 186 h 204"/>
              <a:gd name="T14" fmla="*/ 125 w 126"/>
              <a:gd name="T15" fmla="*/ 154 h 204"/>
              <a:gd name="T16" fmla="*/ 124 w 126"/>
              <a:gd name="T17" fmla="*/ 123 h 204"/>
              <a:gd name="T18" fmla="*/ 113 w 126"/>
              <a:gd name="T19" fmla="*/ 102 h 204"/>
              <a:gd name="T20" fmla="*/ 95 w 126"/>
              <a:gd name="T21" fmla="*/ 90 h 204"/>
              <a:gd name="T22" fmla="*/ 110 w 126"/>
              <a:gd name="T23" fmla="*/ 78 h 204"/>
              <a:gd name="T24" fmla="*/ 119 w 126"/>
              <a:gd name="T25" fmla="*/ 63 h 204"/>
              <a:gd name="T26" fmla="*/ 119 w 126"/>
              <a:gd name="T27" fmla="*/ 38 h 204"/>
              <a:gd name="T28" fmla="*/ 104 w 126"/>
              <a:gd name="T29" fmla="*/ 14 h 204"/>
              <a:gd name="T30" fmla="*/ 75 w 126"/>
              <a:gd name="T31" fmla="*/ 1 h 204"/>
              <a:gd name="T32" fmla="*/ 39 w 126"/>
              <a:gd name="T33" fmla="*/ 3 h 204"/>
              <a:gd name="T34" fmla="*/ 15 w 126"/>
              <a:gd name="T35" fmla="*/ 21 h 204"/>
              <a:gd name="T36" fmla="*/ 7 w 126"/>
              <a:gd name="T37" fmla="*/ 49 h 204"/>
              <a:gd name="T38" fmla="*/ 10 w 126"/>
              <a:gd name="T39" fmla="*/ 69 h 204"/>
              <a:gd name="T40" fmla="*/ 21 w 126"/>
              <a:gd name="T41" fmla="*/ 83 h 204"/>
              <a:gd name="T42" fmla="*/ 31 w 126"/>
              <a:gd name="T43" fmla="*/ 52 h 204"/>
              <a:gd name="T44" fmla="*/ 36 w 126"/>
              <a:gd name="T45" fmla="*/ 35 h 204"/>
              <a:gd name="T46" fmla="*/ 49 w 126"/>
              <a:gd name="T47" fmla="*/ 25 h 204"/>
              <a:gd name="T48" fmla="*/ 70 w 126"/>
              <a:gd name="T49" fmla="*/ 23 h 204"/>
              <a:gd name="T50" fmla="*/ 86 w 126"/>
              <a:gd name="T51" fmla="*/ 31 h 204"/>
              <a:gd name="T52" fmla="*/ 93 w 126"/>
              <a:gd name="T53" fmla="*/ 45 h 204"/>
              <a:gd name="T54" fmla="*/ 92 w 126"/>
              <a:gd name="T55" fmla="*/ 64 h 204"/>
              <a:gd name="T56" fmla="*/ 82 w 126"/>
              <a:gd name="T57" fmla="*/ 77 h 204"/>
              <a:gd name="T58" fmla="*/ 63 w 126"/>
              <a:gd name="T59" fmla="*/ 81 h 204"/>
              <a:gd name="T60" fmla="*/ 44 w 126"/>
              <a:gd name="T61" fmla="*/ 77 h 204"/>
              <a:gd name="T62" fmla="*/ 33 w 126"/>
              <a:gd name="T63" fmla="*/ 64 h 204"/>
              <a:gd name="T64" fmla="*/ 26 w 126"/>
              <a:gd name="T65" fmla="*/ 140 h 204"/>
              <a:gd name="T66" fmla="*/ 31 w 126"/>
              <a:gd name="T67" fmla="*/ 117 h 204"/>
              <a:gd name="T68" fmla="*/ 48 w 126"/>
              <a:gd name="T69" fmla="*/ 105 h 204"/>
              <a:gd name="T70" fmla="*/ 71 w 126"/>
              <a:gd name="T71" fmla="*/ 103 h 204"/>
              <a:gd name="T72" fmla="*/ 91 w 126"/>
              <a:gd name="T73" fmla="*/ 113 h 204"/>
              <a:gd name="T74" fmla="*/ 100 w 126"/>
              <a:gd name="T75" fmla="*/ 131 h 204"/>
              <a:gd name="T76" fmla="*/ 99 w 126"/>
              <a:gd name="T77" fmla="*/ 156 h 204"/>
              <a:gd name="T78" fmla="*/ 85 w 126"/>
              <a:gd name="T79" fmla="*/ 173 h 204"/>
              <a:gd name="T80" fmla="*/ 63 w 126"/>
              <a:gd name="T81" fmla="*/ 179 h 204"/>
              <a:gd name="T82" fmla="*/ 41 w 126"/>
              <a:gd name="T83" fmla="*/ 173 h 204"/>
              <a:gd name="T84" fmla="*/ 28 w 126"/>
              <a:gd name="T85" fmla="*/ 156 h 20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6"/>
              <a:gd name="T130" fmla="*/ 0 h 204"/>
              <a:gd name="T131" fmla="*/ 126 w 126"/>
              <a:gd name="T132" fmla="*/ 204 h 20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6" h="204">
                <a:moveTo>
                  <a:pt x="31" y="90"/>
                </a:moveTo>
                <a:lnTo>
                  <a:pt x="24" y="93"/>
                </a:lnTo>
                <a:lnTo>
                  <a:pt x="17" y="98"/>
                </a:lnTo>
                <a:lnTo>
                  <a:pt x="12" y="102"/>
                </a:lnTo>
                <a:lnTo>
                  <a:pt x="8" y="108"/>
                </a:lnTo>
                <a:lnTo>
                  <a:pt x="5" y="115"/>
                </a:lnTo>
                <a:lnTo>
                  <a:pt x="3" y="123"/>
                </a:lnTo>
                <a:lnTo>
                  <a:pt x="0" y="131"/>
                </a:lnTo>
                <a:lnTo>
                  <a:pt x="0" y="140"/>
                </a:lnTo>
                <a:lnTo>
                  <a:pt x="2" y="154"/>
                </a:lnTo>
                <a:lnTo>
                  <a:pt x="5" y="166"/>
                </a:lnTo>
                <a:lnTo>
                  <a:pt x="10" y="177"/>
                </a:lnTo>
                <a:lnTo>
                  <a:pt x="17" y="186"/>
                </a:lnTo>
                <a:lnTo>
                  <a:pt x="26" y="193"/>
                </a:lnTo>
                <a:lnTo>
                  <a:pt x="36" y="199"/>
                </a:lnTo>
                <a:lnTo>
                  <a:pt x="49" y="202"/>
                </a:lnTo>
                <a:lnTo>
                  <a:pt x="63" y="204"/>
                </a:lnTo>
                <a:lnTo>
                  <a:pt x="77" y="202"/>
                </a:lnTo>
                <a:lnTo>
                  <a:pt x="89" y="199"/>
                </a:lnTo>
                <a:lnTo>
                  <a:pt x="101" y="193"/>
                </a:lnTo>
                <a:lnTo>
                  <a:pt x="109" y="186"/>
                </a:lnTo>
                <a:lnTo>
                  <a:pt x="116" y="177"/>
                </a:lnTo>
                <a:lnTo>
                  <a:pt x="122" y="166"/>
                </a:lnTo>
                <a:lnTo>
                  <a:pt x="125" y="154"/>
                </a:lnTo>
                <a:lnTo>
                  <a:pt x="126" y="140"/>
                </a:lnTo>
                <a:lnTo>
                  <a:pt x="126" y="131"/>
                </a:lnTo>
                <a:lnTo>
                  <a:pt x="124" y="123"/>
                </a:lnTo>
                <a:lnTo>
                  <a:pt x="122" y="115"/>
                </a:lnTo>
                <a:lnTo>
                  <a:pt x="119" y="108"/>
                </a:lnTo>
                <a:lnTo>
                  <a:pt x="113" y="102"/>
                </a:lnTo>
                <a:lnTo>
                  <a:pt x="108" y="98"/>
                </a:lnTo>
                <a:lnTo>
                  <a:pt x="103" y="93"/>
                </a:lnTo>
                <a:lnTo>
                  <a:pt x="95" y="90"/>
                </a:lnTo>
                <a:lnTo>
                  <a:pt x="101" y="86"/>
                </a:lnTo>
                <a:lnTo>
                  <a:pt x="106" y="83"/>
                </a:lnTo>
                <a:lnTo>
                  <a:pt x="110" y="78"/>
                </a:lnTo>
                <a:lnTo>
                  <a:pt x="113" y="73"/>
                </a:lnTo>
                <a:lnTo>
                  <a:pt x="116" y="69"/>
                </a:lnTo>
                <a:lnTo>
                  <a:pt x="119" y="63"/>
                </a:lnTo>
                <a:lnTo>
                  <a:pt x="120" y="56"/>
                </a:lnTo>
                <a:lnTo>
                  <a:pt x="120" y="49"/>
                </a:lnTo>
                <a:lnTo>
                  <a:pt x="119" y="38"/>
                </a:lnTo>
                <a:lnTo>
                  <a:pt x="115" y="29"/>
                </a:lnTo>
                <a:lnTo>
                  <a:pt x="111" y="21"/>
                </a:lnTo>
                <a:lnTo>
                  <a:pt x="104" y="14"/>
                </a:lnTo>
                <a:lnTo>
                  <a:pt x="96" y="8"/>
                </a:lnTo>
                <a:lnTo>
                  <a:pt x="87" y="3"/>
                </a:lnTo>
                <a:lnTo>
                  <a:pt x="75" y="1"/>
                </a:lnTo>
                <a:lnTo>
                  <a:pt x="63" y="0"/>
                </a:lnTo>
                <a:lnTo>
                  <a:pt x="51" y="1"/>
                </a:lnTo>
                <a:lnTo>
                  <a:pt x="39" y="3"/>
                </a:lnTo>
                <a:lnTo>
                  <a:pt x="30" y="8"/>
                </a:lnTo>
                <a:lnTo>
                  <a:pt x="22" y="14"/>
                </a:lnTo>
                <a:lnTo>
                  <a:pt x="15" y="21"/>
                </a:lnTo>
                <a:lnTo>
                  <a:pt x="11" y="29"/>
                </a:lnTo>
                <a:lnTo>
                  <a:pt x="8" y="38"/>
                </a:lnTo>
                <a:lnTo>
                  <a:pt x="7" y="49"/>
                </a:lnTo>
                <a:lnTo>
                  <a:pt x="7" y="56"/>
                </a:lnTo>
                <a:lnTo>
                  <a:pt x="8" y="63"/>
                </a:lnTo>
                <a:lnTo>
                  <a:pt x="10" y="69"/>
                </a:lnTo>
                <a:lnTo>
                  <a:pt x="13" y="73"/>
                </a:lnTo>
                <a:lnTo>
                  <a:pt x="16" y="78"/>
                </a:lnTo>
                <a:lnTo>
                  <a:pt x="21" y="83"/>
                </a:lnTo>
                <a:lnTo>
                  <a:pt x="25" y="86"/>
                </a:lnTo>
                <a:lnTo>
                  <a:pt x="31" y="90"/>
                </a:lnTo>
                <a:close/>
                <a:moveTo>
                  <a:pt x="31" y="52"/>
                </a:moveTo>
                <a:lnTo>
                  <a:pt x="32" y="45"/>
                </a:lnTo>
                <a:lnTo>
                  <a:pt x="33" y="39"/>
                </a:lnTo>
                <a:lnTo>
                  <a:pt x="36" y="35"/>
                </a:lnTo>
                <a:lnTo>
                  <a:pt x="39" y="31"/>
                </a:lnTo>
                <a:lnTo>
                  <a:pt x="44" y="28"/>
                </a:lnTo>
                <a:lnTo>
                  <a:pt x="49" y="25"/>
                </a:lnTo>
                <a:lnTo>
                  <a:pt x="55" y="23"/>
                </a:lnTo>
                <a:lnTo>
                  <a:pt x="63" y="23"/>
                </a:lnTo>
                <a:lnTo>
                  <a:pt x="70" y="23"/>
                </a:lnTo>
                <a:lnTo>
                  <a:pt x="76" y="25"/>
                </a:lnTo>
                <a:lnTo>
                  <a:pt x="82" y="28"/>
                </a:lnTo>
                <a:lnTo>
                  <a:pt x="86" y="31"/>
                </a:lnTo>
                <a:lnTo>
                  <a:pt x="89" y="35"/>
                </a:lnTo>
                <a:lnTo>
                  <a:pt x="92" y="39"/>
                </a:lnTo>
                <a:lnTo>
                  <a:pt x="93" y="45"/>
                </a:lnTo>
                <a:lnTo>
                  <a:pt x="94" y="52"/>
                </a:lnTo>
                <a:lnTo>
                  <a:pt x="93" y="58"/>
                </a:lnTo>
                <a:lnTo>
                  <a:pt x="92" y="64"/>
                </a:lnTo>
                <a:lnTo>
                  <a:pt x="89" y="69"/>
                </a:lnTo>
                <a:lnTo>
                  <a:pt x="86" y="73"/>
                </a:lnTo>
                <a:lnTo>
                  <a:pt x="82" y="77"/>
                </a:lnTo>
                <a:lnTo>
                  <a:pt x="75" y="79"/>
                </a:lnTo>
                <a:lnTo>
                  <a:pt x="70" y="81"/>
                </a:lnTo>
                <a:lnTo>
                  <a:pt x="63" y="81"/>
                </a:lnTo>
                <a:lnTo>
                  <a:pt x="55" y="81"/>
                </a:lnTo>
                <a:lnTo>
                  <a:pt x="50" y="79"/>
                </a:lnTo>
                <a:lnTo>
                  <a:pt x="44" y="77"/>
                </a:lnTo>
                <a:lnTo>
                  <a:pt x="39" y="73"/>
                </a:lnTo>
                <a:lnTo>
                  <a:pt x="36" y="69"/>
                </a:lnTo>
                <a:lnTo>
                  <a:pt x="33" y="64"/>
                </a:lnTo>
                <a:lnTo>
                  <a:pt x="32" y="58"/>
                </a:lnTo>
                <a:lnTo>
                  <a:pt x="31" y="52"/>
                </a:lnTo>
                <a:close/>
                <a:moveTo>
                  <a:pt x="26" y="140"/>
                </a:moveTo>
                <a:lnTo>
                  <a:pt x="27" y="131"/>
                </a:lnTo>
                <a:lnTo>
                  <a:pt x="28" y="124"/>
                </a:lnTo>
                <a:lnTo>
                  <a:pt x="31" y="117"/>
                </a:lnTo>
                <a:lnTo>
                  <a:pt x="35" y="113"/>
                </a:lnTo>
                <a:lnTo>
                  <a:pt x="41" y="108"/>
                </a:lnTo>
                <a:lnTo>
                  <a:pt x="48" y="105"/>
                </a:lnTo>
                <a:lnTo>
                  <a:pt x="55" y="103"/>
                </a:lnTo>
                <a:lnTo>
                  <a:pt x="63" y="102"/>
                </a:lnTo>
                <a:lnTo>
                  <a:pt x="71" y="103"/>
                </a:lnTo>
                <a:lnTo>
                  <a:pt x="79" y="105"/>
                </a:lnTo>
                <a:lnTo>
                  <a:pt x="85" y="108"/>
                </a:lnTo>
                <a:lnTo>
                  <a:pt x="91" y="113"/>
                </a:lnTo>
                <a:lnTo>
                  <a:pt x="95" y="117"/>
                </a:lnTo>
                <a:lnTo>
                  <a:pt x="99" y="124"/>
                </a:lnTo>
                <a:lnTo>
                  <a:pt x="100" y="131"/>
                </a:lnTo>
                <a:lnTo>
                  <a:pt x="101" y="140"/>
                </a:lnTo>
                <a:lnTo>
                  <a:pt x="100" y="148"/>
                </a:lnTo>
                <a:lnTo>
                  <a:pt x="99" y="156"/>
                </a:lnTo>
                <a:lnTo>
                  <a:pt x="95" y="163"/>
                </a:lnTo>
                <a:lnTo>
                  <a:pt x="91" y="169"/>
                </a:lnTo>
                <a:lnTo>
                  <a:pt x="85" y="173"/>
                </a:lnTo>
                <a:lnTo>
                  <a:pt x="79" y="177"/>
                </a:lnTo>
                <a:lnTo>
                  <a:pt x="71" y="178"/>
                </a:lnTo>
                <a:lnTo>
                  <a:pt x="63" y="179"/>
                </a:lnTo>
                <a:lnTo>
                  <a:pt x="55" y="178"/>
                </a:lnTo>
                <a:lnTo>
                  <a:pt x="48" y="177"/>
                </a:lnTo>
                <a:lnTo>
                  <a:pt x="41" y="173"/>
                </a:lnTo>
                <a:lnTo>
                  <a:pt x="35" y="169"/>
                </a:lnTo>
                <a:lnTo>
                  <a:pt x="31" y="163"/>
                </a:lnTo>
                <a:lnTo>
                  <a:pt x="28" y="156"/>
                </a:lnTo>
                <a:lnTo>
                  <a:pt x="27" y="148"/>
                </a:lnTo>
                <a:lnTo>
                  <a:pt x="26" y="140"/>
                </a:lnTo>
                <a:close/>
              </a:path>
            </a:pathLst>
          </a:custGeom>
          <a:solidFill>
            <a:srgbClr val="000099"/>
          </a:solidFill>
          <a:ln w="9525">
            <a:noFill/>
            <a:round/>
            <a:headEnd/>
            <a:tailEnd/>
          </a:ln>
        </p:spPr>
        <p:txBody>
          <a:bodyPr/>
          <a:lstStyle/>
          <a:p>
            <a:endParaRPr lang="ru-RU"/>
          </a:p>
        </p:txBody>
      </p:sp>
      <p:sp>
        <p:nvSpPr>
          <p:cNvPr id="23889" name="Freeform 337"/>
          <p:cNvSpPr>
            <a:spLocks/>
          </p:cNvSpPr>
          <p:nvPr/>
        </p:nvSpPr>
        <p:spPr bwMode="auto">
          <a:xfrm>
            <a:off x="5530850" y="1747838"/>
            <a:ext cx="50800" cy="111125"/>
          </a:xfrm>
          <a:custGeom>
            <a:avLst/>
            <a:gdLst>
              <a:gd name="T0" fmla="*/ 0 w 108"/>
              <a:gd name="T1" fmla="*/ 139 h 212"/>
              <a:gd name="T2" fmla="*/ 0 w 108"/>
              <a:gd name="T3" fmla="*/ 149 h 212"/>
              <a:gd name="T4" fmla="*/ 1 w 108"/>
              <a:gd name="T5" fmla="*/ 163 h 212"/>
              <a:gd name="T6" fmla="*/ 3 w 108"/>
              <a:gd name="T7" fmla="*/ 177 h 212"/>
              <a:gd name="T8" fmla="*/ 7 w 108"/>
              <a:gd name="T9" fmla="*/ 187 h 212"/>
              <a:gd name="T10" fmla="*/ 13 w 108"/>
              <a:gd name="T11" fmla="*/ 195 h 212"/>
              <a:gd name="T12" fmla="*/ 21 w 108"/>
              <a:gd name="T13" fmla="*/ 202 h 212"/>
              <a:gd name="T14" fmla="*/ 30 w 108"/>
              <a:gd name="T15" fmla="*/ 208 h 212"/>
              <a:gd name="T16" fmla="*/ 42 w 108"/>
              <a:gd name="T17" fmla="*/ 210 h 212"/>
              <a:gd name="T18" fmla="*/ 54 w 108"/>
              <a:gd name="T19" fmla="*/ 212 h 212"/>
              <a:gd name="T20" fmla="*/ 67 w 108"/>
              <a:gd name="T21" fmla="*/ 210 h 212"/>
              <a:gd name="T22" fmla="*/ 79 w 108"/>
              <a:gd name="T23" fmla="*/ 208 h 212"/>
              <a:gd name="T24" fmla="*/ 87 w 108"/>
              <a:gd name="T25" fmla="*/ 203 h 212"/>
              <a:gd name="T26" fmla="*/ 96 w 108"/>
              <a:gd name="T27" fmla="*/ 196 h 212"/>
              <a:gd name="T28" fmla="*/ 101 w 108"/>
              <a:gd name="T29" fmla="*/ 187 h 212"/>
              <a:gd name="T30" fmla="*/ 105 w 108"/>
              <a:gd name="T31" fmla="*/ 177 h 212"/>
              <a:gd name="T32" fmla="*/ 107 w 108"/>
              <a:gd name="T33" fmla="*/ 164 h 212"/>
              <a:gd name="T34" fmla="*/ 108 w 108"/>
              <a:gd name="T35" fmla="*/ 149 h 212"/>
              <a:gd name="T36" fmla="*/ 108 w 108"/>
              <a:gd name="T37" fmla="*/ 0 h 212"/>
              <a:gd name="T38" fmla="*/ 83 w 108"/>
              <a:gd name="T39" fmla="*/ 0 h 212"/>
              <a:gd name="T40" fmla="*/ 83 w 108"/>
              <a:gd name="T41" fmla="*/ 138 h 212"/>
              <a:gd name="T42" fmla="*/ 83 w 108"/>
              <a:gd name="T43" fmla="*/ 149 h 212"/>
              <a:gd name="T44" fmla="*/ 83 w 108"/>
              <a:gd name="T45" fmla="*/ 158 h 212"/>
              <a:gd name="T46" fmla="*/ 82 w 108"/>
              <a:gd name="T47" fmla="*/ 165 h 212"/>
              <a:gd name="T48" fmla="*/ 80 w 108"/>
              <a:gd name="T49" fmla="*/ 171 h 212"/>
              <a:gd name="T50" fmla="*/ 75 w 108"/>
              <a:gd name="T51" fmla="*/ 178 h 212"/>
              <a:gd name="T52" fmla="*/ 69 w 108"/>
              <a:gd name="T53" fmla="*/ 183 h 212"/>
              <a:gd name="T54" fmla="*/ 63 w 108"/>
              <a:gd name="T55" fmla="*/ 185 h 212"/>
              <a:gd name="T56" fmla="*/ 53 w 108"/>
              <a:gd name="T57" fmla="*/ 186 h 212"/>
              <a:gd name="T58" fmla="*/ 46 w 108"/>
              <a:gd name="T59" fmla="*/ 186 h 212"/>
              <a:gd name="T60" fmla="*/ 40 w 108"/>
              <a:gd name="T61" fmla="*/ 184 h 212"/>
              <a:gd name="T62" fmla="*/ 34 w 108"/>
              <a:gd name="T63" fmla="*/ 181 h 212"/>
              <a:gd name="T64" fmla="*/ 31 w 108"/>
              <a:gd name="T65" fmla="*/ 177 h 212"/>
              <a:gd name="T66" fmla="*/ 28 w 108"/>
              <a:gd name="T67" fmla="*/ 172 h 212"/>
              <a:gd name="T68" fmla="*/ 26 w 108"/>
              <a:gd name="T69" fmla="*/ 165 h 212"/>
              <a:gd name="T70" fmla="*/ 24 w 108"/>
              <a:gd name="T71" fmla="*/ 157 h 212"/>
              <a:gd name="T72" fmla="*/ 24 w 108"/>
              <a:gd name="T73" fmla="*/ 148 h 212"/>
              <a:gd name="T74" fmla="*/ 24 w 108"/>
              <a:gd name="T75" fmla="*/ 139 h 212"/>
              <a:gd name="T76" fmla="*/ 0 w 108"/>
              <a:gd name="T77" fmla="*/ 139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39"/>
                </a:moveTo>
                <a:lnTo>
                  <a:pt x="0" y="149"/>
                </a:lnTo>
                <a:lnTo>
                  <a:pt x="1" y="163"/>
                </a:lnTo>
                <a:lnTo>
                  <a:pt x="3" y="177"/>
                </a:lnTo>
                <a:lnTo>
                  <a:pt x="7" y="187"/>
                </a:lnTo>
                <a:lnTo>
                  <a:pt x="13" y="195"/>
                </a:lnTo>
                <a:lnTo>
                  <a:pt x="21" y="202"/>
                </a:lnTo>
                <a:lnTo>
                  <a:pt x="30" y="208"/>
                </a:lnTo>
                <a:lnTo>
                  <a:pt x="42" y="210"/>
                </a:lnTo>
                <a:lnTo>
                  <a:pt x="54" y="212"/>
                </a:lnTo>
                <a:lnTo>
                  <a:pt x="67" y="210"/>
                </a:lnTo>
                <a:lnTo>
                  <a:pt x="79" y="208"/>
                </a:lnTo>
                <a:lnTo>
                  <a:pt x="87" y="203"/>
                </a:lnTo>
                <a:lnTo>
                  <a:pt x="96" y="196"/>
                </a:lnTo>
                <a:lnTo>
                  <a:pt x="101" y="187"/>
                </a:lnTo>
                <a:lnTo>
                  <a:pt x="105" y="177"/>
                </a:lnTo>
                <a:lnTo>
                  <a:pt x="107" y="164"/>
                </a:lnTo>
                <a:lnTo>
                  <a:pt x="108" y="149"/>
                </a:lnTo>
                <a:lnTo>
                  <a:pt x="108" y="0"/>
                </a:lnTo>
                <a:lnTo>
                  <a:pt x="83" y="0"/>
                </a:lnTo>
                <a:lnTo>
                  <a:pt x="83" y="138"/>
                </a:lnTo>
                <a:lnTo>
                  <a:pt x="83" y="149"/>
                </a:lnTo>
                <a:lnTo>
                  <a:pt x="83" y="158"/>
                </a:lnTo>
                <a:lnTo>
                  <a:pt x="82" y="165"/>
                </a:lnTo>
                <a:lnTo>
                  <a:pt x="80" y="171"/>
                </a:lnTo>
                <a:lnTo>
                  <a:pt x="75" y="178"/>
                </a:lnTo>
                <a:lnTo>
                  <a:pt x="69" y="183"/>
                </a:lnTo>
                <a:lnTo>
                  <a:pt x="63" y="185"/>
                </a:lnTo>
                <a:lnTo>
                  <a:pt x="53" y="186"/>
                </a:lnTo>
                <a:lnTo>
                  <a:pt x="46" y="186"/>
                </a:lnTo>
                <a:lnTo>
                  <a:pt x="40" y="184"/>
                </a:lnTo>
                <a:lnTo>
                  <a:pt x="34" y="181"/>
                </a:lnTo>
                <a:lnTo>
                  <a:pt x="31" y="177"/>
                </a:lnTo>
                <a:lnTo>
                  <a:pt x="28" y="172"/>
                </a:lnTo>
                <a:lnTo>
                  <a:pt x="26" y="165"/>
                </a:lnTo>
                <a:lnTo>
                  <a:pt x="24" y="157"/>
                </a:lnTo>
                <a:lnTo>
                  <a:pt x="24" y="148"/>
                </a:lnTo>
                <a:lnTo>
                  <a:pt x="24" y="139"/>
                </a:lnTo>
                <a:lnTo>
                  <a:pt x="0" y="139"/>
                </a:lnTo>
                <a:close/>
              </a:path>
            </a:pathLst>
          </a:custGeom>
          <a:solidFill>
            <a:srgbClr val="000099"/>
          </a:solidFill>
          <a:ln w="9525">
            <a:noFill/>
            <a:round/>
            <a:headEnd/>
            <a:tailEnd/>
          </a:ln>
        </p:spPr>
        <p:txBody>
          <a:bodyPr/>
          <a:lstStyle/>
          <a:p>
            <a:endParaRPr lang="ru-RU"/>
          </a:p>
        </p:txBody>
      </p:sp>
      <p:sp>
        <p:nvSpPr>
          <p:cNvPr id="23890" name="Freeform 338"/>
          <p:cNvSpPr>
            <a:spLocks noEditPoints="1"/>
          </p:cNvSpPr>
          <p:nvPr/>
        </p:nvSpPr>
        <p:spPr bwMode="auto">
          <a:xfrm>
            <a:off x="5594350" y="1739900"/>
            <a:ext cx="58738" cy="119063"/>
          </a:xfrm>
          <a:custGeom>
            <a:avLst/>
            <a:gdLst>
              <a:gd name="T0" fmla="*/ 97 w 123"/>
              <a:gd name="T1" fmla="*/ 178 h 223"/>
              <a:gd name="T2" fmla="*/ 90 w 123"/>
              <a:gd name="T3" fmla="*/ 189 h 223"/>
              <a:gd name="T4" fmla="*/ 82 w 123"/>
              <a:gd name="T5" fmla="*/ 196 h 223"/>
              <a:gd name="T6" fmla="*/ 70 w 123"/>
              <a:gd name="T7" fmla="*/ 200 h 223"/>
              <a:gd name="T8" fmla="*/ 55 w 123"/>
              <a:gd name="T9" fmla="*/ 199 h 223"/>
              <a:gd name="T10" fmla="*/ 41 w 123"/>
              <a:gd name="T11" fmla="*/ 193 h 223"/>
              <a:gd name="T12" fmla="*/ 30 w 123"/>
              <a:gd name="T13" fmla="*/ 182 h 223"/>
              <a:gd name="T14" fmla="*/ 25 w 123"/>
              <a:gd name="T15" fmla="*/ 163 h 223"/>
              <a:gd name="T16" fmla="*/ 123 w 123"/>
              <a:gd name="T17" fmla="*/ 152 h 223"/>
              <a:gd name="T18" fmla="*/ 122 w 123"/>
              <a:gd name="T19" fmla="*/ 124 h 223"/>
              <a:gd name="T20" fmla="*/ 114 w 123"/>
              <a:gd name="T21" fmla="*/ 95 h 223"/>
              <a:gd name="T22" fmla="*/ 98 w 123"/>
              <a:gd name="T23" fmla="*/ 77 h 223"/>
              <a:gd name="T24" fmla="*/ 76 w 123"/>
              <a:gd name="T25" fmla="*/ 66 h 223"/>
              <a:gd name="T26" fmla="*/ 48 w 123"/>
              <a:gd name="T27" fmla="*/ 66 h 223"/>
              <a:gd name="T28" fmla="*/ 25 w 123"/>
              <a:gd name="T29" fmla="*/ 77 h 223"/>
              <a:gd name="T30" fmla="*/ 9 w 123"/>
              <a:gd name="T31" fmla="*/ 98 h 223"/>
              <a:gd name="T32" fmla="*/ 1 w 123"/>
              <a:gd name="T33" fmla="*/ 128 h 223"/>
              <a:gd name="T34" fmla="*/ 1 w 123"/>
              <a:gd name="T35" fmla="*/ 163 h 223"/>
              <a:gd name="T36" fmla="*/ 9 w 123"/>
              <a:gd name="T37" fmla="*/ 192 h 223"/>
              <a:gd name="T38" fmla="*/ 25 w 123"/>
              <a:gd name="T39" fmla="*/ 212 h 223"/>
              <a:gd name="T40" fmla="*/ 48 w 123"/>
              <a:gd name="T41" fmla="*/ 222 h 223"/>
              <a:gd name="T42" fmla="*/ 72 w 123"/>
              <a:gd name="T43" fmla="*/ 222 h 223"/>
              <a:gd name="T44" fmla="*/ 94 w 123"/>
              <a:gd name="T45" fmla="*/ 215 h 223"/>
              <a:gd name="T46" fmla="*/ 108 w 123"/>
              <a:gd name="T47" fmla="*/ 203 h 223"/>
              <a:gd name="T48" fmla="*/ 119 w 123"/>
              <a:gd name="T49" fmla="*/ 184 h 223"/>
              <a:gd name="T50" fmla="*/ 99 w 123"/>
              <a:gd name="T51" fmla="*/ 172 h 223"/>
              <a:gd name="T52" fmla="*/ 25 w 123"/>
              <a:gd name="T53" fmla="*/ 121 h 223"/>
              <a:gd name="T54" fmla="*/ 31 w 123"/>
              <a:gd name="T55" fmla="*/ 105 h 223"/>
              <a:gd name="T56" fmla="*/ 41 w 123"/>
              <a:gd name="T57" fmla="*/ 93 h 223"/>
              <a:gd name="T58" fmla="*/ 53 w 123"/>
              <a:gd name="T59" fmla="*/ 88 h 223"/>
              <a:gd name="T60" fmla="*/ 70 w 123"/>
              <a:gd name="T61" fmla="*/ 88 h 223"/>
              <a:gd name="T62" fmla="*/ 84 w 123"/>
              <a:gd name="T63" fmla="*/ 94 h 223"/>
              <a:gd name="T64" fmla="*/ 94 w 123"/>
              <a:gd name="T65" fmla="*/ 105 h 223"/>
              <a:gd name="T66" fmla="*/ 98 w 123"/>
              <a:gd name="T67" fmla="*/ 121 h 223"/>
              <a:gd name="T68" fmla="*/ 24 w 123"/>
              <a:gd name="T69" fmla="*/ 131 h 223"/>
              <a:gd name="T70" fmla="*/ 60 w 123"/>
              <a:gd name="T71" fmla="*/ 49 h 223"/>
              <a:gd name="T72" fmla="*/ 70 w 123"/>
              <a:gd name="T73" fmla="*/ 0 h 2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3"/>
              <a:gd name="T113" fmla="*/ 123 w 123"/>
              <a:gd name="T114" fmla="*/ 223 h 22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3">
                <a:moveTo>
                  <a:pt x="99" y="172"/>
                </a:moveTo>
                <a:lnTo>
                  <a:pt x="97" y="178"/>
                </a:lnTo>
                <a:lnTo>
                  <a:pt x="94" y="184"/>
                </a:lnTo>
                <a:lnTo>
                  <a:pt x="90" y="189"/>
                </a:lnTo>
                <a:lnTo>
                  <a:pt x="86" y="193"/>
                </a:lnTo>
                <a:lnTo>
                  <a:pt x="82" y="196"/>
                </a:lnTo>
                <a:lnTo>
                  <a:pt x="77" y="198"/>
                </a:lnTo>
                <a:lnTo>
                  <a:pt x="70" y="200"/>
                </a:lnTo>
                <a:lnTo>
                  <a:pt x="63" y="200"/>
                </a:lnTo>
                <a:lnTo>
                  <a:pt x="55" y="199"/>
                </a:lnTo>
                <a:lnTo>
                  <a:pt x="47" y="197"/>
                </a:lnTo>
                <a:lnTo>
                  <a:pt x="41" y="193"/>
                </a:lnTo>
                <a:lnTo>
                  <a:pt x="35" y="187"/>
                </a:lnTo>
                <a:lnTo>
                  <a:pt x="30" y="182"/>
                </a:lnTo>
                <a:lnTo>
                  <a:pt x="27" y="173"/>
                </a:lnTo>
                <a:lnTo>
                  <a:pt x="25" y="163"/>
                </a:lnTo>
                <a:lnTo>
                  <a:pt x="24" y="152"/>
                </a:lnTo>
                <a:lnTo>
                  <a:pt x="123" y="152"/>
                </a:lnTo>
                <a:lnTo>
                  <a:pt x="123" y="141"/>
                </a:lnTo>
                <a:lnTo>
                  <a:pt x="122" y="124"/>
                </a:lnTo>
                <a:lnTo>
                  <a:pt x="119" y="108"/>
                </a:lnTo>
                <a:lnTo>
                  <a:pt x="114" y="95"/>
                </a:lnTo>
                <a:lnTo>
                  <a:pt x="107" y="85"/>
                </a:lnTo>
                <a:lnTo>
                  <a:pt x="98" y="77"/>
                </a:lnTo>
                <a:lnTo>
                  <a:pt x="87" y="70"/>
                </a:lnTo>
                <a:lnTo>
                  <a:pt x="76" y="66"/>
                </a:lnTo>
                <a:lnTo>
                  <a:pt x="61" y="65"/>
                </a:lnTo>
                <a:lnTo>
                  <a:pt x="48" y="66"/>
                </a:lnTo>
                <a:lnTo>
                  <a:pt x="36" y="71"/>
                </a:lnTo>
                <a:lnTo>
                  <a:pt x="25" y="77"/>
                </a:lnTo>
                <a:lnTo>
                  <a:pt x="17" y="86"/>
                </a:lnTo>
                <a:lnTo>
                  <a:pt x="9" y="98"/>
                </a:lnTo>
                <a:lnTo>
                  <a:pt x="4" y="112"/>
                </a:lnTo>
                <a:lnTo>
                  <a:pt x="1" y="128"/>
                </a:lnTo>
                <a:lnTo>
                  <a:pt x="0" y="145"/>
                </a:lnTo>
                <a:lnTo>
                  <a:pt x="1" y="163"/>
                </a:lnTo>
                <a:lnTo>
                  <a:pt x="4" y="178"/>
                </a:lnTo>
                <a:lnTo>
                  <a:pt x="9" y="192"/>
                </a:lnTo>
                <a:lnTo>
                  <a:pt x="17" y="203"/>
                </a:lnTo>
                <a:lnTo>
                  <a:pt x="25" y="212"/>
                </a:lnTo>
                <a:lnTo>
                  <a:pt x="36" y="218"/>
                </a:lnTo>
                <a:lnTo>
                  <a:pt x="48" y="222"/>
                </a:lnTo>
                <a:lnTo>
                  <a:pt x="61" y="223"/>
                </a:lnTo>
                <a:lnTo>
                  <a:pt x="72" y="222"/>
                </a:lnTo>
                <a:lnTo>
                  <a:pt x="84" y="220"/>
                </a:lnTo>
                <a:lnTo>
                  <a:pt x="94" y="215"/>
                </a:lnTo>
                <a:lnTo>
                  <a:pt x="102" y="209"/>
                </a:lnTo>
                <a:lnTo>
                  <a:pt x="108" y="203"/>
                </a:lnTo>
                <a:lnTo>
                  <a:pt x="115" y="193"/>
                </a:lnTo>
                <a:lnTo>
                  <a:pt x="119" y="184"/>
                </a:lnTo>
                <a:lnTo>
                  <a:pt x="121" y="172"/>
                </a:lnTo>
                <a:lnTo>
                  <a:pt x="99" y="172"/>
                </a:lnTo>
                <a:close/>
                <a:moveTo>
                  <a:pt x="24" y="131"/>
                </a:moveTo>
                <a:lnTo>
                  <a:pt x="25" y="121"/>
                </a:lnTo>
                <a:lnTo>
                  <a:pt x="27" y="113"/>
                </a:lnTo>
                <a:lnTo>
                  <a:pt x="31" y="105"/>
                </a:lnTo>
                <a:lnTo>
                  <a:pt x="36" y="99"/>
                </a:lnTo>
                <a:lnTo>
                  <a:pt x="41" y="93"/>
                </a:lnTo>
                <a:lnTo>
                  <a:pt x="47" y="90"/>
                </a:lnTo>
                <a:lnTo>
                  <a:pt x="53" y="88"/>
                </a:lnTo>
                <a:lnTo>
                  <a:pt x="62" y="87"/>
                </a:lnTo>
                <a:lnTo>
                  <a:pt x="70" y="88"/>
                </a:lnTo>
                <a:lnTo>
                  <a:pt x="78" y="90"/>
                </a:lnTo>
                <a:lnTo>
                  <a:pt x="84" y="94"/>
                </a:lnTo>
                <a:lnTo>
                  <a:pt x="89" y="99"/>
                </a:lnTo>
                <a:lnTo>
                  <a:pt x="94" y="105"/>
                </a:lnTo>
                <a:lnTo>
                  <a:pt x="97" y="113"/>
                </a:lnTo>
                <a:lnTo>
                  <a:pt x="98" y="121"/>
                </a:lnTo>
                <a:lnTo>
                  <a:pt x="99" y="131"/>
                </a:lnTo>
                <a:lnTo>
                  <a:pt x="24" y="131"/>
                </a:lnTo>
                <a:close/>
                <a:moveTo>
                  <a:pt x="44" y="49"/>
                </a:moveTo>
                <a:lnTo>
                  <a:pt x="60" y="49"/>
                </a:lnTo>
                <a:lnTo>
                  <a:pt x="96" y="0"/>
                </a:lnTo>
                <a:lnTo>
                  <a:pt x="70" y="0"/>
                </a:lnTo>
                <a:lnTo>
                  <a:pt x="44" y="49"/>
                </a:lnTo>
                <a:close/>
              </a:path>
            </a:pathLst>
          </a:custGeom>
          <a:solidFill>
            <a:srgbClr val="000099"/>
          </a:solidFill>
          <a:ln w="9525">
            <a:noFill/>
            <a:round/>
            <a:headEnd/>
            <a:tailEnd/>
          </a:ln>
        </p:spPr>
        <p:txBody>
          <a:bodyPr/>
          <a:lstStyle/>
          <a:p>
            <a:endParaRPr lang="ru-RU"/>
          </a:p>
        </p:txBody>
      </p:sp>
      <p:sp>
        <p:nvSpPr>
          <p:cNvPr id="23891" name="Freeform 339"/>
          <p:cNvSpPr>
            <a:spLocks/>
          </p:cNvSpPr>
          <p:nvPr/>
        </p:nvSpPr>
        <p:spPr bwMode="auto">
          <a:xfrm>
            <a:off x="5665788" y="1774825"/>
            <a:ext cx="30162" cy="82550"/>
          </a:xfrm>
          <a:custGeom>
            <a:avLst/>
            <a:gdLst>
              <a:gd name="T0" fmla="*/ 0 w 67"/>
              <a:gd name="T1" fmla="*/ 155 h 155"/>
              <a:gd name="T2" fmla="*/ 24 w 67"/>
              <a:gd name="T3" fmla="*/ 155 h 155"/>
              <a:gd name="T4" fmla="*/ 24 w 67"/>
              <a:gd name="T5" fmla="*/ 70 h 155"/>
              <a:gd name="T6" fmla="*/ 25 w 67"/>
              <a:gd name="T7" fmla="*/ 61 h 155"/>
              <a:gd name="T8" fmla="*/ 26 w 67"/>
              <a:gd name="T9" fmla="*/ 51 h 155"/>
              <a:gd name="T10" fmla="*/ 29 w 67"/>
              <a:gd name="T11" fmla="*/ 44 h 155"/>
              <a:gd name="T12" fmla="*/ 33 w 67"/>
              <a:gd name="T13" fmla="*/ 39 h 155"/>
              <a:gd name="T14" fmla="*/ 38 w 67"/>
              <a:gd name="T15" fmla="*/ 33 h 155"/>
              <a:gd name="T16" fmla="*/ 45 w 67"/>
              <a:gd name="T17" fmla="*/ 29 h 155"/>
              <a:gd name="T18" fmla="*/ 53 w 67"/>
              <a:gd name="T19" fmla="*/ 28 h 155"/>
              <a:gd name="T20" fmla="*/ 62 w 67"/>
              <a:gd name="T21" fmla="*/ 27 h 155"/>
              <a:gd name="T22" fmla="*/ 67 w 67"/>
              <a:gd name="T23" fmla="*/ 27 h 155"/>
              <a:gd name="T24" fmla="*/ 67 w 67"/>
              <a:gd name="T25" fmla="*/ 0 h 155"/>
              <a:gd name="T26" fmla="*/ 61 w 67"/>
              <a:gd name="T27" fmla="*/ 0 h 155"/>
              <a:gd name="T28" fmla="*/ 54 w 67"/>
              <a:gd name="T29" fmla="*/ 0 h 155"/>
              <a:gd name="T30" fmla="*/ 48 w 67"/>
              <a:gd name="T31" fmla="*/ 2 h 155"/>
              <a:gd name="T32" fmla="*/ 43 w 67"/>
              <a:gd name="T33" fmla="*/ 5 h 155"/>
              <a:gd name="T34" fmla="*/ 37 w 67"/>
              <a:gd name="T35" fmla="*/ 7 h 155"/>
              <a:gd name="T36" fmla="*/ 33 w 67"/>
              <a:gd name="T37" fmla="*/ 12 h 155"/>
              <a:gd name="T38" fmla="*/ 29 w 67"/>
              <a:gd name="T39" fmla="*/ 18 h 155"/>
              <a:gd name="T40" fmla="*/ 26 w 67"/>
              <a:gd name="T41" fmla="*/ 23 h 155"/>
              <a:gd name="T42" fmla="*/ 23 w 67"/>
              <a:gd name="T43" fmla="*/ 30 h 155"/>
              <a:gd name="T44" fmla="*/ 23 w 67"/>
              <a:gd name="T45" fmla="*/ 4 h 155"/>
              <a:gd name="T46" fmla="*/ 0 w 67"/>
              <a:gd name="T47" fmla="*/ 4 h 155"/>
              <a:gd name="T48" fmla="*/ 0 w 67"/>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4" y="155"/>
                </a:lnTo>
                <a:lnTo>
                  <a:pt x="24" y="70"/>
                </a:lnTo>
                <a:lnTo>
                  <a:pt x="25" y="61"/>
                </a:lnTo>
                <a:lnTo>
                  <a:pt x="26" y="51"/>
                </a:lnTo>
                <a:lnTo>
                  <a:pt x="29" y="44"/>
                </a:lnTo>
                <a:lnTo>
                  <a:pt x="33" y="39"/>
                </a:lnTo>
                <a:lnTo>
                  <a:pt x="38" y="33"/>
                </a:lnTo>
                <a:lnTo>
                  <a:pt x="45" y="29"/>
                </a:lnTo>
                <a:lnTo>
                  <a:pt x="53" y="28"/>
                </a:lnTo>
                <a:lnTo>
                  <a:pt x="62" y="27"/>
                </a:lnTo>
                <a:lnTo>
                  <a:pt x="67" y="27"/>
                </a:lnTo>
                <a:lnTo>
                  <a:pt x="67" y="0"/>
                </a:lnTo>
                <a:lnTo>
                  <a:pt x="61" y="0"/>
                </a:lnTo>
                <a:lnTo>
                  <a:pt x="54" y="0"/>
                </a:lnTo>
                <a:lnTo>
                  <a:pt x="48" y="2"/>
                </a:lnTo>
                <a:lnTo>
                  <a:pt x="43" y="5"/>
                </a:lnTo>
                <a:lnTo>
                  <a:pt x="37" y="7"/>
                </a:lnTo>
                <a:lnTo>
                  <a:pt x="33" y="12"/>
                </a:lnTo>
                <a:lnTo>
                  <a:pt x="29" y="18"/>
                </a:lnTo>
                <a:lnTo>
                  <a:pt x="26" y="23"/>
                </a:lnTo>
                <a:lnTo>
                  <a:pt x="23" y="30"/>
                </a:lnTo>
                <a:lnTo>
                  <a:pt x="23" y="4"/>
                </a:lnTo>
                <a:lnTo>
                  <a:pt x="0" y="4"/>
                </a:lnTo>
                <a:lnTo>
                  <a:pt x="0" y="155"/>
                </a:lnTo>
                <a:close/>
              </a:path>
            </a:pathLst>
          </a:custGeom>
          <a:solidFill>
            <a:srgbClr val="000099"/>
          </a:solidFill>
          <a:ln w="9525">
            <a:noFill/>
            <a:round/>
            <a:headEnd/>
            <a:tailEnd/>
          </a:ln>
        </p:spPr>
        <p:txBody>
          <a:bodyPr/>
          <a:lstStyle/>
          <a:p>
            <a:endParaRPr lang="ru-RU"/>
          </a:p>
        </p:txBody>
      </p:sp>
      <p:sp>
        <p:nvSpPr>
          <p:cNvPr id="23892" name="Freeform 340"/>
          <p:cNvSpPr>
            <a:spLocks noEditPoints="1"/>
          </p:cNvSpPr>
          <p:nvPr/>
        </p:nvSpPr>
        <p:spPr bwMode="auto">
          <a:xfrm>
            <a:off x="5703888" y="1739900"/>
            <a:ext cx="57150" cy="119063"/>
          </a:xfrm>
          <a:custGeom>
            <a:avLst/>
            <a:gdLst>
              <a:gd name="T0" fmla="*/ 97 w 123"/>
              <a:gd name="T1" fmla="*/ 178 h 223"/>
              <a:gd name="T2" fmla="*/ 90 w 123"/>
              <a:gd name="T3" fmla="*/ 189 h 223"/>
              <a:gd name="T4" fmla="*/ 82 w 123"/>
              <a:gd name="T5" fmla="*/ 196 h 223"/>
              <a:gd name="T6" fmla="*/ 70 w 123"/>
              <a:gd name="T7" fmla="*/ 200 h 223"/>
              <a:gd name="T8" fmla="*/ 54 w 123"/>
              <a:gd name="T9" fmla="*/ 199 h 223"/>
              <a:gd name="T10" fmla="*/ 41 w 123"/>
              <a:gd name="T11" fmla="*/ 193 h 223"/>
              <a:gd name="T12" fmla="*/ 30 w 123"/>
              <a:gd name="T13" fmla="*/ 182 h 223"/>
              <a:gd name="T14" fmla="*/ 25 w 123"/>
              <a:gd name="T15" fmla="*/ 163 h 223"/>
              <a:gd name="T16" fmla="*/ 123 w 123"/>
              <a:gd name="T17" fmla="*/ 152 h 223"/>
              <a:gd name="T18" fmla="*/ 122 w 123"/>
              <a:gd name="T19" fmla="*/ 124 h 223"/>
              <a:gd name="T20" fmla="*/ 113 w 123"/>
              <a:gd name="T21" fmla="*/ 95 h 223"/>
              <a:gd name="T22" fmla="*/ 98 w 123"/>
              <a:gd name="T23" fmla="*/ 77 h 223"/>
              <a:gd name="T24" fmla="*/ 75 w 123"/>
              <a:gd name="T25" fmla="*/ 66 h 223"/>
              <a:gd name="T26" fmla="*/ 48 w 123"/>
              <a:gd name="T27" fmla="*/ 66 h 223"/>
              <a:gd name="T28" fmla="*/ 25 w 123"/>
              <a:gd name="T29" fmla="*/ 77 h 223"/>
              <a:gd name="T30" fmla="*/ 9 w 123"/>
              <a:gd name="T31" fmla="*/ 98 h 223"/>
              <a:gd name="T32" fmla="*/ 1 w 123"/>
              <a:gd name="T33" fmla="*/ 128 h 223"/>
              <a:gd name="T34" fmla="*/ 1 w 123"/>
              <a:gd name="T35" fmla="*/ 163 h 223"/>
              <a:gd name="T36" fmla="*/ 9 w 123"/>
              <a:gd name="T37" fmla="*/ 192 h 223"/>
              <a:gd name="T38" fmla="*/ 25 w 123"/>
              <a:gd name="T39" fmla="*/ 212 h 223"/>
              <a:gd name="T40" fmla="*/ 48 w 123"/>
              <a:gd name="T41" fmla="*/ 222 h 223"/>
              <a:gd name="T42" fmla="*/ 72 w 123"/>
              <a:gd name="T43" fmla="*/ 222 h 223"/>
              <a:gd name="T44" fmla="*/ 93 w 123"/>
              <a:gd name="T45" fmla="*/ 215 h 223"/>
              <a:gd name="T46" fmla="*/ 108 w 123"/>
              <a:gd name="T47" fmla="*/ 203 h 223"/>
              <a:gd name="T48" fmla="*/ 119 w 123"/>
              <a:gd name="T49" fmla="*/ 184 h 223"/>
              <a:gd name="T50" fmla="*/ 99 w 123"/>
              <a:gd name="T51" fmla="*/ 172 h 223"/>
              <a:gd name="T52" fmla="*/ 25 w 123"/>
              <a:gd name="T53" fmla="*/ 121 h 223"/>
              <a:gd name="T54" fmla="*/ 31 w 123"/>
              <a:gd name="T55" fmla="*/ 105 h 223"/>
              <a:gd name="T56" fmla="*/ 41 w 123"/>
              <a:gd name="T57" fmla="*/ 93 h 223"/>
              <a:gd name="T58" fmla="*/ 53 w 123"/>
              <a:gd name="T59" fmla="*/ 88 h 223"/>
              <a:gd name="T60" fmla="*/ 70 w 123"/>
              <a:gd name="T61" fmla="*/ 88 h 223"/>
              <a:gd name="T62" fmla="*/ 84 w 123"/>
              <a:gd name="T63" fmla="*/ 94 h 223"/>
              <a:gd name="T64" fmla="*/ 93 w 123"/>
              <a:gd name="T65" fmla="*/ 105 h 223"/>
              <a:gd name="T66" fmla="*/ 98 w 123"/>
              <a:gd name="T67" fmla="*/ 121 h 223"/>
              <a:gd name="T68" fmla="*/ 24 w 123"/>
              <a:gd name="T69" fmla="*/ 131 h 223"/>
              <a:gd name="T70" fmla="*/ 60 w 123"/>
              <a:gd name="T71" fmla="*/ 49 h 223"/>
              <a:gd name="T72" fmla="*/ 70 w 123"/>
              <a:gd name="T73" fmla="*/ 0 h 2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3"/>
              <a:gd name="T113" fmla="*/ 123 w 123"/>
              <a:gd name="T114" fmla="*/ 223 h 22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3">
                <a:moveTo>
                  <a:pt x="99" y="172"/>
                </a:moveTo>
                <a:lnTo>
                  <a:pt x="97" y="178"/>
                </a:lnTo>
                <a:lnTo>
                  <a:pt x="93" y="184"/>
                </a:lnTo>
                <a:lnTo>
                  <a:pt x="90" y="189"/>
                </a:lnTo>
                <a:lnTo>
                  <a:pt x="86" y="193"/>
                </a:lnTo>
                <a:lnTo>
                  <a:pt x="82" y="196"/>
                </a:lnTo>
                <a:lnTo>
                  <a:pt x="77" y="198"/>
                </a:lnTo>
                <a:lnTo>
                  <a:pt x="70" y="200"/>
                </a:lnTo>
                <a:lnTo>
                  <a:pt x="63" y="200"/>
                </a:lnTo>
                <a:lnTo>
                  <a:pt x="54" y="199"/>
                </a:lnTo>
                <a:lnTo>
                  <a:pt x="47" y="197"/>
                </a:lnTo>
                <a:lnTo>
                  <a:pt x="41" y="193"/>
                </a:lnTo>
                <a:lnTo>
                  <a:pt x="34" y="187"/>
                </a:lnTo>
                <a:lnTo>
                  <a:pt x="30" y="182"/>
                </a:lnTo>
                <a:lnTo>
                  <a:pt x="27" y="173"/>
                </a:lnTo>
                <a:lnTo>
                  <a:pt x="25" y="163"/>
                </a:lnTo>
                <a:lnTo>
                  <a:pt x="24" y="152"/>
                </a:lnTo>
                <a:lnTo>
                  <a:pt x="123" y="152"/>
                </a:lnTo>
                <a:lnTo>
                  <a:pt x="123" y="141"/>
                </a:lnTo>
                <a:lnTo>
                  <a:pt x="122" y="124"/>
                </a:lnTo>
                <a:lnTo>
                  <a:pt x="119" y="108"/>
                </a:lnTo>
                <a:lnTo>
                  <a:pt x="113" y="95"/>
                </a:lnTo>
                <a:lnTo>
                  <a:pt x="107" y="85"/>
                </a:lnTo>
                <a:lnTo>
                  <a:pt x="98" y="77"/>
                </a:lnTo>
                <a:lnTo>
                  <a:pt x="87" y="70"/>
                </a:lnTo>
                <a:lnTo>
                  <a:pt x="75" y="66"/>
                </a:lnTo>
                <a:lnTo>
                  <a:pt x="61" y="65"/>
                </a:lnTo>
                <a:lnTo>
                  <a:pt x="48" y="66"/>
                </a:lnTo>
                <a:lnTo>
                  <a:pt x="35" y="71"/>
                </a:lnTo>
                <a:lnTo>
                  <a:pt x="25" y="77"/>
                </a:lnTo>
                <a:lnTo>
                  <a:pt x="16" y="86"/>
                </a:lnTo>
                <a:lnTo>
                  <a:pt x="9" y="98"/>
                </a:lnTo>
                <a:lnTo>
                  <a:pt x="4" y="112"/>
                </a:lnTo>
                <a:lnTo>
                  <a:pt x="1" y="128"/>
                </a:lnTo>
                <a:lnTo>
                  <a:pt x="0" y="145"/>
                </a:lnTo>
                <a:lnTo>
                  <a:pt x="1" y="163"/>
                </a:lnTo>
                <a:lnTo>
                  <a:pt x="4" y="178"/>
                </a:lnTo>
                <a:lnTo>
                  <a:pt x="9" y="192"/>
                </a:lnTo>
                <a:lnTo>
                  <a:pt x="16" y="203"/>
                </a:lnTo>
                <a:lnTo>
                  <a:pt x="25" y="212"/>
                </a:lnTo>
                <a:lnTo>
                  <a:pt x="35" y="218"/>
                </a:lnTo>
                <a:lnTo>
                  <a:pt x="48" y="222"/>
                </a:lnTo>
                <a:lnTo>
                  <a:pt x="61" y="223"/>
                </a:lnTo>
                <a:lnTo>
                  <a:pt x="72" y="222"/>
                </a:lnTo>
                <a:lnTo>
                  <a:pt x="84" y="220"/>
                </a:lnTo>
                <a:lnTo>
                  <a:pt x="93" y="215"/>
                </a:lnTo>
                <a:lnTo>
                  <a:pt x="102" y="209"/>
                </a:lnTo>
                <a:lnTo>
                  <a:pt x="108" y="203"/>
                </a:lnTo>
                <a:lnTo>
                  <a:pt x="114" y="193"/>
                </a:lnTo>
                <a:lnTo>
                  <a:pt x="119" y="184"/>
                </a:lnTo>
                <a:lnTo>
                  <a:pt x="121" y="172"/>
                </a:lnTo>
                <a:lnTo>
                  <a:pt x="99" y="172"/>
                </a:lnTo>
                <a:close/>
                <a:moveTo>
                  <a:pt x="24" y="131"/>
                </a:moveTo>
                <a:lnTo>
                  <a:pt x="25" y="121"/>
                </a:lnTo>
                <a:lnTo>
                  <a:pt x="27" y="113"/>
                </a:lnTo>
                <a:lnTo>
                  <a:pt x="31" y="105"/>
                </a:lnTo>
                <a:lnTo>
                  <a:pt x="35" y="99"/>
                </a:lnTo>
                <a:lnTo>
                  <a:pt x="41" y="93"/>
                </a:lnTo>
                <a:lnTo>
                  <a:pt x="47" y="90"/>
                </a:lnTo>
                <a:lnTo>
                  <a:pt x="53" y="88"/>
                </a:lnTo>
                <a:lnTo>
                  <a:pt x="62" y="87"/>
                </a:lnTo>
                <a:lnTo>
                  <a:pt x="70" y="88"/>
                </a:lnTo>
                <a:lnTo>
                  <a:pt x="78" y="90"/>
                </a:lnTo>
                <a:lnTo>
                  <a:pt x="84" y="94"/>
                </a:lnTo>
                <a:lnTo>
                  <a:pt x="89" y="99"/>
                </a:lnTo>
                <a:lnTo>
                  <a:pt x="93" y="105"/>
                </a:lnTo>
                <a:lnTo>
                  <a:pt x="97" y="113"/>
                </a:lnTo>
                <a:lnTo>
                  <a:pt x="98" y="121"/>
                </a:lnTo>
                <a:lnTo>
                  <a:pt x="99" y="131"/>
                </a:lnTo>
                <a:lnTo>
                  <a:pt x="24" y="131"/>
                </a:lnTo>
                <a:close/>
                <a:moveTo>
                  <a:pt x="44" y="49"/>
                </a:moveTo>
                <a:lnTo>
                  <a:pt x="60" y="49"/>
                </a:lnTo>
                <a:lnTo>
                  <a:pt x="95" y="0"/>
                </a:lnTo>
                <a:lnTo>
                  <a:pt x="70" y="0"/>
                </a:lnTo>
                <a:lnTo>
                  <a:pt x="44" y="49"/>
                </a:lnTo>
                <a:close/>
              </a:path>
            </a:pathLst>
          </a:custGeom>
          <a:solidFill>
            <a:srgbClr val="000099"/>
          </a:solidFill>
          <a:ln w="9525">
            <a:noFill/>
            <a:round/>
            <a:headEnd/>
            <a:tailEnd/>
          </a:ln>
        </p:spPr>
        <p:txBody>
          <a:bodyPr/>
          <a:lstStyle/>
          <a:p>
            <a:endParaRPr lang="ru-RU"/>
          </a:p>
        </p:txBody>
      </p:sp>
      <p:sp>
        <p:nvSpPr>
          <p:cNvPr id="23893" name="Freeform 341"/>
          <p:cNvSpPr>
            <a:spLocks/>
          </p:cNvSpPr>
          <p:nvPr/>
        </p:nvSpPr>
        <p:spPr bwMode="auto">
          <a:xfrm>
            <a:off x="5772150" y="1774825"/>
            <a:ext cx="90488" cy="82550"/>
          </a:xfrm>
          <a:custGeom>
            <a:avLst/>
            <a:gdLst>
              <a:gd name="T0" fmla="*/ 190 w 190"/>
              <a:gd name="T1" fmla="*/ 155 h 155"/>
              <a:gd name="T2" fmla="*/ 190 w 190"/>
              <a:gd name="T3" fmla="*/ 59 h 155"/>
              <a:gd name="T4" fmla="*/ 189 w 190"/>
              <a:gd name="T5" fmla="*/ 39 h 155"/>
              <a:gd name="T6" fmla="*/ 185 w 190"/>
              <a:gd name="T7" fmla="*/ 21 h 155"/>
              <a:gd name="T8" fmla="*/ 170 w 190"/>
              <a:gd name="T9" fmla="*/ 6 h 155"/>
              <a:gd name="T10" fmla="*/ 147 w 190"/>
              <a:gd name="T11" fmla="*/ 0 h 155"/>
              <a:gd name="T12" fmla="*/ 122 w 190"/>
              <a:gd name="T13" fmla="*/ 6 h 155"/>
              <a:gd name="T14" fmla="*/ 103 w 190"/>
              <a:gd name="T15" fmla="*/ 23 h 155"/>
              <a:gd name="T16" fmla="*/ 95 w 190"/>
              <a:gd name="T17" fmla="*/ 13 h 155"/>
              <a:gd name="T18" fmla="*/ 87 w 190"/>
              <a:gd name="T19" fmla="*/ 6 h 155"/>
              <a:gd name="T20" fmla="*/ 77 w 190"/>
              <a:gd name="T21" fmla="*/ 1 h 155"/>
              <a:gd name="T22" fmla="*/ 65 w 190"/>
              <a:gd name="T23" fmla="*/ 0 h 155"/>
              <a:gd name="T24" fmla="*/ 52 w 190"/>
              <a:gd name="T25" fmla="*/ 1 h 155"/>
              <a:gd name="T26" fmla="*/ 40 w 190"/>
              <a:gd name="T27" fmla="*/ 6 h 155"/>
              <a:gd name="T28" fmla="*/ 31 w 190"/>
              <a:gd name="T29" fmla="*/ 14 h 155"/>
              <a:gd name="T30" fmla="*/ 22 w 190"/>
              <a:gd name="T31" fmla="*/ 25 h 155"/>
              <a:gd name="T32" fmla="*/ 0 w 190"/>
              <a:gd name="T33" fmla="*/ 4 h 155"/>
              <a:gd name="T34" fmla="*/ 23 w 190"/>
              <a:gd name="T35" fmla="*/ 155 h 155"/>
              <a:gd name="T36" fmla="*/ 25 w 190"/>
              <a:gd name="T37" fmla="*/ 56 h 155"/>
              <a:gd name="T38" fmla="*/ 29 w 190"/>
              <a:gd name="T39" fmla="*/ 40 h 155"/>
              <a:gd name="T40" fmla="*/ 38 w 190"/>
              <a:gd name="T41" fmla="*/ 29 h 155"/>
              <a:gd name="T42" fmla="*/ 51 w 190"/>
              <a:gd name="T43" fmla="*/ 23 h 155"/>
              <a:gd name="T44" fmla="*/ 66 w 190"/>
              <a:gd name="T45" fmla="*/ 23 h 155"/>
              <a:gd name="T46" fmla="*/ 75 w 190"/>
              <a:gd name="T47" fmla="*/ 28 h 155"/>
              <a:gd name="T48" fmla="*/ 81 w 190"/>
              <a:gd name="T49" fmla="*/ 37 h 155"/>
              <a:gd name="T50" fmla="*/ 84 w 190"/>
              <a:gd name="T51" fmla="*/ 52 h 155"/>
              <a:gd name="T52" fmla="*/ 84 w 190"/>
              <a:gd name="T53" fmla="*/ 155 h 155"/>
              <a:gd name="T54" fmla="*/ 107 w 190"/>
              <a:gd name="T55" fmla="*/ 65 h 155"/>
              <a:gd name="T56" fmla="*/ 109 w 190"/>
              <a:gd name="T57" fmla="*/ 47 h 155"/>
              <a:gd name="T58" fmla="*/ 116 w 190"/>
              <a:gd name="T59" fmla="*/ 34 h 155"/>
              <a:gd name="T60" fmla="*/ 127 w 190"/>
              <a:gd name="T61" fmla="*/ 25 h 155"/>
              <a:gd name="T62" fmla="*/ 142 w 190"/>
              <a:gd name="T63" fmla="*/ 22 h 155"/>
              <a:gd name="T64" fmla="*/ 154 w 190"/>
              <a:gd name="T65" fmla="*/ 25 h 155"/>
              <a:gd name="T66" fmla="*/ 162 w 190"/>
              <a:gd name="T67" fmla="*/ 32 h 155"/>
              <a:gd name="T68" fmla="*/ 166 w 190"/>
              <a:gd name="T69" fmla="*/ 44 h 155"/>
              <a:gd name="T70" fmla="*/ 167 w 190"/>
              <a:gd name="T71" fmla="*/ 62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0"/>
              <a:gd name="T109" fmla="*/ 0 h 155"/>
              <a:gd name="T110" fmla="*/ 190 w 190"/>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0" h="155">
                <a:moveTo>
                  <a:pt x="167" y="155"/>
                </a:moveTo>
                <a:lnTo>
                  <a:pt x="190" y="155"/>
                </a:lnTo>
                <a:lnTo>
                  <a:pt x="190" y="64"/>
                </a:lnTo>
                <a:lnTo>
                  <a:pt x="190" y="59"/>
                </a:lnTo>
                <a:lnTo>
                  <a:pt x="190" y="48"/>
                </a:lnTo>
                <a:lnTo>
                  <a:pt x="189" y="39"/>
                </a:lnTo>
                <a:lnTo>
                  <a:pt x="188" y="29"/>
                </a:lnTo>
                <a:lnTo>
                  <a:pt x="185" y="21"/>
                </a:lnTo>
                <a:lnTo>
                  <a:pt x="178" y="12"/>
                </a:lnTo>
                <a:lnTo>
                  <a:pt x="170" y="6"/>
                </a:lnTo>
                <a:lnTo>
                  <a:pt x="160" y="1"/>
                </a:lnTo>
                <a:lnTo>
                  <a:pt x="147" y="0"/>
                </a:lnTo>
                <a:lnTo>
                  <a:pt x="133" y="1"/>
                </a:lnTo>
                <a:lnTo>
                  <a:pt x="122" y="6"/>
                </a:lnTo>
                <a:lnTo>
                  <a:pt x="112" y="13"/>
                </a:lnTo>
                <a:lnTo>
                  <a:pt x="103" y="23"/>
                </a:lnTo>
                <a:lnTo>
                  <a:pt x="99" y="18"/>
                </a:lnTo>
                <a:lnTo>
                  <a:pt x="95" y="13"/>
                </a:lnTo>
                <a:lnTo>
                  <a:pt x="91" y="9"/>
                </a:lnTo>
                <a:lnTo>
                  <a:pt x="87" y="6"/>
                </a:lnTo>
                <a:lnTo>
                  <a:pt x="83" y="4"/>
                </a:lnTo>
                <a:lnTo>
                  <a:pt x="77" y="1"/>
                </a:lnTo>
                <a:lnTo>
                  <a:pt x="71" y="0"/>
                </a:lnTo>
                <a:lnTo>
                  <a:pt x="65" y="0"/>
                </a:lnTo>
                <a:lnTo>
                  <a:pt x="58" y="0"/>
                </a:lnTo>
                <a:lnTo>
                  <a:pt x="52" y="1"/>
                </a:lnTo>
                <a:lnTo>
                  <a:pt x="46" y="4"/>
                </a:lnTo>
                <a:lnTo>
                  <a:pt x="40" y="6"/>
                </a:lnTo>
                <a:lnTo>
                  <a:pt x="35" y="9"/>
                </a:lnTo>
                <a:lnTo>
                  <a:pt x="31" y="14"/>
                </a:lnTo>
                <a:lnTo>
                  <a:pt x="27" y="19"/>
                </a:lnTo>
                <a:lnTo>
                  <a:pt x="22" y="25"/>
                </a:lnTo>
                <a:lnTo>
                  <a:pt x="22" y="4"/>
                </a:lnTo>
                <a:lnTo>
                  <a:pt x="0" y="4"/>
                </a:lnTo>
                <a:lnTo>
                  <a:pt x="0" y="155"/>
                </a:lnTo>
                <a:lnTo>
                  <a:pt x="23" y="155"/>
                </a:lnTo>
                <a:lnTo>
                  <a:pt x="23" y="65"/>
                </a:lnTo>
                <a:lnTo>
                  <a:pt x="25" y="56"/>
                </a:lnTo>
                <a:lnTo>
                  <a:pt x="26" y="47"/>
                </a:lnTo>
                <a:lnTo>
                  <a:pt x="29" y="40"/>
                </a:lnTo>
                <a:lnTo>
                  <a:pt x="33" y="34"/>
                </a:lnTo>
                <a:lnTo>
                  <a:pt x="38" y="29"/>
                </a:lnTo>
                <a:lnTo>
                  <a:pt x="44" y="26"/>
                </a:lnTo>
                <a:lnTo>
                  <a:pt x="51" y="23"/>
                </a:lnTo>
                <a:lnTo>
                  <a:pt x="58" y="22"/>
                </a:lnTo>
                <a:lnTo>
                  <a:pt x="66" y="23"/>
                </a:lnTo>
                <a:lnTo>
                  <a:pt x="71" y="25"/>
                </a:lnTo>
                <a:lnTo>
                  <a:pt x="75" y="28"/>
                </a:lnTo>
                <a:lnTo>
                  <a:pt x="78" y="32"/>
                </a:lnTo>
                <a:lnTo>
                  <a:pt x="81" y="37"/>
                </a:lnTo>
                <a:lnTo>
                  <a:pt x="83" y="44"/>
                </a:lnTo>
                <a:lnTo>
                  <a:pt x="84" y="52"/>
                </a:lnTo>
                <a:lnTo>
                  <a:pt x="84" y="62"/>
                </a:lnTo>
                <a:lnTo>
                  <a:pt x="84" y="155"/>
                </a:lnTo>
                <a:lnTo>
                  <a:pt x="107" y="155"/>
                </a:lnTo>
                <a:lnTo>
                  <a:pt x="107" y="65"/>
                </a:lnTo>
                <a:lnTo>
                  <a:pt x="108" y="56"/>
                </a:lnTo>
                <a:lnTo>
                  <a:pt x="109" y="47"/>
                </a:lnTo>
                <a:lnTo>
                  <a:pt x="112" y="40"/>
                </a:lnTo>
                <a:lnTo>
                  <a:pt x="116" y="34"/>
                </a:lnTo>
                <a:lnTo>
                  <a:pt x="122" y="29"/>
                </a:lnTo>
                <a:lnTo>
                  <a:pt x="127" y="25"/>
                </a:lnTo>
                <a:lnTo>
                  <a:pt x="134" y="23"/>
                </a:lnTo>
                <a:lnTo>
                  <a:pt x="142" y="22"/>
                </a:lnTo>
                <a:lnTo>
                  <a:pt x="149" y="23"/>
                </a:lnTo>
                <a:lnTo>
                  <a:pt x="154" y="25"/>
                </a:lnTo>
                <a:lnTo>
                  <a:pt x="158" y="28"/>
                </a:lnTo>
                <a:lnTo>
                  <a:pt x="162" y="32"/>
                </a:lnTo>
                <a:lnTo>
                  <a:pt x="165" y="37"/>
                </a:lnTo>
                <a:lnTo>
                  <a:pt x="166" y="44"/>
                </a:lnTo>
                <a:lnTo>
                  <a:pt x="167" y="52"/>
                </a:lnTo>
                <a:lnTo>
                  <a:pt x="167" y="62"/>
                </a:lnTo>
                <a:lnTo>
                  <a:pt x="167" y="155"/>
                </a:lnTo>
                <a:close/>
              </a:path>
            </a:pathLst>
          </a:custGeom>
          <a:solidFill>
            <a:srgbClr val="000099"/>
          </a:solidFill>
          <a:ln w="9525">
            <a:noFill/>
            <a:round/>
            <a:headEnd/>
            <a:tailEnd/>
          </a:ln>
        </p:spPr>
        <p:txBody>
          <a:bodyPr/>
          <a:lstStyle/>
          <a:p>
            <a:endParaRPr lang="ru-RU"/>
          </a:p>
        </p:txBody>
      </p:sp>
      <p:sp>
        <p:nvSpPr>
          <p:cNvPr id="23894" name="Freeform 342"/>
          <p:cNvSpPr>
            <a:spLocks/>
          </p:cNvSpPr>
          <p:nvPr/>
        </p:nvSpPr>
        <p:spPr bwMode="auto">
          <a:xfrm>
            <a:off x="5872163" y="1776413"/>
            <a:ext cx="58737" cy="114300"/>
          </a:xfrm>
          <a:custGeom>
            <a:avLst/>
            <a:gdLst>
              <a:gd name="T0" fmla="*/ 102 w 128"/>
              <a:gd name="T1" fmla="*/ 0 h 214"/>
              <a:gd name="T2" fmla="*/ 64 w 128"/>
              <a:gd name="T3" fmla="*/ 122 h 214"/>
              <a:gd name="T4" fmla="*/ 25 w 128"/>
              <a:gd name="T5" fmla="*/ 0 h 214"/>
              <a:gd name="T6" fmla="*/ 0 w 128"/>
              <a:gd name="T7" fmla="*/ 0 h 214"/>
              <a:gd name="T8" fmla="*/ 52 w 128"/>
              <a:gd name="T9" fmla="*/ 159 h 214"/>
              <a:gd name="T10" fmla="*/ 46 w 128"/>
              <a:gd name="T11" fmla="*/ 177 h 214"/>
              <a:gd name="T12" fmla="*/ 43 w 128"/>
              <a:gd name="T13" fmla="*/ 182 h 214"/>
              <a:gd name="T14" fmla="*/ 40 w 128"/>
              <a:gd name="T15" fmla="*/ 187 h 214"/>
              <a:gd name="T16" fmla="*/ 35 w 128"/>
              <a:gd name="T17" fmla="*/ 188 h 214"/>
              <a:gd name="T18" fmla="*/ 28 w 128"/>
              <a:gd name="T19" fmla="*/ 189 h 214"/>
              <a:gd name="T20" fmla="*/ 22 w 128"/>
              <a:gd name="T21" fmla="*/ 188 h 214"/>
              <a:gd name="T22" fmla="*/ 16 w 128"/>
              <a:gd name="T23" fmla="*/ 187 h 214"/>
              <a:gd name="T24" fmla="*/ 16 w 128"/>
              <a:gd name="T25" fmla="*/ 212 h 214"/>
              <a:gd name="T26" fmla="*/ 22 w 128"/>
              <a:gd name="T27" fmla="*/ 213 h 214"/>
              <a:gd name="T28" fmla="*/ 30 w 128"/>
              <a:gd name="T29" fmla="*/ 214 h 214"/>
              <a:gd name="T30" fmla="*/ 38 w 128"/>
              <a:gd name="T31" fmla="*/ 214 h 214"/>
              <a:gd name="T32" fmla="*/ 44 w 128"/>
              <a:gd name="T33" fmla="*/ 212 h 214"/>
              <a:gd name="T34" fmla="*/ 51 w 128"/>
              <a:gd name="T35" fmla="*/ 209 h 214"/>
              <a:gd name="T36" fmla="*/ 55 w 128"/>
              <a:gd name="T37" fmla="*/ 205 h 214"/>
              <a:gd name="T38" fmla="*/ 59 w 128"/>
              <a:gd name="T39" fmla="*/ 199 h 214"/>
              <a:gd name="T40" fmla="*/ 63 w 128"/>
              <a:gd name="T41" fmla="*/ 192 h 214"/>
              <a:gd name="T42" fmla="*/ 66 w 128"/>
              <a:gd name="T43" fmla="*/ 184 h 214"/>
              <a:gd name="T44" fmla="*/ 70 w 128"/>
              <a:gd name="T45" fmla="*/ 174 h 214"/>
              <a:gd name="T46" fmla="*/ 128 w 128"/>
              <a:gd name="T47" fmla="*/ 0 h 214"/>
              <a:gd name="T48" fmla="*/ 102 w 128"/>
              <a:gd name="T49" fmla="*/ 0 h 21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8"/>
              <a:gd name="T76" fmla="*/ 0 h 214"/>
              <a:gd name="T77" fmla="*/ 128 w 128"/>
              <a:gd name="T78" fmla="*/ 214 h 21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8" h="214">
                <a:moveTo>
                  <a:pt x="102" y="0"/>
                </a:moveTo>
                <a:lnTo>
                  <a:pt x="64" y="122"/>
                </a:lnTo>
                <a:lnTo>
                  <a:pt x="25" y="0"/>
                </a:lnTo>
                <a:lnTo>
                  <a:pt x="0" y="0"/>
                </a:lnTo>
                <a:lnTo>
                  <a:pt x="52" y="159"/>
                </a:lnTo>
                <a:lnTo>
                  <a:pt x="46" y="177"/>
                </a:lnTo>
                <a:lnTo>
                  <a:pt x="43" y="182"/>
                </a:lnTo>
                <a:lnTo>
                  <a:pt x="40" y="187"/>
                </a:lnTo>
                <a:lnTo>
                  <a:pt x="35" y="188"/>
                </a:lnTo>
                <a:lnTo>
                  <a:pt x="28" y="189"/>
                </a:lnTo>
                <a:lnTo>
                  <a:pt x="22" y="188"/>
                </a:lnTo>
                <a:lnTo>
                  <a:pt x="16" y="187"/>
                </a:lnTo>
                <a:lnTo>
                  <a:pt x="16" y="212"/>
                </a:lnTo>
                <a:lnTo>
                  <a:pt x="22" y="213"/>
                </a:lnTo>
                <a:lnTo>
                  <a:pt x="30" y="214"/>
                </a:lnTo>
                <a:lnTo>
                  <a:pt x="38" y="214"/>
                </a:lnTo>
                <a:lnTo>
                  <a:pt x="44" y="212"/>
                </a:lnTo>
                <a:lnTo>
                  <a:pt x="51" y="209"/>
                </a:lnTo>
                <a:lnTo>
                  <a:pt x="55" y="205"/>
                </a:lnTo>
                <a:lnTo>
                  <a:pt x="59" y="199"/>
                </a:lnTo>
                <a:lnTo>
                  <a:pt x="63" y="192"/>
                </a:lnTo>
                <a:lnTo>
                  <a:pt x="66" y="184"/>
                </a:lnTo>
                <a:lnTo>
                  <a:pt x="70" y="174"/>
                </a:lnTo>
                <a:lnTo>
                  <a:pt x="128" y="0"/>
                </a:lnTo>
                <a:lnTo>
                  <a:pt x="102" y="0"/>
                </a:lnTo>
                <a:close/>
              </a:path>
            </a:pathLst>
          </a:custGeom>
          <a:solidFill>
            <a:srgbClr val="000099"/>
          </a:solidFill>
          <a:ln w="9525">
            <a:noFill/>
            <a:round/>
            <a:headEnd/>
            <a:tailEnd/>
          </a:ln>
        </p:spPr>
        <p:txBody>
          <a:bodyPr/>
          <a:lstStyle/>
          <a:p>
            <a:endParaRPr lang="ru-RU"/>
          </a:p>
        </p:txBody>
      </p:sp>
      <p:sp>
        <p:nvSpPr>
          <p:cNvPr id="23895" name="Freeform 343"/>
          <p:cNvSpPr>
            <a:spLocks/>
          </p:cNvSpPr>
          <p:nvPr/>
        </p:nvSpPr>
        <p:spPr bwMode="auto">
          <a:xfrm>
            <a:off x="5965825" y="1747838"/>
            <a:ext cx="109538" cy="109537"/>
          </a:xfrm>
          <a:custGeom>
            <a:avLst/>
            <a:gdLst>
              <a:gd name="T0" fmla="*/ 49 w 233"/>
              <a:gd name="T1" fmla="*/ 207 h 207"/>
              <a:gd name="T2" fmla="*/ 75 w 233"/>
              <a:gd name="T3" fmla="*/ 207 h 207"/>
              <a:gd name="T4" fmla="*/ 116 w 233"/>
              <a:gd name="T5" fmla="*/ 36 h 207"/>
              <a:gd name="T6" fmla="*/ 159 w 233"/>
              <a:gd name="T7" fmla="*/ 207 h 207"/>
              <a:gd name="T8" fmla="*/ 184 w 233"/>
              <a:gd name="T9" fmla="*/ 207 h 207"/>
              <a:gd name="T10" fmla="*/ 233 w 233"/>
              <a:gd name="T11" fmla="*/ 0 h 207"/>
              <a:gd name="T12" fmla="*/ 209 w 233"/>
              <a:gd name="T13" fmla="*/ 0 h 207"/>
              <a:gd name="T14" fmla="*/ 170 w 233"/>
              <a:gd name="T15" fmla="*/ 164 h 207"/>
              <a:gd name="T16" fmla="*/ 129 w 233"/>
              <a:gd name="T17" fmla="*/ 0 h 207"/>
              <a:gd name="T18" fmla="*/ 103 w 233"/>
              <a:gd name="T19" fmla="*/ 0 h 207"/>
              <a:gd name="T20" fmla="*/ 64 w 233"/>
              <a:gd name="T21" fmla="*/ 165 h 207"/>
              <a:gd name="T22" fmla="*/ 25 w 233"/>
              <a:gd name="T23" fmla="*/ 0 h 207"/>
              <a:gd name="T24" fmla="*/ 0 w 233"/>
              <a:gd name="T25" fmla="*/ 0 h 207"/>
              <a:gd name="T26" fmla="*/ 49 w 233"/>
              <a:gd name="T27" fmla="*/ 207 h 20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3"/>
              <a:gd name="T43" fmla="*/ 0 h 207"/>
              <a:gd name="T44" fmla="*/ 233 w 233"/>
              <a:gd name="T45" fmla="*/ 207 h 20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3" h="207">
                <a:moveTo>
                  <a:pt x="49" y="207"/>
                </a:moveTo>
                <a:lnTo>
                  <a:pt x="75" y="207"/>
                </a:lnTo>
                <a:lnTo>
                  <a:pt x="116" y="36"/>
                </a:lnTo>
                <a:lnTo>
                  <a:pt x="159" y="207"/>
                </a:lnTo>
                <a:lnTo>
                  <a:pt x="184" y="207"/>
                </a:lnTo>
                <a:lnTo>
                  <a:pt x="233" y="0"/>
                </a:lnTo>
                <a:lnTo>
                  <a:pt x="209" y="0"/>
                </a:lnTo>
                <a:lnTo>
                  <a:pt x="170" y="164"/>
                </a:lnTo>
                <a:lnTo>
                  <a:pt x="129" y="0"/>
                </a:lnTo>
                <a:lnTo>
                  <a:pt x="103" y="0"/>
                </a:lnTo>
                <a:lnTo>
                  <a:pt x="64" y="165"/>
                </a:lnTo>
                <a:lnTo>
                  <a:pt x="25" y="0"/>
                </a:lnTo>
                <a:lnTo>
                  <a:pt x="0" y="0"/>
                </a:lnTo>
                <a:lnTo>
                  <a:pt x="49" y="207"/>
                </a:lnTo>
                <a:close/>
              </a:path>
            </a:pathLst>
          </a:custGeom>
          <a:solidFill>
            <a:srgbClr val="000099"/>
          </a:solidFill>
          <a:ln w="9525">
            <a:noFill/>
            <a:round/>
            <a:headEnd/>
            <a:tailEnd/>
          </a:ln>
        </p:spPr>
        <p:txBody>
          <a:bodyPr/>
          <a:lstStyle/>
          <a:p>
            <a:endParaRPr lang="ru-RU"/>
          </a:p>
        </p:txBody>
      </p:sp>
      <p:sp>
        <p:nvSpPr>
          <p:cNvPr id="23896" name="Rectangle 344"/>
          <p:cNvSpPr>
            <a:spLocks noChangeArrowheads="1"/>
          </p:cNvSpPr>
          <p:nvPr/>
        </p:nvSpPr>
        <p:spPr bwMode="auto">
          <a:xfrm>
            <a:off x="6078538" y="1839913"/>
            <a:ext cx="11112" cy="17462"/>
          </a:xfrm>
          <a:prstGeom prst="rect">
            <a:avLst/>
          </a:prstGeom>
          <a:solidFill>
            <a:srgbClr val="000099"/>
          </a:solidFill>
          <a:ln w="9525">
            <a:noFill/>
            <a:miter lim="800000"/>
            <a:headEnd/>
            <a:tailEnd/>
          </a:ln>
        </p:spPr>
        <p:txBody>
          <a:bodyPr/>
          <a:lstStyle/>
          <a:p>
            <a:endParaRPr lang="ru-RU"/>
          </a:p>
        </p:txBody>
      </p:sp>
      <p:sp>
        <p:nvSpPr>
          <p:cNvPr id="23897" name="Freeform 345"/>
          <p:cNvSpPr>
            <a:spLocks/>
          </p:cNvSpPr>
          <p:nvPr/>
        </p:nvSpPr>
        <p:spPr bwMode="auto">
          <a:xfrm>
            <a:off x="4851400" y="1944688"/>
            <a:ext cx="58738" cy="104775"/>
          </a:xfrm>
          <a:custGeom>
            <a:avLst/>
            <a:gdLst>
              <a:gd name="T0" fmla="*/ 124 w 124"/>
              <a:gd name="T1" fmla="*/ 199 h 199"/>
              <a:gd name="T2" fmla="*/ 26 w 124"/>
              <a:gd name="T3" fmla="*/ 175 h 199"/>
              <a:gd name="T4" fmla="*/ 33 w 124"/>
              <a:gd name="T5" fmla="*/ 162 h 199"/>
              <a:gd name="T6" fmla="*/ 41 w 124"/>
              <a:gd name="T7" fmla="*/ 151 h 199"/>
              <a:gd name="T8" fmla="*/ 54 w 124"/>
              <a:gd name="T9" fmla="*/ 140 h 199"/>
              <a:gd name="T10" fmla="*/ 70 w 124"/>
              <a:gd name="T11" fmla="*/ 131 h 199"/>
              <a:gd name="T12" fmla="*/ 95 w 124"/>
              <a:gd name="T13" fmla="*/ 116 h 199"/>
              <a:gd name="T14" fmla="*/ 110 w 124"/>
              <a:gd name="T15" fmla="*/ 103 h 199"/>
              <a:gd name="T16" fmla="*/ 119 w 124"/>
              <a:gd name="T17" fmla="*/ 88 h 199"/>
              <a:gd name="T18" fmla="*/ 123 w 124"/>
              <a:gd name="T19" fmla="*/ 69 h 199"/>
              <a:gd name="T20" fmla="*/ 123 w 124"/>
              <a:gd name="T21" fmla="*/ 47 h 199"/>
              <a:gd name="T22" fmla="*/ 115 w 124"/>
              <a:gd name="T23" fmla="*/ 25 h 199"/>
              <a:gd name="T24" fmla="*/ 99 w 124"/>
              <a:gd name="T25" fmla="*/ 10 h 199"/>
              <a:gd name="T26" fmla="*/ 78 w 124"/>
              <a:gd name="T27" fmla="*/ 2 h 199"/>
              <a:gd name="T28" fmla="*/ 52 w 124"/>
              <a:gd name="T29" fmla="*/ 2 h 199"/>
              <a:gd name="T30" fmla="*/ 30 w 124"/>
              <a:gd name="T31" fmla="*/ 11 h 199"/>
              <a:gd name="T32" fmla="*/ 14 w 124"/>
              <a:gd name="T33" fmla="*/ 28 h 199"/>
              <a:gd name="T34" fmla="*/ 5 w 124"/>
              <a:gd name="T35" fmla="*/ 54 h 199"/>
              <a:gd name="T36" fmla="*/ 4 w 124"/>
              <a:gd name="T37" fmla="*/ 73 h 199"/>
              <a:gd name="T38" fmla="*/ 28 w 124"/>
              <a:gd name="T39" fmla="*/ 70 h 199"/>
              <a:gd name="T40" fmla="*/ 31 w 124"/>
              <a:gd name="T41" fmla="*/ 52 h 199"/>
              <a:gd name="T42" fmla="*/ 38 w 124"/>
              <a:gd name="T43" fmla="*/ 36 h 199"/>
              <a:gd name="T44" fmla="*/ 50 w 124"/>
              <a:gd name="T45" fmla="*/ 28 h 199"/>
              <a:gd name="T46" fmla="*/ 63 w 124"/>
              <a:gd name="T47" fmla="*/ 25 h 199"/>
              <a:gd name="T48" fmla="*/ 78 w 124"/>
              <a:gd name="T49" fmla="*/ 27 h 199"/>
              <a:gd name="T50" fmla="*/ 90 w 124"/>
              <a:gd name="T51" fmla="*/ 34 h 199"/>
              <a:gd name="T52" fmla="*/ 97 w 124"/>
              <a:gd name="T53" fmla="*/ 46 h 199"/>
              <a:gd name="T54" fmla="*/ 99 w 124"/>
              <a:gd name="T55" fmla="*/ 60 h 199"/>
              <a:gd name="T56" fmla="*/ 97 w 124"/>
              <a:gd name="T57" fmla="*/ 73 h 199"/>
              <a:gd name="T58" fmla="*/ 93 w 124"/>
              <a:gd name="T59" fmla="*/ 83 h 199"/>
              <a:gd name="T60" fmla="*/ 84 w 124"/>
              <a:gd name="T61" fmla="*/ 94 h 199"/>
              <a:gd name="T62" fmla="*/ 73 w 124"/>
              <a:gd name="T63" fmla="*/ 102 h 199"/>
              <a:gd name="T64" fmla="*/ 44 w 124"/>
              <a:gd name="T65" fmla="*/ 119 h 199"/>
              <a:gd name="T66" fmla="*/ 22 w 124"/>
              <a:gd name="T67" fmla="*/ 138 h 199"/>
              <a:gd name="T68" fmla="*/ 8 w 124"/>
              <a:gd name="T69" fmla="*/ 159 h 199"/>
              <a:gd name="T70" fmla="*/ 1 w 124"/>
              <a:gd name="T71" fmla="*/ 183 h 199"/>
              <a:gd name="T72" fmla="*/ 0 w 124"/>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5"/>
                </a:lnTo>
                <a:lnTo>
                  <a:pt x="26" y="175"/>
                </a:lnTo>
                <a:lnTo>
                  <a:pt x="30" y="168"/>
                </a:lnTo>
                <a:lnTo>
                  <a:pt x="33" y="162"/>
                </a:lnTo>
                <a:lnTo>
                  <a:pt x="36" y="156"/>
                </a:lnTo>
                <a:lnTo>
                  <a:pt x="41" y="151"/>
                </a:lnTo>
                <a:lnTo>
                  <a:pt x="47" y="146"/>
                </a:lnTo>
                <a:lnTo>
                  <a:pt x="54" y="140"/>
                </a:lnTo>
                <a:lnTo>
                  <a:pt x="61" y="135"/>
                </a:lnTo>
                <a:lnTo>
                  <a:pt x="70" y="131"/>
                </a:lnTo>
                <a:lnTo>
                  <a:pt x="85" y="123"/>
                </a:lnTo>
                <a:lnTo>
                  <a:pt x="95" y="116"/>
                </a:lnTo>
                <a:lnTo>
                  <a:pt x="102" y="110"/>
                </a:lnTo>
                <a:lnTo>
                  <a:pt x="110" y="103"/>
                </a:lnTo>
                <a:lnTo>
                  <a:pt x="115" y="96"/>
                </a:lnTo>
                <a:lnTo>
                  <a:pt x="119" y="88"/>
                </a:lnTo>
                <a:lnTo>
                  <a:pt x="122" y="78"/>
                </a:lnTo>
                <a:lnTo>
                  <a:pt x="123" y="69"/>
                </a:lnTo>
                <a:lnTo>
                  <a:pt x="124" y="60"/>
                </a:lnTo>
                <a:lnTo>
                  <a:pt x="123" y="47"/>
                </a:lnTo>
                <a:lnTo>
                  <a:pt x="120" y="35"/>
                </a:lnTo>
                <a:lnTo>
                  <a:pt x="115" y="25"/>
                </a:lnTo>
                <a:lnTo>
                  <a:pt x="108" y="17"/>
                </a:lnTo>
                <a:lnTo>
                  <a:pt x="99" y="10"/>
                </a:lnTo>
                <a:lnTo>
                  <a:pt x="90" y="5"/>
                </a:lnTo>
                <a:lnTo>
                  <a:pt x="78" y="2"/>
                </a:lnTo>
                <a:lnTo>
                  <a:pt x="64" y="0"/>
                </a:lnTo>
                <a:lnTo>
                  <a:pt x="52" y="2"/>
                </a:lnTo>
                <a:lnTo>
                  <a:pt x="40" y="5"/>
                </a:lnTo>
                <a:lnTo>
                  <a:pt x="30" y="11"/>
                </a:lnTo>
                <a:lnTo>
                  <a:pt x="21" y="19"/>
                </a:lnTo>
                <a:lnTo>
                  <a:pt x="14" y="28"/>
                </a:lnTo>
                <a:lnTo>
                  <a:pt x="8" y="40"/>
                </a:lnTo>
                <a:lnTo>
                  <a:pt x="5" y="54"/>
                </a:lnTo>
                <a:lnTo>
                  <a:pt x="4" y="69"/>
                </a:lnTo>
                <a:lnTo>
                  <a:pt x="4" y="73"/>
                </a:lnTo>
                <a:lnTo>
                  <a:pt x="28" y="73"/>
                </a:lnTo>
                <a:lnTo>
                  <a:pt x="28" y="70"/>
                </a:lnTo>
                <a:lnTo>
                  <a:pt x="30" y="60"/>
                </a:lnTo>
                <a:lnTo>
                  <a:pt x="31" y="52"/>
                </a:lnTo>
                <a:lnTo>
                  <a:pt x="34" y="43"/>
                </a:lnTo>
                <a:lnTo>
                  <a:pt x="38" y="36"/>
                </a:lnTo>
                <a:lnTo>
                  <a:pt x="43" y="32"/>
                </a:lnTo>
                <a:lnTo>
                  <a:pt x="50" y="28"/>
                </a:lnTo>
                <a:lnTo>
                  <a:pt x="56" y="26"/>
                </a:lnTo>
                <a:lnTo>
                  <a:pt x="63" y="25"/>
                </a:lnTo>
                <a:lnTo>
                  <a:pt x="72" y="26"/>
                </a:lnTo>
                <a:lnTo>
                  <a:pt x="78" y="27"/>
                </a:lnTo>
                <a:lnTo>
                  <a:pt x="84" y="31"/>
                </a:lnTo>
                <a:lnTo>
                  <a:pt x="90" y="34"/>
                </a:lnTo>
                <a:lnTo>
                  <a:pt x="94" y="40"/>
                </a:lnTo>
                <a:lnTo>
                  <a:pt x="97" y="46"/>
                </a:lnTo>
                <a:lnTo>
                  <a:pt x="98" y="53"/>
                </a:lnTo>
                <a:lnTo>
                  <a:pt x="99" y="60"/>
                </a:lnTo>
                <a:lnTo>
                  <a:pt x="99" y="67"/>
                </a:lnTo>
                <a:lnTo>
                  <a:pt x="97" y="73"/>
                </a:lnTo>
                <a:lnTo>
                  <a:pt x="96" y="78"/>
                </a:lnTo>
                <a:lnTo>
                  <a:pt x="93" y="83"/>
                </a:lnTo>
                <a:lnTo>
                  <a:pt x="89" y="89"/>
                </a:lnTo>
                <a:lnTo>
                  <a:pt x="84" y="94"/>
                </a:lnTo>
                <a:lnTo>
                  <a:pt x="79" y="98"/>
                </a:lnTo>
                <a:lnTo>
                  <a:pt x="73" y="102"/>
                </a:lnTo>
                <a:lnTo>
                  <a:pt x="58" y="111"/>
                </a:lnTo>
                <a:lnTo>
                  <a:pt x="44" y="119"/>
                </a:lnTo>
                <a:lnTo>
                  <a:pt x="33" y="128"/>
                </a:lnTo>
                <a:lnTo>
                  <a:pt x="22" y="138"/>
                </a:lnTo>
                <a:lnTo>
                  <a:pt x="15" y="148"/>
                </a:lnTo>
                <a:lnTo>
                  <a:pt x="8" y="159"/>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3898" name="Freeform 346"/>
          <p:cNvSpPr>
            <a:spLocks noEditPoints="1"/>
          </p:cNvSpPr>
          <p:nvPr/>
        </p:nvSpPr>
        <p:spPr bwMode="auto">
          <a:xfrm>
            <a:off x="4919663" y="1944688"/>
            <a:ext cx="58737" cy="107950"/>
          </a:xfrm>
          <a:custGeom>
            <a:avLst/>
            <a:gdLst>
              <a:gd name="T0" fmla="*/ 4 w 128"/>
              <a:gd name="T1" fmla="*/ 163 h 204"/>
              <a:gd name="T2" fmla="*/ 11 w 128"/>
              <a:gd name="T3" fmla="*/ 182 h 204"/>
              <a:gd name="T4" fmla="*/ 26 w 128"/>
              <a:gd name="T5" fmla="*/ 196 h 204"/>
              <a:gd name="T6" fmla="*/ 46 w 128"/>
              <a:gd name="T7" fmla="*/ 203 h 204"/>
              <a:gd name="T8" fmla="*/ 67 w 128"/>
              <a:gd name="T9" fmla="*/ 204 h 204"/>
              <a:gd name="T10" fmla="*/ 82 w 128"/>
              <a:gd name="T11" fmla="*/ 201 h 204"/>
              <a:gd name="T12" fmla="*/ 94 w 128"/>
              <a:gd name="T13" fmla="*/ 192 h 204"/>
              <a:gd name="T14" fmla="*/ 105 w 128"/>
              <a:gd name="T15" fmla="*/ 182 h 204"/>
              <a:gd name="T16" fmla="*/ 114 w 128"/>
              <a:gd name="T17" fmla="*/ 168 h 204"/>
              <a:gd name="T18" fmla="*/ 121 w 128"/>
              <a:gd name="T19" fmla="*/ 151 h 204"/>
              <a:gd name="T20" fmla="*/ 126 w 128"/>
              <a:gd name="T21" fmla="*/ 131 h 204"/>
              <a:gd name="T22" fmla="*/ 128 w 128"/>
              <a:gd name="T23" fmla="*/ 106 h 204"/>
              <a:gd name="T24" fmla="*/ 128 w 128"/>
              <a:gd name="T25" fmla="*/ 82 h 204"/>
              <a:gd name="T26" fmla="*/ 126 w 128"/>
              <a:gd name="T27" fmla="*/ 62 h 204"/>
              <a:gd name="T28" fmla="*/ 122 w 128"/>
              <a:gd name="T29" fmla="*/ 45 h 204"/>
              <a:gd name="T30" fmla="*/ 114 w 128"/>
              <a:gd name="T31" fmla="*/ 31 h 204"/>
              <a:gd name="T32" fmla="*/ 106 w 128"/>
              <a:gd name="T33" fmla="*/ 19 h 204"/>
              <a:gd name="T34" fmla="*/ 96 w 128"/>
              <a:gd name="T35" fmla="*/ 10 h 204"/>
              <a:gd name="T36" fmla="*/ 84 w 128"/>
              <a:gd name="T37" fmla="*/ 4 h 204"/>
              <a:gd name="T38" fmla="*/ 70 w 128"/>
              <a:gd name="T39" fmla="*/ 0 h 204"/>
              <a:gd name="T40" fmla="*/ 49 w 128"/>
              <a:gd name="T41" fmla="*/ 2 h 204"/>
              <a:gd name="T42" fmla="*/ 26 w 128"/>
              <a:gd name="T43" fmla="*/ 11 h 204"/>
              <a:gd name="T44" fmla="*/ 10 w 128"/>
              <a:gd name="T45" fmla="*/ 29 h 204"/>
              <a:gd name="T46" fmla="*/ 1 w 128"/>
              <a:gd name="T47" fmla="*/ 54 h 204"/>
              <a:gd name="T48" fmla="*/ 1 w 128"/>
              <a:gd name="T49" fmla="*/ 82 h 204"/>
              <a:gd name="T50" fmla="*/ 10 w 128"/>
              <a:gd name="T51" fmla="*/ 106 h 204"/>
              <a:gd name="T52" fmla="*/ 25 w 128"/>
              <a:gd name="T53" fmla="*/ 124 h 204"/>
              <a:gd name="T54" fmla="*/ 46 w 128"/>
              <a:gd name="T55" fmla="*/ 133 h 204"/>
              <a:gd name="T56" fmla="*/ 71 w 128"/>
              <a:gd name="T57" fmla="*/ 133 h 204"/>
              <a:gd name="T58" fmla="*/ 93 w 128"/>
              <a:gd name="T59" fmla="*/ 121 h 204"/>
              <a:gd name="T60" fmla="*/ 101 w 128"/>
              <a:gd name="T61" fmla="*/ 128 h 204"/>
              <a:gd name="T62" fmla="*/ 94 w 128"/>
              <a:gd name="T63" fmla="*/ 154 h 204"/>
              <a:gd name="T64" fmla="*/ 84 w 128"/>
              <a:gd name="T65" fmla="*/ 172 h 204"/>
              <a:gd name="T66" fmla="*/ 68 w 128"/>
              <a:gd name="T67" fmla="*/ 180 h 204"/>
              <a:gd name="T68" fmla="*/ 52 w 128"/>
              <a:gd name="T69" fmla="*/ 181 h 204"/>
              <a:gd name="T70" fmla="*/ 39 w 128"/>
              <a:gd name="T71" fmla="*/ 176 h 204"/>
              <a:gd name="T72" fmla="*/ 31 w 128"/>
              <a:gd name="T73" fmla="*/ 169 h 204"/>
              <a:gd name="T74" fmla="*/ 27 w 128"/>
              <a:gd name="T75" fmla="*/ 158 h 204"/>
              <a:gd name="T76" fmla="*/ 2 w 128"/>
              <a:gd name="T77" fmla="*/ 152 h 204"/>
              <a:gd name="T78" fmla="*/ 27 w 128"/>
              <a:gd name="T79" fmla="*/ 57 h 204"/>
              <a:gd name="T80" fmla="*/ 32 w 128"/>
              <a:gd name="T81" fmla="*/ 42 h 204"/>
              <a:gd name="T82" fmla="*/ 41 w 128"/>
              <a:gd name="T83" fmla="*/ 31 h 204"/>
              <a:gd name="T84" fmla="*/ 54 w 128"/>
              <a:gd name="T85" fmla="*/ 25 h 204"/>
              <a:gd name="T86" fmla="*/ 70 w 128"/>
              <a:gd name="T87" fmla="*/ 25 h 204"/>
              <a:gd name="T88" fmla="*/ 84 w 128"/>
              <a:gd name="T89" fmla="*/ 31 h 204"/>
              <a:gd name="T90" fmla="*/ 93 w 128"/>
              <a:gd name="T91" fmla="*/ 42 h 204"/>
              <a:gd name="T92" fmla="*/ 98 w 128"/>
              <a:gd name="T93" fmla="*/ 57 h 204"/>
              <a:gd name="T94" fmla="*/ 98 w 128"/>
              <a:gd name="T95" fmla="*/ 77 h 204"/>
              <a:gd name="T96" fmla="*/ 93 w 128"/>
              <a:gd name="T97" fmla="*/ 92 h 204"/>
              <a:gd name="T98" fmla="*/ 84 w 128"/>
              <a:gd name="T99" fmla="*/ 103 h 204"/>
              <a:gd name="T100" fmla="*/ 70 w 128"/>
              <a:gd name="T101" fmla="*/ 109 h 204"/>
              <a:gd name="T102" fmla="*/ 53 w 128"/>
              <a:gd name="T103" fmla="*/ 109 h 204"/>
              <a:gd name="T104" fmla="*/ 40 w 128"/>
              <a:gd name="T105" fmla="*/ 103 h 204"/>
              <a:gd name="T106" fmla="*/ 31 w 128"/>
              <a:gd name="T107" fmla="*/ 92 h 204"/>
              <a:gd name="T108" fmla="*/ 27 w 128"/>
              <a:gd name="T109" fmla="*/ 77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4"/>
              <a:gd name="T167" fmla="*/ 128 w 128"/>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4">
                <a:moveTo>
                  <a:pt x="2" y="152"/>
                </a:moveTo>
                <a:lnTo>
                  <a:pt x="4" y="163"/>
                </a:lnTo>
                <a:lnTo>
                  <a:pt x="6" y="173"/>
                </a:lnTo>
                <a:lnTo>
                  <a:pt x="11" y="182"/>
                </a:lnTo>
                <a:lnTo>
                  <a:pt x="17" y="190"/>
                </a:lnTo>
                <a:lnTo>
                  <a:pt x="26" y="196"/>
                </a:lnTo>
                <a:lnTo>
                  <a:pt x="35" y="201"/>
                </a:lnTo>
                <a:lnTo>
                  <a:pt x="46" y="203"/>
                </a:lnTo>
                <a:lnTo>
                  <a:pt x="58" y="204"/>
                </a:lnTo>
                <a:lnTo>
                  <a:pt x="67" y="204"/>
                </a:lnTo>
                <a:lnTo>
                  <a:pt x="74" y="202"/>
                </a:lnTo>
                <a:lnTo>
                  <a:pt x="82" y="201"/>
                </a:lnTo>
                <a:lnTo>
                  <a:pt x="88" y="197"/>
                </a:lnTo>
                <a:lnTo>
                  <a:pt x="94" y="192"/>
                </a:lnTo>
                <a:lnTo>
                  <a:pt x="99" y="188"/>
                </a:lnTo>
                <a:lnTo>
                  <a:pt x="105" y="182"/>
                </a:lnTo>
                <a:lnTo>
                  <a:pt x="110" y="176"/>
                </a:lnTo>
                <a:lnTo>
                  <a:pt x="114" y="168"/>
                </a:lnTo>
                <a:lnTo>
                  <a:pt x="117" y="160"/>
                </a:lnTo>
                <a:lnTo>
                  <a:pt x="121" y="151"/>
                </a:lnTo>
                <a:lnTo>
                  <a:pt x="124" y="141"/>
                </a:lnTo>
                <a:lnTo>
                  <a:pt x="126" y="131"/>
                </a:lnTo>
                <a:lnTo>
                  <a:pt x="127" y="119"/>
                </a:lnTo>
                <a:lnTo>
                  <a:pt x="128" y="106"/>
                </a:lnTo>
                <a:lnTo>
                  <a:pt x="128" y="94"/>
                </a:lnTo>
                <a:lnTo>
                  <a:pt x="128" y="82"/>
                </a:lnTo>
                <a:lnTo>
                  <a:pt x="127" y="71"/>
                </a:lnTo>
                <a:lnTo>
                  <a:pt x="126" y="62"/>
                </a:lnTo>
                <a:lnTo>
                  <a:pt x="124" y="53"/>
                </a:lnTo>
                <a:lnTo>
                  <a:pt x="122" y="45"/>
                </a:lnTo>
                <a:lnTo>
                  <a:pt x="118" y="38"/>
                </a:lnTo>
                <a:lnTo>
                  <a:pt x="114" y="31"/>
                </a:lnTo>
                <a:lnTo>
                  <a:pt x="111" y="24"/>
                </a:lnTo>
                <a:lnTo>
                  <a:pt x="106" y="19"/>
                </a:lnTo>
                <a:lnTo>
                  <a:pt x="102" y="14"/>
                </a:lnTo>
                <a:lnTo>
                  <a:pt x="96" y="10"/>
                </a:lnTo>
                <a:lnTo>
                  <a:pt x="90" y="6"/>
                </a:lnTo>
                <a:lnTo>
                  <a:pt x="84" y="4"/>
                </a:lnTo>
                <a:lnTo>
                  <a:pt x="77" y="2"/>
                </a:lnTo>
                <a:lnTo>
                  <a:pt x="70" y="0"/>
                </a:lnTo>
                <a:lnTo>
                  <a:pt x="62" y="0"/>
                </a:lnTo>
                <a:lnTo>
                  <a:pt x="49" y="2"/>
                </a:lnTo>
                <a:lnTo>
                  <a:pt x="36" y="5"/>
                </a:lnTo>
                <a:lnTo>
                  <a:pt x="26" y="11"/>
                </a:lnTo>
                <a:lnTo>
                  <a:pt x="17" y="19"/>
                </a:lnTo>
                <a:lnTo>
                  <a:pt x="10" y="29"/>
                </a:lnTo>
                <a:lnTo>
                  <a:pt x="5" y="40"/>
                </a:lnTo>
                <a:lnTo>
                  <a:pt x="1" y="54"/>
                </a:lnTo>
                <a:lnTo>
                  <a:pt x="0" y="68"/>
                </a:lnTo>
                <a:lnTo>
                  <a:pt x="1" y="82"/>
                </a:lnTo>
                <a:lnTo>
                  <a:pt x="5" y="95"/>
                </a:lnTo>
                <a:lnTo>
                  <a:pt x="10" y="106"/>
                </a:lnTo>
                <a:lnTo>
                  <a:pt x="16" y="116"/>
                </a:lnTo>
                <a:lnTo>
                  <a:pt x="25" y="124"/>
                </a:lnTo>
                <a:lnTo>
                  <a:pt x="35" y="130"/>
                </a:lnTo>
                <a:lnTo>
                  <a:pt x="46" y="133"/>
                </a:lnTo>
                <a:lnTo>
                  <a:pt x="58" y="134"/>
                </a:lnTo>
                <a:lnTo>
                  <a:pt x="71" y="133"/>
                </a:lnTo>
                <a:lnTo>
                  <a:pt x="83" y="128"/>
                </a:lnTo>
                <a:lnTo>
                  <a:pt x="93" y="121"/>
                </a:lnTo>
                <a:lnTo>
                  <a:pt x="102" y="112"/>
                </a:lnTo>
                <a:lnTo>
                  <a:pt x="101" y="128"/>
                </a:lnTo>
                <a:lnTo>
                  <a:pt x="97" y="142"/>
                </a:lnTo>
                <a:lnTo>
                  <a:pt x="94" y="154"/>
                </a:lnTo>
                <a:lnTo>
                  <a:pt x="89" y="163"/>
                </a:lnTo>
                <a:lnTo>
                  <a:pt x="84" y="172"/>
                </a:lnTo>
                <a:lnTo>
                  <a:pt x="76" y="176"/>
                </a:lnTo>
                <a:lnTo>
                  <a:pt x="68" y="180"/>
                </a:lnTo>
                <a:lnTo>
                  <a:pt x="58" y="181"/>
                </a:lnTo>
                <a:lnTo>
                  <a:pt x="52" y="181"/>
                </a:lnTo>
                <a:lnTo>
                  <a:pt x="46" y="179"/>
                </a:lnTo>
                <a:lnTo>
                  <a:pt x="39" y="176"/>
                </a:lnTo>
                <a:lnTo>
                  <a:pt x="35" y="173"/>
                </a:lnTo>
                <a:lnTo>
                  <a:pt x="31" y="169"/>
                </a:lnTo>
                <a:lnTo>
                  <a:pt x="29" y="163"/>
                </a:lnTo>
                <a:lnTo>
                  <a:pt x="27" y="158"/>
                </a:lnTo>
                <a:lnTo>
                  <a:pt x="26" y="152"/>
                </a:lnTo>
                <a:lnTo>
                  <a:pt x="2" y="152"/>
                </a:lnTo>
                <a:close/>
                <a:moveTo>
                  <a:pt x="26" y="68"/>
                </a:moveTo>
                <a:lnTo>
                  <a:pt x="27" y="57"/>
                </a:lnTo>
                <a:lnTo>
                  <a:pt x="29" y="49"/>
                </a:lnTo>
                <a:lnTo>
                  <a:pt x="32" y="42"/>
                </a:lnTo>
                <a:lnTo>
                  <a:pt x="36" y="35"/>
                </a:lnTo>
                <a:lnTo>
                  <a:pt x="41" y="31"/>
                </a:lnTo>
                <a:lnTo>
                  <a:pt x="47" y="27"/>
                </a:lnTo>
                <a:lnTo>
                  <a:pt x="54" y="25"/>
                </a:lnTo>
                <a:lnTo>
                  <a:pt x="63" y="24"/>
                </a:lnTo>
                <a:lnTo>
                  <a:pt x="70" y="25"/>
                </a:lnTo>
                <a:lnTo>
                  <a:pt x="77" y="27"/>
                </a:lnTo>
                <a:lnTo>
                  <a:pt x="84" y="31"/>
                </a:lnTo>
                <a:lnTo>
                  <a:pt x="89" y="35"/>
                </a:lnTo>
                <a:lnTo>
                  <a:pt x="93" y="42"/>
                </a:lnTo>
                <a:lnTo>
                  <a:pt x="96" y="49"/>
                </a:lnTo>
                <a:lnTo>
                  <a:pt x="98" y="57"/>
                </a:lnTo>
                <a:lnTo>
                  <a:pt x="99" y="67"/>
                </a:lnTo>
                <a:lnTo>
                  <a:pt x="98" y="77"/>
                </a:lnTo>
                <a:lnTo>
                  <a:pt x="96" y="85"/>
                </a:lnTo>
                <a:lnTo>
                  <a:pt x="93" y="92"/>
                </a:lnTo>
                <a:lnTo>
                  <a:pt x="89" y="98"/>
                </a:lnTo>
                <a:lnTo>
                  <a:pt x="84" y="103"/>
                </a:lnTo>
                <a:lnTo>
                  <a:pt x="77" y="107"/>
                </a:lnTo>
                <a:lnTo>
                  <a:pt x="70" y="109"/>
                </a:lnTo>
                <a:lnTo>
                  <a:pt x="62" y="110"/>
                </a:lnTo>
                <a:lnTo>
                  <a:pt x="53" y="109"/>
                </a:lnTo>
                <a:lnTo>
                  <a:pt x="47" y="107"/>
                </a:lnTo>
                <a:lnTo>
                  <a:pt x="40" y="103"/>
                </a:lnTo>
                <a:lnTo>
                  <a:pt x="35" y="98"/>
                </a:lnTo>
                <a:lnTo>
                  <a:pt x="31" y="92"/>
                </a:lnTo>
                <a:lnTo>
                  <a:pt x="28" y="85"/>
                </a:lnTo>
                <a:lnTo>
                  <a:pt x="27" y="77"/>
                </a:lnTo>
                <a:lnTo>
                  <a:pt x="26" y="68"/>
                </a:lnTo>
                <a:close/>
              </a:path>
            </a:pathLst>
          </a:custGeom>
          <a:solidFill>
            <a:srgbClr val="000080"/>
          </a:solidFill>
          <a:ln w="9525">
            <a:noFill/>
            <a:round/>
            <a:headEnd/>
            <a:tailEnd/>
          </a:ln>
        </p:spPr>
        <p:txBody>
          <a:bodyPr/>
          <a:lstStyle/>
          <a:p>
            <a:endParaRPr lang="ru-RU"/>
          </a:p>
        </p:txBody>
      </p:sp>
      <p:sp>
        <p:nvSpPr>
          <p:cNvPr id="23899" name="Freeform 347"/>
          <p:cNvSpPr>
            <a:spLocks/>
          </p:cNvSpPr>
          <p:nvPr/>
        </p:nvSpPr>
        <p:spPr bwMode="auto">
          <a:xfrm>
            <a:off x="5534025" y="1938338"/>
            <a:ext cx="80963" cy="114300"/>
          </a:xfrm>
          <a:custGeom>
            <a:avLst/>
            <a:gdLst>
              <a:gd name="T0" fmla="*/ 154 w 171"/>
              <a:gd name="T1" fmla="*/ 210 h 215"/>
              <a:gd name="T2" fmla="*/ 171 w 171"/>
              <a:gd name="T3" fmla="*/ 99 h 215"/>
              <a:gd name="T4" fmla="*/ 89 w 171"/>
              <a:gd name="T5" fmla="*/ 122 h 215"/>
              <a:gd name="T6" fmla="*/ 148 w 171"/>
              <a:gd name="T7" fmla="*/ 124 h 215"/>
              <a:gd name="T8" fmla="*/ 143 w 171"/>
              <a:gd name="T9" fmla="*/ 152 h 215"/>
              <a:gd name="T10" fmla="*/ 132 w 171"/>
              <a:gd name="T11" fmla="*/ 172 h 215"/>
              <a:gd name="T12" fmla="*/ 113 w 171"/>
              <a:gd name="T13" fmla="*/ 185 h 215"/>
              <a:gd name="T14" fmla="*/ 90 w 171"/>
              <a:gd name="T15" fmla="*/ 190 h 215"/>
              <a:gd name="T16" fmla="*/ 63 w 171"/>
              <a:gd name="T17" fmla="*/ 184 h 215"/>
              <a:gd name="T18" fmla="*/ 43 w 171"/>
              <a:gd name="T19" fmla="*/ 167 h 215"/>
              <a:gd name="T20" fmla="*/ 31 w 171"/>
              <a:gd name="T21" fmla="*/ 142 h 215"/>
              <a:gd name="T22" fmla="*/ 26 w 171"/>
              <a:gd name="T23" fmla="*/ 107 h 215"/>
              <a:gd name="T24" fmla="*/ 31 w 171"/>
              <a:gd name="T25" fmla="*/ 72 h 215"/>
              <a:gd name="T26" fmla="*/ 43 w 171"/>
              <a:gd name="T27" fmla="*/ 46 h 215"/>
              <a:gd name="T28" fmla="*/ 63 w 171"/>
              <a:gd name="T29" fmla="*/ 30 h 215"/>
              <a:gd name="T30" fmla="*/ 91 w 171"/>
              <a:gd name="T31" fmla="*/ 24 h 215"/>
              <a:gd name="T32" fmla="*/ 110 w 171"/>
              <a:gd name="T33" fmla="*/ 26 h 215"/>
              <a:gd name="T34" fmla="*/ 125 w 171"/>
              <a:gd name="T35" fmla="*/ 35 h 215"/>
              <a:gd name="T36" fmla="*/ 136 w 171"/>
              <a:gd name="T37" fmla="*/ 49 h 215"/>
              <a:gd name="T38" fmla="*/ 142 w 171"/>
              <a:gd name="T39" fmla="*/ 66 h 215"/>
              <a:gd name="T40" fmla="*/ 164 w 171"/>
              <a:gd name="T41" fmla="*/ 51 h 215"/>
              <a:gd name="T42" fmla="*/ 152 w 171"/>
              <a:gd name="T43" fmla="*/ 26 h 215"/>
              <a:gd name="T44" fmla="*/ 133 w 171"/>
              <a:gd name="T45" fmla="*/ 10 h 215"/>
              <a:gd name="T46" fmla="*/ 106 w 171"/>
              <a:gd name="T47" fmla="*/ 1 h 215"/>
              <a:gd name="T48" fmla="*/ 80 w 171"/>
              <a:gd name="T49" fmla="*/ 0 h 215"/>
              <a:gd name="T50" fmla="*/ 62 w 171"/>
              <a:gd name="T51" fmla="*/ 4 h 215"/>
              <a:gd name="T52" fmla="*/ 45 w 171"/>
              <a:gd name="T53" fmla="*/ 11 h 215"/>
              <a:gd name="T54" fmla="*/ 31 w 171"/>
              <a:gd name="T55" fmla="*/ 22 h 215"/>
              <a:gd name="T56" fmla="*/ 19 w 171"/>
              <a:gd name="T57" fmla="*/ 36 h 215"/>
              <a:gd name="T58" fmla="*/ 9 w 171"/>
              <a:gd name="T59" fmla="*/ 53 h 215"/>
              <a:gd name="T60" fmla="*/ 3 w 171"/>
              <a:gd name="T61" fmla="*/ 73 h 215"/>
              <a:gd name="T62" fmla="*/ 0 w 171"/>
              <a:gd name="T63" fmla="*/ 95 h 215"/>
              <a:gd name="T64" fmla="*/ 0 w 171"/>
              <a:gd name="T65" fmla="*/ 120 h 215"/>
              <a:gd name="T66" fmla="*/ 3 w 171"/>
              <a:gd name="T67" fmla="*/ 142 h 215"/>
              <a:gd name="T68" fmla="*/ 9 w 171"/>
              <a:gd name="T69" fmla="*/ 162 h 215"/>
              <a:gd name="T70" fmla="*/ 19 w 171"/>
              <a:gd name="T71" fmla="*/ 179 h 215"/>
              <a:gd name="T72" fmla="*/ 31 w 171"/>
              <a:gd name="T73" fmla="*/ 193 h 215"/>
              <a:gd name="T74" fmla="*/ 43 w 171"/>
              <a:gd name="T75" fmla="*/ 203 h 215"/>
              <a:gd name="T76" fmla="*/ 59 w 171"/>
              <a:gd name="T77" fmla="*/ 210 h 215"/>
              <a:gd name="T78" fmla="*/ 76 w 171"/>
              <a:gd name="T79" fmla="*/ 215 h 215"/>
              <a:gd name="T80" fmla="*/ 95 w 171"/>
              <a:gd name="T81" fmla="*/ 215 h 215"/>
              <a:gd name="T82" fmla="*/ 114 w 171"/>
              <a:gd name="T83" fmla="*/ 210 h 215"/>
              <a:gd name="T84" fmla="*/ 130 w 171"/>
              <a:gd name="T85" fmla="*/ 202 h 215"/>
              <a:gd name="T86" fmla="*/ 143 w 171"/>
              <a:gd name="T87" fmla="*/ 190 h 21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1"/>
              <a:gd name="T133" fmla="*/ 0 h 215"/>
              <a:gd name="T134" fmla="*/ 171 w 171"/>
              <a:gd name="T135" fmla="*/ 215 h 21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1" h="215">
                <a:moveTo>
                  <a:pt x="149" y="181"/>
                </a:moveTo>
                <a:lnTo>
                  <a:pt x="154" y="210"/>
                </a:lnTo>
                <a:lnTo>
                  <a:pt x="171" y="210"/>
                </a:lnTo>
                <a:lnTo>
                  <a:pt x="171" y="99"/>
                </a:lnTo>
                <a:lnTo>
                  <a:pt x="89" y="99"/>
                </a:lnTo>
                <a:lnTo>
                  <a:pt x="89" y="122"/>
                </a:lnTo>
                <a:lnTo>
                  <a:pt x="148" y="122"/>
                </a:lnTo>
                <a:lnTo>
                  <a:pt x="148" y="124"/>
                </a:lnTo>
                <a:lnTo>
                  <a:pt x="147" y="139"/>
                </a:lnTo>
                <a:lnTo>
                  <a:pt x="143" y="152"/>
                </a:lnTo>
                <a:lnTo>
                  <a:pt x="138" y="163"/>
                </a:lnTo>
                <a:lnTo>
                  <a:pt x="132" y="172"/>
                </a:lnTo>
                <a:lnTo>
                  <a:pt x="123" y="179"/>
                </a:lnTo>
                <a:lnTo>
                  <a:pt x="113" y="185"/>
                </a:lnTo>
                <a:lnTo>
                  <a:pt x="102" y="188"/>
                </a:lnTo>
                <a:lnTo>
                  <a:pt x="90" y="190"/>
                </a:lnTo>
                <a:lnTo>
                  <a:pt x="76" y="188"/>
                </a:lnTo>
                <a:lnTo>
                  <a:pt x="63" y="184"/>
                </a:lnTo>
                <a:lnTo>
                  <a:pt x="53" y="177"/>
                </a:lnTo>
                <a:lnTo>
                  <a:pt x="43" y="167"/>
                </a:lnTo>
                <a:lnTo>
                  <a:pt x="36" y="156"/>
                </a:lnTo>
                <a:lnTo>
                  <a:pt x="31" y="142"/>
                </a:lnTo>
                <a:lnTo>
                  <a:pt x="27" y="125"/>
                </a:lnTo>
                <a:lnTo>
                  <a:pt x="26" y="107"/>
                </a:lnTo>
                <a:lnTo>
                  <a:pt x="27" y="88"/>
                </a:lnTo>
                <a:lnTo>
                  <a:pt x="31" y="72"/>
                </a:lnTo>
                <a:lnTo>
                  <a:pt x="36" y="58"/>
                </a:lnTo>
                <a:lnTo>
                  <a:pt x="43" y="46"/>
                </a:lnTo>
                <a:lnTo>
                  <a:pt x="53" y="37"/>
                </a:lnTo>
                <a:lnTo>
                  <a:pt x="63" y="30"/>
                </a:lnTo>
                <a:lnTo>
                  <a:pt x="76" y="25"/>
                </a:lnTo>
                <a:lnTo>
                  <a:pt x="91" y="24"/>
                </a:lnTo>
                <a:lnTo>
                  <a:pt x="101" y="25"/>
                </a:lnTo>
                <a:lnTo>
                  <a:pt x="110" y="26"/>
                </a:lnTo>
                <a:lnTo>
                  <a:pt x="118" y="30"/>
                </a:lnTo>
                <a:lnTo>
                  <a:pt x="125" y="35"/>
                </a:lnTo>
                <a:lnTo>
                  <a:pt x="132" y="42"/>
                </a:lnTo>
                <a:lnTo>
                  <a:pt x="136" y="49"/>
                </a:lnTo>
                <a:lnTo>
                  <a:pt x="140" y="57"/>
                </a:lnTo>
                <a:lnTo>
                  <a:pt x="142" y="66"/>
                </a:lnTo>
                <a:lnTo>
                  <a:pt x="168" y="66"/>
                </a:lnTo>
                <a:lnTo>
                  <a:pt x="164" y="51"/>
                </a:lnTo>
                <a:lnTo>
                  <a:pt x="159" y="38"/>
                </a:lnTo>
                <a:lnTo>
                  <a:pt x="152" y="26"/>
                </a:lnTo>
                <a:lnTo>
                  <a:pt x="143" y="17"/>
                </a:lnTo>
                <a:lnTo>
                  <a:pt x="133" y="10"/>
                </a:lnTo>
                <a:lnTo>
                  <a:pt x="120" y="4"/>
                </a:lnTo>
                <a:lnTo>
                  <a:pt x="106" y="1"/>
                </a:lnTo>
                <a:lnTo>
                  <a:pt x="91" y="0"/>
                </a:lnTo>
                <a:lnTo>
                  <a:pt x="80" y="0"/>
                </a:lnTo>
                <a:lnTo>
                  <a:pt x="71" y="2"/>
                </a:lnTo>
                <a:lnTo>
                  <a:pt x="62" y="4"/>
                </a:lnTo>
                <a:lnTo>
                  <a:pt x="53" y="7"/>
                </a:lnTo>
                <a:lnTo>
                  <a:pt x="45" y="11"/>
                </a:lnTo>
                <a:lnTo>
                  <a:pt x="38" y="16"/>
                </a:lnTo>
                <a:lnTo>
                  <a:pt x="31" y="22"/>
                </a:lnTo>
                <a:lnTo>
                  <a:pt x="24" y="29"/>
                </a:lnTo>
                <a:lnTo>
                  <a:pt x="19" y="36"/>
                </a:lnTo>
                <a:lnTo>
                  <a:pt x="14" y="44"/>
                </a:lnTo>
                <a:lnTo>
                  <a:pt x="9" y="53"/>
                </a:lnTo>
                <a:lnTo>
                  <a:pt x="6" y="63"/>
                </a:lnTo>
                <a:lnTo>
                  <a:pt x="3" y="73"/>
                </a:lnTo>
                <a:lnTo>
                  <a:pt x="2" y="84"/>
                </a:lnTo>
                <a:lnTo>
                  <a:pt x="0" y="95"/>
                </a:lnTo>
                <a:lnTo>
                  <a:pt x="0" y="108"/>
                </a:lnTo>
                <a:lnTo>
                  <a:pt x="0" y="120"/>
                </a:lnTo>
                <a:lnTo>
                  <a:pt x="2" y="131"/>
                </a:lnTo>
                <a:lnTo>
                  <a:pt x="3" y="142"/>
                </a:lnTo>
                <a:lnTo>
                  <a:pt x="6" y="152"/>
                </a:lnTo>
                <a:lnTo>
                  <a:pt x="9" y="162"/>
                </a:lnTo>
                <a:lnTo>
                  <a:pt x="14" y="171"/>
                </a:lnTo>
                <a:lnTo>
                  <a:pt x="19" y="179"/>
                </a:lnTo>
                <a:lnTo>
                  <a:pt x="24" y="186"/>
                </a:lnTo>
                <a:lnTo>
                  <a:pt x="31" y="193"/>
                </a:lnTo>
                <a:lnTo>
                  <a:pt x="37" y="199"/>
                </a:lnTo>
                <a:lnTo>
                  <a:pt x="43" y="203"/>
                </a:lnTo>
                <a:lnTo>
                  <a:pt x="52" y="208"/>
                </a:lnTo>
                <a:lnTo>
                  <a:pt x="59" y="210"/>
                </a:lnTo>
                <a:lnTo>
                  <a:pt x="67" y="213"/>
                </a:lnTo>
                <a:lnTo>
                  <a:pt x="76" y="215"/>
                </a:lnTo>
                <a:lnTo>
                  <a:pt x="85" y="215"/>
                </a:lnTo>
                <a:lnTo>
                  <a:pt x="95" y="215"/>
                </a:lnTo>
                <a:lnTo>
                  <a:pt x="104" y="213"/>
                </a:lnTo>
                <a:lnTo>
                  <a:pt x="114" y="210"/>
                </a:lnTo>
                <a:lnTo>
                  <a:pt x="121" y="207"/>
                </a:lnTo>
                <a:lnTo>
                  <a:pt x="130" y="202"/>
                </a:lnTo>
                <a:lnTo>
                  <a:pt x="136" y="197"/>
                </a:lnTo>
                <a:lnTo>
                  <a:pt x="143" y="190"/>
                </a:lnTo>
                <a:lnTo>
                  <a:pt x="149" y="181"/>
                </a:lnTo>
                <a:close/>
              </a:path>
            </a:pathLst>
          </a:custGeom>
          <a:solidFill>
            <a:srgbClr val="000080"/>
          </a:solidFill>
          <a:ln w="9525">
            <a:noFill/>
            <a:round/>
            <a:headEnd/>
            <a:tailEnd/>
          </a:ln>
        </p:spPr>
        <p:txBody>
          <a:bodyPr/>
          <a:lstStyle/>
          <a:p>
            <a:endParaRPr lang="ru-RU"/>
          </a:p>
        </p:txBody>
      </p:sp>
      <p:sp>
        <p:nvSpPr>
          <p:cNvPr id="23900" name="Freeform 348"/>
          <p:cNvSpPr>
            <a:spLocks noEditPoints="1"/>
          </p:cNvSpPr>
          <p:nvPr/>
        </p:nvSpPr>
        <p:spPr bwMode="auto">
          <a:xfrm>
            <a:off x="5630863" y="1939925"/>
            <a:ext cx="11112" cy="109538"/>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901" name="Rectangle 349"/>
          <p:cNvSpPr>
            <a:spLocks noChangeArrowheads="1"/>
          </p:cNvSpPr>
          <p:nvPr/>
        </p:nvSpPr>
        <p:spPr bwMode="auto">
          <a:xfrm>
            <a:off x="5657850" y="1939925"/>
            <a:ext cx="11113" cy="109538"/>
          </a:xfrm>
          <a:prstGeom prst="rect">
            <a:avLst/>
          </a:prstGeom>
          <a:solidFill>
            <a:srgbClr val="000080"/>
          </a:solidFill>
          <a:ln w="9525">
            <a:noFill/>
            <a:miter lim="800000"/>
            <a:headEnd/>
            <a:tailEnd/>
          </a:ln>
        </p:spPr>
        <p:txBody>
          <a:bodyPr/>
          <a:lstStyle/>
          <a:p>
            <a:endParaRPr lang="ru-RU"/>
          </a:p>
        </p:txBody>
      </p:sp>
      <p:sp>
        <p:nvSpPr>
          <p:cNvPr id="23902" name="Rectangle 350"/>
          <p:cNvSpPr>
            <a:spLocks noChangeArrowheads="1"/>
          </p:cNvSpPr>
          <p:nvPr/>
        </p:nvSpPr>
        <p:spPr bwMode="auto">
          <a:xfrm>
            <a:off x="5684838" y="1939925"/>
            <a:ext cx="11112" cy="109538"/>
          </a:xfrm>
          <a:prstGeom prst="rect">
            <a:avLst/>
          </a:prstGeom>
          <a:solidFill>
            <a:srgbClr val="000080"/>
          </a:solidFill>
          <a:ln w="9525">
            <a:noFill/>
            <a:miter lim="800000"/>
            <a:headEnd/>
            <a:tailEnd/>
          </a:ln>
        </p:spPr>
        <p:txBody>
          <a:bodyPr/>
          <a:lstStyle/>
          <a:p>
            <a:endParaRPr lang="ru-RU"/>
          </a:p>
        </p:txBody>
      </p:sp>
      <p:sp>
        <p:nvSpPr>
          <p:cNvPr id="23903" name="Freeform 351"/>
          <p:cNvSpPr>
            <a:spLocks noEditPoints="1"/>
          </p:cNvSpPr>
          <p:nvPr/>
        </p:nvSpPr>
        <p:spPr bwMode="auto">
          <a:xfrm>
            <a:off x="5708650" y="1968500"/>
            <a:ext cx="58738" cy="82550"/>
          </a:xfrm>
          <a:custGeom>
            <a:avLst/>
            <a:gdLst>
              <a:gd name="T0" fmla="*/ 97 w 124"/>
              <a:gd name="T1" fmla="*/ 113 h 158"/>
              <a:gd name="T2" fmla="*/ 91 w 124"/>
              <a:gd name="T3" fmla="*/ 123 h 158"/>
              <a:gd name="T4" fmla="*/ 82 w 124"/>
              <a:gd name="T5" fmla="*/ 130 h 158"/>
              <a:gd name="T6" fmla="*/ 71 w 124"/>
              <a:gd name="T7" fmla="*/ 135 h 158"/>
              <a:gd name="T8" fmla="*/ 55 w 124"/>
              <a:gd name="T9" fmla="*/ 134 h 158"/>
              <a:gd name="T10" fmla="*/ 41 w 124"/>
              <a:gd name="T11" fmla="*/ 128 h 158"/>
              <a:gd name="T12" fmla="*/ 31 w 124"/>
              <a:gd name="T13" fmla="*/ 116 h 158"/>
              <a:gd name="T14" fmla="*/ 25 w 124"/>
              <a:gd name="T15" fmla="*/ 97 h 158"/>
              <a:gd name="T16" fmla="*/ 124 w 124"/>
              <a:gd name="T17" fmla="*/ 87 h 158"/>
              <a:gd name="T18" fmla="*/ 123 w 124"/>
              <a:gd name="T19" fmla="*/ 59 h 158"/>
              <a:gd name="T20" fmla="*/ 114 w 124"/>
              <a:gd name="T21" fmla="*/ 30 h 158"/>
              <a:gd name="T22" fmla="*/ 98 w 124"/>
              <a:gd name="T23" fmla="*/ 11 h 158"/>
              <a:gd name="T24" fmla="*/ 76 w 124"/>
              <a:gd name="T25" fmla="*/ 1 h 158"/>
              <a:gd name="T26" fmla="*/ 49 w 124"/>
              <a:gd name="T27" fmla="*/ 1 h 158"/>
              <a:gd name="T28" fmla="*/ 25 w 124"/>
              <a:gd name="T29" fmla="*/ 11 h 158"/>
              <a:gd name="T30" fmla="*/ 10 w 124"/>
              <a:gd name="T31" fmla="*/ 32 h 158"/>
              <a:gd name="T32" fmla="*/ 1 w 124"/>
              <a:gd name="T33" fmla="*/ 62 h 158"/>
              <a:gd name="T34" fmla="*/ 1 w 124"/>
              <a:gd name="T35" fmla="*/ 97 h 158"/>
              <a:gd name="T36" fmla="*/ 10 w 124"/>
              <a:gd name="T37" fmla="*/ 127 h 158"/>
              <a:gd name="T38" fmla="*/ 25 w 124"/>
              <a:gd name="T39" fmla="*/ 146 h 158"/>
              <a:gd name="T40" fmla="*/ 49 w 124"/>
              <a:gd name="T41" fmla="*/ 157 h 158"/>
              <a:gd name="T42" fmla="*/ 73 w 124"/>
              <a:gd name="T43" fmla="*/ 157 h 158"/>
              <a:gd name="T44" fmla="*/ 94 w 124"/>
              <a:gd name="T45" fmla="*/ 150 h 158"/>
              <a:gd name="T46" fmla="*/ 109 w 124"/>
              <a:gd name="T47" fmla="*/ 137 h 158"/>
              <a:gd name="T48" fmla="*/ 119 w 124"/>
              <a:gd name="T49" fmla="*/ 118 h 158"/>
              <a:gd name="T50" fmla="*/ 99 w 124"/>
              <a:gd name="T51" fmla="*/ 107 h 158"/>
              <a:gd name="T52" fmla="*/ 25 w 124"/>
              <a:gd name="T53" fmla="*/ 55 h 158"/>
              <a:gd name="T54" fmla="*/ 32 w 124"/>
              <a:gd name="T55" fmla="*/ 39 h 158"/>
              <a:gd name="T56" fmla="*/ 41 w 124"/>
              <a:gd name="T57" fmla="*/ 28 h 158"/>
              <a:gd name="T58" fmla="*/ 54 w 124"/>
              <a:gd name="T59" fmla="*/ 23 h 158"/>
              <a:gd name="T60" fmla="*/ 71 w 124"/>
              <a:gd name="T61" fmla="*/ 23 h 158"/>
              <a:gd name="T62" fmla="*/ 85 w 124"/>
              <a:gd name="T63" fmla="*/ 29 h 158"/>
              <a:gd name="T64" fmla="*/ 94 w 124"/>
              <a:gd name="T65" fmla="*/ 39 h 158"/>
              <a:gd name="T66" fmla="*/ 98 w 124"/>
              <a:gd name="T67" fmla="*/ 55 h 158"/>
              <a:gd name="T68" fmla="*/ 24 w 124"/>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8"/>
                </a:lnTo>
                <a:lnTo>
                  <a:pt x="91" y="123"/>
                </a:lnTo>
                <a:lnTo>
                  <a:pt x="87" y="128"/>
                </a:lnTo>
                <a:lnTo>
                  <a:pt x="82" y="130"/>
                </a:lnTo>
                <a:lnTo>
                  <a:pt x="77" y="132"/>
                </a:lnTo>
                <a:lnTo>
                  <a:pt x="71" y="135"/>
                </a:lnTo>
                <a:lnTo>
                  <a:pt x="63" y="135"/>
                </a:lnTo>
                <a:lnTo>
                  <a:pt x="55" y="134"/>
                </a:lnTo>
                <a:lnTo>
                  <a:pt x="48" y="131"/>
                </a:lnTo>
                <a:lnTo>
                  <a:pt x="41" y="128"/>
                </a:lnTo>
                <a:lnTo>
                  <a:pt x="35" y="122"/>
                </a:lnTo>
                <a:lnTo>
                  <a:pt x="31" y="116"/>
                </a:lnTo>
                <a:lnTo>
                  <a:pt x="28" y="108"/>
                </a:lnTo>
                <a:lnTo>
                  <a:pt x="25" y="97"/>
                </a:lnTo>
                <a:lnTo>
                  <a:pt x="24" y="87"/>
                </a:lnTo>
                <a:lnTo>
                  <a:pt x="124" y="87"/>
                </a:lnTo>
                <a:lnTo>
                  <a:pt x="124" y="75"/>
                </a:lnTo>
                <a:lnTo>
                  <a:pt x="123" y="59"/>
                </a:lnTo>
                <a:lnTo>
                  <a:pt x="119" y="43"/>
                </a:lnTo>
                <a:lnTo>
                  <a:pt x="114" y="30"/>
                </a:lnTo>
                <a:lnTo>
                  <a:pt x="108" y="19"/>
                </a:lnTo>
                <a:lnTo>
                  <a:pt x="98" y="11"/>
                </a:lnTo>
                <a:lnTo>
                  <a:pt x="88" y="4"/>
                </a:lnTo>
                <a:lnTo>
                  <a:pt x="76" y="1"/>
                </a:lnTo>
                <a:lnTo>
                  <a:pt x="61" y="0"/>
                </a:lnTo>
                <a:lnTo>
                  <a:pt x="49" y="1"/>
                </a:lnTo>
                <a:lnTo>
                  <a:pt x="36" y="5"/>
                </a:lnTo>
                <a:lnTo>
                  <a:pt x="25" y="11"/>
                </a:lnTo>
                <a:lnTo>
                  <a:pt x="17" y="21"/>
                </a:lnTo>
                <a:lnTo>
                  <a:pt x="10" y="32"/>
                </a:lnTo>
                <a:lnTo>
                  <a:pt x="4" y="46"/>
                </a:lnTo>
                <a:lnTo>
                  <a:pt x="1" y="62"/>
                </a:lnTo>
                <a:lnTo>
                  <a:pt x="0" y="80"/>
                </a:lnTo>
                <a:lnTo>
                  <a:pt x="1" y="97"/>
                </a:lnTo>
                <a:lnTo>
                  <a:pt x="4" y="113"/>
                </a:lnTo>
                <a:lnTo>
                  <a:pt x="10" y="127"/>
                </a:lnTo>
                <a:lnTo>
                  <a:pt x="17" y="137"/>
                </a:lnTo>
                <a:lnTo>
                  <a:pt x="25" y="146"/>
                </a:lnTo>
                <a:lnTo>
                  <a:pt x="36" y="152"/>
                </a:lnTo>
                <a:lnTo>
                  <a:pt x="49" y="157"/>
                </a:lnTo>
                <a:lnTo>
                  <a:pt x="61" y="158"/>
                </a:lnTo>
                <a:lnTo>
                  <a:pt x="73" y="157"/>
                </a:lnTo>
                <a:lnTo>
                  <a:pt x="85" y="154"/>
                </a:lnTo>
                <a:lnTo>
                  <a:pt x="94" y="150"/>
                </a:lnTo>
                <a:lnTo>
                  <a:pt x="102" y="144"/>
                </a:lnTo>
                <a:lnTo>
                  <a:pt x="109" y="137"/>
                </a:lnTo>
                <a:lnTo>
                  <a:pt x="115" y="128"/>
                </a:lnTo>
                <a:lnTo>
                  <a:pt x="119" y="118"/>
                </a:lnTo>
                <a:lnTo>
                  <a:pt x="121" y="107"/>
                </a:lnTo>
                <a:lnTo>
                  <a:pt x="99" y="107"/>
                </a:lnTo>
                <a:close/>
                <a:moveTo>
                  <a:pt x="24" y="66"/>
                </a:moveTo>
                <a:lnTo>
                  <a:pt x="25" y="55"/>
                </a:lnTo>
                <a:lnTo>
                  <a:pt x="28" y="47"/>
                </a:lnTo>
                <a:lnTo>
                  <a:pt x="32" y="39"/>
                </a:lnTo>
                <a:lnTo>
                  <a:pt x="36" y="33"/>
                </a:lnTo>
                <a:lnTo>
                  <a:pt x="41" y="28"/>
                </a:lnTo>
                <a:lnTo>
                  <a:pt x="48" y="24"/>
                </a:lnTo>
                <a:lnTo>
                  <a:pt x="54" y="23"/>
                </a:lnTo>
                <a:lnTo>
                  <a:pt x="62" y="22"/>
                </a:lnTo>
                <a:lnTo>
                  <a:pt x="71" y="23"/>
                </a:lnTo>
                <a:lnTo>
                  <a:pt x="78" y="24"/>
                </a:lnTo>
                <a:lnTo>
                  <a:pt x="85" y="29"/>
                </a:lnTo>
                <a:lnTo>
                  <a:pt x="90" y="33"/>
                </a:lnTo>
                <a:lnTo>
                  <a:pt x="94" y="39"/>
                </a:lnTo>
                <a:lnTo>
                  <a:pt x="97" y="47"/>
                </a:lnTo>
                <a:lnTo>
                  <a:pt x="98" y="55"/>
                </a:lnTo>
                <a:lnTo>
                  <a:pt x="99" y="66"/>
                </a:lnTo>
                <a:lnTo>
                  <a:pt x="24" y="66"/>
                </a:lnTo>
                <a:close/>
              </a:path>
            </a:pathLst>
          </a:custGeom>
          <a:solidFill>
            <a:srgbClr val="000080"/>
          </a:solidFill>
          <a:ln w="9525">
            <a:noFill/>
            <a:round/>
            <a:headEnd/>
            <a:tailEnd/>
          </a:ln>
        </p:spPr>
        <p:txBody>
          <a:bodyPr/>
          <a:lstStyle/>
          <a:p>
            <a:endParaRPr lang="ru-RU"/>
          </a:p>
        </p:txBody>
      </p:sp>
      <p:sp>
        <p:nvSpPr>
          <p:cNvPr id="23904" name="Freeform 352"/>
          <p:cNvSpPr>
            <a:spLocks/>
          </p:cNvSpPr>
          <p:nvPr/>
        </p:nvSpPr>
        <p:spPr bwMode="auto">
          <a:xfrm>
            <a:off x="5773738" y="1968500"/>
            <a:ext cx="53975" cy="82550"/>
          </a:xfrm>
          <a:custGeom>
            <a:avLst/>
            <a:gdLst>
              <a:gd name="T0" fmla="*/ 1 w 112"/>
              <a:gd name="T1" fmla="*/ 117 h 158"/>
              <a:gd name="T2" fmla="*/ 9 w 112"/>
              <a:gd name="T3" fmla="*/ 137 h 158"/>
              <a:gd name="T4" fmla="*/ 23 w 112"/>
              <a:gd name="T5" fmla="*/ 150 h 158"/>
              <a:gd name="T6" fmla="*/ 43 w 112"/>
              <a:gd name="T7" fmla="*/ 157 h 158"/>
              <a:gd name="T8" fmla="*/ 68 w 112"/>
              <a:gd name="T9" fmla="*/ 157 h 158"/>
              <a:gd name="T10" fmla="*/ 89 w 112"/>
              <a:gd name="T11" fmla="*/ 151 h 158"/>
              <a:gd name="T12" fmla="*/ 104 w 112"/>
              <a:gd name="T13" fmla="*/ 138 h 158"/>
              <a:gd name="T14" fmla="*/ 111 w 112"/>
              <a:gd name="T15" fmla="*/ 120 h 158"/>
              <a:gd name="T16" fmla="*/ 111 w 112"/>
              <a:gd name="T17" fmla="*/ 100 h 158"/>
              <a:gd name="T18" fmla="*/ 107 w 112"/>
              <a:gd name="T19" fmla="*/ 86 h 158"/>
              <a:gd name="T20" fmla="*/ 96 w 112"/>
              <a:gd name="T21" fmla="*/ 76 h 158"/>
              <a:gd name="T22" fmla="*/ 81 w 112"/>
              <a:gd name="T23" fmla="*/ 69 h 158"/>
              <a:gd name="T24" fmla="*/ 48 w 112"/>
              <a:gd name="T25" fmla="*/ 61 h 158"/>
              <a:gd name="T26" fmla="*/ 38 w 112"/>
              <a:gd name="T27" fmla="*/ 58 h 158"/>
              <a:gd name="T28" fmla="*/ 31 w 112"/>
              <a:gd name="T29" fmla="*/ 54 h 158"/>
              <a:gd name="T30" fmla="*/ 27 w 112"/>
              <a:gd name="T31" fmla="*/ 50 h 158"/>
              <a:gd name="T32" fmla="*/ 26 w 112"/>
              <a:gd name="T33" fmla="*/ 43 h 158"/>
              <a:gd name="T34" fmla="*/ 28 w 112"/>
              <a:gd name="T35" fmla="*/ 33 h 158"/>
              <a:gd name="T36" fmla="*/ 33 w 112"/>
              <a:gd name="T37" fmla="*/ 28 h 158"/>
              <a:gd name="T38" fmla="*/ 43 w 112"/>
              <a:gd name="T39" fmla="*/ 23 h 158"/>
              <a:gd name="T40" fmla="*/ 55 w 112"/>
              <a:gd name="T41" fmla="*/ 22 h 158"/>
              <a:gd name="T42" fmla="*/ 68 w 112"/>
              <a:gd name="T43" fmla="*/ 23 h 158"/>
              <a:gd name="T44" fmla="*/ 77 w 112"/>
              <a:gd name="T45" fmla="*/ 29 h 158"/>
              <a:gd name="T46" fmla="*/ 84 w 112"/>
              <a:gd name="T47" fmla="*/ 36 h 158"/>
              <a:gd name="T48" fmla="*/ 87 w 112"/>
              <a:gd name="T49" fmla="*/ 46 h 158"/>
              <a:gd name="T50" fmla="*/ 108 w 112"/>
              <a:gd name="T51" fmla="*/ 36 h 158"/>
              <a:gd name="T52" fmla="*/ 101 w 112"/>
              <a:gd name="T53" fmla="*/ 18 h 158"/>
              <a:gd name="T54" fmla="*/ 87 w 112"/>
              <a:gd name="T55" fmla="*/ 7 h 158"/>
              <a:gd name="T56" fmla="*/ 67 w 112"/>
              <a:gd name="T57" fmla="*/ 1 h 158"/>
              <a:gd name="T58" fmla="*/ 44 w 112"/>
              <a:gd name="T59" fmla="*/ 1 h 158"/>
              <a:gd name="T60" fmla="*/ 25 w 112"/>
              <a:gd name="T61" fmla="*/ 7 h 158"/>
              <a:gd name="T62" fmla="*/ 11 w 112"/>
              <a:gd name="T63" fmla="*/ 18 h 158"/>
              <a:gd name="T64" fmla="*/ 5 w 112"/>
              <a:gd name="T65" fmla="*/ 33 h 158"/>
              <a:gd name="T66" fmla="*/ 5 w 112"/>
              <a:gd name="T67" fmla="*/ 52 h 158"/>
              <a:gd name="T68" fmla="*/ 9 w 112"/>
              <a:gd name="T69" fmla="*/ 66 h 158"/>
              <a:gd name="T70" fmla="*/ 18 w 112"/>
              <a:gd name="T71" fmla="*/ 75 h 158"/>
              <a:gd name="T72" fmla="*/ 33 w 112"/>
              <a:gd name="T73" fmla="*/ 82 h 158"/>
              <a:gd name="T74" fmla="*/ 69 w 112"/>
              <a:gd name="T75" fmla="*/ 93 h 158"/>
              <a:gd name="T76" fmla="*/ 78 w 112"/>
              <a:gd name="T77" fmla="*/ 95 h 158"/>
              <a:gd name="T78" fmla="*/ 85 w 112"/>
              <a:gd name="T79" fmla="*/ 99 h 158"/>
              <a:gd name="T80" fmla="*/ 89 w 112"/>
              <a:gd name="T81" fmla="*/ 104 h 158"/>
              <a:gd name="T82" fmla="*/ 90 w 112"/>
              <a:gd name="T83" fmla="*/ 113 h 158"/>
              <a:gd name="T84" fmla="*/ 88 w 112"/>
              <a:gd name="T85" fmla="*/ 122 h 158"/>
              <a:gd name="T86" fmla="*/ 82 w 112"/>
              <a:gd name="T87" fmla="*/ 129 h 158"/>
              <a:gd name="T88" fmla="*/ 71 w 112"/>
              <a:gd name="T89" fmla="*/ 135 h 158"/>
              <a:gd name="T90" fmla="*/ 57 w 112"/>
              <a:gd name="T91" fmla="*/ 136 h 158"/>
              <a:gd name="T92" fmla="*/ 43 w 112"/>
              <a:gd name="T93" fmla="*/ 134 h 158"/>
              <a:gd name="T94" fmla="*/ 32 w 112"/>
              <a:gd name="T95" fmla="*/ 128 h 158"/>
              <a:gd name="T96" fmla="*/ 25 w 112"/>
              <a:gd name="T97" fmla="*/ 118 h 158"/>
              <a:gd name="T98" fmla="*/ 22 w 112"/>
              <a:gd name="T99" fmla="*/ 106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2"/>
              <a:gd name="T151" fmla="*/ 0 h 158"/>
              <a:gd name="T152" fmla="*/ 112 w 112"/>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2" h="158">
                <a:moveTo>
                  <a:pt x="0" y="106"/>
                </a:moveTo>
                <a:lnTo>
                  <a:pt x="1" y="117"/>
                </a:lnTo>
                <a:lnTo>
                  <a:pt x="4" y="128"/>
                </a:lnTo>
                <a:lnTo>
                  <a:pt x="9" y="137"/>
                </a:lnTo>
                <a:lnTo>
                  <a:pt x="14" y="144"/>
                </a:lnTo>
                <a:lnTo>
                  <a:pt x="23" y="150"/>
                </a:lnTo>
                <a:lnTo>
                  <a:pt x="32" y="154"/>
                </a:lnTo>
                <a:lnTo>
                  <a:pt x="43" y="157"/>
                </a:lnTo>
                <a:lnTo>
                  <a:pt x="55" y="158"/>
                </a:lnTo>
                <a:lnTo>
                  <a:pt x="68" y="157"/>
                </a:lnTo>
                <a:lnTo>
                  <a:pt x="80" y="154"/>
                </a:lnTo>
                <a:lnTo>
                  <a:pt x="89" y="151"/>
                </a:lnTo>
                <a:lnTo>
                  <a:pt x="97" y="145"/>
                </a:lnTo>
                <a:lnTo>
                  <a:pt x="104" y="138"/>
                </a:lnTo>
                <a:lnTo>
                  <a:pt x="108" y="130"/>
                </a:lnTo>
                <a:lnTo>
                  <a:pt x="111" y="120"/>
                </a:lnTo>
                <a:lnTo>
                  <a:pt x="112" y="109"/>
                </a:lnTo>
                <a:lnTo>
                  <a:pt x="111" y="100"/>
                </a:lnTo>
                <a:lnTo>
                  <a:pt x="110" y="93"/>
                </a:lnTo>
                <a:lnTo>
                  <a:pt x="107" y="86"/>
                </a:lnTo>
                <a:lnTo>
                  <a:pt x="102" y="81"/>
                </a:lnTo>
                <a:lnTo>
                  <a:pt x="96" y="76"/>
                </a:lnTo>
                <a:lnTo>
                  <a:pt x="89" y="73"/>
                </a:lnTo>
                <a:lnTo>
                  <a:pt x="81" y="69"/>
                </a:lnTo>
                <a:lnTo>
                  <a:pt x="71" y="67"/>
                </a:lnTo>
                <a:lnTo>
                  <a:pt x="48" y="61"/>
                </a:lnTo>
                <a:lnTo>
                  <a:pt x="43" y="59"/>
                </a:lnTo>
                <a:lnTo>
                  <a:pt x="38" y="58"/>
                </a:lnTo>
                <a:lnTo>
                  <a:pt x="34" y="57"/>
                </a:lnTo>
                <a:lnTo>
                  <a:pt x="31" y="54"/>
                </a:lnTo>
                <a:lnTo>
                  <a:pt x="29" y="52"/>
                </a:lnTo>
                <a:lnTo>
                  <a:pt x="27" y="50"/>
                </a:lnTo>
                <a:lnTo>
                  <a:pt x="26" y="46"/>
                </a:lnTo>
                <a:lnTo>
                  <a:pt x="26" y="43"/>
                </a:lnTo>
                <a:lnTo>
                  <a:pt x="26" y="38"/>
                </a:lnTo>
                <a:lnTo>
                  <a:pt x="28" y="33"/>
                </a:lnTo>
                <a:lnTo>
                  <a:pt x="30" y="30"/>
                </a:lnTo>
                <a:lnTo>
                  <a:pt x="33" y="28"/>
                </a:lnTo>
                <a:lnTo>
                  <a:pt x="37" y="25"/>
                </a:lnTo>
                <a:lnTo>
                  <a:pt x="43" y="23"/>
                </a:lnTo>
                <a:lnTo>
                  <a:pt x="48" y="22"/>
                </a:lnTo>
                <a:lnTo>
                  <a:pt x="55" y="22"/>
                </a:lnTo>
                <a:lnTo>
                  <a:pt x="62" y="22"/>
                </a:lnTo>
                <a:lnTo>
                  <a:pt x="68" y="23"/>
                </a:lnTo>
                <a:lnTo>
                  <a:pt x="73" y="25"/>
                </a:lnTo>
                <a:lnTo>
                  <a:pt x="77" y="29"/>
                </a:lnTo>
                <a:lnTo>
                  <a:pt x="82" y="32"/>
                </a:lnTo>
                <a:lnTo>
                  <a:pt x="84" y="36"/>
                </a:lnTo>
                <a:lnTo>
                  <a:pt x="86" y="40"/>
                </a:lnTo>
                <a:lnTo>
                  <a:pt x="87" y="46"/>
                </a:lnTo>
                <a:lnTo>
                  <a:pt x="109" y="46"/>
                </a:lnTo>
                <a:lnTo>
                  <a:pt x="108" y="36"/>
                </a:lnTo>
                <a:lnTo>
                  <a:pt x="105" y="26"/>
                </a:lnTo>
                <a:lnTo>
                  <a:pt x="101" y="18"/>
                </a:lnTo>
                <a:lnTo>
                  <a:pt x="94" y="12"/>
                </a:lnTo>
                <a:lnTo>
                  <a:pt x="87" y="7"/>
                </a:lnTo>
                <a:lnTo>
                  <a:pt x="77" y="3"/>
                </a:lnTo>
                <a:lnTo>
                  <a:pt x="67" y="1"/>
                </a:lnTo>
                <a:lnTo>
                  <a:pt x="55" y="0"/>
                </a:lnTo>
                <a:lnTo>
                  <a:pt x="44" y="1"/>
                </a:lnTo>
                <a:lnTo>
                  <a:pt x="33" y="3"/>
                </a:lnTo>
                <a:lnTo>
                  <a:pt x="25" y="7"/>
                </a:lnTo>
                <a:lnTo>
                  <a:pt x="17" y="11"/>
                </a:lnTo>
                <a:lnTo>
                  <a:pt x="11" y="18"/>
                </a:lnTo>
                <a:lnTo>
                  <a:pt x="7" y="25"/>
                </a:lnTo>
                <a:lnTo>
                  <a:pt x="5" y="33"/>
                </a:lnTo>
                <a:lnTo>
                  <a:pt x="4" y="43"/>
                </a:lnTo>
                <a:lnTo>
                  <a:pt x="5" y="52"/>
                </a:lnTo>
                <a:lnTo>
                  <a:pt x="6" y="59"/>
                </a:lnTo>
                <a:lnTo>
                  <a:pt x="9" y="66"/>
                </a:lnTo>
                <a:lnTo>
                  <a:pt x="13" y="71"/>
                </a:lnTo>
                <a:lnTo>
                  <a:pt x="18" y="75"/>
                </a:lnTo>
                <a:lnTo>
                  <a:pt x="25" y="79"/>
                </a:lnTo>
                <a:lnTo>
                  <a:pt x="33" y="82"/>
                </a:lnTo>
                <a:lnTo>
                  <a:pt x="42" y="85"/>
                </a:lnTo>
                <a:lnTo>
                  <a:pt x="69" y="93"/>
                </a:lnTo>
                <a:lnTo>
                  <a:pt x="73" y="94"/>
                </a:lnTo>
                <a:lnTo>
                  <a:pt x="78" y="95"/>
                </a:lnTo>
                <a:lnTo>
                  <a:pt x="82" y="97"/>
                </a:lnTo>
                <a:lnTo>
                  <a:pt x="85" y="99"/>
                </a:lnTo>
                <a:lnTo>
                  <a:pt x="87" y="102"/>
                </a:lnTo>
                <a:lnTo>
                  <a:pt x="89" y="104"/>
                </a:lnTo>
                <a:lnTo>
                  <a:pt x="90" y="108"/>
                </a:lnTo>
                <a:lnTo>
                  <a:pt x="90" y="113"/>
                </a:lnTo>
                <a:lnTo>
                  <a:pt x="89" y="117"/>
                </a:lnTo>
                <a:lnTo>
                  <a:pt x="88" y="122"/>
                </a:lnTo>
                <a:lnTo>
                  <a:pt x="85" y="127"/>
                </a:lnTo>
                <a:lnTo>
                  <a:pt x="82" y="129"/>
                </a:lnTo>
                <a:lnTo>
                  <a:pt x="76" y="132"/>
                </a:lnTo>
                <a:lnTo>
                  <a:pt x="71" y="135"/>
                </a:lnTo>
                <a:lnTo>
                  <a:pt x="65" y="136"/>
                </a:lnTo>
                <a:lnTo>
                  <a:pt x="57" y="136"/>
                </a:lnTo>
                <a:lnTo>
                  <a:pt x="50" y="136"/>
                </a:lnTo>
                <a:lnTo>
                  <a:pt x="43" y="134"/>
                </a:lnTo>
                <a:lnTo>
                  <a:pt x="36" y="131"/>
                </a:lnTo>
                <a:lnTo>
                  <a:pt x="32" y="128"/>
                </a:lnTo>
                <a:lnTo>
                  <a:pt x="28" y="124"/>
                </a:lnTo>
                <a:lnTo>
                  <a:pt x="25" y="118"/>
                </a:lnTo>
                <a:lnTo>
                  <a:pt x="23" y="113"/>
                </a:lnTo>
                <a:lnTo>
                  <a:pt x="22" y="106"/>
                </a:lnTo>
                <a:lnTo>
                  <a:pt x="0" y="106"/>
                </a:lnTo>
                <a:close/>
              </a:path>
            </a:pathLst>
          </a:custGeom>
          <a:solidFill>
            <a:srgbClr val="000080"/>
          </a:solidFill>
          <a:ln w="9525">
            <a:noFill/>
            <a:round/>
            <a:headEnd/>
            <a:tailEnd/>
          </a:ln>
        </p:spPr>
        <p:txBody>
          <a:bodyPr/>
          <a:lstStyle/>
          <a:p>
            <a:endParaRPr lang="ru-RU"/>
          </a:p>
        </p:txBody>
      </p:sp>
      <p:sp>
        <p:nvSpPr>
          <p:cNvPr id="23905" name="Freeform 353"/>
          <p:cNvSpPr>
            <a:spLocks noEditPoints="1"/>
          </p:cNvSpPr>
          <p:nvPr/>
        </p:nvSpPr>
        <p:spPr bwMode="auto">
          <a:xfrm>
            <a:off x="5873750" y="1939925"/>
            <a:ext cx="73025" cy="109538"/>
          </a:xfrm>
          <a:custGeom>
            <a:avLst/>
            <a:gdLst>
              <a:gd name="T0" fmla="*/ 0 w 153"/>
              <a:gd name="T1" fmla="*/ 207 h 207"/>
              <a:gd name="T2" fmla="*/ 71 w 153"/>
              <a:gd name="T3" fmla="*/ 207 h 207"/>
              <a:gd name="T4" fmla="*/ 80 w 153"/>
              <a:gd name="T5" fmla="*/ 207 h 207"/>
              <a:gd name="T6" fmla="*/ 89 w 153"/>
              <a:gd name="T7" fmla="*/ 205 h 207"/>
              <a:gd name="T8" fmla="*/ 97 w 153"/>
              <a:gd name="T9" fmla="*/ 204 h 207"/>
              <a:gd name="T10" fmla="*/ 106 w 153"/>
              <a:gd name="T11" fmla="*/ 200 h 207"/>
              <a:gd name="T12" fmla="*/ 113 w 153"/>
              <a:gd name="T13" fmla="*/ 197 h 207"/>
              <a:gd name="T14" fmla="*/ 119 w 153"/>
              <a:gd name="T15" fmla="*/ 191 h 207"/>
              <a:gd name="T16" fmla="*/ 126 w 153"/>
              <a:gd name="T17" fmla="*/ 187 h 207"/>
              <a:gd name="T18" fmla="*/ 131 w 153"/>
              <a:gd name="T19" fmla="*/ 180 h 207"/>
              <a:gd name="T20" fmla="*/ 136 w 153"/>
              <a:gd name="T21" fmla="*/ 173 h 207"/>
              <a:gd name="T22" fmla="*/ 141 w 153"/>
              <a:gd name="T23" fmla="*/ 164 h 207"/>
              <a:gd name="T24" fmla="*/ 145 w 153"/>
              <a:gd name="T25" fmla="*/ 156 h 207"/>
              <a:gd name="T26" fmla="*/ 148 w 153"/>
              <a:gd name="T27" fmla="*/ 146 h 207"/>
              <a:gd name="T28" fmla="*/ 150 w 153"/>
              <a:gd name="T29" fmla="*/ 136 h 207"/>
              <a:gd name="T30" fmla="*/ 152 w 153"/>
              <a:gd name="T31" fmla="*/ 125 h 207"/>
              <a:gd name="T32" fmla="*/ 153 w 153"/>
              <a:gd name="T33" fmla="*/ 113 h 207"/>
              <a:gd name="T34" fmla="*/ 153 w 153"/>
              <a:gd name="T35" fmla="*/ 100 h 207"/>
              <a:gd name="T36" fmla="*/ 153 w 153"/>
              <a:gd name="T37" fmla="*/ 89 h 207"/>
              <a:gd name="T38" fmla="*/ 152 w 153"/>
              <a:gd name="T39" fmla="*/ 78 h 207"/>
              <a:gd name="T40" fmla="*/ 150 w 153"/>
              <a:gd name="T41" fmla="*/ 68 h 207"/>
              <a:gd name="T42" fmla="*/ 148 w 153"/>
              <a:gd name="T43" fmla="*/ 57 h 207"/>
              <a:gd name="T44" fmla="*/ 145 w 153"/>
              <a:gd name="T45" fmla="*/ 49 h 207"/>
              <a:gd name="T46" fmla="*/ 142 w 153"/>
              <a:gd name="T47" fmla="*/ 40 h 207"/>
              <a:gd name="T48" fmla="*/ 137 w 153"/>
              <a:gd name="T49" fmla="*/ 33 h 207"/>
              <a:gd name="T50" fmla="*/ 132 w 153"/>
              <a:gd name="T51" fmla="*/ 26 h 207"/>
              <a:gd name="T52" fmla="*/ 127 w 153"/>
              <a:gd name="T53" fmla="*/ 20 h 207"/>
              <a:gd name="T54" fmla="*/ 121 w 153"/>
              <a:gd name="T55" fmla="*/ 15 h 207"/>
              <a:gd name="T56" fmla="*/ 114 w 153"/>
              <a:gd name="T57" fmla="*/ 11 h 207"/>
              <a:gd name="T58" fmla="*/ 107 w 153"/>
              <a:gd name="T59" fmla="*/ 7 h 207"/>
              <a:gd name="T60" fmla="*/ 99 w 153"/>
              <a:gd name="T61" fmla="*/ 4 h 207"/>
              <a:gd name="T62" fmla="*/ 91 w 153"/>
              <a:gd name="T63" fmla="*/ 1 h 207"/>
              <a:gd name="T64" fmla="*/ 82 w 153"/>
              <a:gd name="T65" fmla="*/ 0 h 207"/>
              <a:gd name="T66" fmla="*/ 72 w 153"/>
              <a:gd name="T67" fmla="*/ 0 h 207"/>
              <a:gd name="T68" fmla="*/ 0 w 153"/>
              <a:gd name="T69" fmla="*/ 0 h 207"/>
              <a:gd name="T70" fmla="*/ 0 w 153"/>
              <a:gd name="T71" fmla="*/ 207 h 207"/>
              <a:gd name="T72" fmla="*/ 70 w 153"/>
              <a:gd name="T73" fmla="*/ 25 h 207"/>
              <a:gd name="T74" fmla="*/ 83 w 153"/>
              <a:gd name="T75" fmla="*/ 26 h 207"/>
              <a:gd name="T76" fmla="*/ 94 w 153"/>
              <a:gd name="T77" fmla="*/ 29 h 207"/>
              <a:gd name="T78" fmla="*/ 104 w 153"/>
              <a:gd name="T79" fmla="*/ 36 h 207"/>
              <a:gd name="T80" fmla="*/ 112 w 153"/>
              <a:gd name="T81" fmla="*/ 44 h 207"/>
              <a:gd name="T82" fmla="*/ 118 w 153"/>
              <a:gd name="T83" fmla="*/ 56 h 207"/>
              <a:gd name="T84" fmla="*/ 123 w 153"/>
              <a:gd name="T85" fmla="*/ 69 h 207"/>
              <a:gd name="T86" fmla="*/ 126 w 153"/>
              <a:gd name="T87" fmla="*/ 84 h 207"/>
              <a:gd name="T88" fmla="*/ 127 w 153"/>
              <a:gd name="T89" fmla="*/ 103 h 207"/>
              <a:gd name="T90" fmla="*/ 126 w 153"/>
              <a:gd name="T91" fmla="*/ 121 h 207"/>
              <a:gd name="T92" fmla="*/ 124 w 153"/>
              <a:gd name="T93" fmla="*/ 136 h 207"/>
              <a:gd name="T94" fmla="*/ 118 w 153"/>
              <a:gd name="T95" fmla="*/ 150 h 207"/>
              <a:gd name="T96" fmla="*/ 112 w 153"/>
              <a:gd name="T97" fmla="*/ 162 h 207"/>
              <a:gd name="T98" fmla="*/ 105 w 153"/>
              <a:gd name="T99" fmla="*/ 170 h 207"/>
              <a:gd name="T100" fmla="*/ 94 w 153"/>
              <a:gd name="T101" fmla="*/ 177 h 207"/>
              <a:gd name="T102" fmla="*/ 83 w 153"/>
              <a:gd name="T103" fmla="*/ 181 h 207"/>
              <a:gd name="T104" fmla="*/ 70 w 153"/>
              <a:gd name="T105" fmla="*/ 182 h 207"/>
              <a:gd name="T106" fmla="*/ 26 w 153"/>
              <a:gd name="T107" fmla="*/ 182 h 207"/>
              <a:gd name="T108" fmla="*/ 26 w 153"/>
              <a:gd name="T109" fmla="*/ 25 h 207"/>
              <a:gd name="T110" fmla="*/ 70 w 153"/>
              <a:gd name="T111" fmla="*/ 25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1" y="207"/>
                </a:lnTo>
                <a:lnTo>
                  <a:pt x="80" y="207"/>
                </a:lnTo>
                <a:lnTo>
                  <a:pt x="89" y="205"/>
                </a:lnTo>
                <a:lnTo>
                  <a:pt x="97" y="204"/>
                </a:lnTo>
                <a:lnTo>
                  <a:pt x="106" y="200"/>
                </a:lnTo>
                <a:lnTo>
                  <a:pt x="113" y="197"/>
                </a:lnTo>
                <a:lnTo>
                  <a:pt x="119" y="191"/>
                </a:lnTo>
                <a:lnTo>
                  <a:pt x="126" y="187"/>
                </a:lnTo>
                <a:lnTo>
                  <a:pt x="131" y="180"/>
                </a:lnTo>
                <a:lnTo>
                  <a:pt x="136" y="173"/>
                </a:lnTo>
                <a:lnTo>
                  <a:pt x="141" y="164"/>
                </a:lnTo>
                <a:lnTo>
                  <a:pt x="145" y="156"/>
                </a:lnTo>
                <a:lnTo>
                  <a:pt x="148" y="146"/>
                </a:lnTo>
                <a:lnTo>
                  <a:pt x="150" y="136"/>
                </a:lnTo>
                <a:lnTo>
                  <a:pt x="152" y="125"/>
                </a:lnTo>
                <a:lnTo>
                  <a:pt x="153" y="113"/>
                </a:lnTo>
                <a:lnTo>
                  <a:pt x="153" y="100"/>
                </a:lnTo>
                <a:lnTo>
                  <a:pt x="153" y="89"/>
                </a:lnTo>
                <a:lnTo>
                  <a:pt x="152" y="78"/>
                </a:lnTo>
                <a:lnTo>
                  <a:pt x="150" y="68"/>
                </a:lnTo>
                <a:lnTo>
                  <a:pt x="148" y="57"/>
                </a:lnTo>
                <a:lnTo>
                  <a:pt x="145" y="49"/>
                </a:lnTo>
                <a:lnTo>
                  <a:pt x="142" y="40"/>
                </a:lnTo>
                <a:lnTo>
                  <a:pt x="137" y="33"/>
                </a:lnTo>
                <a:lnTo>
                  <a:pt x="132" y="26"/>
                </a:lnTo>
                <a:lnTo>
                  <a:pt x="127" y="20"/>
                </a:lnTo>
                <a:lnTo>
                  <a:pt x="121" y="15"/>
                </a:lnTo>
                <a:lnTo>
                  <a:pt x="114" y="11"/>
                </a:lnTo>
                <a:lnTo>
                  <a:pt x="107" y="7"/>
                </a:lnTo>
                <a:lnTo>
                  <a:pt x="99" y="4"/>
                </a:lnTo>
                <a:lnTo>
                  <a:pt x="91" y="1"/>
                </a:lnTo>
                <a:lnTo>
                  <a:pt x="82" y="0"/>
                </a:lnTo>
                <a:lnTo>
                  <a:pt x="72" y="0"/>
                </a:lnTo>
                <a:lnTo>
                  <a:pt x="0" y="0"/>
                </a:lnTo>
                <a:lnTo>
                  <a:pt x="0" y="207"/>
                </a:lnTo>
                <a:close/>
                <a:moveTo>
                  <a:pt x="70" y="25"/>
                </a:moveTo>
                <a:lnTo>
                  <a:pt x="83" y="26"/>
                </a:lnTo>
                <a:lnTo>
                  <a:pt x="94" y="29"/>
                </a:lnTo>
                <a:lnTo>
                  <a:pt x="104" y="36"/>
                </a:lnTo>
                <a:lnTo>
                  <a:pt x="112" y="44"/>
                </a:lnTo>
                <a:lnTo>
                  <a:pt x="118" y="56"/>
                </a:lnTo>
                <a:lnTo>
                  <a:pt x="123" y="69"/>
                </a:lnTo>
                <a:lnTo>
                  <a:pt x="126" y="84"/>
                </a:lnTo>
                <a:lnTo>
                  <a:pt x="127" y="103"/>
                </a:lnTo>
                <a:lnTo>
                  <a:pt x="126" y="121"/>
                </a:lnTo>
                <a:lnTo>
                  <a:pt x="124" y="136"/>
                </a:lnTo>
                <a:lnTo>
                  <a:pt x="118" y="150"/>
                </a:lnTo>
                <a:lnTo>
                  <a:pt x="112" y="162"/>
                </a:lnTo>
                <a:lnTo>
                  <a:pt x="105" y="170"/>
                </a:lnTo>
                <a:lnTo>
                  <a:pt x="94" y="177"/>
                </a:lnTo>
                <a:lnTo>
                  <a:pt x="83" y="181"/>
                </a:lnTo>
                <a:lnTo>
                  <a:pt x="70" y="182"/>
                </a:lnTo>
                <a:lnTo>
                  <a:pt x="26" y="182"/>
                </a:lnTo>
                <a:lnTo>
                  <a:pt x="26" y="25"/>
                </a:lnTo>
                <a:lnTo>
                  <a:pt x="70" y="25"/>
                </a:lnTo>
                <a:close/>
              </a:path>
            </a:pathLst>
          </a:custGeom>
          <a:solidFill>
            <a:srgbClr val="000080"/>
          </a:solidFill>
          <a:ln w="9525">
            <a:noFill/>
            <a:round/>
            <a:headEnd/>
            <a:tailEnd/>
          </a:ln>
        </p:spPr>
        <p:txBody>
          <a:bodyPr/>
          <a:lstStyle/>
          <a:p>
            <a:endParaRPr lang="ru-RU"/>
          </a:p>
        </p:txBody>
      </p:sp>
      <p:sp>
        <p:nvSpPr>
          <p:cNvPr id="23906" name="Rectangle 354"/>
          <p:cNvSpPr>
            <a:spLocks noChangeArrowheads="1"/>
          </p:cNvSpPr>
          <p:nvPr/>
        </p:nvSpPr>
        <p:spPr bwMode="auto">
          <a:xfrm>
            <a:off x="5961063" y="2033588"/>
            <a:ext cx="11112" cy="15875"/>
          </a:xfrm>
          <a:prstGeom prst="rect">
            <a:avLst/>
          </a:prstGeom>
          <a:solidFill>
            <a:srgbClr val="000080"/>
          </a:solidFill>
          <a:ln w="9525">
            <a:noFill/>
            <a:miter lim="800000"/>
            <a:headEnd/>
            <a:tailEnd/>
          </a:ln>
        </p:spPr>
        <p:txBody>
          <a:bodyPr/>
          <a:lstStyle/>
          <a:p>
            <a:endParaRPr lang="ru-RU"/>
          </a:p>
        </p:txBody>
      </p:sp>
      <p:sp>
        <p:nvSpPr>
          <p:cNvPr id="23907" name="Freeform 355"/>
          <p:cNvSpPr>
            <a:spLocks/>
          </p:cNvSpPr>
          <p:nvPr/>
        </p:nvSpPr>
        <p:spPr bwMode="auto">
          <a:xfrm>
            <a:off x="4851400" y="2136775"/>
            <a:ext cx="58738" cy="107950"/>
          </a:xfrm>
          <a:custGeom>
            <a:avLst/>
            <a:gdLst>
              <a:gd name="T0" fmla="*/ 0 w 126"/>
              <a:gd name="T1" fmla="*/ 136 h 204"/>
              <a:gd name="T2" fmla="*/ 4 w 126"/>
              <a:gd name="T3" fmla="*/ 164 h 204"/>
              <a:gd name="T4" fmla="*/ 17 w 126"/>
              <a:gd name="T5" fmla="*/ 185 h 204"/>
              <a:gd name="T6" fmla="*/ 36 w 126"/>
              <a:gd name="T7" fmla="*/ 199 h 204"/>
              <a:gd name="T8" fmla="*/ 61 w 126"/>
              <a:gd name="T9" fmla="*/ 204 h 204"/>
              <a:gd name="T10" fmla="*/ 89 w 126"/>
              <a:gd name="T11" fmla="*/ 199 h 204"/>
              <a:gd name="T12" fmla="*/ 109 w 126"/>
              <a:gd name="T13" fmla="*/ 186 h 204"/>
              <a:gd name="T14" fmla="*/ 122 w 126"/>
              <a:gd name="T15" fmla="*/ 166 h 204"/>
              <a:gd name="T16" fmla="*/ 126 w 126"/>
              <a:gd name="T17" fmla="*/ 141 h 204"/>
              <a:gd name="T18" fmla="*/ 124 w 126"/>
              <a:gd name="T19" fmla="*/ 123 h 204"/>
              <a:gd name="T20" fmla="*/ 119 w 126"/>
              <a:gd name="T21" fmla="*/ 110 h 204"/>
              <a:gd name="T22" fmla="*/ 110 w 126"/>
              <a:gd name="T23" fmla="*/ 99 h 204"/>
              <a:gd name="T24" fmla="*/ 97 w 126"/>
              <a:gd name="T25" fmla="*/ 92 h 204"/>
              <a:gd name="T26" fmla="*/ 108 w 126"/>
              <a:gd name="T27" fmla="*/ 85 h 204"/>
              <a:gd name="T28" fmla="*/ 115 w 126"/>
              <a:gd name="T29" fmla="*/ 77 h 204"/>
              <a:gd name="T30" fmla="*/ 119 w 126"/>
              <a:gd name="T31" fmla="*/ 65 h 204"/>
              <a:gd name="T32" fmla="*/ 120 w 126"/>
              <a:gd name="T33" fmla="*/ 52 h 204"/>
              <a:gd name="T34" fmla="*/ 116 w 126"/>
              <a:gd name="T35" fmla="*/ 30 h 204"/>
              <a:gd name="T36" fmla="*/ 105 w 126"/>
              <a:gd name="T37" fmla="*/ 14 h 204"/>
              <a:gd name="T38" fmla="*/ 86 w 126"/>
              <a:gd name="T39" fmla="*/ 3 h 204"/>
              <a:gd name="T40" fmla="*/ 61 w 126"/>
              <a:gd name="T41" fmla="*/ 0 h 204"/>
              <a:gd name="T42" fmla="*/ 38 w 126"/>
              <a:gd name="T43" fmla="*/ 5 h 204"/>
              <a:gd name="T44" fmla="*/ 20 w 126"/>
              <a:gd name="T45" fmla="*/ 17 h 204"/>
              <a:gd name="T46" fmla="*/ 8 w 126"/>
              <a:gd name="T47" fmla="*/ 38 h 204"/>
              <a:gd name="T48" fmla="*/ 4 w 126"/>
              <a:gd name="T49" fmla="*/ 65 h 204"/>
              <a:gd name="T50" fmla="*/ 27 w 126"/>
              <a:gd name="T51" fmla="*/ 66 h 204"/>
              <a:gd name="T52" fmla="*/ 31 w 126"/>
              <a:gd name="T53" fmla="*/ 48 h 204"/>
              <a:gd name="T54" fmla="*/ 37 w 126"/>
              <a:gd name="T55" fmla="*/ 34 h 204"/>
              <a:gd name="T56" fmla="*/ 47 w 126"/>
              <a:gd name="T57" fmla="*/ 25 h 204"/>
              <a:gd name="T58" fmla="*/ 63 w 126"/>
              <a:gd name="T59" fmla="*/ 23 h 204"/>
              <a:gd name="T60" fmla="*/ 77 w 126"/>
              <a:gd name="T61" fmla="*/ 25 h 204"/>
              <a:gd name="T62" fmla="*/ 86 w 126"/>
              <a:gd name="T63" fmla="*/ 31 h 204"/>
              <a:gd name="T64" fmla="*/ 93 w 126"/>
              <a:gd name="T65" fmla="*/ 41 h 204"/>
              <a:gd name="T66" fmla="*/ 95 w 126"/>
              <a:gd name="T67" fmla="*/ 53 h 204"/>
              <a:gd name="T68" fmla="*/ 93 w 126"/>
              <a:gd name="T69" fmla="*/ 67 h 204"/>
              <a:gd name="T70" fmla="*/ 85 w 126"/>
              <a:gd name="T71" fmla="*/ 77 h 204"/>
              <a:gd name="T72" fmla="*/ 74 w 126"/>
              <a:gd name="T73" fmla="*/ 83 h 204"/>
              <a:gd name="T74" fmla="*/ 58 w 126"/>
              <a:gd name="T75" fmla="*/ 84 h 204"/>
              <a:gd name="T76" fmla="*/ 50 w 126"/>
              <a:gd name="T77" fmla="*/ 106 h 204"/>
              <a:gd name="T78" fmla="*/ 72 w 126"/>
              <a:gd name="T79" fmla="*/ 107 h 204"/>
              <a:gd name="T80" fmla="*/ 86 w 126"/>
              <a:gd name="T81" fmla="*/ 112 h 204"/>
              <a:gd name="T82" fmla="*/ 96 w 126"/>
              <a:gd name="T83" fmla="*/ 120 h 204"/>
              <a:gd name="T84" fmla="*/ 100 w 126"/>
              <a:gd name="T85" fmla="*/ 133 h 204"/>
              <a:gd name="T86" fmla="*/ 100 w 126"/>
              <a:gd name="T87" fmla="*/ 149 h 204"/>
              <a:gd name="T88" fmla="*/ 96 w 126"/>
              <a:gd name="T89" fmla="*/ 163 h 204"/>
              <a:gd name="T90" fmla="*/ 85 w 126"/>
              <a:gd name="T91" fmla="*/ 173 h 204"/>
              <a:gd name="T92" fmla="*/ 72 w 126"/>
              <a:gd name="T93" fmla="*/ 178 h 204"/>
              <a:gd name="T94" fmla="*/ 55 w 126"/>
              <a:gd name="T95" fmla="*/ 178 h 204"/>
              <a:gd name="T96" fmla="*/ 40 w 126"/>
              <a:gd name="T97" fmla="*/ 172 h 204"/>
              <a:gd name="T98" fmla="*/ 31 w 126"/>
              <a:gd name="T99" fmla="*/ 162 h 204"/>
              <a:gd name="T100" fmla="*/ 25 w 126"/>
              <a:gd name="T101" fmla="*/ 145 h 204"/>
              <a:gd name="T102" fmla="*/ 0 w 126"/>
              <a:gd name="T103" fmla="*/ 135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6"/>
                </a:lnTo>
                <a:lnTo>
                  <a:pt x="1" y="151"/>
                </a:lnTo>
                <a:lnTo>
                  <a:pt x="4" y="164"/>
                </a:lnTo>
                <a:lnTo>
                  <a:pt x="9" y="176"/>
                </a:lnTo>
                <a:lnTo>
                  <a:pt x="17" y="185"/>
                </a:lnTo>
                <a:lnTo>
                  <a:pt x="25" y="193"/>
                </a:lnTo>
                <a:lnTo>
                  <a:pt x="36" y="199"/>
                </a:lnTo>
                <a:lnTo>
                  <a:pt x="47" y="202"/>
                </a:lnTo>
                <a:lnTo>
                  <a:pt x="61" y="204"/>
                </a:lnTo>
                <a:lnTo>
                  <a:pt x="76" y="202"/>
                </a:lnTo>
                <a:lnTo>
                  <a:pt x="89" y="199"/>
                </a:lnTo>
                <a:lnTo>
                  <a:pt x="99" y="193"/>
                </a:lnTo>
                <a:lnTo>
                  <a:pt x="109" y="186"/>
                </a:lnTo>
                <a:lnTo>
                  <a:pt x="116" y="177"/>
                </a:lnTo>
                <a:lnTo>
                  <a:pt x="122" y="166"/>
                </a:lnTo>
                <a:lnTo>
                  <a:pt x="125" y="154"/>
                </a:lnTo>
                <a:lnTo>
                  <a:pt x="126" y="141"/>
                </a:lnTo>
                <a:lnTo>
                  <a:pt x="126" y="131"/>
                </a:lnTo>
                <a:lnTo>
                  <a:pt x="124" y="123"/>
                </a:lnTo>
                <a:lnTo>
                  <a:pt x="122" y="116"/>
                </a:lnTo>
                <a:lnTo>
                  <a:pt x="119" y="110"/>
                </a:lnTo>
                <a:lnTo>
                  <a:pt x="115" y="105"/>
                </a:lnTo>
                <a:lnTo>
                  <a:pt x="110" y="99"/>
                </a:lnTo>
                <a:lnTo>
                  <a:pt x="104" y="95"/>
                </a:lnTo>
                <a:lnTo>
                  <a:pt x="97" y="92"/>
                </a:lnTo>
                <a:lnTo>
                  <a:pt x="102" y="88"/>
                </a:lnTo>
                <a:lnTo>
                  <a:pt x="108" y="85"/>
                </a:lnTo>
                <a:lnTo>
                  <a:pt x="111" y="81"/>
                </a:lnTo>
                <a:lnTo>
                  <a:pt x="115" y="77"/>
                </a:lnTo>
                <a:lnTo>
                  <a:pt x="117" y="71"/>
                </a:lnTo>
                <a:lnTo>
                  <a:pt x="119" y="65"/>
                </a:lnTo>
                <a:lnTo>
                  <a:pt x="120" y="59"/>
                </a:lnTo>
                <a:lnTo>
                  <a:pt x="120" y="52"/>
                </a:lnTo>
                <a:lnTo>
                  <a:pt x="119" y="41"/>
                </a:lnTo>
                <a:lnTo>
                  <a:pt x="116" y="30"/>
                </a:lnTo>
                <a:lnTo>
                  <a:pt x="112" y="22"/>
                </a:lnTo>
                <a:lnTo>
                  <a:pt x="105" y="14"/>
                </a:lnTo>
                <a:lnTo>
                  <a:pt x="97" y="8"/>
                </a:lnTo>
                <a:lnTo>
                  <a:pt x="86" y="3"/>
                </a:lnTo>
                <a:lnTo>
                  <a:pt x="75" y="1"/>
                </a:lnTo>
                <a:lnTo>
                  <a:pt x="61" y="0"/>
                </a:lnTo>
                <a:lnTo>
                  <a:pt x="50" y="1"/>
                </a:lnTo>
                <a:lnTo>
                  <a:pt x="38" y="5"/>
                </a:lnTo>
                <a:lnTo>
                  <a:pt x="28" y="10"/>
                </a:lnTo>
                <a:lnTo>
                  <a:pt x="20" y="17"/>
                </a:lnTo>
                <a:lnTo>
                  <a:pt x="14" y="27"/>
                </a:lnTo>
                <a:lnTo>
                  <a:pt x="8" y="38"/>
                </a:lnTo>
                <a:lnTo>
                  <a:pt x="5" y="50"/>
                </a:lnTo>
                <a:lnTo>
                  <a:pt x="4" y="65"/>
                </a:lnTo>
                <a:lnTo>
                  <a:pt x="4" y="66"/>
                </a:lnTo>
                <a:lnTo>
                  <a:pt x="27" y="66"/>
                </a:lnTo>
                <a:lnTo>
                  <a:pt x="28" y="56"/>
                </a:lnTo>
                <a:lnTo>
                  <a:pt x="31" y="48"/>
                </a:lnTo>
                <a:lnTo>
                  <a:pt x="33" y="41"/>
                </a:lnTo>
                <a:lnTo>
                  <a:pt x="37" y="34"/>
                </a:lnTo>
                <a:lnTo>
                  <a:pt x="41" y="29"/>
                </a:lnTo>
                <a:lnTo>
                  <a:pt x="47" y="25"/>
                </a:lnTo>
                <a:lnTo>
                  <a:pt x="55" y="24"/>
                </a:lnTo>
                <a:lnTo>
                  <a:pt x="63" y="23"/>
                </a:lnTo>
                <a:lnTo>
                  <a:pt x="71" y="23"/>
                </a:lnTo>
                <a:lnTo>
                  <a:pt x="77" y="25"/>
                </a:lnTo>
                <a:lnTo>
                  <a:pt x="82" y="28"/>
                </a:lnTo>
                <a:lnTo>
                  <a:pt x="86" y="31"/>
                </a:lnTo>
                <a:lnTo>
                  <a:pt x="91" y="35"/>
                </a:lnTo>
                <a:lnTo>
                  <a:pt x="93" y="41"/>
                </a:lnTo>
                <a:lnTo>
                  <a:pt x="95" y="46"/>
                </a:lnTo>
                <a:lnTo>
                  <a:pt x="95" y="53"/>
                </a:lnTo>
                <a:lnTo>
                  <a:pt x="94" y="62"/>
                </a:lnTo>
                <a:lnTo>
                  <a:pt x="93" y="67"/>
                </a:lnTo>
                <a:lnTo>
                  <a:pt x="90" y="73"/>
                </a:lnTo>
                <a:lnTo>
                  <a:pt x="85" y="77"/>
                </a:lnTo>
                <a:lnTo>
                  <a:pt x="80" y="80"/>
                </a:lnTo>
                <a:lnTo>
                  <a:pt x="74" y="83"/>
                </a:lnTo>
                <a:lnTo>
                  <a:pt x="66" y="84"/>
                </a:lnTo>
                <a:lnTo>
                  <a:pt x="58" y="84"/>
                </a:lnTo>
                <a:lnTo>
                  <a:pt x="50" y="84"/>
                </a:lnTo>
                <a:lnTo>
                  <a:pt x="50" y="106"/>
                </a:lnTo>
                <a:lnTo>
                  <a:pt x="63" y="106"/>
                </a:lnTo>
                <a:lnTo>
                  <a:pt x="72" y="107"/>
                </a:lnTo>
                <a:lnTo>
                  <a:pt x="79" y="108"/>
                </a:lnTo>
                <a:lnTo>
                  <a:pt x="86" y="112"/>
                </a:lnTo>
                <a:lnTo>
                  <a:pt x="92" y="115"/>
                </a:lnTo>
                <a:lnTo>
                  <a:pt x="96" y="120"/>
                </a:lnTo>
                <a:lnTo>
                  <a:pt x="99" y="126"/>
                </a:lnTo>
                <a:lnTo>
                  <a:pt x="100" y="133"/>
                </a:lnTo>
                <a:lnTo>
                  <a:pt x="101" y="141"/>
                </a:lnTo>
                <a:lnTo>
                  <a:pt x="100" y="149"/>
                </a:lnTo>
                <a:lnTo>
                  <a:pt x="99" y="157"/>
                </a:lnTo>
                <a:lnTo>
                  <a:pt x="96" y="163"/>
                </a:lnTo>
                <a:lnTo>
                  <a:pt x="91" y="169"/>
                </a:lnTo>
                <a:lnTo>
                  <a:pt x="85" y="173"/>
                </a:lnTo>
                <a:lnTo>
                  <a:pt x="79" y="177"/>
                </a:lnTo>
                <a:lnTo>
                  <a:pt x="72" y="178"/>
                </a:lnTo>
                <a:lnTo>
                  <a:pt x="63" y="179"/>
                </a:lnTo>
                <a:lnTo>
                  <a:pt x="55" y="178"/>
                </a:lnTo>
                <a:lnTo>
                  <a:pt x="46" y="177"/>
                </a:lnTo>
                <a:lnTo>
                  <a:pt x="40" y="172"/>
                </a:lnTo>
                <a:lnTo>
                  <a:pt x="35" y="168"/>
                </a:lnTo>
                <a:lnTo>
                  <a:pt x="31" y="162"/>
                </a:lnTo>
                <a:lnTo>
                  <a:pt x="27" y="154"/>
                </a:lnTo>
                <a:lnTo>
                  <a:pt x="25" y="145"/>
                </a:lnTo>
                <a:lnTo>
                  <a:pt x="24" y="135"/>
                </a:lnTo>
                <a:lnTo>
                  <a:pt x="0" y="135"/>
                </a:lnTo>
                <a:close/>
              </a:path>
            </a:pathLst>
          </a:custGeom>
          <a:solidFill>
            <a:srgbClr val="000080"/>
          </a:solidFill>
          <a:ln w="9525">
            <a:noFill/>
            <a:round/>
            <a:headEnd/>
            <a:tailEnd/>
          </a:ln>
        </p:spPr>
        <p:txBody>
          <a:bodyPr/>
          <a:lstStyle/>
          <a:p>
            <a:endParaRPr lang="ru-RU"/>
          </a:p>
        </p:txBody>
      </p:sp>
      <p:sp>
        <p:nvSpPr>
          <p:cNvPr id="23908" name="Freeform 356"/>
          <p:cNvSpPr>
            <a:spLocks noEditPoints="1"/>
          </p:cNvSpPr>
          <p:nvPr/>
        </p:nvSpPr>
        <p:spPr bwMode="auto">
          <a:xfrm>
            <a:off x="4919663" y="2136775"/>
            <a:ext cx="58737" cy="107950"/>
          </a:xfrm>
          <a:custGeom>
            <a:avLst/>
            <a:gdLst>
              <a:gd name="T0" fmla="*/ 0 w 126"/>
              <a:gd name="T1" fmla="*/ 114 h 204"/>
              <a:gd name="T2" fmla="*/ 3 w 126"/>
              <a:gd name="T3" fmla="*/ 136 h 204"/>
              <a:gd name="T4" fmla="*/ 7 w 126"/>
              <a:gd name="T5" fmla="*/ 155 h 204"/>
              <a:gd name="T6" fmla="*/ 13 w 126"/>
              <a:gd name="T7" fmla="*/ 171 h 204"/>
              <a:gd name="T8" fmla="*/ 20 w 126"/>
              <a:gd name="T9" fmla="*/ 184 h 204"/>
              <a:gd name="T10" fmla="*/ 31 w 126"/>
              <a:gd name="T11" fmla="*/ 193 h 204"/>
              <a:gd name="T12" fmla="*/ 43 w 126"/>
              <a:gd name="T13" fmla="*/ 200 h 204"/>
              <a:gd name="T14" fmla="*/ 55 w 126"/>
              <a:gd name="T15" fmla="*/ 204 h 204"/>
              <a:gd name="T16" fmla="*/ 70 w 126"/>
              <a:gd name="T17" fmla="*/ 204 h 204"/>
              <a:gd name="T18" fmla="*/ 84 w 126"/>
              <a:gd name="T19" fmla="*/ 200 h 204"/>
              <a:gd name="T20" fmla="*/ 95 w 126"/>
              <a:gd name="T21" fmla="*/ 193 h 204"/>
              <a:gd name="T22" fmla="*/ 106 w 126"/>
              <a:gd name="T23" fmla="*/ 184 h 204"/>
              <a:gd name="T24" fmla="*/ 113 w 126"/>
              <a:gd name="T25" fmla="*/ 171 h 204"/>
              <a:gd name="T26" fmla="*/ 120 w 126"/>
              <a:gd name="T27" fmla="*/ 155 h 204"/>
              <a:gd name="T28" fmla="*/ 124 w 126"/>
              <a:gd name="T29" fmla="*/ 136 h 204"/>
              <a:gd name="T30" fmla="*/ 126 w 126"/>
              <a:gd name="T31" fmla="*/ 114 h 204"/>
              <a:gd name="T32" fmla="*/ 126 w 126"/>
              <a:gd name="T33" fmla="*/ 90 h 204"/>
              <a:gd name="T34" fmla="*/ 124 w 126"/>
              <a:gd name="T35" fmla="*/ 67 h 204"/>
              <a:gd name="T36" fmla="*/ 120 w 126"/>
              <a:gd name="T37" fmla="*/ 49 h 204"/>
              <a:gd name="T38" fmla="*/ 113 w 126"/>
              <a:gd name="T39" fmla="*/ 32 h 204"/>
              <a:gd name="T40" fmla="*/ 106 w 126"/>
              <a:gd name="T41" fmla="*/ 20 h 204"/>
              <a:gd name="T42" fmla="*/ 95 w 126"/>
              <a:gd name="T43" fmla="*/ 10 h 204"/>
              <a:gd name="T44" fmla="*/ 84 w 126"/>
              <a:gd name="T45" fmla="*/ 3 h 204"/>
              <a:gd name="T46" fmla="*/ 70 w 126"/>
              <a:gd name="T47" fmla="*/ 0 h 204"/>
              <a:gd name="T48" fmla="*/ 55 w 126"/>
              <a:gd name="T49" fmla="*/ 0 h 204"/>
              <a:gd name="T50" fmla="*/ 43 w 126"/>
              <a:gd name="T51" fmla="*/ 3 h 204"/>
              <a:gd name="T52" fmla="*/ 31 w 126"/>
              <a:gd name="T53" fmla="*/ 10 h 204"/>
              <a:gd name="T54" fmla="*/ 20 w 126"/>
              <a:gd name="T55" fmla="*/ 20 h 204"/>
              <a:gd name="T56" fmla="*/ 13 w 126"/>
              <a:gd name="T57" fmla="*/ 32 h 204"/>
              <a:gd name="T58" fmla="*/ 7 w 126"/>
              <a:gd name="T59" fmla="*/ 49 h 204"/>
              <a:gd name="T60" fmla="*/ 3 w 126"/>
              <a:gd name="T61" fmla="*/ 67 h 204"/>
              <a:gd name="T62" fmla="*/ 0 w 126"/>
              <a:gd name="T63" fmla="*/ 90 h 204"/>
              <a:gd name="T64" fmla="*/ 26 w 126"/>
              <a:gd name="T65" fmla="*/ 102 h 204"/>
              <a:gd name="T66" fmla="*/ 28 w 126"/>
              <a:gd name="T67" fmla="*/ 67 h 204"/>
              <a:gd name="T68" fmla="*/ 34 w 126"/>
              <a:gd name="T69" fmla="*/ 43 h 204"/>
              <a:gd name="T70" fmla="*/ 46 w 126"/>
              <a:gd name="T71" fmla="*/ 28 h 204"/>
              <a:gd name="T72" fmla="*/ 64 w 126"/>
              <a:gd name="T73" fmla="*/ 23 h 204"/>
              <a:gd name="T74" fmla="*/ 81 w 126"/>
              <a:gd name="T75" fmla="*/ 28 h 204"/>
              <a:gd name="T76" fmla="*/ 92 w 126"/>
              <a:gd name="T77" fmla="*/ 43 h 204"/>
              <a:gd name="T78" fmla="*/ 98 w 126"/>
              <a:gd name="T79" fmla="*/ 67 h 204"/>
              <a:gd name="T80" fmla="*/ 101 w 126"/>
              <a:gd name="T81" fmla="*/ 102 h 204"/>
              <a:gd name="T82" fmla="*/ 98 w 126"/>
              <a:gd name="T83" fmla="*/ 136 h 204"/>
              <a:gd name="T84" fmla="*/ 92 w 126"/>
              <a:gd name="T85" fmla="*/ 161 h 204"/>
              <a:gd name="T86" fmla="*/ 81 w 126"/>
              <a:gd name="T87" fmla="*/ 176 h 204"/>
              <a:gd name="T88" fmla="*/ 64 w 126"/>
              <a:gd name="T89" fmla="*/ 180 h 204"/>
              <a:gd name="T90" fmla="*/ 46 w 126"/>
              <a:gd name="T91" fmla="*/ 176 h 204"/>
              <a:gd name="T92" fmla="*/ 34 w 126"/>
              <a:gd name="T93" fmla="*/ 161 h 204"/>
              <a:gd name="T94" fmla="*/ 28 w 126"/>
              <a:gd name="T95" fmla="*/ 136 h 204"/>
              <a:gd name="T96" fmla="*/ 26 w 126"/>
              <a:gd name="T97" fmla="*/ 102 h 2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6"/>
              <a:gd name="T148" fmla="*/ 0 h 204"/>
              <a:gd name="T149" fmla="*/ 126 w 126"/>
              <a:gd name="T150" fmla="*/ 204 h 20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6" h="204">
                <a:moveTo>
                  <a:pt x="0" y="102"/>
                </a:moveTo>
                <a:lnTo>
                  <a:pt x="0" y="114"/>
                </a:lnTo>
                <a:lnTo>
                  <a:pt x="1" y="126"/>
                </a:lnTo>
                <a:lnTo>
                  <a:pt x="3" y="136"/>
                </a:lnTo>
                <a:lnTo>
                  <a:pt x="5" y="147"/>
                </a:lnTo>
                <a:lnTo>
                  <a:pt x="7" y="155"/>
                </a:lnTo>
                <a:lnTo>
                  <a:pt x="10" y="164"/>
                </a:lnTo>
                <a:lnTo>
                  <a:pt x="13" y="171"/>
                </a:lnTo>
                <a:lnTo>
                  <a:pt x="16" y="178"/>
                </a:lnTo>
                <a:lnTo>
                  <a:pt x="20" y="184"/>
                </a:lnTo>
                <a:lnTo>
                  <a:pt x="26" y="190"/>
                </a:lnTo>
                <a:lnTo>
                  <a:pt x="31" y="193"/>
                </a:lnTo>
                <a:lnTo>
                  <a:pt x="36" y="197"/>
                </a:lnTo>
                <a:lnTo>
                  <a:pt x="43" y="200"/>
                </a:lnTo>
                <a:lnTo>
                  <a:pt x="49" y="202"/>
                </a:lnTo>
                <a:lnTo>
                  <a:pt x="55" y="204"/>
                </a:lnTo>
                <a:lnTo>
                  <a:pt x="63" y="204"/>
                </a:lnTo>
                <a:lnTo>
                  <a:pt x="70" y="204"/>
                </a:lnTo>
                <a:lnTo>
                  <a:pt x="77" y="202"/>
                </a:lnTo>
                <a:lnTo>
                  <a:pt x="84" y="200"/>
                </a:lnTo>
                <a:lnTo>
                  <a:pt x="90" y="197"/>
                </a:lnTo>
                <a:lnTo>
                  <a:pt x="95" y="193"/>
                </a:lnTo>
                <a:lnTo>
                  <a:pt x="101" y="190"/>
                </a:lnTo>
                <a:lnTo>
                  <a:pt x="106" y="184"/>
                </a:lnTo>
                <a:lnTo>
                  <a:pt x="110" y="178"/>
                </a:lnTo>
                <a:lnTo>
                  <a:pt x="113" y="171"/>
                </a:lnTo>
                <a:lnTo>
                  <a:pt x="116" y="164"/>
                </a:lnTo>
                <a:lnTo>
                  <a:pt x="120" y="155"/>
                </a:lnTo>
                <a:lnTo>
                  <a:pt x="122" y="147"/>
                </a:lnTo>
                <a:lnTo>
                  <a:pt x="124" y="136"/>
                </a:lnTo>
                <a:lnTo>
                  <a:pt x="125" y="126"/>
                </a:lnTo>
                <a:lnTo>
                  <a:pt x="126" y="114"/>
                </a:lnTo>
                <a:lnTo>
                  <a:pt x="126" y="102"/>
                </a:lnTo>
                <a:lnTo>
                  <a:pt x="126" y="90"/>
                </a:lnTo>
                <a:lnTo>
                  <a:pt x="125" y="78"/>
                </a:lnTo>
                <a:lnTo>
                  <a:pt x="124" y="67"/>
                </a:lnTo>
                <a:lnTo>
                  <a:pt x="122" y="58"/>
                </a:lnTo>
                <a:lnTo>
                  <a:pt x="120" y="49"/>
                </a:lnTo>
                <a:lnTo>
                  <a:pt x="116" y="41"/>
                </a:lnTo>
                <a:lnTo>
                  <a:pt x="113" y="32"/>
                </a:lnTo>
                <a:lnTo>
                  <a:pt x="110" y="25"/>
                </a:lnTo>
                <a:lnTo>
                  <a:pt x="106" y="20"/>
                </a:lnTo>
                <a:lnTo>
                  <a:pt x="101" y="15"/>
                </a:lnTo>
                <a:lnTo>
                  <a:pt x="95" y="10"/>
                </a:lnTo>
                <a:lnTo>
                  <a:pt x="90" y="7"/>
                </a:lnTo>
                <a:lnTo>
                  <a:pt x="84" y="3"/>
                </a:lnTo>
                <a:lnTo>
                  <a:pt x="77" y="1"/>
                </a:lnTo>
                <a:lnTo>
                  <a:pt x="70" y="0"/>
                </a:lnTo>
                <a:lnTo>
                  <a:pt x="63" y="0"/>
                </a:lnTo>
                <a:lnTo>
                  <a:pt x="55" y="0"/>
                </a:lnTo>
                <a:lnTo>
                  <a:pt x="49" y="1"/>
                </a:lnTo>
                <a:lnTo>
                  <a:pt x="43" y="3"/>
                </a:lnTo>
                <a:lnTo>
                  <a:pt x="36" y="7"/>
                </a:lnTo>
                <a:lnTo>
                  <a:pt x="31" y="10"/>
                </a:lnTo>
                <a:lnTo>
                  <a:pt x="26" y="15"/>
                </a:lnTo>
                <a:lnTo>
                  <a:pt x="20" y="20"/>
                </a:lnTo>
                <a:lnTo>
                  <a:pt x="16" y="25"/>
                </a:lnTo>
                <a:lnTo>
                  <a:pt x="13" y="32"/>
                </a:lnTo>
                <a:lnTo>
                  <a:pt x="10" y="41"/>
                </a:lnTo>
                <a:lnTo>
                  <a:pt x="7" y="49"/>
                </a:lnTo>
                <a:lnTo>
                  <a:pt x="5" y="58"/>
                </a:lnTo>
                <a:lnTo>
                  <a:pt x="3" y="67"/>
                </a:lnTo>
                <a:lnTo>
                  <a:pt x="1" y="78"/>
                </a:lnTo>
                <a:lnTo>
                  <a:pt x="0" y="90"/>
                </a:lnTo>
                <a:lnTo>
                  <a:pt x="0" y="102"/>
                </a:lnTo>
                <a:close/>
                <a:moveTo>
                  <a:pt x="26" y="102"/>
                </a:moveTo>
                <a:lnTo>
                  <a:pt x="26" y="84"/>
                </a:lnTo>
                <a:lnTo>
                  <a:pt x="28" y="67"/>
                </a:lnTo>
                <a:lnTo>
                  <a:pt x="31" y="53"/>
                </a:lnTo>
                <a:lnTo>
                  <a:pt x="34" y="43"/>
                </a:lnTo>
                <a:lnTo>
                  <a:pt x="39" y="34"/>
                </a:lnTo>
                <a:lnTo>
                  <a:pt x="46" y="28"/>
                </a:lnTo>
                <a:lnTo>
                  <a:pt x="54" y="24"/>
                </a:lnTo>
                <a:lnTo>
                  <a:pt x="64" y="23"/>
                </a:lnTo>
                <a:lnTo>
                  <a:pt x="72" y="24"/>
                </a:lnTo>
                <a:lnTo>
                  <a:pt x="81" y="28"/>
                </a:lnTo>
                <a:lnTo>
                  <a:pt x="87" y="34"/>
                </a:lnTo>
                <a:lnTo>
                  <a:pt x="92" y="43"/>
                </a:lnTo>
                <a:lnTo>
                  <a:pt x="96" y="53"/>
                </a:lnTo>
                <a:lnTo>
                  <a:pt x="98" y="67"/>
                </a:lnTo>
                <a:lnTo>
                  <a:pt x="101" y="84"/>
                </a:lnTo>
                <a:lnTo>
                  <a:pt x="101" y="102"/>
                </a:lnTo>
                <a:lnTo>
                  <a:pt x="101" y="121"/>
                </a:lnTo>
                <a:lnTo>
                  <a:pt x="98" y="136"/>
                </a:lnTo>
                <a:lnTo>
                  <a:pt x="96" y="150"/>
                </a:lnTo>
                <a:lnTo>
                  <a:pt x="92" y="161"/>
                </a:lnTo>
                <a:lnTo>
                  <a:pt x="87" y="170"/>
                </a:lnTo>
                <a:lnTo>
                  <a:pt x="81" y="176"/>
                </a:lnTo>
                <a:lnTo>
                  <a:pt x="72" y="179"/>
                </a:lnTo>
                <a:lnTo>
                  <a:pt x="64" y="180"/>
                </a:lnTo>
                <a:lnTo>
                  <a:pt x="54" y="179"/>
                </a:lnTo>
                <a:lnTo>
                  <a:pt x="46" y="176"/>
                </a:lnTo>
                <a:lnTo>
                  <a:pt x="39" y="170"/>
                </a:lnTo>
                <a:lnTo>
                  <a:pt x="34" y="161"/>
                </a:lnTo>
                <a:lnTo>
                  <a:pt x="31" y="150"/>
                </a:lnTo>
                <a:lnTo>
                  <a:pt x="28" y="136"/>
                </a:lnTo>
                <a:lnTo>
                  <a:pt x="26" y="121"/>
                </a:lnTo>
                <a:lnTo>
                  <a:pt x="26" y="102"/>
                </a:lnTo>
                <a:close/>
              </a:path>
            </a:pathLst>
          </a:custGeom>
          <a:solidFill>
            <a:srgbClr val="000080"/>
          </a:solidFill>
          <a:ln w="9525">
            <a:noFill/>
            <a:round/>
            <a:headEnd/>
            <a:tailEnd/>
          </a:ln>
        </p:spPr>
        <p:txBody>
          <a:bodyPr/>
          <a:lstStyle/>
          <a:p>
            <a:endParaRPr lang="ru-RU"/>
          </a:p>
        </p:txBody>
      </p:sp>
      <p:sp>
        <p:nvSpPr>
          <p:cNvPr id="23909" name="Freeform 357"/>
          <p:cNvSpPr>
            <a:spLocks noEditPoints="1"/>
          </p:cNvSpPr>
          <p:nvPr/>
        </p:nvSpPr>
        <p:spPr bwMode="auto">
          <a:xfrm>
            <a:off x="5537200" y="2133600"/>
            <a:ext cx="69850" cy="109538"/>
          </a:xfrm>
          <a:custGeom>
            <a:avLst/>
            <a:gdLst>
              <a:gd name="T0" fmla="*/ 0 w 145"/>
              <a:gd name="T1" fmla="*/ 207 h 207"/>
              <a:gd name="T2" fmla="*/ 26 w 145"/>
              <a:gd name="T3" fmla="*/ 118 h 207"/>
              <a:gd name="T4" fmla="*/ 78 w 145"/>
              <a:gd name="T5" fmla="*/ 118 h 207"/>
              <a:gd name="T6" fmla="*/ 94 w 145"/>
              <a:gd name="T7" fmla="*/ 121 h 207"/>
              <a:gd name="T8" fmla="*/ 104 w 145"/>
              <a:gd name="T9" fmla="*/ 128 h 207"/>
              <a:gd name="T10" fmla="*/ 108 w 145"/>
              <a:gd name="T11" fmla="*/ 142 h 207"/>
              <a:gd name="T12" fmla="*/ 110 w 145"/>
              <a:gd name="T13" fmla="*/ 179 h 207"/>
              <a:gd name="T14" fmla="*/ 112 w 145"/>
              <a:gd name="T15" fmla="*/ 195 h 207"/>
              <a:gd name="T16" fmla="*/ 115 w 145"/>
              <a:gd name="T17" fmla="*/ 207 h 207"/>
              <a:gd name="T18" fmla="*/ 145 w 145"/>
              <a:gd name="T19" fmla="*/ 201 h 207"/>
              <a:gd name="T20" fmla="*/ 139 w 145"/>
              <a:gd name="T21" fmla="*/ 193 h 207"/>
              <a:gd name="T22" fmla="*/ 136 w 145"/>
              <a:gd name="T23" fmla="*/ 177 h 207"/>
              <a:gd name="T24" fmla="*/ 133 w 145"/>
              <a:gd name="T25" fmla="*/ 136 h 207"/>
              <a:gd name="T26" fmla="*/ 131 w 145"/>
              <a:gd name="T27" fmla="*/ 122 h 207"/>
              <a:gd name="T28" fmla="*/ 126 w 145"/>
              <a:gd name="T29" fmla="*/ 113 h 207"/>
              <a:gd name="T30" fmla="*/ 118 w 145"/>
              <a:gd name="T31" fmla="*/ 107 h 207"/>
              <a:gd name="T32" fmla="*/ 118 w 145"/>
              <a:gd name="T33" fmla="*/ 101 h 207"/>
              <a:gd name="T34" fmla="*/ 128 w 145"/>
              <a:gd name="T35" fmla="*/ 92 h 207"/>
              <a:gd name="T36" fmla="*/ 134 w 145"/>
              <a:gd name="T37" fmla="*/ 80 h 207"/>
              <a:gd name="T38" fmla="*/ 139 w 145"/>
              <a:gd name="T39" fmla="*/ 65 h 207"/>
              <a:gd name="T40" fmla="*/ 139 w 145"/>
              <a:gd name="T41" fmla="*/ 49 h 207"/>
              <a:gd name="T42" fmla="*/ 135 w 145"/>
              <a:gd name="T43" fmla="*/ 33 h 207"/>
              <a:gd name="T44" fmla="*/ 129 w 145"/>
              <a:gd name="T45" fmla="*/ 21 h 207"/>
              <a:gd name="T46" fmla="*/ 120 w 145"/>
              <a:gd name="T47" fmla="*/ 11 h 207"/>
              <a:gd name="T48" fmla="*/ 105 w 145"/>
              <a:gd name="T49" fmla="*/ 3 h 207"/>
              <a:gd name="T50" fmla="*/ 85 w 145"/>
              <a:gd name="T51" fmla="*/ 0 h 207"/>
              <a:gd name="T52" fmla="*/ 0 w 145"/>
              <a:gd name="T53" fmla="*/ 0 h 207"/>
              <a:gd name="T54" fmla="*/ 69 w 145"/>
              <a:gd name="T55" fmla="*/ 24 h 207"/>
              <a:gd name="T56" fmla="*/ 88 w 145"/>
              <a:gd name="T57" fmla="*/ 25 h 207"/>
              <a:gd name="T58" fmla="*/ 102 w 145"/>
              <a:gd name="T59" fmla="*/ 30 h 207"/>
              <a:gd name="T60" fmla="*/ 109 w 145"/>
              <a:gd name="T61" fmla="*/ 40 h 207"/>
              <a:gd name="T62" fmla="*/ 112 w 145"/>
              <a:gd name="T63" fmla="*/ 58 h 207"/>
              <a:gd name="T64" fmla="*/ 110 w 145"/>
              <a:gd name="T65" fmla="*/ 75 h 207"/>
              <a:gd name="T66" fmla="*/ 102 w 145"/>
              <a:gd name="T67" fmla="*/ 86 h 207"/>
              <a:gd name="T68" fmla="*/ 88 w 145"/>
              <a:gd name="T69" fmla="*/ 92 h 207"/>
              <a:gd name="T70" fmla="*/ 69 w 145"/>
              <a:gd name="T71" fmla="*/ 94 h 207"/>
              <a:gd name="T72" fmla="*/ 26 w 145"/>
              <a:gd name="T73" fmla="*/ 24 h 2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5"/>
              <a:gd name="T112" fmla="*/ 0 h 207"/>
              <a:gd name="T113" fmla="*/ 145 w 145"/>
              <a:gd name="T114" fmla="*/ 207 h 2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5" h="207">
                <a:moveTo>
                  <a:pt x="0" y="0"/>
                </a:moveTo>
                <a:lnTo>
                  <a:pt x="0" y="207"/>
                </a:lnTo>
                <a:lnTo>
                  <a:pt x="26" y="207"/>
                </a:lnTo>
                <a:lnTo>
                  <a:pt x="26" y="118"/>
                </a:lnTo>
                <a:lnTo>
                  <a:pt x="67" y="118"/>
                </a:lnTo>
                <a:lnTo>
                  <a:pt x="78" y="118"/>
                </a:lnTo>
                <a:lnTo>
                  <a:pt x="87" y="120"/>
                </a:lnTo>
                <a:lnTo>
                  <a:pt x="94" y="121"/>
                </a:lnTo>
                <a:lnTo>
                  <a:pt x="100" y="123"/>
                </a:lnTo>
                <a:lnTo>
                  <a:pt x="104" y="128"/>
                </a:lnTo>
                <a:lnTo>
                  <a:pt x="106" y="134"/>
                </a:lnTo>
                <a:lnTo>
                  <a:pt x="108" y="142"/>
                </a:lnTo>
                <a:lnTo>
                  <a:pt x="109" y="151"/>
                </a:lnTo>
                <a:lnTo>
                  <a:pt x="110" y="179"/>
                </a:lnTo>
                <a:lnTo>
                  <a:pt x="111" y="187"/>
                </a:lnTo>
                <a:lnTo>
                  <a:pt x="112" y="195"/>
                </a:lnTo>
                <a:lnTo>
                  <a:pt x="113" y="201"/>
                </a:lnTo>
                <a:lnTo>
                  <a:pt x="115" y="207"/>
                </a:lnTo>
                <a:lnTo>
                  <a:pt x="145" y="207"/>
                </a:lnTo>
                <a:lnTo>
                  <a:pt x="145" y="201"/>
                </a:lnTo>
                <a:lnTo>
                  <a:pt x="141" y="198"/>
                </a:lnTo>
                <a:lnTo>
                  <a:pt x="139" y="193"/>
                </a:lnTo>
                <a:lnTo>
                  <a:pt x="137" y="186"/>
                </a:lnTo>
                <a:lnTo>
                  <a:pt x="136" y="177"/>
                </a:lnTo>
                <a:lnTo>
                  <a:pt x="134" y="143"/>
                </a:lnTo>
                <a:lnTo>
                  <a:pt x="133" y="136"/>
                </a:lnTo>
                <a:lnTo>
                  <a:pt x="132" y="129"/>
                </a:lnTo>
                <a:lnTo>
                  <a:pt x="131" y="122"/>
                </a:lnTo>
                <a:lnTo>
                  <a:pt x="129" y="117"/>
                </a:lnTo>
                <a:lnTo>
                  <a:pt x="126" y="113"/>
                </a:lnTo>
                <a:lnTo>
                  <a:pt x="123" y="109"/>
                </a:lnTo>
                <a:lnTo>
                  <a:pt x="118" y="107"/>
                </a:lnTo>
                <a:lnTo>
                  <a:pt x="113" y="105"/>
                </a:lnTo>
                <a:lnTo>
                  <a:pt x="118" y="101"/>
                </a:lnTo>
                <a:lnTo>
                  <a:pt x="124" y="96"/>
                </a:lnTo>
                <a:lnTo>
                  <a:pt x="128" y="92"/>
                </a:lnTo>
                <a:lnTo>
                  <a:pt x="132" y="86"/>
                </a:lnTo>
                <a:lnTo>
                  <a:pt x="134" y="80"/>
                </a:lnTo>
                <a:lnTo>
                  <a:pt x="136" y="73"/>
                </a:lnTo>
                <a:lnTo>
                  <a:pt x="139" y="65"/>
                </a:lnTo>
                <a:lnTo>
                  <a:pt x="139" y="57"/>
                </a:lnTo>
                <a:lnTo>
                  <a:pt x="139" y="49"/>
                </a:lnTo>
                <a:lnTo>
                  <a:pt x="137" y="40"/>
                </a:lnTo>
                <a:lnTo>
                  <a:pt x="135" y="33"/>
                </a:lnTo>
                <a:lnTo>
                  <a:pt x="132" y="26"/>
                </a:lnTo>
                <a:lnTo>
                  <a:pt x="129" y="21"/>
                </a:lnTo>
                <a:lnTo>
                  <a:pt x="125" y="16"/>
                </a:lnTo>
                <a:lnTo>
                  <a:pt x="120" y="11"/>
                </a:lnTo>
                <a:lnTo>
                  <a:pt x="114" y="7"/>
                </a:lnTo>
                <a:lnTo>
                  <a:pt x="105" y="3"/>
                </a:lnTo>
                <a:lnTo>
                  <a:pt x="95" y="1"/>
                </a:lnTo>
                <a:lnTo>
                  <a:pt x="85" y="0"/>
                </a:lnTo>
                <a:lnTo>
                  <a:pt x="73" y="0"/>
                </a:lnTo>
                <a:lnTo>
                  <a:pt x="0" y="0"/>
                </a:lnTo>
                <a:close/>
                <a:moveTo>
                  <a:pt x="26" y="24"/>
                </a:moveTo>
                <a:lnTo>
                  <a:pt x="69" y="24"/>
                </a:lnTo>
                <a:lnTo>
                  <a:pt x="79" y="24"/>
                </a:lnTo>
                <a:lnTo>
                  <a:pt x="88" y="25"/>
                </a:lnTo>
                <a:lnTo>
                  <a:pt x="95" y="28"/>
                </a:lnTo>
                <a:lnTo>
                  <a:pt x="102" y="30"/>
                </a:lnTo>
                <a:lnTo>
                  <a:pt x="106" y="35"/>
                </a:lnTo>
                <a:lnTo>
                  <a:pt x="109" y="40"/>
                </a:lnTo>
                <a:lnTo>
                  <a:pt x="111" y="49"/>
                </a:lnTo>
                <a:lnTo>
                  <a:pt x="112" y="58"/>
                </a:lnTo>
                <a:lnTo>
                  <a:pt x="111" y="67"/>
                </a:lnTo>
                <a:lnTo>
                  <a:pt x="110" y="75"/>
                </a:lnTo>
                <a:lnTo>
                  <a:pt x="106" y="81"/>
                </a:lnTo>
                <a:lnTo>
                  <a:pt x="102" y="86"/>
                </a:lnTo>
                <a:lnTo>
                  <a:pt x="95" y="89"/>
                </a:lnTo>
                <a:lnTo>
                  <a:pt x="88" y="92"/>
                </a:lnTo>
                <a:lnTo>
                  <a:pt x="79" y="94"/>
                </a:lnTo>
                <a:lnTo>
                  <a:pt x="69" y="94"/>
                </a:lnTo>
                <a:lnTo>
                  <a:pt x="26" y="94"/>
                </a:lnTo>
                <a:lnTo>
                  <a:pt x="26" y="24"/>
                </a:lnTo>
                <a:close/>
              </a:path>
            </a:pathLst>
          </a:custGeom>
          <a:solidFill>
            <a:srgbClr val="000080"/>
          </a:solidFill>
          <a:ln w="9525">
            <a:noFill/>
            <a:round/>
            <a:headEnd/>
            <a:tailEnd/>
          </a:ln>
        </p:spPr>
        <p:txBody>
          <a:bodyPr/>
          <a:lstStyle/>
          <a:p>
            <a:endParaRPr lang="ru-RU"/>
          </a:p>
        </p:txBody>
      </p:sp>
      <p:sp>
        <p:nvSpPr>
          <p:cNvPr id="23910" name="Freeform 358"/>
          <p:cNvSpPr>
            <a:spLocks noEditPoints="1"/>
          </p:cNvSpPr>
          <p:nvPr/>
        </p:nvSpPr>
        <p:spPr bwMode="auto">
          <a:xfrm>
            <a:off x="5614988" y="2160588"/>
            <a:ext cx="57150" cy="84137"/>
          </a:xfrm>
          <a:custGeom>
            <a:avLst/>
            <a:gdLst>
              <a:gd name="T0" fmla="*/ 97 w 123"/>
              <a:gd name="T1" fmla="*/ 113 h 158"/>
              <a:gd name="T2" fmla="*/ 91 w 123"/>
              <a:gd name="T3" fmla="*/ 124 h 158"/>
              <a:gd name="T4" fmla="*/ 82 w 123"/>
              <a:gd name="T5" fmla="*/ 131 h 158"/>
              <a:gd name="T6" fmla="*/ 70 w 123"/>
              <a:gd name="T7" fmla="*/ 135 h 158"/>
              <a:gd name="T8" fmla="*/ 55 w 123"/>
              <a:gd name="T9" fmla="*/ 134 h 158"/>
              <a:gd name="T10" fmla="*/ 41 w 123"/>
              <a:gd name="T11" fmla="*/ 128 h 158"/>
              <a:gd name="T12" fmla="*/ 30 w 123"/>
              <a:gd name="T13" fmla="*/ 117 h 158"/>
              <a:gd name="T14" fmla="*/ 25 w 123"/>
              <a:gd name="T15" fmla="*/ 98 h 158"/>
              <a:gd name="T16" fmla="*/ 123 w 123"/>
              <a:gd name="T17" fmla="*/ 87 h 158"/>
              <a:gd name="T18" fmla="*/ 122 w 123"/>
              <a:gd name="T19" fmla="*/ 60 h 158"/>
              <a:gd name="T20" fmla="*/ 114 w 123"/>
              <a:gd name="T21" fmla="*/ 30 h 158"/>
              <a:gd name="T22" fmla="*/ 98 w 123"/>
              <a:gd name="T23" fmla="*/ 12 h 158"/>
              <a:gd name="T24" fmla="*/ 76 w 123"/>
              <a:gd name="T25" fmla="*/ 1 h 158"/>
              <a:gd name="T26" fmla="*/ 48 w 123"/>
              <a:gd name="T27" fmla="*/ 1 h 158"/>
              <a:gd name="T28" fmla="*/ 25 w 123"/>
              <a:gd name="T29" fmla="*/ 12 h 158"/>
              <a:gd name="T30" fmla="*/ 9 w 123"/>
              <a:gd name="T31" fmla="*/ 33 h 158"/>
              <a:gd name="T32" fmla="*/ 1 w 123"/>
              <a:gd name="T33" fmla="*/ 63 h 158"/>
              <a:gd name="T34" fmla="*/ 1 w 123"/>
              <a:gd name="T35" fmla="*/ 98 h 158"/>
              <a:gd name="T36" fmla="*/ 9 w 123"/>
              <a:gd name="T37" fmla="*/ 127 h 158"/>
              <a:gd name="T38" fmla="*/ 25 w 123"/>
              <a:gd name="T39" fmla="*/ 147 h 158"/>
              <a:gd name="T40" fmla="*/ 48 w 123"/>
              <a:gd name="T41" fmla="*/ 157 h 158"/>
              <a:gd name="T42" fmla="*/ 73 w 123"/>
              <a:gd name="T43" fmla="*/ 157 h 158"/>
              <a:gd name="T44" fmla="*/ 94 w 123"/>
              <a:gd name="T45" fmla="*/ 150 h 158"/>
              <a:gd name="T46" fmla="*/ 108 w 123"/>
              <a:gd name="T47" fmla="*/ 138 h 158"/>
              <a:gd name="T48" fmla="*/ 119 w 123"/>
              <a:gd name="T49" fmla="*/ 119 h 158"/>
              <a:gd name="T50" fmla="*/ 99 w 123"/>
              <a:gd name="T51" fmla="*/ 107 h 158"/>
              <a:gd name="T52" fmla="*/ 25 w 123"/>
              <a:gd name="T53" fmla="*/ 56 h 158"/>
              <a:gd name="T54" fmla="*/ 31 w 123"/>
              <a:gd name="T55" fmla="*/ 40 h 158"/>
              <a:gd name="T56" fmla="*/ 41 w 123"/>
              <a:gd name="T57" fmla="*/ 28 h 158"/>
              <a:gd name="T58" fmla="*/ 54 w 123"/>
              <a:gd name="T59" fmla="*/ 23 h 158"/>
              <a:gd name="T60" fmla="*/ 70 w 123"/>
              <a:gd name="T61" fmla="*/ 23 h 158"/>
              <a:gd name="T62" fmla="*/ 84 w 123"/>
              <a:gd name="T63" fmla="*/ 29 h 158"/>
              <a:gd name="T64" fmla="*/ 94 w 123"/>
              <a:gd name="T65" fmla="*/ 40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4"/>
                </a:lnTo>
                <a:lnTo>
                  <a:pt x="86" y="128"/>
                </a:lnTo>
                <a:lnTo>
                  <a:pt x="82" y="131"/>
                </a:lnTo>
                <a:lnTo>
                  <a:pt x="77" y="133"/>
                </a:lnTo>
                <a:lnTo>
                  <a:pt x="70" y="135"/>
                </a:lnTo>
                <a:lnTo>
                  <a:pt x="63" y="135"/>
                </a:lnTo>
                <a:lnTo>
                  <a:pt x="55" y="134"/>
                </a:lnTo>
                <a:lnTo>
                  <a:pt x="47" y="132"/>
                </a:lnTo>
                <a:lnTo>
                  <a:pt x="41" y="128"/>
                </a:lnTo>
                <a:lnTo>
                  <a:pt x="35" y="122"/>
                </a:lnTo>
                <a:lnTo>
                  <a:pt x="30" y="117"/>
                </a:lnTo>
                <a:lnTo>
                  <a:pt x="27" y="108"/>
                </a:lnTo>
                <a:lnTo>
                  <a:pt x="25" y="98"/>
                </a:lnTo>
                <a:lnTo>
                  <a:pt x="24" y="87"/>
                </a:lnTo>
                <a:lnTo>
                  <a:pt x="123" y="87"/>
                </a:lnTo>
                <a:lnTo>
                  <a:pt x="123" y="76"/>
                </a:lnTo>
                <a:lnTo>
                  <a:pt x="122" y="60"/>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8"/>
                </a:lnTo>
                <a:lnTo>
                  <a:pt x="25" y="147"/>
                </a:lnTo>
                <a:lnTo>
                  <a:pt x="36" y="153"/>
                </a:lnTo>
                <a:lnTo>
                  <a:pt x="48" y="157"/>
                </a:lnTo>
                <a:lnTo>
                  <a:pt x="61" y="158"/>
                </a:lnTo>
                <a:lnTo>
                  <a:pt x="73" y="157"/>
                </a:lnTo>
                <a:lnTo>
                  <a:pt x="84" y="155"/>
                </a:lnTo>
                <a:lnTo>
                  <a:pt x="94" y="150"/>
                </a:lnTo>
                <a:lnTo>
                  <a:pt x="102" y="145"/>
                </a:lnTo>
                <a:lnTo>
                  <a:pt x="108" y="138"/>
                </a:lnTo>
                <a:lnTo>
                  <a:pt x="115" y="128"/>
                </a:lnTo>
                <a:lnTo>
                  <a:pt x="119" y="119"/>
                </a:lnTo>
                <a:lnTo>
                  <a:pt x="121" y="107"/>
                </a:lnTo>
                <a:lnTo>
                  <a:pt x="99" y="107"/>
                </a:lnTo>
                <a:close/>
                <a:moveTo>
                  <a:pt x="24" y="66"/>
                </a:moveTo>
                <a:lnTo>
                  <a:pt x="25" y="56"/>
                </a:lnTo>
                <a:lnTo>
                  <a:pt x="27" y="48"/>
                </a:lnTo>
                <a:lnTo>
                  <a:pt x="31" y="40"/>
                </a:lnTo>
                <a:lnTo>
                  <a:pt x="36" y="34"/>
                </a:lnTo>
                <a:lnTo>
                  <a:pt x="41" y="28"/>
                </a:lnTo>
                <a:lnTo>
                  <a:pt x="47" y="25"/>
                </a:lnTo>
                <a:lnTo>
                  <a:pt x="54" y="23"/>
                </a:lnTo>
                <a:lnTo>
                  <a:pt x="62" y="22"/>
                </a:lnTo>
                <a:lnTo>
                  <a:pt x="70" y="23"/>
                </a:lnTo>
                <a:lnTo>
                  <a:pt x="78" y="25"/>
                </a:lnTo>
                <a:lnTo>
                  <a:pt x="84" y="29"/>
                </a:lnTo>
                <a:lnTo>
                  <a:pt x="89"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911" name="Freeform 359"/>
          <p:cNvSpPr>
            <a:spLocks/>
          </p:cNvSpPr>
          <p:nvPr/>
        </p:nvSpPr>
        <p:spPr bwMode="auto">
          <a:xfrm>
            <a:off x="5684838" y="2160588"/>
            <a:ext cx="53975" cy="82550"/>
          </a:xfrm>
          <a:custGeom>
            <a:avLst/>
            <a:gdLst>
              <a:gd name="T0" fmla="*/ 90 w 113"/>
              <a:gd name="T1" fmla="*/ 155 h 155"/>
              <a:gd name="T2" fmla="*/ 113 w 113"/>
              <a:gd name="T3" fmla="*/ 155 h 155"/>
              <a:gd name="T4" fmla="*/ 113 w 113"/>
              <a:gd name="T5" fmla="*/ 64 h 155"/>
              <a:gd name="T6" fmla="*/ 113 w 113"/>
              <a:gd name="T7" fmla="*/ 57 h 155"/>
              <a:gd name="T8" fmla="*/ 113 w 113"/>
              <a:gd name="T9" fmla="*/ 47 h 155"/>
              <a:gd name="T10" fmla="*/ 112 w 113"/>
              <a:gd name="T11" fmla="*/ 37 h 155"/>
              <a:gd name="T12" fmla="*/ 111 w 113"/>
              <a:gd name="T13" fmla="*/ 28 h 155"/>
              <a:gd name="T14" fmla="*/ 107 w 113"/>
              <a:gd name="T15" fmla="*/ 21 h 155"/>
              <a:gd name="T16" fmla="*/ 104 w 113"/>
              <a:gd name="T17" fmla="*/ 15 h 155"/>
              <a:gd name="T18" fmla="*/ 101 w 113"/>
              <a:gd name="T19" fmla="*/ 12 h 155"/>
              <a:gd name="T20" fmla="*/ 97 w 113"/>
              <a:gd name="T21" fmla="*/ 8 h 155"/>
              <a:gd name="T22" fmla="*/ 91 w 113"/>
              <a:gd name="T23" fmla="*/ 5 h 155"/>
              <a:gd name="T24" fmla="*/ 86 w 113"/>
              <a:gd name="T25" fmla="*/ 2 h 155"/>
              <a:gd name="T26" fmla="*/ 80 w 113"/>
              <a:gd name="T27" fmla="*/ 1 h 155"/>
              <a:gd name="T28" fmla="*/ 72 w 113"/>
              <a:gd name="T29" fmla="*/ 0 h 155"/>
              <a:gd name="T30" fmla="*/ 65 w 113"/>
              <a:gd name="T31" fmla="*/ 0 h 155"/>
              <a:gd name="T32" fmla="*/ 59 w 113"/>
              <a:gd name="T33" fmla="*/ 0 h 155"/>
              <a:gd name="T34" fmla="*/ 52 w 113"/>
              <a:gd name="T35" fmla="*/ 1 h 155"/>
              <a:gd name="T36" fmla="*/ 46 w 113"/>
              <a:gd name="T37" fmla="*/ 4 h 155"/>
              <a:gd name="T38" fmla="*/ 41 w 113"/>
              <a:gd name="T39" fmla="*/ 6 h 155"/>
              <a:gd name="T40" fmla="*/ 35 w 113"/>
              <a:gd name="T41" fmla="*/ 9 h 155"/>
              <a:gd name="T42" fmla="*/ 30 w 113"/>
              <a:gd name="T43" fmla="*/ 14 h 155"/>
              <a:gd name="T44" fmla="*/ 26 w 113"/>
              <a:gd name="T45" fmla="*/ 20 h 155"/>
              <a:gd name="T46" fmla="*/ 22 w 113"/>
              <a:gd name="T47" fmla="*/ 26 h 155"/>
              <a:gd name="T48" fmla="*/ 22 w 113"/>
              <a:gd name="T49" fmla="*/ 4 h 155"/>
              <a:gd name="T50" fmla="*/ 0 w 113"/>
              <a:gd name="T51" fmla="*/ 4 h 155"/>
              <a:gd name="T52" fmla="*/ 0 w 113"/>
              <a:gd name="T53" fmla="*/ 155 h 155"/>
              <a:gd name="T54" fmla="*/ 23 w 113"/>
              <a:gd name="T55" fmla="*/ 155 h 155"/>
              <a:gd name="T56" fmla="*/ 23 w 113"/>
              <a:gd name="T57" fmla="*/ 69 h 155"/>
              <a:gd name="T58" fmla="*/ 24 w 113"/>
              <a:gd name="T59" fmla="*/ 58 h 155"/>
              <a:gd name="T60" fmla="*/ 26 w 113"/>
              <a:gd name="T61" fmla="*/ 49 h 155"/>
              <a:gd name="T62" fmla="*/ 29 w 113"/>
              <a:gd name="T63" fmla="*/ 41 h 155"/>
              <a:gd name="T64" fmla="*/ 33 w 113"/>
              <a:gd name="T65" fmla="*/ 34 h 155"/>
              <a:gd name="T66" fmla="*/ 40 w 113"/>
              <a:gd name="T67" fmla="*/ 29 h 155"/>
              <a:gd name="T68" fmla="*/ 46 w 113"/>
              <a:gd name="T69" fmla="*/ 26 h 155"/>
              <a:gd name="T70" fmla="*/ 54 w 113"/>
              <a:gd name="T71" fmla="*/ 23 h 155"/>
              <a:gd name="T72" fmla="*/ 63 w 113"/>
              <a:gd name="T73" fmla="*/ 22 h 155"/>
              <a:gd name="T74" fmla="*/ 70 w 113"/>
              <a:gd name="T75" fmla="*/ 23 h 155"/>
              <a:gd name="T76" fmla="*/ 77 w 113"/>
              <a:gd name="T77" fmla="*/ 25 h 155"/>
              <a:gd name="T78" fmla="*/ 81 w 113"/>
              <a:gd name="T79" fmla="*/ 28 h 155"/>
              <a:gd name="T80" fmla="*/ 85 w 113"/>
              <a:gd name="T81" fmla="*/ 32 h 155"/>
              <a:gd name="T82" fmla="*/ 87 w 113"/>
              <a:gd name="T83" fmla="*/ 37 h 155"/>
              <a:gd name="T84" fmla="*/ 89 w 113"/>
              <a:gd name="T85" fmla="*/ 44 h 155"/>
              <a:gd name="T86" fmla="*/ 90 w 113"/>
              <a:gd name="T87" fmla="*/ 53 h 155"/>
              <a:gd name="T88" fmla="*/ 90 w 113"/>
              <a:gd name="T89" fmla="*/ 62 h 155"/>
              <a:gd name="T90" fmla="*/ 90 w 113"/>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155"/>
              <a:gd name="T140" fmla="*/ 113 w 113"/>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155">
                <a:moveTo>
                  <a:pt x="90" y="155"/>
                </a:moveTo>
                <a:lnTo>
                  <a:pt x="113" y="155"/>
                </a:lnTo>
                <a:lnTo>
                  <a:pt x="113" y="64"/>
                </a:lnTo>
                <a:lnTo>
                  <a:pt x="113" y="57"/>
                </a:lnTo>
                <a:lnTo>
                  <a:pt x="113" y="47"/>
                </a:lnTo>
                <a:lnTo>
                  <a:pt x="112" y="37"/>
                </a:lnTo>
                <a:lnTo>
                  <a:pt x="111" y="28"/>
                </a:lnTo>
                <a:lnTo>
                  <a:pt x="107" y="21"/>
                </a:lnTo>
                <a:lnTo>
                  <a:pt x="104" y="15"/>
                </a:lnTo>
                <a:lnTo>
                  <a:pt x="101" y="12"/>
                </a:lnTo>
                <a:lnTo>
                  <a:pt x="97" y="8"/>
                </a:lnTo>
                <a:lnTo>
                  <a:pt x="91" y="5"/>
                </a:lnTo>
                <a:lnTo>
                  <a:pt x="86" y="2"/>
                </a:lnTo>
                <a:lnTo>
                  <a:pt x="80" y="1"/>
                </a:lnTo>
                <a:lnTo>
                  <a:pt x="72" y="0"/>
                </a:lnTo>
                <a:lnTo>
                  <a:pt x="65" y="0"/>
                </a:lnTo>
                <a:lnTo>
                  <a:pt x="59" y="0"/>
                </a:lnTo>
                <a:lnTo>
                  <a:pt x="52" y="1"/>
                </a:lnTo>
                <a:lnTo>
                  <a:pt x="46" y="4"/>
                </a:lnTo>
                <a:lnTo>
                  <a:pt x="41" y="6"/>
                </a:lnTo>
                <a:lnTo>
                  <a:pt x="35" y="9"/>
                </a:lnTo>
                <a:lnTo>
                  <a:pt x="30" y="14"/>
                </a:lnTo>
                <a:lnTo>
                  <a:pt x="26" y="20"/>
                </a:lnTo>
                <a:lnTo>
                  <a:pt x="22" y="26"/>
                </a:lnTo>
                <a:lnTo>
                  <a:pt x="22" y="4"/>
                </a:lnTo>
                <a:lnTo>
                  <a:pt x="0" y="4"/>
                </a:lnTo>
                <a:lnTo>
                  <a:pt x="0" y="155"/>
                </a:lnTo>
                <a:lnTo>
                  <a:pt x="23" y="155"/>
                </a:lnTo>
                <a:lnTo>
                  <a:pt x="23" y="69"/>
                </a:lnTo>
                <a:lnTo>
                  <a:pt x="24" y="58"/>
                </a:lnTo>
                <a:lnTo>
                  <a:pt x="26" y="49"/>
                </a:lnTo>
                <a:lnTo>
                  <a:pt x="29" y="41"/>
                </a:lnTo>
                <a:lnTo>
                  <a:pt x="33" y="34"/>
                </a:lnTo>
                <a:lnTo>
                  <a:pt x="40" y="29"/>
                </a:lnTo>
                <a:lnTo>
                  <a:pt x="46" y="26"/>
                </a:lnTo>
                <a:lnTo>
                  <a:pt x="54" y="23"/>
                </a:lnTo>
                <a:lnTo>
                  <a:pt x="63" y="22"/>
                </a:lnTo>
                <a:lnTo>
                  <a:pt x="70" y="23"/>
                </a:lnTo>
                <a:lnTo>
                  <a:pt x="77" y="25"/>
                </a:lnTo>
                <a:lnTo>
                  <a:pt x="81" y="28"/>
                </a:lnTo>
                <a:lnTo>
                  <a:pt x="85" y="32"/>
                </a:lnTo>
                <a:lnTo>
                  <a:pt x="87" y="37"/>
                </a:lnTo>
                <a:lnTo>
                  <a:pt x="89" y="44"/>
                </a:lnTo>
                <a:lnTo>
                  <a:pt x="90" y="53"/>
                </a:lnTo>
                <a:lnTo>
                  <a:pt x="90" y="62"/>
                </a:lnTo>
                <a:lnTo>
                  <a:pt x="90" y="155"/>
                </a:lnTo>
                <a:close/>
              </a:path>
            </a:pathLst>
          </a:custGeom>
          <a:solidFill>
            <a:srgbClr val="000080"/>
          </a:solidFill>
          <a:ln w="9525">
            <a:noFill/>
            <a:round/>
            <a:headEnd/>
            <a:tailEnd/>
          </a:ln>
        </p:spPr>
        <p:txBody>
          <a:bodyPr/>
          <a:lstStyle/>
          <a:p>
            <a:endParaRPr lang="ru-RU"/>
          </a:p>
        </p:txBody>
      </p:sp>
      <p:sp>
        <p:nvSpPr>
          <p:cNvPr id="23912" name="Freeform 360"/>
          <p:cNvSpPr>
            <a:spLocks noEditPoints="1"/>
          </p:cNvSpPr>
          <p:nvPr/>
        </p:nvSpPr>
        <p:spPr bwMode="auto">
          <a:xfrm>
            <a:off x="5751513" y="2160588"/>
            <a:ext cx="58737" cy="84137"/>
          </a:xfrm>
          <a:custGeom>
            <a:avLst/>
            <a:gdLst>
              <a:gd name="T0" fmla="*/ 91 w 128"/>
              <a:gd name="T1" fmla="*/ 99 h 158"/>
              <a:gd name="T2" fmla="*/ 87 w 128"/>
              <a:gd name="T3" fmla="*/ 114 h 158"/>
              <a:gd name="T4" fmla="*/ 79 w 128"/>
              <a:gd name="T5" fmla="*/ 126 h 158"/>
              <a:gd name="T6" fmla="*/ 65 w 128"/>
              <a:gd name="T7" fmla="*/ 134 h 158"/>
              <a:gd name="T8" fmla="*/ 48 w 128"/>
              <a:gd name="T9" fmla="*/ 136 h 158"/>
              <a:gd name="T10" fmla="*/ 38 w 128"/>
              <a:gd name="T11" fmla="*/ 135 h 158"/>
              <a:gd name="T12" fmla="*/ 30 w 128"/>
              <a:gd name="T13" fmla="*/ 131 h 158"/>
              <a:gd name="T14" fmla="*/ 26 w 128"/>
              <a:gd name="T15" fmla="*/ 122 h 158"/>
              <a:gd name="T16" fmla="*/ 24 w 128"/>
              <a:gd name="T17" fmla="*/ 113 h 158"/>
              <a:gd name="T18" fmla="*/ 25 w 128"/>
              <a:gd name="T19" fmla="*/ 103 h 158"/>
              <a:gd name="T20" fmla="*/ 29 w 128"/>
              <a:gd name="T21" fmla="*/ 96 h 158"/>
              <a:gd name="T22" fmla="*/ 37 w 128"/>
              <a:gd name="T23" fmla="*/ 90 h 158"/>
              <a:gd name="T24" fmla="*/ 47 w 128"/>
              <a:gd name="T25" fmla="*/ 87 h 158"/>
              <a:gd name="T26" fmla="*/ 70 w 128"/>
              <a:gd name="T27" fmla="*/ 84 h 158"/>
              <a:gd name="T28" fmla="*/ 91 w 128"/>
              <a:gd name="T29" fmla="*/ 77 h 158"/>
              <a:gd name="T30" fmla="*/ 93 w 128"/>
              <a:gd name="T31" fmla="*/ 140 h 158"/>
              <a:gd name="T32" fmla="*/ 96 w 128"/>
              <a:gd name="T33" fmla="*/ 148 h 158"/>
              <a:gd name="T34" fmla="*/ 101 w 128"/>
              <a:gd name="T35" fmla="*/ 154 h 158"/>
              <a:gd name="T36" fmla="*/ 109 w 128"/>
              <a:gd name="T37" fmla="*/ 157 h 158"/>
              <a:gd name="T38" fmla="*/ 121 w 128"/>
              <a:gd name="T39" fmla="*/ 156 h 158"/>
              <a:gd name="T40" fmla="*/ 128 w 128"/>
              <a:gd name="T41" fmla="*/ 135 h 158"/>
              <a:gd name="T42" fmla="*/ 118 w 128"/>
              <a:gd name="T43" fmla="*/ 135 h 158"/>
              <a:gd name="T44" fmla="*/ 114 w 128"/>
              <a:gd name="T45" fmla="*/ 127 h 158"/>
              <a:gd name="T46" fmla="*/ 114 w 128"/>
              <a:gd name="T47" fmla="*/ 46 h 158"/>
              <a:gd name="T48" fmla="*/ 111 w 128"/>
              <a:gd name="T49" fmla="*/ 26 h 158"/>
              <a:gd name="T50" fmla="*/ 101 w 128"/>
              <a:gd name="T51" fmla="*/ 11 h 158"/>
              <a:gd name="T52" fmla="*/ 84 w 128"/>
              <a:gd name="T53" fmla="*/ 2 h 158"/>
              <a:gd name="T54" fmla="*/ 61 w 128"/>
              <a:gd name="T55" fmla="*/ 0 h 158"/>
              <a:gd name="T56" fmla="*/ 38 w 128"/>
              <a:gd name="T57" fmla="*/ 4 h 158"/>
              <a:gd name="T58" fmla="*/ 21 w 128"/>
              <a:gd name="T59" fmla="*/ 13 h 158"/>
              <a:gd name="T60" fmla="*/ 10 w 128"/>
              <a:gd name="T61" fmla="*/ 28 h 158"/>
              <a:gd name="T62" fmla="*/ 6 w 128"/>
              <a:gd name="T63" fmla="*/ 48 h 158"/>
              <a:gd name="T64" fmla="*/ 28 w 128"/>
              <a:gd name="T65" fmla="*/ 49 h 158"/>
              <a:gd name="T66" fmla="*/ 30 w 128"/>
              <a:gd name="T67" fmla="*/ 37 h 158"/>
              <a:gd name="T68" fmla="*/ 37 w 128"/>
              <a:gd name="T69" fmla="*/ 29 h 158"/>
              <a:gd name="T70" fmla="*/ 46 w 128"/>
              <a:gd name="T71" fmla="*/ 23 h 158"/>
              <a:gd name="T72" fmla="*/ 60 w 128"/>
              <a:gd name="T73" fmla="*/ 22 h 158"/>
              <a:gd name="T74" fmla="*/ 74 w 128"/>
              <a:gd name="T75" fmla="*/ 23 h 158"/>
              <a:gd name="T76" fmla="*/ 83 w 128"/>
              <a:gd name="T77" fmla="*/ 28 h 158"/>
              <a:gd name="T78" fmla="*/ 88 w 128"/>
              <a:gd name="T79" fmla="*/ 35 h 158"/>
              <a:gd name="T80" fmla="*/ 91 w 128"/>
              <a:gd name="T81" fmla="*/ 44 h 158"/>
              <a:gd name="T82" fmla="*/ 89 w 128"/>
              <a:gd name="T83" fmla="*/ 55 h 158"/>
              <a:gd name="T84" fmla="*/ 84 w 128"/>
              <a:gd name="T85" fmla="*/ 60 h 158"/>
              <a:gd name="T86" fmla="*/ 70 w 128"/>
              <a:gd name="T87" fmla="*/ 63 h 158"/>
              <a:gd name="T88" fmla="*/ 47 w 128"/>
              <a:gd name="T89" fmla="*/ 65 h 158"/>
              <a:gd name="T90" fmla="*/ 26 w 128"/>
              <a:gd name="T91" fmla="*/ 71 h 158"/>
              <a:gd name="T92" fmla="*/ 11 w 128"/>
              <a:gd name="T93" fmla="*/ 80 h 158"/>
              <a:gd name="T94" fmla="*/ 3 w 128"/>
              <a:gd name="T95" fmla="*/ 94 h 158"/>
              <a:gd name="T96" fmla="*/ 0 w 128"/>
              <a:gd name="T97" fmla="*/ 113 h 158"/>
              <a:gd name="T98" fmla="*/ 3 w 128"/>
              <a:gd name="T99" fmla="*/ 132 h 158"/>
              <a:gd name="T100" fmla="*/ 11 w 128"/>
              <a:gd name="T101" fmla="*/ 147 h 158"/>
              <a:gd name="T102" fmla="*/ 25 w 128"/>
              <a:gd name="T103" fmla="*/ 155 h 158"/>
              <a:gd name="T104" fmla="*/ 44 w 128"/>
              <a:gd name="T105" fmla="*/ 158 h 158"/>
              <a:gd name="T106" fmla="*/ 70 w 128"/>
              <a:gd name="T107" fmla="*/ 153 h 158"/>
              <a:gd name="T108" fmla="*/ 93 w 128"/>
              <a:gd name="T109" fmla="*/ 134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1" y="77"/>
                </a:moveTo>
                <a:lnTo>
                  <a:pt x="91" y="99"/>
                </a:lnTo>
                <a:lnTo>
                  <a:pt x="89" y="107"/>
                </a:lnTo>
                <a:lnTo>
                  <a:pt x="87" y="114"/>
                </a:lnTo>
                <a:lnTo>
                  <a:pt x="84" y="120"/>
                </a:lnTo>
                <a:lnTo>
                  <a:pt x="79" y="126"/>
                </a:lnTo>
                <a:lnTo>
                  <a:pt x="73" y="131"/>
                </a:lnTo>
                <a:lnTo>
                  <a:pt x="65" y="134"/>
                </a:lnTo>
                <a:lnTo>
                  <a:pt x="58" y="135"/>
                </a:lnTo>
                <a:lnTo>
                  <a:pt x="48" y="136"/>
                </a:lnTo>
                <a:lnTo>
                  <a:pt x="43" y="136"/>
                </a:lnTo>
                <a:lnTo>
                  <a:pt x="38" y="135"/>
                </a:lnTo>
                <a:lnTo>
                  <a:pt x="34" y="133"/>
                </a:lnTo>
                <a:lnTo>
                  <a:pt x="30" y="131"/>
                </a:lnTo>
                <a:lnTo>
                  <a:pt x="27" y="127"/>
                </a:lnTo>
                <a:lnTo>
                  <a:pt x="26" y="122"/>
                </a:lnTo>
                <a:lnTo>
                  <a:pt x="24" y="118"/>
                </a:lnTo>
                <a:lnTo>
                  <a:pt x="24" y="113"/>
                </a:lnTo>
                <a:lnTo>
                  <a:pt x="24" y="107"/>
                </a:lnTo>
                <a:lnTo>
                  <a:pt x="25" y="103"/>
                </a:lnTo>
                <a:lnTo>
                  <a:pt x="27" y="99"/>
                </a:lnTo>
                <a:lnTo>
                  <a:pt x="29" y="96"/>
                </a:lnTo>
                <a:lnTo>
                  <a:pt x="33" y="92"/>
                </a:lnTo>
                <a:lnTo>
                  <a:pt x="37" y="90"/>
                </a:lnTo>
                <a:lnTo>
                  <a:pt x="42" y="89"/>
                </a:lnTo>
                <a:lnTo>
                  <a:pt x="47" y="87"/>
                </a:lnTo>
                <a:lnTo>
                  <a:pt x="59" y="85"/>
                </a:lnTo>
                <a:lnTo>
                  <a:pt x="70" y="84"/>
                </a:lnTo>
                <a:lnTo>
                  <a:pt x="81" y="82"/>
                </a:lnTo>
                <a:lnTo>
                  <a:pt x="91" y="77"/>
                </a:lnTo>
                <a:close/>
                <a:moveTo>
                  <a:pt x="93" y="134"/>
                </a:moveTo>
                <a:lnTo>
                  <a:pt x="93" y="140"/>
                </a:lnTo>
                <a:lnTo>
                  <a:pt x="94" y="145"/>
                </a:lnTo>
                <a:lnTo>
                  <a:pt x="96" y="148"/>
                </a:lnTo>
                <a:lnTo>
                  <a:pt x="98" y="152"/>
                </a:lnTo>
                <a:lnTo>
                  <a:pt x="101" y="154"/>
                </a:lnTo>
                <a:lnTo>
                  <a:pt x="105" y="156"/>
                </a:lnTo>
                <a:lnTo>
                  <a:pt x="109" y="157"/>
                </a:lnTo>
                <a:lnTo>
                  <a:pt x="116" y="157"/>
                </a:lnTo>
                <a:lnTo>
                  <a:pt x="121" y="156"/>
                </a:lnTo>
                <a:lnTo>
                  <a:pt x="128" y="155"/>
                </a:lnTo>
                <a:lnTo>
                  <a:pt x="128" y="135"/>
                </a:lnTo>
                <a:lnTo>
                  <a:pt x="122" y="136"/>
                </a:lnTo>
                <a:lnTo>
                  <a:pt x="118" y="135"/>
                </a:lnTo>
                <a:lnTo>
                  <a:pt x="115" y="132"/>
                </a:lnTo>
                <a:lnTo>
                  <a:pt x="114" y="127"/>
                </a:lnTo>
                <a:lnTo>
                  <a:pt x="114" y="120"/>
                </a:lnTo>
                <a:lnTo>
                  <a:pt x="114" y="46"/>
                </a:lnTo>
                <a:lnTo>
                  <a:pt x="113" y="35"/>
                </a:lnTo>
                <a:lnTo>
                  <a:pt x="111" y="26"/>
                </a:lnTo>
                <a:lnTo>
                  <a:pt x="106" y="18"/>
                </a:lnTo>
                <a:lnTo>
                  <a:pt x="101" y="11"/>
                </a:lnTo>
                <a:lnTo>
                  <a:pt x="94" y="6"/>
                </a:lnTo>
                <a:lnTo>
                  <a:pt x="84" y="2"/>
                </a:lnTo>
                <a:lnTo>
                  <a:pt x="74" y="1"/>
                </a:lnTo>
                <a:lnTo>
                  <a:pt x="61" y="0"/>
                </a:lnTo>
                <a:lnTo>
                  <a:pt x="48" y="1"/>
                </a:lnTo>
                <a:lnTo>
                  <a:pt x="38" y="4"/>
                </a:lnTo>
                <a:lnTo>
                  <a:pt x="28" y="7"/>
                </a:lnTo>
                <a:lnTo>
                  <a:pt x="21" y="13"/>
                </a:lnTo>
                <a:lnTo>
                  <a:pt x="15" y="20"/>
                </a:lnTo>
                <a:lnTo>
                  <a:pt x="10" y="28"/>
                </a:lnTo>
                <a:lnTo>
                  <a:pt x="7" y="37"/>
                </a:lnTo>
                <a:lnTo>
                  <a:pt x="6" y="48"/>
                </a:lnTo>
                <a:lnTo>
                  <a:pt x="6" y="49"/>
                </a:lnTo>
                <a:lnTo>
                  <a:pt x="28" y="49"/>
                </a:lnTo>
                <a:lnTo>
                  <a:pt x="28" y="43"/>
                </a:lnTo>
                <a:lnTo>
                  <a:pt x="30" y="37"/>
                </a:lnTo>
                <a:lnTo>
                  <a:pt x="33" y="33"/>
                </a:lnTo>
                <a:lnTo>
                  <a:pt x="37" y="29"/>
                </a:lnTo>
                <a:lnTo>
                  <a:pt x="41" y="26"/>
                </a:lnTo>
                <a:lnTo>
                  <a:pt x="46" y="23"/>
                </a:lnTo>
                <a:lnTo>
                  <a:pt x="53" y="22"/>
                </a:lnTo>
                <a:lnTo>
                  <a:pt x="60" y="22"/>
                </a:lnTo>
                <a:lnTo>
                  <a:pt x="67" y="22"/>
                </a:lnTo>
                <a:lnTo>
                  <a:pt x="74" y="23"/>
                </a:lnTo>
                <a:lnTo>
                  <a:pt x="79" y="26"/>
                </a:lnTo>
                <a:lnTo>
                  <a:pt x="83" y="28"/>
                </a:lnTo>
                <a:lnTo>
                  <a:pt x="86" y="30"/>
                </a:lnTo>
                <a:lnTo>
                  <a:pt x="88" y="35"/>
                </a:lnTo>
                <a:lnTo>
                  <a:pt x="91" y="39"/>
                </a:lnTo>
                <a:lnTo>
                  <a:pt x="91" y="44"/>
                </a:lnTo>
                <a:lnTo>
                  <a:pt x="91" y="50"/>
                </a:lnTo>
                <a:lnTo>
                  <a:pt x="89" y="55"/>
                </a:lnTo>
                <a:lnTo>
                  <a:pt x="88" y="57"/>
                </a:lnTo>
                <a:lnTo>
                  <a:pt x="84" y="60"/>
                </a:lnTo>
                <a:lnTo>
                  <a:pt x="79" y="62"/>
                </a:lnTo>
                <a:lnTo>
                  <a:pt x="70" y="63"/>
                </a:lnTo>
                <a:lnTo>
                  <a:pt x="60" y="64"/>
                </a:lnTo>
                <a:lnTo>
                  <a:pt x="47" y="65"/>
                </a:lnTo>
                <a:lnTo>
                  <a:pt x="36" y="68"/>
                </a:lnTo>
                <a:lnTo>
                  <a:pt x="26" y="71"/>
                </a:lnTo>
                <a:lnTo>
                  <a:pt x="18" y="75"/>
                </a:lnTo>
                <a:lnTo>
                  <a:pt x="11" y="80"/>
                </a:lnTo>
                <a:lnTo>
                  <a:pt x="6" y="86"/>
                </a:lnTo>
                <a:lnTo>
                  <a:pt x="3" y="94"/>
                </a:lnTo>
                <a:lnTo>
                  <a:pt x="1" y="103"/>
                </a:lnTo>
                <a:lnTo>
                  <a:pt x="0" y="113"/>
                </a:lnTo>
                <a:lnTo>
                  <a:pt x="1" y="124"/>
                </a:lnTo>
                <a:lnTo>
                  <a:pt x="3" y="132"/>
                </a:lnTo>
                <a:lnTo>
                  <a:pt x="6" y="140"/>
                </a:lnTo>
                <a:lnTo>
                  <a:pt x="11" y="147"/>
                </a:lnTo>
                <a:lnTo>
                  <a:pt x="18" y="152"/>
                </a:lnTo>
                <a:lnTo>
                  <a:pt x="25" y="155"/>
                </a:lnTo>
                <a:lnTo>
                  <a:pt x="35" y="157"/>
                </a:lnTo>
                <a:lnTo>
                  <a:pt x="44" y="158"/>
                </a:lnTo>
                <a:lnTo>
                  <a:pt x="58" y="157"/>
                </a:lnTo>
                <a:lnTo>
                  <a:pt x="70" y="153"/>
                </a:lnTo>
                <a:lnTo>
                  <a:pt x="82" y="145"/>
                </a:lnTo>
                <a:lnTo>
                  <a:pt x="93" y="134"/>
                </a:lnTo>
                <a:close/>
              </a:path>
            </a:pathLst>
          </a:custGeom>
          <a:solidFill>
            <a:srgbClr val="000080"/>
          </a:solidFill>
          <a:ln w="9525">
            <a:noFill/>
            <a:round/>
            <a:headEnd/>
            <a:tailEnd/>
          </a:ln>
        </p:spPr>
        <p:txBody>
          <a:bodyPr/>
          <a:lstStyle/>
          <a:p>
            <a:endParaRPr lang="ru-RU"/>
          </a:p>
        </p:txBody>
      </p:sp>
      <p:sp>
        <p:nvSpPr>
          <p:cNvPr id="23913" name="Freeform 361"/>
          <p:cNvSpPr>
            <a:spLocks/>
          </p:cNvSpPr>
          <p:nvPr/>
        </p:nvSpPr>
        <p:spPr bwMode="auto">
          <a:xfrm>
            <a:off x="5822950" y="2162175"/>
            <a:ext cx="50800" cy="82550"/>
          </a:xfrm>
          <a:custGeom>
            <a:avLst/>
            <a:gdLst>
              <a:gd name="T0" fmla="*/ 23 w 113"/>
              <a:gd name="T1" fmla="*/ 0 h 154"/>
              <a:gd name="T2" fmla="*/ 0 w 113"/>
              <a:gd name="T3" fmla="*/ 0 h 154"/>
              <a:gd name="T4" fmla="*/ 0 w 113"/>
              <a:gd name="T5" fmla="*/ 90 h 154"/>
              <a:gd name="T6" fmla="*/ 0 w 113"/>
              <a:gd name="T7" fmla="*/ 97 h 154"/>
              <a:gd name="T8" fmla="*/ 0 w 113"/>
              <a:gd name="T9" fmla="*/ 108 h 154"/>
              <a:gd name="T10" fmla="*/ 1 w 113"/>
              <a:gd name="T11" fmla="*/ 117 h 154"/>
              <a:gd name="T12" fmla="*/ 3 w 113"/>
              <a:gd name="T13" fmla="*/ 127 h 154"/>
              <a:gd name="T14" fmla="*/ 6 w 113"/>
              <a:gd name="T15" fmla="*/ 134 h 154"/>
              <a:gd name="T16" fmla="*/ 9 w 113"/>
              <a:gd name="T17" fmla="*/ 138 h 154"/>
              <a:gd name="T18" fmla="*/ 12 w 113"/>
              <a:gd name="T19" fmla="*/ 143 h 154"/>
              <a:gd name="T20" fmla="*/ 16 w 113"/>
              <a:gd name="T21" fmla="*/ 146 h 154"/>
              <a:gd name="T22" fmla="*/ 22 w 113"/>
              <a:gd name="T23" fmla="*/ 149 h 154"/>
              <a:gd name="T24" fmla="*/ 27 w 113"/>
              <a:gd name="T25" fmla="*/ 151 h 154"/>
              <a:gd name="T26" fmla="*/ 33 w 113"/>
              <a:gd name="T27" fmla="*/ 153 h 154"/>
              <a:gd name="T28" fmla="*/ 40 w 113"/>
              <a:gd name="T29" fmla="*/ 154 h 154"/>
              <a:gd name="T30" fmla="*/ 46 w 113"/>
              <a:gd name="T31" fmla="*/ 154 h 154"/>
              <a:gd name="T32" fmla="*/ 53 w 113"/>
              <a:gd name="T33" fmla="*/ 154 h 154"/>
              <a:gd name="T34" fmla="*/ 61 w 113"/>
              <a:gd name="T35" fmla="*/ 153 h 154"/>
              <a:gd name="T36" fmla="*/ 67 w 113"/>
              <a:gd name="T37" fmla="*/ 151 h 154"/>
              <a:gd name="T38" fmla="*/ 73 w 113"/>
              <a:gd name="T39" fmla="*/ 148 h 154"/>
              <a:gd name="T40" fmla="*/ 79 w 113"/>
              <a:gd name="T41" fmla="*/ 144 h 154"/>
              <a:gd name="T42" fmla="*/ 83 w 113"/>
              <a:gd name="T43" fmla="*/ 139 h 154"/>
              <a:gd name="T44" fmla="*/ 87 w 113"/>
              <a:gd name="T45" fmla="*/ 135 h 154"/>
              <a:gd name="T46" fmla="*/ 91 w 113"/>
              <a:gd name="T47" fmla="*/ 129 h 154"/>
              <a:gd name="T48" fmla="*/ 91 w 113"/>
              <a:gd name="T49" fmla="*/ 151 h 154"/>
              <a:gd name="T50" fmla="*/ 113 w 113"/>
              <a:gd name="T51" fmla="*/ 151 h 154"/>
              <a:gd name="T52" fmla="*/ 113 w 113"/>
              <a:gd name="T53" fmla="*/ 0 h 154"/>
              <a:gd name="T54" fmla="*/ 90 w 113"/>
              <a:gd name="T55" fmla="*/ 0 h 154"/>
              <a:gd name="T56" fmla="*/ 90 w 113"/>
              <a:gd name="T57" fmla="*/ 81 h 154"/>
              <a:gd name="T58" fmla="*/ 89 w 113"/>
              <a:gd name="T59" fmla="*/ 93 h 154"/>
              <a:gd name="T60" fmla="*/ 88 w 113"/>
              <a:gd name="T61" fmla="*/ 103 h 154"/>
              <a:gd name="T62" fmla="*/ 85 w 113"/>
              <a:gd name="T63" fmla="*/ 113 h 154"/>
              <a:gd name="T64" fmla="*/ 80 w 113"/>
              <a:gd name="T65" fmla="*/ 120 h 154"/>
              <a:gd name="T66" fmla="*/ 74 w 113"/>
              <a:gd name="T67" fmla="*/ 125 h 154"/>
              <a:gd name="T68" fmla="*/ 68 w 113"/>
              <a:gd name="T69" fmla="*/ 129 h 154"/>
              <a:gd name="T70" fmla="*/ 60 w 113"/>
              <a:gd name="T71" fmla="*/ 131 h 154"/>
              <a:gd name="T72" fmla="*/ 50 w 113"/>
              <a:gd name="T73" fmla="*/ 132 h 154"/>
              <a:gd name="T74" fmla="*/ 43 w 113"/>
              <a:gd name="T75" fmla="*/ 132 h 154"/>
              <a:gd name="T76" fmla="*/ 36 w 113"/>
              <a:gd name="T77" fmla="*/ 130 h 154"/>
              <a:gd name="T78" fmla="*/ 32 w 113"/>
              <a:gd name="T79" fmla="*/ 127 h 154"/>
              <a:gd name="T80" fmla="*/ 28 w 113"/>
              <a:gd name="T81" fmla="*/ 123 h 154"/>
              <a:gd name="T82" fmla="*/ 26 w 113"/>
              <a:gd name="T83" fmla="*/ 117 h 154"/>
              <a:gd name="T84" fmla="*/ 24 w 113"/>
              <a:gd name="T85" fmla="*/ 110 h 154"/>
              <a:gd name="T86" fmla="*/ 23 w 113"/>
              <a:gd name="T87" fmla="*/ 102 h 154"/>
              <a:gd name="T88" fmla="*/ 23 w 113"/>
              <a:gd name="T89" fmla="*/ 93 h 154"/>
              <a:gd name="T90" fmla="*/ 23 w 113"/>
              <a:gd name="T91" fmla="*/ 0 h 15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154"/>
              <a:gd name="T140" fmla="*/ 113 w 113"/>
              <a:gd name="T141" fmla="*/ 154 h 15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154">
                <a:moveTo>
                  <a:pt x="23" y="0"/>
                </a:moveTo>
                <a:lnTo>
                  <a:pt x="0" y="0"/>
                </a:lnTo>
                <a:lnTo>
                  <a:pt x="0" y="90"/>
                </a:lnTo>
                <a:lnTo>
                  <a:pt x="0" y="97"/>
                </a:lnTo>
                <a:lnTo>
                  <a:pt x="0" y="108"/>
                </a:lnTo>
                <a:lnTo>
                  <a:pt x="1" y="117"/>
                </a:lnTo>
                <a:lnTo>
                  <a:pt x="3" y="127"/>
                </a:lnTo>
                <a:lnTo>
                  <a:pt x="6" y="134"/>
                </a:lnTo>
                <a:lnTo>
                  <a:pt x="9" y="138"/>
                </a:lnTo>
                <a:lnTo>
                  <a:pt x="12" y="143"/>
                </a:lnTo>
                <a:lnTo>
                  <a:pt x="16" y="146"/>
                </a:lnTo>
                <a:lnTo>
                  <a:pt x="22" y="149"/>
                </a:lnTo>
                <a:lnTo>
                  <a:pt x="27" y="151"/>
                </a:lnTo>
                <a:lnTo>
                  <a:pt x="33" y="153"/>
                </a:lnTo>
                <a:lnTo>
                  <a:pt x="40" y="154"/>
                </a:lnTo>
                <a:lnTo>
                  <a:pt x="46" y="154"/>
                </a:lnTo>
                <a:lnTo>
                  <a:pt x="53" y="154"/>
                </a:lnTo>
                <a:lnTo>
                  <a:pt x="61" y="153"/>
                </a:lnTo>
                <a:lnTo>
                  <a:pt x="67" y="151"/>
                </a:lnTo>
                <a:lnTo>
                  <a:pt x="73" y="148"/>
                </a:lnTo>
                <a:lnTo>
                  <a:pt x="79" y="144"/>
                </a:lnTo>
                <a:lnTo>
                  <a:pt x="83" y="139"/>
                </a:lnTo>
                <a:lnTo>
                  <a:pt x="87" y="135"/>
                </a:lnTo>
                <a:lnTo>
                  <a:pt x="91" y="129"/>
                </a:lnTo>
                <a:lnTo>
                  <a:pt x="91" y="151"/>
                </a:lnTo>
                <a:lnTo>
                  <a:pt x="113" y="151"/>
                </a:lnTo>
                <a:lnTo>
                  <a:pt x="113" y="0"/>
                </a:lnTo>
                <a:lnTo>
                  <a:pt x="90" y="0"/>
                </a:lnTo>
                <a:lnTo>
                  <a:pt x="90" y="81"/>
                </a:lnTo>
                <a:lnTo>
                  <a:pt x="89" y="93"/>
                </a:lnTo>
                <a:lnTo>
                  <a:pt x="88" y="103"/>
                </a:lnTo>
                <a:lnTo>
                  <a:pt x="85" y="113"/>
                </a:lnTo>
                <a:lnTo>
                  <a:pt x="80" y="120"/>
                </a:lnTo>
                <a:lnTo>
                  <a:pt x="74" y="125"/>
                </a:lnTo>
                <a:lnTo>
                  <a:pt x="68" y="129"/>
                </a:lnTo>
                <a:lnTo>
                  <a:pt x="60" y="131"/>
                </a:lnTo>
                <a:lnTo>
                  <a:pt x="50" y="132"/>
                </a:lnTo>
                <a:lnTo>
                  <a:pt x="43" y="132"/>
                </a:lnTo>
                <a:lnTo>
                  <a:pt x="36" y="130"/>
                </a:lnTo>
                <a:lnTo>
                  <a:pt x="32" y="127"/>
                </a:lnTo>
                <a:lnTo>
                  <a:pt x="28" y="123"/>
                </a:lnTo>
                <a:lnTo>
                  <a:pt x="26" y="117"/>
                </a:lnTo>
                <a:lnTo>
                  <a:pt x="24" y="110"/>
                </a:lnTo>
                <a:lnTo>
                  <a:pt x="23" y="102"/>
                </a:lnTo>
                <a:lnTo>
                  <a:pt x="23" y="93"/>
                </a:lnTo>
                <a:lnTo>
                  <a:pt x="23" y="0"/>
                </a:lnTo>
                <a:close/>
              </a:path>
            </a:pathLst>
          </a:custGeom>
          <a:solidFill>
            <a:srgbClr val="000080"/>
          </a:solidFill>
          <a:ln w="9525">
            <a:noFill/>
            <a:round/>
            <a:headEnd/>
            <a:tailEnd/>
          </a:ln>
        </p:spPr>
        <p:txBody>
          <a:bodyPr/>
          <a:lstStyle/>
          <a:p>
            <a:endParaRPr lang="ru-RU"/>
          </a:p>
        </p:txBody>
      </p:sp>
      <p:sp>
        <p:nvSpPr>
          <p:cNvPr id="23914" name="Freeform 362"/>
          <p:cNvSpPr>
            <a:spLocks noEditPoints="1"/>
          </p:cNvSpPr>
          <p:nvPr/>
        </p:nvSpPr>
        <p:spPr bwMode="auto">
          <a:xfrm>
            <a:off x="5888038" y="2133600"/>
            <a:ext cx="60325" cy="111125"/>
          </a:xfrm>
          <a:custGeom>
            <a:avLst/>
            <a:gdLst>
              <a:gd name="T0" fmla="*/ 126 w 126"/>
              <a:gd name="T1" fmla="*/ 0 h 210"/>
              <a:gd name="T2" fmla="*/ 104 w 126"/>
              <a:gd name="T3" fmla="*/ 0 h 210"/>
              <a:gd name="T4" fmla="*/ 104 w 126"/>
              <a:gd name="T5" fmla="*/ 75 h 210"/>
              <a:gd name="T6" fmla="*/ 96 w 126"/>
              <a:gd name="T7" fmla="*/ 65 h 210"/>
              <a:gd name="T8" fmla="*/ 85 w 126"/>
              <a:gd name="T9" fmla="*/ 58 h 210"/>
              <a:gd name="T10" fmla="*/ 74 w 126"/>
              <a:gd name="T11" fmla="*/ 53 h 210"/>
              <a:gd name="T12" fmla="*/ 60 w 126"/>
              <a:gd name="T13" fmla="*/ 52 h 210"/>
              <a:gd name="T14" fmla="*/ 47 w 126"/>
              <a:gd name="T15" fmla="*/ 53 h 210"/>
              <a:gd name="T16" fmla="*/ 36 w 126"/>
              <a:gd name="T17" fmla="*/ 58 h 210"/>
              <a:gd name="T18" fmla="*/ 25 w 126"/>
              <a:gd name="T19" fmla="*/ 64 h 210"/>
              <a:gd name="T20" fmla="*/ 17 w 126"/>
              <a:gd name="T21" fmla="*/ 73 h 210"/>
              <a:gd name="T22" fmla="*/ 9 w 126"/>
              <a:gd name="T23" fmla="*/ 85 h 210"/>
              <a:gd name="T24" fmla="*/ 4 w 126"/>
              <a:gd name="T25" fmla="*/ 99 h 210"/>
              <a:gd name="T26" fmla="*/ 1 w 126"/>
              <a:gd name="T27" fmla="*/ 114 h 210"/>
              <a:gd name="T28" fmla="*/ 0 w 126"/>
              <a:gd name="T29" fmla="*/ 131 h 210"/>
              <a:gd name="T30" fmla="*/ 1 w 126"/>
              <a:gd name="T31" fmla="*/ 149 h 210"/>
              <a:gd name="T32" fmla="*/ 4 w 126"/>
              <a:gd name="T33" fmla="*/ 165 h 210"/>
              <a:gd name="T34" fmla="*/ 9 w 126"/>
              <a:gd name="T35" fmla="*/ 178 h 210"/>
              <a:gd name="T36" fmla="*/ 17 w 126"/>
              <a:gd name="T37" fmla="*/ 190 h 210"/>
              <a:gd name="T38" fmla="*/ 25 w 126"/>
              <a:gd name="T39" fmla="*/ 199 h 210"/>
              <a:gd name="T40" fmla="*/ 36 w 126"/>
              <a:gd name="T41" fmla="*/ 205 h 210"/>
              <a:gd name="T42" fmla="*/ 47 w 126"/>
              <a:gd name="T43" fmla="*/ 209 h 210"/>
              <a:gd name="T44" fmla="*/ 60 w 126"/>
              <a:gd name="T45" fmla="*/ 210 h 210"/>
              <a:gd name="T46" fmla="*/ 73 w 126"/>
              <a:gd name="T47" fmla="*/ 209 h 210"/>
              <a:gd name="T48" fmla="*/ 84 w 126"/>
              <a:gd name="T49" fmla="*/ 205 h 210"/>
              <a:gd name="T50" fmla="*/ 95 w 126"/>
              <a:gd name="T51" fmla="*/ 198 h 210"/>
              <a:gd name="T52" fmla="*/ 104 w 126"/>
              <a:gd name="T53" fmla="*/ 187 h 210"/>
              <a:gd name="T54" fmla="*/ 104 w 126"/>
              <a:gd name="T55" fmla="*/ 207 h 210"/>
              <a:gd name="T56" fmla="*/ 126 w 126"/>
              <a:gd name="T57" fmla="*/ 207 h 210"/>
              <a:gd name="T58" fmla="*/ 126 w 126"/>
              <a:gd name="T59" fmla="*/ 0 h 210"/>
              <a:gd name="T60" fmla="*/ 105 w 126"/>
              <a:gd name="T61" fmla="*/ 131 h 210"/>
              <a:gd name="T62" fmla="*/ 104 w 126"/>
              <a:gd name="T63" fmla="*/ 144 h 210"/>
              <a:gd name="T64" fmla="*/ 102 w 126"/>
              <a:gd name="T65" fmla="*/ 156 h 210"/>
              <a:gd name="T66" fmla="*/ 99 w 126"/>
              <a:gd name="T67" fmla="*/ 165 h 210"/>
              <a:gd name="T68" fmla="*/ 95 w 126"/>
              <a:gd name="T69" fmla="*/ 173 h 210"/>
              <a:gd name="T70" fmla="*/ 88 w 126"/>
              <a:gd name="T71" fmla="*/ 180 h 210"/>
              <a:gd name="T72" fmla="*/ 82 w 126"/>
              <a:gd name="T73" fmla="*/ 185 h 210"/>
              <a:gd name="T74" fmla="*/ 74 w 126"/>
              <a:gd name="T75" fmla="*/ 187 h 210"/>
              <a:gd name="T76" fmla="*/ 65 w 126"/>
              <a:gd name="T77" fmla="*/ 188 h 210"/>
              <a:gd name="T78" fmla="*/ 56 w 126"/>
              <a:gd name="T79" fmla="*/ 187 h 210"/>
              <a:gd name="T80" fmla="*/ 48 w 126"/>
              <a:gd name="T81" fmla="*/ 185 h 210"/>
              <a:gd name="T82" fmla="*/ 41 w 126"/>
              <a:gd name="T83" fmla="*/ 180 h 210"/>
              <a:gd name="T84" fmla="*/ 35 w 126"/>
              <a:gd name="T85" fmla="*/ 174 h 210"/>
              <a:gd name="T86" fmla="*/ 30 w 126"/>
              <a:gd name="T87" fmla="*/ 166 h 210"/>
              <a:gd name="T88" fmla="*/ 27 w 126"/>
              <a:gd name="T89" fmla="*/ 157 h 210"/>
              <a:gd name="T90" fmla="*/ 25 w 126"/>
              <a:gd name="T91" fmla="*/ 146 h 210"/>
              <a:gd name="T92" fmla="*/ 24 w 126"/>
              <a:gd name="T93" fmla="*/ 134 h 210"/>
              <a:gd name="T94" fmla="*/ 25 w 126"/>
              <a:gd name="T95" fmla="*/ 121 h 210"/>
              <a:gd name="T96" fmla="*/ 27 w 126"/>
              <a:gd name="T97" fmla="*/ 109 h 210"/>
              <a:gd name="T98" fmla="*/ 30 w 126"/>
              <a:gd name="T99" fmla="*/ 99 h 210"/>
              <a:gd name="T100" fmla="*/ 35 w 126"/>
              <a:gd name="T101" fmla="*/ 91 h 210"/>
              <a:gd name="T102" fmla="*/ 41 w 126"/>
              <a:gd name="T103" fmla="*/ 84 h 210"/>
              <a:gd name="T104" fmla="*/ 47 w 126"/>
              <a:gd name="T105" fmla="*/ 79 h 210"/>
              <a:gd name="T106" fmla="*/ 56 w 126"/>
              <a:gd name="T107" fmla="*/ 77 h 210"/>
              <a:gd name="T108" fmla="*/ 64 w 126"/>
              <a:gd name="T109" fmla="*/ 75 h 210"/>
              <a:gd name="T110" fmla="*/ 74 w 126"/>
              <a:gd name="T111" fmla="*/ 77 h 210"/>
              <a:gd name="T112" fmla="*/ 82 w 126"/>
              <a:gd name="T113" fmla="*/ 79 h 210"/>
              <a:gd name="T114" fmla="*/ 90 w 126"/>
              <a:gd name="T115" fmla="*/ 84 h 210"/>
              <a:gd name="T116" fmla="*/ 95 w 126"/>
              <a:gd name="T117" fmla="*/ 89 h 210"/>
              <a:gd name="T118" fmla="*/ 100 w 126"/>
              <a:gd name="T119" fmla="*/ 98 h 210"/>
              <a:gd name="T120" fmla="*/ 103 w 126"/>
              <a:gd name="T121" fmla="*/ 107 h 210"/>
              <a:gd name="T122" fmla="*/ 104 w 126"/>
              <a:gd name="T123" fmla="*/ 118 h 210"/>
              <a:gd name="T124" fmla="*/ 105 w 126"/>
              <a:gd name="T125" fmla="*/ 131 h 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6"/>
              <a:gd name="T190" fmla="*/ 0 h 210"/>
              <a:gd name="T191" fmla="*/ 126 w 126"/>
              <a:gd name="T192" fmla="*/ 210 h 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6" h="210">
                <a:moveTo>
                  <a:pt x="126" y="0"/>
                </a:moveTo>
                <a:lnTo>
                  <a:pt x="104" y="0"/>
                </a:lnTo>
                <a:lnTo>
                  <a:pt x="104" y="75"/>
                </a:lnTo>
                <a:lnTo>
                  <a:pt x="96" y="65"/>
                </a:lnTo>
                <a:lnTo>
                  <a:pt x="85" y="58"/>
                </a:lnTo>
                <a:lnTo>
                  <a:pt x="74" y="53"/>
                </a:lnTo>
                <a:lnTo>
                  <a:pt x="60" y="52"/>
                </a:lnTo>
                <a:lnTo>
                  <a:pt x="47" y="53"/>
                </a:lnTo>
                <a:lnTo>
                  <a:pt x="36" y="58"/>
                </a:lnTo>
                <a:lnTo>
                  <a:pt x="25" y="64"/>
                </a:lnTo>
                <a:lnTo>
                  <a:pt x="17" y="73"/>
                </a:lnTo>
                <a:lnTo>
                  <a:pt x="9" y="85"/>
                </a:lnTo>
                <a:lnTo>
                  <a:pt x="4" y="99"/>
                </a:lnTo>
                <a:lnTo>
                  <a:pt x="1" y="114"/>
                </a:lnTo>
                <a:lnTo>
                  <a:pt x="0" y="131"/>
                </a:lnTo>
                <a:lnTo>
                  <a:pt x="1" y="149"/>
                </a:lnTo>
                <a:lnTo>
                  <a:pt x="4" y="165"/>
                </a:lnTo>
                <a:lnTo>
                  <a:pt x="9" y="178"/>
                </a:lnTo>
                <a:lnTo>
                  <a:pt x="17" y="190"/>
                </a:lnTo>
                <a:lnTo>
                  <a:pt x="25" y="199"/>
                </a:lnTo>
                <a:lnTo>
                  <a:pt x="36" y="205"/>
                </a:lnTo>
                <a:lnTo>
                  <a:pt x="47" y="209"/>
                </a:lnTo>
                <a:lnTo>
                  <a:pt x="60" y="210"/>
                </a:lnTo>
                <a:lnTo>
                  <a:pt x="73" y="209"/>
                </a:lnTo>
                <a:lnTo>
                  <a:pt x="84" y="205"/>
                </a:lnTo>
                <a:lnTo>
                  <a:pt x="95" y="198"/>
                </a:lnTo>
                <a:lnTo>
                  <a:pt x="104" y="187"/>
                </a:lnTo>
                <a:lnTo>
                  <a:pt x="104" y="207"/>
                </a:lnTo>
                <a:lnTo>
                  <a:pt x="126" y="207"/>
                </a:lnTo>
                <a:lnTo>
                  <a:pt x="126" y="0"/>
                </a:lnTo>
                <a:close/>
                <a:moveTo>
                  <a:pt x="105" y="131"/>
                </a:moveTo>
                <a:lnTo>
                  <a:pt x="104" y="144"/>
                </a:lnTo>
                <a:lnTo>
                  <a:pt x="102" y="156"/>
                </a:lnTo>
                <a:lnTo>
                  <a:pt x="99" y="165"/>
                </a:lnTo>
                <a:lnTo>
                  <a:pt x="95" y="173"/>
                </a:lnTo>
                <a:lnTo>
                  <a:pt x="88" y="180"/>
                </a:lnTo>
                <a:lnTo>
                  <a:pt x="82" y="185"/>
                </a:lnTo>
                <a:lnTo>
                  <a:pt x="74" y="187"/>
                </a:lnTo>
                <a:lnTo>
                  <a:pt x="65" y="188"/>
                </a:lnTo>
                <a:lnTo>
                  <a:pt x="56" y="187"/>
                </a:lnTo>
                <a:lnTo>
                  <a:pt x="48" y="185"/>
                </a:lnTo>
                <a:lnTo>
                  <a:pt x="41" y="180"/>
                </a:lnTo>
                <a:lnTo>
                  <a:pt x="35" y="174"/>
                </a:lnTo>
                <a:lnTo>
                  <a:pt x="30" y="166"/>
                </a:lnTo>
                <a:lnTo>
                  <a:pt x="27" y="157"/>
                </a:lnTo>
                <a:lnTo>
                  <a:pt x="25" y="146"/>
                </a:lnTo>
                <a:lnTo>
                  <a:pt x="24" y="134"/>
                </a:lnTo>
                <a:lnTo>
                  <a:pt x="25" y="121"/>
                </a:lnTo>
                <a:lnTo>
                  <a:pt x="27" y="109"/>
                </a:lnTo>
                <a:lnTo>
                  <a:pt x="30" y="99"/>
                </a:lnTo>
                <a:lnTo>
                  <a:pt x="35" y="91"/>
                </a:lnTo>
                <a:lnTo>
                  <a:pt x="41" y="84"/>
                </a:lnTo>
                <a:lnTo>
                  <a:pt x="47" y="79"/>
                </a:lnTo>
                <a:lnTo>
                  <a:pt x="56" y="77"/>
                </a:lnTo>
                <a:lnTo>
                  <a:pt x="64" y="75"/>
                </a:lnTo>
                <a:lnTo>
                  <a:pt x="74" y="77"/>
                </a:lnTo>
                <a:lnTo>
                  <a:pt x="82" y="79"/>
                </a:lnTo>
                <a:lnTo>
                  <a:pt x="90" y="84"/>
                </a:lnTo>
                <a:lnTo>
                  <a:pt x="95" y="89"/>
                </a:lnTo>
                <a:lnTo>
                  <a:pt x="100" y="98"/>
                </a:lnTo>
                <a:lnTo>
                  <a:pt x="103" y="107"/>
                </a:lnTo>
                <a:lnTo>
                  <a:pt x="104" y="118"/>
                </a:lnTo>
                <a:lnTo>
                  <a:pt x="105" y="131"/>
                </a:lnTo>
                <a:close/>
              </a:path>
            </a:pathLst>
          </a:custGeom>
          <a:solidFill>
            <a:srgbClr val="000080"/>
          </a:solidFill>
          <a:ln w="9525">
            <a:noFill/>
            <a:round/>
            <a:headEnd/>
            <a:tailEnd/>
          </a:ln>
        </p:spPr>
        <p:txBody>
          <a:bodyPr/>
          <a:lstStyle/>
          <a:p>
            <a:endParaRPr lang="ru-RU"/>
          </a:p>
        </p:txBody>
      </p:sp>
      <p:sp>
        <p:nvSpPr>
          <p:cNvPr id="23915" name="Freeform 363"/>
          <p:cNvSpPr>
            <a:spLocks/>
          </p:cNvSpPr>
          <p:nvPr/>
        </p:nvSpPr>
        <p:spPr bwMode="auto">
          <a:xfrm>
            <a:off x="5994400" y="2130425"/>
            <a:ext cx="69850" cy="114300"/>
          </a:xfrm>
          <a:custGeom>
            <a:avLst/>
            <a:gdLst>
              <a:gd name="T0" fmla="*/ 2 w 146"/>
              <a:gd name="T1" fmla="*/ 159 h 216"/>
              <a:gd name="T2" fmla="*/ 12 w 146"/>
              <a:gd name="T3" fmla="*/ 187 h 216"/>
              <a:gd name="T4" fmla="*/ 31 w 146"/>
              <a:gd name="T5" fmla="*/ 205 h 216"/>
              <a:gd name="T6" fmla="*/ 58 w 146"/>
              <a:gd name="T7" fmla="*/ 214 h 216"/>
              <a:gd name="T8" fmla="*/ 90 w 146"/>
              <a:gd name="T9" fmla="*/ 214 h 216"/>
              <a:gd name="T10" fmla="*/ 117 w 146"/>
              <a:gd name="T11" fmla="*/ 205 h 216"/>
              <a:gd name="T12" fmla="*/ 136 w 146"/>
              <a:gd name="T13" fmla="*/ 189 h 216"/>
              <a:gd name="T14" fmla="*/ 145 w 146"/>
              <a:gd name="T15" fmla="*/ 166 h 216"/>
              <a:gd name="T16" fmla="*/ 145 w 146"/>
              <a:gd name="T17" fmla="*/ 140 h 216"/>
              <a:gd name="T18" fmla="*/ 138 w 146"/>
              <a:gd name="T19" fmla="*/ 120 h 216"/>
              <a:gd name="T20" fmla="*/ 122 w 146"/>
              <a:gd name="T21" fmla="*/ 106 h 216"/>
              <a:gd name="T22" fmla="*/ 101 w 146"/>
              <a:gd name="T23" fmla="*/ 98 h 216"/>
              <a:gd name="T24" fmla="*/ 73 w 146"/>
              <a:gd name="T25" fmla="*/ 91 h 216"/>
              <a:gd name="T26" fmla="*/ 52 w 146"/>
              <a:gd name="T27" fmla="*/ 85 h 216"/>
              <a:gd name="T28" fmla="*/ 37 w 146"/>
              <a:gd name="T29" fmla="*/ 77 h 216"/>
              <a:gd name="T30" fmla="*/ 31 w 146"/>
              <a:gd name="T31" fmla="*/ 65 h 216"/>
              <a:gd name="T32" fmla="*/ 31 w 146"/>
              <a:gd name="T33" fmla="*/ 49 h 216"/>
              <a:gd name="T34" fmla="*/ 36 w 146"/>
              <a:gd name="T35" fmla="*/ 37 h 216"/>
              <a:gd name="T36" fmla="*/ 47 w 146"/>
              <a:gd name="T37" fmla="*/ 29 h 216"/>
              <a:gd name="T38" fmla="*/ 63 w 146"/>
              <a:gd name="T39" fmla="*/ 25 h 216"/>
              <a:gd name="T40" fmla="*/ 81 w 146"/>
              <a:gd name="T41" fmla="*/ 25 h 216"/>
              <a:gd name="T42" fmla="*/ 98 w 146"/>
              <a:gd name="T43" fmla="*/ 29 h 216"/>
              <a:gd name="T44" fmla="*/ 108 w 146"/>
              <a:gd name="T45" fmla="*/ 41 h 216"/>
              <a:gd name="T46" fmla="*/ 114 w 146"/>
              <a:gd name="T47" fmla="*/ 57 h 216"/>
              <a:gd name="T48" fmla="*/ 141 w 146"/>
              <a:gd name="T49" fmla="*/ 67 h 216"/>
              <a:gd name="T50" fmla="*/ 136 w 146"/>
              <a:gd name="T51" fmla="*/ 39 h 216"/>
              <a:gd name="T52" fmla="*/ 123 w 146"/>
              <a:gd name="T53" fmla="*/ 18 h 216"/>
              <a:gd name="T54" fmla="*/ 102 w 146"/>
              <a:gd name="T55" fmla="*/ 5 h 216"/>
              <a:gd name="T56" fmla="*/ 73 w 146"/>
              <a:gd name="T57" fmla="*/ 0 h 216"/>
              <a:gd name="T58" fmla="*/ 45 w 146"/>
              <a:gd name="T59" fmla="*/ 5 h 216"/>
              <a:gd name="T60" fmla="*/ 24 w 146"/>
              <a:gd name="T61" fmla="*/ 17 h 216"/>
              <a:gd name="T62" fmla="*/ 10 w 146"/>
              <a:gd name="T63" fmla="*/ 36 h 216"/>
              <a:gd name="T64" fmla="*/ 6 w 146"/>
              <a:gd name="T65" fmla="*/ 61 h 216"/>
              <a:gd name="T66" fmla="*/ 10 w 146"/>
              <a:gd name="T67" fmla="*/ 83 h 216"/>
              <a:gd name="T68" fmla="*/ 22 w 146"/>
              <a:gd name="T69" fmla="*/ 98 h 216"/>
              <a:gd name="T70" fmla="*/ 42 w 146"/>
              <a:gd name="T71" fmla="*/ 109 h 216"/>
              <a:gd name="T72" fmla="*/ 69 w 146"/>
              <a:gd name="T73" fmla="*/ 118 h 216"/>
              <a:gd name="T74" fmla="*/ 91 w 146"/>
              <a:gd name="T75" fmla="*/ 124 h 216"/>
              <a:gd name="T76" fmla="*/ 108 w 146"/>
              <a:gd name="T77" fmla="*/ 129 h 216"/>
              <a:gd name="T78" fmla="*/ 118 w 146"/>
              <a:gd name="T79" fmla="*/ 139 h 216"/>
              <a:gd name="T80" fmla="*/ 121 w 146"/>
              <a:gd name="T81" fmla="*/ 154 h 216"/>
              <a:gd name="T82" fmla="*/ 118 w 146"/>
              <a:gd name="T83" fmla="*/ 169 h 216"/>
              <a:gd name="T84" fmla="*/ 108 w 146"/>
              <a:gd name="T85" fmla="*/ 181 h 216"/>
              <a:gd name="T86" fmla="*/ 93 w 146"/>
              <a:gd name="T87" fmla="*/ 189 h 216"/>
              <a:gd name="T88" fmla="*/ 73 w 146"/>
              <a:gd name="T89" fmla="*/ 191 h 216"/>
              <a:gd name="T90" fmla="*/ 53 w 146"/>
              <a:gd name="T91" fmla="*/ 188 h 216"/>
              <a:gd name="T92" fmla="*/ 39 w 146"/>
              <a:gd name="T93" fmla="*/ 178 h 216"/>
              <a:gd name="T94" fmla="*/ 28 w 146"/>
              <a:gd name="T95" fmla="*/ 162 h 216"/>
              <a:gd name="T96" fmla="*/ 25 w 146"/>
              <a:gd name="T97" fmla="*/ 142 h 2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6"/>
              <a:gd name="T148" fmla="*/ 0 h 216"/>
              <a:gd name="T149" fmla="*/ 146 w 146"/>
              <a:gd name="T150" fmla="*/ 216 h 2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6" h="216">
                <a:moveTo>
                  <a:pt x="0" y="142"/>
                </a:moveTo>
                <a:lnTo>
                  <a:pt x="2" y="159"/>
                </a:lnTo>
                <a:lnTo>
                  <a:pt x="6" y="174"/>
                </a:lnTo>
                <a:lnTo>
                  <a:pt x="12" y="187"/>
                </a:lnTo>
                <a:lnTo>
                  <a:pt x="21" y="197"/>
                </a:lnTo>
                <a:lnTo>
                  <a:pt x="31" y="205"/>
                </a:lnTo>
                <a:lnTo>
                  <a:pt x="43" y="211"/>
                </a:lnTo>
                <a:lnTo>
                  <a:pt x="58" y="214"/>
                </a:lnTo>
                <a:lnTo>
                  <a:pt x="73" y="216"/>
                </a:lnTo>
                <a:lnTo>
                  <a:pt x="90" y="214"/>
                </a:lnTo>
                <a:lnTo>
                  <a:pt x="104" y="211"/>
                </a:lnTo>
                <a:lnTo>
                  <a:pt x="117" y="205"/>
                </a:lnTo>
                <a:lnTo>
                  <a:pt x="127" y="198"/>
                </a:lnTo>
                <a:lnTo>
                  <a:pt x="136" y="189"/>
                </a:lnTo>
                <a:lnTo>
                  <a:pt x="141" y="177"/>
                </a:lnTo>
                <a:lnTo>
                  <a:pt x="145" y="166"/>
                </a:lnTo>
                <a:lnTo>
                  <a:pt x="146" y="152"/>
                </a:lnTo>
                <a:lnTo>
                  <a:pt x="145" y="140"/>
                </a:lnTo>
                <a:lnTo>
                  <a:pt x="142" y="129"/>
                </a:lnTo>
                <a:lnTo>
                  <a:pt x="138" y="120"/>
                </a:lnTo>
                <a:lnTo>
                  <a:pt x="130" y="112"/>
                </a:lnTo>
                <a:lnTo>
                  <a:pt x="122" y="106"/>
                </a:lnTo>
                <a:lnTo>
                  <a:pt x="112" y="102"/>
                </a:lnTo>
                <a:lnTo>
                  <a:pt x="101" y="98"/>
                </a:lnTo>
                <a:lnTo>
                  <a:pt x="87" y="95"/>
                </a:lnTo>
                <a:lnTo>
                  <a:pt x="73" y="91"/>
                </a:lnTo>
                <a:lnTo>
                  <a:pt x="62" y="88"/>
                </a:lnTo>
                <a:lnTo>
                  <a:pt x="52" y="85"/>
                </a:lnTo>
                <a:lnTo>
                  <a:pt x="44" y="82"/>
                </a:lnTo>
                <a:lnTo>
                  <a:pt x="37" y="77"/>
                </a:lnTo>
                <a:lnTo>
                  <a:pt x="33" y="71"/>
                </a:lnTo>
                <a:lnTo>
                  <a:pt x="31" y="65"/>
                </a:lnTo>
                <a:lnTo>
                  <a:pt x="30" y="56"/>
                </a:lnTo>
                <a:lnTo>
                  <a:pt x="31" y="49"/>
                </a:lnTo>
                <a:lnTo>
                  <a:pt x="33" y="43"/>
                </a:lnTo>
                <a:lnTo>
                  <a:pt x="36" y="37"/>
                </a:lnTo>
                <a:lnTo>
                  <a:pt x="42" y="33"/>
                </a:lnTo>
                <a:lnTo>
                  <a:pt x="47" y="29"/>
                </a:lnTo>
                <a:lnTo>
                  <a:pt x="54" y="26"/>
                </a:lnTo>
                <a:lnTo>
                  <a:pt x="63" y="25"/>
                </a:lnTo>
                <a:lnTo>
                  <a:pt x="71" y="24"/>
                </a:lnTo>
                <a:lnTo>
                  <a:pt x="81" y="25"/>
                </a:lnTo>
                <a:lnTo>
                  <a:pt x="90" y="26"/>
                </a:lnTo>
                <a:lnTo>
                  <a:pt x="98" y="29"/>
                </a:lnTo>
                <a:lnTo>
                  <a:pt x="103" y="35"/>
                </a:lnTo>
                <a:lnTo>
                  <a:pt x="108" y="41"/>
                </a:lnTo>
                <a:lnTo>
                  <a:pt x="112" y="48"/>
                </a:lnTo>
                <a:lnTo>
                  <a:pt x="114" y="57"/>
                </a:lnTo>
                <a:lnTo>
                  <a:pt x="117" y="67"/>
                </a:lnTo>
                <a:lnTo>
                  <a:pt x="141" y="67"/>
                </a:lnTo>
                <a:lnTo>
                  <a:pt x="140" y="51"/>
                </a:lnTo>
                <a:lnTo>
                  <a:pt x="136" y="39"/>
                </a:lnTo>
                <a:lnTo>
                  <a:pt x="130" y="27"/>
                </a:lnTo>
                <a:lnTo>
                  <a:pt x="123" y="18"/>
                </a:lnTo>
                <a:lnTo>
                  <a:pt x="112" y="11"/>
                </a:lnTo>
                <a:lnTo>
                  <a:pt x="102" y="5"/>
                </a:lnTo>
                <a:lnTo>
                  <a:pt x="88" y="1"/>
                </a:lnTo>
                <a:lnTo>
                  <a:pt x="73" y="0"/>
                </a:lnTo>
                <a:lnTo>
                  <a:pt x="59" y="1"/>
                </a:lnTo>
                <a:lnTo>
                  <a:pt x="45" y="5"/>
                </a:lnTo>
                <a:lnTo>
                  <a:pt x="33" y="10"/>
                </a:lnTo>
                <a:lnTo>
                  <a:pt x="24" y="17"/>
                </a:lnTo>
                <a:lnTo>
                  <a:pt x="16" y="26"/>
                </a:lnTo>
                <a:lnTo>
                  <a:pt x="10" y="36"/>
                </a:lnTo>
                <a:lnTo>
                  <a:pt x="7" y="48"/>
                </a:lnTo>
                <a:lnTo>
                  <a:pt x="6" y="61"/>
                </a:lnTo>
                <a:lnTo>
                  <a:pt x="7" y="74"/>
                </a:lnTo>
                <a:lnTo>
                  <a:pt x="10" y="83"/>
                </a:lnTo>
                <a:lnTo>
                  <a:pt x="15" y="92"/>
                </a:lnTo>
                <a:lnTo>
                  <a:pt x="22" y="98"/>
                </a:lnTo>
                <a:lnTo>
                  <a:pt x="31" y="104"/>
                </a:lnTo>
                <a:lnTo>
                  <a:pt x="42" y="109"/>
                </a:lnTo>
                <a:lnTo>
                  <a:pt x="54" y="113"/>
                </a:lnTo>
                <a:lnTo>
                  <a:pt x="69" y="118"/>
                </a:lnTo>
                <a:lnTo>
                  <a:pt x="81" y="120"/>
                </a:lnTo>
                <a:lnTo>
                  <a:pt x="91" y="124"/>
                </a:lnTo>
                <a:lnTo>
                  <a:pt x="101" y="126"/>
                </a:lnTo>
                <a:lnTo>
                  <a:pt x="108" y="129"/>
                </a:lnTo>
                <a:lnTo>
                  <a:pt x="113" y="134"/>
                </a:lnTo>
                <a:lnTo>
                  <a:pt x="118" y="139"/>
                </a:lnTo>
                <a:lnTo>
                  <a:pt x="120" y="146"/>
                </a:lnTo>
                <a:lnTo>
                  <a:pt x="121" y="154"/>
                </a:lnTo>
                <a:lnTo>
                  <a:pt x="120" y="162"/>
                </a:lnTo>
                <a:lnTo>
                  <a:pt x="118" y="169"/>
                </a:lnTo>
                <a:lnTo>
                  <a:pt x="113" y="176"/>
                </a:lnTo>
                <a:lnTo>
                  <a:pt x="108" y="181"/>
                </a:lnTo>
                <a:lnTo>
                  <a:pt x="102" y="185"/>
                </a:lnTo>
                <a:lnTo>
                  <a:pt x="93" y="189"/>
                </a:lnTo>
                <a:lnTo>
                  <a:pt x="84" y="190"/>
                </a:lnTo>
                <a:lnTo>
                  <a:pt x="73" y="191"/>
                </a:lnTo>
                <a:lnTo>
                  <a:pt x="63" y="190"/>
                </a:lnTo>
                <a:lnTo>
                  <a:pt x="53" y="188"/>
                </a:lnTo>
                <a:lnTo>
                  <a:pt x="45" y="184"/>
                </a:lnTo>
                <a:lnTo>
                  <a:pt x="39" y="178"/>
                </a:lnTo>
                <a:lnTo>
                  <a:pt x="32" y="171"/>
                </a:lnTo>
                <a:lnTo>
                  <a:pt x="28" y="162"/>
                </a:lnTo>
                <a:lnTo>
                  <a:pt x="26" y="153"/>
                </a:lnTo>
                <a:lnTo>
                  <a:pt x="25" y="142"/>
                </a:lnTo>
                <a:lnTo>
                  <a:pt x="0" y="142"/>
                </a:lnTo>
                <a:close/>
              </a:path>
            </a:pathLst>
          </a:custGeom>
          <a:solidFill>
            <a:srgbClr val="000080"/>
          </a:solidFill>
          <a:ln w="9525">
            <a:noFill/>
            <a:round/>
            <a:headEnd/>
            <a:tailEnd/>
          </a:ln>
        </p:spPr>
        <p:txBody>
          <a:bodyPr/>
          <a:lstStyle/>
          <a:p>
            <a:endParaRPr lang="ru-RU"/>
          </a:p>
        </p:txBody>
      </p:sp>
      <p:sp>
        <p:nvSpPr>
          <p:cNvPr id="23916" name="Rectangle 364"/>
          <p:cNvSpPr>
            <a:spLocks noChangeArrowheads="1"/>
          </p:cNvSpPr>
          <p:nvPr/>
        </p:nvSpPr>
        <p:spPr bwMode="auto">
          <a:xfrm>
            <a:off x="6078538" y="2225675"/>
            <a:ext cx="12700" cy="17463"/>
          </a:xfrm>
          <a:prstGeom prst="rect">
            <a:avLst/>
          </a:prstGeom>
          <a:solidFill>
            <a:srgbClr val="000080"/>
          </a:solidFill>
          <a:ln w="9525">
            <a:noFill/>
            <a:miter lim="800000"/>
            <a:headEnd/>
            <a:tailEnd/>
          </a:ln>
        </p:spPr>
        <p:txBody>
          <a:bodyPr/>
          <a:lstStyle/>
          <a:p>
            <a:endParaRPr lang="ru-RU"/>
          </a:p>
        </p:txBody>
      </p:sp>
      <p:sp>
        <p:nvSpPr>
          <p:cNvPr id="23917" name="Freeform 365"/>
          <p:cNvSpPr>
            <a:spLocks/>
          </p:cNvSpPr>
          <p:nvPr/>
        </p:nvSpPr>
        <p:spPr bwMode="auto">
          <a:xfrm>
            <a:off x="4851400" y="2330450"/>
            <a:ext cx="58738" cy="107950"/>
          </a:xfrm>
          <a:custGeom>
            <a:avLst/>
            <a:gdLst>
              <a:gd name="T0" fmla="*/ 0 w 126"/>
              <a:gd name="T1" fmla="*/ 137 h 204"/>
              <a:gd name="T2" fmla="*/ 4 w 126"/>
              <a:gd name="T3" fmla="*/ 165 h 204"/>
              <a:gd name="T4" fmla="*/ 17 w 126"/>
              <a:gd name="T5" fmla="*/ 186 h 204"/>
              <a:gd name="T6" fmla="*/ 36 w 126"/>
              <a:gd name="T7" fmla="*/ 200 h 204"/>
              <a:gd name="T8" fmla="*/ 61 w 126"/>
              <a:gd name="T9" fmla="*/ 204 h 204"/>
              <a:gd name="T10" fmla="*/ 89 w 126"/>
              <a:gd name="T11" fmla="*/ 200 h 204"/>
              <a:gd name="T12" fmla="*/ 109 w 126"/>
              <a:gd name="T13" fmla="*/ 187 h 204"/>
              <a:gd name="T14" fmla="*/ 122 w 126"/>
              <a:gd name="T15" fmla="*/ 167 h 204"/>
              <a:gd name="T16" fmla="*/ 126 w 126"/>
              <a:gd name="T17" fmla="*/ 141 h 204"/>
              <a:gd name="T18" fmla="*/ 124 w 126"/>
              <a:gd name="T19" fmla="*/ 124 h 204"/>
              <a:gd name="T20" fmla="*/ 119 w 126"/>
              <a:gd name="T21" fmla="*/ 111 h 204"/>
              <a:gd name="T22" fmla="*/ 110 w 126"/>
              <a:gd name="T23" fmla="*/ 99 h 204"/>
              <a:gd name="T24" fmla="*/ 97 w 126"/>
              <a:gd name="T25" fmla="*/ 92 h 204"/>
              <a:gd name="T26" fmla="*/ 108 w 126"/>
              <a:gd name="T27" fmla="*/ 85 h 204"/>
              <a:gd name="T28" fmla="*/ 115 w 126"/>
              <a:gd name="T29" fmla="*/ 77 h 204"/>
              <a:gd name="T30" fmla="*/ 119 w 126"/>
              <a:gd name="T31" fmla="*/ 66 h 204"/>
              <a:gd name="T32" fmla="*/ 120 w 126"/>
              <a:gd name="T33" fmla="*/ 53 h 204"/>
              <a:gd name="T34" fmla="*/ 116 w 126"/>
              <a:gd name="T35" fmla="*/ 31 h 204"/>
              <a:gd name="T36" fmla="*/ 105 w 126"/>
              <a:gd name="T37" fmla="*/ 14 h 204"/>
              <a:gd name="T38" fmla="*/ 86 w 126"/>
              <a:gd name="T39" fmla="*/ 4 h 204"/>
              <a:gd name="T40" fmla="*/ 61 w 126"/>
              <a:gd name="T41" fmla="*/ 0 h 204"/>
              <a:gd name="T42" fmla="*/ 38 w 126"/>
              <a:gd name="T43" fmla="*/ 5 h 204"/>
              <a:gd name="T44" fmla="*/ 20 w 126"/>
              <a:gd name="T45" fmla="*/ 18 h 204"/>
              <a:gd name="T46" fmla="*/ 8 w 126"/>
              <a:gd name="T47" fmla="*/ 39 h 204"/>
              <a:gd name="T48" fmla="*/ 4 w 126"/>
              <a:gd name="T49" fmla="*/ 66 h 204"/>
              <a:gd name="T50" fmla="*/ 27 w 126"/>
              <a:gd name="T51" fmla="*/ 67 h 204"/>
              <a:gd name="T52" fmla="*/ 31 w 126"/>
              <a:gd name="T53" fmla="*/ 48 h 204"/>
              <a:gd name="T54" fmla="*/ 37 w 126"/>
              <a:gd name="T55" fmla="*/ 34 h 204"/>
              <a:gd name="T56" fmla="*/ 47 w 126"/>
              <a:gd name="T57" fmla="*/ 26 h 204"/>
              <a:gd name="T58" fmla="*/ 63 w 126"/>
              <a:gd name="T59" fmla="*/ 24 h 204"/>
              <a:gd name="T60" fmla="*/ 77 w 126"/>
              <a:gd name="T61" fmla="*/ 26 h 204"/>
              <a:gd name="T62" fmla="*/ 86 w 126"/>
              <a:gd name="T63" fmla="*/ 32 h 204"/>
              <a:gd name="T64" fmla="*/ 93 w 126"/>
              <a:gd name="T65" fmla="*/ 41 h 204"/>
              <a:gd name="T66" fmla="*/ 95 w 126"/>
              <a:gd name="T67" fmla="*/ 54 h 204"/>
              <a:gd name="T68" fmla="*/ 93 w 126"/>
              <a:gd name="T69" fmla="*/ 68 h 204"/>
              <a:gd name="T70" fmla="*/ 85 w 126"/>
              <a:gd name="T71" fmla="*/ 77 h 204"/>
              <a:gd name="T72" fmla="*/ 74 w 126"/>
              <a:gd name="T73" fmla="*/ 83 h 204"/>
              <a:gd name="T74" fmla="*/ 58 w 126"/>
              <a:gd name="T75" fmla="*/ 84 h 204"/>
              <a:gd name="T76" fmla="*/ 50 w 126"/>
              <a:gd name="T77" fmla="*/ 106 h 204"/>
              <a:gd name="T78" fmla="*/ 72 w 126"/>
              <a:gd name="T79" fmla="*/ 108 h 204"/>
              <a:gd name="T80" fmla="*/ 86 w 126"/>
              <a:gd name="T81" fmla="*/ 112 h 204"/>
              <a:gd name="T82" fmla="*/ 96 w 126"/>
              <a:gd name="T83" fmla="*/ 120 h 204"/>
              <a:gd name="T84" fmla="*/ 100 w 126"/>
              <a:gd name="T85" fmla="*/ 133 h 204"/>
              <a:gd name="T86" fmla="*/ 100 w 126"/>
              <a:gd name="T87" fmla="*/ 149 h 204"/>
              <a:gd name="T88" fmla="*/ 96 w 126"/>
              <a:gd name="T89" fmla="*/ 163 h 204"/>
              <a:gd name="T90" fmla="*/ 85 w 126"/>
              <a:gd name="T91" fmla="*/ 174 h 204"/>
              <a:gd name="T92" fmla="*/ 72 w 126"/>
              <a:gd name="T93" fmla="*/ 179 h 204"/>
              <a:gd name="T94" fmla="*/ 55 w 126"/>
              <a:gd name="T95" fmla="*/ 179 h 204"/>
              <a:gd name="T96" fmla="*/ 40 w 126"/>
              <a:gd name="T97" fmla="*/ 173 h 204"/>
              <a:gd name="T98" fmla="*/ 31 w 126"/>
              <a:gd name="T99" fmla="*/ 162 h 204"/>
              <a:gd name="T100" fmla="*/ 25 w 126"/>
              <a:gd name="T101" fmla="*/ 146 h 204"/>
              <a:gd name="T102" fmla="*/ 0 w 126"/>
              <a:gd name="T103" fmla="*/ 135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7"/>
                </a:lnTo>
                <a:lnTo>
                  <a:pt x="1" y="152"/>
                </a:lnTo>
                <a:lnTo>
                  <a:pt x="4" y="165"/>
                </a:lnTo>
                <a:lnTo>
                  <a:pt x="9" y="176"/>
                </a:lnTo>
                <a:lnTo>
                  <a:pt x="17" y="186"/>
                </a:lnTo>
                <a:lnTo>
                  <a:pt x="25" y="194"/>
                </a:lnTo>
                <a:lnTo>
                  <a:pt x="36" y="200"/>
                </a:lnTo>
                <a:lnTo>
                  <a:pt x="47" y="203"/>
                </a:lnTo>
                <a:lnTo>
                  <a:pt x="61" y="204"/>
                </a:lnTo>
                <a:lnTo>
                  <a:pt x="76" y="203"/>
                </a:lnTo>
                <a:lnTo>
                  <a:pt x="89" y="200"/>
                </a:lnTo>
                <a:lnTo>
                  <a:pt x="99" y="194"/>
                </a:lnTo>
                <a:lnTo>
                  <a:pt x="109" y="187"/>
                </a:lnTo>
                <a:lnTo>
                  <a:pt x="116" y="177"/>
                </a:lnTo>
                <a:lnTo>
                  <a:pt x="122" y="167"/>
                </a:lnTo>
                <a:lnTo>
                  <a:pt x="125" y="154"/>
                </a:lnTo>
                <a:lnTo>
                  <a:pt x="126" y="141"/>
                </a:lnTo>
                <a:lnTo>
                  <a:pt x="126" y="132"/>
                </a:lnTo>
                <a:lnTo>
                  <a:pt x="124" y="124"/>
                </a:lnTo>
                <a:lnTo>
                  <a:pt x="122" y="117"/>
                </a:lnTo>
                <a:lnTo>
                  <a:pt x="119" y="111"/>
                </a:lnTo>
                <a:lnTo>
                  <a:pt x="115" y="105"/>
                </a:lnTo>
                <a:lnTo>
                  <a:pt x="110" y="99"/>
                </a:lnTo>
                <a:lnTo>
                  <a:pt x="104" y="96"/>
                </a:lnTo>
                <a:lnTo>
                  <a:pt x="97" y="92"/>
                </a:lnTo>
                <a:lnTo>
                  <a:pt x="102" y="89"/>
                </a:lnTo>
                <a:lnTo>
                  <a:pt x="108" y="85"/>
                </a:lnTo>
                <a:lnTo>
                  <a:pt x="111" y="82"/>
                </a:lnTo>
                <a:lnTo>
                  <a:pt x="115" y="77"/>
                </a:lnTo>
                <a:lnTo>
                  <a:pt x="117" y="71"/>
                </a:lnTo>
                <a:lnTo>
                  <a:pt x="119" y="66"/>
                </a:lnTo>
                <a:lnTo>
                  <a:pt x="120" y="60"/>
                </a:lnTo>
                <a:lnTo>
                  <a:pt x="120" y="53"/>
                </a:lnTo>
                <a:lnTo>
                  <a:pt x="119" y="41"/>
                </a:lnTo>
                <a:lnTo>
                  <a:pt x="116" y="31"/>
                </a:lnTo>
                <a:lnTo>
                  <a:pt x="112" y="22"/>
                </a:lnTo>
                <a:lnTo>
                  <a:pt x="105" y="14"/>
                </a:lnTo>
                <a:lnTo>
                  <a:pt x="97" y="9"/>
                </a:lnTo>
                <a:lnTo>
                  <a:pt x="86" y="4"/>
                </a:lnTo>
                <a:lnTo>
                  <a:pt x="75" y="2"/>
                </a:lnTo>
                <a:lnTo>
                  <a:pt x="61" y="0"/>
                </a:lnTo>
                <a:lnTo>
                  <a:pt x="50" y="2"/>
                </a:lnTo>
                <a:lnTo>
                  <a:pt x="38" y="5"/>
                </a:lnTo>
                <a:lnTo>
                  <a:pt x="28" y="11"/>
                </a:lnTo>
                <a:lnTo>
                  <a:pt x="20" y="18"/>
                </a:lnTo>
                <a:lnTo>
                  <a:pt x="14" y="27"/>
                </a:lnTo>
                <a:lnTo>
                  <a:pt x="8" y="39"/>
                </a:lnTo>
                <a:lnTo>
                  <a:pt x="5" y="50"/>
                </a:lnTo>
                <a:lnTo>
                  <a:pt x="4" y="66"/>
                </a:lnTo>
                <a:lnTo>
                  <a:pt x="4" y="67"/>
                </a:lnTo>
                <a:lnTo>
                  <a:pt x="27" y="67"/>
                </a:lnTo>
                <a:lnTo>
                  <a:pt x="28" y="56"/>
                </a:lnTo>
                <a:lnTo>
                  <a:pt x="31" y="48"/>
                </a:lnTo>
                <a:lnTo>
                  <a:pt x="33" y="41"/>
                </a:lnTo>
                <a:lnTo>
                  <a:pt x="37" y="34"/>
                </a:lnTo>
                <a:lnTo>
                  <a:pt x="41" y="29"/>
                </a:lnTo>
                <a:lnTo>
                  <a:pt x="47" y="26"/>
                </a:lnTo>
                <a:lnTo>
                  <a:pt x="55" y="25"/>
                </a:lnTo>
                <a:lnTo>
                  <a:pt x="63" y="24"/>
                </a:lnTo>
                <a:lnTo>
                  <a:pt x="71" y="24"/>
                </a:lnTo>
                <a:lnTo>
                  <a:pt x="77" y="26"/>
                </a:lnTo>
                <a:lnTo>
                  <a:pt x="82" y="28"/>
                </a:lnTo>
                <a:lnTo>
                  <a:pt x="86" y="32"/>
                </a:lnTo>
                <a:lnTo>
                  <a:pt x="91" y="35"/>
                </a:lnTo>
                <a:lnTo>
                  <a:pt x="93" y="41"/>
                </a:lnTo>
                <a:lnTo>
                  <a:pt x="95" y="47"/>
                </a:lnTo>
                <a:lnTo>
                  <a:pt x="95" y="54"/>
                </a:lnTo>
                <a:lnTo>
                  <a:pt x="94" y="62"/>
                </a:lnTo>
                <a:lnTo>
                  <a:pt x="93" y="68"/>
                </a:lnTo>
                <a:lnTo>
                  <a:pt x="90" y="74"/>
                </a:lnTo>
                <a:lnTo>
                  <a:pt x="85" y="77"/>
                </a:lnTo>
                <a:lnTo>
                  <a:pt x="80" y="81"/>
                </a:lnTo>
                <a:lnTo>
                  <a:pt x="74" y="83"/>
                </a:lnTo>
                <a:lnTo>
                  <a:pt x="66" y="84"/>
                </a:lnTo>
                <a:lnTo>
                  <a:pt x="58" y="84"/>
                </a:lnTo>
                <a:lnTo>
                  <a:pt x="50" y="84"/>
                </a:lnTo>
                <a:lnTo>
                  <a:pt x="50" y="106"/>
                </a:lnTo>
                <a:lnTo>
                  <a:pt x="63" y="106"/>
                </a:lnTo>
                <a:lnTo>
                  <a:pt x="72" y="108"/>
                </a:lnTo>
                <a:lnTo>
                  <a:pt x="79" y="109"/>
                </a:lnTo>
                <a:lnTo>
                  <a:pt x="86" y="112"/>
                </a:lnTo>
                <a:lnTo>
                  <a:pt x="92" y="116"/>
                </a:lnTo>
                <a:lnTo>
                  <a:pt x="96" y="120"/>
                </a:lnTo>
                <a:lnTo>
                  <a:pt x="99" y="126"/>
                </a:lnTo>
                <a:lnTo>
                  <a:pt x="100" y="133"/>
                </a:lnTo>
                <a:lnTo>
                  <a:pt x="101" y="141"/>
                </a:lnTo>
                <a:lnTo>
                  <a:pt x="100" y="149"/>
                </a:lnTo>
                <a:lnTo>
                  <a:pt x="99" y="158"/>
                </a:lnTo>
                <a:lnTo>
                  <a:pt x="96" y="163"/>
                </a:lnTo>
                <a:lnTo>
                  <a:pt x="91" y="169"/>
                </a:lnTo>
                <a:lnTo>
                  <a:pt x="85" y="174"/>
                </a:lnTo>
                <a:lnTo>
                  <a:pt x="79" y="177"/>
                </a:lnTo>
                <a:lnTo>
                  <a:pt x="72" y="179"/>
                </a:lnTo>
                <a:lnTo>
                  <a:pt x="63" y="180"/>
                </a:lnTo>
                <a:lnTo>
                  <a:pt x="55" y="179"/>
                </a:lnTo>
                <a:lnTo>
                  <a:pt x="46" y="177"/>
                </a:lnTo>
                <a:lnTo>
                  <a:pt x="40" y="173"/>
                </a:lnTo>
                <a:lnTo>
                  <a:pt x="35" y="168"/>
                </a:lnTo>
                <a:lnTo>
                  <a:pt x="31" y="162"/>
                </a:lnTo>
                <a:lnTo>
                  <a:pt x="27"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3918" name="Freeform 366"/>
          <p:cNvSpPr>
            <a:spLocks/>
          </p:cNvSpPr>
          <p:nvPr/>
        </p:nvSpPr>
        <p:spPr bwMode="auto">
          <a:xfrm>
            <a:off x="4926013" y="2330450"/>
            <a:ext cx="33337" cy="104775"/>
          </a:xfrm>
          <a:custGeom>
            <a:avLst/>
            <a:gdLst>
              <a:gd name="T0" fmla="*/ 42 w 67"/>
              <a:gd name="T1" fmla="*/ 200 h 200"/>
              <a:gd name="T2" fmla="*/ 67 w 67"/>
              <a:gd name="T3" fmla="*/ 200 h 200"/>
              <a:gd name="T4" fmla="*/ 67 w 67"/>
              <a:gd name="T5" fmla="*/ 0 h 200"/>
              <a:gd name="T6" fmla="*/ 49 w 67"/>
              <a:gd name="T7" fmla="*/ 0 h 200"/>
              <a:gd name="T8" fmla="*/ 47 w 67"/>
              <a:gd name="T9" fmla="*/ 10 h 200"/>
              <a:gd name="T10" fmla="*/ 45 w 67"/>
              <a:gd name="T11" fmla="*/ 18 h 200"/>
              <a:gd name="T12" fmla="*/ 40 w 67"/>
              <a:gd name="T13" fmla="*/ 24 h 200"/>
              <a:gd name="T14" fmla="*/ 35 w 67"/>
              <a:gd name="T15" fmla="*/ 29 h 200"/>
              <a:gd name="T16" fmla="*/ 28 w 67"/>
              <a:gd name="T17" fmla="*/ 34 h 200"/>
              <a:gd name="T18" fmla="*/ 20 w 67"/>
              <a:gd name="T19" fmla="*/ 36 h 200"/>
              <a:gd name="T20" fmla="*/ 11 w 67"/>
              <a:gd name="T21" fmla="*/ 38 h 200"/>
              <a:gd name="T22" fmla="*/ 0 w 67"/>
              <a:gd name="T23" fmla="*/ 39 h 200"/>
              <a:gd name="T24" fmla="*/ 0 w 67"/>
              <a:gd name="T25" fmla="*/ 60 h 200"/>
              <a:gd name="T26" fmla="*/ 42 w 67"/>
              <a:gd name="T27" fmla="*/ 60 h 200"/>
              <a:gd name="T28" fmla="*/ 42 w 67"/>
              <a:gd name="T29" fmla="*/ 200 h 2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200"/>
              <a:gd name="T47" fmla="*/ 67 w 67"/>
              <a:gd name="T48" fmla="*/ 200 h 2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200">
                <a:moveTo>
                  <a:pt x="42" y="200"/>
                </a:moveTo>
                <a:lnTo>
                  <a:pt x="67" y="200"/>
                </a:lnTo>
                <a:lnTo>
                  <a:pt x="67" y="0"/>
                </a:lnTo>
                <a:lnTo>
                  <a:pt x="49" y="0"/>
                </a:lnTo>
                <a:lnTo>
                  <a:pt x="47" y="10"/>
                </a:lnTo>
                <a:lnTo>
                  <a:pt x="45" y="18"/>
                </a:lnTo>
                <a:lnTo>
                  <a:pt x="40" y="24"/>
                </a:lnTo>
                <a:lnTo>
                  <a:pt x="35" y="29"/>
                </a:lnTo>
                <a:lnTo>
                  <a:pt x="28" y="34"/>
                </a:lnTo>
                <a:lnTo>
                  <a:pt x="20" y="36"/>
                </a:lnTo>
                <a:lnTo>
                  <a:pt x="11" y="38"/>
                </a:lnTo>
                <a:lnTo>
                  <a:pt x="0" y="39"/>
                </a:lnTo>
                <a:lnTo>
                  <a:pt x="0" y="60"/>
                </a:lnTo>
                <a:lnTo>
                  <a:pt x="42" y="60"/>
                </a:lnTo>
                <a:lnTo>
                  <a:pt x="42" y="200"/>
                </a:lnTo>
                <a:close/>
              </a:path>
            </a:pathLst>
          </a:custGeom>
          <a:solidFill>
            <a:srgbClr val="000080"/>
          </a:solidFill>
          <a:ln w="9525">
            <a:noFill/>
            <a:round/>
            <a:headEnd/>
            <a:tailEnd/>
          </a:ln>
        </p:spPr>
        <p:txBody>
          <a:bodyPr/>
          <a:lstStyle/>
          <a:p>
            <a:endParaRPr lang="ru-RU"/>
          </a:p>
        </p:txBody>
      </p:sp>
      <p:sp>
        <p:nvSpPr>
          <p:cNvPr id="23919" name="Freeform 367"/>
          <p:cNvSpPr>
            <a:spLocks noEditPoints="1"/>
          </p:cNvSpPr>
          <p:nvPr/>
        </p:nvSpPr>
        <p:spPr bwMode="auto">
          <a:xfrm>
            <a:off x="5537200" y="2325688"/>
            <a:ext cx="63500" cy="109537"/>
          </a:xfrm>
          <a:custGeom>
            <a:avLst/>
            <a:gdLst>
              <a:gd name="T0" fmla="*/ 0 w 134"/>
              <a:gd name="T1" fmla="*/ 208 h 208"/>
              <a:gd name="T2" fmla="*/ 26 w 134"/>
              <a:gd name="T3" fmla="*/ 208 h 208"/>
              <a:gd name="T4" fmla="*/ 26 w 134"/>
              <a:gd name="T5" fmla="*/ 120 h 208"/>
              <a:gd name="T6" fmla="*/ 64 w 134"/>
              <a:gd name="T7" fmla="*/ 120 h 208"/>
              <a:gd name="T8" fmla="*/ 77 w 134"/>
              <a:gd name="T9" fmla="*/ 120 h 208"/>
              <a:gd name="T10" fmla="*/ 90 w 134"/>
              <a:gd name="T11" fmla="*/ 119 h 208"/>
              <a:gd name="T12" fmla="*/ 101 w 134"/>
              <a:gd name="T13" fmla="*/ 117 h 208"/>
              <a:gd name="T14" fmla="*/ 110 w 134"/>
              <a:gd name="T15" fmla="*/ 112 h 208"/>
              <a:gd name="T16" fmla="*/ 115 w 134"/>
              <a:gd name="T17" fmla="*/ 107 h 208"/>
              <a:gd name="T18" fmla="*/ 121 w 134"/>
              <a:gd name="T19" fmla="*/ 103 h 208"/>
              <a:gd name="T20" fmla="*/ 125 w 134"/>
              <a:gd name="T21" fmla="*/ 97 h 208"/>
              <a:gd name="T22" fmla="*/ 128 w 134"/>
              <a:gd name="T23" fmla="*/ 91 h 208"/>
              <a:gd name="T24" fmla="*/ 131 w 134"/>
              <a:gd name="T25" fmla="*/ 84 h 208"/>
              <a:gd name="T26" fmla="*/ 132 w 134"/>
              <a:gd name="T27" fmla="*/ 77 h 208"/>
              <a:gd name="T28" fmla="*/ 134 w 134"/>
              <a:gd name="T29" fmla="*/ 69 h 208"/>
              <a:gd name="T30" fmla="*/ 134 w 134"/>
              <a:gd name="T31" fmla="*/ 61 h 208"/>
              <a:gd name="T32" fmla="*/ 134 w 134"/>
              <a:gd name="T33" fmla="*/ 51 h 208"/>
              <a:gd name="T34" fmla="*/ 133 w 134"/>
              <a:gd name="T35" fmla="*/ 43 h 208"/>
              <a:gd name="T36" fmla="*/ 131 w 134"/>
              <a:gd name="T37" fmla="*/ 35 h 208"/>
              <a:gd name="T38" fmla="*/ 128 w 134"/>
              <a:gd name="T39" fmla="*/ 28 h 208"/>
              <a:gd name="T40" fmla="*/ 125 w 134"/>
              <a:gd name="T41" fmla="*/ 22 h 208"/>
              <a:gd name="T42" fmla="*/ 121 w 134"/>
              <a:gd name="T43" fmla="*/ 17 h 208"/>
              <a:gd name="T44" fmla="*/ 116 w 134"/>
              <a:gd name="T45" fmla="*/ 12 h 208"/>
              <a:gd name="T46" fmla="*/ 110 w 134"/>
              <a:gd name="T47" fmla="*/ 8 h 208"/>
              <a:gd name="T48" fmla="*/ 102 w 134"/>
              <a:gd name="T49" fmla="*/ 4 h 208"/>
              <a:gd name="T50" fmla="*/ 91 w 134"/>
              <a:gd name="T51" fmla="*/ 1 h 208"/>
              <a:gd name="T52" fmla="*/ 81 w 134"/>
              <a:gd name="T53" fmla="*/ 0 h 208"/>
              <a:gd name="T54" fmla="*/ 69 w 134"/>
              <a:gd name="T55" fmla="*/ 0 h 208"/>
              <a:gd name="T56" fmla="*/ 63 w 134"/>
              <a:gd name="T57" fmla="*/ 0 h 208"/>
              <a:gd name="T58" fmla="*/ 0 w 134"/>
              <a:gd name="T59" fmla="*/ 0 h 208"/>
              <a:gd name="T60" fmla="*/ 0 w 134"/>
              <a:gd name="T61" fmla="*/ 208 h 208"/>
              <a:gd name="T62" fmla="*/ 26 w 134"/>
              <a:gd name="T63" fmla="*/ 95 h 208"/>
              <a:gd name="T64" fmla="*/ 26 w 134"/>
              <a:gd name="T65" fmla="*/ 26 h 208"/>
              <a:gd name="T66" fmla="*/ 70 w 134"/>
              <a:gd name="T67" fmla="*/ 26 h 208"/>
              <a:gd name="T68" fmla="*/ 79 w 134"/>
              <a:gd name="T69" fmla="*/ 26 h 208"/>
              <a:gd name="T70" fmla="*/ 87 w 134"/>
              <a:gd name="T71" fmla="*/ 28 h 208"/>
              <a:gd name="T72" fmla="*/ 93 w 134"/>
              <a:gd name="T73" fmla="*/ 30 h 208"/>
              <a:gd name="T74" fmla="*/ 98 w 134"/>
              <a:gd name="T75" fmla="*/ 34 h 208"/>
              <a:gd name="T76" fmla="*/ 103 w 134"/>
              <a:gd name="T77" fmla="*/ 39 h 208"/>
              <a:gd name="T78" fmla="*/ 106 w 134"/>
              <a:gd name="T79" fmla="*/ 44 h 208"/>
              <a:gd name="T80" fmla="*/ 107 w 134"/>
              <a:gd name="T81" fmla="*/ 51 h 208"/>
              <a:gd name="T82" fmla="*/ 108 w 134"/>
              <a:gd name="T83" fmla="*/ 60 h 208"/>
              <a:gd name="T84" fmla="*/ 107 w 134"/>
              <a:gd name="T85" fmla="*/ 69 h 208"/>
              <a:gd name="T86" fmla="*/ 106 w 134"/>
              <a:gd name="T87" fmla="*/ 77 h 208"/>
              <a:gd name="T88" fmla="*/ 103 w 134"/>
              <a:gd name="T89" fmla="*/ 83 h 208"/>
              <a:gd name="T90" fmla="*/ 98 w 134"/>
              <a:gd name="T91" fmla="*/ 88 h 208"/>
              <a:gd name="T92" fmla="*/ 93 w 134"/>
              <a:gd name="T93" fmla="*/ 91 h 208"/>
              <a:gd name="T94" fmla="*/ 86 w 134"/>
              <a:gd name="T95" fmla="*/ 93 h 208"/>
              <a:gd name="T96" fmla="*/ 77 w 134"/>
              <a:gd name="T97" fmla="*/ 95 h 208"/>
              <a:gd name="T98" fmla="*/ 68 w 134"/>
              <a:gd name="T99" fmla="*/ 95 h 208"/>
              <a:gd name="T100" fmla="*/ 26 w 134"/>
              <a:gd name="T101" fmla="*/ 95 h 2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8"/>
              <a:gd name="T155" fmla="*/ 134 w 134"/>
              <a:gd name="T156" fmla="*/ 208 h 2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8">
                <a:moveTo>
                  <a:pt x="0" y="208"/>
                </a:moveTo>
                <a:lnTo>
                  <a:pt x="26" y="208"/>
                </a:lnTo>
                <a:lnTo>
                  <a:pt x="26" y="120"/>
                </a:lnTo>
                <a:lnTo>
                  <a:pt x="64" y="120"/>
                </a:lnTo>
                <a:lnTo>
                  <a:pt x="77" y="120"/>
                </a:lnTo>
                <a:lnTo>
                  <a:pt x="90" y="119"/>
                </a:lnTo>
                <a:lnTo>
                  <a:pt x="101" y="117"/>
                </a:lnTo>
                <a:lnTo>
                  <a:pt x="110" y="112"/>
                </a:lnTo>
                <a:lnTo>
                  <a:pt x="115" y="107"/>
                </a:lnTo>
                <a:lnTo>
                  <a:pt x="121" y="103"/>
                </a:lnTo>
                <a:lnTo>
                  <a:pt x="125" y="97"/>
                </a:lnTo>
                <a:lnTo>
                  <a:pt x="128" y="91"/>
                </a:lnTo>
                <a:lnTo>
                  <a:pt x="131" y="84"/>
                </a:lnTo>
                <a:lnTo>
                  <a:pt x="132" y="77"/>
                </a:lnTo>
                <a:lnTo>
                  <a:pt x="134" y="69"/>
                </a:lnTo>
                <a:lnTo>
                  <a:pt x="134" y="61"/>
                </a:lnTo>
                <a:lnTo>
                  <a:pt x="134" y="51"/>
                </a:lnTo>
                <a:lnTo>
                  <a:pt x="133" y="43"/>
                </a:lnTo>
                <a:lnTo>
                  <a:pt x="131" y="35"/>
                </a:lnTo>
                <a:lnTo>
                  <a:pt x="128" y="28"/>
                </a:lnTo>
                <a:lnTo>
                  <a:pt x="125" y="22"/>
                </a:lnTo>
                <a:lnTo>
                  <a:pt x="121" y="17"/>
                </a:lnTo>
                <a:lnTo>
                  <a:pt x="116" y="12"/>
                </a:lnTo>
                <a:lnTo>
                  <a:pt x="110" y="8"/>
                </a:lnTo>
                <a:lnTo>
                  <a:pt x="102" y="4"/>
                </a:lnTo>
                <a:lnTo>
                  <a:pt x="91" y="1"/>
                </a:lnTo>
                <a:lnTo>
                  <a:pt x="81" y="0"/>
                </a:lnTo>
                <a:lnTo>
                  <a:pt x="69" y="0"/>
                </a:lnTo>
                <a:lnTo>
                  <a:pt x="63" y="0"/>
                </a:lnTo>
                <a:lnTo>
                  <a:pt x="0" y="0"/>
                </a:lnTo>
                <a:lnTo>
                  <a:pt x="0" y="208"/>
                </a:lnTo>
                <a:close/>
                <a:moveTo>
                  <a:pt x="26" y="95"/>
                </a:moveTo>
                <a:lnTo>
                  <a:pt x="26" y="26"/>
                </a:lnTo>
                <a:lnTo>
                  <a:pt x="70" y="26"/>
                </a:lnTo>
                <a:lnTo>
                  <a:pt x="79" y="26"/>
                </a:lnTo>
                <a:lnTo>
                  <a:pt x="87" y="28"/>
                </a:lnTo>
                <a:lnTo>
                  <a:pt x="93" y="30"/>
                </a:lnTo>
                <a:lnTo>
                  <a:pt x="98" y="34"/>
                </a:lnTo>
                <a:lnTo>
                  <a:pt x="103" y="39"/>
                </a:lnTo>
                <a:lnTo>
                  <a:pt x="106" y="44"/>
                </a:lnTo>
                <a:lnTo>
                  <a:pt x="107" y="51"/>
                </a:lnTo>
                <a:lnTo>
                  <a:pt x="108" y="60"/>
                </a:lnTo>
                <a:lnTo>
                  <a:pt x="107" y="69"/>
                </a:lnTo>
                <a:lnTo>
                  <a:pt x="106" y="77"/>
                </a:lnTo>
                <a:lnTo>
                  <a:pt x="103" y="83"/>
                </a:lnTo>
                <a:lnTo>
                  <a:pt x="98" y="88"/>
                </a:lnTo>
                <a:lnTo>
                  <a:pt x="93" y="91"/>
                </a:lnTo>
                <a:lnTo>
                  <a:pt x="86" y="93"/>
                </a:lnTo>
                <a:lnTo>
                  <a:pt x="77" y="95"/>
                </a:lnTo>
                <a:lnTo>
                  <a:pt x="68" y="95"/>
                </a:lnTo>
                <a:lnTo>
                  <a:pt x="26" y="95"/>
                </a:lnTo>
                <a:close/>
              </a:path>
            </a:pathLst>
          </a:custGeom>
          <a:solidFill>
            <a:srgbClr val="000080"/>
          </a:solidFill>
          <a:ln w="9525">
            <a:noFill/>
            <a:round/>
            <a:headEnd/>
            <a:tailEnd/>
          </a:ln>
        </p:spPr>
        <p:txBody>
          <a:bodyPr/>
          <a:lstStyle/>
          <a:p>
            <a:endParaRPr lang="ru-RU"/>
          </a:p>
        </p:txBody>
      </p:sp>
      <p:sp>
        <p:nvSpPr>
          <p:cNvPr id="23920" name="Freeform 368"/>
          <p:cNvSpPr>
            <a:spLocks noEditPoints="1"/>
          </p:cNvSpPr>
          <p:nvPr/>
        </p:nvSpPr>
        <p:spPr bwMode="auto">
          <a:xfrm>
            <a:off x="5613400" y="2325688"/>
            <a:ext cx="11113" cy="109537"/>
          </a:xfrm>
          <a:custGeom>
            <a:avLst/>
            <a:gdLst>
              <a:gd name="T0" fmla="*/ 0 w 23"/>
              <a:gd name="T1" fmla="*/ 208 h 208"/>
              <a:gd name="T2" fmla="*/ 23 w 23"/>
              <a:gd name="T3" fmla="*/ 208 h 208"/>
              <a:gd name="T4" fmla="*/ 23 w 23"/>
              <a:gd name="T5" fmla="*/ 56 h 208"/>
              <a:gd name="T6" fmla="*/ 0 w 23"/>
              <a:gd name="T7" fmla="*/ 56 h 208"/>
              <a:gd name="T8" fmla="*/ 0 w 23"/>
              <a:gd name="T9" fmla="*/ 208 h 208"/>
              <a:gd name="T10" fmla="*/ 0 w 23"/>
              <a:gd name="T11" fmla="*/ 28 h 208"/>
              <a:gd name="T12" fmla="*/ 23 w 23"/>
              <a:gd name="T13" fmla="*/ 28 h 208"/>
              <a:gd name="T14" fmla="*/ 23 w 23"/>
              <a:gd name="T15" fmla="*/ 0 h 208"/>
              <a:gd name="T16" fmla="*/ 0 w 23"/>
              <a:gd name="T17" fmla="*/ 0 h 208"/>
              <a:gd name="T18" fmla="*/ 0 w 23"/>
              <a:gd name="T19" fmla="*/ 28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921" name="Freeform 369"/>
          <p:cNvSpPr>
            <a:spLocks noEditPoints="1"/>
          </p:cNvSpPr>
          <p:nvPr/>
        </p:nvSpPr>
        <p:spPr bwMode="auto">
          <a:xfrm>
            <a:off x="5637213" y="2354263"/>
            <a:ext cx="58737" cy="82550"/>
          </a:xfrm>
          <a:custGeom>
            <a:avLst/>
            <a:gdLst>
              <a:gd name="T0" fmla="*/ 97 w 124"/>
              <a:gd name="T1" fmla="*/ 113 h 158"/>
              <a:gd name="T2" fmla="*/ 91 w 124"/>
              <a:gd name="T3" fmla="*/ 123 h 158"/>
              <a:gd name="T4" fmla="*/ 83 w 124"/>
              <a:gd name="T5" fmla="*/ 130 h 158"/>
              <a:gd name="T6" fmla="*/ 71 w 124"/>
              <a:gd name="T7" fmla="*/ 135 h 158"/>
              <a:gd name="T8" fmla="*/ 55 w 124"/>
              <a:gd name="T9" fmla="*/ 134 h 158"/>
              <a:gd name="T10" fmla="*/ 41 w 124"/>
              <a:gd name="T11" fmla="*/ 128 h 158"/>
              <a:gd name="T12" fmla="*/ 31 w 124"/>
              <a:gd name="T13" fmla="*/ 116 h 158"/>
              <a:gd name="T14" fmla="*/ 26 w 124"/>
              <a:gd name="T15" fmla="*/ 97 h 158"/>
              <a:gd name="T16" fmla="*/ 124 w 124"/>
              <a:gd name="T17" fmla="*/ 87 h 158"/>
              <a:gd name="T18" fmla="*/ 123 w 124"/>
              <a:gd name="T19" fmla="*/ 59 h 158"/>
              <a:gd name="T20" fmla="*/ 114 w 124"/>
              <a:gd name="T21" fmla="*/ 30 h 158"/>
              <a:gd name="T22" fmla="*/ 98 w 124"/>
              <a:gd name="T23" fmla="*/ 11 h 158"/>
              <a:gd name="T24" fmla="*/ 76 w 124"/>
              <a:gd name="T25" fmla="*/ 1 h 158"/>
              <a:gd name="T26" fmla="*/ 49 w 124"/>
              <a:gd name="T27" fmla="*/ 1 h 158"/>
              <a:gd name="T28" fmla="*/ 26 w 124"/>
              <a:gd name="T29" fmla="*/ 11 h 158"/>
              <a:gd name="T30" fmla="*/ 10 w 124"/>
              <a:gd name="T31" fmla="*/ 32 h 158"/>
              <a:gd name="T32" fmla="*/ 1 w 124"/>
              <a:gd name="T33" fmla="*/ 63 h 158"/>
              <a:gd name="T34" fmla="*/ 1 w 124"/>
              <a:gd name="T35" fmla="*/ 97 h 158"/>
              <a:gd name="T36" fmla="*/ 10 w 124"/>
              <a:gd name="T37" fmla="*/ 127 h 158"/>
              <a:gd name="T38" fmla="*/ 26 w 124"/>
              <a:gd name="T39" fmla="*/ 146 h 158"/>
              <a:gd name="T40" fmla="*/ 49 w 124"/>
              <a:gd name="T41" fmla="*/ 157 h 158"/>
              <a:gd name="T42" fmla="*/ 73 w 124"/>
              <a:gd name="T43" fmla="*/ 157 h 158"/>
              <a:gd name="T44" fmla="*/ 94 w 124"/>
              <a:gd name="T45" fmla="*/ 150 h 158"/>
              <a:gd name="T46" fmla="*/ 109 w 124"/>
              <a:gd name="T47" fmla="*/ 137 h 158"/>
              <a:gd name="T48" fmla="*/ 119 w 124"/>
              <a:gd name="T49" fmla="*/ 118 h 158"/>
              <a:gd name="T50" fmla="*/ 99 w 124"/>
              <a:gd name="T51" fmla="*/ 107 h 158"/>
              <a:gd name="T52" fmla="*/ 26 w 124"/>
              <a:gd name="T53" fmla="*/ 56 h 158"/>
              <a:gd name="T54" fmla="*/ 32 w 124"/>
              <a:gd name="T55" fmla="*/ 39 h 158"/>
              <a:gd name="T56" fmla="*/ 41 w 124"/>
              <a:gd name="T57" fmla="*/ 28 h 158"/>
              <a:gd name="T58" fmla="*/ 54 w 124"/>
              <a:gd name="T59" fmla="*/ 23 h 158"/>
              <a:gd name="T60" fmla="*/ 71 w 124"/>
              <a:gd name="T61" fmla="*/ 23 h 158"/>
              <a:gd name="T62" fmla="*/ 85 w 124"/>
              <a:gd name="T63" fmla="*/ 29 h 158"/>
              <a:gd name="T64" fmla="*/ 94 w 124"/>
              <a:gd name="T65" fmla="*/ 39 h 158"/>
              <a:gd name="T66" fmla="*/ 98 w 124"/>
              <a:gd name="T67" fmla="*/ 56 h 158"/>
              <a:gd name="T68" fmla="*/ 25 w 124"/>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8"/>
                </a:lnTo>
                <a:lnTo>
                  <a:pt x="91" y="123"/>
                </a:lnTo>
                <a:lnTo>
                  <a:pt x="87" y="128"/>
                </a:lnTo>
                <a:lnTo>
                  <a:pt x="83" y="130"/>
                </a:lnTo>
                <a:lnTo>
                  <a:pt x="77" y="132"/>
                </a:lnTo>
                <a:lnTo>
                  <a:pt x="71" y="135"/>
                </a:lnTo>
                <a:lnTo>
                  <a:pt x="64" y="135"/>
                </a:lnTo>
                <a:lnTo>
                  <a:pt x="55" y="134"/>
                </a:lnTo>
                <a:lnTo>
                  <a:pt x="48" y="131"/>
                </a:lnTo>
                <a:lnTo>
                  <a:pt x="41" y="128"/>
                </a:lnTo>
                <a:lnTo>
                  <a:pt x="35" y="122"/>
                </a:lnTo>
                <a:lnTo>
                  <a:pt x="31" y="116"/>
                </a:lnTo>
                <a:lnTo>
                  <a:pt x="28" y="108"/>
                </a:lnTo>
                <a:lnTo>
                  <a:pt x="26" y="97"/>
                </a:lnTo>
                <a:lnTo>
                  <a:pt x="25" y="87"/>
                </a:lnTo>
                <a:lnTo>
                  <a:pt x="124" y="87"/>
                </a:lnTo>
                <a:lnTo>
                  <a:pt x="124" y="75"/>
                </a:lnTo>
                <a:lnTo>
                  <a:pt x="123" y="59"/>
                </a:lnTo>
                <a:lnTo>
                  <a:pt x="119" y="43"/>
                </a:lnTo>
                <a:lnTo>
                  <a:pt x="114" y="30"/>
                </a:lnTo>
                <a:lnTo>
                  <a:pt x="108" y="19"/>
                </a:lnTo>
                <a:lnTo>
                  <a:pt x="98" y="11"/>
                </a:lnTo>
                <a:lnTo>
                  <a:pt x="88" y="4"/>
                </a:lnTo>
                <a:lnTo>
                  <a:pt x="76" y="1"/>
                </a:lnTo>
                <a:lnTo>
                  <a:pt x="61" y="0"/>
                </a:lnTo>
                <a:lnTo>
                  <a:pt x="49" y="1"/>
                </a:lnTo>
                <a:lnTo>
                  <a:pt x="36" y="5"/>
                </a:lnTo>
                <a:lnTo>
                  <a:pt x="26" y="11"/>
                </a:lnTo>
                <a:lnTo>
                  <a:pt x="17" y="21"/>
                </a:lnTo>
                <a:lnTo>
                  <a:pt x="10" y="32"/>
                </a:lnTo>
                <a:lnTo>
                  <a:pt x="5" y="46"/>
                </a:lnTo>
                <a:lnTo>
                  <a:pt x="1" y="63"/>
                </a:lnTo>
                <a:lnTo>
                  <a:pt x="0" y="80"/>
                </a:lnTo>
                <a:lnTo>
                  <a:pt x="1" y="97"/>
                </a:lnTo>
                <a:lnTo>
                  <a:pt x="5" y="113"/>
                </a:lnTo>
                <a:lnTo>
                  <a:pt x="10" y="127"/>
                </a:lnTo>
                <a:lnTo>
                  <a:pt x="17" y="137"/>
                </a:lnTo>
                <a:lnTo>
                  <a:pt x="26" y="146"/>
                </a:lnTo>
                <a:lnTo>
                  <a:pt x="36" y="152"/>
                </a:lnTo>
                <a:lnTo>
                  <a:pt x="49" y="157"/>
                </a:lnTo>
                <a:lnTo>
                  <a:pt x="61" y="158"/>
                </a:lnTo>
                <a:lnTo>
                  <a:pt x="73" y="157"/>
                </a:lnTo>
                <a:lnTo>
                  <a:pt x="85" y="155"/>
                </a:lnTo>
                <a:lnTo>
                  <a:pt x="94" y="150"/>
                </a:lnTo>
                <a:lnTo>
                  <a:pt x="103" y="144"/>
                </a:lnTo>
                <a:lnTo>
                  <a:pt x="109" y="137"/>
                </a:lnTo>
                <a:lnTo>
                  <a:pt x="115" y="128"/>
                </a:lnTo>
                <a:lnTo>
                  <a:pt x="119" y="118"/>
                </a:lnTo>
                <a:lnTo>
                  <a:pt x="122" y="107"/>
                </a:lnTo>
                <a:lnTo>
                  <a:pt x="99" y="107"/>
                </a:lnTo>
                <a:close/>
                <a:moveTo>
                  <a:pt x="25" y="66"/>
                </a:moveTo>
                <a:lnTo>
                  <a:pt x="26" y="56"/>
                </a:lnTo>
                <a:lnTo>
                  <a:pt x="28" y="47"/>
                </a:lnTo>
                <a:lnTo>
                  <a:pt x="32" y="39"/>
                </a:lnTo>
                <a:lnTo>
                  <a:pt x="36" y="33"/>
                </a:lnTo>
                <a:lnTo>
                  <a:pt x="41" y="28"/>
                </a:lnTo>
                <a:lnTo>
                  <a:pt x="48" y="24"/>
                </a:lnTo>
                <a:lnTo>
                  <a:pt x="54" y="23"/>
                </a:lnTo>
                <a:lnTo>
                  <a:pt x="63" y="22"/>
                </a:lnTo>
                <a:lnTo>
                  <a:pt x="71" y="23"/>
                </a:lnTo>
                <a:lnTo>
                  <a:pt x="78" y="24"/>
                </a:lnTo>
                <a:lnTo>
                  <a:pt x="85" y="29"/>
                </a:lnTo>
                <a:lnTo>
                  <a:pt x="90" y="33"/>
                </a:lnTo>
                <a:lnTo>
                  <a:pt x="94" y="39"/>
                </a:lnTo>
                <a:lnTo>
                  <a:pt x="97" y="47"/>
                </a:lnTo>
                <a:lnTo>
                  <a:pt x="98" y="56"/>
                </a:lnTo>
                <a:lnTo>
                  <a:pt x="99" y="66"/>
                </a:lnTo>
                <a:lnTo>
                  <a:pt x="25" y="66"/>
                </a:lnTo>
                <a:close/>
              </a:path>
            </a:pathLst>
          </a:custGeom>
          <a:solidFill>
            <a:srgbClr val="000080"/>
          </a:solidFill>
          <a:ln w="9525">
            <a:noFill/>
            <a:round/>
            <a:headEnd/>
            <a:tailEnd/>
          </a:ln>
        </p:spPr>
        <p:txBody>
          <a:bodyPr/>
          <a:lstStyle/>
          <a:p>
            <a:endParaRPr lang="ru-RU"/>
          </a:p>
        </p:txBody>
      </p:sp>
      <p:sp>
        <p:nvSpPr>
          <p:cNvPr id="23922" name="Freeform 370"/>
          <p:cNvSpPr>
            <a:spLocks/>
          </p:cNvSpPr>
          <p:nvPr/>
        </p:nvSpPr>
        <p:spPr bwMode="auto">
          <a:xfrm>
            <a:off x="5708650" y="2354263"/>
            <a:ext cx="30163" cy="80962"/>
          </a:xfrm>
          <a:custGeom>
            <a:avLst/>
            <a:gdLst>
              <a:gd name="T0" fmla="*/ 0 w 67"/>
              <a:gd name="T1" fmla="*/ 155 h 155"/>
              <a:gd name="T2" fmla="*/ 23 w 67"/>
              <a:gd name="T3" fmla="*/ 155 h 155"/>
              <a:gd name="T4" fmla="*/ 23 w 67"/>
              <a:gd name="T5" fmla="*/ 69 h 155"/>
              <a:gd name="T6" fmla="*/ 24 w 67"/>
              <a:gd name="T7" fmla="*/ 60 h 155"/>
              <a:gd name="T8" fmla="*/ 25 w 67"/>
              <a:gd name="T9" fmla="*/ 51 h 155"/>
              <a:gd name="T10" fmla="*/ 29 w 67"/>
              <a:gd name="T11" fmla="*/ 44 h 155"/>
              <a:gd name="T12" fmla="*/ 33 w 67"/>
              <a:gd name="T13" fmla="*/ 38 h 155"/>
              <a:gd name="T14" fmla="*/ 38 w 67"/>
              <a:gd name="T15" fmla="*/ 32 h 155"/>
              <a:gd name="T16" fmla="*/ 44 w 67"/>
              <a:gd name="T17" fmla="*/ 29 h 155"/>
              <a:gd name="T18" fmla="*/ 53 w 67"/>
              <a:gd name="T19" fmla="*/ 28 h 155"/>
              <a:gd name="T20" fmla="*/ 61 w 67"/>
              <a:gd name="T21" fmla="*/ 26 h 155"/>
              <a:gd name="T22" fmla="*/ 67 w 67"/>
              <a:gd name="T23" fmla="*/ 26 h 155"/>
              <a:gd name="T24" fmla="*/ 67 w 67"/>
              <a:gd name="T25" fmla="*/ 0 h 155"/>
              <a:gd name="T26" fmla="*/ 60 w 67"/>
              <a:gd name="T27" fmla="*/ 0 h 155"/>
              <a:gd name="T28" fmla="*/ 54 w 67"/>
              <a:gd name="T29" fmla="*/ 0 h 155"/>
              <a:gd name="T30" fmla="*/ 48 w 67"/>
              <a:gd name="T31" fmla="*/ 2 h 155"/>
              <a:gd name="T32" fmla="*/ 42 w 67"/>
              <a:gd name="T33" fmla="*/ 4 h 155"/>
              <a:gd name="T34" fmla="*/ 37 w 67"/>
              <a:gd name="T35" fmla="*/ 7 h 155"/>
              <a:gd name="T36" fmla="*/ 33 w 67"/>
              <a:gd name="T37" fmla="*/ 11 h 155"/>
              <a:gd name="T38" fmla="*/ 29 w 67"/>
              <a:gd name="T39" fmla="*/ 17 h 155"/>
              <a:gd name="T40" fmla="*/ 25 w 67"/>
              <a:gd name="T41" fmla="*/ 23 h 155"/>
              <a:gd name="T42" fmla="*/ 22 w 67"/>
              <a:gd name="T43" fmla="*/ 30 h 155"/>
              <a:gd name="T44" fmla="*/ 22 w 67"/>
              <a:gd name="T45" fmla="*/ 3 h 155"/>
              <a:gd name="T46" fmla="*/ 0 w 67"/>
              <a:gd name="T47" fmla="*/ 3 h 155"/>
              <a:gd name="T48" fmla="*/ 0 w 67"/>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3" y="155"/>
                </a:lnTo>
                <a:lnTo>
                  <a:pt x="23" y="69"/>
                </a:lnTo>
                <a:lnTo>
                  <a:pt x="24" y="60"/>
                </a:lnTo>
                <a:lnTo>
                  <a:pt x="25" y="51"/>
                </a:lnTo>
                <a:lnTo>
                  <a:pt x="29" y="44"/>
                </a:lnTo>
                <a:lnTo>
                  <a:pt x="33" y="38"/>
                </a:lnTo>
                <a:lnTo>
                  <a:pt x="38" y="32"/>
                </a:lnTo>
                <a:lnTo>
                  <a:pt x="44" y="29"/>
                </a:lnTo>
                <a:lnTo>
                  <a:pt x="53" y="28"/>
                </a:lnTo>
                <a:lnTo>
                  <a:pt x="61" y="26"/>
                </a:lnTo>
                <a:lnTo>
                  <a:pt x="67" y="26"/>
                </a:lnTo>
                <a:lnTo>
                  <a:pt x="67" y="0"/>
                </a:lnTo>
                <a:lnTo>
                  <a:pt x="60" y="0"/>
                </a:lnTo>
                <a:lnTo>
                  <a:pt x="54" y="0"/>
                </a:lnTo>
                <a:lnTo>
                  <a:pt x="48" y="2"/>
                </a:lnTo>
                <a:lnTo>
                  <a:pt x="42" y="4"/>
                </a:lnTo>
                <a:lnTo>
                  <a:pt x="37" y="7"/>
                </a:lnTo>
                <a:lnTo>
                  <a:pt x="33" y="11"/>
                </a:lnTo>
                <a:lnTo>
                  <a:pt x="29"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3923" name="Freeform 371"/>
          <p:cNvSpPr>
            <a:spLocks/>
          </p:cNvSpPr>
          <p:nvPr/>
        </p:nvSpPr>
        <p:spPr bwMode="auto">
          <a:xfrm>
            <a:off x="5748338" y="2354263"/>
            <a:ext cx="31750" cy="80962"/>
          </a:xfrm>
          <a:custGeom>
            <a:avLst/>
            <a:gdLst>
              <a:gd name="T0" fmla="*/ 0 w 66"/>
              <a:gd name="T1" fmla="*/ 155 h 155"/>
              <a:gd name="T2" fmla="*/ 23 w 66"/>
              <a:gd name="T3" fmla="*/ 155 h 155"/>
              <a:gd name="T4" fmla="*/ 23 w 66"/>
              <a:gd name="T5" fmla="*/ 69 h 155"/>
              <a:gd name="T6" fmla="*/ 24 w 66"/>
              <a:gd name="T7" fmla="*/ 60 h 155"/>
              <a:gd name="T8" fmla="*/ 25 w 66"/>
              <a:gd name="T9" fmla="*/ 51 h 155"/>
              <a:gd name="T10" fmla="*/ 28 w 66"/>
              <a:gd name="T11" fmla="*/ 44 h 155"/>
              <a:gd name="T12" fmla="*/ 32 w 66"/>
              <a:gd name="T13" fmla="*/ 38 h 155"/>
              <a:gd name="T14" fmla="*/ 38 w 66"/>
              <a:gd name="T15" fmla="*/ 32 h 155"/>
              <a:gd name="T16" fmla="*/ 44 w 66"/>
              <a:gd name="T17" fmla="*/ 29 h 155"/>
              <a:gd name="T18" fmla="*/ 52 w 66"/>
              <a:gd name="T19" fmla="*/ 28 h 155"/>
              <a:gd name="T20" fmla="*/ 61 w 66"/>
              <a:gd name="T21" fmla="*/ 26 h 155"/>
              <a:gd name="T22" fmla="*/ 66 w 66"/>
              <a:gd name="T23" fmla="*/ 26 h 155"/>
              <a:gd name="T24" fmla="*/ 66 w 66"/>
              <a:gd name="T25" fmla="*/ 0 h 155"/>
              <a:gd name="T26" fmla="*/ 60 w 66"/>
              <a:gd name="T27" fmla="*/ 0 h 155"/>
              <a:gd name="T28" fmla="*/ 53 w 66"/>
              <a:gd name="T29" fmla="*/ 0 h 155"/>
              <a:gd name="T30" fmla="*/ 47 w 66"/>
              <a:gd name="T31" fmla="*/ 2 h 155"/>
              <a:gd name="T32" fmla="*/ 42 w 66"/>
              <a:gd name="T33" fmla="*/ 4 h 155"/>
              <a:gd name="T34" fmla="*/ 36 w 66"/>
              <a:gd name="T35" fmla="*/ 7 h 155"/>
              <a:gd name="T36" fmla="*/ 32 w 66"/>
              <a:gd name="T37" fmla="*/ 11 h 155"/>
              <a:gd name="T38" fmla="*/ 28 w 66"/>
              <a:gd name="T39" fmla="*/ 17 h 155"/>
              <a:gd name="T40" fmla="*/ 25 w 66"/>
              <a:gd name="T41" fmla="*/ 23 h 155"/>
              <a:gd name="T42" fmla="*/ 22 w 66"/>
              <a:gd name="T43" fmla="*/ 30 h 155"/>
              <a:gd name="T44" fmla="*/ 22 w 66"/>
              <a:gd name="T45" fmla="*/ 3 h 155"/>
              <a:gd name="T46" fmla="*/ 0 w 66"/>
              <a:gd name="T47" fmla="*/ 3 h 155"/>
              <a:gd name="T48" fmla="*/ 0 w 66"/>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69"/>
                </a:lnTo>
                <a:lnTo>
                  <a:pt x="24" y="60"/>
                </a:lnTo>
                <a:lnTo>
                  <a:pt x="25" y="51"/>
                </a:lnTo>
                <a:lnTo>
                  <a:pt x="28" y="44"/>
                </a:lnTo>
                <a:lnTo>
                  <a:pt x="32" y="38"/>
                </a:lnTo>
                <a:lnTo>
                  <a:pt x="38" y="32"/>
                </a:lnTo>
                <a:lnTo>
                  <a:pt x="44" y="29"/>
                </a:lnTo>
                <a:lnTo>
                  <a:pt x="52" y="28"/>
                </a:lnTo>
                <a:lnTo>
                  <a:pt x="61" y="26"/>
                </a:lnTo>
                <a:lnTo>
                  <a:pt x="66" y="26"/>
                </a:lnTo>
                <a:lnTo>
                  <a:pt x="66" y="0"/>
                </a:lnTo>
                <a:lnTo>
                  <a:pt x="60" y="0"/>
                </a:lnTo>
                <a:lnTo>
                  <a:pt x="53" y="0"/>
                </a:lnTo>
                <a:lnTo>
                  <a:pt x="47" y="2"/>
                </a:lnTo>
                <a:lnTo>
                  <a:pt x="42" y="4"/>
                </a:lnTo>
                <a:lnTo>
                  <a:pt x="36" y="7"/>
                </a:lnTo>
                <a:lnTo>
                  <a:pt x="32" y="11"/>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3924" name="Freeform 372"/>
          <p:cNvSpPr>
            <a:spLocks noEditPoints="1"/>
          </p:cNvSpPr>
          <p:nvPr/>
        </p:nvSpPr>
        <p:spPr bwMode="auto">
          <a:xfrm>
            <a:off x="5784850" y="2354263"/>
            <a:ext cx="58738" cy="82550"/>
          </a:xfrm>
          <a:custGeom>
            <a:avLst/>
            <a:gdLst>
              <a:gd name="T0" fmla="*/ 97 w 123"/>
              <a:gd name="T1" fmla="*/ 113 h 158"/>
              <a:gd name="T2" fmla="*/ 90 w 123"/>
              <a:gd name="T3" fmla="*/ 123 h 158"/>
              <a:gd name="T4" fmla="*/ 82 w 123"/>
              <a:gd name="T5" fmla="*/ 130 h 158"/>
              <a:gd name="T6" fmla="*/ 70 w 123"/>
              <a:gd name="T7" fmla="*/ 135 h 158"/>
              <a:gd name="T8" fmla="*/ 54 w 123"/>
              <a:gd name="T9" fmla="*/ 134 h 158"/>
              <a:gd name="T10" fmla="*/ 41 w 123"/>
              <a:gd name="T11" fmla="*/ 128 h 158"/>
              <a:gd name="T12" fmla="*/ 30 w 123"/>
              <a:gd name="T13" fmla="*/ 116 h 158"/>
              <a:gd name="T14" fmla="*/ 25 w 123"/>
              <a:gd name="T15" fmla="*/ 97 h 158"/>
              <a:gd name="T16" fmla="*/ 123 w 123"/>
              <a:gd name="T17" fmla="*/ 87 h 158"/>
              <a:gd name="T18" fmla="*/ 122 w 123"/>
              <a:gd name="T19" fmla="*/ 59 h 158"/>
              <a:gd name="T20" fmla="*/ 114 w 123"/>
              <a:gd name="T21" fmla="*/ 30 h 158"/>
              <a:gd name="T22" fmla="*/ 98 w 123"/>
              <a:gd name="T23" fmla="*/ 11 h 158"/>
              <a:gd name="T24" fmla="*/ 76 w 123"/>
              <a:gd name="T25" fmla="*/ 1 h 158"/>
              <a:gd name="T26" fmla="*/ 48 w 123"/>
              <a:gd name="T27" fmla="*/ 1 h 158"/>
              <a:gd name="T28" fmla="*/ 25 w 123"/>
              <a:gd name="T29" fmla="*/ 11 h 158"/>
              <a:gd name="T30" fmla="*/ 9 w 123"/>
              <a:gd name="T31" fmla="*/ 32 h 158"/>
              <a:gd name="T32" fmla="*/ 1 w 123"/>
              <a:gd name="T33" fmla="*/ 63 h 158"/>
              <a:gd name="T34" fmla="*/ 1 w 123"/>
              <a:gd name="T35" fmla="*/ 97 h 158"/>
              <a:gd name="T36" fmla="*/ 9 w 123"/>
              <a:gd name="T37" fmla="*/ 127 h 158"/>
              <a:gd name="T38" fmla="*/ 25 w 123"/>
              <a:gd name="T39" fmla="*/ 146 h 158"/>
              <a:gd name="T40" fmla="*/ 48 w 123"/>
              <a:gd name="T41" fmla="*/ 157 h 158"/>
              <a:gd name="T42" fmla="*/ 72 w 123"/>
              <a:gd name="T43" fmla="*/ 157 h 158"/>
              <a:gd name="T44" fmla="*/ 93 w 123"/>
              <a:gd name="T45" fmla="*/ 150 h 158"/>
              <a:gd name="T46" fmla="*/ 108 w 123"/>
              <a:gd name="T47" fmla="*/ 137 h 158"/>
              <a:gd name="T48" fmla="*/ 119 w 123"/>
              <a:gd name="T49" fmla="*/ 118 h 158"/>
              <a:gd name="T50" fmla="*/ 99 w 123"/>
              <a:gd name="T51" fmla="*/ 107 h 158"/>
              <a:gd name="T52" fmla="*/ 25 w 123"/>
              <a:gd name="T53" fmla="*/ 56 h 158"/>
              <a:gd name="T54" fmla="*/ 31 w 123"/>
              <a:gd name="T55" fmla="*/ 39 h 158"/>
              <a:gd name="T56" fmla="*/ 41 w 123"/>
              <a:gd name="T57" fmla="*/ 28 h 158"/>
              <a:gd name="T58" fmla="*/ 53 w 123"/>
              <a:gd name="T59" fmla="*/ 23 h 158"/>
              <a:gd name="T60" fmla="*/ 70 w 123"/>
              <a:gd name="T61" fmla="*/ 23 h 158"/>
              <a:gd name="T62" fmla="*/ 84 w 123"/>
              <a:gd name="T63" fmla="*/ 29 h 158"/>
              <a:gd name="T64" fmla="*/ 93 w 123"/>
              <a:gd name="T65" fmla="*/ 39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3" y="118"/>
                </a:lnTo>
                <a:lnTo>
                  <a:pt x="90" y="123"/>
                </a:lnTo>
                <a:lnTo>
                  <a:pt x="86" y="128"/>
                </a:lnTo>
                <a:lnTo>
                  <a:pt x="82" y="130"/>
                </a:lnTo>
                <a:lnTo>
                  <a:pt x="77" y="132"/>
                </a:lnTo>
                <a:lnTo>
                  <a:pt x="70" y="135"/>
                </a:lnTo>
                <a:lnTo>
                  <a:pt x="63" y="135"/>
                </a:lnTo>
                <a:lnTo>
                  <a:pt x="54" y="134"/>
                </a:lnTo>
                <a:lnTo>
                  <a:pt x="47" y="131"/>
                </a:lnTo>
                <a:lnTo>
                  <a:pt x="41" y="128"/>
                </a:lnTo>
                <a:lnTo>
                  <a:pt x="34" y="122"/>
                </a:lnTo>
                <a:lnTo>
                  <a:pt x="30" y="116"/>
                </a:lnTo>
                <a:lnTo>
                  <a:pt x="27" y="108"/>
                </a:lnTo>
                <a:lnTo>
                  <a:pt x="25" y="97"/>
                </a:lnTo>
                <a:lnTo>
                  <a:pt x="24" y="87"/>
                </a:lnTo>
                <a:lnTo>
                  <a:pt x="123" y="87"/>
                </a:lnTo>
                <a:lnTo>
                  <a:pt x="123" y="75"/>
                </a:lnTo>
                <a:lnTo>
                  <a:pt x="122" y="59"/>
                </a:lnTo>
                <a:lnTo>
                  <a:pt x="119" y="43"/>
                </a:lnTo>
                <a:lnTo>
                  <a:pt x="114" y="30"/>
                </a:lnTo>
                <a:lnTo>
                  <a:pt x="107" y="19"/>
                </a:lnTo>
                <a:lnTo>
                  <a:pt x="98" y="11"/>
                </a:lnTo>
                <a:lnTo>
                  <a:pt x="87" y="4"/>
                </a:lnTo>
                <a:lnTo>
                  <a:pt x="76" y="1"/>
                </a:lnTo>
                <a:lnTo>
                  <a:pt x="61" y="0"/>
                </a:lnTo>
                <a:lnTo>
                  <a:pt x="48" y="1"/>
                </a:lnTo>
                <a:lnTo>
                  <a:pt x="35" y="5"/>
                </a:lnTo>
                <a:lnTo>
                  <a:pt x="25" y="11"/>
                </a:lnTo>
                <a:lnTo>
                  <a:pt x="17" y="21"/>
                </a:lnTo>
                <a:lnTo>
                  <a:pt x="9" y="32"/>
                </a:lnTo>
                <a:lnTo>
                  <a:pt x="4" y="46"/>
                </a:lnTo>
                <a:lnTo>
                  <a:pt x="1" y="63"/>
                </a:lnTo>
                <a:lnTo>
                  <a:pt x="0" y="80"/>
                </a:lnTo>
                <a:lnTo>
                  <a:pt x="1" y="97"/>
                </a:lnTo>
                <a:lnTo>
                  <a:pt x="4" y="113"/>
                </a:lnTo>
                <a:lnTo>
                  <a:pt x="9" y="127"/>
                </a:lnTo>
                <a:lnTo>
                  <a:pt x="17" y="137"/>
                </a:lnTo>
                <a:lnTo>
                  <a:pt x="25" y="146"/>
                </a:lnTo>
                <a:lnTo>
                  <a:pt x="35" y="152"/>
                </a:lnTo>
                <a:lnTo>
                  <a:pt x="48" y="157"/>
                </a:lnTo>
                <a:lnTo>
                  <a:pt x="61" y="158"/>
                </a:lnTo>
                <a:lnTo>
                  <a:pt x="72" y="157"/>
                </a:lnTo>
                <a:lnTo>
                  <a:pt x="84" y="155"/>
                </a:lnTo>
                <a:lnTo>
                  <a:pt x="93" y="150"/>
                </a:lnTo>
                <a:lnTo>
                  <a:pt x="102" y="144"/>
                </a:lnTo>
                <a:lnTo>
                  <a:pt x="108" y="137"/>
                </a:lnTo>
                <a:lnTo>
                  <a:pt x="115" y="128"/>
                </a:lnTo>
                <a:lnTo>
                  <a:pt x="119" y="118"/>
                </a:lnTo>
                <a:lnTo>
                  <a:pt x="121" y="107"/>
                </a:lnTo>
                <a:lnTo>
                  <a:pt x="99" y="107"/>
                </a:lnTo>
                <a:close/>
                <a:moveTo>
                  <a:pt x="24" y="66"/>
                </a:moveTo>
                <a:lnTo>
                  <a:pt x="25" y="56"/>
                </a:lnTo>
                <a:lnTo>
                  <a:pt x="27" y="47"/>
                </a:lnTo>
                <a:lnTo>
                  <a:pt x="31" y="39"/>
                </a:lnTo>
                <a:lnTo>
                  <a:pt x="35" y="33"/>
                </a:lnTo>
                <a:lnTo>
                  <a:pt x="41" y="28"/>
                </a:lnTo>
                <a:lnTo>
                  <a:pt x="47" y="24"/>
                </a:lnTo>
                <a:lnTo>
                  <a:pt x="53" y="23"/>
                </a:lnTo>
                <a:lnTo>
                  <a:pt x="62" y="22"/>
                </a:lnTo>
                <a:lnTo>
                  <a:pt x="70" y="23"/>
                </a:lnTo>
                <a:lnTo>
                  <a:pt x="78" y="24"/>
                </a:lnTo>
                <a:lnTo>
                  <a:pt x="84" y="29"/>
                </a:lnTo>
                <a:lnTo>
                  <a:pt x="89" y="33"/>
                </a:lnTo>
                <a:lnTo>
                  <a:pt x="93"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925" name="Freeform 373"/>
          <p:cNvSpPr>
            <a:spLocks/>
          </p:cNvSpPr>
          <p:nvPr/>
        </p:nvSpPr>
        <p:spPr bwMode="auto">
          <a:xfrm>
            <a:off x="5889625" y="2325688"/>
            <a:ext cx="73025" cy="109537"/>
          </a:xfrm>
          <a:custGeom>
            <a:avLst/>
            <a:gdLst>
              <a:gd name="T0" fmla="*/ 0 w 152"/>
              <a:gd name="T1" fmla="*/ 208 h 208"/>
              <a:gd name="T2" fmla="*/ 25 w 152"/>
              <a:gd name="T3" fmla="*/ 208 h 208"/>
              <a:gd name="T4" fmla="*/ 25 w 152"/>
              <a:gd name="T5" fmla="*/ 135 h 208"/>
              <a:gd name="T6" fmla="*/ 55 w 152"/>
              <a:gd name="T7" fmla="*/ 104 h 208"/>
              <a:gd name="T8" fmla="*/ 120 w 152"/>
              <a:gd name="T9" fmla="*/ 208 h 208"/>
              <a:gd name="T10" fmla="*/ 152 w 152"/>
              <a:gd name="T11" fmla="*/ 208 h 208"/>
              <a:gd name="T12" fmla="*/ 73 w 152"/>
              <a:gd name="T13" fmla="*/ 83 h 208"/>
              <a:gd name="T14" fmla="*/ 150 w 152"/>
              <a:gd name="T15" fmla="*/ 0 h 208"/>
              <a:gd name="T16" fmla="*/ 116 w 152"/>
              <a:gd name="T17" fmla="*/ 0 h 208"/>
              <a:gd name="T18" fmla="*/ 25 w 152"/>
              <a:gd name="T19" fmla="*/ 100 h 208"/>
              <a:gd name="T20" fmla="*/ 25 w 152"/>
              <a:gd name="T21" fmla="*/ 0 h 208"/>
              <a:gd name="T22" fmla="*/ 0 w 152"/>
              <a:gd name="T23" fmla="*/ 0 h 208"/>
              <a:gd name="T24" fmla="*/ 0 w 152"/>
              <a:gd name="T25" fmla="*/ 208 h 2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2"/>
              <a:gd name="T40" fmla="*/ 0 h 208"/>
              <a:gd name="T41" fmla="*/ 152 w 152"/>
              <a:gd name="T42" fmla="*/ 208 h 20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2" h="208">
                <a:moveTo>
                  <a:pt x="0" y="208"/>
                </a:moveTo>
                <a:lnTo>
                  <a:pt x="25" y="208"/>
                </a:lnTo>
                <a:lnTo>
                  <a:pt x="25" y="135"/>
                </a:lnTo>
                <a:lnTo>
                  <a:pt x="55" y="104"/>
                </a:lnTo>
                <a:lnTo>
                  <a:pt x="120" y="208"/>
                </a:lnTo>
                <a:lnTo>
                  <a:pt x="152" y="208"/>
                </a:lnTo>
                <a:lnTo>
                  <a:pt x="73" y="83"/>
                </a:lnTo>
                <a:lnTo>
                  <a:pt x="150" y="0"/>
                </a:lnTo>
                <a:lnTo>
                  <a:pt x="116" y="0"/>
                </a:lnTo>
                <a:lnTo>
                  <a:pt x="25" y="100"/>
                </a:lnTo>
                <a:lnTo>
                  <a:pt x="25" y="0"/>
                </a:lnTo>
                <a:lnTo>
                  <a:pt x="0" y="0"/>
                </a:lnTo>
                <a:lnTo>
                  <a:pt x="0" y="208"/>
                </a:lnTo>
                <a:close/>
              </a:path>
            </a:pathLst>
          </a:custGeom>
          <a:solidFill>
            <a:srgbClr val="000080"/>
          </a:solidFill>
          <a:ln w="9525">
            <a:noFill/>
            <a:round/>
            <a:headEnd/>
            <a:tailEnd/>
          </a:ln>
        </p:spPr>
        <p:txBody>
          <a:bodyPr/>
          <a:lstStyle/>
          <a:p>
            <a:endParaRPr lang="ru-RU"/>
          </a:p>
        </p:txBody>
      </p:sp>
      <p:sp>
        <p:nvSpPr>
          <p:cNvPr id="23926" name="Rectangle 374"/>
          <p:cNvSpPr>
            <a:spLocks noChangeArrowheads="1"/>
          </p:cNvSpPr>
          <p:nvPr/>
        </p:nvSpPr>
        <p:spPr bwMode="auto">
          <a:xfrm>
            <a:off x="5972175" y="2419350"/>
            <a:ext cx="12700" cy="15875"/>
          </a:xfrm>
          <a:prstGeom prst="rect">
            <a:avLst/>
          </a:prstGeom>
          <a:solidFill>
            <a:srgbClr val="000080"/>
          </a:solidFill>
          <a:ln w="9525">
            <a:noFill/>
            <a:miter lim="800000"/>
            <a:headEnd/>
            <a:tailEnd/>
          </a:ln>
        </p:spPr>
        <p:txBody>
          <a:bodyPr/>
          <a:lstStyle/>
          <a:p>
            <a:endParaRPr lang="ru-RU"/>
          </a:p>
        </p:txBody>
      </p:sp>
      <p:sp>
        <p:nvSpPr>
          <p:cNvPr id="23927" name="Freeform 375"/>
          <p:cNvSpPr>
            <a:spLocks/>
          </p:cNvSpPr>
          <p:nvPr/>
        </p:nvSpPr>
        <p:spPr bwMode="auto">
          <a:xfrm>
            <a:off x="4851400" y="2522538"/>
            <a:ext cx="58738" cy="107950"/>
          </a:xfrm>
          <a:custGeom>
            <a:avLst/>
            <a:gdLst>
              <a:gd name="T0" fmla="*/ 0 w 126"/>
              <a:gd name="T1" fmla="*/ 136 h 204"/>
              <a:gd name="T2" fmla="*/ 4 w 126"/>
              <a:gd name="T3" fmla="*/ 164 h 204"/>
              <a:gd name="T4" fmla="*/ 17 w 126"/>
              <a:gd name="T5" fmla="*/ 185 h 204"/>
              <a:gd name="T6" fmla="*/ 36 w 126"/>
              <a:gd name="T7" fmla="*/ 199 h 204"/>
              <a:gd name="T8" fmla="*/ 61 w 126"/>
              <a:gd name="T9" fmla="*/ 204 h 204"/>
              <a:gd name="T10" fmla="*/ 89 w 126"/>
              <a:gd name="T11" fmla="*/ 199 h 204"/>
              <a:gd name="T12" fmla="*/ 109 w 126"/>
              <a:gd name="T13" fmla="*/ 186 h 204"/>
              <a:gd name="T14" fmla="*/ 122 w 126"/>
              <a:gd name="T15" fmla="*/ 166 h 204"/>
              <a:gd name="T16" fmla="*/ 126 w 126"/>
              <a:gd name="T17" fmla="*/ 141 h 204"/>
              <a:gd name="T18" fmla="*/ 124 w 126"/>
              <a:gd name="T19" fmla="*/ 123 h 204"/>
              <a:gd name="T20" fmla="*/ 119 w 126"/>
              <a:gd name="T21" fmla="*/ 111 h 204"/>
              <a:gd name="T22" fmla="*/ 110 w 126"/>
              <a:gd name="T23" fmla="*/ 99 h 204"/>
              <a:gd name="T24" fmla="*/ 97 w 126"/>
              <a:gd name="T25" fmla="*/ 92 h 204"/>
              <a:gd name="T26" fmla="*/ 108 w 126"/>
              <a:gd name="T27" fmla="*/ 85 h 204"/>
              <a:gd name="T28" fmla="*/ 115 w 126"/>
              <a:gd name="T29" fmla="*/ 77 h 204"/>
              <a:gd name="T30" fmla="*/ 119 w 126"/>
              <a:gd name="T31" fmla="*/ 65 h 204"/>
              <a:gd name="T32" fmla="*/ 120 w 126"/>
              <a:gd name="T33" fmla="*/ 52 h 204"/>
              <a:gd name="T34" fmla="*/ 116 w 126"/>
              <a:gd name="T35" fmla="*/ 30 h 204"/>
              <a:gd name="T36" fmla="*/ 105 w 126"/>
              <a:gd name="T37" fmla="*/ 14 h 204"/>
              <a:gd name="T38" fmla="*/ 86 w 126"/>
              <a:gd name="T39" fmla="*/ 3 h 204"/>
              <a:gd name="T40" fmla="*/ 61 w 126"/>
              <a:gd name="T41" fmla="*/ 0 h 204"/>
              <a:gd name="T42" fmla="*/ 38 w 126"/>
              <a:gd name="T43" fmla="*/ 5 h 204"/>
              <a:gd name="T44" fmla="*/ 20 w 126"/>
              <a:gd name="T45" fmla="*/ 17 h 204"/>
              <a:gd name="T46" fmla="*/ 8 w 126"/>
              <a:gd name="T47" fmla="*/ 38 h 204"/>
              <a:gd name="T48" fmla="*/ 4 w 126"/>
              <a:gd name="T49" fmla="*/ 65 h 204"/>
              <a:gd name="T50" fmla="*/ 27 w 126"/>
              <a:gd name="T51" fmla="*/ 66 h 204"/>
              <a:gd name="T52" fmla="*/ 31 w 126"/>
              <a:gd name="T53" fmla="*/ 48 h 204"/>
              <a:gd name="T54" fmla="*/ 37 w 126"/>
              <a:gd name="T55" fmla="*/ 34 h 204"/>
              <a:gd name="T56" fmla="*/ 47 w 126"/>
              <a:gd name="T57" fmla="*/ 25 h 204"/>
              <a:gd name="T58" fmla="*/ 63 w 126"/>
              <a:gd name="T59" fmla="*/ 23 h 204"/>
              <a:gd name="T60" fmla="*/ 77 w 126"/>
              <a:gd name="T61" fmla="*/ 25 h 204"/>
              <a:gd name="T62" fmla="*/ 86 w 126"/>
              <a:gd name="T63" fmla="*/ 31 h 204"/>
              <a:gd name="T64" fmla="*/ 93 w 126"/>
              <a:gd name="T65" fmla="*/ 41 h 204"/>
              <a:gd name="T66" fmla="*/ 95 w 126"/>
              <a:gd name="T67" fmla="*/ 53 h 204"/>
              <a:gd name="T68" fmla="*/ 93 w 126"/>
              <a:gd name="T69" fmla="*/ 67 h 204"/>
              <a:gd name="T70" fmla="*/ 85 w 126"/>
              <a:gd name="T71" fmla="*/ 77 h 204"/>
              <a:gd name="T72" fmla="*/ 74 w 126"/>
              <a:gd name="T73" fmla="*/ 83 h 204"/>
              <a:gd name="T74" fmla="*/ 58 w 126"/>
              <a:gd name="T75" fmla="*/ 84 h 204"/>
              <a:gd name="T76" fmla="*/ 50 w 126"/>
              <a:gd name="T77" fmla="*/ 106 h 204"/>
              <a:gd name="T78" fmla="*/ 72 w 126"/>
              <a:gd name="T79" fmla="*/ 107 h 204"/>
              <a:gd name="T80" fmla="*/ 86 w 126"/>
              <a:gd name="T81" fmla="*/ 112 h 204"/>
              <a:gd name="T82" fmla="*/ 96 w 126"/>
              <a:gd name="T83" fmla="*/ 120 h 204"/>
              <a:gd name="T84" fmla="*/ 100 w 126"/>
              <a:gd name="T85" fmla="*/ 133 h 204"/>
              <a:gd name="T86" fmla="*/ 100 w 126"/>
              <a:gd name="T87" fmla="*/ 149 h 204"/>
              <a:gd name="T88" fmla="*/ 96 w 126"/>
              <a:gd name="T89" fmla="*/ 163 h 204"/>
              <a:gd name="T90" fmla="*/ 85 w 126"/>
              <a:gd name="T91" fmla="*/ 173 h 204"/>
              <a:gd name="T92" fmla="*/ 72 w 126"/>
              <a:gd name="T93" fmla="*/ 178 h 204"/>
              <a:gd name="T94" fmla="*/ 55 w 126"/>
              <a:gd name="T95" fmla="*/ 178 h 204"/>
              <a:gd name="T96" fmla="*/ 40 w 126"/>
              <a:gd name="T97" fmla="*/ 172 h 204"/>
              <a:gd name="T98" fmla="*/ 31 w 126"/>
              <a:gd name="T99" fmla="*/ 162 h 204"/>
              <a:gd name="T100" fmla="*/ 25 w 126"/>
              <a:gd name="T101" fmla="*/ 145 h 204"/>
              <a:gd name="T102" fmla="*/ 0 w 126"/>
              <a:gd name="T103" fmla="*/ 135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6"/>
                </a:lnTo>
                <a:lnTo>
                  <a:pt x="1" y="151"/>
                </a:lnTo>
                <a:lnTo>
                  <a:pt x="4" y="164"/>
                </a:lnTo>
                <a:lnTo>
                  <a:pt x="9" y="176"/>
                </a:lnTo>
                <a:lnTo>
                  <a:pt x="17" y="185"/>
                </a:lnTo>
                <a:lnTo>
                  <a:pt x="25" y="193"/>
                </a:lnTo>
                <a:lnTo>
                  <a:pt x="36" y="199"/>
                </a:lnTo>
                <a:lnTo>
                  <a:pt x="47" y="203"/>
                </a:lnTo>
                <a:lnTo>
                  <a:pt x="61" y="204"/>
                </a:lnTo>
                <a:lnTo>
                  <a:pt x="76" y="203"/>
                </a:lnTo>
                <a:lnTo>
                  <a:pt x="89" y="199"/>
                </a:lnTo>
                <a:lnTo>
                  <a:pt x="99" y="193"/>
                </a:lnTo>
                <a:lnTo>
                  <a:pt x="109" y="186"/>
                </a:lnTo>
                <a:lnTo>
                  <a:pt x="116" y="177"/>
                </a:lnTo>
                <a:lnTo>
                  <a:pt x="122" y="166"/>
                </a:lnTo>
                <a:lnTo>
                  <a:pt x="125" y="154"/>
                </a:lnTo>
                <a:lnTo>
                  <a:pt x="126" y="141"/>
                </a:lnTo>
                <a:lnTo>
                  <a:pt x="126" y="131"/>
                </a:lnTo>
                <a:lnTo>
                  <a:pt x="124" y="123"/>
                </a:lnTo>
                <a:lnTo>
                  <a:pt x="122" y="116"/>
                </a:lnTo>
                <a:lnTo>
                  <a:pt x="119" y="111"/>
                </a:lnTo>
                <a:lnTo>
                  <a:pt x="115" y="105"/>
                </a:lnTo>
                <a:lnTo>
                  <a:pt x="110" y="99"/>
                </a:lnTo>
                <a:lnTo>
                  <a:pt x="104" y="95"/>
                </a:lnTo>
                <a:lnTo>
                  <a:pt x="97" y="92"/>
                </a:lnTo>
                <a:lnTo>
                  <a:pt x="102" y="88"/>
                </a:lnTo>
                <a:lnTo>
                  <a:pt x="108" y="85"/>
                </a:lnTo>
                <a:lnTo>
                  <a:pt x="111" y="81"/>
                </a:lnTo>
                <a:lnTo>
                  <a:pt x="115" y="77"/>
                </a:lnTo>
                <a:lnTo>
                  <a:pt x="117" y="71"/>
                </a:lnTo>
                <a:lnTo>
                  <a:pt x="119" y="65"/>
                </a:lnTo>
                <a:lnTo>
                  <a:pt x="120" y="59"/>
                </a:lnTo>
                <a:lnTo>
                  <a:pt x="120" y="52"/>
                </a:lnTo>
                <a:lnTo>
                  <a:pt x="119" y="41"/>
                </a:lnTo>
                <a:lnTo>
                  <a:pt x="116" y="30"/>
                </a:lnTo>
                <a:lnTo>
                  <a:pt x="112" y="22"/>
                </a:lnTo>
                <a:lnTo>
                  <a:pt x="105" y="14"/>
                </a:lnTo>
                <a:lnTo>
                  <a:pt x="97" y="8"/>
                </a:lnTo>
                <a:lnTo>
                  <a:pt x="86" y="3"/>
                </a:lnTo>
                <a:lnTo>
                  <a:pt x="75" y="1"/>
                </a:lnTo>
                <a:lnTo>
                  <a:pt x="61" y="0"/>
                </a:lnTo>
                <a:lnTo>
                  <a:pt x="50" y="1"/>
                </a:lnTo>
                <a:lnTo>
                  <a:pt x="38" y="5"/>
                </a:lnTo>
                <a:lnTo>
                  <a:pt x="28" y="10"/>
                </a:lnTo>
                <a:lnTo>
                  <a:pt x="20" y="17"/>
                </a:lnTo>
                <a:lnTo>
                  <a:pt x="14" y="27"/>
                </a:lnTo>
                <a:lnTo>
                  <a:pt x="8" y="38"/>
                </a:lnTo>
                <a:lnTo>
                  <a:pt x="5" y="50"/>
                </a:lnTo>
                <a:lnTo>
                  <a:pt x="4" y="65"/>
                </a:lnTo>
                <a:lnTo>
                  <a:pt x="4" y="66"/>
                </a:lnTo>
                <a:lnTo>
                  <a:pt x="27" y="66"/>
                </a:lnTo>
                <a:lnTo>
                  <a:pt x="28" y="56"/>
                </a:lnTo>
                <a:lnTo>
                  <a:pt x="31" y="48"/>
                </a:lnTo>
                <a:lnTo>
                  <a:pt x="33" y="41"/>
                </a:lnTo>
                <a:lnTo>
                  <a:pt x="37" y="34"/>
                </a:lnTo>
                <a:lnTo>
                  <a:pt x="41" y="29"/>
                </a:lnTo>
                <a:lnTo>
                  <a:pt x="47" y="25"/>
                </a:lnTo>
                <a:lnTo>
                  <a:pt x="55" y="24"/>
                </a:lnTo>
                <a:lnTo>
                  <a:pt x="63" y="23"/>
                </a:lnTo>
                <a:lnTo>
                  <a:pt x="71" y="23"/>
                </a:lnTo>
                <a:lnTo>
                  <a:pt x="77" y="25"/>
                </a:lnTo>
                <a:lnTo>
                  <a:pt x="82" y="28"/>
                </a:lnTo>
                <a:lnTo>
                  <a:pt x="86" y="31"/>
                </a:lnTo>
                <a:lnTo>
                  <a:pt x="91" y="35"/>
                </a:lnTo>
                <a:lnTo>
                  <a:pt x="93" y="41"/>
                </a:lnTo>
                <a:lnTo>
                  <a:pt x="95" y="46"/>
                </a:lnTo>
                <a:lnTo>
                  <a:pt x="95" y="53"/>
                </a:lnTo>
                <a:lnTo>
                  <a:pt x="94" y="62"/>
                </a:lnTo>
                <a:lnTo>
                  <a:pt x="93" y="67"/>
                </a:lnTo>
                <a:lnTo>
                  <a:pt x="90" y="73"/>
                </a:lnTo>
                <a:lnTo>
                  <a:pt x="85" y="77"/>
                </a:lnTo>
                <a:lnTo>
                  <a:pt x="80" y="80"/>
                </a:lnTo>
                <a:lnTo>
                  <a:pt x="74" y="83"/>
                </a:lnTo>
                <a:lnTo>
                  <a:pt x="66" y="84"/>
                </a:lnTo>
                <a:lnTo>
                  <a:pt x="58" y="84"/>
                </a:lnTo>
                <a:lnTo>
                  <a:pt x="50" y="84"/>
                </a:lnTo>
                <a:lnTo>
                  <a:pt x="50" y="106"/>
                </a:lnTo>
                <a:lnTo>
                  <a:pt x="63" y="106"/>
                </a:lnTo>
                <a:lnTo>
                  <a:pt x="72" y="107"/>
                </a:lnTo>
                <a:lnTo>
                  <a:pt x="79" y="108"/>
                </a:lnTo>
                <a:lnTo>
                  <a:pt x="86" y="112"/>
                </a:lnTo>
                <a:lnTo>
                  <a:pt x="92" y="115"/>
                </a:lnTo>
                <a:lnTo>
                  <a:pt x="96" y="120"/>
                </a:lnTo>
                <a:lnTo>
                  <a:pt x="99" y="126"/>
                </a:lnTo>
                <a:lnTo>
                  <a:pt x="100" y="133"/>
                </a:lnTo>
                <a:lnTo>
                  <a:pt x="101" y="141"/>
                </a:lnTo>
                <a:lnTo>
                  <a:pt x="100" y="149"/>
                </a:lnTo>
                <a:lnTo>
                  <a:pt x="99" y="157"/>
                </a:lnTo>
                <a:lnTo>
                  <a:pt x="96" y="163"/>
                </a:lnTo>
                <a:lnTo>
                  <a:pt x="91" y="169"/>
                </a:lnTo>
                <a:lnTo>
                  <a:pt x="85" y="173"/>
                </a:lnTo>
                <a:lnTo>
                  <a:pt x="79" y="177"/>
                </a:lnTo>
                <a:lnTo>
                  <a:pt x="72" y="178"/>
                </a:lnTo>
                <a:lnTo>
                  <a:pt x="63" y="179"/>
                </a:lnTo>
                <a:lnTo>
                  <a:pt x="55" y="178"/>
                </a:lnTo>
                <a:lnTo>
                  <a:pt x="46" y="177"/>
                </a:lnTo>
                <a:lnTo>
                  <a:pt x="40" y="172"/>
                </a:lnTo>
                <a:lnTo>
                  <a:pt x="35" y="168"/>
                </a:lnTo>
                <a:lnTo>
                  <a:pt x="31" y="162"/>
                </a:lnTo>
                <a:lnTo>
                  <a:pt x="27" y="154"/>
                </a:lnTo>
                <a:lnTo>
                  <a:pt x="25" y="145"/>
                </a:lnTo>
                <a:lnTo>
                  <a:pt x="24" y="135"/>
                </a:lnTo>
                <a:lnTo>
                  <a:pt x="0" y="135"/>
                </a:lnTo>
                <a:close/>
              </a:path>
            </a:pathLst>
          </a:custGeom>
          <a:solidFill>
            <a:srgbClr val="000080"/>
          </a:solidFill>
          <a:ln w="9525">
            <a:noFill/>
            <a:round/>
            <a:headEnd/>
            <a:tailEnd/>
          </a:ln>
        </p:spPr>
        <p:txBody>
          <a:bodyPr/>
          <a:lstStyle/>
          <a:p>
            <a:endParaRPr lang="ru-RU"/>
          </a:p>
        </p:txBody>
      </p:sp>
      <p:sp>
        <p:nvSpPr>
          <p:cNvPr id="23928" name="Freeform 376"/>
          <p:cNvSpPr>
            <a:spLocks/>
          </p:cNvSpPr>
          <p:nvPr/>
        </p:nvSpPr>
        <p:spPr bwMode="auto">
          <a:xfrm>
            <a:off x="4919663" y="2522538"/>
            <a:ext cx="57150" cy="106362"/>
          </a:xfrm>
          <a:custGeom>
            <a:avLst/>
            <a:gdLst>
              <a:gd name="T0" fmla="*/ 125 w 125"/>
              <a:gd name="T1" fmla="*/ 199 h 199"/>
              <a:gd name="T2" fmla="*/ 27 w 125"/>
              <a:gd name="T3" fmla="*/ 175 h 199"/>
              <a:gd name="T4" fmla="*/ 33 w 125"/>
              <a:gd name="T5" fmla="*/ 162 h 199"/>
              <a:gd name="T6" fmla="*/ 41 w 125"/>
              <a:gd name="T7" fmla="*/ 150 h 199"/>
              <a:gd name="T8" fmla="*/ 54 w 125"/>
              <a:gd name="T9" fmla="*/ 140 h 199"/>
              <a:gd name="T10" fmla="*/ 70 w 125"/>
              <a:gd name="T11" fmla="*/ 130 h 199"/>
              <a:gd name="T12" fmla="*/ 95 w 125"/>
              <a:gd name="T13" fmla="*/ 115 h 199"/>
              <a:gd name="T14" fmla="*/ 110 w 125"/>
              <a:gd name="T15" fmla="*/ 102 h 199"/>
              <a:gd name="T16" fmla="*/ 120 w 125"/>
              <a:gd name="T17" fmla="*/ 87 h 199"/>
              <a:gd name="T18" fmla="*/ 124 w 125"/>
              <a:gd name="T19" fmla="*/ 69 h 199"/>
              <a:gd name="T20" fmla="*/ 124 w 125"/>
              <a:gd name="T21" fmla="*/ 46 h 199"/>
              <a:gd name="T22" fmla="*/ 115 w 125"/>
              <a:gd name="T23" fmla="*/ 24 h 199"/>
              <a:gd name="T24" fmla="*/ 99 w 125"/>
              <a:gd name="T25" fmla="*/ 9 h 199"/>
              <a:gd name="T26" fmla="*/ 78 w 125"/>
              <a:gd name="T27" fmla="*/ 1 h 199"/>
              <a:gd name="T28" fmla="*/ 52 w 125"/>
              <a:gd name="T29" fmla="*/ 1 h 199"/>
              <a:gd name="T30" fmla="*/ 30 w 125"/>
              <a:gd name="T31" fmla="*/ 10 h 199"/>
              <a:gd name="T32" fmla="*/ 14 w 125"/>
              <a:gd name="T33" fmla="*/ 28 h 199"/>
              <a:gd name="T34" fmla="*/ 6 w 125"/>
              <a:gd name="T35" fmla="*/ 53 h 199"/>
              <a:gd name="T36" fmla="*/ 5 w 125"/>
              <a:gd name="T37" fmla="*/ 72 h 199"/>
              <a:gd name="T38" fmla="*/ 29 w 125"/>
              <a:gd name="T39" fmla="*/ 70 h 199"/>
              <a:gd name="T40" fmla="*/ 31 w 125"/>
              <a:gd name="T41" fmla="*/ 51 h 199"/>
              <a:gd name="T42" fmla="*/ 38 w 125"/>
              <a:gd name="T43" fmla="*/ 36 h 199"/>
              <a:gd name="T44" fmla="*/ 50 w 125"/>
              <a:gd name="T45" fmla="*/ 28 h 199"/>
              <a:gd name="T46" fmla="*/ 64 w 125"/>
              <a:gd name="T47" fmla="*/ 24 h 199"/>
              <a:gd name="T48" fmla="*/ 78 w 125"/>
              <a:gd name="T49" fmla="*/ 27 h 199"/>
              <a:gd name="T50" fmla="*/ 90 w 125"/>
              <a:gd name="T51" fmla="*/ 34 h 199"/>
              <a:gd name="T52" fmla="*/ 97 w 125"/>
              <a:gd name="T53" fmla="*/ 45 h 199"/>
              <a:gd name="T54" fmla="*/ 99 w 125"/>
              <a:gd name="T55" fmla="*/ 59 h 199"/>
              <a:gd name="T56" fmla="*/ 97 w 125"/>
              <a:gd name="T57" fmla="*/ 72 h 199"/>
              <a:gd name="T58" fmla="*/ 93 w 125"/>
              <a:gd name="T59" fmla="*/ 83 h 199"/>
              <a:gd name="T60" fmla="*/ 85 w 125"/>
              <a:gd name="T61" fmla="*/ 93 h 199"/>
              <a:gd name="T62" fmla="*/ 73 w 125"/>
              <a:gd name="T63" fmla="*/ 101 h 199"/>
              <a:gd name="T64" fmla="*/ 45 w 125"/>
              <a:gd name="T65" fmla="*/ 119 h 199"/>
              <a:gd name="T66" fmla="*/ 23 w 125"/>
              <a:gd name="T67" fmla="*/ 137 h 199"/>
              <a:gd name="T68" fmla="*/ 9 w 125"/>
              <a:gd name="T69" fmla="*/ 158 h 199"/>
              <a:gd name="T70" fmla="*/ 1 w 125"/>
              <a:gd name="T71" fmla="*/ 183 h 199"/>
              <a:gd name="T72" fmla="*/ 0 w 125"/>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5"/>
                </a:lnTo>
                <a:lnTo>
                  <a:pt x="27" y="175"/>
                </a:lnTo>
                <a:lnTo>
                  <a:pt x="30" y="168"/>
                </a:lnTo>
                <a:lnTo>
                  <a:pt x="33" y="162"/>
                </a:lnTo>
                <a:lnTo>
                  <a:pt x="36" y="156"/>
                </a:lnTo>
                <a:lnTo>
                  <a:pt x="41" y="150"/>
                </a:lnTo>
                <a:lnTo>
                  <a:pt x="48" y="145"/>
                </a:lnTo>
                <a:lnTo>
                  <a:pt x="54" y="140"/>
                </a:lnTo>
                <a:lnTo>
                  <a:pt x="62" y="135"/>
                </a:lnTo>
                <a:lnTo>
                  <a:pt x="70" y="130"/>
                </a:lnTo>
                <a:lnTo>
                  <a:pt x="86" y="122"/>
                </a:lnTo>
                <a:lnTo>
                  <a:pt x="95" y="115"/>
                </a:lnTo>
                <a:lnTo>
                  <a:pt x="103" y="109"/>
                </a:lnTo>
                <a:lnTo>
                  <a:pt x="110" y="102"/>
                </a:lnTo>
                <a:lnTo>
                  <a:pt x="115" y="95"/>
                </a:lnTo>
                <a:lnTo>
                  <a:pt x="120" y="87"/>
                </a:lnTo>
                <a:lnTo>
                  <a:pt x="123" y="78"/>
                </a:lnTo>
                <a:lnTo>
                  <a:pt x="124" y="69"/>
                </a:lnTo>
                <a:lnTo>
                  <a:pt x="125" y="59"/>
                </a:lnTo>
                <a:lnTo>
                  <a:pt x="124" y="46"/>
                </a:lnTo>
                <a:lnTo>
                  <a:pt x="121" y="35"/>
                </a:lnTo>
                <a:lnTo>
                  <a:pt x="115" y="24"/>
                </a:lnTo>
                <a:lnTo>
                  <a:pt x="108" y="16"/>
                </a:lnTo>
                <a:lnTo>
                  <a:pt x="99" y="9"/>
                </a:lnTo>
                <a:lnTo>
                  <a:pt x="90" y="5"/>
                </a:lnTo>
                <a:lnTo>
                  <a:pt x="78" y="1"/>
                </a:lnTo>
                <a:lnTo>
                  <a:pt x="65" y="0"/>
                </a:lnTo>
                <a:lnTo>
                  <a:pt x="52" y="1"/>
                </a:lnTo>
                <a:lnTo>
                  <a:pt x="40" y="5"/>
                </a:lnTo>
                <a:lnTo>
                  <a:pt x="30" y="10"/>
                </a:lnTo>
                <a:lnTo>
                  <a:pt x="21" y="19"/>
                </a:lnTo>
                <a:lnTo>
                  <a:pt x="14" y="28"/>
                </a:lnTo>
                <a:lnTo>
                  <a:pt x="9" y="39"/>
                </a:lnTo>
                <a:lnTo>
                  <a:pt x="6" y="53"/>
                </a:lnTo>
                <a:lnTo>
                  <a:pt x="5" y="69"/>
                </a:lnTo>
                <a:lnTo>
                  <a:pt x="5" y="72"/>
                </a:lnTo>
                <a:lnTo>
                  <a:pt x="29" y="72"/>
                </a:lnTo>
                <a:lnTo>
                  <a:pt x="29" y="70"/>
                </a:lnTo>
                <a:lnTo>
                  <a:pt x="30" y="59"/>
                </a:lnTo>
                <a:lnTo>
                  <a:pt x="31" y="51"/>
                </a:lnTo>
                <a:lnTo>
                  <a:pt x="34" y="43"/>
                </a:lnTo>
                <a:lnTo>
                  <a:pt x="38" y="36"/>
                </a:lnTo>
                <a:lnTo>
                  <a:pt x="44" y="31"/>
                </a:lnTo>
                <a:lnTo>
                  <a:pt x="50" y="28"/>
                </a:lnTo>
                <a:lnTo>
                  <a:pt x="56" y="25"/>
                </a:lnTo>
                <a:lnTo>
                  <a:pt x="64" y="24"/>
                </a:lnTo>
                <a:lnTo>
                  <a:pt x="72" y="25"/>
                </a:lnTo>
                <a:lnTo>
                  <a:pt x="78" y="27"/>
                </a:lnTo>
                <a:lnTo>
                  <a:pt x="85" y="30"/>
                </a:lnTo>
                <a:lnTo>
                  <a:pt x="90" y="34"/>
                </a:lnTo>
                <a:lnTo>
                  <a:pt x="94" y="39"/>
                </a:lnTo>
                <a:lnTo>
                  <a:pt x="97" y="45"/>
                </a:lnTo>
                <a:lnTo>
                  <a:pt x="98" y="52"/>
                </a:lnTo>
                <a:lnTo>
                  <a:pt x="99" y="59"/>
                </a:lnTo>
                <a:lnTo>
                  <a:pt x="99" y="66"/>
                </a:lnTo>
                <a:lnTo>
                  <a:pt x="97" y="72"/>
                </a:lnTo>
                <a:lnTo>
                  <a:pt x="96" y="78"/>
                </a:lnTo>
                <a:lnTo>
                  <a:pt x="93" y="83"/>
                </a:lnTo>
                <a:lnTo>
                  <a:pt x="89" y="88"/>
                </a:lnTo>
                <a:lnTo>
                  <a:pt x="85" y="93"/>
                </a:lnTo>
                <a:lnTo>
                  <a:pt x="79" y="98"/>
                </a:lnTo>
                <a:lnTo>
                  <a:pt x="73" y="101"/>
                </a:lnTo>
                <a:lnTo>
                  <a:pt x="58" y="111"/>
                </a:lnTo>
                <a:lnTo>
                  <a:pt x="45" y="119"/>
                </a:lnTo>
                <a:lnTo>
                  <a:pt x="33" y="128"/>
                </a:lnTo>
                <a:lnTo>
                  <a:pt x="23" y="137"/>
                </a:lnTo>
                <a:lnTo>
                  <a:pt x="15" y="148"/>
                </a:lnTo>
                <a:lnTo>
                  <a:pt x="9" y="158"/>
                </a:lnTo>
                <a:lnTo>
                  <a:pt x="5"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3929" name="Freeform 377"/>
          <p:cNvSpPr>
            <a:spLocks/>
          </p:cNvSpPr>
          <p:nvPr/>
        </p:nvSpPr>
        <p:spPr bwMode="auto">
          <a:xfrm>
            <a:off x="5537200" y="2519363"/>
            <a:ext cx="65088" cy="109537"/>
          </a:xfrm>
          <a:custGeom>
            <a:avLst/>
            <a:gdLst>
              <a:gd name="T0" fmla="*/ 0 w 136"/>
              <a:gd name="T1" fmla="*/ 207 h 207"/>
              <a:gd name="T2" fmla="*/ 136 w 136"/>
              <a:gd name="T3" fmla="*/ 207 h 207"/>
              <a:gd name="T4" fmla="*/ 136 w 136"/>
              <a:gd name="T5" fmla="*/ 181 h 207"/>
              <a:gd name="T6" fmla="*/ 26 w 136"/>
              <a:gd name="T7" fmla="*/ 181 h 207"/>
              <a:gd name="T8" fmla="*/ 26 w 136"/>
              <a:gd name="T9" fmla="*/ 112 h 207"/>
              <a:gd name="T10" fmla="*/ 126 w 136"/>
              <a:gd name="T11" fmla="*/ 112 h 207"/>
              <a:gd name="T12" fmla="*/ 126 w 136"/>
              <a:gd name="T13" fmla="*/ 87 h 207"/>
              <a:gd name="T14" fmla="*/ 26 w 136"/>
              <a:gd name="T15" fmla="*/ 87 h 207"/>
              <a:gd name="T16" fmla="*/ 26 w 136"/>
              <a:gd name="T17" fmla="*/ 25 h 207"/>
              <a:gd name="T18" fmla="*/ 134 w 136"/>
              <a:gd name="T19" fmla="*/ 25 h 207"/>
              <a:gd name="T20" fmla="*/ 134 w 136"/>
              <a:gd name="T21" fmla="*/ 0 h 207"/>
              <a:gd name="T22" fmla="*/ 0 w 136"/>
              <a:gd name="T23" fmla="*/ 0 h 207"/>
              <a:gd name="T24" fmla="*/ 0 w 136"/>
              <a:gd name="T25" fmla="*/ 207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6"/>
              <a:gd name="T40" fmla="*/ 0 h 207"/>
              <a:gd name="T41" fmla="*/ 136 w 136"/>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6" h="207">
                <a:moveTo>
                  <a:pt x="0" y="207"/>
                </a:moveTo>
                <a:lnTo>
                  <a:pt x="136" y="207"/>
                </a:lnTo>
                <a:lnTo>
                  <a:pt x="136" y="181"/>
                </a:lnTo>
                <a:lnTo>
                  <a:pt x="26" y="181"/>
                </a:lnTo>
                <a:lnTo>
                  <a:pt x="26" y="112"/>
                </a:lnTo>
                <a:lnTo>
                  <a:pt x="126" y="112"/>
                </a:lnTo>
                <a:lnTo>
                  <a:pt x="126" y="87"/>
                </a:lnTo>
                <a:lnTo>
                  <a:pt x="26" y="87"/>
                </a:lnTo>
                <a:lnTo>
                  <a:pt x="26" y="25"/>
                </a:lnTo>
                <a:lnTo>
                  <a:pt x="134" y="25"/>
                </a:lnTo>
                <a:lnTo>
                  <a:pt x="134" y="0"/>
                </a:lnTo>
                <a:lnTo>
                  <a:pt x="0" y="0"/>
                </a:lnTo>
                <a:lnTo>
                  <a:pt x="0" y="207"/>
                </a:lnTo>
                <a:close/>
              </a:path>
            </a:pathLst>
          </a:custGeom>
          <a:solidFill>
            <a:srgbClr val="000080"/>
          </a:solidFill>
          <a:ln w="9525">
            <a:noFill/>
            <a:round/>
            <a:headEnd/>
            <a:tailEnd/>
          </a:ln>
        </p:spPr>
        <p:txBody>
          <a:bodyPr/>
          <a:lstStyle/>
          <a:p>
            <a:endParaRPr lang="ru-RU"/>
          </a:p>
        </p:txBody>
      </p:sp>
      <p:sp>
        <p:nvSpPr>
          <p:cNvPr id="23930" name="Freeform 378"/>
          <p:cNvSpPr>
            <a:spLocks/>
          </p:cNvSpPr>
          <p:nvPr/>
        </p:nvSpPr>
        <p:spPr bwMode="auto">
          <a:xfrm>
            <a:off x="5607050" y="2525713"/>
            <a:ext cx="31750" cy="103187"/>
          </a:xfrm>
          <a:custGeom>
            <a:avLst/>
            <a:gdLst>
              <a:gd name="T0" fmla="*/ 43 w 67"/>
              <a:gd name="T1" fmla="*/ 155 h 195"/>
              <a:gd name="T2" fmla="*/ 43 w 67"/>
              <a:gd name="T3" fmla="*/ 61 h 195"/>
              <a:gd name="T4" fmla="*/ 67 w 67"/>
              <a:gd name="T5" fmla="*/ 61 h 195"/>
              <a:gd name="T6" fmla="*/ 67 w 67"/>
              <a:gd name="T7" fmla="*/ 42 h 195"/>
              <a:gd name="T8" fmla="*/ 43 w 67"/>
              <a:gd name="T9" fmla="*/ 42 h 195"/>
              <a:gd name="T10" fmla="*/ 43 w 67"/>
              <a:gd name="T11" fmla="*/ 0 h 195"/>
              <a:gd name="T12" fmla="*/ 20 w 67"/>
              <a:gd name="T13" fmla="*/ 0 h 195"/>
              <a:gd name="T14" fmla="*/ 20 w 67"/>
              <a:gd name="T15" fmla="*/ 42 h 195"/>
              <a:gd name="T16" fmla="*/ 0 w 67"/>
              <a:gd name="T17" fmla="*/ 42 h 195"/>
              <a:gd name="T18" fmla="*/ 0 w 67"/>
              <a:gd name="T19" fmla="*/ 61 h 195"/>
              <a:gd name="T20" fmla="*/ 20 w 67"/>
              <a:gd name="T21" fmla="*/ 61 h 195"/>
              <a:gd name="T22" fmla="*/ 20 w 67"/>
              <a:gd name="T23" fmla="*/ 164 h 195"/>
              <a:gd name="T24" fmla="*/ 20 w 67"/>
              <a:gd name="T25" fmla="*/ 172 h 195"/>
              <a:gd name="T26" fmla="*/ 21 w 67"/>
              <a:gd name="T27" fmla="*/ 178 h 195"/>
              <a:gd name="T28" fmla="*/ 23 w 67"/>
              <a:gd name="T29" fmla="*/ 184 h 195"/>
              <a:gd name="T30" fmla="*/ 26 w 67"/>
              <a:gd name="T31" fmla="*/ 188 h 195"/>
              <a:gd name="T32" fmla="*/ 31 w 67"/>
              <a:gd name="T33" fmla="*/ 192 h 195"/>
              <a:gd name="T34" fmla="*/ 36 w 67"/>
              <a:gd name="T35" fmla="*/ 194 h 195"/>
              <a:gd name="T36" fmla="*/ 42 w 67"/>
              <a:gd name="T37" fmla="*/ 195 h 195"/>
              <a:gd name="T38" fmla="*/ 50 w 67"/>
              <a:gd name="T39" fmla="*/ 195 h 195"/>
              <a:gd name="T40" fmla="*/ 58 w 67"/>
              <a:gd name="T41" fmla="*/ 194 h 195"/>
              <a:gd name="T42" fmla="*/ 67 w 67"/>
              <a:gd name="T43" fmla="*/ 193 h 195"/>
              <a:gd name="T44" fmla="*/ 67 w 67"/>
              <a:gd name="T45" fmla="*/ 171 h 195"/>
              <a:gd name="T46" fmla="*/ 56 w 67"/>
              <a:gd name="T47" fmla="*/ 172 h 195"/>
              <a:gd name="T48" fmla="*/ 50 w 67"/>
              <a:gd name="T49" fmla="*/ 171 h 195"/>
              <a:gd name="T50" fmla="*/ 45 w 67"/>
              <a:gd name="T51" fmla="*/ 169 h 195"/>
              <a:gd name="T52" fmla="*/ 43 w 67"/>
              <a:gd name="T53" fmla="*/ 163 h 195"/>
              <a:gd name="T54" fmla="*/ 43 w 67"/>
              <a:gd name="T55" fmla="*/ 155 h 19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95"/>
              <a:gd name="T86" fmla="*/ 67 w 67"/>
              <a:gd name="T87" fmla="*/ 195 h 19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95">
                <a:moveTo>
                  <a:pt x="43" y="155"/>
                </a:moveTo>
                <a:lnTo>
                  <a:pt x="43" y="61"/>
                </a:lnTo>
                <a:lnTo>
                  <a:pt x="67" y="61"/>
                </a:lnTo>
                <a:lnTo>
                  <a:pt x="67" y="42"/>
                </a:lnTo>
                <a:lnTo>
                  <a:pt x="43" y="42"/>
                </a:lnTo>
                <a:lnTo>
                  <a:pt x="43" y="0"/>
                </a:lnTo>
                <a:lnTo>
                  <a:pt x="20" y="0"/>
                </a:lnTo>
                <a:lnTo>
                  <a:pt x="20" y="42"/>
                </a:lnTo>
                <a:lnTo>
                  <a:pt x="0" y="42"/>
                </a:lnTo>
                <a:lnTo>
                  <a:pt x="0" y="61"/>
                </a:lnTo>
                <a:lnTo>
                  <a:pt x="20" y="61"/>
                </a:lnTo>
                <a:lnTo>
                  <a:pt x="20" y="164"/>
                </a:lnTo>
                <a:lnTo>
                  <a:pt x="20" y="172"/>
                </a:lnTo>
                <a:lnTo>
                  <a:pt x="21" y="178"/>
                </a:lnTo>
                <a:lnTo>
                  <a:pt x="23" y="184"/>
                </a:lnTo>
                <a:lnTo>
                  <a:pt x="26" y="188"/>
                </a:lnTo>
                <a:lnTo>
                  <a:pt x="31" y="192"/>
                </a:lnTo>
                <a:lnTo>
                  <a:pt x="36" y="194"/>
                </a:lnTo>
                <a:lnTo>
                  <a:pt x="42" y="195"/>
                </a:lnTo>
                <a:lnTo>
                  <a:pt x="50" y="195"/>
                </a:lnTo>
                <a:lnTo>
                  <a:pt x="58" y="194"/>
                </a:lnTo>
                <a:lnTo>
                  <a:pt x="67" y="193"/>
                </a:lnTo>
                <a:lnTo>
                  <a:pt x="67" y="171"/>
                </a:lnTo>
                <a:lnTo>
                  <a:pt x="56" y="172"/>
                </a:lnTo>
                <a:lnTo>
                  <a:pt x="50" y="171"/>
                </a:lnTo>
                <a:lnTo>
                  <a:pt x="45" y="169"/>
                </a:lnTo>
                <a:lnTo>
                  <a:pt x="43" y="163"/>
                </a:lnTo>
                <a:lnTo>
                  <a:pt x="43" y="155"/>
                </a:lnTo>
                <a:close/>
              </a:path>
            </a:pathLst>
          </a:custGeom>
          <a:solidFill>
            <a:srgbClr val="000080"/>
          </a:solidFill>
          <a:ln w="9525">
            <a:noFill/>
            <a:round/>
            <a:headEnd/>
            <a:tailEnd/>
          </a:ln>
        </p:spPr>
        <p:txBody>
          <a:bodyPr/>
          <a:lstStyle/>
          <a:p>
            <a:endParaRPr lang="ru-RU"/>
          </a:p>
        </p:txBody>
      </p:sp>
      <p:sp>
        <p:nvSpPr>
          <p:cNvPr id="23931" name="Freeform 379"/>
          <p:cNvSpPr>
            <a:spLocks noEditPoints="1"/>
          </p:cNvSpPr>
          <p:nvPr/>
        </p:nvSpPr>
        <p:spPr bwMode="auto">
          <a:xfrm>
            <a:off x="5648325" y="2519363"/>
            <a:ext cx="11113" cy="109537"/>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932" name="Freeform 380"/>
          <p:cNvSpPr>
            <a:spLocks noEditPoints="1"/>
          </p:cNvSpPr>
          <p:nvPr/>
        </p:nvSpPr>
        <p:spPr bwMode="auto">
          <a:xfrm>
            <a:off x="5672138" y="2546350"/>
            <a:ext cx="58737" cy="84138"/>
          </a:xfrm>
          <a:custGeom>
            <a:avLst/>
            <a:gdLst>
              <a:gd name="T0" fmla="*/ 97 w 124"/>
              <a:gd name="T1" fmla="*/ 113 h 159"/>
              <a:gd name="T2" fmla="*/ 91 w 124"/>
              <a:gd name="T3" fmla="*/ 124 h 159"/>
              <a:gd name="T4" fmla="*/ 82 w 124"/>
              <a:gd name="T5" fmla="*/ 131 h 159"/>
              <a:gd name="T6" fmla="*/ 71 w 124"/>
              <a:gd name="T7" fmla="*/ 135 h 159"/>
              <a:gd name="T8" fmla="*/ 55 w 124"/>
              <a:gd name="T9" fmla="*/ 134 h 159"/>
              <a:gd name="T10" fmla="*/ 41 w 124"/>
              <a:gd name="T11" fmla="*/ 128 h 159"/>
              <a:gd name="T12" fmla="*/ 31 w 124"/>
              <a:gd name="T13" fmla="*/ 117 h 159"/>
              <a:gd name="T14" fmla="*/ 25 w 124"/>
              <a:gd name="T15" fmla="*/ 98 h 159"/>
              <a:gd name="T16" fmla="*/ 124 w 124"/>
              <a:gd name="T17" fmla="*/ 87 h 159"/>
              <a:gd name="T18" fmla="*/ 122 w 124"/>
              <a:gd name="T19" fmla="*/ 60 h 159"/>
              <a:gd name="T20" fmla="*/ 114 w 124"/>
              <a:gd name="T21" fmla="*/ 30 h 159"/>
              <a:gd name="T22" fmla="*/ 98 w 124"/>
              <a:gd name="T23" fmla="*/ 12 h 159"/>
              <a:gd name="T24" fmla="*/ 76 w 124"/>
              <a:gd name="T25" fmla="*/ 1 h 159"/>
              <a:gd name="T26" fmla="*/ 49 w 124"/>
              <a:gd name="T27" fmla="*/ 1 h 159"/>
              <a:gd name="T28" fmla="*/ 25 w 124"/>
              <a:gd name="T29" fmla="*/ 12 h 159"/>
              <a:gd name="T30" fmla="*/ 10 w 124"/>
              <a:gd name="T31" fmla="*/ 33 h 159"/>
              <a:gd name="T32" fmla="*/ 1 w 124"/>
              <a:gd name="T33" fmla="*/ 63 h 159"/>
              <a:gd name="T34" fmla="*/ 1 w 124"/>
              <a:gd name="T35" fmla="*/ 98 h 159"/>
              <a:gd name="T36" fmla="*/ 10 w 124"/>
              <a:gd name="T37" fmla="*/ 127 h 159"/>
              <a:gd name="T38" fmla="*/ 25 w 124"/>
              <a:gd name="T39" fmla="*/ 147 h 159"/>
              <a:gd name="T40" fmla="*/ 49 w 124"/>
              <a:gd name="T41" fmla="*/ 157 h 159"/>
              <a:gd name="T42" fmla="*/ 73 w 124"/>
              <a:gd name="T43" fmla="*/ 157 h 159"/>
              <a:gd name="T44" fmla="*/ 94 w 124"/>
              <a:gd name="T45" fmla="*/ 150 h 159"/>
              <a:gd name="T46" fmla="*/ 109 w 124"/>
              <a:gd name="T47" fmla="*/ 138 h 159"/>
              <a:gd name="T48" fmla="*/ 119 w 124"/>
              <a:gd name="T49" fmla="*/ 119 h 159"/>
              <a:gd name="T50" fmla="*/ 99 w 124"/>
              <a:gd name="T51" fmla="*/ 107 h 159"/>
              <a:gd name="T52" fmla="*/ 25 w 124"/>
              <a:gd name="T53" fmla="*/ 56 h 159"/>
              <a:gd name="T54" fmla="*/ 32 w 124"/>
              <a:gd name="T55" fmla="*/ 40 h 159"/>
              <a:gd name="T56" fmla="*/ 41 w 124"/>
              <a:gd name="T57" fmla="*/ 28 h 159"/>
              <a:gd name="T58" fmla="*/ 54 w 124"/>
              <a:gd name="T59" fmla="*/ 23 h 159"/>
              <a:gd name="T60" fmla="*/ 71 w 124"/>
              <a:gd name="T61" fmla="*/ 23 h 159"/>
              <a:gd name="T62" fmla="*/ 85 w 124"/>
              <a:gd name="T63" fmla="*/ 29 h 159"/>
              <a:gd name="T64" fmla="*/ 94 w 124"/>
              <a:gd name="T65" fmla="*/ 40 h 159"/>
              <a:gd name="T66" fmla="*/ 98 w 124"/>
              <a:gd name="T67" fmla="*/ 56 h 159"/>
              <a:gd name="T68" fmla="*/ 24 w 124"/>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99" y="107"/>
                </a:moveTo>
                <a:lnTo>
                  <a:pt x="97" y="113"/>
                </a:lnTo>
                <a:lnTo>
                  <a:pt x="94" y="119"/>
                </a:lnTo>
                <a:lnTo>
                  <a:pt x="91" y="124"/>
                </a:lnTo>
                <a:lnTo>
                  <a:pt x="87" y="128"/>
                </a:lnTo>
                <a:lnTo>
                  <a:pt x="82" y="131"/>
                </a:lnTo>
                <a:lnTo>
                  <a:pt x="77" y="133"/>
                </a:lnTo>
                <a:lnTo>
                  <a:pt x="71" y="135"/>
                </a:lnTo>
                <a:lnTo>
                  <a:pt x="63" y="135"/>
                </a:lnTo>
                <a:lnTo>
                  <a:pt x="55" y="134"/>
                </a:lnTo>
                <a:lnTo>
                  <a:pt x="48" y="132"/>
                </a:lnTo>
                <a:lnTo>
                  <a:pt x="41" y="128"/>
                </a:lnTo>
                <a:lnTo>
                  <a:pt x="35" y="122"/>
                </a:lnTo>
                <a:lnTo>
                  <a:pt x="31" y="117"/>
                </a:lnTo>
                <a:lnTo>
                  <a:pt x="28" y="108"/>
                </a:lnTo>
                <a:lnTo>
                  <a:pt x="25" y="98"/>
                </a:lnTo>
                <a:lnTo>
                  <a:pt x="24" y="87"/>
                </a:lnTo>
                <a:lnTo>
                  <a:pt x="124" y="87"/>
                </a:lnTo>
                <a:lnTo>
                  <a:pt x="124" y="76"/>
                </a:lnTo>
                <a:lnTo>
                  <a:pt x="122" y="60"/>
                </a:lnTo>
                <a:lnTo>
                  <a:pt x="119" y="43"/>
                </a:lnTo>
                <a:lnTo>
                  <a:pt x="114" y="30"/>
                </a:lnTo>
                <a:lnTo>
                  <a:pt x="108" y="20"/>
                </a:lnTo>
                <a:lnTo>
                  <a:pt x="98" y="12"/>
                </a:lnTo>
                <a:lnTo>
                  <a:pt x="88" y="5"/>
                </a:lnTo>
                <a:lnTo>
                  <a:pt x="76" y="1"/>
                </a:lnTo>
                <a:lnTo>
                  <a:pt x="61" y="0"/>
                </a:lnTo>
                <a:lnTo>
                  <a:pt x="49" y="1"/>
                </a:lnTo>
                <a:lnTo>
                  <a:pt x="36" y="6"/>
                </a:lnTo>
                <a:lnTo>
                  <a:pt x="25" y="12"/>
                </a:lnTo>
                <a:lnTo>
                  <a:pt x="17" y="21"/>
                </a:lnTo>
                <a:lnTo>
                  <a:pt x="10" y="33"/>
                </a:lnTo>
                <a:lnTo>
                  <a:pt x="4" y="47"/>
                </a:lnTo>
                <a:lnTo>
                  <a:pt x="1" y="63"/>
                </a:lnTo>
                <a:lnTo>
                  <a:pt x="0" y="80"/>
                </a:lnTo>
                <a:lnTo>
                  <a:pt x="1" y="98"/>
                </a:lnTo>
                <a:lnTo>
                  <a:pt x="4" y="113"/>
                </a:lnTo>
                <a:lnTo>
                  <a:pt x="10" y="127"/>
                </a:lnTo>
                <a:lnTo>
                  <a:pt x="17" y="138"/>
                </a:lnTo>
                <a:lnTo>
                  <a:pt x="25" y="147"/>
                </a:lnTo>
                <a:lnTo>
                  <a:pt x="36" y="153"/>
                </a:lnTo>
                <a:lnTo>
                  <a:pt x="49" y="157"/>
                </a:lnTo>
                <a:lnTo>
                  <a:pt x="61" y="159"/>
                </a:lnTo>
                <a:lnTo>
                  <a:pt x="73" y="157"/>
                </a:lnTo>
                <a:lnTo>
                  <a:pt x="85" y="155"/>
                </a:lnTo>
                <a:lnTo>
                  <a:pt x="94" y="150"/>
                </a:lnTo>
                <a:lnTo>
                  <a:pt x="102" y="145"/>
                </a:lnTo>
                <a:lnTo>
                  <a:pt x="109" y="138"/>
                </a:lnTo>
                <a:lnTo>
                  <a:pt x="115" y="128"/>
                </a:lnTo>
                <a:lnTo>
                  <a:pt x="119" y="119"/>
                </a:lnTo>
                <a:lnTo>
                  <a:pt x="121" y="107"/>
                </a:lnTo>
                <a:lnTo>
                  <a:pt x="99" y="107"/>
                </a:lnTo>
                <a:close/>
                <a:moveTo>
                  <a:pt x="24" y="67"/>
                </a:moveTo>
                <a:lnTo>
                  <a:pt x="25" y="56"/>
                </a:lnTo>
                <a:lnTo>
                  <a:pt x="28" y="48"/>
                </a:lnTo>
                <a:lnTo>
                  <a:pt x="32" y="40"/>
                </a:lnTo>
                <a:lnTo>
                  <a:pt x="36" y="34"/>
                </a:lnTo>
                <a:lnTo>
                  <a:pt x="41" y="28"/>
                </a:lnTo>
                <a:lnTo>
                  <a:pt x="48" y="25"/>
                </a:lnTo>
                <a:lnTo>
                  <a:pt x="54" y="23"/>
                </a:lnTo>
                <a:lnTo>
                  <a:pt x="62" y="22"/>
                </a:lnTo>
                <a:lnTo>
                  <a:pt x="71" y="23"/>
                </a:lnTo>
                <a:lnTo>
                  <a:pt x="78" y="25"/>
                </a:lnTo>
                <a:lnTo>
                  <a:pt x="85" y="29"/>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3933" name="Freeform 381"/>
          <p:cNvSpPr>
            <a:spLocks/>
          </p:cNvSpPr>
          <p:nvPr/>
        </p:nvSpPr>
        <p:spPr bwMode="auto">
          <a:xfrm>
            <a:off x="5743575" y="2546350"/>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7 h 155"/>
              <a:gd name="T12" fmla="*/ 112 w 114"/>
              <a:gd name="T13" fmla="*/ 28 h 155"/>
              <a:gd name="T14" fmla="*/ 107 w 114"/>
              <a:gd name="T15" fmla="*/ 21 h 155"/>
              <a:gd name="T16" fmla="*/ 104 w 114"/>
              <a:gd name="T17" fmla="*/ 15 h 155"/>
              <a:gd name="T18" fmla="*/ 101 w 114"/>
              <a:gd name="T19" fmla="*/ 12 h 155"/>
              <a:gd name="T20" fmla="*/ 97 w 114"/>
              <a:gd name="T21" fmla="*/ 8 h 155"/>
              <a:gd name="T22" fmla="*/ 92 w 114"/>
              <a:gd name="T23" fmla="*/ 5 h 155"/>
              <a:gd name="T24" fmla="*/ 86 w 114"/>
              <a:gd name="T25" fmla="*/ 2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4 h 155"/>
              <a:gd name="T38" fmla="*/ 41 w 114"/>
              <a:gd name="T39" fmla="*/ 6 h 155"/>
              <a:gd name="T40" fmla="*/ 36 w 114"/>
              <a:gd name="T41" fmla="*/ 9 h 155"/>
              <a:gd name="T42" fmla="*/ 30 w 114"/>
              <a:gd name="T43" fmla="*/ 14 h 155"/>
              <a:gd name="T44" fmla="*/ 26 w 114"/>
              <a:gd name="T45" fmla="*/ 20 h 155"/>
              <a:gd name="T46" fmla="*/ 22 w 114"/>
              <a:gd name="T47" fmla="*/ 26 h 155"/>
              <a:gd name="T48" fmla="*/ 22 w 114"/>
              <a:gd name="T49" fmla="*/ 4 h 155"/>
              <a:gd name="T50" fmla="*/ 0 w 114"/>
              <a:gd name="T51" fmla="*/ 4 h 155"/>
              <a:gd name="T52" fmla="*/ 0 w 114"/>
              <a:gd name="T53" fmla="*/ 155 h 155"/>
              <a:gd name="T54" fmla="*/ 23 w 114"/>
              <a:gd name="T55" fmla="*/ 155 h 155"/>
              <a:gd name="T56" fmla="*/ 23 w 114"/>
              <a:gd name="T57" fmla="*/ 69 h 155"/>
              <a:gd name="T58" fmla="*/ 24 w 114"/>
              <a:gd name="T59" fmla="*/ 58 h 155"/>
              <a:gd name="T60" fmla="*/ 26 w 114"/>
              <a:gd name="T61" fmla="*/ 49 h 155"/>
              <a:gd name="T62" fmla="*/ 29 w 114"/>
              <a:gd name="T63" fmla="*/ 41 h 155"/>
              <a:gd name="T64" fmla="*/ 34 w 114"/>
              <a:gd name="T65" fmla="*/ 34 h 155"/>
              <a:gd name="T66" fmla="*/ 40 w 114"/>
              <a:gd name="T67" fmla="*/ 29 h 155"/>
              <a:gd name="T68" fmla="*/ 46 w 114"/>
              <a:gd name="T69" fmla="*/ 26 h 155"/>
              <a:gd name="T70" fmla="*/ 55 w 114"/>
              <a:gd name="T71" fmla="*/ 23 h 155"/>
              <a:gd name="T72" fmla="*/ 63 w 114"/>
              <a:gd name="T73" fmla="*/ 22 h 155"/>
              <a:gd name="T74" fmla="*/ 71 w 114"/>
              <a:gd name="T75" fmla="*/ 23 h 155"/>
              <a:gd name="T76" fmla="*/ 77 w 114"/>
              <a:gd name="T77" fmla="*/ 25 h 155"/>
              <a:gd name="T78" fmla="*/ 81 w 114"/>
              <a:gd name="T79" fmla="*/ 28 h 155"/>
              <a:gd name="T80" fmla="*/ 85 w 114"/>
              <a:gd name="T81" fmla="*/ 32 h 155"/>
              <a:gd name="T82" fmla="*/ 87 w 114"/>
              <a:gd name="T83" fmla="*/ 37 h 155"/>
              <a:gd name="T84" fmla="*/ 90 w 114"/>
              <a:gd name="T85" fmla="*/ 44 h 155"/>
              <a:gd name="T86" fmla="*/ 91 w 114"/>
              <a:gd name="T87" fmla="*/ 53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7" y="21"/>
                </a:lnTo>
                <a:lnTo>
                  <a:pt x="104" y="15"/>
                </a:lnTo>
                <a:lnTo>
                  <a:pt x="101" y="12"/>
                </a:lnTo>
                <a:lnTo>
                  <a:pt x="97" y="8"/>
                </a:lnTo>
                <a:lnTo>
                  <a:pt x="92" y="5"/>
                </a:lnTo>
                <a:lnTo>
                  <a:pt x="86" y="2"/>
                </a:lnTo>
                <a:lnTo>
                  <a:pt x="80" y="1"/>
                </a:lnTo>
                <a:lnTo>
                  <a:pt x="73" y="0"/>
                </a:lnTo>
                <a:lnTo>
                  <a:pt x="65" y="0"/>
                </a:lnTo>
                <a:lnTo>
                  <a:pt x="59" y="0"/>
                </a:lnTo>
                <a:lnTo>
                  <a:pt x="53" y="1"/>
                </a:lnTo>
                <a:lnTo>
                  <a:pt x="46" y="4"/>
                </a:lnTo>
                <a:lnTo>
                  <a:pt x="41" y="6"/>
                </a:lnTo>
                <a:lnTo>
                  <a:pt x="36" y="9"/>
                </a:lnTo>
                <a:lnTo>
                  <a:pt x="30" y="14"/>
                </a:lnTo>
                <a:lnTo>
                  <a:pt x="26" y="20"/>
                </a:lnTo>
                <a:lnTo>
                  <a:pt x="22" y="26"/>
                </a:lnTo>
                <a:lnTo>
                  <a:pt x="22" y="4"/>
                </a:lnTo>
                <a:lnTo>
                  <a:pt x="0" y="4"/>
                </a:lnTo>
                <a:lnTo>
                  <a:pt x="0" y="155"/>
                </a:lnTo>
                <a:lnTo>
                  <a:pt x="23" y="155"/>
                </a:lnTo>
                <a:lnTo>
                  <a:pt x="23" y="69"/>
                </a:lnTo>
                <a:lnTo>
                  <a:pt x="24" y="58"/>
                </a:lnTo>
                <a:lnTo>
                  <a:pt x="26" y="49"/>
                </a:lnTo>
                <a:lnTo>
                  <a:pt x="29" y="41"/>
                </a:lnTo>
                <a:lnTo>
                  <a:pt x="34" y="34"/>
                </a:lnTo>
                <a:lnTo>
                  <a:pt x="40" y="29"/>
                </a:lnTo>
                <a:lnTo>
                  <a:pt x="46" y="26"/>
                </a:lnTo>
                <a:lnTo>
                  <a:pt x="55" y="23"/>
                </a:lnTo>
                <a:lnTo>
                  <a:pt x="63" y="22"/>
                </a:lnTo>
                <a:lnTo>
                  <a:pt x="71" y="23"/>
                </a:lnTo>
                <a:lnTo>
                  <a:pt x="77" y="25"/>
                </a:lnTo>
                <a:lnTo>
                  <a:pt x="81" y="28"/>
                </a:lnTo>
                <a:lnTo>
                  <a:pt x="85" y="32"/>
                </a:lnTo>
                <a:lnTo>
                  <a:pt x="87" y="37"/>
                </a:lnTo>
                <a:lnTo>
                  <a:pt x="90" y="44"/>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3934" name="Freeform 382"/>
          <p:cNvSpPr>
            <a:spLocks/>
          </p:cNvSpPr>
          <p:nvPr/>
        </p:nvSpPr>
        <p:spPr bwMode="auto">
          <a:xfrm>
            <a:off x="5811838" y="2546350"/>
            <a:ext cx="53975" cy="82550"/>
          </a:xfrm>
          <a:custGeom>
            <a:avLst/>
            <a:gdLst>
              <a:gd name="T0" fmla="*/ 90 w 113"/>
              <a:gd name="T1" fmla="*/ 155 h 155"/>
              <a:gd name="T2" fmla="*/ 113 w 113"/>
              <a:gd name="T3" fmla="*/ 155 h 155"/>
              <a:gd name="T4" fmla="*/ 113 w 113"/>
              <a:gd name="T5" fmla="*/ 64 h 155"/>
              <a:gd name="T6" fmla="*/ 113 w 113"/>
              <a:gd name="T7" fmla="*/ 57 h 155"/>
              <a:gd name="T8" fmla="*/ 113 w 113"/>
              <a:gd name="T9" fmla="*/ 47 h 155"/>
              <a:gd name="T10" fmla="*/ 112 w 113"/>
              <a:gd name="T11" fmla="*/ 37 h 155"/>
              <a:gd name="T12" fmla="*/ 111 w 113"/>
              <a:gd name="T13" fmla="*/ 28 h 155"/>
              <a:gd name="T14" fmla="*/ 107 w 113"/>
              <a:gd name="T15" fmla="*/ 21 h 155"/>
              <a:gd name="T16" fmla="*/ 104 w 113"/>
              <a:gd name="T17" fmla="*/ 15 h 155"/>
              <a:gd name="T18" fmla="*/ 101 w 113"/>
              <a:gd name="T19" fmla="*/ 12 h 155"/>
              <a:gd name="T20" fmla="*/ 97 w 113"/>
              <a:gd name="T21" fmla="*/ 8 h 155"/>
              <a:gd name="T22" fmla="*/ 91 w 113"/>
              <a:gd name="T23" fmla="*/ 5 h 155"/>
              <a:gd name="T24" fmla="*/ 86 w 113"/>
              <a:gd name="T25" fmla="*/ 2 h 155"/>
              <a:gd name="T26" fmla="*/ 80 w 113"/>
              <a:gd name="T27" fmla="*/ 1 h 155"/>
              <a:gd name="T28" fmla="*/ 72 w 113"/>
              <a:gd name="T29" fmla="*/ 0 h 155"/>
              <a:gd name="T30" fmla="*/ 65 w 113"/>
              <a:gd name="T31" fmla="*/ 0 h 155"/>
              <a:gd name="T32" fmla="*/ 59 w 113"/>
              <a:gd name="T33" fmla="*/ 0 h 155"/>
              <a:gd name="T34" fmla="*/ 52 w 113"/>
              <a:gd name="T35" fmla="*/ 1 h 155"/>
              <a:gd name="T36" fmla="*/ 46 w 113"/>
              <a:gd name="T37" fmla="*/ 4 h 155"/>
              <a:gd name="T38" fmla="*/ 41 w 113"/>
              <a:gd name="T39" fmla="*/ 6 h 155"/>
              <a:gd name="T40" fmla="*/ 35 w 113"/>
              <a:gd name="T41" fmla="*/ 9 h 155"/>
              <a:gd name="T42" fmla="*/ 30 w 113"/>
              <a:gd name="T43" fmla="*/ 14 h 155"/>
              <a:gd name="T44" fmla="*/ 26 w 113"/>
              <a:gd name="T45" fmla="*/ 20 h 155"/>
              <a:gd name="T46" fmla="*/ 22 w 113"/>
              <a:gd name="T47" fmla="*/ 26 h 155"/>
              <a:gd name="T48" fmla="*/ 22 w 113"/>
              <a:gd name="T49" fmla="*/ 4 h 155"/>
              <a:gd name="T50" fmla="*/ 0 w 113"/>
              <a:gd name="T51" fmla="*/ 4 h 155"/>
              <a:gd name="T52" fmla="*/ 0 w 113"/>
              <a:gd name="T53" fmla="*/ 155 h 155"/>
              <a:gd name="T54" fmla="*/ 23 w 113"/>
              <a:gd name="T55" fmla="*/ 155 h 155"/>
              <a:gd name="T56" fmla="*/ 23 w 113"/>
              <a:gd name="T57" fmla="*/ 69 h 155"/>
              <a:gd name="T58" fmla="*/ 24 w 113"/>
              <a:gd name="T59" fmla="*/ 58 h 155"/>
              <a:gd name="T60" fmla="*/ 26 w 113"/>
              <a:gd name="T61" fmla="*/ 49 h 155"/>
              <a:gd name="T62" fmla="*/ 29 w 113"/>
              <a:gd name="T63" fmla="*/ 41 h 155"/>
              <a:gd name="T64" fmla="*/ 33 w 113"/>
              <a:gd name="T65" fmla="*/ 34 h 155"/>
              <a:gd name="T66" fmla="*/ 40 w 113"/>
              <a:gd name="T67" fmla="*/ 29 h 155"/>
              <a:gd name="T68" fmla="*/ 46 w 113"/>
              <a:gd name="T69" fmla="*/ 26 h 155"/>
              <a:gd name="T70" fmla="*/ 54 w 113"/>
              <a:gd name="T71" fmla="*/ 23 h 155"/>
              <a:gd name="T72" fmla="*/ 63 w 113"/>
              <a:gd name="T73" fmla="*/ 22 h 155"/>
              <a:gd name="T74" fmla="*/ 70 w 113"/>
              <a:gd name="T75" fmla="*/ 23 h 155"/>
              <a:gd name="T76" fmla="*/ 77 w 113"/>
              <a:gd name="T77" fmla="*/ 25 h 155"/>
              <a:gd name="T78" fmla="*/ 81 w 113"/>
              <a:gd name="T79" fmla="*/ 28 h 155"/>
              <a:gd name="T80" fmla="*/ 85 w 113"/>
              <a:gd name="T81" fmla="*/ 32 h 155"/>
              <a:gd name="T82" fmla="*/ 87 w 113"/>
              <a:gd name="T83" fmla="*/ 37 h 155"/>
              <a:gd name="T84" fmla="*/ 89 w 113"/>
              <a:gd name="T85" fmla="*/ 44 h 155"/>
              <a:gd name="T86" fmla="*/ 90 w 113"/>
              <a:gd name="T87" fmla="*/ 53 h 155"/>
              <a:gd name="T88" fmla="*/ 90 w 113"/>
              <a:gd name="T89" fmla="*/ 62 h 155"/>
              <a:gd name="T90" fmla="*/ 90 w 113"/>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155"/>
              <a:gd name="T140" fmla="*/ 113 w 113"/>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155">
                <a:moveTo>
                  <a:pt x="90" y="155"/>
                </a:moveTo>
                <a:lnTo>
                  <a:pt x="113" y="155"/>
                </a:lnTo>
                <a:lnTo>
                  <a:pt x="113" y="64"/>
                </a:lnTo>
                <a:lnTo>
                  <a:pt x="113" y="57"/>
                </a:lnTo>
                <a:lnTo>
                  <a:pt x="113" y="47"/>
                </a:lnTo>
                <a:lnTo>
                  <a:pt x="112" y="37"/>
                </a:lnTo>
                <a:lnTo>
                  <a:pt x="111" y="28"/>
                </a:lnTo>
                <a:lnTo>
                  <a:pt x="107" y="21"/>
                </a:lnTo>
                <a:lnTo>
                  <a:pt x="104" y="15"/>
                </a:lnTo>
                <a:lnTo>
                  <a:pt x="101" y="12"/>
                </a:lnTo>
                <a:lnTo>
                  <a:pt x="97" y="8"/>
                </a:lnTo>
                <a:lnTo>
                  <a:pt x="91" y="5"/>
                </a:lnTo>
                <a:lnTo>
                  <a:pt x="86" y="2"/>
                </a:lnTo>
                <a:lnTo>
                  <a:pt x="80" y="1"/>
                </a:lnTo>
                <a:lnTo>
                  <a:pt x="72" y="0"/>
                </a:lnTo>
                <a:lnTo>
                  <a:pt x="65" y="0"/>
                </a:lnTo>
                <a:lnTo>
                  <a:pt x="59" y="0"/>
                </a:lnTo>
                <a:lnTo>
                  <a:pt x="52" y="1"/>
                </a:lnTo>
                <a:lnTo>
                  <a:pt x="46" y="4"/>
                </a:lnTo>
                <a:lnTo>
                  <a:pt x="41" y="6"/>
                </a:lnTo>
                <a:lnTo>
                  <a:pt x="35" y="9"/>
                </a:lnTo>
                <a:lnTo>
                  <a:pt x="30" y="14"/>
                </a:lnTo>
                <a:lnTo>
                  <a:pt x="26" y="20"/>
                </a:lnTo>
                <a:lnTo>
                  <a:pt x="22" y="26"/>
                </a:lnTo>
                <a:lnTo>
                  <a:pt x="22" y="4"/>
                </a:lnTo>
                <a:lnTo>
                  <a:pt x="0" y="4"/>
                </a:lnTo>
                <a:lnTo>
                  <a:pt x="0" y="155"/>
                </a:lnTo>
                <a:lnTo>
                  <a:pt x="23" y="155"/>
                </a:lnTo>
                <a:lnTo>
                  <a:pt x="23" y="69"/>
                </a:lnTo>
                <a:lnTo>
                  <a:pt x="24" y="58"/>
                </a:lnTo>
                <a:lnTo>
                  <a:pt x="26" y="49"/>
                </a:lnTo>
                <a:lnTo>
                  <a:pt x="29" y="41"/>
                </a:lnTo>
                <a:lnTo>
                  <a:pt x="33" y="34"/>
                </a:lnTo>
                <a:lnTo>
                  <a:pt x="40" y="29"/>
                </a:lnTo>
                <a:lnTo>
                  <a:pt x="46" y="26"/>
                </a:lnTo>
                <a:lnTo>
                  <a:pt x="54" y="23"/>
                </a:lnTo>
                <a:lnTo>
                  <a:pt x="63" y="22"/>
                </a:lnTo>
                <a:lnTo>
                  <a:pt x="70" y="23"/>
                </a:lnTo>
                <a:lnTo>
                  <a:pt x="77" y="25"/>
                </a:lnTo>
                <a:lnTo>
                  <a:pt x="81" y="28"/>
                </a:lnTo>
                <a:lnTo>
                  <a:pt x="85" y="32"/>
                </a:lnTo>
                <a:lnTo>
                  <a:pt x="87" y="37"/>
                </a:lnTo>
                <a:lnTo>
                  <a:pt x="89" y="44"/>
                </a:lnTo>
                <a:lnTo>
                  <a:pt x="90" y="53"/>
                </a:lnTo>
                <a:lnTo>
                  <a:pt x="90" y="62"/>
                </a:lnTo>
                <a:lnTo>
                  <a:pt x="90" y="155"/>
                </a:lnTo>
                <a:close/>
              </a:path>
            </a:pathLst>
          </a:custGeom>
          <a:solidFill>
            <a:srgbClr val="000080"/>
          </a:solidFill>
          <a:ln w="9525">
            <a:noFill/>
            <a:round/>
            <a:headEnd/>
            <a:tailEnd/>
          </a:ln>
        </p:spPr>
        <p:txBody>
          <a:bodyPr/>
          <a:lstStyle/>
          <a:p>
            <a:endParaRPr lang="ru-RU"/>
          </a:p>
        </p:txBody>
      </p:sp>
      <p:sp>
        <p:nvSpPr>
          <p:cNvPr id="23935" name="Freeform 383"/>
          <p:cNvSpPr>
            <a:spLocks noEditPoints="1"/>
          </p:cNvSpPr>
          <p:nvPr/>
        </p:nvSpPr>
        <p:spPr bwMode="auto">
          <a:xfrm>
            <a:off x="5878513" y="2546350"/>
            <a:ext cx="58737" cy="84138"/>
          </a:xfrm>
          <a:custGeom>
            <a:avLst/>
            <a:gdLst>
              <a:gd name="T0" fmla="*/ 97 w 123"/>
              <a:gd name="T1" fmla="*/ 113 h 159"/>
              <a:gd name="T2" fmla="*/ 91 w 123"/>
              <a:gd name="T3" fmla="*/ 124 h 159"/>
              <a:gd name="T4" fmla="*/ 82 w 123"/>
              <a:gd name="T5" fmla="*/ 131 h 159"/>
              <a:gd name="T6" fmla="*/ 71 w 123"/>
              <a:gd name="T7" fmla="*/ 135 h 159"/>
              <a:gd name="T8" fmla="*/ 55 w 123"/>
              <a:gd name="T9" fmla="*/ 134 h 159"/>
              <a:gd name="T10" fmla="*/ 41 w 123"/>
              <a:gd name="T11" fmla="*/ 128 h 159"/>
              <a:gd name="T12" fmla="*/ 30 w 123"/>
              <a:gd name="T13" fmla="*/ 117 h 159"/>
              <a:gd name="T14" fmla="*/ 25 w 123"/>
              <a:gd name="T15" fmla="*/ 98 h 159"/>
              <a:gd name="T16" fmla="*/ 123 w 123"/>
              <a:gd name="T17" fmla="*/ 87 h 159"/>
              <a:gd name="T18" fmla="*/ 122 w 123"/>
              <a:gd name="T19" fmla="*/ 60 h 159"/>
              <a:gd name="T20" fmla="*/ 114 w 123"/>
              <a:gd name="T21" fmla="*/ 30 h 159"/>
              <a:gd name="T22" fmla="*/ 98 w 123"/>
              <a:gd name="T23" fmla="*/ 12 h 159"/>
              <a:gd name="T24" fmla="*/ 76 w 123"/>
              <a:gd name="T25" fmla="*/ 1 h 159"/>
              <a:gd name="T26" fmla="*/ 48 w 123"/>
              <a:gd name="T27" fmla="*/ 1 h 159"/>
              <a:gd name="T28" fmla="*/ 25 w 123"/>
              <a:gd name="T29" fmla="*/ 12 h 159"/>
              <a:gd name="T30" fmla="*/ 9 w 123"/>
              <a:gd name="T31" fmla="*/ 33 h 159"/>
              <a:gd name="T32" fmla="*/ 1 w 123"/>
              <a:gd name="T33" fmla="*/ 63 h 159"/>
              <a:gd name="T34" fmla="*/ 1 w 123"/>
              <a:gd name="T35" fmla="*/ 98 h 159"/>
              <a:gd name="T36" fmla="*/ 9 w 123"/>
              <a:gd name="T37" fmla="*/ 127 h 159"/>
              <a:gd name="T38" fmla="*/ 25 w 123"/>
              <a:gd name="T39" fmla="*/ 147 h 159"/>
              <a:gd name="T40" fmla="*/ 48 w 123"/>
              <a:gd name="T41" fmla="*/ 157 h 159"/>
              <a:gd name="T42" fmla="*/ 73 w 123"/>
              <a:gd name="T43" fmla="*/ 157 h 159"/>
              <a:gd name="T44" fmla="*/ 94 w 123"/>
              <a:gd name="T45" fmla="*/ 150 h 159"/>
              <a:gd name="T46" fmla="*/ 108 w 123"/>
              <a:gd name="T47" fmla="*/ 138 h 159"/>
              <a:gd name="T48" fmla="*/ 119 w 123"/>
              <a:gd name="T49" fmla="*/ 119 h 159"/>
              <a:gd name="T50" fmla="*/ 99 w 123"/>
              <a:gd name="T51" fmla="*/ 107 h 159"/>
              <a:gd name="T52" fmla="*/ 25 w 123"/>
              <a:gd name="T53" fmla="*/ 56 h 159"/>
              <a:gd name="T54" fmla="*/ 32 w 123"/>
              <a:gd name="T55" fmla="*/ 40 h 159"/>
              <a:gd name="T56" fmla="*/ 41 w 123"/>
              <a:gd name="T57" fmla="*/ 28 h 159"/>
              <a:gd name="T58" fmla="*/ 54 w 123"/>
              <a:gd name="T59" fmla="*/ 23 h 159"/>
              <a:gd name="T60" fmla="*/ 71 w 123"/>
              <a:gd name="T61" fmla="*/ 23 h 159"/>
              <a:gd name="T62" fmla="*/ 84 w 123"/>
              <a:gd name="T63" fmla="*/ 29 h 159"/>
              <a:gd name="T64" fmla="*/ 94 w 123"/>
              <a:gd name="T65" fmla="*/ 40 h 159"/>
              <a:gd name="T66" fmla="*/ 98 w 123"/>
              <a:gd name="T67" fmla="*/ 56 h 159"/>
              <a:gd name="T68" fmla="*/ 24 w 123"/>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7"/>
                </a:moveTo>
                <a:lnTo>
                  <a:pt x="97" y="113"/>
                </a:lnTo>
                <a:lnTo>
                  <a:pt x="94" y="119"/>
                </a:lnTo>
                <a:lnTo>
                  <a:pt x="91" y="124"/>
                </a:lnTo>
                <a:lnTo>
                  <a:pt x="86" y="128"/>
                </a:lnTo>
                <a:lnTo>
                  <a:pt x="82" y="131"/>
                </a:lnTo>
                <a:lnTo>
                  <a:pt x="77" y="133"/>
                </a:lnTo>
                <a:lnTo>
                  <a:pt x="71" y="135"/>
                </a:lnTo>
                <a:lnTo>
                  <a:pt x="63" y="135"/>
                </a:lnTo>
                <a:lnTo>
                  <a:pt x="55" y="134"/>
                </a:lnTo>
                <a:lnTo>
                  <a:pt x="47" y="132"/>
                </a:lnTo>
                <a:lnTo>
                  <a:pt x="41" y="128"/>
                </a:lnTo>
                <a:lnTo>
                  <a:pt x="35" y="122"/>
                </a:lnTo>
                <a:lnTo>
                  <a:pt x="30" y="117"/>
                </a:lnTo>
                <a:lnTo>
                  <a:pt x="27" y="108"/>
                </a:lnTo>
                <a:lnTo>
                  <a:pt x="25" y="98"/>
                </a:lnTo>
                <a:lnTo>
                  <a:pt x="24" y="87"/>
                </a:lnTo>
                <a:lnTo>
                  <a:pt x="123" y="87"/>
                </a:lnTo>
                <a:lnTo>
                  <a:pt x="123" y="76"/>
                </a:lnTo>
                <a:lnTo>
                  <a:pt x="122" y="60"/>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8"/>
                </a:lnTo>
                <a:lnTo>
                  <a:pt x="25" y="147"/>
                </a:lnTo>
                <a:lnTo>
                  <a:pt x="36" y="153"/>
                </a:lnTo>
                <a:lnTo>
                  <a:pt x="48" y="157"/>
                </a:lnTo>
                <a:lnTo>
                  <a:pt x="61" y="159"/>
                </a:lnTo>
                <a:lnTo>
                  <a:pt x="73" y="157"/>
                </a:lnTo>
                <a:lnTo>
                  <a:pt x="84" y="155"/>
                </a:lnTo>
                <a:lnTo>
                  <a:pt x="94" y="150"/>
                </a:lnTo>
                <a:lnTo>
                  <a:pt x="102" y="145"/>
                </a:lnTo>
                <a:lnTo>
                  <a:pt x="108" y="138"/>
                </a:lnTo>
                <a:lnTo>
                  <a:pt x="115" y="128"/>
                </a:lnTo>
                <a:lnTo>
                  <a:pt x="119" y="119"/>
                </a:lnTo>
                <a:lnTo>
                  <a:pt x="121" y="107"/>
                </a:lnTo>
                <a:lnTo>
                  <a:pt x="99" y="107"/>
                </a:lnTo>
                <a:close/>
                <a:moveTo>
                  <a:pt x="24" y="67"/>
                </a:moveTo>
                <a:lnTo>
                  <a:pt x="25" y="56"/>
                </a:lnTo>
                <a:lnTo>
                  <a:pt x="27" y="48"/>
                </a:lnTo>
                <a:lnTo>
                  <a:pt x="32" y="40"/>
                </a:lnTo>
                <a:lnTo>
                  <a:pt x="36" y="34"/>
                </a:lnTo>
                <a:lnTo>
                  <a:pt x="41" y="28"/>
                </a:lnTo>
                <a:lnTo>
                  <a:pt x="47" y="25"/>
                </a:lnTo>
                <a:lnTo>
                  <a:pt x="54" y="23"/>
                </a:lnTo>
                <a:lnTo>
                  <a:pt x="62" y="22"/>
                </a:lnTo>
                <a:lnTo>
                  <a:pt x="71" y="23"/>
                </a:lnTo>
                <a:lnTo>
                  <a:pt x="78" y="25"/>
                </a:lnTo>
                <a:lnTo>
                  <a:pt x="84" y="29"/>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3936" name="Freeform 384"/>
          <p:cNvSpPr>
            <a:spLocks/>
          </p:cNvSpPr>
          <p:nvPr/>
        </p:nvSpPr>
        <p:spPr bwMode="auto">
          <a:xfrm>
            <a:off x="5983288" y="2519363"/>
            <a:ext cx="82550" cy="109537"/>
          </a:xfrm>
          <a:custGeom>
            <a:avLst/>
            <a:gdLst>
              <a:gd name="T0" fmla="*/ 24 w 177"/>
              <a:gd name="T1" fmla="*/ 30 h 207"/>
              <a:gd name="T2" fmla="*/ 26 w 177"/>
              <a:gd name="T3" fmla="*/ 39 h 207"/>
              <a:gd name="T4" fmla="*/ 28 w 177"/>
              <a:gd name="T5" fmla="*/ 49 h 207"/>
              <a:gd name="T6" fmla="*/ 75 w 177"/>
              <a:gd name="T7" fmla="*/ 207 h 207"/>
              <a:gd name="T8" fmla="*/ 99 w 177"/>
              <a:gd name="T9" fmla="*/ 207 h 207"/>
              <a:gd name="T10" fmla="*/ 148 w 177"/>
              <a:gd name="T11" fmla="*/ 49 h 207"/>
              <a:gd name="T12" fmla="*/ 152 w 177"/>
              <a:gd name="T13" fmla="*/ 30 h 207"/>
              <a:gd name="T14" fmla="*/ 152 w 177"/>
              <a:gd name="T15" fmla="*/ 207 h 207"/>
              <a:gd name="T16" fmla="*/ 177 w 177"/>
              <a:gd name="T17" fmla="*/ 207 h 207"/>
              <a:gd name="T18" fmla="*/ 177 w 177"/>
              <a:gd name="T19" fmla="*/ 0 h 207"/>
              <a:gd name="T20" fmla="*/ 141 w 177"/>
              <a:gd name="T21" fmla="*/ 0 h 207"/>
              <a:gd name="T22" fmla="*/ 92 w 177"/>
              <a:gd name="T23" fmla="*/ 158 h 207"/>
              <a:gd name="T24" fmla="*/ 88 w 177"/>
              <a:gd name="T25" fmla="*/ 176 h 207"/>
              <a:gd name="T26" fmla="*/ 84 w 177"/>
              <a:gd name="T27" fmla="*/ 158 h 207"/>
              <a:gd name="T28" fmla="*/ 36 w 177"/>
              <a:gd name="T29" fmla="*/ 0 h 207"/>
              <a:gd name="T30" fmla="*/ 0 w 177"/>
              <a:gd name="T31" fmla="*/ 0 h 207"/>
              <a:gd name="T32" fmla="*/ 0 w 177"/>
              <a:gd name="T33" fmla="*/ 207 h 207"/>
              <a:gd name="T34" fmla="*/ 24 w 177"/>
              <a:gd name="T35" fmla="*/ 207 h 207"/>
              <a:gd name="T36" fmla="*/ 24 w 177"/>
              <a:gd name="T37" fmla="*/ 30 h 2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7"/>
              <a:gd name="T58" fmla="*/ 0 h 207"/>
              <a:gd name="T59" fmla="*/ 177 w 177"/>
              <a:gd name="T60" fmla="*/ 207 h 2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7" h="207">
                <a:moveTo>
                  <a:pt x="24" y="30"/>
                </a:moveTo>
                <a:lnTo>
                  <a:pt x="26" y="39"/>
                </a:lnTo>
                <a:lnTo>
                  <a:pt x="28" y="49"/>
                </a:lnTo>
                <a:lnTo>
                  <a:pt x="75" y="207"/>
                </a:lnTo>
                <a:lnTo>
                  <a:pt x="99" y="207"/>
                </a:lnTo>
                <a:lnTo>
                  <a:pt x="148" y="49"/>
                </a:lnTo>
                <a:lnTo>
                  <a:pt x="152" y="30"/>
                </a:lnTo>
                <a:lnTo>
                  <a:pt x="152" y="207"/>
                </a:lnTo>
                <a:lnTo>
                  <a:pt x="177" y="207"/>
                </a:lnTo>
                <a:lnTo>
                  <a:pt x="177" y="0"/>
                </a:lnTo>
                <a:lnTo>
                  <a:pt x="141" y="0"/>
                </a:lnTo>
                <a:lnTo>
                  <a:pt x="92" y="158"/>
                </a:lnTo>
                <a:lnTo>
                  <a:pt x="88" y="176"/>
                </a:lnTo>
                <a:lnTo>
                  <a:pt x="84" y="158"/>
                </a:lnTo>
                <a:lnTo>
                  <a:pt x="36" y="0"/>
                </a:lnTo>
                <a:lnTo>
                  <a:pt x="0" y="0"/>
                </a:lnTo>
                <a:lnTo>
                  <a:pt x="0" y="207"/>
                </a:lnTo>
                <a:lnTo>
                  <a:pt x="24" y="207"/>
                </a:lnTo>
                <a:lnTo>
                  <a:pt x="24" y="30"/>
                </a:lnTo>
                <a:close/>
              </a:path>
            </a:pathLst>
          </a:custGeom>
          <a:solidFill>
            <a:srgbClr val="000080"/>
          </a:solidFill>
          <a:ln w="9525">
            <a:noFill/>
            <a:round/>
            <a:headEnd/>
            <a:tailEnd/>
          </a:ln>
        </p:spPr>
        <p:txBody>
          <a:bodyPr/>
          <a:lstStyle/>
          <a:p>
            <a:endParaRPr lang="ru-RU"/>
          </a:p>
        </p:txBody>
      </p:sp>
      <p:sp>
        <p:nvSpPr>
          <p:cNvPr id="23937" name="Rectangle 385"/>
          <p:cNvSpPr>
            <a:spLocks noChangeArrowheads="1"/>
          </p:cNvSpPr>
          <p:nvPr/>
        </p:nvSpPr>
        <p:spPr bwMode="auto">
          <a:xfrm>
            <a:off x="6086475" y="2611438"/>
            <a:ext cx="12700" cy="17462"/>
          </a:xfrm>
          <a:prstGeom prst="rect">
            <a:avLst/>
          </a:prstGeom>
          <a:solidFill>
            <a:srgbClr val="000080"/>
          </a:solidFill>
          <a:ln w="9525">
            <a:noFill/>
            <a:miter lim="800000"/>
            <a:headEnd/>
            <a:tailEnd/>
          </a:ln>
        </p:spPr>
        <p:txBody>
          <a:bodyPr/>
          <a:lstStyle/>
          <a:p>
            <a:endParaRPr lang="ru-RU"/>
          </a:p>
        </p:txBody>
      </p:sp>
      <p:sp>
        <p:nvSpPr>
          <p:cNvPr id="23938" name="Freeform 386"/>
          <p:cNvSpPr>
            <a:spLocks/>
          </p:cNvSpPr>
          <p:nvPr/>
        </p:nvSpPr>
        <p:spPr bwMode="auto">
          <a:xfrm>
            <a:off x="4851400" y="2716213"/>
            <a:ext cx="58738" cy="107950"/>
          </a:xfrm>
          <a:custGeom>
            <a:avLst/>
            <a:gdLst>
              <a:gd name="T0" fmla="*/ 0 w 126"/>
              <a:gd name="T1" fmla="*/ 137 h 204"/>
              <a:gd name="T2" fmla="*/ 4 w 126"/>
              <a:gd name="T3" fmla="*/ 165 h 204"/>
              <a:gd name="T4" fmla="*/ 17 w 126"/>
              <a:gd name="T5" fmla="*/ 186 h 204"/>
              <a:gd name="T6" fmla="*/ 36 w 126"/>
              <a:gd name="T7" fmla="*/ 200 h 204"/>
              <a:gd name="T8" fmla="*/ 61 w 126"/>
              <a:gd name="T9" fmla="*/ 204 h 204"/>
              <a:gd name="T10" fmla="*/ 89 w 126"/>
              <a:gd name="T11" fmla="*/ 200 h 204"/>
              <a:gd name="T12" fmla="*/ 109 w 126"/>
              <a:gd name="T13" fmla="*/ 187 h 204"/>
              <a:gd name="T14" fmla="*/ 122 w 126"/>
              <a:gd name="T15" fmla="*/ 167 h 204"/>
              <a:gd name="T16" fmla="*/ 126 w 126"/>
              <a:gd name="T17" fmla="*/ 141 h 204"/>
              <a:gd name="T18" fmla="*/ 124 w 126"/>
              <a:gd name="T19" fmla="*/ 124 h 204"/>
              <a:gd name="T20" fmla="*/ 119 w 126"/>
              <a:gd name="T21" fmla="*/ 111 h 204"/>
              <a:gd name="T22" fmla="*/ 110 w 126"/>
              <a:gd name="T23" fmla="*/ 99 h 204"/>
              <a:gd name="T24" fmla="*/ 97 w 126"/>
              <a:gd name="T25" fmla="*/ 92 h 204"/>
              <a:gd name="T26" fmla="*/ 108 w 126"/>
              <a:gd name="T27" fmla="*/ 85 h 204"/>
              <a:gd name="T28" fmla="*/ 115 w 126"/>
              <a:gd name="T29" fmla="*/ 77 h 204"/>
              <a:gd name="T30" fmla="*/ 119 w 126"/>
              <a:gd name="T31" fmla="*/ 66 h 204"/>
              <a:gd name="T32" fmla="*/ 120 w 126"/>
              <a:gd name="T33" fmla="*/ 53 h 204"/>
              <a:gd name="T34" fmla="*/ 116 w 126"/>
              <a:gd name="T35" fmla="*/ 31 h 204"/>
              <a:gd name="T36" fmla="*/ 105 w 126"/>
              <a:gd name="T37" fmla="*/ 14 h 204"/>
              <a:gd name="T38" fmla="*/ 86 w 126"/>
              <a:gd name="T39" fmla="*/ 4 h 204"/>
              <a:gd name="T40" fmla="*/ 61 w 126"/>
              <a:gd name="T41" fmla="*/ 0 h 204"/>
              <a:gd name="T42" fmla="*/ 38 w 126"/>
              <a:gd name="T43" fmla="*/ 5 h 204"/>
              <a:gd name="T44" fmla="*/ 20 w 126"/>
              <a:gd name="T45" fmla="*/ 18 h 204"/>
              <a:gd name="T46" fmla="*/ 8 w 126"/>
              <a:gd name="T47" fmla="*/ 39 h 204"/>
              <a:gd name="T48" fmla="*/ 4 w 126"/>
              <a:gd name="T49" fmla="*/ 66 h 204"/>
              <a:gd name="T50" fmla="*/ 27 w 126"/>
              <a:gd name="T51" fmla="*/ 67 h 204"/>
              <a:gd name="T52" fmla="*/ 31 w 126"/>
              <a:gd name="T53" fmla="*/ 48 h 204"/>
              <a:gd name="T54" fmla="*/ 37 w 126"/>
              <a:gd name="T55" fmla="*/ 34 h 204"/>
              <a:gd name="T56" fmla="*/ 47 w 126"/>
              <a:gd name="T57" fmla="*/ 26 h 204"/>
              <a:gd name="T58" fmla="*/ 63 w 126"/>
              <a:gd name="T59" fmla="*/ 24 h 204"/>
              <a:gd name="T60" fmla="*/ 77 w 126"/>
              <a:gd name="T61" fmla="*/ 26 h 204"/>
              <a:gd name="T62" fmla="*/ 86 w 126"/>
              <a:gd name="T63" fmla="*/ 32 h 204"/>
              <a:gd name="T64" fmla="*/ 93 w 126"/>
              <a:gd name="T65" fmla="*/ 41 h 204"/>
              <a:gd name="T66" fmla="*/ 95 w 126"/>
              <a:gd name="T67" fmla="*/ 54 h 204"/>
              <a:gd name="T68" fmla="*/ 93 w 126"/>
              <a:gd name="T69" fmla="*/ 68 h 204"/>
              <a:gd name="T70" fmla="*/ 85 w 126"/>
              <a:gd name="T71" fmla="*/ 77 h 204"/>
              <a:gd name="T72" fmla="*/ 74 w 126"/>
              <a:gd name="T73" fmla="*/ 83 h 204"/>
              <a:gd name="T74" fmla="*/ 58 w 126"/>
              <a:gd name="T75" fmla="*/ 84 h 204"/>
              <a:gd name="T76" fmla="*/ 50 w 126"/>
              <a:gd name="T77" fmla="*/ 106 h 204"/>
              <a:gd name="T78" fmla="*/ 72 w 126"/>
              <a:gd name="T79" fmla="*/ 108 h 204"/>
              <a:gd name="T80" fmla="*/ 86 w 126"/>
              <a:gd name="T81" fmla="*/ 112 h 204"/>
              <a:gd name="T82" fmla="*/ 96 w 126"/>
              <a:gd name="T83" fmla="*/ 120 h 204"/>
              <a:gd name="T84" fmla="*/ 100 w 126"/>
              <a:gd name="T85" fmla="*/ 133 h 204"/>
              <a:gd name="T86" fmla="*/ 100 w 126"/>
              <a:gd name="T87" fmla="*/ 149 h 204"/>
              <a:gd name="T88" fmla="*/ 96 w 126"/>
              <a:gd name="T89" fmla="*/ 163 h 204"/>
              <a:gd name="T90" fmla="*/ 85 w 126"/>
              <a:gd name="T91" fmla="*/ 174 h 204"/>
              <a:gd name="T92" fmla="*/ 72 w 126"/>
              <a:gd name="T93" fmla="*/ 179 h 204"/>
              <a:gd name="T94" fmla="*/ 55 w 126"/>
              <a:gd name="T95" fmla="*/ 179 h 204"/>
              <a:gd name="T96" fmla="*/ 40 w 126"/>
              <a:gd name="T97" fmla="*/ 173 h 204"/>
              <a:gd name="T98" fmla="*/ 31 w 126"/>
              <a:gd name="T99" fmla="*/ 162 h 204"/>
              <a:gd name="T100" fmla="*/ 25 w 126"/>
              <a:gd name="T101" fmla="*/ 146 h 204"/>
              <a:gd name="T102" fmla="*/ 0 w 126"/>
              <a:gd name="T103" fmla="*/ 135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7"/>
                </a:lnTo>
                <a:lnTo>
                  <a:pt x="1" y="152"/>
                </a:lnTo>
                <a:lnTo>
                  <a:pt x="4" y="165"/>
                </a:lnTo>
                <a:lnTo>
                  <a:pt x="9" y="176"/>
                </a:lnTo>
                <a:lnTo>
                  <a:pt x="17" y="186"/>
                </a:lnTo>
                <a:lnTo>
                  <a:pt x="25" y="194"/>
                </a:lnTo>
                <a:lnTo>
                  <a:pt x="36" y="200"/>
                </a:lnTo>
                <a:lnTo>
                  <a:pt x="47" y="203"/>
                </a:lnTo>
                <a:lnTo>
                  <a:pt x="61" y="204"/>
                </a:lnTo>
                <a:lnTo>
                  <a:pt x="76" y="203"/>
                </a:lnTo>
                <a:lnTo>
                  <a:pt x="89" y="200"/>
                </a:lnTo>
                <a:lnTo>
                  <a:pt x="99" y="194"/>
                </a:lnTo>
                <a:lnTo>
                  <a:pt x="109" y="187"/>
                </a:lnTo>
                <a:lnTo>
                  <a:pt x="116" y="177"/>
                </a:lnTo>
                <a:lnTo>
                  <a:pt x="122" y="167"/>
                </a:lnTo>
                <a:lnTo>
                  <a:pt x="125" y="154"/>
                </a:lnTo>
                <a:lnTo>
                  <a:pt x="126" y="141"/>
                </a:lnTo>
                <a:lnTo>
                  <a:pt x="126" y="132"/>
                </a:lnTo>
                <a:lnTo>
                  <a:pt x="124" y="124"/>
                </a:lnTo>
                <a:lnTo>
                  <a:pt x="122" y="117"/>
                </a:lnTo>
                <a:lnTo>
                  <a:pt x="119" y="111"/>
                </a:lnTo>
                <a:lnTo>
                  <a:pt x="115" y="105"/>
                </a:lnTo>
                <a:lnTo>
                  <a:pt x="110" y="99"/>
                </a:lnTo>
                <a:lnTo>
                  <a:pt x="104" y="96"/>
                </a:lnTo>
                <a:lnTo>
                  <a:pt x="97" y="92"/>
                </a:lnTo>
                <a:lnTo>
                  <a:pt x="102" y="89"/>
                </a:lnTo>
                <a:lnTo>
                  <a:pt x="108" y="85"/>
                </a:lnTo>
                <a:lnTo>
                  <a:pt x="111" y="82"/>
                </a:lnTo>
                <a:lnTo>
                  <a:pt x="115" y="77"/>
                </a:lnTo>
                <a:lnTo>
                  <a:pt x="117" y="71"/>
                </a:lnTo>
                <a:lnTo>
                  <a:pt x="119" y="66"/>
                </a:lnTo>
                <a:lnTo>
                  <a:pt x="120" y="60"/>
                </a:lnTo>
                <a:lnTo>
                  <a:pt x="120" y="53"/>
                </a:lnTo>
                <a:lnTo>
                  <a:pt x="119" y="41"/>
                </a:lnTo>
                <a:lnTo>
                  <a:pt x="116" y="31"/>
                </a:lnTo>
                <a:lnTo>
                  <a:pt x="112" y="23"/>
                </a:lnTo>
                <a:lnTo>
                  <a:pt x="105" y="14"/>
                </a:lnTo>
                <a:lnTo>
                  <a:pt x="97" y="9"/>
                </a:lnTo>
                <a:lnTo>
                  <a:pt x="86" y="4"/>
                </a:lnTo>
                <a:lnTo>
                  <a:pt x="75" y="2"/>
                </a:lnTo>
                <a:lnTo>
                  <a:pt x="61" y="0"/>
                </a:lnTo>
                <a:lnTo>
                  <a:pt x="50" y="2"/>
                </a:lnTo>
                <a:lnTo>
                  <a:pt x="38" y="5"/>
                </a:lnTo>
                <a:lnTo>
                  <a:pt x="28" y="11"/>
                </a:lnTo>
                <a:lnTo>
                  <a:pt x="20" y="18"/>
                </a:lnTo>
                <a:lnTo>
                  <a:pt x="14" y="27"/>
                </a:lnTo>
                <a:lnTo>
                  <a:pt x="8" y="39"/>
                </a:lnTo>
                <a:lnTo>
                  <a:pt x="5" y="50"/>
                </a:lnTo>
                <a:lnTo>
                  <a:pt x="4" y="66"/>
                </a:lnTo>
                <a:lnTo>
                  <a:pt x="4" y="67"/>
                </a:lnTo>
                <a:lnTo>
                  <a:pt x="27" y="67"/>
                </a:lnTo>
                <a:lnTo>
                  <a:pt x="28" y="56"/>
                </a:lnTo>
                <a:lnTo>
                  <a:pt x="31" y="48"/>
                </a:lnTo>
                <a:lnTo>
                  <a:pt x="33" y="41"/>
                </a:lnTo>
                <a:lnTo>
                  <a:pt x="37" y="34"/>
                </a:lnTo>
                <a:lnTo>
                  <a:pt x="41" y="29"/>
                </a:lnTo>
                <a:lnTo>
                  <a:pt x="47" y="26"/>
                </a:lnTo>
                <a:lnTo>
                  <a:pt x="55" y="25"/>
                </a:lnTo>
                <a:lnTo>
                  <a:pt x="63" y="24"/>
                </a:lnTo>
                <a:lnTo>
                  <a:pt x="71" y="24"/>
                </a:lnTo>
                <a:lnTo>
                  <a:pt x="77" y="26"/>
                </a:lnTo>
                <a:lnTo>
                  <a:pt x="82" y="28"/>
                </a:lnTo>
                <a:lnTo>
                  <a:pt x="86" y="32"/>
                </a:lnTo>
                <a:lnTo>
                  <a:pt x="91" y="35"/>
                </a:lnTo>
                <a:lnTo>
                  <a:pt x="93" y="41"/>
                </a:lnTo>
                <a:lnTo>
                  <a:pt x="95" y="47"/>
                </a:lnTo>
                <a:lnTo>
                  <a:pt x="95" y="54"/>
                </a:lnTo>
                <a:lnTo>
                  <a:pt x="94" y="62"/>
                </a:lnTo>
                <a:lnTo>
                  <a:pt x="93" y="68"/>
                </a:lnTo>
                <a:lnTo>
                  <a:pt x="90" y="74"/>
                </a:lnTo>
                <a:lnTo>
                  <a:pt x="85" y="77"/>
                </a:lnTo>
                <a:lnTo>
                  <a:pt x="80" y="81"/>
                </a:lnTo>
                <a:lnTo>
                  <a:pt x="74" y="83"/>
                </a:lnTo>
                <a:lnTo>
                  <a:pt x="66" y="84"/>
                </a:lnTo>
                <a:lnTo>
                  <a:pt x="58" y="84"/>
                </a:lnTo>
                <a:lnTo>
                  <a:pt x="50" y="84"/>
                </a:lnTo>
                <a:lnTo>
                  <a:pt x="50" y="106"/>
                </a:lnTo>
                <a:lnTo>
                  <a:pt x="63" y="106"/>
                </a:lnTo>
                <a:lnTo>
                  <a:pt x="72" y="108"/>
                </a:lnTo>
                <a:lnTo>
                  <a:pt x="79" y="109"/>
                </a:lnTo>
                <a:lnTo>
                  <a:pt x="86" y="112"/>
                </a:lnTo>
                <a:lnTo>
                  <a:pt x="92" y="116"/>
                </a:lnTo>
                <a:lnTo>
                  <a:pt x="96" y="120"/>
                </a:lnTo>
                <a:lnTo>
                  <a:pt x="99" y="126"/>
                </a:lnTo>
                <a:lnTo>
                  <a:pt x="100" y="133"/>
                </a:lnTo>
                <a:lnTo>
                  <a:pt x="101" y="141"/>
                </a:lnTo>
                <a:lnTo>
                  <a:pt x="100" y="149"/>
                </a:lnTo>
                <a:lnTo>
                  <a:pt x="99" y="158"/>
                </a:lnTo>
                <a:lnTo>
                  <a:pt x="96" y="163"/>
                </a:lnTo>
                <a:lnTo>
                  <a:pt x="91" y="169"/>
                </a:lnTo>
                <a:lnTo>
                  <a:pt x="85" y="174"/>
                </a:lnTo>
                <a:lnTo>
                  <a:pt x="79" y="177"/>
                </a:lnTo>
                <a:lnTo>
                  <a:pt x="72" y="179"/>
                </a:lnTo>
                <a:lnTo>
                  <a:pt x="63" y="180"/>
                </a:lnTo>
                <a:lnTo>
                  <a:pt x="55" y="179"/>
                </a:lnTo>
                <a:lnTo>
                  <a:pt x="46" y="177"/>
                </a:lnTo>
                <a:lnTo>
                  <a:pt x="40" y="173"/>
                </a:lnTo>
                <a:lnTo>
                  <a:pt x="35" y="168"/>
                </a:lnTo>
                <a:lnTo>
                  <a:pt x="31" y="162"/>
                </a:lnTo>
                <a:lnTo>
                  <a:pt x="27"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3939" name="Freeform 387"/>
          <p:cNvSpPr>
            <a:spLocks/>
          </p:cNvSpPr>
          <p:nvPr/>
        </p:nvSpPr>
        <p:spPr bwMode="auto">
          <a:xfrm>
            <a:off x="4918075" y="2716213"/>
            <a:ext cx="60325" cy="107950"/>
          </a:xfrm>
          <a:custGeom>
            <a:avLst/>
            <a:gdLst>
              <a:gd name="T0" fmla="*/ 0 w 127"/>
              <a:gd name="T1" fmla="*/ 137 h 204"/>
              <a:gd name="T2" fmla="*/ 5 w 127"/>
              <a:gd name="T3" fmla="*/ 165 h 204"/>
              <a:gd name="T4" fmla="*/ 17 w 127"/>
              <a:gd name="T5" fmla="*/ 186 h 204"/>
              <a:gd name="T6" fmla="*/ 36 w 127"/>
              <a:gd name="T7" fmla="*/ 200 h 204"/>
              <a:gd name="T8" fmla="*/ 61 w 127"/>
              <a:gd name="T9" fmla="*/ 204 h 204"/>
              <a:gd name="T10" fmla="*/ 89 w 127"/>
              <a:gd name="T11" fmla="*/ 200 h 204"/>
              <a:gd name="T12" fmla="*/ 109 w 127"/>
              <a:gd name="T13" fmla="*/ 187 h 204"/>
              <a:gd name="T14" fmla="*/ 123 w 127"/>
              <a:gd name="T15" fmla="*/ 167 h 204"/>
              <a:gd name="T16" fmla="*/ 127 w 127"/>
              <a:gd name="T17" fmla="*/ 141 h 204"/>
              <a:gd name="T18" fmla="*/ 125 w 127"/>
              <a:gd name="T19" fmla="*/ 124 h 204"/>
              <a:gd name="T20" fmla="*/ 119 w 127"/>
              <a:gd name="T21" fmla="*/ 111 h 204"/>
              <a:gd name="T22" fmla="*/ 110 w 127"/>
              <a:gd name="T23" fmla="*/ 99 h 204"/>
              <a:gd name="T24" fmla="*/ 97 w 127"/>
              <a:gd name="T25" fmla="*/ 92 h 204"/>
              <a:gd name="T26" fmla="*/ 108 w 127"/>
              <a:gd name="T27" fmla="*/ 85 h 204"/>
              <a:gd name="T28" fmla="*/ 115 w 127"/>
              <a:gd name="T29" fmla="*/ 77 h 204"/>
              <a:gd name="T30" fmla="*/ 119 w 127"/>
              <a:gd name="T31" fmla="*/ 66 h 204"/>
              <a:gd name="T32" fmla="*/ 121 w 127"/>
              <a:gd name="T33" fmla="*/ 53 h 204"/>
              <a:gd name="T34" fmla="*/ 116 w 127"/>
              <a:gd name="T35" fmla="*/ 31 h 204"/>
              <a:gd name="T36" fmla="*/ 106 w 127"/>
              <a:gd name="T37" fmla="*/ 14 h 204"/>
              <a:gd name="T38" fmla="*/ 87 w 127"/>
              <a:gd name="T39" fmla="*/ 4 h 204"/>
              <a:gd name="T40" fmla="*/ 61 w 127"/>
              <a:gd name="T41" fmla="*/ 0 h 204"/>
              <a:gd name="T42" fmla="*/ 38 w 127"/>
              <a:gd name="T43" fmla="*/ 5 h 204"/>
              <a:gd name="T44" fmla="*/ 20 w 127"/>
              <a:gd name="T45" fmla="*/ 18 h 204"/>
              <a:gd name="T46" fmla="*/ 9 w 127"/>
              <a:gd name="T47" fmla="*/ 39 h 204"/>
              <a:gd name="T48" fmla="*/ 5 w 127"/>
              <a:gd name="T49" fmla="*/ 66 h 204"/>
              <a:gd name="T50" fmla="*/ 28 w 127"/>
              <a:gd name="T51" fmla="*/ 67 h 204"/>
              <a:gd name="T52" fmla="*/ 31 w 127"/>
              <a:gd name="T53" fmla="*/ 48 h 204"/>
              <a:gd name="T54" fmla="*/ 37 w 127"/>
              <a:gd name="T55" fmla="*/ 34 h 204"/>
              <a:gd name="T56" fmla="*/ 48 w 127"/>
              <a:gd name="T57" fmla="*/ 26 h 204"/>
              <a:gd name="T58" fmla="*/ 64 w 127"/>
              <a:gd name="T59" fmla="*/ 24 h 204"/>
              <a:gd name="T60" fmla="*/ 77 w 127"/>
              <a:gd name="T61" fmla="*/ 26 h 204"/>
              <a:gd name="T62" fmla="*/ 87 w 127"/>
              <a:gd name="T63" fmla="*/ 32 h 204"/>
              <a:gd name="T64" fmla="*/ 93 w 127"/>
              <a:gd name="T65" fmla="*/ 41 h 204"/>
              <a:gd name="T66" fmla="*/ 95 w 127"/>
              <a:gd name="T67" fmla="*/ 54 h 204"/>
              <a:gd name="T68" fmla="*/ 93 w 127"/>
              <a:gd name="T69" fmla="*/ 68 h 204"/>
              <a:gd name="T70" fmla="*/ 86 w 127"/>
              <a:gd name="T71" fmla="*/ 77 h 204"/>
              <a:gd name="T72" fmla="*/ 74 w 127"/>
              <a:gd name="T73" fmla="*/ 83 h 204"/>
              <a:gd name="T74" fmla="*/ 58 w 127"/>
              <a:gd name="T75" fmla="*/ 84 h 204"/>
              <a:gd name="T76" fmla="*/ 50 w 127"/>
              <a:gd name="T77" fmla="*/ 106 h 204"/>
              <a:gd name="T78" fmla="*/ 72 w 127"/>
              <a:gd name="T79" fmla="*/ 108 h 204"/>
              <a:gd name="T80" fmla="*/ 87 w 127"/>
              <a:gd name="T81" fmla="*/ 112 h 204"/>
              <a:gd name="T82" fmla="*/ 96 w 127"/>
              <a:gd name="T83" fmla="*/ 120 h 204"/>
              <a:gd name="T84" fmla="*/ 100 w 127"/>
              <a:gd name="T85" fmla="*/ 133 h 204"/>
              <a:gd name="T86" fmla="*/ 100 w 127"/>
              <a:gd name="T87" fmla="*/ 149 h 204"/>
              <a:gd name="T88" fmla="*/ 96 w 127"/>
              <a:gd name="T89" fmla="*/ 163 h 204"/>
              <a:gd name="T90" fmla="*/ 86 w 127"/>
              <a:gd name="T91" fmla="*/ 174 h 204"/>
              <a:gd name="T92" fmla="*/ 72 w 127"/>
              <a:gd name="T93" fmla="*/ 179 h 204"/>
              <a:gd name="T94" fmla="*/ 55 w 127"/>
              <a:gd name="T95" fmla="*/ 179 h 204"/>
              <a:gd name="T96" fmla="*/ 40 w 127"/>
              <a:gd name="T97" fmla="*/ 173 h 204"/>
              <a:gd name="T98" fmla="*/ 31 w 127"/>
              <a:gd name="T99" fmla="*/ 162 h 204"/>
              <a:gd name="T100" fmla="*/ 26 w 127"/>
              <a:gd name="T101" fmla="*/ 146 h 204"/>
              <a:gd name="T102" fmla="*/ 0 w 127"/>
              <a:gd name="T103" fmla="*/ 135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7"/>
              <a:gd name="T157" fmla="*/ 0 h 204"/>
              <a:gd name="T158" fmla="*/ 127 w 127"/>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7" h="204">
                <a:moveTo>
                  <a:pt x="0" y="135"/>
                </a:moveTo>
                <a:lnTo>
                  <a:pt x="0" y="137"/>
                </a:lnTo>
                <a:lnTo>
                  <a:pt x="1" y="152"/>
                </a:lnTo>
                <a:lnTo>
                  <a:pt x="5" y="165"/>
                </a:lnTo>
                <a:lnTo>
                  <a:pt x="10" y="176"/>
                </a:lnTo>
                <a:lnTo>
                  <a:pt x="17" y="186"/>
                </a:lnTo>
                <a:lnTo>
                  <a:pt x="26" y="194"/>
                </a:lnTo>
                <a:lnTo>
                  <a:pt x="36" y="200"/>
                </a:lnTo>
                <a:lnTo>
                  <a:pt x="48" y="203"/>
                </a:lnTo>
                <a:lnTo>
                  <a:pt x="61" y="204"/>
                </a:lnTo>
                <a:lnTo>
                  <a:pt x="76" y="203"/>
                </a:lnTo>
                <a:lnTo>
                  <a:pt x="89" y="200"/>
                </a:lnTo>
                <a:lnTo>
                  <a:pt x="99" y="194"/>
                </a:lnTo>
                <a:lnTo>
                  <a:pt x="109" y="187"/>
                </a:lnTo>
                <a:lnTo>
                  <a:pt x="116" y="177"/>
                </a:lnTo>
                <a:lnTo>
                  <a:pt x="123" y="167"/>
                </a:lnTo>
                <a:lnTo>
                  <a:pt x="126" y="154"/>
                </a:lnTo>
                <a:lnTo>
                  <a:pt x="127" y="141"/>
                </a:lnTo>
                <a:lnTo>
                  <a:pt x="127" y="132"/>
                </a:lnTo>
                <a:lnTo>
                  <a:pt x="125" y="124"/>
                </a:lnTo>
                <a:lnTo>
                  <a:pt x="123" y="117"/>
                </a:lnTo>
                <a:lnTo>
                  <a:pt x="119" y="111"/>
                </a:lnTo>
                <a:lnTo>
                  <a:pt x="115" y="105"/>
                </a:lnTo>
                <a:lnTo>
                  <a:pt x="110" y="99"/>
                </a:lnTo>
                <a:lnTo>
                  <a:pt x="105" y="96"/>
                </a:lnTo>
                <a:lnTo>
                  <a:pt x="97" y="92"/>
                </a:lnTo>
                <a:lnTo>
                  <a:pt x="103" y="89"/>
                </a:lnTo>
                <a:lnTo>
                  <a:pt x="108" y="85"/>
                </a:lnTo>
                <a:lnTo>
                  <a:pt x="111" y="82"/>
                </a:lnTo>
                <a:lnTo>
                  <a:pt x="115" y="77"/>
                </a:lnTo>
                <a:lnTo>
                  <a:pt x="117" y="71"/>
                </a:lnTo>
                <a:lnTo>
                  <a:pt x="119" y="66"/>
                </a:lnTo>
                <a:lnTo>
                  <a:pt x="121" y="60"/>
                </a:lnTo>
                <a:lnTo>
                  <a:pt x="121" y="53"/>
                </a:lnTo>
                <a:lnTo>
                  <a:pt x="119" y="41"/>
                </a:lnTo>
                <a:lnTo>
                  <a:pt x="116" y="31"/>
                </a:lnTo>
                <a:lnTo>
                  <a:pt x="112" y="23"/>
                </a:lnTo>
                <a:lnTo>
                  <a:pt x="106" y="14"/>
                </a:lnTo>
                <a:lnTo>
                  <a:pt x="97" y="9"/>
                </a:lnTo>
                <a:lnTo>
                  <a:pt x="87" y="4"/>
                </a:lnTo>
                <a:lnTo>
                  <a:pt x="75" y="2"/>
                </a:lnTo>
                <a:lnTo>
                  <a:pt x="61" y="0"/>
                </a:lnTo>
                <a:lnTo>
                  <a:pt x="50" y="2"/>
                </a:lnTo>
                <a:lnTo>
                  <a:pt x="38" y="5"/>
                </a:lnTo>
                <a:lnTo>
                  <a:pt x="29" y="11"/>
                </a:lnTo>
                <a:lnTo>
                  <a:pt x="20" y="18"/>
                </a:lnTo>
                <a:lnTo>
                  <a:pt x="14" y="27"/>
                </a:lnTo>
                <a:lnTo>
                  <a:pt x="9" y="39"/>
                </a:lnTo>
                <a:lnTo>
                  <a:pt x="6" y="50"/>
                </a:lnTo>
                <a:lnTo>
                  <a:pt x="5" y="66"/>
                </a:lnTo>
                <a:lnTo>
                  <a:pt x="5" y="67"/>
                </a:lnTo>
                <a:lnTo>
                  <a:pt x="28" y="67"/>
                </a:lnTo>
                <a:lnTo>
                  <a:pt x="29" y="56"/>
                </a:lnTo>
                <a:lnTo>
                  <a:pt x="31" y="48"/>
                </a:lnTo>
                <a:lnTo>
                  <a:pt x="33" y="41"/>
                </a:lnTo>
                <a:lnTo>
                  <a:pt x="37" y="34"/>
                </a:lnTo>
                <a:lnTo>
                  <a:pt x="41" y="29"/>
                </a:lnTo>
                <a:lnTo>
                  <a:pt x="48" y="26"/>
                </a:lnTo>
                <a:lnTo>
                  <a:pt x="55" y="25"/>
                </a:lnTo>
                <a:lnTo>
                  <a:pt x="64" y="24"/>
                </a:lnTo>
                <a:lnTo>
                  <a:pt x="71" y="24"/>
                </a:lnTo>
                <a:lnTo>
                  <a:pt x="77" y="26"/>
                </a:lnTo>
                <a:lnTo>
                  <a:pt x="83" y="28"/>
                </a:lnTo>
                <a:lnTo>
                  <a:pt x="87" y="32"/>
                </a:lnTo>
                <a:lnTo>
                  <a:pt x="91" y="35"/>
                </a:lnTo>
                <a:lnTo>
                  <a:pt x="93" y="41"/>
                </a:lnTo>
                <a:lnTo>
                  <a:pt x="95" y="47"/>
                </a:lnTo>
                <a:lnTo>
                  <a:pt x="95" y="54"/>
                </a:lnTo>
                <a:lnTo>
                  <a:pt x="94" y="62"/>
                </a:lnTo>
                <a:lnTo>
                  <a:pt x="93" y="68"/>
                </a:lnTo>
                <a:lnTo>
                  <a:pt x="90" y="74"/>
                </a:lnTo>
                <a:lnTo>
                  <a:pt x="86" y="77"/>
                </a:lnTo>
                <a:lnTo>
                  <a:pt x="80" y="81"/>
                </a:lnTo>
                <a:lnTo>
                  <a:pt x="74" y="83"/>
                </a:lnTo>
                <a:lnTo>
                  <a:pt x="67" y="84"/>
                </a:lnTo>
                <a:lnTo>
                  <a:pt x="58" y="84"/>
                </a:lnTo>
                <a:lnTo>
                  <a:pt x="50" y="84"/>
                </a:lnTo>
                <a:lnTo>
                  <a:pt x="50" y="106"/>
                </a:lnTo>
                <a:lnTo>
                  <a:pt x="64" y="106"/>
                </a:lnTo>
                <a:lnTo>
                  <a:pt x="72" y="108"/>
                </a:lnTo>
                <a:lnTo>
                  <a:pt x="79" y="109"/>
                </a:lnTo>
                <a:lnTo>
                  <a:pt x="87" y="112"/>
                </a:lnTo>
                <a:lnTo>
                  <a:pt x="92" y="116"/>
                </a:lnTo>
                <a:lnTo>
                  <a:pt x="96" y="120"/>
                </a:lnTo>
                <a:lnTo>
                  <a:pt x="99" y="126"/>
                </a:lnTo>
                <a:lnTo>
                  <a:pt x="100" y="133"/>
                </a:lnTo>
                <a:lnTo>
                  <a:pt x="102" y="141"/>
                </a:lnTo>
                <a:lnTo>
                  <a:pt x="100" y="149"/>
                </a:lnTo>
                <a:lnTo>
                  <a:pt x="99" y="158"/>
                </a:lnTo>
                <a:lnTo>
                  <a:pt x="96" y="163"/>
                </a:lnTo>
                <a:lnTo>
                  <a:pt x="91" y="169"/>
                </a:lnTo>
                <a:lnTo>
                  <a:pt x="86" y="174"/>
                </a:lnTo>
                <a:lnTo>
                  <a:pt x="79" y="177"/>
                </a:lnTo>
                <a:lnTo>
                  <a:pt x="72" y="179"/>
                </a:lnTo>
                <a:lnTo>
                  <a:pt x="64" y="180"/>
                </a:lnTo>
                <a:lnTo>
                  <a:pt x="55" y="179"/>
                </a:lnTo>
                <a:lnTo>
                  <a:pt x="47" y="177"/>
                </a:lnTo>
                <a:lnTo>
                  <a:pt x="40" y="173"/>
                </a:lnTo>
                <a:lnTo>
                  <a:pt x="35" y="168"/>
                </a:lnTo>
                <a:lnTo>
                  <a:pt x="31" y="162"/>
                </a:lnTo>
                <a:lnTo>
                  <a:pt x="28" y="154"/>
                </a:lnTo>
                <a:lnTo>
                  <a:pt x="26" y="146"/>
                </a:lnTo>
                <a:lnTo>
                  <a:pt x="25" y="135"/>
                </a:lnTo>
                <a:lnTo>
                  <a:pt x="0" y="135"/>
                </a:lnTo>
                <a:close/>
              </a:path>
            </a:pathLst>
          </a:custGeom>
          <a:solidFill>
            <a:srgbClr val="000080"/>
          </a:solidFill>
          <a:ln w="9525">
            <a:noFill/>
            <a:round/>
            <a:headEnd/>
            <a:tailEnd/>
          </a:ln>
        </p:spPr>
        <p:txBody>
          <a:bodyPr/>
          <a:lstStyle/>
          <a:p>
            <a:endParaRPr lang="ru-RU"/>
          </a:p>
        </p:txBody>
      </p:sp>
      <p:sp>
        <p:nvSpPr>
          <p:cNvPr id="23940" name="Freeform 388"/>
          <p:cNvSpPr>
            <a:spLocks/>
          </p:cNvSpPr>
          <p:nvPr/>
        </p:nvSpPr>
        <p:spPr bwMode="auto">
          <a:xfrm>
            <a:off x="5537200" y="2711450"/>
            <a:ext cx="84138" cy="109538"/>
          </a:xfrm>
          <a:custGeom>
            <a:avLst/>
            <a:gdLst>
              <a:gd name="T0" fmla="*/ 24 w 178"/>
              <a:gd name="T1" fmla="*/ 31 h 208"/>
              <a:gd name="T2" fmla="*/ 26 w 178"/>
              <a:gd name="T3" fmla="*/ 40 h 208"/>
              <a:gd name="T4" fmla="*/ 28 w 178"/>
              <a:gd name="T5" fmla="*/ 49 h 208"/>
              <a:gd name="T6" fmla="*/ 75 w 178"/>
              <a:gd name="T7" fmla="*/ 208 h 208"/>
              <a:gd name="T8" fmla="*/ 100 w 178"/>
              <a:gd name="T9" fmla="*/ 208 h 208"/>
              <a:gd name="T10" fmla="*/ 148 w 178"/>
              <a:gd name="T11" fmla="*/ 49 h 208"/>
              <a:gd name="T12" fmla="*/ 152 w 178"/>
              <a:gd name="T13" fmla="*/ 31 h 208"/>
              <a:gd name="T14" fmla="*/ 152 w 178"/>
              <a:gd name="T15" fmla="*/ 208 h 208"/>
              <a:gd name="T16" fmla="*/ 178 w 178"/>
              <a:gd name="T17" fmla="*/ 208 h 208"/>
              <a:gd name="T18" fmla="*/ 178 w 178"/>
              <a:gd name="T19" fmla="*/ 0 h 208"/>
              <a:gd name="T20" fmla="*/ 141 w 178"/>
              <a:gd name="T21" fmla="*/ 0 h 208"/>
              <a:gd name="T22" fmla="*/ 92 w 178"/>
              <a:gd name="T23" fmla="*/ 159 h 208"/>
              <a:gd name="T24" fmla="*/ 88 w 178"/>
              <a:gd name="T25" fmla="*/ 176 h 208"/>
              <a:gd name="T26" fmla="*/ 84 w 178"/>
              <a:gd name="T27" fmla="*/ 159 h 208"/>
              <a:gd name="T28" fmla="*/ 36 w 178"/>
              <a:gd name="T29" fmla="*/ 0 h 208"/>
              <a:gd name="T30" fmla="*/ 0 w 178"/>
              <a:gd name="T31" fmla="*/ 0 h 208"/>
              <a:gd name="T32" fmla="*/ 0 w 178"/>
              <a:gd name="T33" fmla="*/ 208 h 208"/>
              <a:gd name="T34" fmla="*/ 24 w 178"/>
              <a:gd name="T35" fmla="*/ 208 h 208"/>
              <a:gd name="T36" fmla="*/ 24 w 178"/>
              <a:gd name="T37" fmla="*/ 31 h 20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8"/>
              <a:gd name="T58" fmla="*/ 0 h 208"/>
              <a:gd name="T59" fmla="*/ 178 w 178"/>
              <a:gd name="T60" fmla="*/ 208 h 20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8" h="208">
                <a:moveTo>
                  <a:pt x="24" y="31"/>
                </a:moveTo>
                <a:lnTo>
                  <a:pt x="26" y="40"/>
                </a:lnTo>
                <a:lnTo>
                  <a:pt x="28" y="49"/>
                </a:lnTo>
                <a:lnTo>
                  <a:pt x="75" y="208"/>
                </a:lnTo>
                <a:lnTo>
                  <a:pt x="100" y="208"/>
                </a:lnTo>
                <a:lnTo>
                  <a:pt x="148" y="49"/>
                </a:lnTo>
                <a:lnTo>
                  <a:pt x="152" y="31"/>
                </a:lnTo>
                <a:lnTo>
                  <a:pt x="152" y="208"/>
                </a:lnTo>
                <a:lnTo>
                  <a:pt x="178" y="208"/>
                </a:lnTo>
                <a:lnTo>
                  <a:pt x="178" y="0"/>
                </a:lnTo>
                <a:lnTo>
                  <a:pt x="141" y="0"/>
                </a:lnTo>
                <a:lnTo>
                  <a:pt x="92" y="159"/>
                </a:lnTo>
                <a:lnTo>
                  <a:pt x="88" y="176"/>
                </a:lnTo>
                <a:lnTo>
                  <a:pt x="84" y="159"/>
                </a:lnTo>
                <a:lnTo>
                  <a:pt x="36" y="0"/>
                </a:lnTo>
                <a:lnTo>
                  <a:pt x="0" y="0"/>
                </a:lnTo>
                <a:lnTo>
                  <a:pt x="0" y="208"/>
                </a:lnTo>
                <a:lnTo>
                  <a:pt x="24" y="208"/>
                </a:lnTo>
                <a:lnTo>
                  <a:pt x="24" y="31"/>
                </a:lnTo>
                <a:close/>
              </a:path>
            </a:pathLst>
          </a:custGeom>
          <a:solidFill>
            <a:srgbClr val="000080"/>
          </a:solidFill>
          <a:ln w="9525">
            <a:noFill/>
            <a:round/>
            <a:headEnd/>
            <a:tailEnd/>
          </a:ln>
        </p:spPr>
        <p:txBody>
          <a:bodyPr/>
          <a:lstStyle/>
          <a:p>
            <a:endParaRPr lang="ru-RU"/>
          </a:p>
        </p:txBody>
      </p:sp>
      <p:sp>
        <p:nvSpPr>
          <p:cNvPr id="23941" name="Freeform 389"/>
          <p:cNvSpPr>
            <a:spLocks noEditPoints="1"/>
          </p:cNvSpPr>
          <p:nvPr/>
        </p:nvSpPr>
        <p:spPr bwMode="auto">
          <a:xfrm>
            <a:off x="5634038" y="2740025"/>
            <a:ext cx="61912" cy="82550"/>
          </a:xfrm>
          <a:custGeom>
            <a:avLst/>
            <a:gdLst>
              <a:gd name="T0" fmla="*/ 91 w 129"/>
              <a:gd name="T1" fmla="*/ 99 h 158"/>
              <a:gd name="T2" fmla="*/ 88 w 129"/>
              <a:gd name="T3" fmla="*/ 114 h 158"/>
              <a:gd name="T4" fmla="*/ 79 w 129"/>
              <a:gd name="T5" fmla="*/ 125 h 158"/>
              <a:gd name="T6" fmla="*/ 65 w 129"/>
              <a:gd name="T7" fmla="*/ 134 h 158"/>
              <a:gd name="T8" fmla="*/ 49 w 129"/>
              <a:gd name="T9" fmla="*/ 136 h 158"/>
              <a:gd name="T10" fmla="*/ 38 w 129"/>
              <a:gd name="T11" fmla="*/ 135 h 158"/>
              <a:gd name="T12" fmla="*/ 31 w 129"/>
              <a:gd name="T13" fmla="*/ 130 h 158"/>
              <a:gd name="T14" fmla="*/ 26 w 129"/>
              <a:gd name="T15" fmla="*/ 122 h 158"/>
              <a:gd name="T16" fmla="*/ 24 w 129"/>
              <a:gd name="T17" fmla="*/ 113 h 158"/>
              <a:gd name="T18" fmla="*/ 25 w 129"/>
              <a:gd name="T19" fmla="*/ 102 h 158"/>
              <a:gd name="T20" fmla="*/ 30 w 129"/>
              <a:gd name="T21" fmla="*/ 95 h 158"/>
              <a:gd name="T22" fmla="*/ 37 w 129"/>
              <a:gd name="T23" fmla="*/ 89 h 158"/>
              <a:gd name="T24" fmla="*/ 47 w 129"/>
              <a:gd name="T25" fmla="*/ 87 h 158"/>
              <a:gd name="T26" fmla="*/ 71 w 129"/>
              <a:gd name="T27" fmla="*/ 83 h 158"/>
              <a:gd name="T28" fmla="*/ 91 w 129"/>
              <a:gd name="T29" fmla="*/ 77 h 158"/>
              <a:gd name="T30" fmla="*/ 93 w 129"/>
              <a:gd name="T31" fmla="*/ 139 h 158"/>
              <a:gd name="T32" fmla="*/ 96 w 129"/>
              <a:gd name="T33" fmla="*/ 148 h 158"/>
              <a:gd name="T34" fmla="*/ 101 w 129"/>
              <a:gd name="T35" fmla="*/ 153 h 158"/>
              <a:gd name="T36" fmla="*/ 110 w 129"/>
              <a:gd name="T37" fmla="*/ 157 h 158"/>
              <a:gd name="T38" fmla="*/ 121 w 129"/>
              <a:gd name="T39" fmla="*/ 156 h 158"/>
              <a:gd name="T40" fmla="*/ 129 w 129"/>
              <a:gd name="T41" fmla="*/ 135 h 158"/>
              <a:gd name="T42" fmla="*/ 118 w 129"/>
              <a:gd name="T43" fmla="*/ 135 h 158"/>
              <a:gd name="T44" fmla="*/ 114 w 129"/>
              <a:gd name="T45" fmla="*/ 127 h 158"/>
              <a:gd name="T46" fmla="*/ 114 w 129"/>
              <a:gd name="T47" fmla="*/ 45 h 158"/>
              <a:gd name="T48" fmla="*/ 111 w 129"/>
              <a:gd name="T49" fmla="*/ 25 h 158"/>
              <a:gd name="T50" fmla="*/ 101 w 129"/>
              <a:gd name="T51" fmla="*/ 10 h 158"/>
              <a:gd name="T52" fmla="*/ 84 w 129"/>
              <a:gd name="T53" fmla="*/ 2 h 158"/>
              <a:gd name="T54" fmla="*/ 61 w 129"/>
              <a:gd name="T55" fmla="*/ 0 h 158"/>
              <a:gd name="T56" fmla="*/ 38 w 129"/>
              <a:gd name="T57" fmla="*/ 3 h 158"/>
              <a:gd name="T58" fmla="*/ 21 w 129"/>
              <a:gd name="T59" fmla="*/ 12 h 158"/>
              <a:gd name="T60" fmla="*/ 11 w 129"/>
              <a:gd name="T61" fmla="*/ 28 h 158"/>
              <a:gd name="T62" fmla="*/ 6 w 129"/>
              <a:gd name="T63" fmla="*/ 47 h 158"/>
              <a:gd name="T64" fmla="*/ 28 w 129"/>
              <a:gd name="T65" fmla="*/ 49 h 158"/>
              <a:gd name="T66" fmla="*/ 31 w 129"/>
              <a:gd name="T67" fmla="*/ 37 h 158"/>
              <a:gd name="T68" fmla="*/ 37 w 129"/>
              <a:gd name="T69" fmla="*/ 29 h 158"/>
              <a:gd name="T70" fmla="*/ 46 w 129"/>
              <a:gd name="T71" fmla="*/ 23 h 158"/>
              <a:gd name="T72" fmla="*/ 60 w 129"/>
              <a:gd name="T73" fmla="*/ 22 h 158"/>
              <a:gd name="T74" fmla="*/ 74 w 129"/>
              <a:gd name="T75" fmla="*/ 23 h 158"/>
              <a:gd name="T76" fmla="*/ 83 w 129"/>
              <a:gd name="T77" fmla="*/ 28 h 158"/>
              <a:gd name="T78" fmla="*/ 89 w 129"/>
              <a:gd name="T79" fmla="*/ 35 h 158"/>
              <a:gd name="T80" fmla="*/ 91 w 129"/>
              <a:gd name="T81" fmla="*/ 44 h 158"/>
              <a:gd name="T82" fmla="*/ 90 w 129"/>
              <a:gd name="T83" fmla="*/ 54 h 158"/>
              <a:gd name="T84" fmla="*/ 84 w 129"/>
              <a:gd name="T85" fmla="*/ 59 h 158"/>
              <a:gd name="T86" fmla="*/ 71 w 129"/>
              <a:gd name="T87" fmla="*/ 63 h 158"/>
              <a:gd name="T88" fmla="*/ 47 w 129"/>
              <a:gd name="T89" fmla="*/ 65 h 158"/>
              <a:gd name="T90" fmla="*/ 26 w 129"/>
              <a:gd name="T91" fmla="*/ 71 h 158"/>
              <a:gd name="T92" fmla="*/ 12 w 129"/>
              <a:gd name="T93" fmla="*/ 80 h 158"/>
              <a:gd name="T94" fmla="*/ 3 w 129"/>
              <a:gd name="T95" fmla="*/ 94 h 158"/>
              <a:gd name="T96" fmla="*/ 0 w 129"/>
              <a:gd name="T97" fmla="*/ 113 h 158"/>
              <a:gd name="T98" fmla="*/ 3 w 129"/>
              <a:gd name="T99" fmla="*/ 131 h 158"/>
              <a:gd name="T100" fmla="*/ 12 w 129"/>
              <a:gd name="T101" fmla="*/ 146 h 158"/>
              <a:gd name="T102" fmla="*/ 25 w 129"/>
              <a:gd name="T103" fmla="*/ 155 h 158"/>
              <a:gd name="T104" fmla="*/ 44 w 129"/>
              <a:gd name="T105" fmla="*/ 158 h 158"/>
              <a:gd name="T106" fmla="*/ 71 w 129"/>
              <a:gd name="T107" fmla="*/ 152 h 158"/>
              <a:gd name="T108" fmla="*/ 93 w 129"/>
              <a:gd name="T109" fmla="*/ 134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7"/>
                </a:moveTo>
                <a:lnTo>
                  <a:pt x="91" y="99"/>
                </a:lnTo>
                <a:lnTo>
                  <a:pt x="90" y="107"/>
                </a:lnTo>
                <a:lnTo>
                  <a:pt x="88" y="114"/>
                </a:lnTo>
                <a:lnTo>
                  <a:pt x="84" y="120"/>
                </a:lnTo>
                <a:lnTo>
                  <a:pt x="79" y="125"/>
                </a:lnTo>
                <a:lnTo>
                  <a:pt x="73" y="130"/>
                </a:lnTo>
                <a:lnTo>
                  <a:pt x="65" y="134"/>
                </a:lnTo>
                <a:lnTo>
                  <a:pt x="58" y="135"/>
                </a:lnTo>
                <a:lnTo>
                  <a:pt x="49" y="136"/>
                </a:lnTo>
                <a:lnTo>
                  <a:pt x="43" y="136"/>
                </a:lnTo>
                <a:lnTo>
                  <a:pt x="38" y="135"/>
                </a:lnTo>
                <a:lnTo>
                  <a:pt x="34" y="132"/>
                </a:lnTo>
                <a:lnTo>
                  <a:pt x="31" y="130"/>
                </a:lnTo>
                <a:lnTo>
                  <a:pt x="27" y="127"/>
                </a:lnTo>
                <a:lnTo>
                  <a:pt x="26" y="122"/>
                </a:lnTo>
                <a:lnTo>
                  <a:pt x="24" y="117"/>
                </a:lnTo>
                <a:lnTo>
                  <a:pt x="24" y="113"/>
                </a:lnTo>
                <a:lnTo>
                  <a:pt x="24" y="107"/>
                </a:lnTo>
                <a:lnTo>
                  <a:pt x="25" y="102"/>
                </a:lnTo>
                <a:lnTo>
                  <a:pt x="27" y="99"/>
                </a:lnTo>
                <a:lnTo>
                  <a:pt x="30" y="95"/>
                </a:lnTo>
                <a:lnTo>
                  <a:pt x="33" y="92"/>
                </a:lnTo>
                <a:lnTo>
                  <a:pt x="37" y="89"/>
                </a:lnTo>
                <a:lnTo>
                  <a:pt x="42" y="88"/>
                </a:lnTo>
                <a:lnTo>
                  <a:pt x="47" y="87"/>
                </a:lnTo>
                <a:lnTo>
                  <a:pt x="59" y="85"/>
                </a:lnTo>
                <a:lnTo>
                  <a:pt x="71" y="83"/>
                </a:lnTo>
                <a:lnTo>
                  <a:pt x="81" y="81"/>
                </a:lnTo>
                <a:lnTo>
                  <a:pt x="91" y="77"/>
                </a:lnTo>
                <a:close/>
                <a:moveTo>
                  <a:pt x="93" y="134"/>
                </a:moveTo>
                <a:lnTo>
                  <a:pt x="93" y="139"/>
                </a:lnTo>
                <a:lnTo>
                  <a:pt x="94" y="144"/>
                </a:lnTo>
                <a:lnTo>
                  <a:pt x="96" y="148"/>
                </a:lnTo>
                <a:lnTo>
                  <a:pt x="98" y="151"/>
                </a:lnTo>
                <a:lnTo>
                  <a:pt x="101" y="153"/>
                </a:lnTo>
                <a:lnTo>
                  <a:pt x="105" y="156"/>
                </a:lnTo>
                <a:lnTo>
                  <a:pt x="110" y="157"/>
                </a:lnTo>
                <a:lnTo>
                  <a:pt x="116" y="157"/>
                </a:lnTo>
                <a:lnTo>
                  <a:pt x="121" y="156"/>
                </a:lnTo>
                <a:lnTo>
                  <a:pt x="129" y="155"/>
                </a:lnTo>
                <a:lnTo>
                  <a:pt x="129" y="135"/>
                </a:lnTo>
                <a:lnTo>
                  <a:pt x="122" y="136"/>
                </a:lnTo>
                <a:lnTo>
                  <a:pt x="118" y="135"/>
                </a:lnTo>
                <a:lnTo>
                  <a:pt x="115" y="131"/>
                </a:lnTo>
                <a:lnTo>
                  <a:pt x="114" y="127"/>
                </a:lnTo>
                <a:lnTo>
                  <a:pt x="114" y="120"/>
                </a:lnTo>
                <a:lnTo>
                  <a:pt x="114" y="45"/>
                </a:lnTo>
                <a:lnTo>
                  <a:pt x="113" y="35"/>
                </a:lnTo>
                <a:lnTo>
                  <a:pt x="111" y="25"/>
                </a:lnTo>
                <a:lnTo>
                  <a:pt x="107" y="17"/>
                </a:lnTo>
                <a:lnTo>
                  <a:pt x="101" y="10"/>
                </a:lnTo>
                <a:lnTo>
                  <a:pt x="94" y="5"/>
                </a:lnTo>
                <a:lnTo>
                  <a:pt x="84" y="2"/>
                </a:lnTo>
                <a:lnTo>
                  <a:pt x="74" y="1"/>
                </a:lnTo>
                <a:lnTo>
                  <a:pt x="61" y="0"/>
                </a:lnTo>
                <a:lnTo>
                  <a:pt x="49" y="1"/>
                </a:lnTo>
                <a:lnTo>
                  <a:pt x="38" y="3"/>
                </a:lnTo>
                <a:lnTo>
                  <a:pt x="28" y="7"/>
                </a:lnTo>
                <a:lnTo>
                  <a:pt x="21" y="12"/>
                </a:lnTo>
                <a:lnTo>
                  <a:pt x="15" y="19"/>
                </a:lnTo>
                <a:lnTo>
                  <a:pt x="11" y="28"/>
                </a:lnTo>
                <a:lnTo>
                  <a:pt x="7" y="37"/>
                </a:lnTo>
                <a:lnTo>
                  <a:pt x="6" y="47"/>
                </a:lnTo>
                <a:lnTo>
                  <a:pt x="6" y="49"/>
                </a:lnTo>
                <a:lnTo>
                  <a:pt x="28" y="49"/>
                </a:lnTo>
                <a:lnTo>
                  <a:pt x="28" y="43"/>
                </a:lnTo>
                <a:lnTo>
                  <a:pt x="31" y="37"/>
                </a:lnTo>
                <a:lnTo>
                  <a:pt x="33" y="32"/>
                </a:lnTo>
                <a:lnTo>
                  <a:pt x="37" y="29"/>
                </a:lnTo>
                <a:lnTo>
                  <a:pt x="41" y="25"/>
                </a:lnTo>
                <a:lnTo>
                  <a:pt x="46" y="23"/>
                </a:lnTo>
                <a:lnTo>
                  <a:pt x="53" y="22"/>
                </a:lnTo>
                <a:lnTo>
                  <a:pt x="60" y="22"/>
                </a:lnTo>
                <a:lnTo>
                  <a:pt x="67" y="22"/>
                </a:lnTo>
                <a:lnTo>
                  <a:pt x="74" y="23"/>
                </a:lnTo>
                <a:lnTo>
                  <a:pt x="79" y="25"/>
                </a:lnTo>
                <a:lnTo>
                  <a:pt x="83" y="28"/>
                </a:lnTo>
                <a:lnTo>
                  <a:pt x="86" y="30"/>
                </a:lnTo>
                <a:lnTo>
                  <a:pt x="89" y="35"/>
                </a:lnTo>
                <a:lnTo>
                  <a:pt x="91" y="38"/>
                </a:lnTo>
                <a:lnTo>
                  <a:pt x="91" y="44"/>
                </a:lnTo>
                <a:lnTo>
                  <a:pt x="91" y="50"/>
                </a:lnTo>
                <a:lnTo>
                  <a:pt x="90" y="54"/>
                </a:lnTo>
                <a:lnTo>
                  <a:pt x="89" y="57"/>
                </a:lnTo>
                <a:lnTo>
                  <a:pt x="84" y="59"/>
                </a:lnTo>
                <a:lnTo>
                  <a:pt x="79" y="61"/>
                </a:lnTo>
                <a:lnTo>
                  <a:pt x="71" y="63"/>
                </a:lnTo>
                <a:lnTo>
                  <a:pt x="60" y="64"/>
                </a:lnTo>
                <a:lnTo>
                  <a:pt x="47" y="65"/>
                </a:lnTo>
                <a:lnTo>
                  <a:pt x="36" y="67"/>
                </a:lnTo>
                <a:lnTo>
                  <a:pt x="26" y="71"/>
                </a:lnTo>
                <a:lnTo>
                  <a:pt x="18" y="74"/>
                </a:lnTo>
                <a:lnTo>
                  <a:pt x="12" y="80"/>
                </a:lnTo>
                <a:lnTo>
                  <a:pt x="6" y="86"/>
                </a:lnTo>
                <a:lnTo>
                  <a:pt x="3" y="94"/>
                </a:lnTo>
                <a:lnTo>
                  <a:pt x="1" y="102"/>
                </a:lnTo>
                <a:lnTo>
                  <a:pt x="0" y="113"/>
                </a:lnTo>
                <a:lnTo>
                  <a:pt x="1" y="123"/>
                </a:lnTo>
                <a:lnTo>
                  <a:pt x="3" y="131"/>
                </a:lnTo>
                <a:lnTo>
                  <a:pt x="6" y="139"/>
                </a:lnTo>
                <a:lnTo>
                  <a:pt x="12" y="146"/>
                </a:lnTo>
                <a:lnTo>
                  <a:pt x="18" y="151"/>
                </a:lnTo>
                <a:lnTo>
                  <a:pt x="25" y="155"/>
                </a:lnTo>
                <a:lnTo>
                  <a:pt x="35" y="157"/>
                </a:lnTo>
                <a:lnTo>
                  <a:pt x="44" y="158"/>
                </a:lnTo>
                <a:lnTo>
                  <a:pt x="58" y="157"/>
                </a:lnTo>
                <a:lnTo>
                  <a:pt x="71" y="152"/>
                </a:lnTo>
                <a:lnTo>
                  <a:pt x="82" y="144"/>
                </a:lnTo>
                <a:lnTo>
                  <a:pt x="93" y="134"/>
                </a:lnTo>
                <a:close/>
              </a:path>
            </a:pathLst>
          </a:custGeom>
          <a:solidFill>
            <a:srgbClr val="000080"/>
          </a:solidFill>
          <a:ln w="9525">
            <a:noFill/>
            <a:round/>
            <a:headEnd/>
            <a:tailEnd/>
          </a:ln>
        </p:spPr>
        <p:txBody>
          <a:bodyPr/>
          <a:lstStyle/>
          <a:p>
            <a:endParaRPr lang="ru-RU"/>
          </a:p>
        </p:txBody>
      </p:sp>
      <p:sp>
        <p:nvSpPr>
          <p:cNvPr id="23942" name="Freeform 390"/>
          <p:cNvSpPr>
            <a:spLocks/>
          </p:cNvSpPr>
          <p:nvPr/>
        </p:nvSpPr>
        <p:spPr bwMode="auto">
          <a:xfrm>
            <a:off x="5705475" y="2740025"/>
            <a:ext cx="30163" cy="80963"/>
          </a:xfrm>
          <a:custGeom>
            <a:avLst/>
            <a:gdLst>
              <a:gd name="T0" fmla="*/ 0 w 66"/>
              <a:gd name="T1" fmla="*/ 155 h 155"/>
              <a:gd name="T2" fmla="*/ 23 w 66"/>
              <a:gd name="T3" fmla="*/ 155 h 155"/>
              <a:gd name="T4" fmla="*/ 23 w 66"/>
              <a:gd name="T5" fmla="*/ 70 h 155"/>
              <a:gd name="T6" fmla="*/ 24 w 66"/>
              <a:gd name="T7" fmla="*/ 60 h 155"/>
              <a:gd name="T8" fmla="*/ 25 w 66"/>
              <a:gd name="T9" fmla="*/ 51 h 155"/>
              <a:gd name="T10" fmla="*/ 28 w 66"/>
              <a:gd name="T11" fmla="*/ 44 h 155"/>
              <a:gd name="T12" fmla="*/ 32 w 66"/>
              <a:gd name="T13" fmla="*/ 38 h 155"/>
              <a:gd name="T14" fmla="*/ 38 w 66"/>
              <a:gd name="T15" fmla="*/ 32 h 155"/>
              <a:gd name="T16" fmla="*/ 44 w 66"/>
              <a:gd name="T17" fmla="*/ 29 h 155"/>
              <a:gd name="T18" fmla="*/ 53 w 66"/>
              <a:gd name="T19" fmla="*/ 28 h 155"/>
              <a:gd name="T20" fmla="*/ 61 w 66"/>
              <a:gd name="T21" fmla="*/ 26 h 155"/>
              <a:gd name="T22" fmla="*/ 66 w 66"/>
              <a:gd name="T23" fmla="*/ 26 h 155"/>
              <a:gd name="T24" fmla="*/ 66 w 66"/>
              <a:gd name="T25" fmla="*/ 0 h 155"/>
              <a:gd name="T26" fmla="*/ 60 w 66"/>
              <a:gd name="T27" fmla="*/ 0 h 155"/>
              <a:gd name="T28" fmla="*/ 54 w 66"/>
              <a:gd name="T29" fmla="*/ 0 h 155"/>
              <a:gd name="T30" fmla="*/ 47 w 66"/>
              <a:gd name="T31" fmla="*/ 2 h 155"/>
              <a:gd name="T32" fmla="*/ 42 w 66"/>
              <a:gd name="T33" fmla="*/ 4 h 155"/>
              <a:gd name="T34" fmla="*/ 37 w 66"/>
              <a:gd name="T35" fmla="*/ 7 h 155"/>
              <a:gd name="T36" fmla="*/ 32 w 66"/>
              <a:gd name="T37" fmla="*/ 11 h 155"/>
              <a:gd name="T38" fmla="*/ 28 w 66"/>
              <a:gd name="T39" fmla="*/ 17 h 155"/>
              <a:gd name="T40" fmla="*/ 25 w 66"/>
              <a:gd name="T41" fmla="*/ 23 h 155"/>
              <a:gd name="T42" fmla="*/ 22 w 66"/>
              <a:gd name="T43" fmla="*/ 30 h 155"/>
              <a:gd name="T44" fmla="*/ 22 w 66"/>
              <a:gd name="T45" fmla="*/ 3 h 155"/>
              <a:gd name="T46" fmla="*/ 0 w 66"/>
              <a:gd name="T47" fmla="*/ 3 h 155"/>
              <a:gd name="T48" fmla="*/ 0 w 66"/>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0"/>
                </a:lnTo>
                <a:lnTo>
                  <a:pt x="25" y="51"/>
                </a:lnTo>
                <a:lnTo>
                  <a:pt x="28" y="44"/>
                </a:lnTo>
                <a:lnTo>
                  <a:pt x="32" y="38"/>
                </a:lnTo>
                <a:lnTo>
                  <a:pt x="38" y="32"/>
                </a:lnTo>
                <a:lnTo>
                  <a:pt x="44" y="29"/>
                </a:lnTo>
                <a:lnTo>
                  <a:pt x="53" y="28"/>
                </a:lnTo>
                <a:lnTo>
                  <a:pt x="61" y="26"/>
                </a:lnTo>
                <a:lnTo>
                  <a:pt x="66" y="26"/>
                </a:lnTo>
                <a:lnTo>
                  <a:pt x="66" y="0"/>
                </a:lnTo>
                <a:lnTo>
                  <a:pt x="60" y="0"/>
                </a:lnTo>
                <a:lnTo>
                  <a:pt x="54" y="0"/>
                </a:lnTo>
                <a:lnTo>
                  <a:pt x="47" y="2"/>
                </a:lnTo>
                <a:lnTo>
                  <a:pt x="42" y="4"/>
                </a:lnTo>
                <a:lnTo>
                  <a:pt x="37" y="7"/>
                </a:lnTo>
                <a:lnTo>
                  <a:pt x="32" y="11"/>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3943" name="Freeform 391"/>
          <p:cNvSpPr>
            <a:spLocks noEditPoints="1"/>
          </p:cNvSpPr>
          <p:nvPr/>
        </p:nvSpPr>
        <p:spPr bwMode="auto">
          <a:xfrm>
            <a:off x="5746750" y="2711450"/>
            <a:ext cx="11113" cy="109538"/>
          </a:xfrm>
          <a:custGeom>
            <a:avLst/>
            <a:gdLst>
              <a:gd name="T0" fmla="*/ 0 w 23"/>
              <a:gd name="T1" fmla="*/ 208 h 208"/>
              <a:gd name="T2" fmla="*/ 23 w 23"/>
              <a:gd name="T3" fmla="*/ 208 h 208"/>
              <a:gd name="T4" fmla="*/ 23 w 23"/>
              <a:gd name="T5" fmla="*/ 56 h 208"/>
              <a:gd name="T6" fmla="*/ 0 w 23"/>
              <a:gd name="T7" fmla="*/ 56 h 208"/>
              <a:gd name="T8" fmla="*/ 0 w 23"/>
              <a:gd name="T9" fmla="*/ 208 h 208"/>
              <a:gd name="T10" fmla="*/ 0 w 23"/>
              <a:gd name="T11" fmla="*/ 28 h 208"/>
              <a:gd name="T12" fmla="*/ 23 w 23"/>
              <a:gd name="T13" fmla="*/ 28 h 208"/>
              <a:gd name="T14" fmla="*/ 23 w 23"/>
              <a:gd name="T15" fmla="*/ 0 h 208"/>
              <a:gd name="T16" fmla="*/ 0 w 23"/>
              <a:gd name="T17" fmla="*/ 0 h 208"/>
              <a:gd name="T18" fmla="*/ 0 w 23"/>
              <a:gd name="T19" fmla="*/ 28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944" name="Freeform 392"/>
          <p:cNvSpPr>
            <a:spLocks noEditPoints="1"/>
          </p:cNvSpPr>
          <p:nvPr/>
        </p:nvSpPr>
        <p:spPr bwMode="auto">
          <a:xfrm>
            <a:off x="5770563" y="2740025"/>
            <a:ext cx="57150" cy="82550"/>
          </a:xfrm>
          <a:custGeom>
            <a:avLst/>
            <a:gdLst>
              <a:gd name="T0" fmla="*/ 97 w 123"/>
              <a:gd name="T1" fmla="*/ 113 h 158"/>
              <a:gd name="T2" fmla="*/ 91 w 123"/>
              <a:gd name="T3" fmla="*/ 123 h 158"/>
              <a:gd name="T4" fmla="*/ 82 w 123"/>
              <a:gd name="T5" fmla="*/ 130 h 158"/>
              <a:gd name="T6" fmla="*/ 71 w 123"/>
              <a:gd name="T7" fmla="*/ 135 h 158"/>
              <a:gd name="T8" fmla="*/ 55 w 123"/>
              <a:gd name="T9" fmla="*/ 134 h 158"/>
              <a:gd name="T10" fmla="*/ 41 w 123"/>
              <a:gd name="T11" fmla="*/ 128 h 158"/>
              <a:gd name="T12" fmla="*/ 30 w 123"/>
              <a:gd name="T13" fmla="*/ 116 h 158"/>
              <a:gd name="T14" fmla="*/ 25 w 123"/>
              <a:gd name="T15" fmla="*/ 97 h 158"/>
              <a:gd name="T16" fmla="*/ 123 w 123"/>
              <a:gd name="T17" fmla="*/ 87 h 158"/>
              <a:gd name="T18" fmla="*/ 122 w 123"/>
              <a:gd name="T19" fmla="*/ 59 h 158"/>
              <a:gd name="T20" fmla="*/ 114 w 123"/>
              <a:gd name="T21" fmla="*/ 30 h 158"/>
              <a:gd name="T22" fmla="*/ 98 w 123"/>
              <a:gd name="T23" fmla="*/ 11 h 158"/>
              <a:gd name="T24" fmla="*/ 76 w 123"/>
              <a:gd name="T25" fmla="*/ 1 h 158"/>
              <a:gd name="T26" fmla="*/ 48 w 123"/>
              <a:gd name="T27" fmla="*/ 1 h 158"/>
              <a:gd name="T28" fmla="*/ 25 w 123"/>
              <a:gd name="T29" fmla="*/ 11 h 158"/>
              <a:gd name="T30" fmla="*/ 9 w 123"/>
              <a:gd name="T31" fmla="*/ 32 h 158"/>
              <a:gd name="T32" fmla="*/ 1 w 123"/>
              <a:gd name="T33" fmla="*/ 63 h 158"/>
              <a:gd name="T34" fmla="*/ 1 w 123"/>
              <a:gd name="T35" fmla="*/ 97 h 158"/>
              <a:gd name="T36" fmla="*/ 9 w 123"/>
              <a:gd name="T37" fmla="*/ 127 h 158"/>
              <a:gd name="T38" fmla="*/ 25 w 123"/>
              <a:gd name="T39" fmla="*/ 146 h 158"/>
              <a:gd name="T40" fmla="*/ 48 w 123"/>
              <a:gd name="T41" fmla="*/ 157 h 158"/>
              <a:gd name="T42" fmla="*/ 73 w 123"/>
              <a:gd name="T43" fmla="*/ 157 h 158"/>
              <a:gd name="T44" fmla="*/ 94 w 123"/>
              <a:gd name="T45" fmla="*/ 150 h 158"/>
              <a:gd name="T46" fmla="*/ 109 w 123"/>
              <a:gd name="T47" fmla="*/ 137 h 158"/>
              <a:gd name="T48" fmla="*/ 119 w 123"/>
              <a:gd name="T49" fmla="*/ 118 h 158"/>
              <a:gd name="T50" fmla="*/ 99 w 123"/>
              <a:gd name="T51" fmla="*/ 107 h 158"/>
              <a:gd name="T52" fmla="*/ 25 w 123"/>
              <a:gd name="T53" fmla="*/ 56 h 158"/>
              <a:gd name="T54" fmla="*/ 32 w 123"/>
              <a:gd name="T55" fmla="*/ 39 h 158"/>
              <a:gd name="T56" fmla="*/ 41 w 123"/>
              <a:gd name="T57" fmla="*/ 28 h 158"/>
              <a:gd name="T58" fmla="*/ 54 w 123"/>
              <a:gd name="T59" fmla="*/ 23 h 158"/>
              <a:gd name="T60" fmla="*/ 71 w 123"/>
              <a:gd name="T61" fmla="*/ 23 h 158"/>
              <a:gd name="T62" fmla="*/ 84 w 123"/>
              <a:gd name="T63" fmla="*/ 29 h 158"/>
              <a:gd name="T64" fmla="*/ 94 w 123"/>
              <a:gd name="T65" fmla="*/ 39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8"/>
                </a:lnTo>
                <a:lnTo>
                  <a:pt x="91" y="123"/>
                </a:lnTo>
                <a:lnTo>
                  <a:pt x="86" y="128"/>
                </a:lnTo>
                <a:lnTo>
                  <a:pt x="82" y="130"/>
                </a:lnTo>
                <a:lnTo>
                  <a:pt x="77" y="132"/>
                </a:lnTo>
                <a:lnTo>
                  <a:pt x="71" y="135"/>
                </a:lnTo>
                <a:lnTo>
                  <a:pt x="63" y="135"/>
                </a:lnTo>
                <a:lnTo>
                  <a:pt x="55" y="134"/>
                </a:lnTo>
                <a:lnTo>
                  <a:pt x="47" y="131"/>
                </a:lnTo>
                <a:lnTo>
                  <a:pt x="41" y="128"/>
                </a:lnTo>
                <a:lnTo>
                  <a:pt x="35" y="122"/>
                </a:lnTo>
                <a:lnTo>
                  <a:pt x="30" y="116"/>
                </a:lnTo>
                <a:lnTo>
                  <a:pt x="27" y="108"/>
                </a:lnTo>
                <a:lnTo>
                  <a:pt x="25" y="97"/>
                </a:lnTo>
                <a:lnTo>
                  <a:pt x="24" y="87"/>
                </a:lnTo>
                <a:lnTo>
                  <a:pt x="123" y="87"/>
                </a:lnTo>
                <a:lnTo>
                  <a:pt x="123" y="75"/>
                </a:lnTo>
                <a:lnTo>
                  <a:pt x="122" y="59"/>
                </a:lnTo>
                <a:lnTo>
                  <a:pt x="119" y="43"/>
                </a:lnTo>
                <a:lnTo>
                  <a:pt x="114" y="30"/>
                </a:lnTo>
                <a:lnTo>
                  <a:pt x="107" y="19"/>
                </a:lnTo>
                <a:lnTo>
                  <a:pt x="98" y="11"/>
                </a:lnTo>
                <a:lnTo>
                  <a:pt x="87" y="4"/>
                </a:lnTo>
                <a:lnTo>
                  <a:pt x="76" y="1"/>
                </a:lnTo>
                <a:lnTo>
                  <a:pt x="61" y="0"/>
                </a:lnTo>
                <a:lnTo>
                  <a:pt x="48" y="1"/>
                </a:lnTo>
                <a:lnTo>
                  <a:pt x="36" y="5"/>
                </a:lnTo>
                <a:lnTo>
                  <a:pt x="25" y="11"/>
                </a:lnTo>
                <a:lnTo>
                  <a:pt x="17" y="21"/>
                </a:lnTo>
                <a:lnTo>
                  <a:pt x="9" y="32"/>
                </a:lnTo>
                <a:lnTo>
                  <a:pt x="4" y="46"/>
                </a:lnTo>
                <a:lnTo>
                  <a:pt x="1" y="63"/>
                </a:lnTo>
                <a:lnTo>
                  <a:pt x="0" y="80"/>
                </a:lnTo>
                <a:lnTo>
                  <a:pt x="1" y="97"/>
                </a:lnTo>
                <a:lnTo>
                  <a:pt x="4" y="113"/>
                </a:lnTo>
                <a:lnTo>
                  <a:pt x="9" y="127"/>
                </a:lnTo>
                <a:lnTo>
                  <a:pt x="17" y="137"/>
                </a:lnTo>
                <a:lnTo>
                  <a:pt x="25" y="146"/>
                </a:lnTo>
                <a:lnTo>
                  <a:pt x="36" y="152"/>
                </a:lnTo>
                <a:lnTo>
                  <a:pt x="48" y="157"/>
                </a:lnTo>
                <a:lnTo>
                  <a:pt x="61" y="158"/>
                </a:lnTo>
                <a:lnTo>
                  <a:pt x="73" y="157"/>
                </a:lnTo>
                <a:lnTo>
                  <a:pt x="84" y="155"/>
                </a:lnTo>
                <a:lnTo>
                  <a:pt x="94" y="150"/>
                </a:lnTo>
                <a:lnTo>
                  <a:pt x="102" y="144"/>
                </a:lnTo>
                <a:lnTo>
                  <a:pt x="109" y="137"/>
                </a:lnTo>
                <a:lnTo>
                  <a:pt x="115" y="128"/>
                </a:lnTo>
                <a:lnTo>
                  <a:pt x="119" y="118"/>
                </a:lnTo>
                <a:lnTo>
                  <a:pt x="121" y="107"/>
                </a:lnTo>
                <a:lnTo>
                  <a:pt x="99" y="107"/>
                </a:lnTo>
                <a:close/>
                <a:moveTo>
                  <a:pt x="24" y="66"/>
                </a:moveTo>
                <a:lnTo>
                  <a:pt x="25" y="56"/>
                </a:lnTo>
                <a:lnTo>
                  <a:pt x="27" y="47"/>
                </a:lnTo>
                <a:lnTo>
                  <a:pt x="32" y="39"/>
                </a:lnTo>
                <a:lnTo>
                  <a:pt x="36" y="33"/>
                </a:lnTo>
                <a:lnTo>
                  <a:pt x="41" y="28"/>
                </a:lnTo>
                <a:lnTo>
                  <a:pt x="47" y="24"/>
                </a:lnTo>
                <a:lnTo>
                  <a:pt x="54" y="23"/>
                </a:lnTo>
                <a:lnTo>
                  <a:pt x="62" y="22"/>
                </a:lnTo>
                <a:lnTo>
                  <a:pt x="71" y="23"/>
                </a:lnTo>
                <a:lnTo>
                  <a:pt x="78" y="24"/>
                </a:lnTo>
                <a:lnTo>
                  <a:pt x="84" y="29"/>
                </a:lnTo>
                <a:lnTo>
                  <a:pt x="90" y="33"/>
                </a:lnTo>
                <a:lnTo>
                  <a:pt x="94"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945" name="Freeform 393"/>
          <p:cNvSpPr>
            <a:spLocks/>
          </p:cNvSpPr>
          <p:nvPr/>
        </p:nvSpPr>
        <p:spPr bwMode="auto">
          <a:xfrm>
            <a:off x="5873750" y="2711450"/>
            <a:ext cx="84138" cy="109538"/>
          </a:xfrm>
          <a:custGeom>
            <a:avLst/>
            <a:gdLst>
              <a:gd name="T0" fmla="*/ 24 w 177"/>
              <a:gd name="T1" fmla="*/ 31 h 208"/>
              <a:gd name="T2" fmla="*/ 26 w 177"/>
              <a:gd name="T3" fmla="*/ 40 h 208"/>
              <a:gd name="T4" fmla="*/ 28 w 177"/>
              <a:gd name="T5" fmla="*/ 49 h 208"/>
              <a:gd name="T6" fmla="*/ 75 w 177"/>
              <a:gd name="T7" fmla="*/ 208 h 208"/>
              <a:gd name="T8" fmla="*/ 99 w 177"/>
              <a:gd name="T9" fmla="*/ 208 h 208"/>
              <a:gd name="T10" fmla="*/ 148 w 177"/>
              <a:gd name="T11" fmla="*/ 49 h 208"/>
              <a:gd name="T12" fmla="*/ 152 w 177"/>
              <a:gd name="T13" fmla="*/ 31 h 208"/>
              <a:gd name="T14" fmla="*/ 152 w 177"/>
              <a:gd name="T15" fmla="*/ 208 h 208"/>
              <a:gd name="T16" fmla="*/ 177 w 177"/>
              <a:gd name="T17" fmla="*/ 208 h 208"/>
              <a:gd name="T18" fmla="*/ 177 w 177"/>
              <a:gd name="T19" fmla="*/ 0 h 208"/>
              <a:gd name="T20" fmla="*/ 141 w 177"/>
              <a:gd name="T21" fmla="*/ 0 h 208"/>
              <a:gd name="T22" fmla="*/ 92 w 177"/>
              <a:gd name="T23" fmla="*/ 159 h 208"/>
              <a:gd name="T24" fmla="*/ 88 w 177"/>
              <a:gd name="T25" fmla="*/ 176 h 208"/>
              <a:gd name="T26" fmla="*/ 84 w 177"/>
              <a:gd name="T27" fmla="*/ 159 h 208"/>
              <a:gd name="T28" fmla="*/ 36 w 177"/>
              <a:gd name="T29" fmla="*/ 0 h 208"/>
              <a:gd name="T30" fmla="*/ 0 w 177"/>
              <a:gd name="T31" fmla="*/ 0 h 208"/>
              <a:gd name="T32" fmla="*/ 0 w 177"/>
              <a:gd name="T33" fmla="*/ 208 h 208"/>
              <a:gd name="T34" fmla="*/ 24 w 177"/>
              <a:gd name="T35" fmla="*/ 208 h 208"/>
              <a:gd name="T36" fmla="*/ 24 w 177"/>
              <a:gd name="T37" fmla="*/ 31 h 20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7"/>
              <a:gd name="T58" fmla="*/ 0 h 208"/>
              <a:gd name="T59" fmla="*/ 177 w 177"/>
              <a:gd name="T60" fmla="*/ 208 h 20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7" h="208">
                <a:moveTo>
                  <a:pt x="24" y="31"/>
                </a:moveTo>
                <a:lnTo>
                  <a:pt x="26" y="40"/>
                </a:lnTo>
                <a:lnTo>
                  <a:pt x="28" y="49"/>
                </a:lnTo>
                <a:lnTo>
                  <a:pt x="75" y="208"/>
                </a:lnTo>
                <a:lnTo>
                  <a:pt x="99" y="208"/>
                </a:lnTo>
                <a:lnTo>
                  <a:pt x="148" y="49"/>
                </a:lnTo>
                <a:lnTo>
                  <a:pt x="152" y="31"/>
                </a:lnTo>
                <a:lnTo>
                  <a:pt x="152" y="208"/>
                </a:lnTo>
                <a:lnTo>
                  <a:pt x="177" y="208"/>
                </a:lnTo>
                <a:lnTo>
                  <a:pt x="177" y="0"/>
                </a:lnTo>
                <a:lnTo>
                  <a:pt x="141" y="0"/>
                </a:lnTo>
                <a:lnTo>
                  <a:pt x="92" y="159"/>
                </a:lnTo>
                <a:lnTo>
                  <a:pt x="88" y="176"/>
                </a:lnTo>
                <a:lnTo>
                  <a:pt x="84" y="159"/>
                </a:lnTo>
                <a:lnTo>
                  <a:pt x="36" y="0"/>
                </a:lnTo>
                <a:lnTo>
                  <a:pt x="0" y="0"/>
                </a:lnTo>
                <a:lnTo>
                  <a:pt x="0" y="208"/>
                </a:lnTo>
                <a:lnTo>
                  <a:pt x="24" y="208"/>
                </a:lnTo>
                <a:lnTo>
                  <a:pt x="24" y="31"/>
                </a:lnTo>
                <a:close/>
              </a:path>
            </a:pathLst>
          </a:custGeom>
          <a:solidFill>
            <a:srgbClr val="000080"/>
          </a:solidFill>
          <a:ln w="9525">
            <a:noFill/>
            <a:round/>
            <a:headEnd/>
            <a:tailEnd/>
          </a:ln>
        </p:spPr>
        <p:txBody>
          <a:bodyPr/>
          <a:lstStyle/>
          <a:p>
            <a:endParaRPr lang="ru-RU"/>
          </a:p>
        </p:txBody>
      </p:sp>
      <p:sp>
        <p:nvSpPr>
          <p:cNvPr id="23946" name="Rectangle 394"/>
          <p:cNvSpPr>
            <a:spLocks noChangeArrowheads="1"/>
          </p:cNvSpPr>
          <p:nvPr/>
        </p:nvSpPr>
        <p:spPr bwMode="auto">
          <a:xfrm>
            <a:off x="5976938" y="2805113"/>
            <a:ext cx="12700" cy="15875"/>
          </a:xfrm>
          <a:prstGeom prst="rect">
            <a:avLst/>
          </a:prstGeom>
          <a:solidFill>
            <a:srgbClr val="000080"/>
          </a:solidFill>
          <a:ln w="9525">
            <a:noFill/>
            <a:miter lim="800000"/>
            <a:headEnd/>
            <a:tailEnd/>
          </a:ln>
        </p:spPr>
        <p:txBody>
          <a:bodyPr/>
          <a:lstStyle/>
          <a:p>
            <a:endParaRPr lang="ru-RU"/>
          </a:p>
        </p:txBody>
      </p:sp>
      <p:sp>
        <p:nvSpPr>
          <p:cNvPr id="23947" name="Freeform 395"/>
          <p:cNvSpPr>
            <a:spLocks/>
          </p:cNvSpPr>
          <p:nvPr/>
        </p:nvSpPr>
        <p:spPr bwMode="auto">
          <a:xfrm>
            <a:off x="4851400" y="2908300"/>
            <a:ext cx="58738" cy="107950"/>
          </a:xfrm>
          <a:custGeom>
            <a:avLst/>
            <a:gdLst>
              <a:gd name="T0" fmla="*/ 0 w 126"/>
              <a:gd name="T1" fmla="*/ 136 h 204"/>
              <a:gd name="T2" fmla="*/ 4 w 126"/>
              <a:gd name="T3" fmla="*/ 164 h 204"/>
              <a:gd name="T4" fmla="*/ 17 w 126"/>
              <a:gd name="T5" fmla="*/ 185 h 204"/>
              <a:gd name="T6" fmla="*/ 36 w 126"/>
              <a:gd name="T7" fmla="*/ 199 h 204"/>
              <a:gd name="T8" fmla="*/ 61 w 126"/>
              <a:gd name="T9" fmla="*/ 204 h 204"/>
              <a:gd name="T10" fmla="*/ 89 w 126"/>
              <a:gd name="T11" fmla="*/ 199 h 204"/>
              <a:gd name="T12" fmla="*/ 109 w 126"/>
              <a:gd name="T13" fmla="*/ 186 h 204"/>
              <a:gd name="T14" fmla="*/ 122 w 126"/>
              <a:gd name="T15" fmla="*/ 166 h 204"/>
              <a:gd name="T16" fmla="*/ 126 w 126"/>
              <a:gd name="T17" fmla="*/ 141 h 204"/>
              <a:gd name="T18" fmla="*/ 124 w 126"/>
              <a:gd name="T19" fmla="*/ 123 h 204"/>
              <a:gd name="T20" fmla="*/ 119 w 126"/>
              <a:gd name="T21" fmla="*/ 111 h 204"/>
              <a:gd name="T22" fmla="*/ 110 w 126"/>
              <a:gd name="T23" fmla="*/ 99 h 204"/>
              <a:gd name="T24" fmla="*/ 97 w 126"/>
              <a:gd name="T25" fmla="*/ 92 h 204"/>
              <a:gd name="T26" fmla="*/ 108 w 126"/>
              <a:gd name="T27" fmla="*/ 85 h 204"/>
              <a:gd name="T28" fmla="*/ 115 w 126"/>
              <a:gd name="T29" fmla="*/ 77 h 204"/>
              <a:gd name="T30" fmla="*/ 119 w 126"/>
              <a:gd name="T31" fmla="*/ 65 h 204"/>
              <a:gd name="T32" fmla="*/ 120 w 126"/>
              <a:gd name="T33" fmla="*/ 52 h 204"/>
              <a:gd name="T34" fmla="*/ 116 w 126"/>
              <a:gd name="T35" fmla="*/ 30 h 204"/>
              <a:gd name="T36" fmla="*/ 105 w 126"/>
              <a:gd name="T37" fmla="*/ 14 h 204"/>
              <a:gd name="T38" fmla="*/ 86 w 126"/>
              <a:gd name="T39" fmla="*/ 3 h 204"/>
              <a:gd name="T40" fmla="*/ 61 w 126"/>
              <a:gd name="T41" fmla="*/ 0 h 204"/>
              <a:gd name="T42" fmla="*/ 38 w 126"/>
              <a:gd name="T43" fmla="*/ 5 h 204"/>
              <a:gd name="T44" fmla="*/ 20 w 126"/>
              <a:gd name="T45" fmla="*/ 17 h 204"/>
              <a:gd name="T46" fmla="*/ 8 w 126"/>
              <a:gd name="T47" fmla="*/ 38 h 204"/>
              <a:gd name="T48" fmla="*/ 4 w 126"/>
              <a:gd name="T49" fmla="*/ 65 h 204"/>
              <a:gd name="T50" fmla="*/ 27 w 126"/>
              <a:gd name="T51" fmla="*/ 66 h 204"/>
              <a:gd name="T52" fmla="*/ 31 w 126"/>
              <a:gd name="T53" fmla="*/ 48 h 204"/>
              <a:gd name="T54" fmla="*/ 37 w 126"/>
              <a:gd name="T55" fmla="*/ 34 h 204"/>
              <a:gd name="T56" fmla="*/ 47 w 126"/>
              <a:gd name="T57" fmla="*/ 26 h 204"/>
              <a:gd name="T58" fmla="*/ 63 w 126"/>
              <a:gd name="T59" fmla="*/ 23 h 204"/>
              <a:gd name="T60" fmla="*/ 77 w 126"/>
              <a:gd name="T61" fmla="*/ 26 h 204"/>
              <a:gd name="T62" fmla="*/ 86 w 126"/>
              <a:gd name="T63" fmla="*/ 31 h 204"/>
              <a:gd name="T64" fmla="*/ 93 w 126"/>
              <a:gd name="T65" fmla="*/ 41 h 204"/>
              <a:gd name="T66" fmla="*/ 95 w 126"/>
              <a:gd name="T67" fmla="*/ 53 h 204"/>
              <a:gd name="T68" fmla="*/ 93 w 126"/>
              <a:gd name="T69" fmla="*/ 67 h 204"/>
              <a:gd name="T70" fmla="*/ 85 w 126"/>
              <a:gd name="T71" fmla="*/ 77 h 204"/>
              <a:gd name="T72" fmla="*/ 74 w 126"/>
              <a:gd name="T73" fmla="*/ 83 h 204"/>
              <a:gd name="T74" fmla="*/ 58 w 126"/>
              <a:gd name="T75" fmla="*/ 84 h 204"/>
              <a:gd name="T76" fmla="*/ 50 w 126"/>
              <a:gd name="T77" fmla="*/ 106 h 204"/>
              <a:gd name="T78" fmla="*/ 72 w 126"/>
              <a:gd name="T79" fmla="*/ 107 h 204"/>
              <a:gd name="T80" fmla="*/ 86 w 126"/>
              <a:gd name="T81" fmla="*/ 112 h 204"/>
              <a:gd name="T82" fmla="*/ 96 w 126"/>
              <a:gd name="T83" fmla="*/ 120 h 204"/>
              <a:gd name="T84" fmla="*/ 100 w 126"/>
              <a:gd name="T85" fmla="*/ 133 h 204"/>
              <a:gd name="T86" fmla="*/ 100 w 126"/>
              <a:gd name="T87" fmla="*/ 149 h 204"/>
              <a:gd name="T88" fmla="*/ 96 w 126"/>
              <a:gd name="T89" fmla="*/ 163 h 204"/>
              <a:gd name="T90" fmla="*/ 85 w 126"/>
              <a:gd name="T91" fmla="*/ 173 h 204"/>
              <a:gd name="T92" fmla="*/ 72 w 126"/>
              <a:gd name="T93" fmla="*/ 178 h 204"/>
              <a:gd name="T94" fmla="*/ 55 w 126"/>
              <a:gd name="T95" fmla="*/ 178 h 204"/>
              <a:gd name="T96" fmla="*/ 40 w 126"/>
              <a:gd name="T97" fmla="*/ 172 h 204"/>
              <a:gd name="T98" fmla="*/ 31 w 126"/>
              <a:gd name="T99" fmla="*/ 162 h 204"/>
              <a:gd name="T100" fmla="*/ 25 w 126"/>
              <a:gd name="T101" fmla="*/ 145 h 204"/>
              <a:gd name="T102" fmla="*/ 0 w 126"/>
              <a:gd name="T103" fmla="*/ 135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6"/>
                </a:lnTo>
                <a:lnTo>
                  <a:pt x="1" y="151"/>
                </a:lnTo>
                <a:lnTo>
                  <a:pt x="4" y="164"/>
                </a:lnTo>
                <a:lnTo>
                  <a:pt x="9" y="176"/>
                </a:lnTo>
                <a:lnTo>
                  <a:pt x="17" y="185"/>
                </a:lnTo>
                <a:lnTo>
                  <a:pt x="25" y="193"/>
                </a:lnTo>
                <a:lnTo>
                  <a:pt x="36" y="199"/>
                </a:lnTo>
                <a:lnTo>
                  <a:pt x="47" y="203"/>
                </a:lnTo>
                <a:lnTo>
                  <a:pt x="61" y="204"/>
                </a:lnTo>
                <a:lnTo>
                  <a:pt x="76" y="203"/>
                </a:lnTo>
                <a:lnTo>
                  <a:pt x="89" y="199"/>
                </a:lnTo>
                <a:lnTo>
                  <a:pt x="99" y="193"/>
                </a:lnTo>
                <a:lnTo>
                  <a:pt x="109" y="186"/>
                </a:lnTo>
                <a:lnTo>
                  <a:pt x="116" y="177"/>
                </a:lnTo>
                <a:lnTo>
                  <a:pt x="122" y="166"/>
                </a:lnTo>
                <a:lnTo>
                  <a:pt x="125" y="154"/>
                </a:lnTo>
                <a:lnTo>
                  <a:pt x="126" y="141"/>
                </a:lnTo>
                <a:lnTo>
                  <a:pt x="126" y="131"/>
                </a:lnTo>
                <a:lnTo>
                  <a:pt x="124" y="123"/>
                </a:lnTo>
                <a:lnTo>
                  <a:pt x="122" y="116"/>
                </a:lnTo>
                <a:lnTo>
                  <a:pt x="119" y="111"/>
                </a:lnTo>
                <a:lnTo>
                  <a:pt x="115" y="105"/>
                </a:lnTo>
                <a:lnTo>
                  <a:pt x="110" y="99"/>
                </a:lnTo>
                <a:lnTo>
                  <a:pt x="104" y="95"/>
                </a:lnTo>
                <a:lnTo>
                  <a:pt x="97" y="92"/>
                </a:lnTo>
                <a:lnTo>
                  <a:pt x="102" y="88"/>
                </a:lnTo>
                <a:lnTo>
                  <a:pt x="108" y="85"/>
                </a:lnTo>
                <a:lnTo>
                  <a:pt x="111" y="81"/>
                </a:lnTo>
                <a:lnTo>
                  <a:pt x="115" y="77"/>
                </a:lnTo>
                <a:lnTo>
                  <a:pt x="117" y="71"/>
                </a:lnTo>
                <a:lnTo>
                  <a:pt x="119" y="65"/>
                </a:lnTo>
                <a:lnTo>
                  <a:pt x="120" y="59"/>
                </a:lnTo>
                <a:lnTo>
                  <a:pt x="120" y="52"/>
                </a:lnTo>
                <a:lnTo>
                  <a:pt x="119" y="41"/>
                </a:lnTo>
                <a:lnTo>
                  <a:pt x="116" y="30"/>
                </a:lnTo>
                <a:lnTo>
                  <a:pt x="112" y="22"/>
                </a:lnTo>
                <a:lnTo>
                  <a:pt x="105" y="14"/>
                </a:lnTo>
                <a:lnTo>
                  <a:pt x="97" y="8"/>
                </a:lnTo>
                <a:lnTo>
                  <a:pt x="86" y="3"/>
                </a:lnTo>
                <a:lnTo>
                  <a:pt x="75" y="1"/>
                </a:lnTo>
                <a:lnTo>
                  <a:pt x="61" y="0"/>
                </a:lnTo>
                <a:lnTo>
                  <a:pt x="50" y="1"/>
                </a:lnTo>
                <a:lnTo>
                  <a:pt x="38" y="5"/>
                </a:lnTo>
                <a:lnTo>
                  <a:pt x="28" y="10"/>
                </a:lnTo>
                <a:lnTo>
                  <a:pt x="20" y="17"/>
                </a:lnTo>
                <a:lnTo>
                  <a:pt x="14" y="27"/>
                </a:lnTo>
                <a:lnTo>
                  <a:pt x="8" y="38"/>
                </a:lnTo>
                <a:lnTo>
                  <a:pt x="5" y="50"/>
                </a:lnTo>
                <a:lnTo>
                  <a:pt x="4" y="65"/>
                </a:lnTo>
                <a:lnTo>
                  <a:pt x="4" y="66"/>
                </a:lnTo>
                <a:lnTo>
                  <a:pt x="27" y="66"/>
                </a:lnTo>
                <a:lnTo>
                  <a:pt x="28" y="56"/>
                </a:lnTo>
                <a:lnTo>
                  <a:pt x="31" y="48"/>
                </a:lnTo>
                <a:lnTo>
                  <a:pt x="33" y="41"/>
                </a:lnTo>
                <a:lnTo>
                  <a:pt x="37" y="34"/>
                </a:lnTo>
                <a:lnTo>
                  <a:pt x="41" y="29"/>
                </a:lnTo>
                <a:lnTo>
                  <a:pt x="47" y="26"/>
                </a:lnTo>
                <a:lnTo>
                  <a:pt x="55" y="24"/>
                </a:lnTo>
                <a:lnTo>
                  <a:pt x="63" y="23"/>
                </a:lnTo>
                <a:lnTo>
                  <a:pt x="71" y="23"/>
                </a:lnTo>
                <a:lnTo>
                  <a:pt x="77" y="26"/>
                </a:lnTo>
                <a:lnTo>
                  <a:pt x="82" y="28"/>
                </a:lnTo>
                <a:lnTo>
                  <a:pt x="86" y="31"/>
                </a:lnTo>
                <a:lnTo>
                  <a:pt x="91" y="35"/>
                </a:lnTo>
                <a:lnTo>
                  <a:pt x="93" y="41"/>
                </a:lnTo>
                <a:lnTo>
                  <a:pt x="95" y="46"/>
                </a:lnTo>
                <a:lnTo>
                  <a:pt x="95" y="53"/>
                </a:lnTo>
                <a:lnTo>
                  <a:pt x="94" y="62"/>
                </a:lnTo>
                <a:lnTo>
                  <a:pt x="93" y="67"/>
                </a:lnTo>
                <a:lnTo>
                  <a:pt x="90" y="73"/>
                </a:lnTo>
                <a:lnTo>
                  <a:pt x="85" y="77"/>
                </a:lnTo>
                <a:lnTo>
                  <a:pt x="80" y="80"/>
                </a:lnTo>
                <a:lnTo>
                  <a:pt x="74" y="83"/>
                </a:lnTo>
                <a:lnTo>
                  <a:pt x="66" y="84"/>
                </a:lnTo>
                <a:lnTo>
                  <a:pt x="58" y="84"/>
                </a:lnTo>
                <a:lnTo>
                  <a:pt x="50" y="84"/>
                </a:lnTo>
                <a:lnTo>
                  <a:pt x="50" y="106"/>
                </a:lnTo>
                <a:lnTo>
                  <a:pt x="63" y="106"/>
                </a:lnTo>
                <a:lnTo>
                  <a:pt x="72" y="107"/>
                </a:lnTo>
                <a:lnTo>
                  <a:pt x="79" y="108"/>
                </a:lnTo>
                <a:lnTo>
                  <a:pt x="86" y="112"/>
                </a:lnTo>
                <a:lnTo>
                  <a:pt x="92" y="115"/>
                </a:lnTo>
                <a:lnTo>
                  <a:pt x="96" y="120"/>
                </a:lnTo>
                <a:lnTo>
                  <a:pt x="99" y="126"/>
                </a:lnTo>
                <a:lnTo>
                  <a:pt x="100" y="133"/>
                </a:lnTo>
                <a:lnTo>
                  <a:pt x="101" y="141"/>
                </a:lnTo>
                <a:lnTo>
                  <a:pt x="100" y="149"/>
                </a:lnTo>
                <a:lnTo>
                  <a:pt x="99" y="157"/>
                </a:lnTo>
                <a:lnTo>
                  <a:pt x="96" y="163"/>
                </a:lnTo>
                <a:lnTo>
                  <a:pt x="91" y="169"/>
                </a:lnTo>
                <a:lnTo>
                  <a:pt x="85" y="173"/>
                </a:lnTo>
                <a:lnTo>
                  <a:pt x="79" y="177"/>
                </a:lnTo>
                <a:lnTo>
                  <a:pt x="72" y="178"/>
                </a:lnTo>
                <a:lnTo>
                  <a:pt x="63" y="179"/>
                </a:lnTo>
                <a:lnTo>
                  <a:pt x="55" y="178"/>
                </a:lnTo>
                <a:lnTo>
                  <a:pt x="46" y="177"/>
                </a:lnTo>
                <a:lnTo>
                  <a:pt x="40" y="172"/>
                </a:lnTo>
                <a:lnTo>
                  <a:pt x="35" y="168"/>
                </a:lnTo>
                <a:lnTo>
                  <a:pt x="31" y="162"/>
                </a:lnTo>
                <a:lnTo>
                  <a:pt x="27" y="154"/>
                </a:lnTo>
                <a:lnTo>
                  <a:pt x="25" y="145"/>
                </a:lnTo>
                <a:lnTo>
                  <a:pt x="24" y="135"/>
                </a:lnTo>
                <a:lnTo>
                  <a:pt x="0" y="135"/>
                </a:lnTo>
                <a:close/>
              </a:path>
            </a:pathLst>
          </a:custGeom>
          <a:solidFill>
            <a:srgbClr val="000080"/>
          </a:solidFill>
          <a:ln w="9525">
            <a:noFill/>
            <a:round/>
            <a:headEnd/>
            <a:tailEnd/>
          </a:ln>
        </p:spPr>
        <p:txBody>
          <a:bodyPr/>
          <a:lstStyle/>
          <a:p>
            <a:endParaRPr lang="ru-RU"/>
          </a:p>
        </p:txBody>
      </p:sp>
      <p:sp>
        <p:nvSpPr>
          <p:cNvPr id="23948" name="Freeform 396"/>
          <p:cNvSpPr>
            <a:spLocks noEditPoints="1"/>
          </p:cNvSpPr>
          <p:nvPr/>
        </p:nvSpPr>
        <p:spPr bwMode="auto">
          <a:xfrm>
            <a:off x="4918075" y="2909888"/>
            <a:ext cx="60325" cy="104775"/>
          </a:xfrm>
          <a:custGeom>
            <a:avLst/>
            <a:gdLst>
              <a:gd name="T0" fmla="*/ 79 w 129"/>
              <a:gd name="T1" fmla="*/ 196 h 196"/>
              <a:gd name="T2" fmla="*/ 104 w 129"/>
              <a:gd name="T3" fmla="*/ 196 h 196"/>
              <a:gd name="T4" fmla="*/ 104 w 129"/>
              <a:gd name="T5" fmla="*/ 147 h 196"/>
              <a:gd name="T6" fmla="*/ 129 w 129"/>
              <a:gd name="T7" fmla="*/ 147 h 196"/>
              <a:gd name="T8" fmla="*/ 129 w 129"/>
              <a:gd name="T9" fmla="*/ 124 h 196"/>
              <a:gd name="T10" fmla="*/ 104 w 129"/>
              <a:gd name="T11" fmla="*/ 124 h 196"/>
              <a:gd name="T12" fmla="*/ 104 w 129"/>
              <a:gd name="T13" fmla="*/ 0 h 196"/>
              <a:gd name="T14" fmla="*/ 79 w 129"/>
              <a:gd name="T15" fmla="*/ 0 h 196"/>
              <a:gd name="T16" fmla="*/ 0 w 129"/>
              <a:gd name="T17" fmla="*/ 122 h 196"/>
              <a:gd name="T18" fmla="*/ 0 w 129"/>
              <a:gd name="T19" fmla="*/ 147 h 196"/>
              <a:gd name="T20" fmla="*/ 79 w 129"/>
              <a:gd name="T21" fmla="*/ 147 h 196"/>
              <a:gd name="T22" fmla="*/ 79 w 129"/>
              <a:gd name="T23" fmla="*/ 196 h 196"/>
              <a:gd name="T24" fmla="*/ 22 w 129"/>
              <a:gd name="T25" fmla="*/ 124 h 196"/>
              <a:gd name="T26" fmla="*/ 79 w 129"/>
              <a:gd name="T27" fmla="*/ 34 h 196"/>
              <a:gd name="T28" fmla="*/ 79 w 129"/>
              <a:gd name="T29" fmla="*/ 124 h 196"/>
              <a:gd name="T30" fmla="*/ 22 w 129"/>
              <a:gd name="T31" fmla="*/ 124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4" y="196"/>
                </a:lnTo>
                <a:lnTo>
                  <a:pt x="104" y="147"/>
                </a:lnTo>
                <a:lnTo>
                  <a:pt x="129" y="147"/>
                </a:lnTo>
                <a:lnTo>
                  <a:pt x="129" y="124"/>
                </a:lnTo>
                <a:lnTo>
                  <a:pt x="104" y="124"/>
                </a:lnTo>
                <a:lnTo>
                  <a:pt x="104" y="0"/>
                </a:lnTo>
                <a:lnTo>
                  <a:pt x="79" y="0"/>
                </a:lnTo>
                <a:lnTo>
                  <a:pt x="0" y="122"/>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3949" name="Freeform 397"/>
          <p:cNvSpPr>
            <a:spLocks/>
          </p:cNvSpPr>
          <p:nvPr/>
        </p:nvSpPr>
        <p:spPr bwMode="auto">
          <a:xfrm>
            <a:off x="5534025" y="2901950"/>
            <a:ext cx="80963" cy="114300"/>
          </a:xfrm>
          <a:custGeom>
            <a:avLst/>
            <a:gdLst>
              <a:gd name="T0" fmla="*/ 154 w 171"/>
              <a:gd name="T1" fmla="*/ 211 h 216"/>
              <a:gd name="T2" fmla="*/ 171 w 171"/>
              <a:gd name="T3" fmla="*/ 99 h 216"/>
              <a:gd name="T4" fmla="*/ 89 w 171"/>
              <a:gd name="T5" fmla="*/ 123 h 216"/>
              <a:gd name="T6" fmla="*/ 148 w 171"/>
              <a:gd name="T7" fmla="*/ 125 h 216"/>
              <a:gd name="T8" fmla="*/ 143 w 171"/>
              <a:gd name="T9" fmla="*/ 153 h 216"/>
              <a:gd name="T10" fmla="*/ 132 w 171"/>
              <a:gd name="T11" fmla="*/ 173 h 216"/>
              <a:gd name="T12" fmla="*/ 113 w 171"/>
              <a:gd name="T13" fmla="*/ 185 h 216"/>
              <a:gd name="T14" fmla="*/ 90 w 171"/>
              <a:gd name="T15" fmla="*/ 190 h 216"/>
              <a:gd name="T16" fmla="*/ 63 w 171"/>
              <a:gd name="T17" fmla="*/ 184 h 216"/>
              <a:gd name="T18" fmla="*/ 43 w 171"/>
              <a:gd name="T19" fmla="*/ 168 h 216"/>
              <a:gd name="T20" fmla="*/ 31 w 171"/>
              <a:gd name="T21" fmla="*/ 142 h 216"/>
              <a:gd name="T22" fmla="*/ 26 w 171"/>
              <a:gd name="T23" fmla="*/ 107 h 216"/>
              <a:gd name="T24" fmla="*/ 31 w 171"/>
              <a:gd name="T25" fmla="*/ 72 h 216"/>
              <a:gd name="T26" fmla="*/ 43 w 171"/>
              <a:gd name="T27" fmla="*/ 47 h 216"/>
              <a:gd name="T28" fmla="*/ 63 w 171"/>
              <a:gd name="T29" fmla="*/ 31 h 216"/>
              <a:gd name="T30" fmla="*/ 91 w 171"/>
              <a:gd name="T31" fmla="*/ 25 h 216"/>
              <a:gd name="T32" fmla="*/ 110 w 171"/>
              <a:gd name="T33" fmla="*/ 27 h 216"/>
              <a:gd name="T34" fmla="*/ 125 w 171"/>
              <a:gd name="T35" fmla="*/ 35 h 216"/>
              <a:gd name="T36" fmla="*/ 136 w 171"/>
              <a:gd name="T37" fmla="*/ 49 h 216"/>
              <a:gd name="T38" fmla="*/ 142 w 171"/>
              <a:gd name="T39" fmla="*/ 67 h 216"/>
              <a:gd name="T40" fmla="*/ 164 w 171"/>
              <a:gd name="T41" fmla="*/ 51 h 216"/>
              <a:gd name="T42" fmla="*/ 152 w 171"/>
              <a:gd name="T43" fmla="*/ 27 h 216"/>
              <a:gd name="T44" fmla="*/ 133 w 171"/>
              <a:gd name="T45" fmla="*/ 11 h 216"/>
              <a:gd name="T46" fmla="*/ 106 w 171"/>
              <a:gd name="T47" fmla="*/ 1 h 216"/>
              <a:gd name="T48" fmla="*/ 80 w 171"/>
              <a:gd name="T49" fmla="*/ 0 h 216"/>
              <a:gd name="T50" fmla="*/ 62 w 171"/>
              <a:gd name="T51" fmla="*/ 5 h 216"/>
              <a:gd name="T52" fmla="*/ 45 w 171"/>
              <a:gd name="T53" fmla="*/ 12 h 216"/>
              <a:gd name="T54" fmla="*/ 31 w 171"/>
              <a:gd name="T55" fmla="*/ 22 h 216"/>
              <a:gd name="T56" fmla="*/ 19 w 171"/>
              <a:gd name="T57" fmla="*/ 36 h 216"/>
              <a:gd name="T58" fmla="*/ 9 w 171"/>
              <a:gd name="T59" fmla="*/ 54 h 216"/>
              <a:gd name="T60" fmla="*/ 3 w 171"/>
              <a:gd name="T61" fmla="*/ 74 h 216"/>
              <a:gd name="T62" fmla="*/ 0 w 171"/>
              <a:gd name="T63" fmla="*/ 96 h 216"/>
              <a:gd name="T64" fmla="*/ 0 w 171"/>
              <a:gd name="T65" fmla="*/ 120 h 216"/>
              <a:gd name="T66" fmla="*/ 3 w 171"/>
              <a:gd name="T67" fmla="*/ 142 h 216"/>
              <a:gd name="T68" fmla="*/ 9 w 171"/>
              <a:gd name="T69" fmla="*/ 162 h 216"/>
              <a:gd name="T70" fmla="*/ 19 w 171"/>
              <a:gd name="T71" fmla="*/ 180 h 216"/>
              <a:gd name="T72" fmla="*/ 31 w 171"/>
              <a:gd name="T73" fmla="*/ 194 h 216"/>
              <a:gd name="T74" fmla="*/ 43 w 171"/>
              <a:gd name="T75" fmla="*/ 204 h 216"/>
              <a:gd name="T76" fmla="*/ 59 w 171"/>
              <a:gd name="T77" fmla="*/ 211 h 216"/>
              <a:gd name="T78" fmla="*/ 76 w 171"/>
              <a:gd name="T79" fmla="*/ 216 h 216"/>
              <a:gd name="T80" fmla="*/ 95 w 171"/>
              <a:gd name="T81" fmla="*/ 216 h 216"/>
              <a:gd name="T82" fmla="*/ 114 w 171"/>
              <a:gd name="T83" fmla="*/ 211 h 216"/>
              <a:gd name="T84" fmla="*/ 130 w 171"/>
              <a:gd name="T85" fmla="*/ 203 h 216"/>
              <a:gd name="T86" fmla="*/ 143 w 171"/>
              <a:gd name="T87" fmla="*/ 190 h 2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1"/>
              <a:gd name="T133" fmla="*/ 0 h 216"/>
              <a:gd name="T134" fmla="*/ 171 w 171"/>
              <a:gd name="T135" fmla="*/ 216 h 21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1" h="216">
                <a:moveTo>
                  <a:pt x="149" y="182"/>
                </a:moveTo>
                <a:lnTo>
                  <a:pt x="154" y="211"/>
                </a:lnTo>
                <a:lnTo>
                  <a:pt x="171" y="211"/>
                </a:lnTo>
                <a:lnTo>
                  <a:pt x="171" y="99"/>
                </a:lnTo>
                <a:lnTo>
                  <a:pt x="89" y="99"/>
                </a:lnTo>
                <a:lnTo>
                  <a:pt x="89" y="123"/>
                </a:lnTo>
                <a:lnTo>
                  <a:pt x="148" y="123"/>
                </a:lnTo>
                <a:lnTo>
                  <a:pt x="148" y="125"/>
                </a:lnTo>
                <a:lnTo>
                  <a:pt x="147" y="140"/>
                </a:lnTo>
                <a:lnTo>
                  <a:pt x="143" y="153"/>
                </a:lnTo>
                <a:lnTo>
                  <a:pt x="138" y="163"/>
                </a:lnTo>
                <a:lnTo>
                  <a:pt x="132" y="173"/>
                </a:lnTo>
                <a:lnTo>
                  <a:pt x="123" y="180"/>
                </a:lnTo>
                <a:lnTo>
                  <a:pt x="113" y="185"/>
                </a:lnTo>
                <a:lnTo>
                  <a:pt x="102" y="189"/>
                </a:lnTo>
                <a:lnTo>
                  <a:pt x="90" y="190"/>
                </a:lnTo>
                <a:lnTo>
                  <a:pt x="76" y="189"/>
                </a:lnTo>
                <a:lnTo>
                  <a:pt x="63" y="184"/>
                </a:lnTo>
                <a:lnTo>
                  <a:pt x="53" y="177"/>
                </a:lnTo>
                <a:lnTo>
                  <a:pt x="43" y="168"/>
                </a:lnTo>
                <a:lnTo>
                  <a:pt x="36" y="156"/>
                </a:lnTo>
                <a:lnTo>
                  <a:pt x="31" y="142"/>
                </a:lnTo>
                <a:lnTo>
                  <a:pt x="27" y="126"/>
                </a:lnTo>
                <a:lnTo>
                  <a:pt x="26" y="107"/>
                </a:lnTo>
                <a:lnTo>
                  <a:pt x="27" y="89"/>
                </a:lnTo>
                <a:lnTo>
                  <a:pt x="31" y="72"/>
                </a:lnTo>
                <a:lnTo>
                  <a:pt x="36" y="58"/>
                </a:lnTo>
                <a:lnTo>
                  <a:pt x="43" y="47"/>
                </a:lnTo>
                <a:lnTo>
                  <a:pt x="53" y="38"/>
                </a:lnTo>
                <a:lnTo>
                  <a:pt x="63" y="31"/>
                </a:lnTo>
                <a:lnTo>
                  <a:pt x="76" y="26"/>
                </a:lnTo>
                <a:lnTo>
                  <a:pt x="91" y="25"/>
                </a:lnTo>
                <a:lnTo>
                  <a:pt x="101" y="26"/>
                </a:lnTo>
                <a:lnTo>
                  <a:pt x="110" y="27"/>
                </a:lnTo>
                <a:lnTo>
                  <a:pt x="118" y="31"/>
                </a:lnTo>
                <a:lnTo>
                  <a:pt x="125" y="35"/>
                </a:lnTo>
                <a:lnTo>
                  <a:pt x="132" y="42"/>
                </a:lnTo>
                <a:lnTo>
                  <a:pt x="136" y="49"/>
                </a:lnTo>
                <a:lnTo>
                  <a:pt x="140" y="57"/>
                </a:lnTo>
                <a:lnTo>
                  <a:pt x="142" y="67"/>
                </a:lnTo>
                <a:lnTo>
                  <a:pt x="168" y="67"/>
                </a:lnTo>
                <a:lnTo>
                  <a:pt x="164" y="51"/>
                </a:lnTo>
                <a:lnTo>
                  <a:pt x="159" y="39"/>
                </a:lnTo>
                <a:lnTo>
                  <a:pt x="152" y="27"/>
                </a:lnTo>
                <a:lnTo>
                  <a:pt x="143" y="18"/>
                </a:lnTo>
                <a:lnTo>
                  <a:pt x="133" y="11"/>
                </a:lnTo>
                <a:lnTo>
                  <a:pt x="120" y="5"/>
                </a:lnTo>
                <a:lnTo>
                  <a:pt x="106" y="1"/>
                </a:lnTo>
                <a:lnTo>
                  <a:pt x="91" y="0"/>
                </a:lnTo>
                <a:lnTo>
                  <a:pt x="80" y="0"/>
                </a:lnTo>
                <a:lnTo>
                  <a:pt x="71" y="3"/>
                </a:lnTo>
                <a:lnTo>
                  <a:pt x="62" y="5"/>
                </a:lnTo>
                <a:lnTo>
                  <a:pt x="53" y="7"/>
                </a:lnTo>
                <a:lnTo>
                  <a:pt x="45" y="12"/>
                </a:lnTo>
                <a:lnTo>
                  <a:pt x="38" y="17"/>
                </a:lnTo>
                <a:lnTo>
                  <a:pt x="31" y="22"/>
                </a:lnTo>
                <a:lnTo>
                  <a:pt x="24" y="29"/>
                </a:lnTo>
                <a:lnTo>
                  <a:pt x="19" y="36"/>
                </a:lnTo>
                <a:lnTo>
                  <a:pt x="14" y="45"/>
                </a:lnTo>
                <a:lnTo>
                  <a:pt x="9" y="54"/>
                </a:lnTo>
                <a:lnTo>
                  <a:pt x="6" y="63"/>
                </a:lnTo>
                <a:lnTo>
                  <a:pt x="3" y="74"/>
                </a:lnTo>
                <a:lnTo>
                  <a:pt x="2" y="84"/>
                </a:lnTo>
                <a:lnTo>
                  <a:pt x="0" y="96"/>
                </a:lnTo>
                <a:lnTo>
                  <a:pt x="0" y="109"/>
                </a:lnTo>
                <a:lnTo>
                  <a:pt x="0" y="120"/>
                </a:lnTo>
                <a:lnTo>
                  <a:pt x="2" y="132"/>
                </a:lnTo>
                <a:lnTo>
                  <a:pt x="3" y="142"/>
                </a:lnTo>
                <a:lnTo>
                  <a:pt x="6" y="153"/>
                </a:lnTo>
                <a:lnTo>
                  <a:pt x="9" y="162"/>
                </a:lnTo>
                <a:lnTo>
                  <a:pt x="14" y="171"/>
                </a:lnTo>
                <a:lnTo>
                  <a:pt x="19" y="180"/>
                </a:lnTo>
                <a:lnTo>
                  <a:pt x="24" y="187"/>
                </a:lnTo>
                <a:lnTo>
                  <a:pt x="31" y="194"/>
                </a:lnTo>
                <a:lnTo>
                  <a:pt x="37" y="199"/>
                </a:lnTo>
                <a:lnTo>
                  <a:pt x="43" y="204"/>
                </a:lnTo>
                <a:lnTo>
                  <a:pt x="52" y="209"/>
                </a:lnTo>
                <a:lnTo>
                  <a:pt x="59" y="211"/>
                </a:lnTo>
                <a:lnTo>
                  <a:pt x="67" y="213"/>
                </a:lnTo>
                <a:lnTo>
                  <a:pt x="76" y="216"/>
                </a:lnTo>
                <a:lnTo>
                  <a:pt x="85" y="216"/>
                </a:lnTo>
                <a:lnTo>
                  <a:pt x="95" y="216"/>
                </a:lnTo>
                <a:lnTo>
                  <a:pt x="104" y="213"/>
                </a:lnTo>
                <a:lnTo>
                  <a:pt x="114" y="211"/>
                </a:lnTo>
                <a:lnTo>
                  <a:pt x="121" y="208"/>
                </a:lnTo>
                <a:lnTo>
                  <a:pt x="130" y="203"/>
                </a:lnTo>
                <a:lnTo>
                  <a:pt x="136" y="197"/>
                </a:lnTo>
                <a:lnTo>
                  <a:pt x="143" y="190"/>
                </a:lnTo>
                <a:lnTo>
                  <a:pt x="149" y="182"/>
                </a:lnTo>
                <a:close/>
              </a:path>
            </a:pathLst>
          </a:custGeom>
          <a:solidFill>
            <a:srgbClr val="000080"/>
          </a:solidFill>
          <a:ln w="9525">
            <a:noFill/>
            <a:round/>
            <a:headEnd/>
            <a:tailEnd/>
          </a:ln>
        </p:spPr>
        <p:txBody>
          <a:bodyPr/>
          <a:lstStyle/>
          <a:p>
            <a:endParaRPr lang="ru-RU"/>
          </a:p>
        </p:txBody>
      </p:sp>
      <p:sp>
        <p:nvSpPr>
          <p:cNvPr id="23950" name="Freeform 398"/>
          <p:cNvSpPr>
            <a:spLocks noEditPoints="1"/>
          </p:cNvSpPr>
          <p:nvPr/>
        </p:nvSpPr>
        <p:spPr bwMode="auto">
          <a:xfrm>
            <a:off x="5626100" y="2932113"/>
            <a:ext cx="60325" cy="84137"/>
          </a:xfrm>
          <a:custGeom>
            <a:avLst/>
            <a:gdLst>
              <a:gd name="T0" fmla="*/ 91 w 129"/>
              <a:gd name="T1" fmla="*/ 99 h 159"/>
              <a:gd name="T2" fmla="*/ 88 w 129"/>
              <a:gd name="T3" fmla="*/ 114 h 159"/>
              <a:gd name="T4" fmla="*/ 79 w 129"/>
              <a:gd name="T5" fmla="*/ 126 h 159"/>
              <a:gd name="T6" fmla="*/ 66 w 129"/>
              <a:gd name="T7" fmla="*/ 134 h 159"/>
              <a:gd name="T8" fmla="*/ 49 w 129"/>
              <a:gd name="T9" fmla="*/ 136 h 159"/>
              <a:gd name="T10" fmla="*/ 38 w 129"/>
              <a:gd name="T11" fmla="*/ 135 h 159"/>
              <a:gd name="T12" fmla="*/ 31 w 129"/>
              <a:gd name="T13" fmla="*/ 131 h 159"/>
              <a:gd name="T14" fmla="*/ 27 w 129"/>
              <a:gd name="T15" fmla="*/ 122 h 159"/>
              <a:gd name="T16" fmla="*/ 24 w 129"/>
              <a:gd name="T17" fmla="*/ 113 h 159"/>
              <a:gd name="T18" fmla="*/ 25 w 129"/>
              <a:gd name="T19" fmla="*/ 103 h 159"/>
              <a:gd name="T20" fmla="*/ 30 w 129"/>
              <a:gd name="T21" fmla="*/ 96 h 159"/>
              <a:gd name="T22" fmla="*/ 37 w 129"/>
              <a:gd name="T23" fmla="*/ 90 h 159"/>
              <a:gd name="T24" fmla="*/ 48 w 129"/>
              <a:gd name="T25" fmla="*/ 87 h 159"/>
              <a:gd name="T26" fmla="*/ 71 w 129"/>
              <a:gd name="T27" fmla="*/ 84 h 159"/>
              <a:gd name="T28" fmla="*/ 91 w 129"/>
              <a:gd name="T29" fmla="*/ 77 h 159"/>
              <a:gd name="T30" fmla="*/ 93 w 129"/>
              <a:gd name="T31" fmla="*/ 140 h 159"/>
              <a:gd name="T32" fmla="*/ 96 w 129"/>
              <a:gd name="T33" fmla="*/ 148 h 159"/>
              <a:gd name="T34" fmla="*/ 101 w 129"/>
              <a:gd name="T35" fmla="*/ 154 h 159"/>
              <a:gd name="T36" fmla="*/ 110 w 129"/>
              <a:gd name="T37" fmla="*/ 157 h 159"/>
              <a:gd name="T38" fmla="*/ 121 w 129"/>
              <a:gd name="T39" fmla="*/ 156 h 159"/>
              <a:gd name="T40" fmla="*/ 129 w 129"/>
              <a:gd name="T41" fmla="*/ 135 h 159"/>
              <a:gd name="T42" fmla="*/ 118 w 129"/>
              <a:gd name="T43" fmla="*/ 135 h 159"/>
              <a:gd name="T44" fmla="*/ 114 w 129"/>
              <a:gd name="T45" fmla="*/ 127 h 159"/>
              <a:gd name="T46" fmla="*/ 114 w 129"/>
              <a:gd name="T47" fmla="*/ 46 h 159"/>
              <a:gd name="T48" fmla="*/ 111 w 129"/>
              <a:gd name="T49" fmla="*/ 26 h 159"/>
              <a:gd name="T50" fmla="*/ 101 w 129"/>
              <a:gd name="T51" fmla="*/ 11 h 159"/>
              <a:gd name="T52" fmla="*/ 84 w 129"/>
              <a:gd name="T53" fmla="*/ 2 h 159"/>
              <a:gd name="T54" fmla="*/ 61 w 129"/>
              <a:gd name="T55" fmla="*/ 0 h 159"/>
              <a:gd name="T56" fmla="*/ 38 w 129"/>
              <a:gd name="T57" fmla="*/ 4 h 159"/>
              <a:gd name="T58" fmla="*/ 21 w 129"/>
              <a:gd name="T59" fmla="*/ 13 h 159"/>
              <a:gd name="T60" fmla="*/ 11 w 129"/>
              <a:gd name="T61" fmla="*/ 28 h 159"/>
              <a:gd name="T62" fmla="*/ 6 w 129"/>
              <a:gd name="T63" fmla="*/ 48 h 159"/>
              <a:gd name="T64" fmla="*/ 29 w 129"/>
              <a:gd name="T65" fmla="*/ 49 h 159"/>
              <a:gd name="T66" fmla="*/ 31 w 129"/>
              <a:gd name="T67" fmla="*/ 37 h 159"/>
              <a:gd name="T68" fmla="*/ 37 w 129"/>
              <a:gd name="T69" fmla="*/ 29 h 159"/>
              <a:gd name="T70" fmla="*/ 47 w 129"/>
              <a:gd name="T71" fmla="*/ 23 h 159"/>
              <a:gd name="T72" fmla="*/ 60 w 129"/>
              <a:gd name="T73" fmla="*/ 22 h 159"/>
              <a:gd name="T74" fmla="*/ 74 w 129"/>
              <a:gd name="T75" fmla="*/ 23 h 159"/>
              <a:gd name="T76" fmla="*/ 83 w 129"/>
              <a:gd name="T77" fmla="*/ 28 h 159"/>
              <a:gd name="T78" fmla="*/ 89 w 129"/>
              <a:gd name="T79" fmla="*/ 35 h 159"/>
              <a:gd name="T80" fmla="*/ 91 w 129"/>
              <a:gd name="T81" fmla="*/ 44 h 159"/>
              <a:gd name="T82" fmla="*/ 90 w 129"/>
              <a:gd name="T83" fmla="*/ 55 h 159"/>
              <a:gd name="T84" fmla="*/ 84 w 129"/>
              <a:gd name="T85" fmla="*/ 60 h 159"/>
              <a:gd name="T86" fmla="*/ 71 w 129"/>
              <a:gd name="T87" fmla="*/ 63 h 159"/>
              <a:gd name="T88" fmla="*/ 48 w 129"/>
              <a:gd name="T89" fmla="*/ 65 h 159"/>
              <a:gd name="T90" fmla="*/ 27 w 129"/>
              <a:gd name="T91" fmla="*/ 71 h 159"/>
              <a:gd name="T92" fmla="*/ 12 w 129"/>
              <a:gd name="T93" fmla="*/ 81 h 159"/>
              <a:gd name="T94" fmla="*/ 3 w 129"/>
              <a:gd name="T95" fmla="*/ 94 h 159"/>
              <a:gd name="T96" fmla="*/ 0 w 129"/>
              <a:gd name="T97" fmla="*/ 113 h 159"/>
              <a:gd name="T98" fmla="*/ 3 w 129"/>
              <a:gd name="T99" fmla="*/ 132 h 159"/>
              <a:gd name="T100" fmla="*/ 12 w 129"/>
              <a:gd name="T101" fmla="*/ 147 h 159"/>
              <a:gd name="T102" fmla="*/ 25 w 129"/>
              <a:gd name="T103" fmla="*/ 155 h 159"/>
              <a:gd name="T104" fmla="*/ 44 w 129"/>
              <a:gd name="T105" fmla="*/ 159 h 159"/>
              <a:gd name="T106" fmla="*/ 71 w 129"/>
              <a:gd name="T107" fmla="*/ 153 h 159"/>
              <a:gd name="T108" fmla="*/ 93 w 129"/>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7"/>
                </a:lnTo>
                <a:lnTo>
                  <a:pt x="88" y="114"/>
                </a:lnTo>
                <a:lnTo>
                  <a:pt x="84" y="120"/>
                </a:lnTo>
                <a:lnTo>
                  <a:pt x="79" y="126"/>
                </a:lnTo>
                <a:lnTo>
                  <a:pt x="73" y="131"/>
                </a:lnTo>
                <a:lnTo>
                  <a:pt x="66" y="134"/>
                </a:lnTo>
                <a:lnTo>
                  <a:pt x="58" y="135"/>
                </a:lnTo>
                <a:lnTo>
                  <a:pt x="49" y="136"/>
                </a:lnTo>
                <a:lnTo>
                  <a:pt x="43" y="136"/>
                </a:lnTo>
                <a:lnTo>
                  <a:pt x="38" y="135"/>
                </a:lnTo>
                <a:lnTo>
                  <a:pt x="34" y="133"/>
                </a:lnTo>
                <a:lnTo>
                  <a:pt x="31" y="131"/>
                </a:lnTo>
                <a:lnTo>
                  <a:pt x="28" y="127"/>
                </a:lnTo>
                <a:lnTo>
                  <a:pt x="27" y="122"/>
                </a:lnTo>
                <a:lnTo>
                  <a:pt x="24" y="118"/>
                </a:lnTo>
                <a:lnTo>
                  <a:pt x="24" y="113"/>
                </a:lnTo>
                <a:lnTo>
                  <a:pt x="24" y="107"/>
                </a:lnTo>
                <a:lnTo>
                  <a:pt x="25" y="103"/>
                </a:lnTo>
                <a:lnTo>
                  <a:pt x="28" y="99"/>
                </a:lnTo>
                <a:lnTo>
                  <a:pt x="30" y="96"/>
                </a:lnTo>
                <a:lnTo>
                  <a:pt x="33" y="92"/>
                </a:lnTo>
                <a:lnTo>
                  <a:pt x="37" y="90"/>
                </a:lnTo>
                <a:lnTo>
                  <a:pt x="42" y="89"/>
                </a:lnTo>
                <a:lnTo>
                  <a:pt x="48" y="87"/>
                </a:lnTo>
                <a:lnTo>
                  <a:pt x="59" y="85"/>
                </a:lnTo>
                <a:lnTo>
                  <a:pt x="71" y="84"/>
                </a:lnTo>
                <a:lnTo>
                  <a:pt x="81" y="82"/>
                </a:lnTo>
                <a:lnTo>
                  <a:pt x="91" y="77"/>
                </a:lnTo>
                <a:close/>
                <a:moveTo>
                  <a:pt x="93" y="134"/>
                </a:moveTo>
                <a:lnTo>
                  <a:pt x="93" y="140"/>
                </a:lnTo>
                <a:lnTo>
                  <a:pt x="94" y="145"/>
                </a:lnTo>
                <a:lnTo>
                  <a:pt x="96" y="148"/>
                </a:lnTo>
                <a:lnTo>
                  <a:pt x="98" y="152"/>
                </a:lnTo>
                <a:lnTo>
                  <a:pt x="101" y="154"/>
                </a:lnTo>
                <a:lnTo>
                  <a:pt x="106" y="156"/>
                </a:lnTo>
                <a:lnTo>
                  <a:pt x="110" y="157"/>
                </a:lnTo>
                <a:lnTo>
                  <a:pt x="116" y="157"/>
                </a:lnTo>
                <a:lnTo>
                  <a:pt x="121" y="156"/>
                </a:lnTo>
                <a:lnTo>
                  <a:pt x="129" y="155"/>
                </a:lnTo>
                <a:lnTo>
                  <a:pt x="129" y="135"/>
                </a:lnTo>
                <a:lnTo>
                  <a:pt x="122" y="136"/>
                </a:lnTo>
                <a:lnTo>
                  <a:pt x="118" y="135"/>
                </a:lnTo>
                <a:lnTo>
                  <a:pt x="115" y="132"/>
                </a:lnTo>
                <a:lnTo>
                  <a:pt x="114" y="127"/>
                </a:lnTo>
                <a:lnTo>
                  <a:pt x="114" y="120"/>
                </a:lnTo>
                <a:lnTo>
                  <a:pt x="114" y="46"/>
                </a:lnTo>
                <a:lnTo>
                  <a:pt x="113" y="35"/>
                </a:lnTo>
                <a:lnTo>
                  <a:pt x="111" y="26"/>
                </a:lnTo>
                <a:lnTo>
                  <a:pt x="107" y="18"/>
                </a:lnTo>
                <a:lnTo>
                  <a:pt x="101" y="11"/>
                </a:lnTo>
                <a:lnTo>
                  <a:pt x="94" y="6"/>
                </a:lnTo>
                <a:lnTo>
                  <a:pt x="84" y="2"/>
                </a:lnTo>
                <a:lnTo>
                  <a:pt x="74" y="1"/>
                </a:lnTo>
                <a:lnTo>
                  <a:pt x="61" y="0"/>
                </a:lnTo>
                <a:lnTo>
                  <a:pt x="49" y="1"/>
                </a:lnTo>
                <a:lnTo>
                  <a:pt x="38" y="4"/>
                </a:lnTo>
                <a:lnTo>
                  <a:pt x="29" y="7"/>
                </a:lnTo>
                <a:lnTo>
                  <a:pt x="21" y="13"/>
                </a:lnTo>
                <a:lnTo>
                  <a:pt x="15" y="20"/>
                </a:lnTo>
                <a:lnTo>
                  <a:pt x="11" y="28"/>
                </a:lnTo>
                <a:lnTo>
                  <a:pt x="8" y="37"/>
                </a:lnTo>
                <a:lnTo>
                  <a:pt x="6" y="48"/>
                </a:lnTo>
                <a:lnTo>
                  <a:pt x="6" y="49"/>
                </a:lnTo>
                <a:lnTo>
                  <a:pt x="29" y="49"/>
                </a:lnTo>
                <a:lnTo>
                  <a:pt x="29" y="43"/>
                </a:lnTo>
                <a:lnTo>
                  <a:pt x="31" y="37"/>
                </a:lnTo>
                <a:lnTo>
                  <a:pt x="33" y="33"/>
                </a:lnTo>
                <a:lnTo>
                  <a:pt x="37" y="29"/>
                </a:lnTo>
                <a:lnTo>
                  <a:pt x="41" y="26"/>
                </a:lnTo>
                <a:lnTo>
                  <a:pt x="47" y="23"/>
                </a:lnTo>
                <a:lnTo>
                  <a:pt x="53" y="22"/>
                </a:lnTo>
                <a:lnTo>
                  <a:pt x="60" y="22"/>
                </a:lnTo>
                <a:lnTo>
                  <a:pt x="68" y="22"/>
                </a:lnTo>
                <a:lnTo>
                  <a:pt x="74" y="23"/>
                </a:lnTo>
                <a:lnTo>
                  <a:pt x="79" y="26"/>
                </a:lnTo>
                <a:lnTo>
                  <a:pt x="83" y="28"/>
                </a:lnTo>
                <a:lnTo>
                  <a:pt x="87" y="30"/>
                </a:lnTo>
                <a:lnTo>
                  <a:pt x="89" y="35"/>
                </a:lnTo>
                <a:lnTo>
                  <a:pt x="91" y="39"/>
                </a:lnTo>
                <a:lnTo>
                  <a:pt x="91" y="44"/>
                </a:lnTo>
                <a:lnTo>
                  <a:pt x="91" y="50"/>
                </a:lnTo>
                <a:lnTo>
                  <a:pt x="90" y="55"/>
                </a:lnTo>
                <a:lnTo>
                  <a:pt x="89" y="57"/>
                </a:lnTo>
                <a:lnTo>
                  <a:pt x="84" y="60"/>
                </a:lnTo>
                <a:lnTo>
                  <a:pt x="79" y="62"/>
                </a:lnTo>
                <a:lnTo>
                  <a:pt x="71" y="63"/>
                </a:lnTo>
                <a:lnTo>
                  <a:pt x="60" y="64"/>
                </a:lnTo>
                <a:lnTo>
                  <a:pt x="48" y="65"/>
                </a:lnTo>
                <a:lnTo>
                  <a:pt x="36" y="68"/>
                </a:lnTo>
                <a:lnTo>
                  <a:pt x="27" y="71"/>
                </a:lnTo>
                <a:lnTo>
                  <a:pt x="18" y="75"/>
                </a:lnTo>
                <a:lnTo>
                  <a:pt x="12" y="81"/>
                </a:lnTo>
                <a:lnTo>
                  <a:pt x="6" y="86"/>
                </a:lnTo>
                <a:lnTo>
                  <a:pt x="3" y="94"/>
                </a:lnTo>
                <a:lnTo>
                  <a:pt x="1" y="103"/>
                </a:lnTo>
                <a:lnTo>
                  <a:pt x="0" y="113"/>
                </a:lnTo>
                <a:lnTo>
                  <a:pt x="1" y="124"/>
                </a:lnTo>
                <a:lnTo>
                  <a:pt x="3" y="132"/>
                </a:lnTo>
                <a:lnTo>
                  <a:pt x="6" y="140"/>
                </a:lnTo>
                <a:lnTo>
                  <a:pt x="12" y="147"/>
                </a:lnTo>
                <a:lnTo>
                  <a:pt x="18" y="152"/>
                </a:lnTo>
                <a:lnTo>
                  <a:pt x="25" y="155"/>
                </a:lnTo>
                <a:lnTo>
                  <a:pt x="35" y="157"/>
                </a:lnTo>
                <a:lnTo>
                  <a:pt x="44" y="159"/>
                </a:lnTo>
                <a:lnTo>
                  <a:pt x="58" y="157"/>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3951" name="Freeform 399"/>
          <p:cNvSpPr>
            <a:spLocks noEditPoints="1"/>
          </p:cNvSpPr>
          <p:nvPr/>
        </p:nvSpPr>
        <p:spPr bwMode="auto">
          <a:xfrm>
            <a:off x="5694363" y="2897188"/>
            <a:ext cx="57150" cy="119062"/>
          </a:xfrm>
          <a:custGeom>
            <a:avLst/>
            <a:gdLst>
              <a:gd name="T0" fmla="*/ 97 w 123"/>
              <a:gd name="T1" fmla="*/ 178 h 224"/>
              <a:gd name="T2" fmla="*/ 90 w 123"/>
              <a:gd name="T3" fmla="*/ 189 h 224"/>
              <a:gd name="T4" fmla="*/ 82 w 123"/>
              <a:gd name="T5" fmla="*/ 196 h 224"/>
              <a:gd name="T6" fmla="*/ 70 w 123"/>
              <a:gd name="T7" fmla="*/ 200 h 224"/>
              <a:gd name="T8" fmla="*/ 54 w 123"/>
              <a:gd name="T9" fmla="*/ 199 h 224"/>
              <a:gd name="T10" fmla="*/ 41 w 123"/>
              <a:gd name="T11" fmla="*/ 193 h 224"/>
              <a:gd name="T12" fmla="*/ 30 w 123"/>
              <a:gd name="T13" fmla="*/ 182 h 224"/>
              <a:gd name="T14" fmla="*/ 25 w 123"/>
              <a:gd name="T15" fmla="*/ 163 h 224"/>
              <a:gd name="T16" fmla="*/ 123 w 123"/>
              <a:gd name="T17" fmla="*/ 152 h 224"/>
              <a:gd name="T18" fmla="*/ 122 w 123"/>
              <a:gd name="T19" fmla="*/ 125 h 224"/>
              <a:gd name="T20" fmla="*/ 113 w 123"/>
              <a:gd name="T21" fmla="*/ 95 h 224"/>
              <a:gd name="T22" fmla="*/ 98 w 123"/>
              <a:gd name="T23" fmla="*/ 77 h 224"/>
              <a:gd name="T24" fmla="*/ 75 w 123"/>
              <a:gd name="T25" fmla="*/ 66 h 224"/>
              <a:gd name="T26" fmla="*/ 48 w 123"/>
              <a:gd name="T27" fmla="*/ 66 h 224"/>
              <a:gd name="T28" fmla="*/ 25 w 123"/>
              <a:gd name="T29" fmla="*/ 77 h 224"/>
              <a:gd name="T30" fmla="*/ 9 w 123"/>
              <a:gd name="T31" fmla="*/ 98 h 224"/>
              <a:gd name="T32" fmla="*/ 1 w 123"/>
              <a:gd name="T33" fmla="*/ 128 h 224"/>
              <a:gd name="T34" fmla="*/ 1 w 123"/>
              <a:gd name="T35" fmla="*/ 163 h 224"/>
              <a:gd name="T36" fmla="*/ 9 w 123"/>
              <a:gd name="T37" fmla="*/ 192 h 224"/>
              <a:gd name="T38" fmla="*/ 25 w 123"/>
              <a:gd name="T39" fmla="*/ 212 h 224"/>
              <a:gd name="T40" fmla="*/ 48 w 123"/>
              <a:gd name="T41" fmla="*/ 222 h 224"/>
              <a:gd name="T42" fmla="*/ 72 w 123"/>
              <a:gd name="T43" fmla="*/ 222 h 224"/>
              <a:gd name="T44" fmla="*/ 93 w 123"/>
              <a:gd name="T45" fmla="*/ 215 h 224"/>
              <a:gd name="T46" fmla="*/ 108 w 123"/>
              <a:gd name="T47" fmla="*/ 203 h 224"/>
              <a:gd name="T48" fmla="*/ 119 w 123"/>
              <a:gd name="T49" fmla="*/ 184 h 224"/>
              <a:gd name="T50" fmla="*/ 99 w 123"/>
              <a:gd name="T51" fmla="*/ 172 h 224"/>
              <a:gd name="T52" fmla="*/ 25 w 123"/>
              <a:gd name="T53" fmla="*/ 121 h 224"/>
              <a:gd name="T54" fmla="*/ 31 w 123"/>
              <a:gd name="T55" fmla="*/ 105 h 224"/>
              <a:gd name="T56" fmla="*/ 41 w 123"/>
              <a:gd name="T57" fmla="*/ 93 h 224"/>
              <a:gd name="T58" fmla="*/ 53 w 123"/>
              <a:gd name="T59" fmla="*/ 88 h 224"/>
              <a:gd name="T60" fmla="*/ 70 w 123"/>
              <a:gd name="T61" fmla="*/ 88 h 224"/>
              <a:gd name="T62" fmla="*/ 84 w 123"/>
              <a:gd name="T63" fmla="*/ 94 h 224"/>
              <a:gd name="T64" fmla="*/ 93 w 123"/>
              <a:gd name="T65" fmla="*/ 105 h 224"/>
              <a:gd name="T66" fmla="*/ 98 w 123"/>
              <a:gd name="T67" fmla="*/ 121 h 224"/>
              <a:gd name="T68" fmla="*/ 24 w 123"/>
              <a:gd name="T69" fmla="*/ 132 h 224"/>
              <a:gd name="T70" fmla="*/ 60 w 123"/>
              <a:gd name="T71" fmla="*/ 49 h 224"/>
              <a:gd name="T72" fmla="*/ 70 w 123"/>
              <a:gd name="T73" fmla="*/ 0 h 2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4"/>
              <a:gd name="T113" fmla="*/ 123 w 123"/>
              <a:gd name="T114" fmla="*/ 224 h 2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4">
                <a:moveTo>
                  <a:pt x="99" y="172"/>
                </a:moveTo>
                <a:lnTo>
                  <a:pt x="97" y="178"/>
                </a:lnTo>
                <a:lnTo>
                  <a:pt x="93" y="184"/>
                </a:lnTo>
                <a:lnTo>
                  <a:pt x="90" y="189"/>
                </a:lnTo>
                <a:lnTo>
                  <a:pt x="86" y="193"/>
                </a:lnTo>
                <a:lnTo>
                  <a:pt x="82" y="196"/>
                </a:lnTo>
                <a:lnTo>
                  <a:pt x="77" y="198"/>
                </a:lnTo>
                <a:lnTo>
                  <a:pt x="70" y="200"/>
                </a:lnTo>
                <a:lnTo>
                  <a:pt x="63" y="200"/>
                </a:lnTo>
                <a:lnTo>
                  <a:pt x="54" y="199"/>
                </a:lnTo>
                <a:lnTo>
                  <a:pt x="47" y="197"/>
                </a:lnTo>
                <a:lnTo>
                  <a:pt x="41" y="193"/>
                </a:lnTo>
                <a:lnTo>
                  <a:pt x="34" y="187"/>
                </a:lnTo>
                <a:lnTo>
                  <a:pt x="30" y="182"/>
                </a:lnTo>
                <a:lnTo>
                  <a:pt x="27" y="173"/>
                </a:lnTo>
                <a:lnTo>
                  <a:pt x="25" y="163"/>
                </a:lnTo>
                <a:lnTo>
                  <a:pt x="24" y="152"/>
                </a:lnTo>
                <a:lnTo>
                  <a:pt x="123" y="152"/>
                </a:lnTo>
                <a:lnTo>
                  <a:pt x="123" y="141"/>
                </a:lnTo>
                <a:lnTo>
                  <a:pt x="122" y="125"/>
                </a:lnTo>
                <a:lnTo>
                  <a:pt x="119" y="108"/>
                </a:lnTo>
                <a:lnTo>
                  <a:pt x="113" y="95"/>
                </a:lnTo>
                <a:lnTo>
                  <a:pt x="107" y="85"/>
                </a:lnTo>
                <a:lnTo>
                  <a:pt x="98" y="77"/>
                </a:lnTo>
                <a:lnTo>
                  <a:pt x="87" y="70"/>
                </a:lnTo>
                <a:lnTo>
                  <a:pt x="75" y="66"/>
                </a:lnTo>
                <a:lnTo>
                  <a:pt x="61" y="65"/>
                </a:lnTo>
                <a:lnTo>
                  <a:pt x="48" y="66"/>
                </a:lnTo>
                <a:lnTo>
                  <a:pt x="35" y="71"/>
                </a:lnTo>
                <a:lnTo>
                  <a:pt x="25" y="77"/>
                </a:lnTo>
                <a:lnTo>
                  <a:pt x="16" y="86"/>
                </a:lnTo>
                <a:lnTo>
                  <a:pt x="9" y="98"/>
                </a:lnTo>
                <a:lnTo>
                  <a:pt x="4" y="112"/>
                </a:lnTo>
                <a:lnTo>
                  <a:pt x="1" y="128"/>
                </a:lnTo>
                <a:lnTo>
                  <a:pt x="0" y="146"/>
                </a:lnTo>
                <a:lnTo>
                  <a:pt x="1" y="163"/>
                </a:lnTo>
                <a:lnTo>
                  <a:pt x="4" y="178"/>
                </a:lnTo>
                <a:lnTo>
                  <a:pt x="9" y="192"/>
                </a:lnTo>
                <a:lnTo>
                  <a:pt x="16" y="203"/>
                </a:lnTo>
                <a:lnTo>
                  <a:pt x="25" y="212"/>
                </a:lnTo>
                <a:lnTo>
                  <a:pt x="35" y="218"/>
                </a:lnTo>
                <a:lnTo>
                  <a:pt x="48" y="222"/>
                </a:lnTo>
                <a:lnTo>
                  <a:pt x="61" y="224"/>
                </a:lnTo>
                <a:lnTo>
                  <a:pt x="72" y="222"/>
                </a:lnTo>
                <a:lnTo>
                  <a:pt x="84" y="220"/>
                </a:lnTo>
                <a:lnTo>
                  <a:pt x="93" y="215"/>
                </a:lnTo>
                <a:lnTo>
                  <a:pt x="102" y="210"/>
                </a:lnTo>
                <a:lnTo>
                  <a:pt x="108" y="203"/>
                </a:lnTo>
                <a:lnTo>
                  <a:pt x="114" y="193"/>
                </a:lnTo>
                <a:lnTo>
                  <a:pt x="119" y="184"/>
                </a:lnTo>
                <a:lnTo>
                  <a:pt x="121" y="172"/>
                </a:lnTo>
                <a:lnTo>
                  <a:pt x="99" y="172"/>
                </a:lnTo>
                <a:close/>
                <a:moveTo>
                  <a:pt x="24" y="132"/>
                </a:moveTo>
                <a:lnTo>
                  <a:pt x="25" y="121"/>
                </a:lnTo>
                <a:lnTo>
                  <a:pt x="27" y="113"/>
                </a:lnTo>
                <a:lnTo>
                  <a:pt x="31" y="105"/>
                </a:lnTo>
                <a:lnTo>
                  <a:pt x="35" y="99"/>
                </a:lnTo>
                <a:lnTo>
                  <a:pt x="41" y="93"/>
                </a:lnTo>
                <a:lnTo>
                  <a:pt x="47" y="90"/>
                </a:lnTo>
                <a:lnTo>
                  <a:pt x="53" y="88"/>
                </a:lnTo>
                <a:lnTo>
                  <a:pt x="62" y="87"/>
                </a:lnTo>
                <a:lnTo>
                  <a:pt x="70" y="88"/>
                </a:lnTo>
                <a:lnTo>
                  <a:pt x="78" y="90"/>
                </a:lnTo>
                <a:lnTo>
                  <a:pt x="84" y="94"/>
                </a:lnTo>
                <a:lnTo>
                  <a:pt x="89" y="99"/>
                </a:lnTo>
                <a:lnTo>
                  <a:pt x="93" y="105"/>
                </a:lnTo>
                <a:lnTo>
                  <a:pt x="97" y="113"/>
                </a:lnTo>
                <a:lnTo>
                  <a:pt x="98" y="121"/>
                </a:lnTo>
                <a:lnTo>
                  <a:pt x="99" y="132"/>
                </a:lnTo>
                <a:lnTo>
                  <a:pt x="24" y="132"/>
                </a:lnTo>
                <a:close/>
                <a:moveTo>
                  <a:pt x="44" y="49"/>
                </a:moveTo>
                <a:lnTo>
                  <a:pt x="60" y="49"/>
                </a:lnTo>
                <a:lnTo>
                  <a:pt x="96" y="0"/>
                </a:lnTo>
                <a:lnTo>
                  <a:pt x="70" y="0"/>
                </a:lnTo>
                <a:lnTo>
                  <a:pt x="44" y="49"/>
                </a:lnTo>
                <a:close/>
              </a:path>
            </a:pathLst>
          </a:custGeom>
          <a:solidFill>
            <a:srgbClr val="000080"/>
          </a:solidFill>
          <a:ln w="9525">
            <a:noFill/>
            <a:round/>
            <a:headEnd/>
            <a:tailEnd/>
          </a:ln>
        </p:spPr>
        <p:txBody>
          <a:bodyPr/>
          <a:lstStyle/>
          <a:p>
            <a:endParaRPr lang="ru-RU"/>
          </a:p>
        </p:txBody>
      </p:sp>
      <p:sp>
        <p:nvSpPr>
          <p:cNvPr id="23952" name="Freeform 400"/>
          <p:cNvSpPr>
            <a:spLocks/>
          </p:cNvSpPr>
          <p:nvPr/>
        </p:nvSpPr>
        <p:spPr bwMode="auto">
          <a:xfrm>
            <a:off x="5756275" y="2911475"/>
            <a:ext cx="31750" cy="103188"/>
          </a:xfrm>
          <a:custGeom>
            <a:avLst/>
            <a:gdLst>
              <a:gd name="T0" fmla="*/ 44 w 68"/>
              <a:gd name="T1" fmla="*/ 155 h 195"/>
              <a:gd name="T2" fmla="*/ 44 w 68"/>
              <a:gd name="T3" fmla="*/ 61 h 195"/>
              <a:gd name="T4" fmla="*/ 68 w 68"/>
              <a:gd name="T5" fmla="*/ 61 h 195"/>
              <a:gd name="T6" fmla="*/ 68 w 68"/>
              <a:gd name="T7" fmla="*/ 42 h 195"/>
              <a:gd name="T8" fmla="*/ 44 w 68"/>
              <a:gd name="T9" fmla="*/ 42 h 195"/>
              <a:gd name="T10" fmla="*/ 44 w 68"/>
              <a:gd name="T11" fmla="*/ 0 h 195"/>
              <a:gd name="T12" fmla="*/ 20 w 68"/>
              <a:gd name="T13" fmla="*/ 0 h 195"/>
              <a:gd name="T14" fmla="*/ 20 w 68"/>
              <a:gd name="T15" fmla="*/ 42 h 195"/>
              <a:gd name="T16" fmla="*/ 0 w 68"/>
              <a:gd name="T17" fmla="*/ 42 h 195"/>
              <a:gd name="T18" fmla="*/ 0 w 68"/>
              <a:gd name="T19" fmla="*/ 61 h 195"/>
              <a:gd name="T20" fmla="*/ 20 w 68"/>
              <a:gd name="T21" fmla="*/ 61 h 195"/>
              <a:gd name="T22" fmla="*/ 20 w 68"/>
              <a:gd name="T23" fmla="*/ 164 h 195"/>
              <a:gd name="T24" fmla="*/ 20 w 68"/>
              <a:gd name="T25" fmla="*/ 172 h 195"/>
              <a:gd name="T26" fmla="*/ 22 w 68"/>
              <a:gd name="T27" fmla="*/ 178 h 195"/>
              <a:gd name="T28" fmla="*/ 24 w 68"/>
              <a:gd name="T29" fmla="*/ 184 h 195"/>
              <a:gd name="T30" fmla="*/ 27 w 68"/>
              <a:gd name="T31" fmla="*/ 188 h 195"/>
              <a:gd name="T32" fmla="*/ 31 w 68"/>
              <a:gd name="T33" fmla="*/ 192 h 195"/>
              <a:gd name="T34" fmla="*/ 36 w 68"/>
              <a:gd name="T35" fmla="*/ 194 h 195"/>
              <a:gd name="T36" fmla="*/ 43 w 68"/>
              <a:gd name="T37" fmla="*/ 195 h 195"/>
              <a:gd name="T38" fmla="*/ 50 w 68"/>
              <a:gd name="T39" fmla="*/ 195 h 195"/>
              <a:gd name="T40" fmla="*/ 58 w 68"/>
              <a:gd name="T41" fmla="*/ 194 h 195"/>
              <a:gd name="T42" fmla="*/ 68 w 68"/>
              <a:gd name="T43" fmla="*/ 193 h 195"/>
              <a:gd name="T44" fmla="*/ 68 w 68"/>
              <a:gd name="T45" fmla="*/ 171 h 195"/>
              <a:gd name="T46" fmla="*/ 56 w 68"/>
              <a:gd name="T47" fmla="*/ 172 h 195"/>
              <a:gd name="T48" fmla="*/ 50 w 68"/>
              <a:gd name="T49" fmla="*/ 171 h 195"/>
              <a:gd name="T50" fmla="*/ 46 w 68"/>
              <a:gd name="T51" fmla="*/ 169 h 195"/>
              <a:gd name="T52" fmla="*/ 44 w 68"/>
              <a:gd name="T53" fmla="*/ 163 h 195"/>
              <a:gd name="T54" fmla="*/ 44 w 68"/>
              <a:gd name="T55" fmla="*/ 155 h 19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8"/>
              <a:gd name="T85" fmla="*/ 0 h 195"/>
              <a:gd name="T86" fmla="*/ 68 w 68"/>
              <a:gd name="T87" fmla="*/ 195 h 19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8" h="195">
                <a:moveTo>
                  <a:pt x="44" y="155"/>
                </a:moveTo>
                <a:lnTo>
                  <a:pt x="44" y="61"/>
                </a:lnTo>
                <a:lnTo>
                  <a:pt x="68" y="61"/>
                </a:lnTo>
                <a:lnTo>
                  <a:pt x="68" y="42"/>
                </a:lnTo>
                <a:lnTo>
                  <a:pt x="44" y="42"/>
                </a:lnTo>
                <a:lnTo>
                  <a:pt x="44" y="0"/>
                </a:lnTo>
                <a:lnTo>
                  <a:pt x="20" y="0"/>
                </a:lnTo>
                <a:lnTo>
                  <a:pt x="20" y="42"/>
                </a:lnTo>
                <a:lnTo>
                  <a:pt x="0" y="42"/>
                </a:lnTo>
                <a:lnTo>
                  <a:pt x="0" y="61"/>
                </a:lnTo>
                <a:lnTo>
                  <a:pt x="20" y="61"/>
                </a:lnTo>
                <a:lnTo>
                  <a:pt x="20" y="164"/>
                </a:lnTo>
                <a:lnTo>
                  <a:pt x="20" y="172"/>
                </a:lnTo>
                <a:lnTo>
                  <a:pt x="22" y="178"/>
                </a:lnTo>
                <a:lnTo>
                  <a:pt x="24" y="184"/>
                </a:lnTo>
                <a:lnTo>
                  <a:pt x="27" y="188"/>
                </a:lnTo>
                <a:lnTo>
                  <a:pt x="31" y="192"/>
                </a:lnTo>
                <a:lnTo>
                  <a:pt x="36" y="194"/>
                </a:lnTo>
                <a:lnTo>
                  <a:pt x="43" y="195"/>
                </a:lnTo>
                <a:lnTo>
                  <a:pt x="50" y="195"/>
                </a:lnTo>
                <a:lnTo>
                  <a:pt x="58" y="194"/>
                </a:lnTo>
                <a:lnTo>
                  <a:pt x="68" y="193"/>
                </a:lnTo>
                <a:lnTo>
                  <a:pt x="68" y="171"/>
                </a:lnTo>
                <a:lnTo>
                  <a:pt x="56" y="172"/>
                </a:lnTo>
                <a:lnTo>
                  <a:pt x="50" y="171"/>
                </a:lnTo>
                <a:lnTo>
                  <a:pt x="46" y="169"/>
                </a:lnTo>
                <a:lnTo>
                  <a:pt x="44" y="163"/>
                </a:lnTo>
                <a:lnTo>
                  <a:pt x="44" y="155"/>
                </a:lnTo>
                <a:close/>
              </a:path>
            </a:pathLst>
          </a:custGeom>
          <a:solidFill>
            <a:srgbClr val="000080"/>
          </a:solidFill>
          <a:ln w="9525">
            <a:noFill/>
            <a:round/>
            <a:headEnd/>
            <a:tailEnd/>
          </a:ln>
        </p:spPr>
        <p:txBody>
          <a:bodyPr/>
          <a:lstStyle/>
          <a:p>
            <a:endParaRPr lang="ru-RU"/>
          </a:p>
        </p:txBody>
      </p:sp>
      <p:sp>
        <p:nvSpPr>
          <p:cNvPr id="23953" name="Freeform 401"/>
          <p:cNvSpPr>
            <a:spLocks noEditPoints="1"/>
          </p:cNvSpPr>
          <p:nvPr/>
        </p:nvSpPr>
        <p:spPr bwMode="auto">
          <a:xfrm>
            <a:off x="5794375" y="2932113"/>
            <a:ext cx="60325" cy="84137"/>
          </a:xfrm>
          <a:custGeom>
            <a:avLst/>
            <a:gdLst>
              <a:gd name="T0" fmla="*/ 90 w 128"/>
              <a:gd name="T1" fmla="*/ 99 h 159"/>
              <a:gd name="T2" fmla="*/ 87 w 128"/>
              <a:gd name="T3" fmla="*/ 114 h 159"/>
              <a:gd name="T4" fmla="*/ 79 w 128"/>
              <a:gd name="T5" fmla="*/ 126 h 159"/>
              <a:gd name="T6" fmla="*/ 65 w 128"/>
              <a:gd name="T7" fmla="*/ 134 h 159"/>
              <a:gd name="T8" fmla="*/ 48 w 128"/>
              <a:gd name="T9" fmla="*/ 136 h 159"/>
              <a:gd name="T10" fmla="*/ 38 w 128"/>
              <a:gd name="T11" fmla="*/ 135 h 159"/>
              <a:gd name="T12" fmla="*/ 30 w 128"/>
              <a:gd name="T13" fmla="*/ 131 h 159"/>
              <a:gd name="T14" fmla="*/ 26 w 128"/>
              <a:gd name="T15" fmla="*/ 122 h 159"/>
              <a:gd name="T16" fmla="*/ 24 w 128"/>
              <a:gd name="T17" fmla="*/ 113 h 159"/>
              <a:gd name="T18" fmla="*/ 25 w 128"/>
              <a:gd name="T19" fmla="*/ 103 h 159"/>
              <a:gd name="T20" fmla="*/ 29 w 128"/>
              <a:gd name="T21" fmla="*/ 96 h 159"/>
              <a:gd name="T22" fmla="*/ 36 w 128"/>
              <a:gd name="T23" fmla="*/ 90 h 159"/>
              <a:gd name="T24" fmla="*/ 47 w 128"/>
              <a:gd name="T25" fmla="*/ 87 h 159"/>
              <a:gd name="T26" fmla="*/ 70 w 128"/>
              <a:gd name="T27" fmla="*/ 84 h 159"/>
              <a:gd name="T28" fmla="*/ 90 w 128"/>
              <a:gd name="T29" fmla="*/ 77 h 159"/>
              <a:gd name="T30" fmla="*/ 92 w 128"/>
              <a:gd name="T31" fmla="*/ 140 h 159"/>
              <a:gd name="T32" fmla="*/ 96 w 128"/>
              <a:gd name="T33" fmla="*/ 148 h 159"/>
              <a:gd name="T34" fmla="*/ 101 w 128"/>
              <a:gd name="T35" fmla="*/ 154 h 159"/>
              <a:gd name="T36" fmla="*/ 109 w 128"/>
              <a:gd name="T37" fmla="*/ 157 h 159"/>
              <a:gd name="T38" fmla="*/ 121 w 128"/>
              <a:gd name="T39" fmla="*/ 156 h 159"/>
              <a:gd name="T40" fmla="*/ 128 w 128"/>
              <a:gd name="T41" fmla="*/ 135 h 159"/>
              <a:gd name="T42" fmla="*/ 118 w 128"/>
              <a:gd name="T43" fmla="*/ 135 h 159"/>
              <a:gd name="T44" fmla="*/ 113 w 128"/>
              <a:gd name="T45" fmla="*/ 127 h 159"/>
              <a:gd name="T46" fmla="*/ 113 w 128"/>
              <a:gd name="T47" fmla="*/ 46 h 159"/>
              <a:gd name="T48" fmla="*/ 110 w 128"/>
              <a:gd name="T49" fmla="*/ 26 h 159"/>
              <a:gd name="T50" fmla="*/ 101 w 128"/>
              <a:gd name="T51" fmla="*/ 11 h 159"/>
              <a:gd name="T52" fmla="*/ 84 w 128"/>
              <a:gd name="T53" fmla="*/ 2 h 159"/>
              <a:gd name="T54" fmla="*/ 61 w 128"/>
              <a:gd name="T55" fmla="*/ 0 h 159"/>
              <a:gd name="T56" fmla="*/ 38 w 128"/>
              <a:gd name="T57" fmla="*/ 4 h 159"/>
              <a:gd name="T58" fmla="*/ 21 w 128"/>
              <a:gd name="T59" fmla="*/ 13 h 159"/>
              <a:gd name="T60" fmla="*/ 10 w 128"/>
              <a:gd name="T61" fmla="*/ 28 h 159"/>
              <a:gd name="T62" fmla="*/ 6 w 128"/>
              <a:gd name="T63" fmla="*/ 48 h 159"/>
              <a:gd name="T64" fmla="*/ 28 w 128"/>
              <a:gd name="T65" fmla="*/ 49 h 159"/>
              <a:gd name="T66" fmla="*/ 30 w 128"/>
              <a:gd name="T67" fmla="*/ 37 h 159"/>
              <a:gd name="T68" fmla="*/ 36 w 128"/>
              <a:gd name="T69" fmla="*/ 29 h 159"/>
              <a:gd name="T70" fmla="*/ 46 w 128"/>
              <a:gd name="T71" fmla="*/ 23 h 159"/>
              <a:gd name="T72" fmla="*/ 60 w 128"/>
              <a:gd name="T73" fmla="*/ 22 h 159"/>
              <a:gd name="T74" fmla="*/ 73 w 128"/>
              <a:gd name="T75" fmla="*/ 23 h 159"/>
              <a:gd name="T76" fmla="*/ 83 w 128"/>
              <a:gd name="T77" fmla="*/ 28 h 159"/>
              <a:gd name="T78" fmla="*/ 88 w 128"/>
              <a:gd name="T79" fmla="*/ 35 h 159"/>
              <a:gd name="T80" fmla="*/ 90 w 128"/>
              <a:gd name="T81" fmla="*/ 44 h 159"/>
              <a:gd name="T82" fmla="*/ 89 w 128"/>
              <a:gd name="T83" fmla="*/ 55 h 159"/>
              <a:gd name="T84" fmla="*/ 84 w 128"/>
              <a:gd name="T85" fmla="*/ 60 h 159"/>
              <a:gd name="T86" fmla="*/ 70 w 128"/>
              <a:gd name="T87" fmla="*/ 63 h 159"/>
              <a:gd name="T88" fmla="*/ 47 w 128"/>
              <a:gd name="T89" fmla="*/ 65 h 159"/>
              <a:gd name="T90" fmla="*/ 26 w 128"/>
              <a:gd name="T91" fmla="*/ 71 h 159"/>
              <a:gd name="T92" fmla="*/ 11 w 128"/>
              <a:gd name="T93" fmla="*/ 81 h 159"/>
              <a:gd name="T94" fmla="*/ 3 w 128"/>
              <a:gd name="T95" fmla="*/ 94 h 159"/>
              <a:gd name="T96" fmla="*/ 0 w 128"/>
              <a:gd name="T97" fmla="*/ 113 h 159"/>
              <a:gd name="T98" fmla="*/ 3 w 128"/>
              <a:gd name="T99" fmla="*/ 132 h 159"/>
              <a:gd name="T100" fmla="*/ 11 w 128"/>
              <a:gd name="T101" fmla="*/ 147 h 159"/>
              <a:gd name="T102" fmla="*/ 25 w 128"/>
              <a:gd name="T103" fmla="*/ 155 h 159"/>
              <a:gd name="T104" fmla="*/ 44 w 128"/>
              <a:gd name="T105" fmla="*/ 159 h 159"/>
              <a:gd name="T106" fmla="*/ 70 w 128"/>
              <a:gd name="T107" fmla="*/ 153 h 159"/>
              <a:gd name="T108" fmla="*/ 92 w 128"/>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9"/>
              <a:gd name="T167" fmla="*/ 128 w 128"/>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9">
                <a:moveTo>
                  <a:pt x="90" y="77"/>
                </a:moveTo>
                <a:lnTo>
                  <a:pt x="90" y="99"/>
                </a:lnTo>
                <a:lnTo>
                  <a:pt x="89" y="107"/>
                </a:lnTo>
                <a:lnTo>
                  <a:pt x="87" y="114"/>
                </a:lnTo>
                <a:lnTo>
                  <a:pt x="84" y="120"/>
                </a:lnTo>
                <a:lnTo>
                  <a:pt x="79" y="126"/>
                </a:lnTo>
                <a:lnTo>
                  <a:pt x="72" y="131"/>
                </a:lnTo>
                <a:lnTo>
                  <a:pt x="65" y="134"/>
                </a:lnTo>
                <a:lnTo>
                  <a:pt x="58" y="135"/>
                </a:lnTo>
                <a:lnTo>
                  <a:pt x="48" y="136"/>
                </a:lnTo>
                <a:lnTo>
                  <a:pt x="43" y="136"/>
                </a:lnTo>
                <a:lnTo>
                  <a:pt x="38" y="135"/>
                </a:lnTo>
                <a:lnTo>
                  <a:pt x="33" y="133"/>
                </a:lnTo>
                <a:lnTo>
                  <a:pt x="30" y="131"/>
                </a:lnTo>
                <a:lnTo>
                  <a:pt x="27" y="127"/>
                </a:lnTo>
                <a:lnTo>
                  <a:pt x="26" y="122"/>
                </a:lnTo>
                <a:lnTo>
                  <a:pt x="24" y="118"/>
                </a:lnTo>
                <a:lnTo>
                  <a:pt x="24" y="113"/>
                </a:lnTo>
                <a:lnTo>
                  <a:pt x="24" y="107"/>
                </a:lnTo>
                <a:lnTo>
                  <a:pt x="25" y="103"/>
                </a:lnTo>
                <a:lnTo>
                  <a:pt x="27" y="99"/>
                </a:lnTo>
                <a:lnTo>
                  <a:pt x="29" y="96"/>
                </a:lnTo>
                <a:lnTo>
                  <a:pt x="32" y="92"/>
                </a:lnTo>
                <a:lnTo>
                  <a:pt x="36" y="90"/>
                </a:lnTo>
                <a:lnTo>
                  <a:pt x="42" y="89"/>
                </a:lnTo>
                <a:lnTo>
                  <a:pt x="47" y="87"/>
                </a:lnTo>
                <a:lnTo>
                  <a:pt x="59" y="85"/>
                </a:lnTo>
                <a:lnTo>
                  <a:pt x="70" y="84"/>
                </a:lnTo>
                <a:lnTo>
                  <a:pt x="81" y="82"/>
                </a:lnTo>
                <a:lnTo>
                  <a:pt x="90" y="77"/>
                </a:lnTo>
                <a:close/>
                <a:moveTo>
                  <a:pt x="92" y="134"/>
                </a:moveTo>
                <a:lnTo>
                  <a:pt x="92" y="140"/>
                </a:lnTo>
                <a:lnTo>
                  <a:pt x="93" y="145"/>
                </a:lnTo>
                <a:lnTo>
                  <a:pt x="96" y="148"/>
                </a:lnTo>
                <a:lnTo>
                  <a:pt x="98" y="152"/>
                </a:lnTo>
                <a:lnTo>
                  <a:pt x="101" y="154"/>
                </a:lnTo>
                <a:lnTo>
                  <a:pt x="105" y="156"/>
                </a:lnTo>
                <a:lnTo>
                  <a:pt x="109" y="157"/>
                </a:lnTo>
                <a:lnTo>
                  <a:pt x="116" y="157"/>
                </a:lnTo>
                <a:lnTo>
                  <a:pt x="121" y="156"/>
                </a:lnTo>
                <a:lnTo>
                  <a:pt x="128" y="155"/>
                </a:lnTo>
                <a:lnTo>
                  <a:pt x="128" y="135"/>
                </a:lnTo>
                <a:lnTo>
                  <a:pt x="122" y="136"/>
                </a:lnTo>
                <a:lnTo>
                  <a:pt x="118" y="135"/>
                </a:lnTo>
                <a:lnTo>
                  <a:pt x="115" y="132"/>
                </a:lnTo>
                <a:lnTo>
                  <a:pt x="113" y="127"/>
                </a:lnTo>
                <a:lnTo>
                  <a:pt x="113" y="120"/>
                </a:lnTo>
                <a:lnTo>
                  <a:pt x="113" y="46"/>
                </a:lnTo>
                <a:lnTo>
                  <a:pt x="112" y="35"/>
                </a:lnTo>
                <a:lnTo>
                  <a:pt x="110" y="26"/>
                </a:lnTo>
                <a:lnTo>
                  <a:pt x="106" y="18"/>
                </a:lnTo>
                <a:lnTo>
                  <a:pt x="101" y="11"/>
                </a:lnTo>
                <a:lnTo>
                  <a:pt x="93" y="6"/>
                </a:lnTo>
                <a:lnTo>
                  <a:pt x="84" y="2"/>
                </a:lnTo>
                <a:lnTo>
                  <a:pt x="73" y="1"/>
                </a:lnTo>
                <a:lnTo>
                  <a:pt x="61" y="0"/>
                </a:lnTo>
                <a:lnTo>
                  <a:pt x="48" y="1"/>
                </a:lnTo>
                <a:lnTo>
                  <a:pt x="38" y="4"/>
                </a:lnTo>
                <a:lnTo>
                  <a:pt x="28" y="7"/>
                </a:lnTo>
                <a:lnTo>
                  <a:pt x="21" y="13"/>
                </a:lnTo>
                <a:lnTo>
                  <a:pt x="14" y="20"/>
                </a:lnTo>
                <a:lnTo>
                  <a:pt x="10" y="28"/>
                </a:lnTo>
                <a:lnTo>
                  <a:pt x="7" y="37"/>
                </a:lnTo>
                <a:lnTo>
                  <a:pt x="6" y="48"/>
                </a:lnTo>
                <a:lnTo>
                  <a:pt x="6" y="49"/>
                </a:lnTo>
                <a:lnTo>
                  <a:pt x="28" y="49"/>
                </a:lnTo>
                <a:lnTo>
                  <a:pt x="28" y="43"/>
                </a:lnTo>
                <a:lnTo>
                  <a:pt x="30" y="37"/>
                </a:lnTo>
                <a:lnTo>
                  <a:pt x="32" y="33"/>
                </a:lnTo>
                <a:lnTo>
                  <a:pt x="36" y="29"/>
                </a:lnTo>
                <a:lnTo>
                  <a:pt x="41" y="26"/>
                </a:lnTo>
                <a:lnTo>
                  <a:pt x="46" y="23"/>
                </a:lnTo>
                <a:lnTo>
                  <a:pt x="52" y="22"/>
                </a:lnTo>
                <a:lnTo>
                  <a:pt x="60" y="22"/>
                </a:lnTo>
                <a:lnTo>
                  <a:pt x="67" y="22"/>
                </a:lnTo>
                <a:lnTo>
                  <a:pt x="73" y="23"/>
                </a:lnTo>
                <a:lnTo>
                  <a:pt x="79" y="26"/>
                </a:lnTo>
                <a:lnTo>
                  <a:pt x="83" y="28"/>
                </a:lnTo>
                <a:lnTo>
                  <a:pt x="86" y="30"/>
                </a:lnTo>
                <a:lnTo>
                  <a:pt x="88" y="35"/>
                </a:lnTo>
                <a:lnTo>
                  <a:pt x="90" y="39"/>
                </a:lnTo>
                <a:lnTo>
                  <a:pt x="90" y="44"/>
                </a:lnTo>
                <a:lnTo>
                  <a:pt x="90" y="50"/>
                </a:lnTo>
                <a:lnTo>
                  <a:pt x="89" y="55"/>
                </a:lnTo>
                <a:lnTo>
                  <a:pt x="88" y="57"/>
                </a:lnTo>
                <a:lnTo>
                  <a:pt x="84" y="60"/>
                </a:lnTo>
                <a:lnTo>
                  <a:pt x="79" y="62"/>
                </a:lnTo>
                <a:lnTo>
                  <a:pt x="70" y="63"/>
                </a:lnTo>
                <a:lnTo>
                  <a:pt x="60" y="64"/>
                </a:lnTo>
                <a:lnTo>
                  <a:pt x="47" y="65"/>
                </a:lnTo>
                <a:lnTo>
                  <a:pt x="35" y="68"/>
                </a:lnTo>
                <a:lnTo>
                  <a:pt x="26" y="71"/>
                </a:lnTo>
                <a:lnTo>
                  <a:pt x="17" y="75"/>
                </a:lnTo>
                <a:lnTo>
                  <a:pt x="11" y="81"/>
                </a:lnTo>
                <a:lnTo>
                  <a:pt x="6" y="86"/>
                </a:lnTo>
                <a:lnTo>
                  <a:pt x="3" y="94"/>
                </a:lnTo>
                <a:lnTo>
                  <a:pt x="1" y="103"/>
                </a:lnTo>
                <a:lnTo>
                  <a:pt x="0" y="113"/>
                </a:lnTo>
                <a:lnTo>
                  <a:pt x="1" y="124"/>
                </a:lnTo>
                <a:lnTo>
                  <a:pt x="3" y="132"/>
                </a:lnTo>
                <a:lnTo>
                  <a:pt x="6" y="140"/>
                </a:lnTo>
                <a:lnTo>
                  <a:pt x="11" y="147"/>
                </a:lnTo>
                <a:lnTo>
                  <a:pt x="17" y="152"/>
                </a:lnTo>
                <a:lnTo>
                  <a:pt x="25" y="155"/>
                </a:lnTo>
                <a:lnTo>
                  <a:pt x="34" y="157"/>
                </a:lnTo>
                <a:lnTo>
                  <a:pt x="44" y="159"/>
                </a:lnTo>
                <a:lnTo>
                  <a:pt x="58" y="157"/>
                </a:lnTo>
                <a:lnTo>
                  <a:pt x="70" y="153"/>
                </a:lnTo>
                <a:lnTo>
                  <a:pt x="82" y="145"/>
                </a:lnTo>
                <a:lnTo>
                  <a:pt x="92" y="134"/>
                </a:lnTo>
                <a:close/>
              </a:path>
            </a:pathLst>
          </a:custGeom>
          <a:solidFill>
            <a:srgbClr val="000080"/>
          </a:solidFill>
          <a:ln w="9525">
            <a:noFill/>
            <a:round/>
            <a:headEnd/>
            <a:tailEnd/>
          </a:ln>
        </p:spPr>
        <p:txBody>
          <a:bodyPr/>
          <a:lstStyle/>
          <a:p>
            <a:endParaRPr lang="ru-RU"/>
          </a:p>
        </p:txBody>
      </p:sp>
      <p:sp>
        <p:nvSpPr>
          <p:cNvPr id="23954" name="Freeform 402"/>
          <p:cNvSpPr>
            <a:spLocks/>
          </p:cNvSpPr>
          <p:nvPr/>
        </p:nvSpPr>
        <p:spPr bwMode="auto">
          <a:xfrm>
            <a:off x="5864225" y="2932113"/>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7 h 155"/>
              <a:gd name="T12" fmla="*/ 112 w 114"/>
              <a:gd name="T13" fmla="*/ 28 h 155"/>
              <a:gd name="T14" fmla="*/ 108 w 114"/>
              <a:gd name="T15" fmla="*/ 21 h 155"/>
              <a:gd name="T16" fmla="*/ 105 w 114"/>
              <a:gd name="T17" fmla="*/ 15 h 155"/>
              <a:gd name="T18" fmla="*/ 102 w 114"/>
              <a:gd name="T19" fmla="*/ 12 h 155"/>
              <a:gd name="T20" fmla="*/ 97 w 114"/>
              <a:gd name="T21" fmla="*/ 8 h 155"/>
              <a:gd name="T22" fmla="*/ 92 w 114"/>
              <a:gd name="T23" fmla="*/ 5 h 155"/>
              <a:gd name="T24" fmla="*/ 87 w 114"/>
              <a:gd name="T25" fmla="*/ 2 h 155"/>
              <a:gd name="T26" fmla="*/ 80 w 114"/>
              <a:gd name="T27" fmla="*/ 1 h 155"/>
              <a:gd name="T28" fmla="*/ 73 w 114"/>
              <a:gd name="T29" fmla="*/ 0 h 155"/>
              <a:gd name="T30" fmla="*/ 66 w 114"/>
              <a:gd name="T31" fmla="*/ 0 h 155"/>
              <a:gd name="T32" fmla="*/ 59 w 114"/>
              <a:gd name="T33" fmla="*/ 0 h 155"/>
              <a:gd name="T34" fmla="*/ 53 w 114"/>
              <a:gd name="T35" fmla="*/ 1 h 155"/>
              <a:gd name="T36" fmla="*/ 47 w 114"/>
              <a:gd name="T37" fmla="*/ 4 h 155"/>
              <a:gd name="T38" fmla="*/ 41 w 114"/>
              <a:gd name="T39" fmla="*/ 6 h 155"/>
              <a:gd name="T40" fmla="*/ 36 w 114"/>
              <a:gd name="T41" fmla="*/ 9 h 155"/>
              <a:gd name="T42" fmla="*/ 31 w 114"/>
              <a:gd name="T43" fmla="*/ 14 h 155"/>
              <a:gd name="T44" fmla="*/ 27 w 114"/>
              <a:gd name="T45" fmla="*/ 20 h 155"/>
              <a:gd name="T46" fmla="*/ 22 w 114"/>
              <a:gd name="T47" fmla="*/ 26 h 155"/>
              <a:gd name="T48" fmla="*/ 22 w 114"/>
              <a:gd name="T49" fmla="*/ 4 h 155"/>
              <a:gd name="T50" fmla="*/ 0 w 114"/>
              <a:gd name="T51" fmla="*/ 4 h 155"/>
              <a:gd name="T52" fmla="*/ 0 w 114"/>
              <a:gd name="T53" fmla="*/ 155 h 155"/>
              <a:gd name="T54" fmla="*/ 24 w 114"/>
              <a:gd name="T55" fmla="*/ 155 h 155"/>
              <a:gd name="T56" fmla="*/ 24 w 114"/>
              <a:gd name="T57" fmla="*/ 69 h 155"/>
              <a:gd name="T58" fmla="*/ 25 w 114"/>
              <a:gd name="T59" fmla="*/ 58 h 155"/>
              <a:gd name="T60" fmla="*/ 27 w 114"/>
              <a:gd name="T61" fmla="*/ 49 h 155"/>
              <a:gd name="T62" fmla="*/ 30 w 114"/>
              <a:gd name="T63" fmla="*/ 41 h 155"/>
              <a:gd name="T64" fmla="*/ 34 w 114"/>
              <a:gd name="T65" fmla="*/ 34 h 155"/>
              <a:gd name="T66" fmla="*/ 40 w 114"/>
              <a:gd name="T67" fmla="*/ 29 h 155"/>
              <a:gd name="T68" fmla="*/ 47 w 114"/>
              <a:gd name="T69" fmla="*/ 26 h 155"/>
              <a:gd name="T70" fmla="*/ 55 w 114"/>
              <a:gd name="T71" fmla="*/ 23 h 155"/>
              <a:gd name="T72" fmla="*/ 64 w 114"/>
              <a:gd name="T73" fmla="*/ 22 h 155"/>
              <a:gd name="T74" fmla="*/ 71 w 114"/>
              <a:gd name="T75" fmla="*/ 23 h 155"/>
              <a:gd name="T76" fmla="*/ 77 w 114"/>
              <a:gd name="T77" fmla="*/ 25 h 155"/>
              <a:gd name="T78" fmla="*/ 82 w 114"/>
              <a:gd name="T79" fmla="*/ 28 h 155"/>
              <a:gd name="T80" fmla="*/ 86 w 114"/>
              <a:gd name="T81" fmla="*/ 32 h 155"/>
              <a:gd name="T82" fmla="*/ 88 w 114"/>
              <a:gd name="T83" fmla="*/ 37 h 155"/>
              <a:gd name="T84" fmla="*/ 90 w 114"/>
              <a:gd name="T85" fmla="*/ 44 h 155"/>
              <a:gd name="T86" fmla="*/ 91 w 114"/>
              <a:gd name="T87" fmla="*/ 53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5" y="15"/>
                </a:lnTo>
                <a:lnTo>
                  <a:pt x="102" y="12"/>
                </a:lnTo>
                <a:lnTo>
                  <a:pt x="97" y="8"/>
                </a:lnTo>
                <a:lnTo>
                  <a:pt x="92" y="5"/>
                </a:lnTo>
                <a:lnTo>
                  <a:pt x="87" y="2"/>
                </a:lnTo>
                <a:lnTo>
                  <a:pt x="80" y="1"/>
                </a:lnTo>
                <a:lnTo>
                  <a:pt x="73" y="0"/>
                </a:lnTo>
                <a:lnTo>
                  <a:pt x="66" y="0"/>
                </a:lnTo>
                <a:lnTo>
                  <a:pt x="59" y="0"/>
                </a:lnTo>
                <a:lnTo>
                  <a:pt x="53" y="1"/>
                </a:lnTo>
                <a:lnTo>
                  <a:pt x="47" y="4"/>
                </a:lnTo>
                <a:lnTo>
                  <a:pt x="41" y="6"/>
                </a:lnTo>
                <a:lnTo>
                  <a:pt x="36" y="9"/>
                </a:lnTo>
                <a:lnTo>
                  <a:pt x="31" y="14"/>
                </a:lnTo>
                <a:lnTo>
                  <a:pt x="27" y="20"/>
                </a:lnTo>
                <a:lnTo>
                  <a:pt x="22" y="26"/>
                </a:lnTo>
                <a:lnTo>
                  <a:pt x="22" y="4"/>
                </a:lnTo>
                <a:lnTo>
                  <a:pt x="0" y="4"/>
                </a:lnTo>
                <a:lnTo>
                  <a:pt x="0" y="155"/>
                </a:lnTo>
                <a:lnTo>
                  <a:pt x="24" y="155"/>
                </a:lnTo>
                <a:lnTo>
                  <a:pt x="24" y="69"/>
                </a:lnTo>
                <a:lnTo>
                  <a:pt x="25" y="58"/>
                </a:lnTo>
                <a:lnTo>
                  <a:pt x="27" y="49"/>
                </a:lnTo>
                <a:lnTo>
                  <a:pt x="30" y="41"/>
                </a:lnTo>
                <a:lnTo>
                  <a:pt x="34" y="34"/>
                </a:lnTo>
                <a:lnTo>
                  <a:pt x="40" y="29"/>
                </a:lnTo>
                <a:lnTo>
                  <a:pt x="47" y="26"/>
                </a:lnTo>
                <a:lnTo>
                  <a:pt x="55" y="23"/>
                </a:lnTo>
                <a:lnTo>
                  <a:pt x="64" y="22"/>
                </a:lnTo>
                <a:lnTo>
                  <a:pt x="71" y="23"/>
                </a:lnTo>
                <a:lnTo>
                  <a:pt x="77" y="25"/>
                </a:lnTo>
                <a:lnTo>
                  <a:pt x="82" y="28"/>
                </a:lnTo>
                <a:lnTo>
                  <a:pt x="86" y="32"/>
                </a:lnTo>
                <a:lnTo>
                  <a:pt x="88" y="37"/>
                </a:lnTo>
                <a:lnTo>
                  <a:pt x="90" y="44"/>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3955" name="Freeform 403"/>
          <p:cNvSpPr>
            <a:spLocks/>
          </p:cNvSpPr>
          <p:nvPr/>
        </p:nvSpPr>
        <p:spPr bwMode="auto">
          <a:xfrm>
            <a:off x="5962650" y="2905125"/>
            <a:ext cx="68263" cy="109538"/>
          </a:xfrm>
          <a:custGeom>
            <a:avLst/>
            <a:gdLst>
              <a:gd name="T0" fmla="*/ 0 w 145"/>
              <a:gd name="T1" fmla="*/ 207 h 207"/>
              <a:gd name="T2" fmla="*/ 145 w 145"/>
              <a:gd name="T3" fmla="*/ 207 h 207"/>
              <a:gd name="T4" fmla="*/ 145 w 145"/>
              <a:gd name="T5" fmla="*/ 181 h 207"/>
              <a:gd name="T6" fmla="*/ 32 w 145"/>
              <a:gd name="T7" fmla="*/ 181 h 207"/>
              <a:gd name="T8" fmla="*/ 145 w 145"/>
              <a:gd name="T9" fmla="*/ 25 h 207"/>
              <a:gd name="T10" fmla="*/ 145 w 145"/>
              <a:gd name="T11" fmla="*/ 0 h 207"/>
              <a:gd name="T12" fmla="*/ 7 w 145"/>
              <a:gd name="T13" fmla="*/ 0 h 207"/>
              <a:gd name="T14" fmla="*/ 7 w 145"/>
              <a:gd name="T15" fmla="*/ 24 h 207"/>
              <a:gd name="T16" fmla="*/ 115 w 145"/>
              <a:gd name="T17" fmla="*/ 24 h 207"/>
              <a:gd name="T18" fmla="*/ 0 w 145"/>
              <a:gd name="T19" fmla="*/ 184 h 207"/>
              <a:gd name="T20" fmla="*/ 0 w 145"/>
              <a:gd name="T21" fmla="*/ 207 h 20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5"/>
              <a:gd name="T34" fmla="*/ 0 h 207"/>
              <a:gd name="T35" fmla="*/ 145 w 145"/>
              <a:gd name="T36" fmla="*/ 207 h 20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5" h="207">
                <a:moveTo>
                  <a:pt x="0" y="207"/>
                </a:moveTo>
                <a:lnTo>
                  <a:pt x="145" y="207"/>
                </a:lnTo>
                <a:lnTo>
                  <a:pt x="145" y="181"/>
                </a:lnTo>
                <a:lnTo>
                  <a:pt x="32" y="181"/>
                </a:lnTo>
                <a:lnTo>
                  <a:pt x="145" y="25"/>
                </a:lnTo>
                <a:lnTo>
                  <a:pt x="145" y="0"/>
                </a:lnTo>
                <a:lnTo>
                  <a:pt x="7" y="0"/>
                </a:lnTo>
                <a:lnTo>
                  <a:pt x="7" y="24"/>
                </a:lnTo>
                <a:lnTo>
                  <a:pt x="115" y="24"/>
                </a:lnTo>
                <a:lnTo>
                  <a:pt x="0" y="184"/>
                </a:lnTo>
                <a:lnTo>
                  <a:pt x="0" y="207"/>
                </a:lnTo>
                <a:close/>
              </a:path>
            </a:pathLst>
          </a:custGeom>
          <a:solidFill>
            <a:srgbClr val="000080"/>
          </a:solidFill>
          <a:ln w="9525">
            <a:noFill/>
            <a:round/>
            <a:headEnd/>
            <a:tailEnd/>
          </a:ln>
        </p:spPr>
        <p:txBody>
          <a:bodyPr/>
          <a:lstStyle/>
          <a:p>
            <a:endParaRPr lang="ru-RU"/>
          </a:p>
        </p:txBody>
      </p:sp>
      <p:sp>
        <p:nvSpPr>
          <p:cNvPr id="23956" name="Rectangle 404"/>
          <p:cNvSpPr>
            <a:spLocks noChangeArrowheads="1"/>
          </p:cNvSpPr>
          <p:nvPr/>
        </p:nvSpPr>
        <p:spPr bwMode="auto">
          <a:xfrm>
            <a:off x="6046788" y="2997200"/>
            <a:ext cx="12700" cy="17463"/>
          </a:xfrm>
          <a:prstGeom prst="rect">
            <a:avLst/>
          </a:prstGeom>
          <a:solidFill>
            <a:srgbClr val="000080"/>
          </a:solidFill>
          <a:ln w="9525">
            <a:noFill/>
            <a:miter lim="800000"/>
            <a:headEnd/>
            <a:tailEnd/>
          </a:ln>
        </p:spPr>
        <p:txBody>
          <a:bodyPr/>
          <a:lstStyle/>
          <a:p>
            <a:endParaRPr lang="ru-RU"/>
          </a:p>
        </p:txBody>
      </p:sp>
      <p:sp>
        <p:nvSpPr>
          <p:cNvPr id="23957" name="Freeform 405"/>
          <p:cNvSpPr>
            <a:spLocks/>
          </p:cNvSpPr>
          <p:nvPr/>
        </p:nvSpPr>
        <p:spPr bwMode="auto">
          <a:xfrm>
            <a:off x="4851400" y="3101975"/>
            <a:ext cx="58738" cy="107950"/>
          </a:xfrm>
          <a:custGeom>
            <a:avLst/>
            <a:gdLst>
              <a:gd name="T0" fmla="*/ 0 w 126"/>
              <a:gd name="T1" fmla="*/ 137 h 204"/>
              <a:gd name="T2" fmla="*/ 4 w 126"/>
              <a:gd name="T3" fmla="*/ 165 h 204"/>
              <a:gd name="T4" fmla="*/ 17 w 126"/>
              <a:gd name="T5" fmla="*/ 186 h 204"/>
              <a:gd name="T6" fmla="*/ 36 w 126"/>
              <a:gd name="T7" fmla="*/ 200 h 204"/>
              <a:gd name="T8" fmla="*/ 61 w 126"/>
              <a:gd name="T9" fmla="*/ 204 h 204"/>
              <a:gd name="T10" fmla="*/ 89 w 126"/>
              <a:gd name="T11" fmla="*/ 200 h 204"/>
              <a:gd name="T12" fmla="*/ 109 w 126"/>
              <a:gd name="T13" fmla="*/ 187 h 204"/>
              <a:gd name="T14" fmla="*/ 122 w 126"/>
              <a:gd name="T15" fmla="*/ 167 h 204"/>
              <a:gd name="T16" fmla="*/ 126 w 126"/>
              <a:gd name="T17" fmla="*/ 141 h 204"/>
              <a:gd name="T18" fmla="*/ 124 w 126"/>
              <a:gd name="T19" fmla="*/ 124 h 204"/>
              <a:gd name="T20" fmla="*/ 119 w 126"/>
              <a:gd name="T21" fmla="*/ 111 h 204"/>
              <a:gd name="T22" fmla="*/ 110 w 126"/>
              <a:gd name="T23" fmla="*/ 99 h 204"/>
              <a:gd name="T24" fmla="*/ 97 w 126"/>
              <a:gd name="T25" fmla="*/ 92 h 204"/>
              <a:gd name="T26" fmla="*/ 108 w 126"/>
              <a:gd name="T27" fmla="*/ 85 h 204"/>
              <a:gd name="T28" fmla="*/ 115 w 126"/>
              <a:gd name="T29" fmla="*/ 77 h 204"/>
              <a:gd name="T30" fmla="*/ 119 w 126"/>
              <a:gd name="T31" fmla="*/ 66 h 204"/>
              <a:gd name="T32" fmla="*/ 120 w 126"/>
              <a:gd name="T33" fmla="*/ 53 h 204"/>
              <a:gd name="T34" fmla="*/ 116 w 126"/>
              <a:gd name="T35" fmla="*/ 31 h 204"/>
              <a:gd name="T36" fmla="*/ 105 w 126"/>
              <a:gd name="T37" fmla="*/ 14 h 204"/>
              <a:gd name="T38" fmla="*/ 86 w 126"/>
              <a:gd name="T39" fmla="*/ 4 h 204"/>
              <a:gd name="T40" fmla="*/ 61 w 126"/>
              <a:gd name="T41" fmla="*/ 0 h 204"/>
              <a:gd name="T42" fmla="*/ 38 w 126"/>
              <a:gd name="T43" fmla="*/ 5 h 204"/>
              <a:gd name="T44" fmla="*/ 20 w 126"/>
              <a:gd name="T45" fmla="*/ 18 h 204"/>
              <a:gd name="T46" fmla="*/ 8 w 126"/>
              <a:gd name="T47" fmla="*/ 39 h 204"/>
              <a:gd name="T48" fmla="*/ 4 w 126"/>
              <a:gd name="T49" fmla="*/ 66 h 204"/>
              <a:gd name="T50" fmla="*/ 27 w 126"/>
              <a:gd name="T51" fmla="*/ 67 h 204"/>
              <a:gd name="T52" fmla="*/ 31 w 126"/>
              <a:gd name="T53" fmla="*/ 48 h 204"/>
              <a:gd name="T54" fmla="*/ 37 w 126"/>
              <a:gd name="T55" fmla="*/ 34 h 204"/>
              <a:gd name="T56" fmla="*/ 47 w 126"/>
              <a:gd name="T57" fmla="*/ 26 h 204"/>
              <a:gd name="T58" fmla="*/ 63 w 126"/>
              <a:gd name="T59" fmla="*/ 24 h 204"/>
              <a:gd name="T60" fmla="*/ 77 w 126"/>
              <a:gd name="T61" fmla="*/ 26 h 204"/>
              <a:gd name="T62" fmla="*/ 86 w 126"/>
              <a:gd name="T63" fmla="*/ 32 h 204"/>
              <a:gd name="T64" fmla="*/ 93 w 126"/>
              <a:gd name="T65" fmla="*/ 41 h 204"/>
              <a:gd name="T66" fmla="*/ 95 w 126"/>
              <a:gd name="T67" fmla="*/ 54 h 204"/>
              <a:gd name="T68" fmla="*/ 93 w 126"/>
              <a:gd name="T69" fmla="*/ 68 h 204"/>
              <a:gd name="T70" fmla="*/ 85 w 126"/>
              <a:gd name="T71" fmla="*/ 77 h 204"/>
              <a:gd name="T72" fmla="*/ 74 w 126"/>
              <a:gd name="T73" fmla="*/ 83 h 204"/>
              <a:gd name="T74" fmla="*/ 58 w 126"/>
              <a:gd name="T75" fmla="*/ 84 h 204"/>
              <a:gd name="T76" fmla="*/ 50 w 126"/>
              <a:gd name="T77" fmla="*/ 106 h 204"/>
              <a:gd name="T78" fmla="*/ 72 w 126"/>
              <a:gd name="T79" fmla="*/ 108 h 204"/>
              <a:gd name="T80" fmla="*/ 86 w 126"/>
              <a:gd name="T81" fmla="*/ 112 h 204"/>
              <a:gd name="T82" fmla="*/ 96 w 126"/>
              <a:gd name="T83" fmla="*/ 120 h 204"/>
              <a:gd name="T84" fmla="*/ 100 w 126"/>
              <a:gd name="T85" fmla="*/ 133 h 204"/>
              <a:gd name="T86" fmla="*/ 100 w 126"/>
              <a:gd name="T87" fmla="*/ 149 h 204"/>
              <a:gd name="T88" fmla="*/ 96 w 126"/>
              <a:gd name="T89" fmla="*/ 163 h 204"/>
              <a:gd name="T90" fmla="*/ 85 w 126"/>
              <a:gd name="T91" fmla="*/ 174 h 204"/>
              <a:gd name="T92" fmla="*/ 72 w 126"/>
              <a:gd name="T93" fmla="*/ 179 h 204"/>
              <a:gd name="T94" fmla="*/ 55 w 126"/>
              <a:gd name="T95" fmla="*/ 179 h 204"/>
              <a:gd name="T96" fmla="*/ 40 w 126"/>
              <a:gd name="T97" fmla="*/ 173 h 204"/>
              <a:gd name="T98" fmla="*/ 31 w 126"/>
              <a:gd name="T99" fmla="*/ 162 h 204"/>
              <a:gd name="T100" fmla="*/ 25 w 126"/>
              <a:gd name="T101" fmla="*/ 146 h 204"/>
              <a:gd name="T102" fmla="*/ 0 w 126"/>
              <a:gd name="T103" fmla="*/ 135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7"/>
                </a:lnTo>
                <a:lnTo>
                  <a:pt x="1" y="152"/>
                </a:lnTo>
                <a:lnTo>
                  <a:pt x="4" y="165"/>
                </a:lnTo>
                <a:lnTo>
                  <a:pt x="9" y="176"/>
                </a:lnTo>
                <a:lnTo>
                  <a:pt x="17" y="186"/>
                </a:lnTo>
                <a:lnTo>
                  <a:pt x="25" y="194"/>
                </a:lnTo>
                <a:lnTo>
                  <a:pt x="36" y="200"/>
                </a:lnTo>
                <a:lnTo>
                  <a:pt x="47" y="203"/>
                </a:lnTo>
                <a:lnTo>
                  <a:pt x="61" y="204"/>
                </a:lnTo>
                <a:lnTo>
                  <a:pt x="76" y="203"/>
                </a:lnTo>
                <a:lnTo>
                  <a:pt x="89" y="200"/>
                </a:lnTo>
                <a:lnTo>
                  <a:pt x="99" y="194"/>
                </a:lnTo>
                <a:lnTo>
                  <a:pt x="109" y="187"/>
                </a:lnTo>
                <a:lnTo>
                  <a:pt x="116" y="177"/>
                </a:lnTo>
                <a:lnTo>
                  <a:pt x="122" y="167"/>
                </a:lnTo>
                <a:lnTo>
                  <a:pt x="125" y="154"/>
                </a:lnTo>
                <a:lnTo>
                  <a:pt x="126" y="141"/>
                </a:lnTo>
                <a:lnTo>
                  <a:pt x="126" y="132"/>
                </a:lnTo>
                <a:lnTo>
                  <a:pt x="124" y="124"/>
                </a:lnTo>
                <a:lnTo>
                  <a:pt x="122" y="117"/>
                </a:lnTo>
                <a:lnTo>
                  <a:pt x="119" y="111"/>
                </a:lnTo>
                <a:lnTo>
                  <a:pt x="115" y="105"/>
                </a:lnTo>
                <a:lnTo>
                  <a:pt x="110" y="99"/>
                </a:lnTo>
                <a:lnTo>
                  <a:pt x="104" y="96"/>
                </a:lnTo>
                <a:lnTo>
                  <a:pt x="97" y="92"/>
                </a:lnTo>
                <a:lnTo>
                  <a:pt x="102" y="89"/>
                </a:lnTo>
                <a:lnTo>
                  <a:pt x="108" y="85"/>
                </a:lnTo>
                <a:lnTo>
                  <a:pt x="111" y="82"/>
                </a:lnTo>
                <a:lnTo>
                  <a:pt x="115" y="77"/>
                </a:lnTo>
                <a:lnTo>
                  <a:pt x="117" y="71"/>
                </a:lnTo>
                <a:lnTo>
                  <a:pt x="119" y="66"/>
                </a:lnTo>
                <a:lnTo>
                  <a:pt x="120" y="60"/>
                </a:lnTo>
                <a:lnTo>
                  <a:pt x="120" y="53"/>
                </a:lnTo>
                <a:lnTo>
                  <a:pt x="119" y="41"/>
                </a:lnTo>
                <a:lnTo>
                  <a:pt x="116" y="31"/>
                </a:lnTo>
                <a:lnTo>
                  <a:pt x="112" y="23"/>
                </a:lnTo>
                <a:lnTo>
                  <a:pt x="105" y="14"/>
                </a:lnTo>
                <a:lnTo>
                  <a:pt x="97" y="9"/>
                </a:lnTo>
                <a:lnTo>
                  <a:pt x="86" y="4"/>
                </a:lnTo>
                <a:lnTo>
                  <a:pt x="75" y="2"/>
                </a:lnTo>
                <a:lnTo>
                  <a:pt x="61" y="0"/>
                </a:lnTo>
                <a:lnTo>
                  <a:pt x="50" y="2"/>
                </a:lnTo>
                <a:lnTo>
                  <a:pt x="38" y="5"/>
                </a:lnTo>
                <a:lnTo>
                  <a:pt x="28" y="11"/>
                </a:lnTo>
                <a:lnTo>
                  <a:pt x="20" y="18"/>
                </a:lnTo>
                <a:lnTo>
                  <a:pt x="14" y="27"/>
                </a:lnTo>
                <a:lnTo>
                  <a:pt x="8" y="39"/>
                </a:lnTo>
                <a:lnTo>
                  <a:pt x="5" y="50"/>
                </a:lnTo>
                <a:lnTo>
                  <a:pt x="4" y="66"/>
                </a:lnTo>
                <a:lnTo>
                  <a:pt x="4" y="67"/>
                </a:lnTo>
                <a:lnTo>
                  <a:pt x="27" y="67"/>
                </a:lnTo>
                <a:lnTo>
                  <a:pt x="28" y="56"/>
                </a:lnTo>
                <a:lnTo>
                  <a:pt x="31" y="48"/>
                </a:lnTo>
                <a:lnTo>
                  <a:pt x="33" y="41"/>
                </a:lnTo>
                <a:lnTo>
                  <a:pt x="37" y="34"/>
                </a:lnTo>
                <a:lnTo>
                  <a:pt x="41" y="30"/>
                </a:lnTo>
                <a:lnTo>
                  <a:pt x="47" y="26"/>
                </a:lnTo>
                <a:lnTo>
                  <a:pt x="55" y="25"/>
                </a:lnTo>
                <a:lnTo>
                  <a:pt x="63" y="24"/>
                </a:lnTo>
                <a:lnTo>
                  <a:pt x="71" y="24"/>
                </a:lnTo>
                <a:lnTo>
                  <a:pt x="77" y="26"/>
                </a:lnTo>
                <a:lnTo>
                  <a:pt x="82" y="28"/>
                </a:lnTo>
                <a:lnTo>
                  <a:pt x="86" y="32"/>
                </a:lnTo>
                <a:lnTo>
                  <a:pt x="91" y="35"/>
                </a:lnTo>
                <a:lnTo>
                  <a:pt x="93" y="41"/>
                </a:lnTo>
                <a:lnTo>
                  <a:pt x="95" y="47"/>
                </a:lnTo>
                <a:lnTo>
                  <a:pt x="95" y="54"/>
                </a:lnTo>
                <a:lnTo>
                  <a:pt x="94" y="62"/>
                </a:lnTo>
                <a:lnTo>
                  <a:pt x="93" y="68"/>
                </a:lnTo>
                <a:lnTo>
                  <a:pt x="90" y="74"/>
                </a:lnTo>
                <a:lnTo>
                  <a:pt x="85" y="77"/>
                </a:lnTo>
                <a:lnTo>
                  <a:pt x="80" y="81"/>
                </a:lnTo>
                <a:lnTo>
                  <a:pt x="74" y="83"/>
                </a:lnTo>
                <a:lnTo>
                  <a:pt x="66" y="84"/>
                </a:lnTo>
                <a:lnTo>
                  <a:pt x="58" y="84"/>
                </a:lnTo>
                <a:lnTo>
                  <a:pt x="50" y="84"/>
                </a:lnTo>
                <a:lnTo>
                  <a:pt x="50" y="106"/>
                </a:lnTo>
                <a:lnTo>
                  <a:pt x="63" y="106"/>
                </a:lnTo>
                <a:lnTo>
                  <a:pt x="72" y="108"/>
                </a:lnTo>
                <a:lnTo>
                  <a:pt x="79" y="109"/>
                </a:lnTo>
                <a:lnTo>
                  <a:pt x="86" y="112"/>
                </a:lnTo>
                <a:lnTo>
                  <a:pt x="92" y="116"/>
                </a:lnTo>
                <a:lnTo>
                  <a:pt x="96" y="120"/>
                </a:lnTo>
                <a:lnTo>
                  <a:pt x="99" y="126"/>
                </a:lnTo>
                <a:lnTo>
                  <a:pt x="100" y="133"/>
                </a:lnTo>
                <a:lnTo>
                  <a:pt x="101" y="141"/>
                </a:lnTo>
                <a:lnTo>
                  <a:pt x="100" y="149"/>
                </a:lnTo>
                <a:lnTo>
                  <a:pt x="99" y="158"/>
                </a:lnTo>
                <a:lnTo>
                  <a:pt x="96" y="163"/>
                </a:lnTo>
                <a:lnTo>
                  <a:pt x="91" y="169"/>
                </a:lnTo>
                <a:lnTo>
                  <a:pt x="85" y="174"/>
                </a:lnTo>
                <a:lnTo>
                  <a:pt x="79" y="177"/>
                </a:lnTo>
                <a:lnTo>
                  <a:pt x="72" y="179"/>
                </a:lnTo>
                <a:lnTo>
                  <a:pt x="63" y="180"/>
                </a:lnTo>
                <a:lnTo>
                  <a:pt x="55" y="179"/>
                </a:lnTo>
                <a:lnTo>
                  <a:pt x="46" y="177"/>
                </a:lnTo>
                <a:lnTo>
                  <a:pt x="40" y="173"/>
                </a:lnTo>
                <a:lnTo>
                  <a:pt x="35" y="168"/>
                </a:lnTo>
                <a:lnTo>
                  <a:pt x="31" y="162"/>
                </a:lnTo>
                <a:lnTo>
                  <a:pt x="27"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3958" name="Freeform 406"/>
          <p:cNvSpPr>
            <a:spLocks/>
          </p:cNvSpPr>
          <p:nvPr/>
        </p:nvSpPr>
        <p:spPr bwMode="auto">
          <a:xfrm>
            <a:off x="4919663" y="3103563"/>
            <a:ext cx="58737" cy="106362"/>
          </a:xfrm>
          <a:custGeom>
            <a:avLst/>
            <a:gdLst>
              <a:gd name="T0" fmla="*/ 2 w 127"/>
              <a:gd name="T1" fmla="*/ 155 h 200"/>
              <a:gd name="T2" fmla="*/ 12 w 127"/>
              <a:gd name="T3" fmla="*/ 176 h 200"/>
              <a:gd name="T4" fmla="*/ 28 w 127"/>
              <a:gd name="T5" fmla="*/ 191 h 200"/>
              <a:gd name="T6" fmla="*/ 50 w 127"/>
              <a:gd name="T7" fmla="*/ 199 h 200"/>
              <a:gd name="T8" fmla="*/ 76 w 127"/>
              <a:gd name="T9" fmla="*/ 199 h 200"/>
              <a:gd name="T10" fmla="*/ 99 w 127"/>
              <a:gd name="T11" fmla="*/ 189 h 200"/>
              <a:gd name="T12" fmla="*/ 116 w 127"/>
              <a:gd name="T13" fmla="*/ 171 h 200"/>
              <a:gd name="T14" fmla="*/ 126 w 127"/>
              <a:gd name="T15" fmla="*/ 145 h 200"/>
              <a:gd name="T16" fmla="*/ 126 w 127"/>
              <a:gd name="T17" fmla="*/ 115 h 200"/>
              <a:gd name="T18" fmla="*/ 117 w 127"/>
              <a:gd name="T19" fmla="*/ 92 h 200"/>
              <a:gd name="T20" fmla="*/ 102 w 127"/>
              <a:gd name="T21" fmla="*/ 74 h 200"/>
              <a:gd name="T22" fmla="*/ 78 w 127"/>
              <a:gd name="T23" fmla="*/ 65 h 200"/>
              <a:gd name="T24" fmla="*/ 55 w 127"/>
              <a:gd name="T25" fmla="*/ 65 h 200"/>
              <a:gd name="T26" fmla="*/ 37 w 127"/>
              <a:gd name="T27" fmla="*/ 71 h 200"/>
              <a:gd name="T28" fmla="*/ 37 w 127"/>
              <a:gd name="T29" fmla="*/ 23 h 200"/>
              <a:gd name="T30" fmla="*/ 117 w 127"/>
              <a:gd name="T31" fmla="*/ 0 h 200"/>
              <a:gd name="T32" fmla="*/ 6 w 127"/>
              <a:gd name="T33" fmla="*/ 106 h 200"/>
              <a:gd name="T34" fmla="*/ 34 w 127"/>
              <a:gd name="T35" fmla="*/ 98 h 200"/>
              <a:gd name="T36" fmla="*/ 51 w 127"/>
              <a:gd name="T37" fmla="*/ 88 h 200"/>
              <a:gd name="T38" fmla="*/ 70 w 127"/>
              <a:gd name="T39" fmla="*/ 88 h 200"/>
              <a:gd name="T40" fmla="*/ 85 w 127"/>
              <a:gd name="T41" fmla="*/ 94 h 200"/>
              <a:gd name="T42" fmla="*/ 95 w 127"/>
              <a:gd name="T43" fmla="*/ 106 h 200"/>
              <a:gd name="T44" fmla="*/ 101 w 127"/>
              <a:gd name="T45" fmla="*/ 122 h 200"/>
              <a:gd name="T46" fmla="*/ 101 w 127"/>
              <a:gd name="T47" fmla="*/ 141 h 200"/>
              <a:gd name="T48" fmla="*/ 95 w 127"/>
              <a:gd name="T49" fmla="*/ 157 h 200"/>
              <a:gd name="T50" fmla="*/ 85 w 127"/>
              <a:gd name="T51" fmla="*/ 169 h 200"/>
              <a:gd name="T52" fmla="*/ 70 w 127"/>
              <a:gd name="T53" fmla="*/ 175 h 200"/>
              <a:gd name="T54" fmla="*/ 54 w 127"/>
              <a:gd name="T55" fmla="*/ 176 h 200"/>
              <a:gd name="T56" fmla="*/ 41 w 127"/>
              <a:gd name="T57" fmla="*/ 171 h 200"/>
              <a:gd name="T58" fmla="*/ 32 w 127"/>
              <a:gd name="T59" fmla="*/ 162 h 200"/>
              <a:gd name="T60" fmla="*/ 26 w 127"/>
              <a:gd name="T61" fmla="*/ 150 h 200"/>
              <a:gd name="T62" fmla="*/ 0 w 127"/>
              <a:gd name="T63" fmla="*/ 143 h 2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7"/>
              <a:gd name="T97" fmla="*/ 0 h 200"/>
              <a:gd name="T98" fmla="*/ 127 w 127"/>
              <a:gd name="T99" fmla="*/ 200 h 2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7" h="200">
                <a:moveTo>
                  <a:pt x="0" y="143"/>
                </a:moveTo>
                <a:lnTo>
                  <a:pt x="2" y="155"/>
                </a:lnTo>
                <a:lnTo>
                  <a:pt x="7" y="166"/>
                </a:lnTo>
                <a:lnTo>
                  <a:pt x="12" y="176"/>
                </a:lnTo>
                <a:lnTo>
                  <a:pt x="19" y="185"/>
                </a:lnTo>
                <a:lnTo>
                  <a:pt x="28" y="191"/>
                </a:lnTo>
                <a:lnTo>
                  <a:pt x="38" y="196"/>
                </a:lnTo>
                <a:lnTo>
                  <a:pt x="50" y="199"/>
                </a:lnTo>
                <a:lnTo>
                  <a:pt x="62" y="200"/>
                </a:lnTo>
                <a:lnTo>
                  <a:pt x="76" y="199"/>
                </a:lnTo>
                <a:lnTo>
                  <a:pt x="89" y="196"/>
                </a:lnTo>
                <a:lnTo>
                  <a:pt x="99" y="189"/>
                </a:lnTo>
                <a:lnTo>
                  <a:pt x="109" y="180"/>
                </a:lnTo>
                <a:lnTo>
                  <a:pt x="116" y="171"/>
                </a:lnTo>
                <a:lnTo>
                  <a:pt x="123" y="158"/>
                </a:lnTo>
                <a:lnTo>
                  <a:pt x="126" y="145"/>
                </a:lnTo>
                <a:lnTo>
                  <a:pt x="127" y="130"/>
                </a:lnTo>
                <a:lnTo>
                  <a:pt x="126" y="115"/>
                </a:lnTo>
                <a:lnTo>
                  <a:pt x="123" y="102"/>
                </a:lnTo>
                <a:lnTo>
                  <a:pt x="117" y="92"/>
                </a:lnTo>
                <a:lnTo>
                  <a:pt x="110" y="83"/>
                </a:lnTo>
                <a:lnTo>
                  <a:pt x="102" y="74"/>
                </a:lnTo>
                <a:lnTo>
                  <a:pt x="91" y="69"/>
                </a:lnTo>
                <a:lnTo>
                  <a:pt x="78" y="65"/>
                </a:lnTo>
                <a:lnTo>
                  <a:pt x="66" y="64"/>
                </a:lnTo>
                <a:lnTo>
                  <a:pt x="55" y="65"/>
                </a:lnTo>
                <a:lnTo>
                  <a:pt x="46" y="67"/>
                </a:lnTo>
                <a:lnTo>
                  <a:pt x="37" y="71"/>
                </a:lnTo>
                <a:lnTo>
                  <a:pt x="30" y="77"/>
                </a:lnTo>
                <a:lnTo>
                  <a:pt x="37" y="23"/>
                </a:lnTo>
                <a:lnTo>
                  <a:pt x="117" y="23"/>
                </a:lnTo>
                <a:lnTo>
                  <a:pt x="117" y="0"/>
                </a:lnTo>
                <a:lnTo>
                  <a:pt x="20" y="0"/>
                </a:lnTo>
                <a:lnTo>
                  <a:pt x="6" y="106"/>
                </a:lnTo>
                <a:lnTo>
                  <a:pt x="27" y="106"/>
                </a:lnTo>
                <a:lnTo>
                  <a:pt x="34" y="98"/>
                </a:lnTo>
                <a:lnTo>
                  <a:pt x="41" y="92"/>
                </a:lnTo>
                <a:lnTo>
                  <a:pt x="51" y="88"/>
                </a:lnTo>
                <a:lnTo>
                  <a:pt x="62" y="87"/>
                </a:lnTo>
                <a:lnTo>
                  <a:pt x="70" y="88"/>
                </a:lnTo>
                <a:lnTo>
                  <a:pt x="78" y="91"/>
                </a:lnTo>
                <a:lnTo>
                  <a:pt x="85" y="94"/>
                </a:lnTo>
                <a:lnTo>
                  <a:pt x="91" y="99"/>
                </a:lnTo>
                <a:lnTo>
                  <a:pt x="95" y="106"/>
                </a:lnTo>
                <a:lnTo>
                  <a:pt x="98" y="113"/>
                </a:lnTo>
                <a:lnTo>
                  <a:pt x="101" y="122"/>
                </a:lnTo>
                <a:lnTo>
                  <a:pt x="102" y="131"/>
                </a:lnTo>
                <a:lnTo>
                  <a:pt x="101" y="141"/>
                </a:lnTo>
                <a:lnTo>
                  <a:pt x="98" y="150"/>
                </a:lnTo>
                <a:lnTo>
                  <a:pt x="95" y="157"/>
                </a:lnTo>
                <a:lnTo>
                  <a:pt x="90" y="164"/>
                </a:lnTo>
                <a:lnTo>
                  <a:pt x="85" y="169"/>
                </a:lnTo>
                <a:lnTo>
                  <a:pt x="77" y="172"/>
                </a:lnTo>
                <a:lnTo>
                  <a:pt x="70" y="175"/>
                </a:lnTo>
                <a:lnTo>
                  <a:pt x="62" y="176"/>
                </a:lnTo>
                <a:lnTo>
                  <a:pt x="54" y="176"/>
                </a:lnTo>
                <a:lnTo>
                  <a:pt x="48" y="173"/>
                </a:lnTo>
                <a:lnTo>
                  <a:pt x="41" y="171"/>
                </a:lnTo>
                <a:lnTo>
                  <a:pt x="36" y="168"/>
                </a:lnTo>
                <a:lnTo>
                  <a:pt x="32" y="162"/>
                </a:lnTo>
                <a:lnTo>
                  <a:pt x="29" y="157"/>
                </a:lnTo>
                <a:lnTo>
                  <a:pt x="26" y="150"/>
                </a:lnTo>
                <a:lnTo>
                  <a:pt x="25" y="143"/>
                </a:lnTo>
                <a:lnTo>
                  <a:pt x="0" y="143"/>
                </a:lnTo>
                <a:close/>
              </a:path>
            </a:pathLst>
          </a:custGeom>
          <a:solidFill>
            <a:srgbClr val="000080"/>
          </a:solidFill>
          <a:ln w="9525">
            <a:noFill/>
            <a:round/>
            <a:headEnd/>
            <a:tailEnd/>
          </a:ln>
        </p:spPr>
        <p:txBody>
          <a:bodyPr/>
          <a:lstStyle/>
          <a:p>
            <a:endParaRPr lang="ru-RU"/>
          </a:p>
        </p:txBody>
      </p:sp>
      <p:sp>
        <p:nvSpPr>
          <p:cNvPr id="23959" name="Freeform 407"/>
          <p:cNvSpPr>
            <a:spLocks/>
          </p:cNvSpPr>
          <p:nvPr/>
        </p:nvSpPr>
        <p:spPr bwMode="auto">
          <a:xfrm>
            <a:off x="5537200" y="3097213"/>
            <a:ext cx="60325" cy="109537"/>
          </a:xfrm>
          <a:custGeom>
            <a:avLst/>
            <a:gdLst>
              <a:gd name="T0" fmla="*/ 0 w 127"/>
              <a:gd name="T1" fmla="*/ 208 h 208"/>
              <a:gd name="T2" fmla="*/ 26 w 127"/>
              <a:gd name="T3" fmla="*/ 208 h 208"/>
              <a:gd name="T4" fmla="*/ 26 w 127"/>
              <a:gd name="T5" fmla="*/ 112 h 208"/>
              <a:gd name="T6" fmla="*/ 114 w 127"/>
              <a:gd name="T7" fmla="*/ 112 h 208"/>
              <a:gd name="T8" fmla="*/ 114 w 127"/>
              <a:gd name="T9" fmla="*/ 86 h 208"/>
              <a:gd name="T10" fmla="*/ 26 w 127"/>
              <a:gd name="T11" fmla="*/ 86 h 208"/>
              <a:gd name="T12" fmla="*/ 26 w 127"/>
              <a:gd name="T13" fmla="*/ 26 h 208"/>
              <a:gd name="T14" fmla="*/ 127 w 127"/>
              <a:gd name="T15" fmla="*/ 26 h 208"/>
              <a:gd name="T16" fmla="*/ 127 w 127"/>
              <a:gd name="T17" fmla="*/ 0 h 208"/>
              <a:gd name="T18" fmla="*/ 0 w 127"/>
              <a:gd name="T19" fmla="*/ 0 h 208"/>
              <a:gd name="T20" fmla="*/ 0 w 127"/>
              <a:gd name="T21" fmla="*/ 208 h 2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7"/>
              <a:gd name="T34" fmla="*/ 0 h 208"/>
              <a:gd name="T35" fmla="*/ 127 w 127"/>
              <a:gd name="T36" fmla="*/ 208 h 2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7" h="208">
                <a:moveTo>
                  <a:pt x="0" y="208"/>
                </a:moveTo>
                <a:lnTo>
                  <a:pt x="26" y="208"/>
                </a:lnTo>
                <a:lnTo>
                  <a:pt x="26" y="112"/>
                </a:lnTo>
                <a:lnTo>
                  <a:pt x="114" y="112"/>
                </a:lnTo>
                <a:lnTo>
                  <a:pt x="114" y="86"/>
                </a:lnTo>
                <a:lnTo>
                  <a:pt x="26" y="86"/>
                </a:lnTo>
                <a:lnTo>
                  <a:pt x="26" y="26"/>
                </a:lnTo>
                <a:lnTo>
                  <a:pt x="127" y="26"/>
                </a:lnTo>
                <a:lnTo>
                  <a:pt x="127" y="0"/>
                </a:lnTo>
                <a:lnTo>
                  <a:pt x="0" y="0"/>
                </a:lnTo>
                <a:lnTo>
                  <a:pt x="0" y="208"/>
                </a:lnTo>
                <a:close/>
              </a:path>
            </a:pathLst>
          </a:custGeom>
          <a:solidFill>
            <a:srgbClr val="000080"/>
          </a:solidFill>
          <a:ln w="9525">
            <a:noFill/>
            <a:round/>
            <a:headEnd/>
            <a:tailEnd/>
          </a:ln>
        </p:spPr>
        <p:txBody>
          <a:bodyPr/>
          <a:lstStyle/>
          <a:p>
            <a:endParaRPr lang="ru-RU"/>
          </a:p>
        </p:txBody>
      </p:sp>
      <p:sp>
        <p:nvSpPr>
          <p:cNvPr id="23960" name="Freeform 408"/>
          <p:cNvSpPr>
            <a:spLocks noEditPoints="1"/>
          </p:cNvSpPr>
          <p:nvPr/>
        </p:nvSpPr>
        <p:spPr bwMode="auto">
          <a:xfrm>
            <a:off x="5607050" y="3097213"/>
            <a:ext cx="12700" cy="109537"/>
          </a:xfrm>
          <a:custGeom>
            <a:avLst/>
            <a:gdLst>
              <a:gd name="T0" fmla="*/ 0 w 23"/>
              <a:gd name="T1" fmla="*/ 208 h 208"/>
              <a:gd name="T2" fmla="*/ 23 w 23"/>
              <a:gd name="T3" fmla="*/ 208 h 208"/>
              <a:gd name="T4" fmla="*/ 23 w 23"/>
              <a:gd name="T5" fmla="*/ 56 h 208"/>
              <a:gd name="T6" fmla="*/ 0 w 23"/>
              <a:gd name="T7" fmla="*/ 56 h 208"/>
              <a:gd name="T8" fmla="*/ 0 w 23"/>
              <a:gd name="T9" fmla="*/ 208 h 208"/>
              <a:gd name="T10" fmla="*/ 0 w 23"/>
              <a:gd name="T11" fmla="*/ 28 h 208"/>
              <a:gd name="T12" fmla="*/ 23 w 23"/>
              <a:gd name="T13" fmla="*/ 28 h 208"/>
              <a:gd name="T14" fmla="*/ 23 w 23"/>
              <a:gd name="T15" fmla="*/ 0 h 208"/>
              <a:gd name="T16" fmla="*/ 0 w 23"/>
              <a:gd name="T17" fmla="*/ 0 h 208"/>
              <a:gd name="T18" fmla="*/ 0 w 23"/>
              <a:gd name="T19" fmla="*/ 28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961" name="Freeform 409"/>
          <p:cNvSpPr>
            <a:spLocks noEditPoints="1"/>
          </p:cNvSpPr>
          <p:nvPr/>
        </p:nvSpPr>
        <p:spPr bwMode="auto">
          <a:xfrm>
            <a:off x="5632450" y="3097213"/>
            <a:ext cx="58738" cy="111125"/>
          </a:xfrm>
          <a:custGeom>
            <a:avLst/>
            <a:gdLst>
              <a:gd name="T0" fmla="*/ 126 w 126"/>
              <a:gd name="T1" fmla="*/ 0 h 211"/>
              <a:gd name="T2" fmla="*/ 104 w 126"/>
              <a:gd name="T3" fmla="*/ 0 h 211"/>
              <a:gd name="T4" fmla="*/ 104 w 126"/>
              <a:gd name="T5" fmla="*/ 76 h 211"/>
              <a:gd name="T6" fmla="*/ 96 w 126"/>
              <a:gd name="T7" fmla="*/ 65 h 211"/>
              <a:gd name="T8" fmla="*/ 85 w 126"/>
              <a:gd name="T9" fmla="*/ 58 h 211"/>
              <a:gd name="T10" fmla="*/ 74 w 126"/>
              <a:gd name="T11" fmla="*/ 54 h 211"/>
              <a:gd name="T12" fmla="*/ 60 w 126"/>
              <a:gd name="T13" fmla="*/ 53 h 211"/>
              <a:gd name="T14" fmla="*/ 47 w 126"/>
              <a:gd name="T15" fmla="*/ 54 h 211"/>
              <a:gd name="T16" fmla="*/ 36 w 126"/>
              <a:gd name="T17" fmla="*/ 58 h 211"/>
              <a:gd name="T18" fmla="*/ 25 w 126"/>
              <a:gd name="T19" fmla="*/ 64 h 211"/>
              <a:gd name="T20" fmla="*/ 17 w 126"/>
              <a:gd name="T21" fmla="*/ 74 h 211"/>
              <a:gd name="T22" fmla="*/ 9 w 126"/>
              <a:gd name="T23" fmla="*/ 85 h 211"/>
              <a:gd name="T24" fmla="*/ 4 w 126"/>
              <a:gd name="T25" fmla="*/ 99 h 211"/>
              <a:gd name="T26" fmla="*/ 1 w 126"/>
              <a:gd name="T27" fmla="*/ 114 h 211"/>
              <a:gd name="T28" fmla="*/ 0 w 126"/>
              <a:gd name="T29" fmla="*/ 132 h 211"/>
              <a:gd name="T30" fmla="*/ 1 w 126"/>
              <a:gd name="T31" fmla="*/ 149 h 211"/>
              <a:gd name="T32" fmla="*/ 4 w 126"/>
              <a:gd name="T33" fmla="*/ 166 h 211"/>
              <a:gd name="T34" fmla="*/ 9 w 126"/>
              <a:gd name="T35" fmla="*/ 178 h 211"/>
              <a:gd name="T36" fmla="*/ 17 w 126"/>
              <a:gd name="T37" fmla="*/ 190 h 211"/>
              <a:gd name="T38" fmla="*/ 25 w 126"/>
              <a:gd name="T39" fmla="*/ 199 h 211"/>
              <a:gd name="T40" fmla="*/ 36 w 126"/>
              <a:gd name="T41" fmla="*/ 205 h 211"/>
              <a:gd name="T42" fmla="*/ 47 w 126"/>
              <a:gd name="T43" fmla="*/ 210 h 211"/>
              <a:gd name="T44" fmla="*/ 60 w 126"/>
              <a:gd name="T45" fmla="*/ 211 h 211"/>
              <a:gd name="T46" fmla="*/ 72 w 126"/>
              <a:gd name="T47" fmla="*/ 210 h 211"/>
              <a:gd name="T48" fmla="*/ 84 w 126"/>
              <a:gd name="T49" fmla="*/ 205 h 211"/>
              <a:gd name="T50" fmla="*/ 95 w 126"/>
              <a:gd name="T51" fmla="*/ 198 h 211"/>
              <a:gd name="T52" fmla="*/ 104 w 126"/>
              <a:gd name="T53" fmla="*/ 188 h 211"/>
              <a:gd name="T54" fmla="*/ 104 w 126"/>
              <a:gd name="T55" fmla="*/ 208 h 211"/>
              <a:gd name="T56" fmla="*/ 126 w 126"/>
              <a:gd name="T57" fmla="*/ 208 h 211"/>
              <a:gd name="T58" fmla="*/ 126 w 126"/>
              <a:gd name="T59" fmla="*/ 0 h 211"/>
              <a:gd name="T60" fmla="*/ 105 w 126"/>
              <a:gd name="T61" fmla="*/ 132 h 211"/>
              <a:gd name="T62" fmla="*/ 104 w 126"/>
              <a:gd name="T63" fmla="*/ 145 h 211"/>
              <a:gd name="T64" fmla="*/ 102 w 126"/>
              <a:gd name="T65" fmla="*/ 156 h 211"/>
              <a:gd name="T66" fmla="*/ 99 w 126"/>
              <a:gd name="T67" fmla="*/ 166 h 211"/>
              <a:gd name="T68" fmla="*/ 95 w 126"/>
              <a:gd name="T69" fmla="*/ 174 h 211"/>
              <a:gd name="T70" fmla="*/ 88 w 126"/>
              <a:gd name="T71" fmla="*/ 181 h 211"/>
              <a:gd name="T72" fmla="*/ 82 w 126"/>
              <a:gd name="T73" fmla="*/ 185 h 211"/>
              <a:gd name="T74" fmla="*/ 74 w 126"/>
              <a:gd name="T75" fmla="*/ 188 h 211"/>
              <a:gd name="T76" fmla="*/ 65 w 126"/>
              <a:gd name="T77" fmla="*/ 189 h 211"/>
              <a:gd name="T78" fmla="*/ 56 w 126"/>
              <a:gd name="T79" fmla="*/ 188 h 211"/>
              <a:gd name="T80" fmla="*/ 48 w 126"/>
              <a:gd name="T81" fmla="*/ 185 h 211"/>
              <a:gd name="T82" fmla="*/ 41 w 126"/>
              <a:gd name="T83" fmla="*/ 181 h 211"/>
              <a:gd name="T84" fmla="*/ 35 w 126"/>
              <a:gd name="T85" fmla="*/ 175 h 211"/>
              <a:gd name="T86" fmla="*/ 30 w 126"/>
              <a:gd name="T87" fmla="*/ 167 h 211"/>
              <a:gd name="T88" fmla="*/ 27 w 126"/>
              <a:gd name="T89" fmla="*/ 157 h 211"/>
              <a:gd name="T90" fmla="*/ 25 w 126"/>
              <a:gd name="T91" fmla="*/ 147 h 211"/>
              <a:gd name="T92" fmla="*/ 24 w 126"/>
              <a:gd name="T93" fmla="*/ 134 h 211"/>
              <a:gd name="T94" fmla="*/ 25 w 126"/>
              <a:gd name="T95" fmla="*/ 121 h 211"/>
              <a:gd name="T96" fmla="*/ 27 w 126"/>
              <a:gd name="T97" fmla="*/ 110 h 211"/>
              <a:gd name="T98" fmla="*/ 30 w 126"/>
              <a:gd name="T99" fmla="*/ 99 h 211"/>
              <a:gd name="T100" fmla="*/ 35 w 126"/>
              <a:gd name="T101" fmla="*/ 91 h 211"/>
              <a:gd name="T102" fmla="*/ 41 w 126"/>
              <a:gd name="T103" fmla="*/ 84 h 211"/>
              <a:gd name="T104" fmla="*/ 47 w 126"/>
              <a:gd name="T105" fmla="*/ 79 h 211"/>
              <a:gd name="T106" fmla="*/ 56 w 126"/>
              <a:gd name="T107" fmla="*/ 77 h 211"/>
              <a:gd name="T108" fmla="*/ 64 w 126"/>
              <a:gd name="T109" fmla="*/ 76 h 211"/>
              <a:gd name="T110" fmla="*/ 74 w 126"/>
              <a:gd name="T111" fmla="*/ 77 h 211"/>
              <a:gd name="T112" fmla="*/ 82 w 126"/>
              <a:gd name="T113" fmla="*/ 79 h 211"/>
              <a:gd name="T114" fmla="*/ 89 w 126"/>
              <a:gd name="T115" fmla="*/ 84 h 211"/>
              <a:gd name="T116" fmla="*/ 95 w 126"/>
              <a:gd name="T117" fmla="*/ 90 h 211"/>
              <a:gd name="T118" fmla="*/ 100 w 126"/>
              <a:gd name="T119" fmla="*/ 98 h 211"/>
              <a:gd name="T120" fmla="*/ 103 w 126"/>
              <a:gd name="T121" fmla="*/ 107 h 211"/>
              <a:gd name="T122" fmla="*/ 104 w 126"/>
              <a:gd name="T123" fmla="*/ 119 h 211"/>
              <a:gd name="T124" fmla="*/ 105 w 126"/>
              <a:gd name="T125" fmla="*/ 132 h 21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6"/>
              <a:gd name="T190" fmla="*/ 0 h 211"/>
              <a:gd name="T191" fmla="*/ 126 w 126"/>
              <a:gd name="T192" fmla="*/ 211 h 21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6" h="211">
                <a:moveTo>
                  <a:pt x="126" y="0"/>
                </a:moveTo>
                <a:lnTo>
                  <a:pt x="104" y="0"/>
                </a:lnTo>
                <a:lnTo>
                  <a:pt x="104" y="76"/>
                </a:lnTo>
                <a:lnTo>
                  <a:pt x="96" y="65"/>
                </a:lnTo>
                <a:lnTo>
                  <a:pt x="85" y="58"/>
                </a:lnTo>
                <a:lnTo>
                  <a:pt x="74" y="54"/>
                </a:lnTo>
                <a:lnTo>
                  <a:pt x="60" y="53"/>
                </a:lnTo>
                <a:lnTo>
                  <a:pt x="47" y="54"/>
                </a:lnTo>
                <a:lnTo>
                  <a:pt x="36" y="58"/>
                </a:lnTo>
                <a:lnTo>
                  <a:pt x="25" y="64"/>
                </a:lnTo>
                <a:lnTo>
                  <a:pt x="17" y="74"/>
                </a:lnTo>
                <a:lnTo>
                  <a:pt x="9" y="85"/>
                </a:lnTo>
                <a:lnTo>
                  <a:pt x="4" y="99"/>
                </a:lnTo>
                <a:lnTo>
                  <a:pt x="1" y="114"/>
                </a:lnTo>
                <a:lnTo>
                  <a:pt x="0" y="132"/>
                </a:lnTo>
                <a:lnTo>
                  <a:pt x="1" y="149"/>
                </a:lnTo>
                <a:lnTo>
                  <a:pt x="4" y="166"/>
                </a:lnTo>
                <a:lnTo>
                  <a:pt x="9" y="178"/>
                </a:lnTo>
                <a:lnTo>
                  <a:pt x="17" y="190"/>
                </a:lnTo>
                <a:lnTo>
                  <a:pt x="25" y="199"/>
                </a:lnTo>
                <a:lnTo>
                  <a:pt x="36" y="205"/>
                </a:lnTo>
                <a:lnTo>
                  <a:pt x="47" y="210"/>
                </a:lnTo>
                <a:lnTo>
                  <a:pt x="60" y="211"/>
                </a:lnTo>
                <a:lnTo>
                  <a:pt x="72" y="210"/>
                </a:lnTo>
                <a:lnTo>
                  <a:pt x="84" y="205"/>
                </a:lnTo>
                <a:lnTo>
                  <a:pt x="95" y="198"/>
                </a:lnTo>
                <a:lnTo>
                  <a:pt x="104" y="188"/>
                </a:lnTo>
                <a:lnTo>
                  <a:pt x="104" y="208"/>
                </a:lnTo>
                <a:lnTo>
                  <a:pt x="126" y="208"/>
                </a:lnTo>
                <a:lnTo>
                  <a:pt x="126" y="0"/>
                </a:lnTo>
                <a:close/>
                <a:moveTo>
                  <a:pt x="105" y="132"/>
                </a:moveTo>
                <a:lnTo>
                  <a:pt x="104" y="145"/>
                </a:lnTo>
                <a:lnTo>
                  <a:pt x="102" y="156"/>
                </a:lnTo>
                <a:lnTo>
                  <a:pt x="99" y="166"/>
                </a:lnTo>
                <a:lnTo>
                  <a:pt x="95" y="174"/>
                </a:lnTo>
                <a:lnTo>
                  <a:pt x="88" y="181"/>
                </a:lnTo>
                <a:lnTo>
                  <a:pt x="82" y="185"/>
                </a:lnTo>
                <a:lnTo>
                  <a:pt x="74" y="188"/>
                </a:lnTo>
                <a:lnTo>
                  <a:pt x="65" y="189"/>
                </a:lnTo>
                <a:lnTo>
                  <a:pt x="56" y="188"/>
                </a:lnTo>
                <a:lnTo>
                  <a:pt x="48" y="185"/>
                </a:lnTo>
                <a:lnTo>
                  <a:pt x="41" y="181"/>
                </a:lnTo>
                <a:lnTo>
                  <a:pt x="35" y="175"/>
                </a:lnTo>
                <a:lnTo>
                  <a:pt x="30" y="167"/>
                </a:lnTo>
                <a:lnTo>
                  <a:pt x="27" y="157"/>
                </a:lnTo>
                <a:lnTo>
                  <a:pt x="25" y="147"/>
                </a:lnTo>
                <a:lnTo>
                  <a:pt x="24" y="134"/>
                </a:lnTo>
                <a:lnTo>
                  <a:pt x="25" y="121"/>
                </a:lnTo>
                <a:lnTo>
                  <a:pt x="27" y="110"/>
                </a:lnTo>
                <a:lnTo>
                  <a:pt x="30" y="99"/>
                </a:lnTo>
                <a:lnTo>
                  <a:pt x="35" y="91"/>
                </a:lnTo>
                <a:lnTo>
                  <a:pt x="41" y="84"/>
                </a:lnTo>
                <a:lnTo>
                  <a:pt x="47" y="79"/>
                </a:lnTo>
                <a:lnTo>
                  <a:pt x="56" y="77"/>
                </a:lnTo>
                <a:lnTo>
                  <a:pt x="64" y="76"/>
                </a:lnTo>
                <a:lnTo>
                  <a:pt x="74" y="77"/>
                </a:lnTo>
                <a:lnTo>
                  <a:pt x="82" y="79"/>
                </a:lnTo>
                <a:lnTo>
                  <a:pt x="89" y="84"/>
                </a:lnTo>
                <a:lnTo>
                  <a:pt x="95" y="90"/>
                </a:lnTo>
                <a:lnTo>
                  <a:pt x="100" y="98"/>
                </a:lnTo>
                <a:lnTo>
                  <a:pt x="103" y="107"/>
                </a:lnTo>
                <a:lnTo>
                  <a:pt x="104" y="119"/>
                </a:lnTo>
                <a:lnTo>
                  <a:pt x="105" y="132"/>
                </a:lnTo>
                <a:close/>
              </a:path>
            </a:pathLst>
          </a:custGeom>
          <a:solidFill>
            <a:srgbClr val="000080"/>
          </a:solidFill>
          <a:ln w="9525">
            <a:noFill/>
            <a:round/>
            <a:headEnd/>
            <a:tailEnd/>
          </a:ln>
        </p:spPr>
        <p:txBody>
          <a:bodyPr/>
          <a:lstStyle/>
          <a:p>
            <a:endParaRPr lang="ru-RU"/>
          </a:p>
        </p:txBody>
      </p:sp>
      <p:sp>
        <p:nvSpPr>
          <p:cNvPr id="23962" name="Freeform 410"/>
          <p:cNvSpPr>
            <a:spLocks noEditPoints="1"/>
          </p:cNvSpPr>
          <p:nvPr/>
        </p:nvSpPr>
        <p:spPr bwMode="auto">
          <a:xfrm>
            <a:off x="5705475" y="3090863"/>
            <a:ext cx="57150" cy="117475"/>
          </a:xfrm>
          <a:custGeom>
            <a:avLst/>
            <a:gdLst>
              <a:gd name="T0" fmla="*/ 97 w 123"/>
              <a:gd name="T1" fmla="*/ 179 h 224"/>
              <a:gd name="T2" fmla="*/ 90 w 123"/>
              <a:gd name="T3" fmla="*/ 189 h 224"/>
              <a:gd name="T4" fmla="*/ 82 w 123"/>
              <a:gd name="T5" fmla="*/ 196 h 224"/>
              <a:gd name="T6" fmla="*/ 70 w 123"/>
              <a:gd name="T7" fmla="*/ 201 h 224"/>
              <a:gd name="T8" fmla="*/ 55 w 123"/>
              <a:gd name="T9" fmla="*/ 200 h 224"/>
              <a:gd name="T10" fmla="*/ 41 w 123"/>
              <a:gd name="T11" fmla="*/ 194 h 224"/>
              <a:gd name="T12" fmla="*/ 30 w 123"/>
              <a:gd name="T13" fmla="*/ 182 h 224"/>
              <a:gd name="T14" fmla="*/ 25 w 123"/>
              <a:gd name="T15" fmla="*/ 163 h 224"/>
              <a:gd name="T16" fmla="*/ 123 w 123"/>
              <a:gd name="T17" fmla="*/ 153 h 224"/>
              <a:gd name="T18" fmla="*/ 122 w 123"/>
              <a:gd name="T19" fmla="*/ 125 h 224"/>
              <a:gd name="T20" fmla="*/ 114 w 123"/>
              <a:gd name="T21" fmla="*/ 96 h 224"/>
              <a:gd name="T22" fmla="*/ 98 w 123"/>
              <a:gd name="T23" fmla="*/ 77 h 224"/>
              <a:gd name="T24" fmla="*/ 76 w 123"/>
              <a:gd name="T25" fmla="*/ 67 h 224"/>
              <a:gd name="T26" fmla="*/ 48 w 123"/>
              <a:gd name="T27" fmla="*/ 67 h 224"/>
              <a:gd name="T28" fmla="*/ 25 w 123"/>
              <a:gd name="T29" fmla="*/ 77 h 224"/>
              <a:gd name="T30" fmla="*/ 9 w 123"/>
              <a:gd name="T31" fmla="*/ 98 h 224"/>
              <a:gd name="T32" fmla="*/ 1 w 123"/>
              <a:gd name="T33" fmla="*/ 129 h 224"/>
              <a:gd name="T34" fmla="*/ 1 w 123"/>
              <a:gd name="T35" fmla="*/ 163 h 224"/>
              <a:gd name="T36" fmla="*/ 9 w 123"/>
              <a:gd name="T37" fmla="*/ 193 h 224"/>
              <a:gd name="T38" fmla="*/ 25 w 123"/>
              <a:gd name="T39" fmla="*/ 212 h 224"/>
              <a:gd name="T40" fmla="*/ 48 w 123"/>
              <a:gd name="T41" fmla="*/ 223 h 224"/>
              <a:gd name="T42" fmla="*/ 72 w 123"/>
              <a:gd name="T43" fmla="*/ 223 h 224"/>
              <a:gd name="T44" fmla="*/ 94 w 123"/>
              <a:gd name="T45" fmla="*/ 216 h 224"/>
              <a:gd name="T46" fmla="*/ 108 w 123"/>
              <a:gd name="T47" fmla="*/ 203 h 224"/>
              <a:gd name="T48" fmla="*/ 119 w 123"/>
              <a:gd name="T49" fmla="*/ 184 h 224"/>
              <a:gd name="T50" fmla="*/ 99 w 123"/>
              <a:gd name="T51" fmla="*/ 173 h 224"/>
              <a:gd name="T52" fmla="*/ 25 w 123"/>
              <a:gd name="T53" fmla="*/ 122 h 224"/>
              <a:gd name="T54" fmla="*/ 31 w 123"/>
              <a:gd name="T55" fmla="*/ 105 h 224"/>
              <a:gd name="T56" fmla="*/ 41 w 123"/>
              <a:gd name="T57" fmla="*/ 94 h 224"/>
              <a:gd name="T58" fmla="*/ 53 w 123"/>
              <a:gd name="T59" fmla="*/ 89 h 224"/>
              <a:gd name="T60" fmla="*/ 70 w 123"/>
              <a:gd name="T61" fmla="*/ 89 h 224"/>
              <a:gd name="T62" fmla="*/ 84 w 123"/>
              <a:gd name="T63" fmla="*/ 95 h 224"/>
              <a:gd name="T64" fmla="*/ 94 w 123"/>
              <a:gd name="T65" fmla="*/ 105 h 224"/>
              <a:gd name="T66" fmla="*/ 98 w 123"/>
              <a:gd name="T67" fmla="*/ 122 h 224"/>
              <a:gd name="T68" fmla="*/ 24 w 123"/>
              <a:gd name="T69" fmla="*/ 132 h 224"/>
              <a:gd name="T70" fmla="*/ 53 w 123"/>
              <a:gd name="T71" fmla="*/ 0 h 224"/>
              <a:gd name="T72" fmla="*/ 64 w 123"/>
              <a:gd name="T73" fmla="*/ 49 h 2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4"/>
              <a:gd name="T113" fmla="*/ 123 w 123"/>
              <a:gd name="T114" fmla="*/ 224 h 2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4">
                <a:moveTo>
                  <a:pt x="99" y="173"/>
                </a:moveTo>
                <a:lnTo>
                  <a:pt x="97" y="179"/>
                </a:lnTo>
                <a:lnTo>
                  <a:pt x="94" y="184"/>
                </a:lnTo>
                <a:lnTo>
                  <a:pt x="90" y="189"/>
                </a:lnTo>
                <a:lnTo>
                  <a:pt x="86" y="194"/>
                </a:lnTo>
                <a:lnTo>
                  <a:pt x="82" y="196"/>
                </a:lnTo>
                <a:lnTo>
                  <a:pt x="77" y="198"/>
                </a:lnTo>
                <a:lnTo>
                  <a:pt x="70" y="201"/>
                </a:lnTo>
                <a:lnTo>
                  <a:pt x="63" y="201"/>
                </a:lnTo>
                <a:lnTo>
                  <a:pt x="55" y="200"/>
                </a:lnTo>
                <a:lnTo>
                  <a:pt x="47" y="197"/>
                </a:lnTo>
                <a:lnTo>
                  <a:pt x="41" y="194"/>
                </a:lnTo>
                <a:lnTo>
                  <a:pt x="34" y="188"/>
                </a:lnTo>
                <a:lnTo>
                  <a:pt x="30" y="182"/>
                </a:lnTo>
                <a:lnTo>
                  <a:pt x="27" y="174"/>
                </a:lnTo>
                <a:lnTo>
                  <a:pt x="25" y="163"/>
                </a:lnTo>
                <a:lnTo>
                  <a:pt x="24" y="153"/>
                </a:lnTo>
                <a:lnTo>
                  <a:pt x="123" y="153"/>
                </a:lnTo>
                <a:lnTo>
                  <a:pt x="123" y="141"/>
                </a:lnTo>
                <a:lnTo>
                  <a:pt x="122" y="125"/>
                </a:lnTo>
                <a:lnTo>
                  <a:pt x="119" y="109"/>
                </a:lnTo>
                <a:lnTo>
                  <a:pt x="114" y="96"/>
                </a:lnTo>
                <a:lnTo>
                  <a:pt x="107" y="85"/>
                </a:lnTo>
                <a:lnTo>
                  <a:pt x="98" y="77"/>
                </a:lnTo>
                <a:lnTo>
                  <a:pt x="87" y="70"/>
                </a:lnTo>
                <a:lnTo>
                  <a:pt x="76" y="67"/>
                </a:lnTo>
                <a:lnTo>
                  <a:pt x="61" y="66"/>
                </a:lnTo>
                <a:lnTo>
                  <a:pt x="48" y="67"/>
                </a:lnTo>
                <a:lnTo>
                  <a:pt x="36" y="71"/>
                </a:lnTo>
                <a:lnTo>
                  <a:pt x="25" y="77"/>
                </a:lnTo>
                <a:lnTo>
                  <a:pt x="17" y="87"/>
                </a:lnTo>
                <a:lnTo>
                  <a:pt x="9" y="98"/>
                </a:lnTo>
                <a:lnTo>
                  <a:pt x="4" y="112"/>
                </a:lnTo>
                <a:lnTo>
                  <a:pt x="1" y="129"/>
                </a:lnTo>
                <a:lnTo>
                  <a:pt x="0" y="146"/>
                </a:lnTo>
                <a:lnTo>
                  <a:pt x="1" y="163"/>
                </a:lnTo>
                <a:lnTo>
                  <a:pt x="4" y="179"/>
                </a:lnTo>
                <a:lnTo>
                  <a:pt x="9" y="193"/>
                </a:lnTo>
                <a:lnTo>
                  <a:pt x="17" y="203"/>
                </a:lnTo>
                <a:lnTo>
                  <a:pt x="25" y="212"/>
                </a:lnTo>
                <a:lnTo>
                  <a:pt x="36" y="218"/>
                </a:lnTo>
                <a:lnTo>
                  <a:pt x="48" y="223"/>
                </a:lnTo>
                <a:lnTo>
                  <a:pt x="61" y="224"/>
                </a:lnTo>
                <a:lnTo>
                  <a:pt x="72" y="223"/>
                </a:lnTo>
                <a:lnTo>
                  <a:pt x="84" y="221"/>
                </a:lnTo>
                <a:lnTo>
                  <a:pt x="94" y="216"/>
                </a:lnTo>
                <a:lnTo>
                  <a:pt x="102" y="210"/>
                </a:lnTo>
                <a:lnTo>
                  <a:pt x="108" y="203"/>
                </a:lnTo>
                <a:lnTo>
                  <a:pt x="115" y="194"/>
                </a:lnTo>
                <a:lnTo>
                  <a:pt x="119" y="184"/>
                </a:lnTo>
                <a:lnTo>
                  <a:pt x="121" y="173"/>
                </a:lnTo>
                <a:lnTo>
                  <a:pt x="99" y="173"/>
                </a:lnTo>
                <a:close/>
                <a:moveTo>
                  <a:pt x="24" y="132"/>
                </a:moveTo>
                <a:lnTo>
                  <a:pt x="25" y="122"/>
                </a:lnTo>
                <a:lnTo>
                  <a:pt x="27" y="113"/>
                </a:lnTo>
                <a:lnTo>
                  <a:pt x="31" y="105"/>
                </a:lnTo>
                <a:lnTo>
                  <a:pt x="36" y="99"/>
                </a:lnTo>
                <a:lnTo>
                  <a:pt x="41" y="94"/>
                </a:lnTo>
                <a:lnTo>
                  <a:pt x="47" y="90"/>
                </a:lnTo>
                <a:lnTo>
                  <a:pt x="53" y="89"/>
                </a:lnTo>
                <a:lnTo>
                  <a:pt x="62" y="88"/>
                </a:lnTo>
                <a:lnTo>
                  <a:pt x="70" y="89"/>
                </a:lnTo>
                <a:lnTo>
                  <a:pt x="78" y="90"/>
                </a:lnTo>
                <a:lnTo>
                  <a:pt x="84" y="95"/>
                </a:lnTo>
                <a:lnTo>
                  <a:pt x="89" y="99"/>
                </a:lnTo>
                <a:lnTo>
                  <a:pt x="94" y="105"/>
                </a:lnTo>
                <a:lnTo>
                  <a:pt x="97" y="113"/>
                </a:lnTo>
                <a:lnTo>
                  <a:pt x="98" y="122"/>
                </a:lnTo>
                <a:lnTo>
                  <a:pt x="99" y="132"/>
                </a:lnTo>
                <a:lnTo>
                  <a:pt x="24" y="132"/>
                </a:lnTo>
                <a:close/>
                <a:moveTo>
                  <a:pt x="80" y="49"/>
                </a:moveTo>
                <a:lnTo>
                  <a:pt x="53" y="0"/>
                </a:lnTo>
                <a:lnTo>
                  <a:pt x="28" y="0"/>
                </a:lnTo>
                <a:lnTo>
                  <a:pt x="64" y="49"/>
                </a:lnTo>
                <a:lnTo>
                  <a:pt x="80" y="49"/>
                </a:lnTo>
                <a:close/>
              </a:path>
            </a:pathLst>
          </a:custGeom>
          <a:solidFill>
            <a:srgbClr val="000080"/>
          </a:solidFill>
          <a:ln w="9525">
            <a:noFill/>
            <a:round/>
            <a:headEnd/>
            <a:tailEnd/>
          </a:ln>
        </p:spPr>
        <p:txBody>
          <a:bodyPr/>
          <a:lstStyle/>
          <a:p>
            <a:endParaRPr lang="ru-RU"/>
          </a:p>
        </p:txBody>
      </p:sp>
      <p:sp>
        <p:nvSpPr>
          <p:cNvPr id="23963" name="Rectangle 411"/>
          <p:cNvSpPr>
            <a:spLocks noChangeArrowheads="1"/>
          </p:cNvSpPr>
          <p:nvPr/>
        </p:nvSpPr>
        <p:spPr bwMode="auto">
          <a:xfrm>
            <a:off x="5773738" y="3097213"/>
            <a:ext cx="11112" cy="109537"/>
          </a:xfrm>
          <a:prstGeom prst="rect">
            <a:avLst/>
          </a:prstGeom>
          <a:solidFill>
            <a:srgbClr val="000080"/>
          </a:solidFill>
          <a:ln w="9525">
            <a:noFill/>
            <a:miter lim="800000"/>
            <a:headEnd/>
            <a:tailEnd/>
          </a:ln>
        </p:spPr>
        <p:txBody>
          <a:bodyPr/>
          <a:lstStyle/>
          <a:p>
            <a:endParaRPr lang="ru-RU"/>
          </a:p>
        </p:txBody>
      </p:sp>
      <p:sp>
        <p:nvSpPr>
          <p:cNvPr id="23964" name="Freeform 412"/>
          <p:cNvSpPr>
            <a:spLocks noEditPoints="1"/>
          </p:cNvSpPr>
          <p:nvPr/>
        </p:nvSpPr>
        <p:spPr bwMode="auto">
          <a:xfrm>
            <a:off x="5797550" y="3125788"/>
            <a:ext cx="58738" cy="82550"/>
          </a:xfrm>
          <a:custGeom>
            <a:avLst/>
            <a:gdLst>
              <a:gd name="T0" fmla="*/ 97 w 123"/>
              <a:gd name="T1" fmla="*/ 113 h 158"/>
              <a:gd name="T2" fmla="*/ 91 w 123"/>
              <a:gd name="T3" fmla="*/ 123 h 158"/>
              <a:gd name="T4" fmla="*/ 82 w 123"/>
              <a:gd name="T5" fmla="*/ 130 h 158"/>
              <a:gd name="T6" fmla="*/ 71 w 123"/>
              <a:gd name="T7" fmla="*/ 135 h 158"/>
              <a:gd name="T8" fmla="*/ 55 w 123"/>
              <a:gd name="T9" fmla="*/ 134 h 158"/>
              <a:gd name="T10" fmla="*/ 41 w 123"/>
              <a:gd name="T11" fmla="*/ 128 h 158"/>
              <a:gd name="T12" fmla="*/ 31 w 123"/>
              <a:gd name="T13" fmla="*/ 116 h 158"/>
              <a:gd name="T14" fmla="*/ 25 w 123"/>
              <a:gd name="T15" fmla="*/ 97 h 158"/>
              <a:gd name="T16" fmla="*/ 123 w 123"/>
              <a:gd name="T17" fmla="*/ 87 h 158"/>
              <a:gd name="T18" fmla="*/ 122 w 123"/>
              <a:gd name="T19" fmla="*/ 59 h 158"/>
              <a:gd name="T20" fmla="*/ 114 w 123"/>
              <a:gd name="T21" fmla="*/ 30 h 158"/>
              <a:gd name="T22" fmla="*/ 98 w 123"/>
              <a:gd name="T23" fmla="*/ 11 h 158"/>
              <a:gd name="T24" fmla="*/ 76 w 123"/>
              <a:gd name="T25" fmla="*/ 1 h 158"/>
              <a:gd name="T26" fmla="*/ 49 w 123"/>
              <a:gd name="T27" fmla="*/ 1 h 158"/>
              <a:gd name="T28" fmla="*/ 25 w 123"/>
              <a:gd name="T29" fmla="*/ 11 h 158"/>
              <a:gd name="T30" fmla="*/ 10 w 123"/>
              <a:gd name="T31" fmla="*/ 32 h 158"/>
              <a:gd name="T32" fmla="*/ 1 w 123"/>
              <a:gd name="T33" fmla="*/ 63 h 158"/>
              <a:gd name="T34" fmla="*/ 1 w 123"/>
              <a:gd name="T35" fmla="*/ 97 h 158"/>
              <a:gd name="T36" fmla="*/ 10 w 123"/>
              <a:gd name="T37" fmla="*/ 127 h 158"/>
              <a:gd name="T38" fmla="*/ 25 w 123"/>
              <a:gd name="T39" fmla="*/ 146 h 158"/>
              <a:gd name="T40" fmla="*/ 49 w 123"/>
              <a:gd name="T41" fmla="*/ 157 h 158"/>
              <a:gd name="T42" fmla="*/ 73 w 123"/>
              <a:gd name="T43" fmla="*/ 157 h 158"/>
              <a:gd name="T44" fmla="*/ 94 w 123"/>
              <a:gd name="T45" fmla="*/ 150 h 158"/>
              <a:gd name="T46" fmla="*/ 109 w 123"/>
              <a:gd name="T47" fmla="*/ 137 h 158"/>
              <a:gd name="T48" fmla="*/ 119 w 123"/>
              <a:gd name="T49" fmla="*/ 118 h 158"/>
              <a:gd name="T50" fmla="*/ 99 w 123"/>
              <a:gd name="T51" fmla="*/ 107 h 158"/>
              <a:gd name="T52" fmla="*/ 25 w 123"/>
              <a:gd name="T53" fmla="*/ 56 h 158"/>
              <a:gd name="T54" fmla="*/ 32 w 123"/>
              <a:gd name="T55" fmla="*/ 39 h 158"/>
              <a:gd name="T56" fmla="*/ 41 w 123"/>
              <a:gd name="T57" fmla="*/ 28 h 158"/>
              <a:gd name="T58" fmla="*/ 54 w 123"/>
              <a:gd name="T59" fmla="*/ 23 h 158"/>
              <a:gd name="T60" fmla="*/ 71 w 123"/>
              <a:gd name="T61" fmla="*/ 23 h 158"/>
              <a:gd name="T62" fmla="*/ 84 w 123"/>
              <a:gd name="T63" fmla="*/ 29 h 158"/>
              <a:gd name="T64" fmla="*/ 94 w 123"/>
              <a:gd name="T65" fmla="*/ 39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8"/>
                </a:lnTo>
                <a:lnTo>
                  <a:pt x="91" y="123"/>
                </a:lnTo>
                <a:lnTo>
                  <a:pt x="87" y="128"/>
                </a:lnTo>
                <a:lnTo>
                  <a:pt x="82" y="130"/>
                </a:lnTo>
                <a:lnTo>
                  <a:pt x="77" y="132"/>
                </a:lnTo>
                <a:lnTo>
                  <a:pt x="71" y="135"/>
                </a:lnTo>
                <a:lnTo>
                  <a:pt x="63" y="135"/>
                </a:lnTo>
                <a:lnTo>
                  <a:pt x="55" y="134"/>
                </a:lnTo>
                <a:lnTo>
                  <a:pt x="48" y="131"/>
                </a:lnTo>
                <a:lnTo>
                  <a:pt x="41" y="128"/>
                </a:lnTo>
                <a:lnTo>
                  <a:pt x="35" y="122"/>
                </a:lnTo>
                <a:lnTo>
                  <a:pt x="31" y="116"/>
                </a:lnTo>
                <a:lnTo>
                  <a:pt x="27" y="108"/>
                </a:lnTo>
                <a:lnTo>
                  <a:pt x="25" y="97"/>
                </a:lnTo>
                <a:lnTo>
                  <a:pt x="24" y="87"/>
                </a:lnTo>
                <a:lnTo>
                  <a:pt x="123" y="87"/>
                </a:lnTo>
                <a:lnTo>
                  <a:pt x="123" y="75"/>
                </a:lnTo>
                <a:lnTo>
                  <a:pt x="122" y="59"/>
                </a:lnTo>
                <a:lnTo>
                  <a:pt x="119" y="43"/>
                </a:lnTo>
                <a:lnTo>
                  <a:pt x="114" y="30"/>
                </a:lnTo>
                <a:lnTo>
                  <a:pt x="108" y="19"/>
                </a:lnTo>
                <a:lnTo>
                  <a:pt x="98" y="11"/>
                </a:lnTo>
                <a:lnTo>
                  <a:pt x="88" y="4"/>
                </a:lnTo>
                <a:lnTo>
                  <a:pt x="76" y="1"/>
                </a:lnTo>
                <a:lnTo>
                  <a:pt x="61" y="0"/>
                </a:lnTo>
                <a:lnTo>
                  <a:pt x="49" y="1"/>
                </a:lnTo>
                <a:lnTo>
                  <a:pt x="36" y="5"/>
                </a:lnTo>
                <a:lnTo>
                  <a:pt x="25" y="11"/>
                </a:lnTo>
                <a:lnTo>
                  <a:pt x="17" y="21"/>
                </a:lnTo>
                <a:lnTo>
                  <a:pt x="10" y="32"/>
                </a:lnTo>
                <a:lnTo>
                  <a:pt x="4" y="46"/>
                </a:lnTo>
                <a:lnTo>
                  <a:pt x="1" y="63"/>
                </a:lnTo>
                <a:lnTo>
                  <a:pt x="0" y="80"/>
                </a:lnTo>
                <a:lnTo>
                  <a:pt x="1" y="97"/>
                </a:lnTo>
                <a:lnTo>
                  <a:pt x="4" y="113"/>
                </a:lnTo>
                <a:lnTo>
                  <a:pt x="10" y="127"/>
                </a:lnTo>
                <a:lnTo>
                  <a:pt x="17" y="137"/>
                </a:lnTo>
                <a:lnTo>
                  <a:pt x="25" y="146"/>
                </a:lnTo>
                <a:lnTo>
                  <a:pt x="36" y="152"/>
                </a:lnTo>
                <a:lnTo>
                  <a:pt x="49" y="157"/>
                </a:lnTo>
                <a:lnTo>
                  <a:pt x="61" y="158"/>
                </a:lnTo>
                <a:lnTo>
                  <a:pt x="73" y="157"/>
                </a:lnTo>
                <a:lnTo>
                  <a:pt x="84" y="155"/>
                </a:lnTo>
                <a:lnTo>
                  <a:pt x="94" y="150"/>
                </a:lnTo>
                <a:lnTo>
                  <a:pt x="102" y="144"/>
                </a:lnTo>
                <a:lnTo>
                  <a:pt x="109" y="137"/>
                </a:lnTo>
                <a:lnTo>
                  <a:pt x="115" y="128"/>
                </a:lnTo>
                <a:lnTo>
                  <a:pt x="119" y="118"/>
                </a:lnTo>
                <a:lnTo>
                  <a:pt x="121" y="107"/>
                </a:lnTo>
                <a:lnTo>
                  <a:pt x="99" y="107"/>
                </a:lnTo>
                <a:close/>
                <a:moveTo>
                  <a:pt x="24" y="66"/>
                </a:moveTo>
                <a:lnTo>
                  <a:pt x="25" y="56"/>
                </a:lnTo>
                <a:lnTo>
                  <a:pt x="27" y="47"/>
                </a:lnTo>
                <a:lnTo>
                  <a:pt x="32" y="39"/>
                </a:lnTo>
                <a:lnTo>
                  <a:pt x="36" y="33"/>
                </a:lnTo>
                <a:lnTo>
                  <a:pt x="41" y="28"/>
                </a:lnTo>
                <a:lnTo>
                  <a:pt x="48" y="24"/>
                </a:lnTo>
                <a:lnTo>
                  <a:pt x="54" y="23"/>
                </a:lnTo>
                <a:lnTo>
                  <a:pt x="62" y="22"/>
                </a:lnTo>
                <a:lnTo>
                  <a:pt x="71" y="23"/>
                </a:lnTo>
                <a:lnTo>
                  <a:pt x="78" y="24"/>
                </a:lnTo>
                <a:lnTo>
                  <a:pt x="84" y="29"/>
                </a:lnTo>
                <a:lnTo>
                  <a:pt x="90" y="33"/>
                </a:lnTo>
                <a:lnTo>
                  <a:pt x="94"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965" name="Freeform 413"/>
          <p:cNvSpPr>
            <a:spLocks noEditPoints="1"/>
          </p:cNvSpPr>
          <p:nvPr/>
        </p:nvSpPr>
        <p:spPr bwMode="auto">
          <a:xfrm>
            <a:off x="5902325" y="3097213"/>
            <a:ext cx="73025" cy="109537"/>
          </a:xfrm>
          <a:custGeom>
            <a:avLst/>
            <a:gdLst>
              <a:gd name="T0" fmla="*/ 0 w 153"/>
              <a:gd name="T1" fmla="*/ 208 h 208"/>
              <a:gd name="T2" fmla="*/ 71 w 153"/>
              <a:gd name="T3" fmla="*/ 208 h 208"/>
              <a:gd name="T4" fmla="*/ 81 w 153"/>
              <a:gd name="T5" fmla="*/ 208 h 208"/>
              <a:gd name="T6" fmla="*/ 89 w 153"/>
              <a:gd name="T7" fmla="*/ 205 h 208"/>
              <a:gd name="T8" fmla="*/ 98 w 153"/>
              <a:gd name="T9" fmla="*/ 204 h 208"/>
              <a:gd name="T10" fmla="*/ 106 w 153"/>
              <a:gd name="T11" fmla="*/ 201 h 208"/>
              <a:gd name="T12" fmla="*/ 113 w 153"/>
              <a:gd name="T13" fmla="*/ 197 h 208"/>
              <a:gd name="T14" fmla="*/ 120 w 153"/>
              <a:gd name="T15" fmla="*/ 191 h 208"/>
              <a:gd name="T16" fmla="*/ 126 w 153"/>
              <a:gd name="T17" fmla="*/ 187 h 208"/>
              <a:gd name="T18" fmla="*/ 131 w 153"/>
              <a:gd name="T19" fmla="*/ 180 h 208"/>
              <a:gd name="T20" fmla="*/ 137 w 153"/>
              <a:gd name="T21" fmla="*/ 173 h 208"/>
              <a:gd name="T22" fmla="*/ 141 w 153"/>
              <a:gd name="T23" fmla="*/ 164 h 208"/>
              <a:gd name="T24" fmla="*/ 145 w 153"/>
              <a:gd name="T25" fmla="*/ 156 h 208"/>
              <a:gd name="T26" fmla="*/ 148 w 153"/>
              <a:gd name="T27" fmla="*/ 146 h 208"/>
              <a:gd name="T28" fmla="*/ 150 w 153"/>
              <a:gd name="T29" fmla="*/ 137 h 208"/>
              <a:gd name="T30" fmla="*/ 152 w 153"/>
              <a:gd name="T31" fmla="*/ 125 h 208"/>
              <a:gd name="T32" fmla="*/ 153 w 153"/>
              <a:gd name="T33" fmla="*/ 113 h 208"/>
              <a:gd name="T34" fmla="*/ 153 w 153"/>
              <a:gd name="T35" fmla="*/ 100 h 208"/>
              <a:gd name="T36" fmla="*/ 153 w 153"/>
              <a:gd name="T37" fmla="*/ 89 h 208"/>
              <a:gd name="T38" fmla="*/ 152 w 153"/>
              <a:gd name="T39" fmla="*/ 78 h 208"/>
              <a:gd name="T40" fmla="*/ 150 w 153"/>
              <a:gd name="T41" fmla="*/ 68 h 208"/>
              <a:gd name="T42" fmla="*/ 148 w 153"/>
              <a:gd name="T43" fmla="*/ 57 h 208"/>
              <a:gd name="T44" fmla="*/ 145 w 153"/>
              <a:gd name="T45" fmla="*/ 49 h 208"/>
              <a:gd name="T46" fmla="*/ 142 w 153"/>
              <a:gd name="T47" fmla="*/ 40 h 208"/>
              <a:gd name="T48" fmla="*/ 138 w 153"/>
              <a:gd name="T49" fmla="*/ 33 h 208"/>
              <a:gd name="T50" fmla="*/ 132 w 153"/>
              <a:gd name="T51" fmla="*/ 26 h 208"/>
              <a:gd name="T52" fmla="*/ 127 w 153"/>
              <a:gd name="T53" fmla="*/ 20 h 208"/>
              <a:gd name="T54" fmla="*/ 121 w 153"/>
              <a:gd name="T55" fmla="*/ 15 h 208"/>
              <a:gd name="T56" fmla="*/ 114 w 153"/>
              <a:gd name="T57" fmla="*/ 11 h 208"/>
              <a:gd name="T58" fmla="*/ 107 w 153"/>
              <a:gd name="T59" fmla="*/ 7 h 208"/>
              <a:gd name="T60" fmla="*/ 100 w 153"/>
              <a:gd name="T61" fmla="*/ 4 h 208"/>
              <a:gd name="T62" fmla="*/ 91 w 153"/>
              <a:gd name="T63" fmla="*/ 1 h 208"/>
              <a:gd name="T64" fmla="*/ 82 w 153"/>
              <a:gd name="T65" fmla="*/ 0 h 208"/>
              <a:gd name="T66" fmla="*/ 72 w 153"/>
              <a:gd name="T67" fmla="*/ 0 h 208"/>
              <a:gd name="T68" fmla="*/ 0 w 153"/>
              <a:gd name="T69" fmla="*/ 0 h 208"/>
              <a:gd name="T70" fmla="*/ 0 w 153"/>
              <a:gd name="T71" fmla="*/ 208 h 208"/>
              <a:gd name="T72" fmla="*/ 70 w 153"/>
              <a:gd name="T73" fmla="*/ 25 h 208"/>
              <a:gd name="T74" fmla="*/ 83 w 153"/>
              <a:gd name="T75" fmla="*/ 26 h 208"/>
              <a:gd name="T76" fmla="*/ 94 w 153"/>
              <a:gd name="T77" fmla="*/ 29 h 208"/>
              <a:gd name="T78" fmla="*/ 104 w 153"/>
              <a:gd name="T79" fmla="*/ 36 h 208"/>
              <a:gd name="T80" fmla="*/ 112 w 153"/>
              <a:gd name="T81" fmla="*/ 45 h 208"/>
              <a:gd name="T82" fmla="*/ 119 w 153"/>
              <a:gd name="T83" fmla="*/ 56 h 208"/>
              <a:gd name="T84" fmla="*/ 123 w 153"/>
              <a:gd name="T85" fmla="*/ 69 h 208"/>
              <a:gd name="T86" fmla="*/ 126 w 153"/>
              <a:gd name="T87" fmla="*/ 84 h 208"/>
              <a:gd name="T88" fmla="*/ 127 w 153"/>
              <a:gd name="T89" fmla="*/ 103 h 208"/>
              <a:gd name="T90" fmla="*/ 126 w 153"/>
              <a:gd name="T91" fmla="*/ 121 h 208"/>
              <a:gd name="T92" fmla="*/ 124 w 153"/>
              <a:gd name="T93" fmla="*/ 137 h 208"/>
              <a:gd name="T94" fmla="*/ 119 w 153"/>
              <a:gd name="T95" fmla="*/ 150 h 208"/>
              <a:gd name="T96" fmla="*/ 112 w 153"/>
              <a:gd name="T97" fmla="*/ 162 h 208"/>
              <a:gd name="T98" fmla="*/ 105 w 153"/>
              <a:gd name="T99" fmla="*/ 170 h 208"/>
              <a:gd name="T100" fmla="*/ 94 w 153"/>
              <a:gd name="T101" fmla="*/ 177 h 208"/>
              <a:gd name="T102" fmla="*/ 83 w 153"/>
              <a:gd name="T103" fmla="*/ 181 h 208"/>
              <a:gd name="T104" fmla="*/ 70 w 153"/>
              <a:gd name="T105" fmla="*/ 182 h 208"/>
              <a:gd name="T106" fmla="*/ 26 w 153"/>
              <a:gd name="T107" fmla="*/ 182 h 208"/>
              <a:gd name="T108" fmla="*/ 26 w 153"/>
              <a:gd name="T109" fmla="*/ 25 h 208"/>
              <a:gd name="T110" fmla="*/ 70 w 153"/>
              <a:gd name="T111" fmla="*/ 25 h 2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8"/>
              <a:gd name="T170" fmla="*/ 153 w 153"/>
              <a:gd name="T171" fmla="*/ 208 h 20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8">
                <a:moveTo>
                  <a:pt x="0" y="208"/>
                </a:moveTo>
                <a:lnTo>
                  <a:pt x="71" y="208"/>
                </a:lnTo>
                <a:lnTo>
                  <a:pt x="81" y="208"/>
                </a:lnTo>
                <a:lnTo>
                  <a:pt x="89" y="205"/>
                </a:lnTo>
                <a:lnTo>
                  <a:pt x="98" y="204"/>
                </a:lnTo>
                <a:lnTo>
                  <a:pt x="106" y="201"/>
                </a:lnTo>
                <a:lnTo>
                  <a:pt x="113" y="197"/>
                </a:lnTo>
                <a:lnTo>
                  <a:pt x="120" y="191"/>
                </a:lnTo>
                <a:lnTo>
                  <a:pt x="126" y="187"/>
                </a:lnTo>
                <a:lnTo>
                  <a:pt x="131" y="180"/>
                </a:lnTo>
                <a:lnTo>
                  <a:pt x="137" y="173"/>
                </a:lnTo>
                <a:lnTo>
                  <a:pt x="141" y="164"/>
                </a:lnTo>
                <a:lnTo>
                  <a:pt x="145" y="156"/>
                </a:lnTo>
                <a:lnTo>
                  <a:pt x="148" y="146"/>
                </a:lnTo>
                <a:lnTo>
                  <a:pt x="150" y="137"/>
                </a:lnTo>
                <a:lnTo>
                  <a:pt x="152" y="125"/>
                </a:lnTo>
                <a:lnTo>
                  <a:pt x="153" y="113"/>
                </a:lnTo>
                <a:lnTo>
                  <a:pt x="153" y="100"/>
                </a:lnTo>
                <a:lnTo>
                  <a:pt x="153" y="89"/>
                </a:lnTo>
                <a:lnTo>
                  <a:pt x="152" y="78"/>
                </a:lnTo>
                <a:lnTo>
                  <a:pt x="150" y="68"/>
                </a:lnTo>
                <a:lnTo>
                  <a:pt x="148" y="57"/>
                </a:lnTo>
                <a:lnTo>
                  <a:pt x="145" y="49"/>
                </a:lnTo>
                <a:lnTo>
                  <a:pt x="142" y="40"/>
                </a:lnTo>
                <a:lnTo>
                  <a:pt x="138" y="33"/>
                </a:lnTo>
                <a:lnTo>
                  <a:pt x="132" y="26"/>
                </a:lnTo>
                <a:lnTo>
                  <a:pt x="127" y="20"/>
                </a:lnTo>
                <a:lnTo>
                  <a:pt x="121" y="15"/>
                </a:lnTo>
                <a:lnTo>
                  <a:pt x="114" y="11"/>
                </a:lnTo>
                <a:lnTo>
                  <a:pt x="107" y="7"/>
                </a:lnTo>
                <a:lnTo>
                  <a:pt x="100" y="4"/>
                </a:lnTo>
                <a:lnTo>
                  <a:pt x="91" y="1"/>
                </a:lnTo>
                <a:lnTo>
                  <a:pt x="82" y="0"/>
                </a:lnTo>
                <a:lnTo>
                  <a:pt x="72" y="0"/>
                </a:lnTo>
                <a:lnTo>
                  <a:pt x="0" y="0"/>
                </a:lnTo>
                <a:lnTo>
                  <a:pt x="0" y="208"/>
                </a:lnTo>
                <a:close/>
                <a:moveTo>
                  <a:pt x="70" y="25"/>
                </a:moveTo>
                <a:lnTo>
                  <a:pt x="83" y="26"/>
                </a:lnTo>
                <a:lnTo>
                  <a:pt x="94" y="29"/>
                </a:lnTo>
                <a:lnTo>
                  <a:pt x="104" y="36"/>
                </a:lnTo>
                <a:lnTo>
                  <a:pt x="112" y="45"/>
                </a:lnTo>
                <a:lnTo>
                  <a:pt x="119" y="56"/>
                </a:lnTo>
                <a:lnTo>
                  <a:pt x="123" y="69"/>
                </a:lnTo>
                <a:lnTo>
                  <a:pt x="126" y="84"/>
                </a:lnTo>
                <a:lnTo>
                  <a:pt x="127" y="103"/>
                </a:lnTo>
                <a:lnTo>
                  <a:pt x="126" y="121"/>
                </a:lnTo>
                <a:lnTo>
                  <a:pt x="124" y="137"/>
                </a:lnTo>
                <a:lnTo>
                  <a:pt x="119" y="150"/>
                </a:lnTo>
                <a:lnTo>
                  <a:pt x="112" y="162"/>
                </a:lnTo>
                <a:lnTo>
                  <a:pt x="105" y="170"/>
                </a:lnTo>
                <a:lnTo>
                  <a:pt x="94" y="177"/>
                </a:lnTo>
                <a:lnTo>
                  <a:pt x="83" y="181"/>
                </a:lnTo>
                <a:lnTo>
                  <a:pt x="70" y="182"/>
                </a:lnTo>
                <a:lnTo>
                  <a:pt x="26" y="182"/>
                </a:lnTo>
                <a:lnTo>
                  <a:pt x="26" y="25"/>
                </a:lnTo>
                <a:lnTo>
                  <a:pt x="70" y="25"/>
                </a:lnTo>
                <a:close/>
              </a:path>
            </a:pathLst>
          </a:custGeom>
          <a:solidFill>
            <a:srgbClr val="000080"/>
          </a:solidFill>
          <a:ln w="9525">
            <a:noFill/>
            <a:round/>
            <a:headEnd/>
            <a:tailEnd/>
          </a:ln>
        </p:spPr>
        <p:txBody>
          <a:bodyPr/>
          <a:lstStyle/>
          <a:p>
            <a:endParaRPr lang="ru-RU"/>
          </a:p>
        </p:txBody>
      </p:sp>
      <p:sp>
        <p:nvSpPr>
          <p:cNvPr id="23966" name="Rectangle 414"/>
          <p:cNvSpPr>
            <a:spLocks noChangeArrowheads="1"/>
          </p:cNvSpPr>
          <p:nvPr/>
        </p:nvSpPr>
        <p:spPr bwMode="auto">
          <a:xfrm>
            <a:off x="5988050" y="3190875"/>
            <a:ext cx="12700" cy="15875"/>
          </a:xfrm>
          <a:prstGeom prst="rect">
            <a:avLst/>
          </a:prstGeom>
          <a:solidFill>
            <a:srgbClr val="000080"/>
          </a:solidFill>
          <a:ln w="9525">
            <a:noFill/>
            <a:miter lim="800000"/>
            <a:headEnd/>
            <a:tailEnd/>
          </a:ln>
        </p:spPr>
        <p:txBody>
          <a:bodyPr/>
          <a:lstStyle/>
          <a:p>
            <a:endParaRPr lang="ru-RU"/>
          </a:p>
        </p:txBody>
      </p:sp>
      <p:sp>
        <p:nvSpPr>
          <p:cNvPr id="23967" name="Freeform 415"/>
          <p:cNvSpPr>
            <a:spLocks/>
          </p:cNvSpPr>
          <p:nvPr/>
        </p:nvSpPr>
        <p:spPr bwMode="auto">
          <a:xfrm>
            <a:off x="4851400" y="3294063"/>
            <a:ext cx="58738" cy="107950"/>
          </a:xfrm>
          <a:custGeom>
            <a:avLst/>
            <a:gdLst>
              <a:gd name="T0" fmla="*/ 0 w 126"/>
              <a:gd name="T1" fmla="*/ 136 h 204"/>
              <a:gd name="T2" fmla="*/ 4 w 126"/>
              <a:gd name="T3" fmla="*/ 164 h 204"/>
              <a:gd name="T4" fmla="*/ 17 w 126"/>
              <a:gd name="T5" fmla="*/ 185 h 204"/>
              <a:gd name="T6" fmla="*/ 36 w 126"/>
              <a:gd name="T7" fmla="*/ 199 h 204"/>
              <a:gd name="T8" fmla="*/ 61 w 126"/>
              <a:gd name="T9" fmla="*/ 204 h 204"/>
              <a:gd name="T10" fmla="*/ 89 w 126"/>
              <a:gd name="T11" fmla="*/ 199 h 204"/>
              <a:gd name="T12" fmla="*/ 109 w 126"/>
              <a:gd name="T13" fmla="*/ 186 h 204"/>
              <a:gd name="T14" fmla="*/ 122 w 126"/>
              <a:gd name="T15" fmla="*/ 166 h 204"/>
              <a:gd name="T16" fmla="*/ 126 w 126"/>
              <a:gd name="T17" fmla="*/ 141 h 204"/>
              <a:gd name="T18" fmla="*/ 124 w 126"/>
              <a:gd name="T19" fmla="*/ 123 h 204"/>
              <a:gd name="T20" fmla="*/ 119 w 126"/>
              <a:gd name="T21" fmla="*/ 111 h 204"/>
              <a:gd name="T22" fmla="*/ 110 w 126"/>
              <a:gd name="T23" fmla="*/ 99 h 204"/>
              <a:gd name="T24" fmla="*/ 97 w 126"/>
              <a:gd name="T25" fmla="*/ 92 h 204"/>
              <a:gd name="T26" fmla="*/ 108 w 126"/>
              <a:gd name="T27" fmla="*/ 85 h 204"/>
              <a:gd name="T28" fmla="*/ 115 w 126"/>
              <a:gd name="T29" fmla="*/ 77 h 204"/>
              <a:gd name="T30" fmla="*/ 119 w 126"/>
              <a:gd name="T31" fmla="*/ 65 h 204"/>
              <a:gd name="T32" fmla="*/ 120 w 126"/>
              <a:gd name="T33" fmla="*/ 52 h 204"/>
              <a:gd name="T34" fmla="*/ 116 w 126"/>
              <a:gd name="T35" fmla="*/ 30 h 204"/>
              <a:gd name="T36" fmla="*/ 105 w 126"/>
              <a:gd name="T37" fmla="*/ 14 h 204"/>
              <a:gd name="T38" fmla="*/ 86 w 126"/>
              <a:gd name="T39" fmla="*/ 3 h 204"/>
              <a:gd name="T40" fmla="*/ 61 w 126"/>
              <a:gd name="T41" fmla="*/ 0 h 204"/>
              <a:gd name="T42" fmla="*/ 38 w 126"/>
              <a:gd name="T43" fmla="*/ 5 h 204"/>
              <a:gd name="T44" fmla="*/ 20 w 126"/>
              <a:gd name="T45" fmla="*/ 17 h 204"/>
              <a:gd name="T46" fmla="*/ 8 w 126"/>
              <a:gd name="T47" fmla="*/ 38 h 204"/>
              <a:gd name="T48" fmla="*/ 4 w 126"/>
              <a:gd name="T49" fmla="*/ 65 h 204"/>
              <a:gd name="T50" fmla="*/ 27 w 126"/>
              <a:gd name="T51" fmla="*/ 66 h 204"/>
              <a:gd name="T52" fmla="*/ 31 w 126"/>
              <a:gd name="T53" fmla="*/ 48 h 204"/>
              <a:gd name="T54" fmla="*/ 37 w 126"/>
              <a:gd name="T55" fmla="*/ 34 h 204"/>
              <a:gd name="T56" fmla="*/ 47 w 126"/>
              <a:gd name="T57" fmla="*/ 26 h 204"/>
              <a:gd name="T58" fmla="*/ 63 w 126"/>
              <a:gd name="T59" fmla="*/ 23 h 204"/>
              <a:gd name="T60" fmla="*/ 77 w 126"/>
              <a:gd name="T61" fmla="*/ 26 h 204"/>
              <a:gd name="T62" fmla="*/ 86 w 126"/>
              <a:gd name="T63" fmla="*/ 31 h 204"/>
              <a:gd name="T64" fmla="*/ 93 w 126"/>
              <a:gd name="T65" fmla="*/ 41 h 204"/>
              <a:gd name="T66" fmla="*/ 95 w 126"/>
              <a:gd name="T67" fmla="*/ 53 h 204"/>
              <a:gd name="T68" fmla="*/ 93 w 126"/>
              <a:gd name="T69" fmla="*/ 67 h 204"/>
              <a:gd name="T70" fmla="*/ 85 w 126"/>
              <a:gd name="T71" fmla="*/ 77 h 204"/>
              <a:gd name="T72" fmla="*/ 74 w 126"/>
              <a:gd name="T73" fmla="*/ 83 h 204"/>
              <a:gd name="T74" fmla="*/ 58 w 126"/>
              <a:gd name="T75" fmla="*/ 84 h 204"/>
              <a:gd name="T76" fmla="*/ 50 w 126"/>
              <a:gd name="T77" fmla="*/ 106 h 204"/>
              <a:gd name="T78" fmla="*/ 72 w 126"/>
              <a:gd name="T79" fmla="*/ 107 h 204"/>
              <a:gd name="T80" fmla="*/ 86 w 126"/>
              <a:gd name="T81" fmla="*/ 112 h 204"/>
              <a:gd name="T82" fmla="*/ 96 w 126"/>
              <a:gd name="T83" fmla="*/ 120 h 204"/>
              <a:gd name="T84" fmla="*/ 100 w 126"/>
              <a:gd name="T85" fmla="*/ 133 h 204"/>
              <a:gd name="T86" fmla="*/ 100 w 126"/>
              <a:gd name="T87" fmla="*/ 149 h 204"/>
              <a:gd name="T88" fmla="*/ 96 w 126"/>
              <a:gd name="T89" fmla="*/ 163 h 204"/>
              <a:gd name="T90" fmla="*/ 85 w 126"/>
              <a:gd name="T91" fmla="*/ 173 h 204"/>
              <a:gd name="T92" fmla="*/ 72 w 126"/>
              <a:gd name="T93" fmla="*/ 178 h 204"/>
              <a:gd name="T94" fmla="*/ 55 w 126"/>
              <a:gd name="T95" fmla="*/ 178 h 204"/>
              <a:gd name="T96" fmla="*/ 40 w 126"/>
              <a:gd name="T97" fmla="*/ 172 h 204"/>
              <a:gd name="T98" fmla="*/ 31 w 126"/>
              <a:gd name="T99" fmla="*/ 162 h 204"/>
              <a:gd name="T100" fmla="*/ 25 w 126"/>
              <a:gd name="T101" fmla="*/ 145 h 204"/>
              <a:gd name="T102" fmla="*/ 0 w 126"/>
              <a:gd name="T103" fmla="*/ 135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6"/>
                </a:lnTo>
                <a:lnTo>
                  <a:pt x="1" y="151"/>
                </a:lnTo>
                <a:lnTo>
                  <a:pt x="4" y="164"/>
                </a:lnTo>
                <a:lnTo>
                  <a:pt x="9" y="176"/>
                </a:lnTo>
                <a:lnTo>
                  <a:pt x="17" y="185"/>
                </a:lnTo>
                <a:lnTo>
                  <a:pt x="25" y="193"/>
                </a:lnTo>
                <a:lnTo>
                  <a:pt x="36" y="199"/>
                </a:lnTo>
                <a:lnTo>
                  <a:pt x="47" y="203"/>
                </a:lnTo>
                <a:lnTo>
                  <a:pt x="61" y="204"/>
                </a:lnTo>
                <a:lnTo>
                  <a:pt x="76" y="203"/>
                </a:lnTo>
                <a:lnTo>
                  <a:pt x="89" y="199"/>
                </a:lnTo>
                <a:lnTo>
                  <a:pt x="99" y="193"/>
                </a:lnTo>
                <a:lnTo>
                  <a:pt x="109" y="186"/>
                </a:lnTo>
                <a:lnTo>
                  <a:pt x="116" y="177"/>
                </a:lnTo>
                <a:lnTo>
                  <a:pt x="122" y="166"/>
                </a:lnTo>
                <a:lnTo>
                  <a:pt x="125" y="154"/>
                </a:lnTo>
                <a:lnTo>
                  <a:pt x="126" y="141"/>
                </a:lnTo>
                <a:lnTo>
                  <a:pt x="126" y="132"/>
                </a:lnTo>
                <a:lnTo>
                  <a:pt x="124" y="123"/>
                </a:lnTo>
                <a:lnTo>
                  <a:pt x="122" y="116"/>
                </a:lnTo>
                <a:lnTo>
                  <a:pt x="119" y="111"/>
                </a:lnTo>
                <a:lnTo>
                  <a:pt x="115" y="105"/>
                </a:lnTo>
                <a:lnTo>
                  <a:pt x="110" y="99"/>
                </a:lnTo>
                <a:lnTo>
                  <a:pt x="104" y="95"/>
                </a:lnTo>
                <a:lnTo>
                  <a:pt x="97" y="92"/>
                </a:lnTo>
                <a:lnTo>
                  <a:pt x="102" y="88"/>
                </a:lnTo>
                <a:lnTo>
                  <a:pt x="108" y="85"/>
                </a:lnTo>
                <a:lnTo>
                  <a:pt x="111" y="81"/>
                </a:lnTo>
                <a:lnTo>
                  <a:pt x="115" y="77"/>
                </a:lnTo>
                <a:lnTo>
                  <a:pt x="117" y="71"/>
                </a:lnTo>
                <a:lnTo>
                  <a:pt x="119" y="65"/>
                </a:lnTo>
                <a:lnTo>
                  <a:pt x="120" y="59"/>
                </a:lnTo>
                <a:lnTo>
                  <a:pt x="120" y="52"/>
                </a:lnTo>
                <a:lnTo>
                  <a:pt x="119" y="41"/>
                </a:lnTo>
                <a:lnTo>
                  <a:pt x="116" y="30"/>
                </a:lnTo>
                <a:lnTo>
                  <a:pt x="112" y="22"/>
                </a:lnTo>
                <a:lnTo>
                  <a:pt x="105" y="14"/>
                </a:lnTo>
                <a:lnTo>
                  <a:pt x="97" y="8"/>
                </a:lnTo>
                <a:lnTo>
                  <a:pt x="86" y="3"/>
                </a:lnTo>
                <a:lnTo>
                  <a:pt x="75" y="1"/>
                </a:lnTo>
                <a:lnTo>
                  <a:pt x="61" y="0"/>
                </a:lnTo>
                <a:lnTo>
                  <a:pt x="50" y="1"/>
                </a:lnTo>
                <a:lnTo>
                  <a:pt x="38" y="5"/>
                </a:lnTo>
                <a:lnTo>
                  <a:pt x="28" y="10"/>
                </a:lnTo>
                <a:lnTo>
                  <a:pt x="20" y="17"/>
                </a:lnTo>
                <a:lnTo>
                  <a:pt x="14" y="27"/>
                </a:lnTo>
                <a:lnTo>
                  <a:pt x="8" y="38"/>
                </a:lnTo>
                <a:lnTo>
                  <a:pt x="5" y="50"/>
                </a:lnTo>
                <a:lnTo>
                  <a:pt x="4" y="65"/>
                </a:lnTo>
                <a:lnTo>
                  <a:pt x="4" y="66"/>
                </a:lnTo>
                <a:lnTo>
                  <a:pt x="27" y="66"/>
                </a:lnTo>
                <a:lnTo>
                  <a:pt x="28" y="56"/>
                </a:lnTo>
                <a:lnTo>
                  <a:pt x="31" y="48"/>
                </a:lnTo>
                <a:lnTo>
                  <a:pt x="33" y="41"/>
                </a:lnTo>
                <a:lnTo>
                  <a:pt x="37" y="34"/>
                </a:lnTo>
                <a:lnTo>
                  <a:pt x="41" y="29"/>
                </a:lnTo>
                <a:lnTo>
                  <a:pt x="47" y="26"/>
                </a:lnTo>
                <a:lnTo>
                  <a:pt x="55" y="24"/>
                </a:lnTo>
                <a:lnTo>
                  <a:pt x="63" y="23"/>
                </a:lnTo>
                <a:lnTo>
                  <a:pt x="71" y="23"/>
                </a:lnTo>
                <a:lnTo>
                  <a:pt x="77" y="26"/>
                </a:lnTo>
                <a:lnTo>
                  <a:pt x="82" y="28"/>
                </a:lnTo>
                <a:lnTo>
                  <a:pt x="86" y="31"/>
                </a:lnTo>
                <a:lnTo>
                  <a:pt x="91" y="35"/>
                </a:lnTo>
                <a:lnTo>
                  <a:pt x="93" y="41"/>
                </a:lnTo>
                <a:lnTo>
                  <a:pt x="95" y="46"/>
                </a:lnTo>
                <a:lnTo>
                  <a:pt x="95" y="53"/>
                </a:lnTo>
                <a:lnTo>
                  <a:pt x="94" y="62"/>
                </a:lnTo>
                <a:lnTo>
                  <a:pt x="93" y="67"/>
                </a:lnTo>
                <a:lnTo>
                  <a:pt x="90" y="73"/>
                </a:lnTo>
                <a:lnTo>
                  <a:pt x="85" y="77"/>
                </a:lnTo>
                <a:lnTo>
                  <a:pt x="80" y="80"/>
                </a:lnTo>
                <a:lnTo>
                  <a:pt x="74" y="83"/>
                </a:lnTo>
                <a:lnTo>
                  <a:pt x="66" y="84"/>
                </a:lnTo>
                <a:lnTo>
                  <a:pt x="58" y="84"/>
                </a:lnTo>
                <a:lnTo>
                  <a:pt x="50" y="84"/>
                </a:lnTo>
                <a:lnTo>
                  <a:pt x="50" y="106"/>
                </a:lnTo>
                <a:lnTo>
                  <a:pt x="63" y="106"/>
                </a:lnTo>
                <a:lnTo>
                  <a:pt x="72" y="107"/>
                </a:lnTo>
                <a:lnTo>
                  <a:pt x="79" y="108"/>
                </a:lnTo>
                <a:lnTo>
                  <a:pt x="86" y="112"/>
                </a:lnTo>
                <a:lnTo>
                  <a:pt x="92" y="115"/>
                </a:lnTo>
                <a:lnTo>
                  <a:pt x="96" y="120"/>
                </a:lnTo>
                <a:lnTo>
                  <a:pt x="99" y="126"/>
                </a:lnTo>
                <a:lnTo>
                  <a:pt x="100" y="133"/>
                </a:lnTo>
                <a:lnTo>
                  <a:pt x="101" y="141"/>
                </a:lnTo>
                <a:lnTo>
                  <a:pt x="100" y="149"/>
                </a:lnTo>
                <a:lnTo>
                  <a:pt x="99" y="157"/>
                </a:lnTo>
                <a:lnTo>
                  <a:pt x="96" y="163"/>
                </a:lnTo>
                <a:lnTo>
                  <a:pt x="91" y="169"/>
                </a:lnTo>
                <a:lnTo>
                  <a:pt x="85" y="173"/>
                </a:lnTo>
                <a:lnTo>
                  <a:pt x="79" y="177"/>
                </a:lnTo>
                <a:lnTo>
                  <a:pt x="72" y="178"/>
                </a:lnTo>
                <a:lnTo>
                  <a:pt x="63" y="179"/>
                </a:lnTo>
                <a:lnTo>
                  <a:pt x="55" y="178"/>
                </a:lnTo>
                <a:lnTo>
                  <a:pt x="46" y="177"/>
                </a:lnTo>
                <a:lnTo>
                  <a:pt x="40" y="172"/>
                </a:lnTo>
                <a:lnTo>
                  <a:pt x="35" y="168"/>
                </a:lnTo>
                <a:lnTo>
                  <a:pt x="31" y="162"/>
                </a:lnTo>
                <a:lnTo>
                  <a:pt x="27" y="154"/>
                </a:lnTo>
                <a:lnTo>
                  <a:pt x="25" y="145"/>
                </a:lnTo>
                <a:lnTo>
                  <a:pt x="24" y="135"/>
                </a:lnTo>
                <a:lnTo>
                  <a:pt x="0" y="135"/>
                </a:lnTo>
                <a:close/>
              </a:path>
            </a:pathLst>
          </a:custGeom>
          <a:solidFill>
            <a:srgbClr val="000080"/>
          </a:solidFill>
          <a:ln w="9525">
            <a:noFill/>
            <a:round/>
            <a:headEnd/>
            <a:tailEnd/>
          </a:ln>
        </p:spPr>
        <p:txBody>
          <a:bodyPr/>
          <a:lstStyle/>
          <a:p>
            <a:endParaRPr lang="ru-RU"/>
          </a:p>
        </p:txBody>
      </p:sp>
      <p:sp>
        <p:nvSpPr>
          <p:cNvPr id="23968" name="Freeform 416"/>
          <p:cNvSpPr>
            <a:spLocks noEditPoints="1"/>
          </p:cNvSpPr>
          <p:nvPr/>
        </p:nvSpPr>
        <p:spPr bwMode="auto">
          <a:xfrm>
            <a:off x="4919663" y="3294063"/>
            <a:ext cx="60325" cy="107950"/>
          </a:xfrm>
          <a:custGeom>
            <a:avLst/>
            <a:gdLst>
              <a:gd name="T0" fmla="*/ 125 w 128"/>
              <a:gd name="T1" fmla="*/ 41 h 204"/>
              <a:gd name="T2" fmla="*/ 116 w 128"/>
              <a:gd name="T3" fmla="*/ 21 h 204"/>
              <a:gd name="T4" fmla="*/ 102 w 128"/>
              <a:gd name="T5" fmla="*/ 8 h 204"/>
              <a:gd name="T6" fmla="*/ 82 w 128"/>
              <a:gd name="T7" fmla="*/ 1 h 204"/>
              <a:gd name="T8" fmla="*/ 62 w 128"/>
              <a:gd name="T9" fmla="*/ 0 h 204"/>
              <a:gd name="T10" fmla="*/ 47 w 128"/>
              <a:gd name="T11" fmla="*/ 5 h 204"/>
              <a:gd name="T12" fmla="*/ 34 w 128"/>
              <a:gd name="T13" fmla="*/ 12 h 204"/>
              <a:gd name="T14" fmla="*/ 24 w 128"/>
              <a:gd name="T15" fmla="*/ 22 h 204"/>
              <a:gd name="T16" fmla="*/ 14 w 128"/>
              <a:gd name="T17" fmla="*/ 36 h 204"/>
              <a:gd name="T18" fmla="*/ 8 w 128"/>
              <a:gd name="T19" fmla="*/ 53 h 204"/>
              <a:gd name="T20" fmla="*/ 4 w 128"/>
              <a:gd name="T21" fmla="*/ 73 h 204"/>
              <a:gd name="T22" fmla="*/ 0 w 128"/>
              <a:gd name="T23" fmla="*/ 98 h 204"/>
              <a:gd name="T24" fmla="*/ 0 w 128"/>
              <a:gd name="T25" fmla="*/ 122 h 204"/>
              <a:gd name="T26" fmla="*/ 3 w 128"/>
              <a:gd name="T27" fmla="*/ 142 h 204"/>
              <a:gd name="T28" fmla="*/ 7 w 128"/>
              <a:gd name="T29" fmla="*/ 159 h 204"/>
              <a:gd name="T30" fmla="*/ 13 w 128"/>
              <a:gd name="T31" fmla="*/ 173 h 204"/>
              <a:gd name="T32" fmla="*/ 22 w 128"/>
              <a:gd name="T33" fmla="*/ 185 h 204"/>
              <a:gd name="T34" fmla="*/ 32 w 128"/>
              <a:gd name="T35" fmla="*/ 194 h 204"/>
              <a:gd name="T36" fmla="*/ 45 w 128"/>
              <a:gd name="T37" fmla="*/ 200 h 204"/>
              <a:gd name="T38" fmla="*/ 58 w 128"/>
              <a:gd name="T39" fmla="*/ 204 h 204"/>
              <a:gd name="T40" fmla="*/ 80 w 128"/>
              <a:gd name="T41" fmla="*/ 203 h 204"/>
              <a:gd name="T42" fmla="*/ 102 w 128"/>
              <a:gd name="T43" fmla="*/ 193 h 204"/>
              <a:gd name="T44" fmla="*/ 119 w 128"/>
              <a:gd name="T45" fmla="*/ 176 h 204"/>
              <a:gd name="T46" fmla="*/ 127 w 128"/>
              <a:gd name="T47" fmla="*/ 150 h 204"/>
              <a:gd name="T48" fmla="*/ 127 w 128"/>
              <a:gd name="T49" fmla="*/ 122 h 204"/>
              <a:gd name="T50" fmla="*/ 119 w 128"/>
              <a:gd name="T51" fmla="*/ 98 h 204"/>
              <a:gd name="T52" fmla="*/ 104 w 128"/>
              <a:gd name="T53" fmla="*/ 80 h 204"/>
              <a:gd name="T54" fmla="*/ 83 w 128"/>
              <a:gd name="T55" fmla="*/ 71 h 204"/>
              <a:gd name="T56" fmla="*/ 57 w 128"/>
              <a:gd name="T57" fmla="*/ 71 h 204"/>
              <a:gd name="T58" fmla="*/ 35 w 128"/>
              <a:gd name="T59" fmla="*/ 83 h 204"/>
              <a:gd name="T60" fmla="*/ 28 w 128"/>
              <a:gd name="T61" fmla="*/ 76 h 204"/>
              <a:gd name="T62" fmla="*/ 34 w 128"/>
              <a:gd name="T63" fmla="*/ 50 h 204"/>
              <a:gd name="T64" fmla="*/ 45 w 128"/>
              <a:gd name="T65" fmla="*/ 33 h 204"/>
              <a:gd name="T66" fmla="*/ 61 w 128"/>
              <a:gd name="T67" fmla="*/ 24 h 204"/>
              <a:gd name="T68" fmla="*/ 76 w 128"/>
              <a:gd name="T69" fmla="*/ 23 h 204"/>
              <a:gd name="T70" fmla="*/ 88 w 128"/>
              <a:gd name="T71" fmla="*/ 28 h 204"/>
              <a:gd name="T72" fmla="*/ 96 w 128"/>
              <a:gd name="T73" fmla="*/ 35 h 204"/>
              <a:gd name="T74" fmla="*/ 102 w 128"/>
              <a:gd name="T75" fmla="*/ 46 h 204"/>
              <a:gd name="T76" fmla="*/ 127 w 128"/>
              <a:gd name="T77" fmla="*/ 52 h 204"/>
              <a:gd name="T78" fmla="*/ 102 w 128"/>
              <a:gd name="T79" fmla="*/ 145 h 204"/>
              <a:gd name="T80" fmla="*/ 97 w 128"/>
              <a:gd name="T81" fmla="*/ 162 h 204"/>
              <a:gd name="T82" fmla="*/ 87 w 128"/>
              <a:gd name="T83" fmla="*/ 173 h 204"/>
              <a:gd name="T84" fmla="*/ 74 w 128"/>
              <a:gd name="T85" fmla="*/ 179 h 204"/>
              <a:gd name="T86" fmla="*/ 58 w 128"/>
              <a:gd name="T87" fmla="*/ 179 h 204"/>
              <a:gd name="T88" fmla="*/ 45 w 128"/>
              <a:gd name="T89" fmla="*/ 173 h 204"/>
              <a:gd name="T90" fmla="*/ 35 w 128"/>
              <a:gd name="T91" fmla="*/ 162 h 204"/>
              <a:gd name="T92" fmla="*/ 30 w 128"/>
              <a:gd name="T93" fmla="*/ 147 h 204"/>
              <a:gd name="T94" fmla="*/ 30 w 128"/>
              <a:gd name="T95" fmla="*/ 127 h 204"/>
              <a:gd name="T96" fmla="*/ 35 w 128"/>
              <a:gd name="T97" fmla="*/ 111 h 204"/>
              <a:gd name="T98" fmla="*/ 45 w 128"/>
              <a:gd name="T99" fmla="*/ 100 h 204"/>
              <a:gd name="T100" fmla="*/ 58 w 128"/>
              <a:gd name="T101" fmla="*/ 94 h 204"/>
              <a:gd name="T102" fmla="*/ 74 w 128"/>
              <a:gd name="T103" fmla="*/ 94 h 204"/>
              <a:gd name="T104" fmla="*/ 88 w 128"/>
              <a:gd name="T105" fmla="*/ 100 h 204"/>
              <a:gd name="T106" fmla="*/ 97 w 128"/>
              <a:gd name="T107" fmla="*/ 111 h 204"/>
              <a:gd name="T108" fmla="*/ 102 w 128"/>
              <a:gd name="T109" fmla="*/ 127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4"/>
              <a:gd name="T167" fmla="*/ 128 w 128"/>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4">
                <a:moveTo>
                  <a:pt x="127" y="52"/>
                </a:moveTo>
                <a:lnTo>
                  <a:pt x="125" y="41"/>
                </a:lnTo>
                <a:lnTo>
                  <a:pt x="122" y="30"/>
                </a:lnTo>
                <a:lnTo>
                  <a:pt x="116" y="21"/>
                </a:lnTo>
                <a:lnTo>
                  <a:pt x="110" y="14"/>
                </a:lnTo>
                <a:lnTo>
                  <a:pt x="102" y="8"/>
                </a:lnTo>
                <a:lnTo>
                  <a:pt x="92" y="3"/>
                </a:lnTo>
                <a:lnTo>
                  <a:pt x="82" y="1"/>
                </a:lnTo>
                <a:lnTo>
                  <a:pt x="69" y="0"/>
                </a:lnTo>
                <a:lnTo>
                  <a:pt x="62" y="0"/>
                </a:lnTo>
                <a:lnTo>
                  <a:pt x="54" y="2"/>
                </a:lnTo>
                <a:lnTo>
                  <a:pt x="47" y="5"/>
                </a:lnTo>
                <a:lnTo>
                  <a:pt x="40" y="7"/>
                </a:lnTo>
                <a:lnTo>
                  <a:pt x="34" y="12"/>
                </a:lnTo>
                <a:lnTo>
                  <a:pt x="29" y="16"/>
                </a:lnTo>
                <a:lnTo>
                  <a:pt x="24" y="22"/>
                </a:lnTo>
                <a:lnTo>
                  <a:pt x="18" y="28"/>
                </a:lnTo>
                <a:lnTo>
                  <a:pt x="14" y="36"/>
                </a:lnTo>
                <a:lnTo>
                  <a:pt x="11" y="44"/>
                </a:lnTo>
                <a:lnTo>
                  <a:pt x="8" y="53"/>
                </a:lnTo>
                <a:lnTo>
                  <a:pt x="5" y="63"/>
                </a:lnTo>
                <a:lnTo>
                  <a:pt x="4" y="73"/>
                </a:lnTo>
                <a:lnTo>
                  <a:pt x="1" y="85"/>
                </a:lnTo>
                <a:lnTo>
                  <a:pt x="0" y="98"/>
                </a:lnTo>
                <a:lnTo>
                  <a:pt x="0" y="111"/>
                </a:lnTo>
                <a:lnTo>
                  <a:pt x="0" y="122"/>
                </a:lnTo>
                <a:lnTo>
                  <a:pt x="1" y="133"/>
                </a:lnTo>
                <a:lnTo>
                  <a:pt x="3" y="142"/>
                </a:lnTo>
                <a:lnTo>
                  <a:pt x="5" y="151"/>
                </a:lnTo>
                <a:lnTo>
                  <a:pt x="7" y="159"/>
                </a:lnTo>
                <a:lnTo>
                  <a:pt x="10" y="166"/>
                </a:lnTo>
                <a:lnTo>
                  <a:pt x="13" y="173"/>
                </a:lnTo>
                <a:lnTo>
                  <a:pt x="17" y="180"/>
                </a:lnTo>
                <a:lnTo>
                  <a:pt x="22" y="185"/>
                </a:lnTo>
                <a:lnTo>
                  <a:pt x="27" y="190"/>
                </a:lnTo>
                <a:lnTo>
                  <a:pt x="32" y="194"/>
                </a:lnTo>
                <a:lnTo>
                  <a:pt x="38" y="198"/>
                </a:lnTo>
                <a:lnTo>
                  <a:pt x="45" y="200"/>
                </a:lnTo>
                <a:lnTo>
                  <a:pt x="51" y="203"/>
                </a:lnTo>
                <a:lnTo>
                  <a:pt x="58" y="204"/>
                </a:lnTo>
                <a:lnTo>
                  <a:pt x="66" y="204"/>
                </a:lnTo>
                <a:lnTo>
                  <a:pt x="80" y="203"/>
                </a:lnTo>
                <a:lnTo>
                  <a:pt x="91" y="199"/>
                </a:lnTo>
                <a:lnTo>
                  <a:pt x="102" y="193"/>
                </a:lnTo>
                <a:lnTo>
                  <a:pt x="111" y="185"/>
                </a:lnTo>
                <a:lnTo>
                  <a:pt x="119" y="176"/>
                </a:lnTo>
                <a:lnTo>
                  <a:pt x="124" y="164"/>
                </a:lnTo>
                <a:lnTo>
                  <a:pt x="127" y="150"/>
                </a:lnTo>
                <a:lnTo>
                  <a:pt x="128" y="136"/>
                </a:lnTo>
                <a:lnTo>
                  <a:pt x="127" y="122"/>
                </a:lnTo>
                <a:lnTo>
                  <a:pt x="124" y="109"/>
                </a:lnTo>
                <a:lnTo>
                  <a:pt x="119" y="98"/>
                </a:lnTo>
                <a:lnTo>
                  <a:pt x="112" y="88"/>
                </a:lnTo>
                <a:lnTo>
                  <a:pt x="104" y="80"/>
                </a:lnTo>
                <a:lnTo>
                  <a:pt x="93" y="74"/>
                </a:lnTo>
                <a:lnTo>
                  <a:pt x="83" y="71"/>
                </a:lnTo>
                <a:lnTo>
                  <a:pt x="70" y="70"/>
                </a:lnTo>
                <a:lnTo>
                  <a:pt x="57" y="71"/>
                </a:lnTo>
                <a:lnTo>
                  <a:pt x="46" y="76"/>
                </a:lnTo>
                <a:lnTo>
                  <a:pt x="35" y="83"/>
                </a:lnTo>
                <a:lnTo>
                  <a:pt x="27" y="92"/>
                </a:lnTo>
                <a:lnTo>
                  <a:pt x="28" y="76"/>
                </a:lnTo>
                <a:lnTo>
                  <a:pt x="31" y="62"/>
                </a:lnTo>
                <a:lnTo>
                  <a:pt x="34" y="50"/>
                </a:lnTo>
                <a:lnTo>
                  <a:pt x="39" y="41"/>
                </a:lnTo>
                <a:lnTo>
                  <a:pt x="45" y="33"/>
                </a:lnTo>
                <a:lnTo>
                  <a:pt x="52" y="28"/>
                </a:lnTo>
                <a:lnTo>
                  <a:pt x="61" y="24"/>
                </a:lnTo>
                <a:lnTo>
                  <a:pt x="70" y="23"/>
                </a:lnTo>
                <a:lnTo>
                  <a:pt x="76" y="23"/>
                </a:lnTo>
                <a:lnTo>
                  <a:pt x="83" y="26"/>
                </a:lnTo>
                <a:lnTo>
                  <a:pt x="88" y="28"/>
                </a:lnTo>
                <a:lnTo>
                  <a:pt x="93" y="30"/>
                </a:lnTo>
                <a:lnTo>
                  <a:pt x="96" y="35"/>
                </a:lnTo>
                <a:lnTo>
                  <a:pt x="100" y="40"/>
                </a:lnTo>
                <a:lnTo>
                  <a:pt x="102" y="46"/>
                </a:lnTo>
                <a:lnTo>
                  <a:pt x="103" y="52"/>
                </a:lnTo>
                <a:lnTo>
                  <a:pt x="127" y="52"/>
                </a:lnTo>
                <a:close/>
                <a:moveTo>
                  <a:pt x="103" y="136"/>
                </a:moveTo>
                <a:lnTo>
                  <a:pt x="102" y="145"/>
                </a:lnTo>
                <a:lnTo>
                  <a:pt x="101" y="155"/>
                </a:lnTo>
                <a:lnTo>
                  <a:pt x="97" y="162"/>
                </a:lnTo>
                <a:lnTo>
                  <a:pt x="92" y="169"/>
                </a:lnTo>
                <a:lnTo>
                  <a:pt x="87" y="173"/>
                </a:lnTo>
                <a:lnTo>
                  <a:pt x="82" y="177"/>
                </a:lnTo>
                <a:lnTo>
                  <a:pt x="74" y="179"/>
                </a:lnTo>
                <a:lnTo>
                  <a:pt x="66" y="180"/>
                </a:lnTo>
                <a:lnTo>
                  <a:pt x="58" y="179"/>
                </a:lnTo>
                <a:lnTo>
                  <a:pt x="51" y="177"/>
                </a:lnTo>
                <a:lnTo>
                  <a:pt x="45" y="173"/>
                </a:lnTo>
                <a:lnTo>
                  <a:pt x="39" y="169"/>
                </a:lnTo>
                <a:lnTo>
                  <a:pt x="35" y="162"/>
                </a:lnTo>
                <a:lnTo>
                  <a:pt x="32" y="155"/>
                </a:lnTo>
                <a:lnTo>
                  <a:pt x="30" y="147"/>
                </a:lnTo>
                <a:lnTo>
                  <a:pt x="29" y="136"/>
                </a:lnTo>
                <a:lnTo>
                  <a:pt x="30" y="127"/>
                </a:lnTo>
                <a:lnTo>
                  <a:pt x="31" y="119"/>
                </a:lnTo>
                <a:lnTo>
                  <a:pt x="35" y="111"/>
                </a:lnTo>
                <a:lnTo>
                  <a:pt x="39" y="105"/>
                </a:lnTo>
                <a:lnTo>
                  <a:pt x="45" y="100"/>
                </a:lnTo>
                <a:lnTo>
                  <a:pt x="51" y="97"/>
                </a:lnTo>
                <a:lnTo>
                  <a:pt x="58" y="94"/>
                </a:lnTo>
                <a:lnTo>
                  <a:pt x="67" y="93"/>
                </a:lnTo>
                <a:lnTo>
                  <a:pt x="74" y="94"/>
                </a:lnTo>
                <a:lnTo>
                  <a:pt x="82" y="97"/>
                </a:lnTo>
                <a:lnTo>
                  <a:pt x="88" y="100"/>
                </a:lnTo>
                <a:lnTo>
                  <a:pt x="93" y="105"/>
                </a:lnTo>
                <a:lnTo>
                  <a:pt x="97" y="111"/>
                </a:lnTo>
                <a:lnTo>
                  <a:pt x="101" y="119"/>
                </a:lnTo>
                <a:lnTo>
                  <a:pt x="102" y="127"/>
                </a:lnTo>
                <a:lnTo>
                  <a:pt x="103" y="136"/>
                </a:lnTo>
                <a:close/>
              </a:path>
            </a:pathLst>
          </a:custGeom>
          <a:solidFill>
            <a:srgbClr val="000080"/>
          </a:solidFill>
          <a:ln w="9525">
            <a:noFill/>
            <a:round/>
            <a:headEnd/>
            <a:tailEnd/>
          </a:ln>
        </p:spPr>
        <p:txBody>
          <a:bodyPr/>
          <a:lstStyle/>
          <a:p>
            <a:endParaRPr lang="ru-RU"/>
          </a:p>
        </p:txBody>
      </p:sp>
      <p:sp>
        <p:nvSpPr>
          <p:cNvPr id="23969" name="Freeform 417"/>
          <p:cNvSpPr>
            <a:spLocks/>
          </p:cNvSpPr>
          <p:nvPr/>
        </p:nvSpPr>
        <p:spPr bwMode="auto">
          <a:xfrm>
            <a:off x="5537200" y="3290888"/>
            <a:ext cx="84138" cy="109537"/>
          </a:xfrm>
          <a:custGeom>
            <a:avLst/>
            <a:gdLst>
              <a:gd name="T0" fmla="*/ 24 w 178"/>
              <a:gd name="T1" fmla="*/ 30 h 207"/>
              <a:gd name="T2" fmla="*/ 26 w 178"/>
              <a:gd name="T3" fmla="*/ 39 h 207"/>
              <a:gd name="T4" fmla="*/ 28 w 178"/>
              <a:gd name="T5" fmla="*/ 49 h 207"/>
              <a:gd name="T6" fmla="*/ 75 w 178"/>
              <a:gd name="T7" fmla="*/ 207 h 207"/>
              <a:gd name="T8" fmla="*/ 100 w 178"/>
              <a:gd name="T9" fmla="*/ 207 h 207"/>
              <a:gd name="T10" fmla="*/ 148 w 178"/>
              <a:gd name="T11" fmla="*/ 49 h 207"/>
              <a:gd name="T12" fmla="*/ 152 w 178"/>
              <a:gd name="T13" fmla="*/ 30 h 207"/>
              <a:gd name="T14" fmla="*/ 152 w 178"/>
              <a:gd name="T15" fmla="*/ 207 h 207"/>
              <a:gd name="T16" fmla="*/ 178 w 178"/>
              <a:gd name="T17" fmla="*/ 207 h 207"/>
              <a:gd name="T18" fmla="*/ 178 w 178"/>
              <a:gd name="T19" fmla="*/ 0 h 207"/>
              <a:gd name="T20" fmla="*/ 141 w 178"/>
              <a:gd name="T21" fmla="*/ 0 h 207"/>
              <a:gd name="T22" fmla="*/ 92 w 178"/>
              <a:gd name="T23" fmla="*/ 158 h 207"/>
              <a:gd name="T24" fmla="*/ 88 w 178"/>
              <a:gd name="T25" fmla="*/ 176 h 207"/>
              <a:gd name="T26" fmla="*/ 84 w 178"/>
              <a:gd name="T27" fmla="*/ 158 h 207"/>
              <a:gd name="T28" fmla="*/ 36 w 178"/>
              <a:gd name="T29" fmla="*/ 0 h 207"/>
              <a:gd name="T30" fmla="*/ 0 w 178"/>
              <a:gd name="T31" fmla="*/ 0 h 207"/>
              <a:gd name="T32" fmla="*/ 0 w 178"/>
              <a:gd name="T33" fmla="*/ 207 h 207"/>
              <a:gd name="T34" fmla="*/ 24 w 178"/>
              <a:gd name="T35" fmla="*/ 207 h 207"/>
              <a:gd name="T36" fmla="*/ 24 w 178"/>
              <a:gd name="T37" fmla="*/ 30 h 2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8"/>
              <a:gd name="T58" fmla="*/ 0 h 207"/>
              <a:gd name="T59" fmla="*/ 178 w 178"/>
              <a:gd name="T60" fmla="*/ 207 h 2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8" h="207">
                <a:moveTo>
                  <a:pt x="24" y="30"/>
                </a:moveTo>
                <a:lnTo>
                  <a:pt x="26" y="39"/>
                </a:lnTo>
                <a:lnTo>
                  <a:pt x="28" y="49"/>
                </a:lnTo>
                <a:lnTo>
                  <a:pt x="75" y="207"/>
                </a:lnTo>
                <a:lnTo>
                  <a:pt x="100" y="207"/>
                </a:lnTo>
                <a:lnTo>
                  <a:pt x="148" y="49"/>
                </a:lnTo>
                <a:lnTo>
                  <a:pt x="152" y="30"/>
                </a:lnTo>
                <a:lnTo>
                  <a:pt x="152" y="207"/>
                </a:lnTo>
                <a:lnTo>
                  <a:pt x="178" y="207"/>
                </a:lnTo>
                <a:lnTo>
                  <a:pt x="178" y="0"/>
                </a:lnTo>
                <a:lnTo>
                  <a:pt x="141" y="0"/>
                </a:lnTo>
                <a:lnTo>
                  <a:pt x="92" y="158"/>
                </a:lnTo>
                <a:lnTo>
                  <a:pt x="88" y="176"/>
                </a:lnTo>
                <a:lnTo>
                  <a:pt x="84" y="158"/>
                </a:lnTo>
                <a:lnTo>
                  <a:pt x="36" y="0"/>
                </a:lnTo>
                <a:lnTo>
                  <a:pt x="0" y="0"/>
                </a:lnTo>
                <a:lnTo>
                  <a:pt x="0" y="207"/>
                </a:lnTo>
                <a:lnTo>
                  <a:pt x="24" y="207"/>
                </a:lnTo>
                <a:lnTo>
                  <a:pt x="24" y="30"/>
                </a:lnTo>
                <a:close/>
              </a:path>
            </a:pathLst>
          </a:custGeom>
          <a:solidFill>
            <a:srgbClr val="000080"/>
          </a:solidFill>
          <a:ln w="9525">
            <a:noFill/>
            <a:round/>
            <a:headEnd/>
            <a:tailEnd/>
          </a:ln>
        </p:spPr>
        <p:txBody>
          <a:bodyPr/>
          <a:lstStyle/>
          <a:p>
            <a:endParaRPr lang="ru-RU"/>
          </a:p>
        </p:txBody>
      </p:sp>
      <p:sp>
        <p:nvSpPr>
          <p:cNvPr id="23970" name="Freeform 418"/>
          <p:cNvSpPr>
            <a:spLocks noEditPoints="1"/>
          </p:cNvSpPr>
          <p:nvPr/>
        </p:nvSpPr>
        <p:spPr bwMode="auto">
          <a:xfrm>
            <a:off x="5634038" y="3317875"/>
            <a:ext cx="61912" cy="84138"/>
          </a:xfrm>
          <a:custGeom>
            <a:avLst/>
            <a:gdLst>
              <a:gd name="T0" fmla="*/ 91 w 129"/>
              <a:gd name="T1" fmla="*/ 99 h 159"/>
              <a:gd name="T2" fmla="*/ 88 w 129"/>
              <a:gd name="T3" fmla="*/ 114 h 159"/>
              <a:gd name="T4" fmla="*/ 79 w 129"/>
              <a:gd name="T5" fmla="*/ 126 h 159"/>
              <a:gd name="T6" fmla="*/ 65 w 129"/>
              <a:gd name="T7" fmla="*/ 134 h 159"/>
              <a:gd name="T8" fmla="*/ 49 w 129"/>
              <a:gd name="T9" fmla="*/ 136 h 159"/>
              <a:gd name="T10" fmla="*/ 38 w 129"/>
              <a:gd name="T11" fmla="*/ 135 h 159"/>
              <a:gd name="T12" fmla="*/ 31 w 129"/>
              <a:gd name="T13" fmla="*/ 131 h 159"/>
              <a:gd name="T14" fmla="*/ 26 w 129"/>
              <a:gd name="T15" fmla="*/ 122 h 159"/>
              <a:gd name="T16" fmla="*/ 24 w 129"/>
              <a:gd name="T17" fmla="*/ 113 h 159"/>
              <a:gd name="T18" fmla="*/ 25 w 129"/>
              <a:gd name="T19" fmla="*/ 103 h 159"/>
              <a:gd name="T20" fmla="*/ 30 w 129"/>
              <a:gd name="T21" fmla="*/ 96 h 159"/>
              <a:gd name="T22" fmla="*/ 37 w 129"/>
              <a:gd name="T23" fmla="*/ 90 h 159"/>
              <a:gd name="T24" fmla="*/ 47 w 129"/>
              <a:gd name="T25" fmla="*/ 88 h 159"/>
              <a:gd name="T26" fmla="*/ 71 w 129"/>
              <a:gd name="T27" fmla="*/ 84 h 159"/>
              <a:gd name="T28" fmla="*/ 91 w 129"/>
              <a:gd name="T29" fmla="*/ 77 h 159"/>
              <a:gd name="T30" fmla="*/ 93 w 129"/>
              <a:gd name="T31" fmla="*/ 140 h 159"/>
              <a:gd name="T32" fmla="*/ 96 w 129"/>
              <a:gd name="T33" fmla="*/ 148 h 159"/>
              <a:gd name="T34" fmla="*/ 101 w 129"/>
              <a:gd name="T35" fmla="*/ 154 h 159"/>
              <a:gd name="T36" fmla="*/ 110 w 129"/>
              <a:gd name="T37" fmla="*/ 157 h 159"/>
              <a:gd name="T38" fmla="*/ 121 w 129"/>
              <a:gd name="T39" fmla="*/ 156 h 159"/>
              <a:gd name="T40" fmla="*/ 129 w 129"/>
              <a:gd name="T41" fmla="*/ 135 h 159"/>
              <a:gd name="T42" fmla="*/ 118 w 129"/>
              <a:gd name="T43" fmla="*/ 135 h 159"/>
              <a:gd name="T44" fmla="*/ 114 w 129"/>
              <a:gd name="T45" fmla="*/ 127 h 159"/>
              <a:gd name="T46" fmla="*/ 114 w 129"/>
              <a:gd name="T47" fmla="*/ 46 h 159"/>
              <a:gd name="T48" fmla="*/ 111 w 129"/>
              <a:gd name="T49" fmla="*/ 26 h 159"/>
              <a:gd name="T50" fmla="*/ 101 w 129"/>
              <a:gd name="T51" fmla="*/ 11 h 159"/>
              <a:gd name="T52" fmla="*/ 84 w 129"/>
              <a:gd name="T53" fmla="*/ 2 h 159"/>
              <a:gd name="T54" fmla="*/ 61 w 129"/>
              <a:gd name="T55" fmla="*/ 0 h 159"/>
              <a:gd name="T56" fmla="*/ 38 w 129"/>
              <a:gd name="T57" fmla="*/ 4 h 159"/>
              <a:gd name="T58" fmla="*/ 21 w 129"/>
              <a:gd name="T59" fmla="*/ 13 h 159"/>
              <a:gd name="T60" fmla="*/ 11 w 129"/>
              <a:gd name="T61" fmla="*/ 28 h 159"/>
              <a:gd name="T62" fmla="*/ 6 w 129"/>
              <a:gd name="T63" fmla="*/ 48 h 159"/>
              <a:gd name="T64" fmla="*/ 28 w 129"/>
              <a:gd name="T65" fmla="*/ 49 h 159"/>
              <a:gd name="T66" fmla="*/ 31 w 129"/>
              <a:gd name="T67" fmla="*/ 37 h 159"/>
              <a:gd name="T68" fmla="*/ 37 w 129"/>
              <a:gd name="T69" fmla="*/ 29 h 159"/>
              <a:gd name="T70" fmla="*/ 46 w 129"/>
              <a:gd name="T71" fmla="*/ 23 h 159"/>
              <a:gd name="T72" fmla="*/ 60 w 129"/>
              <a:gd name="T73" fmla="*/ 22 h 159"/>
              <a:gd name="T74" fmla="*/ 74 w 129"/>
              <a:gd name="T75" fmla="*/ 23 h 159"/>
              <a:gd name="T76" fmla="*/ 83 w 129"/>
              <a:gd name="T77" fmla="*/ 28 h 159"/>
              <a:gd name="T78" fmla="*/ 89 w 129"/>
              <a:gd name="T79" fmla="*/ 35 h 159"/>
              <a:gd name="T80" fmla="*/ 91 w 129"/>
              <a:gd name="T81" fmla="*/ 44 h 159"/>
              <a:gd name="T82" fmla="*/ 90 w 129"/>
              <a:gd name="T83" fmla="*/ 55 h 159"/>
              <a:gd name="T84" fmla="*/ 84 w 129"/>
              <a:gd name="T85" fmla="*/ 60 h 159"/>
              <a:gd name="T86" fmla="*/ 71 w 129"/>
              <a:gd name="T87" fmla="*/ 63 h 159"/>
              <a:gd name="T88" fmla="*/ 47 w 129"/>
              <a:gd name="T89" fmla="*/ 65 h 159"/>
              <a:gd name="T90" fmla="*/ 26 w 129"/>
              <a:gd name="T91" fmla="*/ 71 h 159"/>
              <a:gd name="T92" fmla="*/ 12 w 129"/>
              <a:gd name="T93" fmla="*/ 81 h 159"/>
              <a:gd name="T94" fmla="*/ 3 w 129"/>
              <a:gd name="T95" fmla="*/ 94 h 159"/>
              <a:gd name="T96" fmla="*/ 0 w 129"/>
              <a:gd name="T97" fmla="*/ 113 h 159"/>
              <a:gd name="T98" fmla="*/ 3 w 129"/>
              <a:gd name="T99" fmla="*/ 132 h 159"/>
              <a:gd name="T100" fmla="*/ 12 w 129"/>
              <a:gd name="T101" fmla="*/ 147 h 159"/>
              <a:gd name="T102" fmla="*/ 25 w 129"/>
              <a:gd name="T103" fmla="*/ 155 h 159"/>
              <a:gd name="T104" fmla="*/ 44 w 129"/>
              <a:gd name="T105" fmla="*/ 159 h 159"/>
              <a:gd name="T106" fmla="*/ 71 w 129"/>
              <a:gd name="T107" fmla="*/ 153 h 159"/>
              <a:gd name="T108" fmla="*/ 93 w 129"/>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7"/>
                </a:lnTo>
                <a:lnTo>
                  <a:pt x="88" y="114"/>
                </a:lnTo>
                <a:lnTo>
                  <a:pt x="84" y="120"/>
                </a:lnTo>
                <a:lnTo>
                  <a:pt x="79" y="126"/>
                </a:lnTo>
                <a:lnTo>
                  <a:pt x="73" y="131"/>
                </a:lnTo>
                <a:lnTo>
                  <a:pt x="65" y="134"/>
                </a:lnTo>
                <a:lnTo>
                  <a:pt x="58" y="135"/>
                </a:lnTo>
                <a:lnTo>
                  <a:pt x="49" y="136"/>
                </a:lnTo>
                <a:lnTo>
                  <a:pt x="43" y="136"/>
                </a:lnTo>
                <a:lnTo>
                  <a:pt x="38" y="135"/>
                </a:lnTo>
                <a:lnTo>
                  <a:pt x="34" y="133"/>
                </a:lnTo>
                <a:lnTo>
                  <a:pt x="31" y="131"/>
                </a:lnTo>
                <a:lnTo>
                  <a:pt x="27" y="127"/>
                </a:lnTo>
                <a:lnTo>
                  <a:pt x="26" y="122"/>
                </a:lnTo>
                <a:lnTo>
                  <a:pt x="24" y="118"/>
                </a:lnTo>
                <a:lnTo>
                  <a:pt x="24" y="113"/>
                </a:lnTo>
                <a:lnTo>
                  <a:pt x="24" y="107"/>
                </a:lnTo>
                <a:lnTo>
                  <a:pt x="25" y="103"/>
                </a:lnTo>
                <a:lnTo>
                  <a:pt x="27" y="99"/>
                </a:lnTo>
                <a:lnTo>
                  <a:pt x="30" y="96"/>
                </a:lnTo>
                <a:lnTo>
                  <a:pt x="33" y="92"/>
                </a:lnTo>
                <a:lnTo>
                  <a:pt x="37" y="90"/>
                </a:lnTo>
                <a:lnTo>
                  <a:pt x="42" y="89"/>
                </a:lnTo>
                <a:lnTo>
                  <a:pt x="47"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5" y="156"/>
                </a:lnTo>
                <a:lnTo>
                  <a:pt x="110" y="157"/>
                </a:lnTo>
                <a:lnTo>
                  <a:pt x="116" y="157"/>
                </a:lnTo>
                <a:lnTo>
                  <a:pt x="121" y="156"/>
                </a:lnTo>
                <a:lnTo>
                  <a:pt x="129" y="155"/>
                </a:lnTo>
                <a:lnTo>
                  <a:pt x="129" y="135"/>
                </a:lnTo>
                <a:lnTo>
                  <a:pt x="122" y="136"/>
                </a:lnTo>
                <a:lnTo>
                  <a:pt x="118" y="135"/>
                </a:lnTo>
                <a:lnTo>
                  <a:pt x="115" y="132"/>
                </a:lnTo>
                <a:lnTo>
                  <a:pt x="114" y="127"/>
                </a:lnTo>
                <a:lnTo>
                  <a:pt x="114" y="120"/>
                </a:lnTo>
                <a:lnTo>
                  <a:pt x="114" y="46"/>
                </a:lnTo>
                <a:lnTo>
                  <a:pt x="113" y="35"/>
                </a:lnTo>
                <a:lnTo>
                  <a:pt x="111" y="26"/>
                </a:lnTo>
                <a:lnTo>
                  <a:pt x="107" y="18"/>
                </a:lnTo>
                <a:lnTo>
                  <a:pt x="101" y="11"/>
                </a:lnTo>
                <a:lnTo>
                  <a:pt x="94" y="6"/>
                </a:lnTo>
                <a:lnTo>
                  <a:pt x="84" y="2"/>
                </a:lnTo>
                <a:lnTo>
                  <a:pt x="74" y="1"/>
                </a:lnTo>
                <a:lnTo>
                  <a:pt x="61" y="0"/>
                </a:lnTo>
                <a:lnTo>
                  <a:pt x="49" y="1"/>
                </a:lnTo>
                <a:lnTo>
                  <a:pt x="38" y="4"/>
                </a:lnTo>
                <a:lnTo>
                  <a:pt x="28" y="7"/>
                </a:lnTo>
                <a:lnTo>
                  <a:pt x="21" y="13"/>
                </a:lnTo>
                <a:lnTo>
                  <a:pt x="15" y="20"/>
                </a:lnTo>
                <a:lnTo>
                  <a:pt x="11" y="28"/>
                </a:lnTo>
                <a:lnTo>
                  <a:pt x="7" y="37"/>
                </a:lnTo>
                <a:lnTo>
                  <a:pt x="6" y="48"/>
                </a:lnTo>
                <a:lnTo>
                  <a:pt x="6" y="49"/>
                </a:lnTo>
                <a:lnTo>
                  <a:pt x="28" y="49"/>
                </a:lnTo>
                <a:lnTo>
                  <a:pt x="28" y="43"/>
                </a:lnTo>
                <a:lnTo>
                  <a:pt x="31" y="37"/>
                </a:lnTo>
                <a:lnTo>
                  <a:pt x="33" y="33"/>
                </a:lnTo>
                <a:lnTo>
                  <a:pt x="37" y="29"/>
                </a:lnTo>
                <a:lnTo>
                  <a:pt x="41" y="26"/>
                </a:lnTo>
                <a:lnTo>
                  <a:pt x="46" y="23"/>
                </a:lnTo>
                <a:lnTo>
                  <a:pt x="53" y="22"/>
                </a:lnTo>
                <a:lnTo>
                  <a:pt x="60" y="22"/>
                </a:lnTo>
                <a:lnTo>
                  <a:pt x="67" y="22"/>
                </a:lnTo>
                <a:lnTo>
                  <a:pt x="74" y="23"/>
                </a:lnTo>
                <a:lnTo>
                  <a:pt x="79" y="26"/>
                </a:lnTo>
                <a:lnTo>
                  <a:pt x="83" y="28"/>
                </a:lnTo>
                <a:lnTo>
                  <a:pt x="86" y="30"/>
                </a:lnTo>
                <a:lnTo>
                  <a:pt x="89" y="35"/>
                </a:lnTo>
                <a:lnTo>
                  <a:pt x="91" y="39"/>
                </a:lnTo>
                <a:lnTo>
                  <a:pt x="91" y="44"/>
                </a:lnTo>
                <a:lnTo>
                  <a:pt x="91" y="50"/>
                </a:lnTo>
                <a:lnTo>
                  <a:pt x="90" y="55"/>
                </a:lnTo>
                <a:lnTo>
                  <a:pt x="89" y="57"/>
                </a:lnTo>
                <a:lnTo>
                  <a:pt x="84" y="60"/>
                </a:lnTo>
                <a:lnTo>
                  <a:pt x="79" y="62"/>
                </a:lnTo>
                <a:lnTo>
                  <a:pt x="71" y="63"/>
                </a:lnTo>
                <a:lnTo>
                  <a:pt x="60" y="64"/>
                </a:lnTo>
                <a:lnTo>
                  <a:pt x="47" y="65"/>
                </a:lnTo>
                <a:lnTo>
                  <a:pt x="36" y="68"/>
                </a:lnTo>
                <a:lnTo>
                  <a:pt x="26" y="71"/>
                </a:lnTo>
                <a:lnTo>
                  <a:pt x="18" y="75"/>
                </a:lnTo>
                <a:lnTo>
                  <a:pt x="12" y="81"/>
                </a:lnTo>
                <a:lnTo>
                  <a:pt x="6" y="86"/>
                </a:lnTo>
                <a:lnTo>
                  <a:pt x="3" y="94"/>
                </a:lnTo>
                <a:lnTo>
                  <a:pt x="1" y="103"/>
                </a:lnTo>
                <a:lnTo>
                  <a:pt x="0" y="113"/>
                </a:lnTo>
                <a:lnTo>
                  <a:pt x="1" y="124"/>
                </a:lnTo>
                <a:lnTo>
                  <a:pt x="3" y="132"/>
                </a:lnTo>
                <a:lnTo>
                  <a:pt x="6" y="140"/>
                </a:lnTo>
                <a:lnTo>
                  <a:pt x="12" y="147"/>
                </a:lnTo>
                <a:lnTo>
                  <a:pt x="18" y="152"/>
                </a:lnTo>
                <a:lnTo>
                  <a:pt x="25" y="155"/>
                </a:lnTo>
                <a:lnTo>
                  <a:pt x="35" y="157"/>
                </a:lnTo>
                <a:lnTo>
                  <a:pt x="44" y="159"/>
                </a:lnTo>
                <a:lnTo>
                  <a:pt x="58" y="157"/>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3971" name="Freeform 419"/>
          <p:cNvSpPr>
            <a:spLocks/>
          </p:cNvSpPr>
          <p:nvPr/>
        </p:nvSpPr>
        <p:spPr bwMode="auto">
          <a:xfrm>
            <a:off x="5705475" y="3317875"/>
            <a:ext cx="30163" cy="82550"/>
          </a:xfrm>
          <a:custGeom>
            <a:avLst/>
            <a:gdLst>
              <a:gd name="T0" fmla="*/ 0 w 66"/>
              <a:gd name="T1" fmla="*/ 155 h 155"/>
              <a:gd name="T2" fmla="*/ 23 w 66"/>
              <a:gd name="T3" fmla="*/ 155 h 155"/>
              <a:gd name="T4" fmla="*/ 23 w 66"/>
              <a:gd name="T5" fmla="*/ 70 h 155"/>
              <a:gd name="T6" fmla="*/ 24 w 66"/>
              <a:gd name="T7" fmla="*/ 61 h 155"/>
              <a:gd name="T8" fmla="*/ 25 w 66"/>
              <a:gd name="T9" fmla="*/ 51 h 155"/>
              <a:gd name="T10" fmla="*/ 28 w 66"/>
              <a:gd name="T11" fmla="*/ 44 h 155"/>
              <a:gd name="T12" fmla="*/ 32 w 66"/>
              <a:gd name="T13" fmla="*/ 39 h 155"/>
              <a:gd name="T14" fmla="*/ 38 w 66"/>
              <a:gd name="T15" fmla="*/ 33 h 155"/>
              <a:gd name="T16" fmla="*/ 44 w 66"/>
              <a:gd name="T17" fmla="*/ 29 h 155"/>
              <a:gd name="T18" fmla="*/ 53 w 66"/>
              <a:gd name="T19" fmla="*/ 28 h 155"/>
              <a:gd name="T20" fmla="*/ 61 w 66"/>
              <a:gd name="T21" fmla="*/ 27 h 155"/>
              <a:gd name="T22" fmla="*/ 66 w 66"/>
              <a:gd name="T23" fmla="*/ 27 h 155"/>
              <a:gd name="T24" fmla="*/ 66 w 66"/>
              <a:gd name="T25" fmla="*/ 0 h 155"/>
              <a:gd name="T26" fmla="*/ 60 w 66"/>
              <a:gd name="T27" fmla="*/ 0 h 155"/>
              <a:gd name="T28" fmla="*/ 54 w 66"/>
              <a:gd name="T29" fmla="*/ 0 h 155"/>
              <a:gd name="T30" fmla="*/ 47 w 66"/>
              <a:gd name="T31" fmla="*/ 2 h 155"/>
              <a:gd name="T32" fmla="*/ 42 w 66"/>
              <a:gd name="T33" fmla="*/ 5 h 155"/>
              <a:gd name="T34" fmla="*/ 37 w 66"/>
              <a:gd name="T35" fmla="*/ 7 h 155"/>
              <a:gd name="T36" fmla="*/ 32 w 66"/>
              <a:gd name="T37" fmla="*/ 12 h 155"/>
              <a:gd name="T38" fmla="*/ 28 w 66"/>
              <a:gd name="T39" fmla="*/ 18 h 155"/>
              <a:gd name="T40" fmla="*/ 25 w 66"/>
              <a:gd name="T41" fmla="*/ 23 h 155"/>
              <a:gd name="T42" fmla="*/ 22 w 66"/>
              <a:gd name="T43" fmla="*/ 30 h 155"/>
              <a:gd name="T44" fmla="*/ 22 w 66"/>
              <a:gd name="T45" fmla="*/ 4 h 155"/>
              <a:gd name="T46" fmla="*/ 0 w 66"/>
              <a:gd name="T47" fmla="*/ 4 h 155"/>
              <a:gd name="T48" fmla="*/ 0 w 66"/>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1"/>
                </a:lnTo>
                <a:lnTo>
                  <a:pt x="25" y="51"/>
                </a:lnTo>
                <a:lnTo>
                  <a:pt x="28" y="44"/>
                </a:lnTo>
                <a:lnTo>
                  <a:pt x="32" y="39"/>
                </a:lnTo>
                <a:lnTo>
                  <a:pt x="38" y="33"/>
                </a:lnTo>
                <a:lnTo>
                  <a:pt x="44" y="29"/>
                </a:lnTo>
                <a:lnTo>
                  <a:pt x="53" y="28"/>
                </a:lnTo>
                <a:lnTo>
                  <a:pt x="61" y="27"/>
                </a:lnTo>
                <a:lnTo>
                  <a:pt x="66" y="27"/>
                </a:lnTo>
                <a:lnTo>
                  <a:pt x="66" y="0"/>
                </a:lnTo>
                <a:lnTo>
                  <a:pt x="60" y="0"/>
                </a:lnTo>
                <a:lnTo>
                  <a:pt x="54" y="0"/>
                </a:lnTo>
                <a:lnTo>
                  <a:pt x="47" y="2"/>
                </a:lnTo>
                <a:lnTo>
                  <a:pt x="42" y="5"/>
                </a:lnTo>
                <a:lnTo>
                  <a:pt x="37" y="7"/>
                </a:lnTo>
                <a:lnTo>
                  <a:pt x="32" y="12"/>
                </a:lnTo>
                <a:lnTo>
                  <a:pt x="28" y="18"/>
                </a:lnTo>
                <a:lnTo>
                  <a:pt x="25" y="23"/>
                </a:lnTo>
                <a:lnTo>
                  <a:pt x="22" y="30"/>
                </a:lnTo>
                <a:lnTo>
                  <a:pt x="22" y="4"/>
                </a:lnTo>
                <a:lnTo>
                  <a:pt x="0" y="4"/>
                </a:lnTo>
                <a:lnTo>
                  <a:pt x="0" y="155"/>
                </a:lnTo>
                <a:close/>
              </a:path>
            </a:pathLst>
          </a:custGeom>
          <a:solidFill>
            <a:srgbClr val="000080"/>
          </a:solidFill>
          <a:ln w="9525">
            <a:noFill/>
            <a:round/>
            <a:headEnd/>
            <a:tailEnd/>
          </a:ln>
        </p:spPr>
        <p:txBody>
          <a:bodyPr/>
          <a:lstStyle/>
          <a:p>
            <a:endParaRPr lang="ru-RU"/>
          </a:p>
        </p:txBody>
      </p:sp>
      <p:sp>
        <p:nvSpPr>
          <p:cNvPr id="23972" name="Freeform 420"/>
          <p:cNvSpPr>
            <a:spLocks noEditPoints="1"/>
          </p:cNvSpPr>
          <p:nvPr/>
        </p:nvSpPr>
        <p:spPr bwMode="auto">
          <a:xfrm>
            <a:off x="5746750" y="3290888"/>
            <a:ext cx="11113" cy="109537"/>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973" name="Freeform 421"/>
          <p:cNvSpPr>
            <a:spLocks noEditPoints="1"/>
          </p:cNvSpPr>
          <p:nvPr/>
        </p:nvSpPr>
        <p:spPr bwMode="auto">
          <a:xfrm>
            <a:off x="5770563" y="3317875"/>
            <a:ext cx="58737" cy="84138"/>
          </a:xfrm>
          <a:custGeom>
            <a:avLst/>
            <a:gdLst>
              <a:gd name="T0" fmla="*/ 91 w 128"/>
              <a:gd name="T1" fmla="*/ 99 h 159"/>
              <a:gd name="T2" fmla="*/ 87 w 128"/>
              <a:gd name="T3" fmla="*/ 114 h 159"/>
              <a:gd name="T4" fmla="*/ 79 w 128"/>
              <a:gd name="T5" fmla="*/ 126 h 159"/>
              <a:gd name="T6" fmla="*/ 65 w 128"/>
              <a:gd name="T7" fmla="*/ 134 h 159"/>
              <a:gd name="T8" fmla="*/ 48 w 128"/>
              <a:gd name="T9" fmla="*/ 136 h 159"/>
              <a:gd name="T10" fmla="*/ 38 w 128"/>
              <a:gd name="T11" fmla="*/ 135 h 159"/>
              <a:gd name="T12" fmla="*/ 30 w 128"/>
              <a:gd name="T13" fmla="*/ 131 h 159"/>
              <a:gd name="T14" fmla="*/ 26 w 128"/>
              <a:gd name="T15" fmla="*/ 122 h 159"/>
              <a:gd name="T16" fmla="*/ 24 w 128"/>
              <a:gd name="T17" fmla="*/ 113 h 159"/>
              <a:gd name="T18" fmla="*/ 25 w 128"/>
              <a:gd name="T19" fmla="*/ 103 h 159"/>
              <a:gd name="T20" fmla="*/ 29 w 128"/>
              <a:gd name="T21" fmla="*/ 96 h 159"/>
              <a:gd name="T22" fmla="*/ 37 w 128"/>
              <a:gd name="T23" fmla="*/ 90 h 159"/>
              <a:gd name="T24" fmla="*/ 47 w 128"/>
              <a:gd name="T25" fmla="*/ 88 h 159"/>
              <a:gd name="T26" fmla="*/ 70 w 128"/>
              <a:gd name="T27" fmla="*/ 84 h 159"/>
              <a:gd name="T28" fmla="*/ 91 w 128"/>
              <a:gd name="T29" fmla="*/ 77 h 159"/>
              <a:gd name="T30" fmla="*/ 93 w 128"/>
              <a:gd name="T31" fmla="*/ 140 h 159"/>
              <a:gd name="T32" fmla="*/ 96 w 128"/>
              <a:gd name="T33" fmla="*/ 148 h 159"/>
              <a:gd name="T34" fmla="*/ 101 w 128"/>
              <a:gd name="T35" fmla="*/ 154 h 159"/>
              <a:gd name="T36" fmla="*/ 110 w 128"/>
              <a:gd name="T37" fmla="*/ 157 h 159"/>
              <a:gd name="T38" fmla="*/ 121 w 128"/>
              <a:gd name="T39" fmla="*/ 156 h 159"/>
              <a:gd name="T40" fmla="*/ 128 w 128"/>
              <a:gd name="T41" fmla="*/ 135 h 159"/>
              <a:gd name="T42" fmla="*/ 118 w 128"/>
              <a:gd name="T43" fmla="*/ 135 h 159"/>
              <a:gd name="T44" fmla="*/ 114 w 128"/>
              <a:gd name="T45" fmla="*/ 127 h 159"/>
              <a:gd name="T46" fmla="*/ 114 w 128"/>
              <a:gd name="T47" fmla="*/ 46 h 159"/>
              <a:gd name="T48" fmla="*/ 111 w 128"/>
              <a:gd name="T49" fmla="*/ 26 h 159"/>
              <a:gd name="T50" fmla="*/ 101 w 128"/>
              <a:gd name="T51" fmla="*/ 11 h 159"/>
              <a:gd name="T52" fmla="*/ 84 w 128"/>
              <a:gd name="T53" fmla="*/ 2 h 159"/>
              <a:gd name="T54" fmla="*/ 61 w 128"/>
              <a:gd name="T55" fmla="*/ 0 h 159"/>
              <a:gd name="T56" fmla="*/ 38 w 128"/>
              <a:gd name="T57" fmla="*/ 4 h 159"/>
              <a:gd name="T58" fmla="*/ 21 w 128"/>
              <a:gd name="T59" fmla="*/ 13 h 159"/>
              <a:gd name="T60" fmla="*/ 10 w 128"/>
              <a:gd name="T61" fmla="*/ 28 h 159"/>
              <a:gd name="T62" fmla="*/ 6 w 128"/>
              <a:gd name="T63" fmla="*/ 48 h 159"/>
              <a:gd name="T64" fmla="*/ 28 w 128"/>
              <a:gd name="T65" fmla="*/ 49 h 159"/>
              <a:gd name="T66" fmla="*/ 30 w 128"/>
              <a:gd name="T67" fmla="*/ 37 h 159"/>
              <a:gd name="T68" fmla="*/ 37 w 128"/>
              <a:gd name="T69" fmla="*/ 29 h 159"/>
              <a:gd name="T70" fmla="*/ 46 w 128"/>
              <a:gd name="T71" fmla="*/ 23 h 159"/>
              <a:gd name="T72" fmla="*/ 60 w 128"/>
              <a:gd name="T73" fmla="*/ 22 h 159"/>
              <a:gd name="T74" fmla="*/ 74 w 128"/>
              <a:gd name="T75" fmla="*/ 23 h 159"/>
              <a:gd name="T76" fmla="*/ 83 w 128"/>
              <a:gd name="T77" fmla="*/ 28 h 159"/>
              <a:gd name="T78" fmla="*/ 88 w 128"/>
              <a:gd name="T79" fmla="*/ 35 h 159"/>
              <a:gd name="T80" fmla="*/ 91 w 128"/>
              <a:gd name="T81" fmla="*/ 44 h 159"/>
              <a:gd name="T82" fmla="*/ 89 w 128"/>
              <a:gd name="T83" fmla="*/ 55 h 159"/>
              <a:gd name="T84" fmla="*/ 84 w 128"/>
              <a:gd name="T85" fmla="*/ 60 h 159"/>
              <a:gd name="T86" fmla="*/ 70 w 128"/>
              <a:gd name="T87" fmla="*/ 63 h 159"/>
              <a:gd name="T88" fmla="*/ 47 w 128"/>
              <a:gd name="T89" fmla="*/ 65 h 159"/>
              <a:gd name="T90" fmla="*/ 26 w 128"/>
              <a:gd name="T91" fmla="*/ 71 h 159"/>
              <a:gd name="T92" fmla="*/ 11 w 128"/>
              <a:gd name="T93" fmla="*/ 81 h 159"/>
              <a:gd name="T94" fmla="*/ 3 w 128"/>
              <a:gd name="T95" fmla="*/ 94 h 159"/>
              <a:gd name="T96" fmla="*/ 0 w 128"/>
              <a:gd name="T97" fmla="*/ 113 h 159"/>
              <a:gd name="T98" fmla="*/ 3 w 128"/>
              <a:gd name="T99" fmla="*/ 132 h 159"/>
              <a:gd name="T100" fmla="*/ 11 w 128"/>
              <a:gd name="T101" fmla="*/ 147 h 159"/>
              <a:gd name="T102" fmla="*/ 25 w 128"/>
              <a:gd name="T103" fmla="*/ 155 h 159"/>
              <a:gd name="T104" fmla="*/ 44 w 128"/>
              <a:gd name="T105" fmla="*/ 159 h 159"/>
              <a:gd name="T106" fmla="*/ 70 w 128"/>
              <a:gd name="T107" fmla="*/ 153 h 159"/>
              <a:gd name="T108" fmla="*/ 93 w 128"/>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9"/>
              <a:gd name="T167" fmla="*/ 128 w 128"/>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9">
                <a:moveTo>
                  <a:pt x="91" y="77"/>
                </a:moveTo>
                <a:lnTo>
                  <a:pt x="91" y="99"/>
                </a:lnTo>
                <a:lnTo>
                  <a:pt x="89" y="107"/>
                </a:lnTo>
                <a:lnTo>
                  <a:pt x="87" y="114"/>
                </a:lnTo>
                <a:lnTo>
                  <a:pt x="84" y="120"/>
                </a:lnTo>
                <a:lnTo>
                  <a:pt x="79" y="126"/>
                </a:lnTo>
                <a:lnTo>
                  <a:pt x="73" y="131"/>
                </a:lnTo>
                <a:lnTo>
                  <a:pt x="65" y="134"/>
                </a:lnTo>
                <a:lnTo>
                  <a:pt x="58" y="135"/>
                </a:lnTo>
                <a:lnTo>
                  <a:pt x="48" y="136"/>
                </a:lnTo>
                <a:lnTo>
                  <a:pt x="43" y="136"/>
                </a:lnTo>
                <a:lnTo>
                  <a:pt x="38" y="135"/>
                </a:lnTo>
                <a:lnTo>
                  <a:pt x="34" y="133"/>
                </a:lnTo>
                <a:lnTo>
                  <a:pt x="30" y="131"/>
                </a:lnTo>
                <a:lnTo>
                  <a:pt x="27" y="127"/>
                </a:lnTo>
                <a:lnTo>
                  <a:pt x="26" y="122"/>
                </a:lnTo>
                <a:lnTo>
                  <a:pt x="24" y="118"/>
                </a:lnTo>
                <a:lnTo>
                  <a:pt x="24" y="113"/>
                </a:lnTo>
                <a:lnTo>
                  <a:pt x="24" y="107"/>
                </a:lnTo>
                <a:lnTo>
                  <a:pt x="25" y="103"/>
                </a:lnTo>
                <a:lnTo>
                  <a:pt x="27" y="99"/>
                </a:lnTo>
                <a:lnTo>
                  <a:pt x="29" y="96"/>
                </a:lnTo>
                <a:lnTo>
                  <a:pt x="33" y="92"/>
                </a:lnTo>
                <a:lnTo>
                  <a:pt x="37" y="90"/>
                </a:lnTo>
                <a:lnTo>
                  <a:pt x="42" y="89"/>
                </a:lnTo>
                <a:lnTo>
                  <a:pt x="47" y="88"/>
                </a:lnTo>
                <a:lnTo>
                  <a:pt x="59" y="85"/>
                </a:lnTo>
                <a:lnTo>
                  <a:pt x="70" y="84"/>
                </a:lnTo>
                <a:lnTo>
                  <a:pt x="81" y="82"/>
                </a:lnTo>
                <a:lnTo>
                  <a:pt x="91" y="77"/>
                </a:lnTo>
                <a:close/>
                <a:moveTo>
                  <a:pt x="93" y="134"/>
                </a:moveTo>
                <a:lnTo>
                  <a:pt x="93" y="140"/>
                </a:lnTo>
                <a:lnTo>
                  <a:pt x="94" y="145"/>
                </a:lnTo>
                <a:lnTo>
                  <a:pt x="96" y="148"/>
                </a:lnTo>
                <a:lnTo>
                  <a:pt x="98" y="152"/>
                </a:lnTo>
                <a:lnTo>
                  <a:pt x="101" y="154"/>
                </a:lnTo>
                <a:lnTo>
                  <a:pt x="105" y="156"/>
                </a:lnTo>
                <a:lnTo>
                  <a:pt x="110" y="157"/>
                </a:lnTo>
                <a:lnTo>
                  <a:pt x="116" y="157"/>
                </a:lnTo>
                <a:lnTo>
                  <a:pt x="121" y="156"/>
                </a:lnTo>
                <a:lnTo>
                  <a:pt x="128" y="155"/>
                </a:lnTo>
                <a:lnTo>
                  <a:pt x="128" y="135"/>
                </a:lnTo>
                <a:lnTo>
                  <a:pt x="122" y="136"/>
                </a:lnTo>
                <a:lnTo>
                  <a:pt x="118" y="135"/>
                </a:lnTo>
                <a:lnTo>
                  <a:pt x="115" y="132"/>
                </a:lnTo>
                <a:lnTo>
                  <a:pt x="114" y="127"/>
                </a:lnTo>
                <a:lnTo>
                  <a:pt x="114" y="120"/>
                </a:lnTo>
                <a:lnTo>
                  <a:pt x="114" y="46"/>
                </a:lnTo>
                <a:lnTo>
                  <a:pt x="113" y="35"/>
                </a:lnTo>
                <a:lnTo>
                  <a:pt x="111" y="26"/>
                </a:lnTo>
                <a:lnTo>
                  <a:pt x="106" y="18"/>
                </a:lnTo>
                <a:lnTo>
                  <a:pt x="101" y="11"/>
                </a:lnTo>
                <a:lnTo>
                  <a:pt x="94" y="6"/>
                </a:lnTo>
                <a:lnTo>
                  <a:pt x="84" y="2"/>
                </a:lnTo>
                <a:lnTo>
                  <a:pt x="74" y="1"/>
                </a:lnTo>
                <a:lnTo>
                  <a:pt x="61" y="0"/>
                </a:lnTo>
                <a:lnTo>
                  <a:pt x="48" y="1"/>
                </a:lnTo>
                <a:lnTo>
                  <a:pt x="38" y="4"/>
                </a:lnTo>
                <a:lnTo>
                  <a:pt x="28" y="7"/>
                </a:lnTo>
                <a:lnTo>
                  <a:pt x="21" y="13"/>
                </a:lnTo>
                <a:lnTo>
                  <a:pt x="15" y="20"/>
                </a:lnTo>
                <a:lnTo>
                  <a:pt x="10" y="28"/>
                </a:lnTo>
                <a:lnTo>
                  <a:pt x="7" y="37"/>
                </a:lnTo>
                <a:lnTo>
                  <a:pt x="6" y="48"/>
                </a:lnTo>
                <a:lnTo>
                  <a:pt x="6" y="49"/>
                </a:lnTo>
                <a:lnTo>
                  <a:pt x="28" y="49"/>
                </a:lnTo>
                <a:lnTo>
                  <a:pt x="28" y="43"/>
                </a:lnTo>
                <a:lnTo>
                  <a:pt x="30" y="37"/>
                </a:lnTo>
                <a:lnTo>
                  <a:pt x="33" y="33"/>
                </a:lnTo>
                <a:lnTo>
                  <a:pt x="37" y="29"/>
                </a:lnTo>
                <a:lnTo>
                  <a:pt x="41" y="26"/>
                </a:lnTo>
                <a:lnTo>
                  <a:pt x="46" y="23"/>
                </a:lnTo>
                <a:lnTo>
                  <a:pt x="53" y="22"/>
                </a:lnTo>
                <a:lnTo>
                  <a:pt x="60" y="22"/>
                </a:lnTo>
                <a:lnTo>
                  <a:pt x="67" y="22"/>
                </a:lnTo>
                <a:lnTo>
                  <a:pt x="74" y="23"/>
                </a:lnTo>
                <a:lnTo>
                  <a:pt x="79" y="26"/>
                </a:lnTo>
                <a:lnTo>
                  <a:pt x="83" y="28"/>
                </a:lnTo>
                <a:lnTo>
                  <a:pt x="86" y="30"/>
                </a:lnTo>
                <a:lnTo>
                  <a:pt x="88" y="35"/>
                </a:lnTo>
                <a:lnTo>
                  <a:pt x="91" y="39"/>
                </a:lnTo>
                <a:lnTo>
                  <a:pt x="91" y="44"/>
                </a:lnTo>
                <a:lnTo>
                  <a:pt x="91" y="50"/>
                </a:lnTo>
                <a:lnTo>
                  <a:pt x="89" y="55"/>
                </a:lnTo>
                <a:lnTo>
                  <a:pt x="88" y="57"/>
                </a:lnTo>
                <a:lnTo>
                  <a:pt x="84" y="60"/>
                </a:lnTo>
                <a:lnTo>
                  <a:pt x="79" y="62"/>
                </a:lnTo>
                <a:lnTo>
                  <a:pt x="70" y="63"/>
                </a:lnTo>
                <a:lnTo>
                  <a:pt x="60" y="64"/>
                </a:lnTo>
                <a:lnTo>
                  <a:pt x="47" y="65"/>
                </a:lnTo>
                <a:lnTo>
                  <a:pt x="36" y="68"/>
                </a:lnTo>
                <a:lnTo>
                  <a:pt x="26" y="71"/>
                </a:lnTo>
                <a:lnTo>
                  <a:pt x="18" y="75"/>
                </a:lnTo>
                <a:lnTo>
                  <a:pt x="11" y="81"/>
                </a:lnTo>
                <a:lnTo>
                  <a:pt x="6" y="86"/>
                </a:lnTo>
                <a:lnTo>
                  <a:pt x="3" y="94"/>
                </a:lnTo>
                <a:lnTo>
                  <a:pt x="1" y="103"/>
                </a:lnTo>
                <a:lnTo>
                  <a:pt x="0" y="113"/>
                </a:lnTo>
                <a:lnTo>
                  <a:pt x="1" y="124"/>
                </a:lnTo>
                <a:lnTo>
                  <a:pt x="3" y="132"/>
                </a:lnTo>
                <a:lnTo>
                  <a:pt x="6" y="140"/>
                </a:lnTo>
                <a:lnTo>
                  <a:pt x="11" y="147"/>
                </a:lnTo>
                <a:lnTo>
                  <a:pt x="18" y="152"/>
                </a:lnTo>
                <a:lnTo>
                  <a:pt x="25" y="155"/>
                </a:lnTo>
                <a:lnTo>
                  <a:pt x="35" y="157"/>
                </a:lnTo>
                <a:lnTo>
                  <a:pt x="44" y="159"/>
                </a:lnTo>
                <a:lnTo>
                  <a:pt x="58" y="157"/>
                </a:lnTo>
                <a:lnTo>
                  <a:pt x="70" y="153"/>
                </a:lnTo>
                <a:lnTo>
                  <a:pt x="82" y="145"/>
                </a:lnTo>
                <a:lnTo>
                  <a:pt x="93" y="134"/>
                </a:lnTo>
                <a:close/>
              </a:path>
            </a:pathLst>
          </a:custGeom>
          <a:solidFill>
            <a:srgbClr val="000080"/>
          </a:solidFill>
          <a:ln w="9525">
            <a:noFill/>
            <a:round/>
            <a:headEnd/>
            <a:tailEnd/>
          </a:ln>
        </p:spPr>
        <p:txBody>
          <a:bodyPr/>
          <a:lstStyle/>
          <a:p>
            <a:endParaRPr lang="ru-RU"/>
          </a:p>
        </p:txBody>
      </p:sp>
      <p:sp>
        <p:nvSpPr>
          <p:cNvPr id="23974" name="Freeform 422"/>
          <p:cNvSpPr>
            <a:spLocks noEditPoints="1"/>
          </p:cNvSpPr>
          <p:nvPr/>
        </p:nvSpPr>
        <p:spPr bwMode="auto">
          <a:xfrm>
            <a:off x="5873750" y="3290888"/>
            <a:ext cx="63500" cy="109537"/>
          </a:xfrm>
          <a:custGeom>
            <a:avLst/>
            <a:gdLst>
              <a:gd name="T0" fmla="*/ 0 w 134"/>
              <a:gd name="T1" fmla="*/ 207 h 207"/>
              <a:gd name="T2" fmla="*/ 26 w 134"/>
              <a:gd name="T3" fmla="*/ 207 h 207"/>
              <a:gd name="T4" fmla="*/ 26 w 134"/>
              <a:gd name="T5" fmla="*/ 120 h 207"/>
              <a:gd name="T6" fmla="*/ 64 w 134"/>
              <a:gd name="T7" fmla="*/ 120 h 207"/>
              <a:gd name="T8" fmla="*/ 77 w 134"/>
              <a:gd name="T9" fmla="*/ 120 h 207"/>
              <a:gd name="T10" fmla="*/ 90 w 134"/>
              <a:gd name="T11" fmla="*/ 119 h 207"/>
              <a:gd name="T12" fmla="*/ 101 w 134"/>
              <a:gd name="T13" fmla="*/ 116 h 207"/>
              <a:gd name="T14" fmla="*/ 110 w 134"/>
              <a:gd name="T15" fmla="*/ 112 h 207"/>
              <a:gd name="T16" fmla="*/ 115 w 134"/>
              <a:gd name="T17" fmla="*/ 107 h 207"/>
              <a:gd name="T18" fmla="*/ 121 w 134"/>
              <a:gd name="T19" fmla="*/ 102 h 207"/>
              <a:gd name="T20" fmla="*/ 125 w 134"/>
              <a:gd name="T21" fmla="*/ 96 h 207"/>
              <a:gd name="T22" fmla="*/ 128 w 134"/>
              <a:gd name="T23" fmla="*/ 91 h 207"/>
              <a:gd name="T24" fmla="*/ 131 w 134"/>
              <a:gd name="T25" fmla="*/ 84 h 207"/>
              <a:gd name="T26" fmla="*/ 132 w 134"/>
              <a:gd name="T27" fmla="*/ 77 h 207"/>
              <a:gd name="T28" fmla="*/ 134 w 134"/>
              <a:gd name="T29" fmla="*/ 68 h 207"/>
              <a:gd name="T30" fmla="*/ 134 w 134"/>
              <a:gd name="T31" fmla="*/ 60 h 207"/>
              <a:gd name="T32" fmla="*/ 134 w 134"/>
              <a:gd name="T33" fmla="*/ 51 h 207"/>
              <a:gd name="T34" fmla="*/ 133 w 134"/>
              <a:gd name="T35" fmla="*/ 43 h 207"/>
              <a:gd name="T36" fmla="*/ 131 w 134"/>
              <a:gd name="T37" fmla="*/ 35 h 207"/>
              <a:gd name="T38" fmla="*/ 128 w 134"/>
              <a:gd name="T39" fmla="*/ 28 h 207"/>
              <a:gd name="T40" fmla="*/ 125 w 134"/>
              <a:gd name="T41" fmla="*/ 22 h 207"/>
              <a:gd name="T42" fmla="*/ 121 w 134"/>
              <a:gd name="T43" fmla="*/ 16 h 207"/>
              <a:gd name="T44" fmla="*/ 116 w 134"/>
              <a:gd name="T45" fmla="*/ 11 h 207"/>
              <a:gd name="T46" fmla="*/ 110 w 134"/>
              <a:gd name="T47" fmla="*/ 8 h 207"/>
              <a:gd name="T48" fmla="*/ 102 w 134"/>
              <a:gd name="T49" fmla="*/ 3 h 207"/>
              <a:gd name="T50" fmla="*/ 91 w 134"/>
              <a:gd name="T51" fmla="*/ 1 h 207"/>
              <a:gd name="T52" fmla="*/ 80 w 134"/>
              <a:gd name="T53" fmla="*/ 0 h 207"/>
              <a:gd name="T54" fmla="*/ 69 w 134"/>
              <a:gd name="T55" fmla="*/ 0 h 207"/>
              <a:gd name="T56" fmla="*/ 63 w 134"/>
              <a:gd name="T57" fmla="*/ 0 h 207"/>
              <a:gd name="T58" fmla="*/ 0 w 134"/>
              <a:gd name="T59" fmla="*/ 0 h 207"/>
              <a:gd name="T60" fmla="*/ 0 w 134"/>
              <a:gd name="T61" fmla="*/ 207 h 207"/>
              <a:gd name="T62" fmla="*/ 26 w 134"/>
              <a:gd name="T63" fmla="*/ 94 h 207"/>
              <a:gd name="T64" fmla="*/ 26 w 134"/>
              <a:gd name="T65" fmla="*/ 25 h 207"/>
              <a:gd name="T66" fmla="*/ 70 w 134"/>
              <a:gd name="T67" fmla="*/ 25 h 207"/>
              <a:gd name="T68" fmla="*/ 79 w 134"/>
              <a:gd name="T69" fmla="*/ 25 h 207"/>
              <a:gd name="T70" fmla="*/ 87 w 134"/>
              <a:gd name="T71" fmla="*/ 28 h 207"/>
              <a:gd name="T72" fmla="*/ 93 w 134"/>
              <a:gd name="T73" fmla="*/ 30 h 207"/>
              <a:gd name="T74" fmla="*/ 98 w 134"/>
              <a:gd name="T75" fmla="*/ 34 h 207"/>
              <a:gd name="T76" fmla="*/ 103 w 134"/>
              <a:gd name="T77" fmla="*/ 38 h 207"/>
              <a:gd name="T78" fmla="*/ 106 w 134"/>
              <a:gd name="T79" fmla="*/ 44 h 207"/>
              <a:gd name="T80" fmla="*/ 107 w 134"/>
              <a:gd name="T81" fmla="*/ 51 h 207"/>
              <a:gd name="T82" fmla="*/ 108 w 134"/>
              <a:gd name="T83" fmla="*/ 59 h 207"/>
              <a:gd name="T84" fmla="*/ 107 w 134"/>
              <a:gd name="T85" fmla="*/ 68 h 207"/>
              <a:gd name="T86" fmla="*/ 106 w 134"/>
              <a:gd name="T87" fmla="*/ 77 h 207"/>
              <a:gd name="T88" fmla="*/ 103 w 134"/>
              <a:gd name="T89" fmla="*/ 82 h 207"/>
              <a:gd name="T90" fmla="*/ 98 w 134"/>
              <a:gd name="T91" fmla="*/ 87 h 207"/>
              <a:gd name="T92" fmla="*/ 93 w 134"/>
              <a:gd name="T93" fmla="*/ 91 h 207"/>
              <a:gd name="T94" fmla="*/ 86 w 134"/>
              <a:gd name="T95" fmla="*/ 93 h 207"/>
              <a:gd name="T96" fmla="*/ 77 w 134"/>
              <a:gd name="T97" fmla="*/ 94 h 207"/>
              <a:gd name="T98" fmla="*/ 68 w 134"/>
              <a:gd name="T99" fmla="*/ 94 h 207"/>
              <a:gd name="T100" fmla="*/ 26 w 134"/>
              <a:gd name="T101" fmla="*/ 94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7"/>
              <a:gd name="T155" fmla="*/ 134 w 134"/>
              <a:gd name="T156" fmla="*/ 207 h 2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7">
                <a:moveTo>
                  <a:pt x="0" y="207"/>
                </a:moveTo>
                <a:lnTo>
                  <a:pt x="26" y="207"/>
                </a:lnTo>
                <a:lnTo>
                  <a:pt x="26" y="120"/>
                </a:lnTo>
                <a:lnTo>
                  <a:pt x="64" y="120"/>
                </a:lnTo>
                <a:lnTo>
                  <a:pt x="77" y="120"/>
                </a:lnTo>
                <a:lnTo>
                  <a:pt x="90" y="119"/>
                </a:lnTo>
                <a:lnTo>
                  <a:pt x="101" y="116"/>
                </a:lnTo>
                <a:lnTo>
                  <a:pt x="110" y="112"/>
                </a:lnTo>
                <a:lnTo>
                  <a:pt x="115" y="107"/>
                </a:lnTo>
                <a:lnTo>
                  <a:pt x="121" y="102"/>
                </a:lnTo>
                <a:lnTo>
                  <a:pt x="125" y="96"/>
                </a:lnTo>
                <a:lnTo>
                  <a:pt x="128" y="91"/>
                </a:lnTo>
                <a:lnTo>
                  <a:pt x="131" y="84"/>
                </a:lnTo>
                <a:lnTo>
                  <a:pt x="132" y="77"/>
                </a:lnTo>
                <a:lnTo>
                  <a:pt x="134" y="68"/>
                </a:lnTo>
                <a:lnTo>
                  <a:pt x="134" y="60"/>
                </a:lnTo>
                <a:lnTo>
                  <a:pt x="134" y="51"/>
                </a:lnTo>
                <a:lnTo>
                  <a:pt x="133" y="43"/>
                </a:lnTo>
                <a:lnTo>
                  <a:pt x="131" y="35"/>
                </a:lnTo>
                <a:lnTo>
                  <a:pt x="128" y="28"/>
                </a:lnTo>
                <a:lnTo>
                  <a:pt x="125" y="22"/>
                </a:lnTo>
                <a:lnTo>
                  <a:pt x="121" y="16"/>
                </a:lnTo>
                <a:lnTo>
                  <a:pt x="116" y="11"/>
                </a:lnTo>
                <a:lnTo>
                  <a:pt x="110" y="8"/>
                </a:lnTo>
                <a:lnTo>
                  <a:pt x="102" y="3"/>
                </a:lnTo>
                <a:lnTo>
                  <a:pt x="91" y="1"/>
                </a:lnTo>
                <a:lnTo>
                  <a:pt x="80" y="0"/>
                </a:lnTo>
                <a:lnTo>
                  <a:pt x="69" y="0"/>
                </a:lnTo>
                <a:lnTo>
                  <a:pt x="63" y="0"/>
                </a:lnTo>
                <a:lnTo>
                  <a:pt x="0" y="0"/>
                </a:lnTo>
                <a:lnTo>
                  <a:pt x="0" y="207"/>
                </a:lnTo>
                <a:close/>
                <a:moveTo>
                  <a:pt x="26" y="94"/>
                </a:moveTo>
                <a:lnTo>
                  <a:pt x="26" y="25"/>
                </a:lnTo>
                <a:lnTo>
                  <a:pt x="70" y="25"/>
                </a:lnTo>
                <a:lnTo>
                  <a:pt x="79" y="25"/>
                </a:lnTo>
                <a:lnTo>
                  <a:pt x="87" y="28"/>
                </a:lnTo>
                <a:lnTo>
                  <a:pt x="93" y="30"/>
                </a:lnTo>
                <a:lnTo>
                  <a:pt x="98" y="34"/>
                </a:lnTo>
                <a:lnTo>
                  <a:pt x="103" y="38"/>
                </a:lnTo>
                <a:lnTo>
                  <a:pt x="106" y="44"/>
                </a:lnTo>
                <a:lnTo>
                  <a:pt x="107" y="51"/>
                </a:lnTo>
                <a:lnTo>
                  <a:pt x="108" y="59"/>
                </a:lnTo>
                <a:lnTo>
                  <a:pt x="107" y="68"/>
                </a:lnTo>
                <a:lnTo>
                  <a:pt x="106" y="77"/>
                </a:lnTo>
                <a:lnTo>
                  <a:pt x="103" y="82"/>
                </a:lnTo>
                <a:lnTo>
                  <a:pt x="98" y="87"/>
                </a:lnTo>
                <a:lnTo>
                  <a:pt x="93" y="91"/>
                </a:lnTo>
                <a:lnTo>
                  <a:pt x="86" y="93"/>
                </a:lnTo>
                <a:lnTo>
                  <a:pt x="77" y="94"/>
                </a:lnTo>
                <a:lnTo>
                  <a:pt x="68" y="94"/>
                </a:lnTo>
                <a:lnTo>
                  <a:pt x="26" y="94"/>
                </a:lnTo>
                <a:close/>
              </a:path>
            </a:pathLst>
          </a:custGeom>
          <a:solidFill>
            <a:srgbClr val="000080"/>
          </a:solidFill>
          <a:ln w="9525">
            <a:noFill/>
            <a:round/>
            <a:headEnd/>
            <a:tailEnd/>
          </a:ln>
        </p:spPr>
        <p:txBody>
          <a:bodyPr/>
          <a:lstStyle/>
          <a:p>
            <a:endParaRPr lang="ru-RU"/>
          </a:p>
        </p:txBody>
      </p:sp>
      <p:sp>
        <p:nvSpPr>
          <p:cNvPr id="23975" name="Rectangle 423"/>
          <p:cNvSpPr>
            <a:spLocks noChangeArrowheads="1"/>
          </p:cNvSpPr>
          <p:nvPr/>
        </p:nvSpPr>
        <p:spPr bwMode="auto">
          <a:xfrm>
            <a:off x="5924550" y="3382963"/>
            <a:ext cx="12700" cy="17462"/>
          </a:xfrm>
          <a:prstGeom prst="rect">
            <a:avLst/>
          </a:prstGeom>
          <a:solidFill>
            <a:srgbClr val="000080"/>
          </a:solidFill>
          <a:ln w="9525">
            <a:noFill/>
            <a:miter lim="800000"/>
            <a:headEnd/>
            <a:tailEnd/>
          </a:ln>
        </p:spPr>
        <p:txBody>
          <a:bodyPr/>
          <a:lstStyle/>
          <a:p>
            <a:endParaRPr lang="ru-RU"/>
          </a:p>
        </p:txBody>
      </p:sp>
      <p:sp>
        <p:nvSpPr>
          <p:cNvPr id="23976" name="Freeform 424"/>
          <p:cNvSpPr>
            <a:spLocks/>
          </p:cNvSpPr>
          <p:nvPr/>
        </p:nvSpPr>
        <p:spPr bwMode="auto">
          <a:xfrm>
            <a:off x="4851400" y="3487738"/>
            <a:ext cx="58738" cy="107950"/>
          </a:xfrm>
          <a:custGeom>
            <a:avLst/>
            <a:gdLst>
              <a:gd name="T0" fmla="*/ 0 w 126"/>
              <a:gd name="T1" fmla="*/ 137 h 204"/>
              <a:gd name="T2" fmla="*/ 4 w 126"/>
              <a:gd name="T3" fmla="*/ 165 h 204"/>
              <a:gd name="T4" fmla="*/ 17 w 126"/>
              <a:gd name="T5" fmla="*/ 186 h 204"/>
              <a:gd name="T6" fmla="*/ 36 w 126"/>
              <a:gd name="T7" fmla="*/ 200 h 204"/>
              <a:gd name="T8" fmla="*/ 61 w 126"/>
              <a:gd name="T9" fmla="*/ 204 h 204"/>
              <a:gd name="T10" fmla="*/ 89 w 126"/>
              <a:gd name="T11" fmla="*/ 200 h 204"/>
              <a:gd name="T12" fmla="*/ 109 w 126"/>
              <a:gd name="T13" fmla="*/ 187 h 204"/>
              <a:gd name="T14" fmla="*/ 122 w 126"/>
              <a:gd name="T15" fmla="*/ 167 h 204"/>
              <a:gd name="T16" fmla="*/ 126 w 126"/>
              <a:gd name="T17" fmla="*/ 141 h 204"/>
              <a:gd name="T18" fmla="*/ 124 w 126"/>
              <a:gd name="T19" fmla="*/ 124 h 204"/>
              <a:gd name="T20" fmla="*/ 119 w 126"/>
              <a:gd name="T21" fmla="*/ 111 h 204"/>
              <a:gd name="T22" fmla="*/ 110 w 126"/>
              <a:gd name="T23" fmla="*/ 99 h 204"/>
              <a:gd name="T24" fmla="*/ 97 w 126"/>
              <a:gd name="T25" fmla="*/ 92 h 204"/>
              <a:gd name="T26" fmla="*/ 108 w 126"/>
              <a:gd name="T27" fmla="*/ 85 h 204"/>
              <a:gd name="T28" fmla="*/ 115 w 126"/>
              <a:gd name="T29" fmla="*/ 77 h 204"/>
              <a:gd name="T30" fmla="*/ 119 w 126"/>
              <a:gd name="T31" fmla="*/ 66 h 204"/>
              <a:gd name="T32" fmla="*/ 120 w 126"/>
              <a:gd name="T33" fmla="*/ 53 h 204"/>
              <a:gd name="T34" fmla="*/ 116 w 126"/>
              <a:gd name="T35" fmla="*/ 31 h 204"/>
              <a:gd name="T36" fmla="*/ 105 w 126"/>
              <a:gd name="T37" fmla="*/ 14 h 204"/>
              <a:gd name="T38" fmla="*/ 86 w 126"/>
              <a:gd name="T39" fmla="*/ 4 h 204"/>
              <a:gd name="T40" fmla="*/ 61 w 126"/>
              <a:gd name="T41" fmla="*/ 0 h 204"/>
              <a:gd name="T42" fmla="*/ 38 w 126"/>
              <a:gd name="T43" fmla="*/ 5 h 204"/>
              <a:gd name="T44" fmla="*/ 20 w 126"/>
              <a:gd name="T45" fmla="*/ 18 h 204"/>
              <a:gd name="T46" fmla="*/ 8 w 126"/>
              <a:gd name="T47" fmla="*/ 39 h 204"/>
              <a:gd name="T48" fmla="*/ 4 w 126"/>
              <a:gd name="T49" fmla="*/ 66 h 204"/>
              <a:gd name="T50" fmla="*/ 27 w 126"/>
              <a:gd name="T51" fmla="*/ 67 h 204"/>
              <a:gd name="T52" fmla="*/ 31 w 126"/>
              <a:gd name="T53" fmla="*/ 48 h 204"/>
              <a:gd name="T54" fmla="*/ 37 w 126"/>
              <a:gd name="T55" fmla="*/ 34 h 204"/>
              <a:gd name="T56" fmla="*/ 47 w 126"/>
              <a:gd name="T57" fmla="*/ 26 h 204"/>
              <a:gd name="T58" fmla="*/ 63 w 126"/>
              <a:gd name="T59" fmla="*/ 24 h 204"/>
              <a:gd name="T60" fmla="*/ 77 w 126"/>
              <a:gd name="T61" fmla="*/ 26 h 204"/>
              <a:gd name="T62" fmla="*/ 86 w 126"/>
              <a:gd name="T63" fmla="*/ 32 h 204"/>
              <a:gd name="T64" fmla="*/ 93 w 126"/>
              <a:gd name="T65" fmla="*/ 41 h 204"/>
              <a:gd name="T66" fmla="*/ 95 w 126"/>
              <a:gd name="T67" fmla="*/ 54 h 204"/>
              <a:gd name="T68" fmla="*/ 93 w 126"/>
              <a:gd name="T69" fmla="*/ 68 h 204"/>
              <a:gd name="T70" fmla="*/ 85 w 126"/>
              <a:gd name="T71" fmla="*/ 77 h 204"/>
              <a:gd name="T72" fmla="*/ 74 w 126"/>
              <a:gd name="T73" fmla="*/ 83 h 204"/>
              <a:gd name="T74" fmla="*/ 58 w 126"/>
              <a:gd name="T75" fmla="*/ 84 h 204"/>
              <a:gd name="T76" fmla="*/ 50 w 126"/>
              <a:gd name="T77" fmla="*/ 106 h 204"/>
              <a:gd name="T78" fmla="*/ 72 w 126"/>
              <a:gd name="T79" fmla="*/ 108 h 204"/>
              <a:gd name="T80" fmla="*/ 86 w 126"/>
              <a:gd name="T81" fmla="*/ 112 h 204"/>
              <a:gd name="T82" fmla="*/ 96 w 126"/>
              <a:gd name="T83" fmla="*/ 120 h 204"/>
              <a:gd name="T84" fmla="*/ 100 w 126"/>
              <a:gd name="T85" fmla="*/ 133 h 204"/>
              <a:gd name="T86" fmla="*/ 100 w 126"/>
              <a:gd name="T87" fmla="*/ 149 h 204"/>
              <a:gd name="T88" fmla="*/ 96 w 126"/>
              <a:gd name="T89" fmla="*/ 163 h 204"/>
              <a:gd name="T90" fmla="*/ 85 w 126"/>
              <a:gd name="T91" fmla="*/ 174 h 204"/>
              <a:gd name="T92" fmla="*/ 72 w 126"/>
              <a:gd name="T93" fmla="*/ 179 h 204"/>
              <a:gd name="T94" fmla="*/ 55 w 126"/>
              <a:gd name="T95" fmla="*/ 179 h 204"/>
              <a:gd name="T96" fmla="*/ 40 w 126"/>
              <a:gd name="T97" fmla="*/ 173 h 204"/>
              <a:gd name="T98" fmla="*/ 31 w 126"/>
              <a:gd name="T99" fmla="*/ 162 h 204"/>
              <a:gd name="T100" fmla="*/ 25 w 126"/>
              <a:gd name="T101" fmla="*/ 146 h 204"/>
              <a:gd name="T102" fmla="*/ 0 w 126"/>
              <a:gd name="T103" fmla="*/ 136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6"/>
                </a:moveTo>
                <a:lnTo>
                  <a:pt x="0" y="137"/>
                </a:lnTo>
                <a:lnTo>
                  <a:pt x="1" y="152"/>
                </a:lnTo>
                <a:lnTo>
                  <a:pt x="4" y="165"/>
                </a:lnTo>
                <a:lnTo>
                  <a:pt x="9" y="176"/>
                </a:lnTo>
                <a:lnTo>
                  <a:pt x="17" y="186"/>
                </a:lnTo>
                <a:lnTo>
                  <a:pt x="25" y="194"/>
                </a:lnTo>
                <a:lnTo>
                  <a:pt x="36" y="200"/>
                </a:lnTo>
                <a:lnTo>
                  <a:pt x="47" y="203"/>
                </a:lnTo>
                <a:lnTo>
                  <a:pt x="61" y="204"/>
                </a:lnTo>
                <a:lnTo>
                  <a:pt x="76" y="203"/>
                </a:lnTo>
                <a:lnTo>
                  <a:pt x="89" y="200"/>
                </a:lnTo>
                <a:lnTo>
                  <a:pt x="99" y="194"/>
                </a:lnTo>
                <a:lnTo>
                  <a:pt x="109" y="187"/>
                </a:lnTo>
                <a:lnTo>
                  <a:pt x="116" y="177"/>
                </a:lnTo>
                <a:lnTo>
                  <a:pt x="122" y="167"/>
                </a:lnTo>
                <a:lnTo>
                  <a:pt x="125" y="154"/>
                </a:lnTo>
                <a:lnTo>
                  <a:pt x="126" y="141"/>
                </a:lnTo>
                <a:lnTo>
                  <a:pt x="126" y="132"/>
                </a:lnTo>
                <a:lnTo>
                  <a:pt x="124" y="124"/>
                </a:lnTo>
                <a:lnTo>
                  <a:pt x="122" y="117"/>
                </a:lnTo>
                <a:lnTo>
                  <a:pt x="119" y="111"/>
                </a:lnTo>
                <a:lnTo>
                  <a:pt x="115" y="105"/>
                </a:lnTo>
                <a:lnTo>
                  <a:pt x="110" y="99"/>
                </a:lnTo>
                <a:lnTo>
                  <a:pt x="104" y="96"/>
                </a:lnTo>
                <a:lnTo>
                  <a:pt x="97" y="92"/>
                </a:lnTo>
                <a:lnTo>
                  <a:pt x="102" y="89"/>
                </a:lnTo>
                <a:lnTo>
                  <a:pt x="108" y="85"/>
                </a:lnTo>
                <a:lnTo>
                  <a:pt x="111" y="82"/>
                </a:lnTo>
                <a:lnTo>
                  <a:pt x="115" y="77"/>
                </a:lnTo>
                <a:lnTo>
                  <a:pt x="117" y="71"/>
                </a:lnTo>
                <a:lnTo>
                  <a:pt x="119" y="66"/>
                </a:lnTo>
                <a:lnTo>
                  <a:pt x="120" y="60"/>
                </a:lnTo>
                <a:lnTo>
                  <a:pt x="120" y="53"/>
                </a:lnTo>
                <a:lnTo>
                  <a:pt x="119" y="41"/>
                </a:lnTo>
                <a:lnTo>
                  <a:pt x="116" y="31"/>
                </a:lnTo>
                <a:lnTo>
                  <a:pt x="112" y="23"/>
                </a:lnTo>
                <a:lnTo>
                  <a:pt x="105" y="14"/>
                </a:lnTo>
                <a:lnTo>
                  <a:pt x="97" y="9"/>
                </a:lnTo>
                <a:lnTo>
                  <a:pt x="86" y="4"/>
                </a:lnTo>
                <a:lnTo>
                  <a:pt x="75" y="2"/>
                </a:lnTo>
                <a:lnTo>
                  <a:pt x="61" y="0"/>
                </a:lnTo>
                <a:lnTo>
                  <a:pt x="50" y="2"/>
                </a:lnTo>
                <a:lnTo>
                  <a:pt x="38" y="5"/>
                </a:lnTo>
                <a:lnTo>
                  <a:pt x="28" y="11"/>
                </a:lnTo>
                <a:lnTo>
                  <a:pt x="20" y="18"/>
                </a:lnTo>
                <a:lnTo>
                  <a:pt x="14" y="27"/>
                </a:lnTo>
                <a:lnTo>
                  <a:pt x="8" y="39"/>
                </a:lnTo>
                <a:lnTo>
                  <a:pt x="5" y="51"/>
                </a:lnTo>
                <a:lnTo>
                  <a:pt x="4" y="66"/>
                </a:lnTo>
                <a:lnTo>
                  <a:pt x="4" y="67"/>
                </a:lnTo>
                <a:lnTo>
                  <a:pt x="27" y="67"/>
                </a:lnTo>
                <a:lnTo>
                  <a:pt x="28" y="56"/>
                </a:lnTo>
                <a:lnTo>
                  <a:pt x="31" y="48"/>
                </a:lnTo>
                <a:lnTo>
                  <a:pt x="33" y="41"/>
                </a:lnTo>
                <a:lnTo>
                  <a:pt x="37" y="34"/>
                </a:lnTo>
                <a:lnTo>
                  <a:pt x="41" y="30"/>
                </a:lnTo>
                <a:lnTo>
                  <a:pt x="47" y="26"/>
                </a:lnTo>
                <a:lnTo>
                  <a:pt x="55" y="25"/>
                </a:lnTo>
                <a:lnTo>
                  <a:pt x="63" y="24"/>
                </a:lnTo>
                <a:lnTo>
                  <a:pt x="71" y="24"/>
                </a:lnTo>
                <a:lnTo>
                  <a:pt x="77" y="26"/>
                </a:lnTo>
                <a:lnTo>
                  <a:pt x="82" y="28"/>
                </a:lnTo>
                <a:lnTo>
                  <a:pt x="86" y="32"/>
                </a:lnTo>
                <a:lnTo>
                  <a:pt x="91" y="35"/>
                </a:lnTo>
                <a:lnTo>
                  <a:pt x="93" y="41"/>
                </a:lnTo>
                <a:lnTo>
                  <a:pt x="95" y="47"/>
                </a:lnTo>
                <a:lnTo>
                  <a:pt x="95" y="54"/>
                </a:lnTo>
                <a:lnTo>
                  <a:pt x="94" y="62"/>
                </a:lnTo>
                <a:lnTo>
                  <a:pt x="93" y="68"/>
                </a:lnTo>
                <a:lnTo>
                  <a:pt x="90" y="74"/>
                </a:lnTo>
                <a:lnTo>
                  <a:pt x="85" y="77"/>
                </a:lnTo>
                <a:lnTo>
                  <a:pt x="80" y="81"/>
                </a:lnTo>
                <a:lnTo>
                  <a:pt x="74" y="83"/>
                </a:lnTo>
                <a:lnTo>
                  <a:pt x="66" y="84"/>
                </a:lnTo>
                <a:lnTo>
                  <a:pt x="58" y="84"/>
                </a:lnTo>
                <a:lnTo>
                  <a:pt x="50" y="84"/>
                </a:lnTo>
                <a:lnTo>
                  <a:pt x="50" y="106"/>
                </a:lnTo>
                <a:lnTo>
                  <a:pt x="63" y="106"/>
                </a:lnTo>
                <a:lnTo>
                  <a:pt x="72" y="108"/>
                </a:lnTo>
                <a:lnTo>
                  <a:pt x="79" y="109"/>
                </a:lnTo>
                <a:lnTo>
                  <a:pt x="86" y="112"/>
                </a:lnTo>
                <a:lnTo>
                  <a:pt x="92" y="116"/>
                </a:lnTo>
                <a:lnTo>
                  <a:pt x="96" y="120"/>
                </a:lnTo>
                <a:lnTo>
                  <a:pt x="99" y="126"/>
                </a:lnTo>
                <a:lnTo>
                  <a:pt x="100" y="133"/>
                </a:lnTo>
                <a:lnTo>
                  <a:pt x="101" y="141"/>
                </a:lnTo>
                <a:lnTo>
                  <a:pt x="100" y="149"/>
                </a:lnTo>
                <a:lnTo>
                  <a:pt x="99" y="158"/>
                </a:lnTo>
                <a:lnTo>
                  <a:pt x="96" y="163"/>
                </a:lnTo>
                <a:lnTo>
                  <a:pt x="91" y="169"/>
                </a:lnTo>
                <a:lnTo>
                  <a:pt x="85" y="174"/>
                </a:lnTo>
                <a:lnTo>
                  <a:pt x="79" y="177"/>
                </a:lnTo>
                <a:lnTo>
                  <a:pt x="72" y="179"/>
                </a:lnTo>
                <a:lnTo>
                  <a:pt x="63" y="180"/>
                </a:lnTo>
                <a:lnTo>
                  <a:pt x="55" y="179"/>
                </a:lnTo>
                <a:lnTo>
                  <a:pt x="46" y="177"/>
                </a:lnTo>
                <a:lnTo>
                  <a:pt x="40" y="173"/>
                </a:lnTo>
                <a:lnTo>
                  <a:pt x="35" y="168"/>
                </a:lnTo>
                <a:lnTo>
                  <a:pt x="31" y="162"/>
                </a:lnTo>
                <a:lnTo>
                  <a:pt x="27" y="154"/>
                </a:lnTo>
                <a:lnTo>
                  <a:pt x="25" y="146"/>
                </a:lnTo>
                <a:lnTo>
                  <a:pt x="24" y="136"/>
                </a:lnTo>
                <a:lnTo>
                  <a:pt x="0" y="136"/>
                </a:lnTo>
                <a:close/>
              </a:path>
            </a:pathLst>
          </a:custGeom>
          <a:solidFill>
            <a:srgbClr val="000080"/>
          </a:solidFill>
          <a:ln w="9525">
            <a:noFill/>
            <a:round/>
            <a:headEnd/>
            <a:tailEnd/>
          </a:ln>
        </p:spPr>
        <p:txBody>
          <a:bodyPr/>
          <a:lstStyle/>
          <a:p>
            <a:endParaRPr lang="ru-RU"/>
          </a:p>
        </p:txBody>
      </p:sp>
      <p:sp>
        <p:nvSpPr>
          <p:cNvPr id="23977" name="Freeform 425"/>
          <p:cNvSpPr>
            <a:spLocks/>
          </p:cNvSpPr>
          <p:nvPr/>
        </p:nvSpPr>
        <p:spPr bwMode="auto">
          <a:xfrm>
            <a:off x="4921250" y="3489325"/>
            <a:ext cx="57150" cy="103188"/>
          </a:xfrm>
          <a:custGeom>
            <a:avLst/>
            <a:gdLst>
              <a:gd name="T0" fmla="*/ 25 w 124"/>
              <a:gd name="T1" fmla="*/ 196 h 196"/>
              <a:gd name="T2" fmla="*/ 51 w 124"/>
              <a:gd name="T3" fmla="*/ 196 h 196"/>
              <a:gd name="T4" fmla="*/ 54 w 124"/>
              <a:gd name="T5" fmla="*/ 171 h 196"/>
              <a:gd name="T6" fmla="*/ 60 w 124"/>
              <a:gd name="T7" fmla="*/ 148 h 196"/>
              <a:gd name="T8" fmla="*/ 67 w 124"/>
              <a:gd name="T9" fmla="*/ 126 h 196"/>
              <a:gd name="T10" fmla="*/ 74 w 124"/>
              <a:gd name="T11" fmla="*/ 104 h 196"/>
              <a:gd name="T12" fmla="*/ 85 w 124"/>
              <a:gd name="T13" fmla="*/ 83 h 196"/>
              <a:gd name="T14" fmla="*/ 97 w 124"/>
              <a:gd name="T15" fmla="*/ 63 h 196"/>
              <a:gd name="T16" fmla="*/ 109 w 124"/>
              <a:gd name="T17" fmla="*/ 43 h 196"/>
              <a:gd name="T18" fmla="*/ 124 w 124"/>
              <a:gd name="T19" fmla="*/ 24 h 196"/>
              <a:gd name="T20" fmla="*/ 124 w 124"/>
              <a:gd name="T21" fmla="*/ 0 h 196"/>
              <a:gd name="T22" fmla="*/ 0 w 124"/>
              <a:gd name="T23" fmla="*/ 0 h 196"/>
              <a:gd name="T24" fmla="*/ 0 w 124"/>
              <a:gd name="T25" fmla="*/ 27 h 196"/>
              <a:gd name="T26" fmla="*/ 99 w 124"/>
              <a:gd name="T27" fmla="*/ 27 h 196"/>
              <a:gd name="T28" fmla="*/ 84 w 124"/>
              <a:gd name="T29" fmla="*/ 45 h 196"/>
              <a:gd name="T30" fmla="*/ 70 w 124"/>
              <a:gd name="T31" fmla="*/ 65 h 196"/>
              <a:gd name="T32" fmla="*/ 59 w 124"/>
              <a:gd name="T33" fmla="*/ 85 h 196"/>
              <a:gd name="T34" fmla="*/ 48 w 124"/>
              <a:gd name="T35" fmla="*/ 106 h 196"/>
              <a:gd name="T36" fmla="*/ 40 w 124"/>
              <a:gd name="T37" fmla="*/ 127 h 196"/>
              <a:gd name="T38" fmla="*/ 33 w 124"/>
              <a:gd name="T39" fmla="*/ 149 h 196"/>
              <a:gd name="T40" fmla="*/ 28 w 124"/>
              <a:gd name="T41" fmla="*/ 172 h 196"/>
              <a:gd name="T42" fmla="*/ 25 w 124"/>
              <a:gd name="T43" fmla="*/ 196 h 19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4"/>
              <a:gd name="T67" fmla="*/ 0 h 196"/>
              <a:gd name="T68" fmla="*/ 124 w 124"/>
              <a:gd name="T69" fmla="*/ 196 h 19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4" h="196">
                <a:moveTo>
                  <a:pt x="25" y="196"/>
                </a:moveTo>
                <a:lnTo>
                  <a:pt x="51" y="196"/>
                </a:lnTo>
                <a:lnTo>
                  <a:pt x="54" y="171"/>
                </a:lnTo>
                <a:lnTo>
                  <a:pt x="60" y="148"/>
                </a:lnTo>
                <a:lnTo>
                  <a:pt x="67" y="126"/>
                </a:lnTo>
                <a:lnTo>
                  <a:pt x="74" y="104"/>
                </a:lnTo>
                <a:lnTo>
                  <a:pt x="85" y="83"/>
                </a:lnTo>
                <a:lnTo>
                  <a:pt x="97" y="63"/>
                </a:lnTo>
                <a:lnTo>
                  <a:pt x="109" y="43"/>
                </a:lnTo>
                <a:lnTo>
                  <a:pt x="124" y="24"/>
                </a:lnTo>
                <a:lnTo>
                  <a:pt x="124" y="0"/>
                </a:lnTo>
                <a:lnTo>
                  <a:pt x="0" y="0"/>
                </a:lnTo>
                <a:lnTo>
                  <a:pt x="0" y="27"/>
                </a:lnTo>
                <a:lnTo>
                  <a:pt x="99" y="27"/>
                </a:lnTo>
                <a:lnTo>
                  <a:pt x="84" y="45"/>
                </a:lnTo>
                <a:lnTo>
                  <a:pt x="70" y="65"/>
                </a:lnTo>
                <a:lnTo>
                  <a:pt x="59" y="85"/>
                </a:lnTo>
                <a:lnTo>
                  <a:pt x="48" y="106"/>
                </a:lnTo>
                <a:lnTo>
                  <a:pt x="40" y="127"/>
                </a:lnTo>
                <a:lnTo>
                  <a:pt x="33" y="149"/>
                </a:lnTo>
                <a:lnTo>
                  <a:pt x="28" y="172"/>
                </a:lnTo>
                <a:lnTo>
                  <a:pt x="25" y="196"/>
                </a:lnTo>
                <a:close/>
              </a:path>
            </a:pathLst>
          </a:custGeom>
          <a:solidFill>
            <a:srgbClr val="000080"/>
          </a:solidFill>
          <a:ln w="9525">
            <a:noFill/>
            <a:round/>
            <a:headEnd/>
            <a:tailEnd/>
          </a:ln>
        </p:spPr>
        <p:txBody>
          <a:bodyPr/>
          <a:lstStyle/>
          <a:p>
            <a:endParaRPr lang="ru-RU"/>
          </a:p>
        </p:txBody>
      </p:sp>
      <p:sp>
        <p:nvSpPr>
          <p:cNvPr id="23978" name="Freeform 426"/>
          <p:cNvSpPr>
            <a:spLocks noEditPoints="1"/>
          </p:cNvSpPr>
          <p:nvPr/>
        </p:nvSpPr>
        <p:spPr bwMode="auto">
          <a:xfrm>
            <a:off x="5527675" y="3482975"/>
            <a:ext cx="79375" cy="109538"/>
          </a:xfrm>
          <a:custGeom>
            <a:avLst/>
            <a:gdLst>
              <a:gd name="T0" fmla="*/ 0 w 168"/>
              <a:gd name="T1" fmla="*/ 208 h 208"/>
              <a:gd name="T2" fmla="*/ 27 w 168"/>
              <a:gd name="T3" fmla="*/ 208 h 208"/>
              <a:gd name="T4" fmla="*/ 47 w 168"/>
              <a:gd name="T5" fmla="*/ 146 h 208"/>
              <a:gd name="T6" fmla="*/ 121 w 168"/>
              <a:gd name="T7" fmla="*/ 146 h 208"/>
              <a:gd name="T8" fmla="*/ 141 w 168"/>
              <a:gd name="T9" fmla="*/ 208 h 208"/>
              <a:gd name="T10" fmla="*/ 168 w 168"/>
              <a:gd name="T11" fmla="*/ 208 h 208"/>
              <a:gd name="T12" fmla="*/ 98 w 168"/>
              <a:gd name="T13" fmla="*/ 0 h 208"/>
              <a:gd name="T14" fmla="*/ 70 w 168"/>
              <a:gd name="T15" fmla="*/ 0 h 208"/>
              <a:gd name="T16" fmla="*/ 0 w 168"/>
              <a:gd name="T17" fmla="*/ 208 h 208"/>
              <a:gd name="T18" fmla="*/ 55 w 168"/>
              <a:gd name="T19" fmla="*/ 121 h 208"/>
              <a:gd name="T20" fmla="*/ 85 w 168"/>
              <a:gd name="T21" fmla="*/ 31 h 208"/>
              <a:gd name="T22" fmla="*/ 113 w 168"/>
              <a:gd name="T23" fmla="*/ 121 h 208"/>
              <a:gd name="T24" fmla="*/ 55 w 168"/>
              <a:gd name="T25" fmla="*/ 121 h 2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8"/>
              <a:gd name="T40" fmla="*/ 0 h 208"/>
              <a:gd name="T41" fmla="*/ 168 w 168"/>
              <a:gd name="T42" fmla="*/ 208 h 20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8" h="208">
                <a:moveTo>
                  <a:pt x="0" y="208"/>
                </a:moveTo>
                <a:lnTo>
                  <a:pt x="27" y="208"/>
                </a:lnTo>
                <a:lnTo>
                  <a:pt x="47" y="146"/>
                </a:lnTo>
                <a:lnTo>
                  <a:pt x="121" y="146"/>
                </a:lnTo>
                <a:lnTo>
                  <a:pt x="141" y="208"/>
                </a:lnTo>
                <a:lnTo>
                  <a:pt x="168" y="208"/>
                </a:lnTo>
                <a:lnTo>
                  <a:pt x="98" y="0"/>
                </a:lnTo>
                <a:lnTo>
                  <a:pt x="70" y="0"/>
                </a:lnTo>
                <a:lnTo>
                  <a:pt x="0" y="208"/>
                </a:lnTo>
                <a:close/>
                <a:moveTo>
                  <a:pt x="55" y="121"/>
                </a:moveTo>
                <a:lnTo>
                  <a:pt x="85" y="31"/>
                </a:lnTo>
                <a:lnTo>
                  <a:pt x="113" y="121"/>
                </a:lnTo>
                <a:lnTo>
                  <a:pt x="55" y="121"/>
                </a:lnTo>
                <a:close/>
              </a:path>
            </a:pathLst>
          </a:custGeom>
          <a:solidFill>
            <a:srgbClr val="000080"/>
          </a:solidFill>
          <a:ln w="9525">
            <a:noFill/>
            <a:round/>
            <a:headEnd/>
            <a:tailEnd/>
          </a:ln>
        </p:spPr>
        <p:txBody>
          <a:bodyPr/>
          <a:lstStyle/>
          <a:p>
            <a:endParaRPr lang="ru-RU"/>
          </a:p>
        </p:txBody>
      </p:sp>
      <p:sp>
        <p:nvSpPr>
          <p:cNvPr id="23979" name="Freeform 427"/>
          <p:cNvSpPr>
            <a:spLocks/>
          </p:cNvSpPr>
          <p:nvPr/>
        </p:nvSpPr>
        <p:spPr bwMode="auto">
          <a:xfrm>
            <a:off x="5614988" y="3511550"/>
            <a:ext cx="53975" cy="80963"/>
          </a:xfrm>
          <a:custGeom>
            <a:avLst/>
            <a:gdLst>
              <a:gd name="T0" fmla="*/ 91 w 114"/>
              <a:gd name="T1" fmla="*/ 155 h 155"/>
              <a:gd name="T2" fmla="*/ 114 w 114"/>
              <a:gd name="T3" fmla="*/ 155 h 155"/>
              <a:gd name="T4" fmla="*/ 114 w 114"/>
              <a:gd name="T5" fmla="*/ 64 h 155"/>
              <a:gd name="T6" fmla="*/ 114 w 114"/>
              <a:gd name="T7" fmla="*/ 57 h 155"/>
              <a:gd name="T8" fmla="*/ 114 w 114"/>
              <a:gd name="T9" fmla="*/ 46 h 155"/>
              <a:gd name="T10" fmla="*/ 113 w 114"/>
              <a:gd name="T11" fmla="*/ 37 h 155"/>
              <a:gd name="T12" fmla="*/ 112 w 114"/>
              <a:gd name="T13" fmla="*/ 28 h 155"/>
              <a:gd name="T14" fmla="*/ 107 w 114"/>
              <a:gd name="T15" fmla="*/ 21 h 155"/>
              <a:gd name="T16" fmla="*/ 104 w 114"/>
              <a:gd name="T17" fmla="*/ 15 h 155"/>
              <a:gd name="T18" fmla="*/ 101 w 114"/>
              <a:gd name="T19" fmla="*/ 11 h 155"/>
              <a:gd name="T20" fmla="*/ 97 w 114"/>
              <a:gd name="T21" fmla="*/ 8 h 155"/>
              <a:gd name="T22" fmla="*/ 92 w 114"/>
              <a:gd name="T23" fmla="*/ 4 h 155"/>
              <a:gd name="T24" fmla="*/ 86 w 114"/>
              <a:gd name="T25" fmla="*/ 2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3 h 155"/>
              <a:gd name="T38" fmla="*/ 41 w 114"/>
              <a:gd name="T39" fmla="*/ 6 h 155"/>
              <a:gd name="T40" fmla="*/ 36 w 114"/>
              <a:gd name="T41" fmla="*/ 9 h 155"/>
              <a:gd name="T42" fmla="*/ 30 w 114"/>
              <a:gd name="T43" fmla="*/ 14 h 155"/>
              <a:gd name="T44" fmla="*/ 26 w 114"/>
              <a:gd name="T45" fmla="*/ 19 h 155"/>
              <a:gd name="T46" fmla="*/ 22 w 114"/>
              <a:gd name="T47" fmla="*/ 25 h 155"/>
              <a:gd name="T48" fmla="*/ 22 w 114"/>
              <a:gd name="T49" fmla="*/ 3 h 155"/>
              <a:gd name="T50" fmla="*/ 0 w 114"/>
              <a:gd name="T51" fmla="*/ 3 h 155"/>
              <a:gd name="T52" fmla="*/ 0 w 114"/>
              <a:gd name="T53" fmla="*/ 155 h 155"/>
              <a:gd name="T54" fmla="*/ 23 w 114"/>
              <a:gd name="T55" fmla="*/ 155 h 155"/>
              <a:gd name="T56" fmla="*/ 23 w 114"/>
              <a:gd name="T57" fmla="*/ 68 h 155"/>
              <a:gd name="T58" fmla="*/ 24 w 114"/>
              <a:gd name="T59" fmla="*/ 58 h 155"/>
              <a:gd name="T60" fmla="*/ 26 w 114"/>
              <a:gd name="T61" fmla="*/ 49 h 155"/>
              <a:gd name="T62" fmla="*/ 29 w 114"/>
              <a:gd name="T63" fmla="*/ 40 h 155"/>
              <a:gd name="T64" fmla="*/ 34 w 114"/>
              <a:gd name="T65" fmla="*/ 33 h 155"/>
              <a:gd name="T66" fmla="*/ 40 w 114"/>
              <a:gd name="T67" fmla="*/ 29 h 155"/>
              <a:gd name="T68" fmla="*/ 46 w 114"/>
              <a:gd name="T69" fmla="*/ 25 h 155"/>
              <a:gd name="T70" fmla="*/ 55 w 114"/>
              <a:gd name="T71" fmla="*/ 23 h 155"/>
              <a:gd name="T72" fmla="*/ 63 w 114"/>
              <a:gd name="T73" fmla="*/ 22 h 155"/>
              <a:gd name="T74" fmla="*/ 70 w 114"/>
              <a:gd name="T75" fmla="*/ 23 h 155"/>
              <a:gd name="T76" fmla="*/ 77 w 114"/>
              <a:gd name="T77" fmla="*/ 24 h 155"/>
              <a:gd name="T78" fmla="*/ 81 w 114"/>
              <a:gd name="T79" fmla="*/ 28 h 155"/>
              <a:gd name="T80" fmla="*/ 85 w 114"/>
              <a:gd name="T81" fmla="*/ 31 h 155"/>
              <a:gd name="T82" fmla="*/ 87 w 114"/>
              <a:gd name="T83" fmla="*/ 37 h 155"/>
              <a:gd name="T84" fmla="*/ 89 w 114"/>
              <a:gd name="T85" fmla="*/ 44 h 155"/>
              <a:gd name="T86" fmla="*/ 91 w 114"/>
              <a:gd name="T87" fmla="*/ 52 h 155"/>
              <a:gd name="T88" fmla="*/ 91 w 114"/>
              <a:gd name="T89" fmla="*/ 61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6"/>
                </a:lnTo>
                <a:lnTo>
                  <a:pt x="113" y="37"/>
                </a:lnTo>
                <a:lnTo>
                  <a:pt x="112" y="28"/>
                </a:lnTo>
                <a:lnTo>
                  <a:pt x="107" y="21"/>
                </a:lnTo>
                <a:lnTo>
                  <a:pt x="104" y="15"/>
                </a:lnTo>
                <a:lnTo>
                  <a:pt x="101" y="11"/>
                </a:lnTo>
                <a:lnTo>
                  <a:pt x="97" y="8"/>
                </a:lnTo>
                <a:lnTo>
                  <a:pt x="92" y="4"/>
                </a:lnTo>
                <a:lnTo>
                  <a:pt x="86" y="2"/>
                </a:lnTo>
                <a:lnTo>
                  <a:pt x="80" y="1"/>
                </a:lnTo>
                <a:lnTo>
                  <a:pt x="73" y="0"/>
                </a:lnTo>
                <a:lnTo>
                  <a:pt x="65" y="0"/>
                </a:lnTo>
                <a:lnTo>
                  <a:pt x="59" y="0"/>
                </a:lnTo>
                <a:lnTo>
                  <a:pt x="53" y="1"/>
                </a:lnTo>
                <a:lnTo>
                  <a:pt x="46" y="3"/>
                </a:lnTo>
                <a:lnTo>
                  <a:pt x="41" y="6"/>
                </a:lnTo>
                <a:lnTo>
                  <a:pt x="36" y="9"/>
                </a:lnTo>
                <a:lnTo>
                  <a:pt x="30" y="14"/>
                </a:lnTo>
                <a:lnTo>
                  <a:pt x="26" y="19"/>
                </a:lnTo>
                <a:lnTo>
                  <a:pt x="22" y="25"/>
                </a:lnTo>
                <a:lnTo>
                  <a:pt x="22" y="3"/>
                </a:lnTo>
                <a:lnTo>
                  <a:pt x="0" y="3"/>
                </a:lnTo>
                <a:lnTo>
                  <a:pt x="0" y="155"/>
                </a:lnTo>
                <a:lnTo>
                  <a:pt x="23" y="155"/>
                </a:lnTo>
                <a:lnTo>
                  <a:pt x="23" y="68"/>
                </a:lnTo>
                <a:lnTo>
                  <a:pt x="24" y="58"/>
                </a:lnTo>
                <a:lnTo>
                  <a:pt x="26" y="49"/>
                </a:lnTo>
                <a:lnTo>
                  <a:pt x="29" y="40"/>
                </a:lnTo>
                <a:lnTo>
                  <a:pt x="34" y="33"/>
                </a:lnTo>
                <a:lnTo>
                  <a:pt x="40" y="29"/>
                </a:lnTo>
                <a:lnTo>
                  <a:pt x="46" y="25"/>
                </a:lnTo>
                <a:lnTo>
                  <a:pt x="55" y="23"/>
                </a:lnTo>
                <a:lnTo>
                  <a:pt x="63" y="22"/>
                </a:lnTo>
                <a:lnTo>
                  <a:pt x="70" y="23"/>
                </a:lnTo>
                <a:lnTo>
                  <a:pt x="77" y="24"/>
                </a:lnTo>
                <a:lnTo>
                  <a:pt x="81" y="28"/>
                </a:lnTo>
                <a:lnTo>
                  <a:pt x="85" y="31"/>
                </a:lnTo>
                <a:lnTo>
                  <a:pt x="87" y="37"/>
                </a:lnTo>
                <a:lnTo>
                  <a:pt x="89" y="44"/>
                </a:lnTo>
                <a:lnTo>
                  <a:pt x="91" y="52"/>
                </a:lnTo>
                <a:lnTo>
                  <a:pt x="91" y="61"/>
                </a:lnTo>
                <a:lnTo>
                  <a:pt x="91" y="155"/>
                </a:lnTo>
                <a:close/>
              </a:path>
            </a:pathLst>
          </a:custGeom>
          <a:solidFill>
            <a:srgbClr val="000080"/>
          </a:solidFill>
          <a:ln w="9525">
            <a:noFill/>
            <a:round/>
            <a:headEnd/>
            <a:tailEnd/>
          </a:ln>
        </p:spPr>
        <p:txBody>
          <a:bodyPr/>
          <a:lstStyle/>
          <a:p>
            <a:endParaRPr lang="ru-RU"/>
          </a:p>
        </p:txBody>
      </p:sp>
      <p:sp>
        <p:nvSpPr>
          <p:cNvPr id="23980" name="Freeform 428"/>
          <p:cNvSpPr>
            <a:spLocks/>
          </p:cNvSpPr>
          <p:nvPr/>
        </p:nvSpPr>
        <p:spPr bwMode="auto">
          <a:xfrm>
            <a:off x="5684838" y="3511550"/>
            <a:ext cx="52387" cy="80963"/>
          </a:xfrm>
          <a:custGeom>
            <a:avLst/>
            <a:gdLst>
              <a:gd name="T0" fmla="*/ 90 w 113"/>
              <a:gd name="T1" fmla="*/ 155 h 155"/>
              <a:gd name="T2" fmla="*/ 113 w 113"/>
              <a:gd name="T3" fmla="*/ 155 h 155"/>
              <a:gd name="T4" fmla="*/ 113 w 113"/>
              <a:gd name="T5" fmla="*/ 64 h 155"/>
              <a:gd name="T6" fmla="*/ 113 w 113"/>
              <a:gd name="T7" fmla="*/ 57 h 155"/>
              <a:gd name="T8" fmla="*/ 113 w 113"/>
              <a:gd name="T9" fmla="*/ 46 h 155"/>
              <a:gd name="T10" fmla="*/ 112 w 113"/>
              <a:gd name="T11" fmla="*/ 37 h 155"/>
              <a:gd name="T12" fmla="*/ 111 w 113"/>
              <a:gd name="T13" fmla="*/ 28 h 155"/>
              <a:gd name="T14" fmla="*/ 107 w 113"/>
              <a:gd name="T15" fmla="*/ 21 h 155"/>
              <a:gd name="T16" fmla="*/ 104 w 113"/>
              <a:gd name="T17" fmla="*/ 15 h 155"/>
              <a:gd name="T18" fmla="*/ 101 w 113"/>
              <a:gd name="T19" fmla="*/ 11 h 155"/>
              <a:gd name="T20" fmla="*/ 97 w 113"/>
              <a:gd name="T21" fmla="*/ 8 h 155"/>
              <a:gd name="T22" fmla="*/ 91 w 113"/>
              <a:gd name="T23" fmla="*/ 4 h 155"/>
              <a:gd name="T24" fmla="*/ 86 w 113"/>
              <a:gd name="T25" fmla="*/ 2 h 155"/>
              <a:gd name="T26" fmla="*/ 80 w 113"/>
              <a:gd name="T27" fmla="*/ 1 h 155"/>
              <a:gd name="T28" fmla="*/ 72 w 113"/>
              <a:gd name="T29" fmla="*/ 0 h 155"/>
              <a:gd name="T30" fmla="*/ 65 w 113"/>
              <a:gd name="T31" fmla="*/ 0 h 155"/>
              <a:gd name="T32" fmla="*/ 59 w 113"/>
              <a:gd name="T33" fmla="*/ 0 h 155"/>
              <a:gd name="T34" fmla="*/ 52 w 113"/>
              <a:gd name="T35" fmla="*/ 1 h 155"/>
              <a:gd name="T36" fmla="*/ 46 w 113"/>
              <a:gd name="T37" fmla="*/ 3 h 155"/>
              <a:gd name="T38" fmla="*/ 41 w 113"/>
              <a:gd name="T39" fmla="*/ 6 h 155"/>
              <a:gd name="T40" fmla="*/ 35 w 113"/>
              <a:gd name="T41" fmla="*/ 9 h 155"/>
              <a:gd name="T42" fmla="*/ 30 w 113"/>
              <a:gd name="T43" fmla="*/ 14 h 155"/>
              <a:gd name="T44" fmla="*/ 26 w 113"/>
              <a:gd name="T45" fmla="*/ 19 h 155"/>
              <a:gd name="T46" fmla="*/ 22 w 113"/>
              <a:gd name="T47" fmla="*/ 25 h 155"/>
              <a:gd name="T48" fmla="*/ 22 w 113"/>
              <a:gd name="T49" fmla="*/ 3 h 155"/>
              <a:gd name="T50" fmla="*/ 0 w 113"/>
              <a:gd name="T51" fmla="*/ 3 h 155"/>
              <a:gd name="T52" fmla="*/ 0 w 113"/>
              <a:gd name="T53" fmla="*/ 155 h 155"/>
              <a:gd name="T54" fmla="*/ 23 w 113"/>
              <a:gd name="T55" fmla="*/ 155 h 155"/>
              <a:gd name="T56" fmla="*/ 23 w 113"/>
              <a:gd name="T57" fmla="*/ 68 h 155"/>
              <a:gd name="T58" fmla="*/ 24 w 113"/>
              <a:gd name="T59" fmla="*/ 58 h 155"/>
              <a:gd name="T60" fmla="*/ 26 w 113"/>
              <a:gd name="T61" fmla="*/ 49 h 155"/>
              <a:gd name="T62" fmla="*/ 29 w 113"/>
              <a:gd name="T63" fmla="*/ 40 h 155"/>
              <a:gd name="T64" fmla="*/ 33 w 113"/>
              <a:gd name="T65" fmla="*/ 33 h 155"/>
              <a:gd name="T66" fmla="*/ 40 w 113"/>
              <a:gd name="T67" fmla="*/ 29 h 155"/>
              <a:gd name="T68" fmla="*/ 46 w 113"/>
              <a:gd name="T69" fmla="*/ 25 h 155"/>
              <a:gd name="T70" fmla="*/ 54 w 113"/>
              <a:gd name="T71" fmla="*/ 23 h 155"/>
              <a:gd name="T72" fmla="*/ 63 w 113"/>
              <a:gd name="T73" fmla="*/ 22 h 155"/>
              <a:gd name="T74" fmla="*/ 70 w 113"/>
              <a:gd name="T75" fmla="*/ 23 h 155"/>
              <a:gd name="T76" fmla="*/ 76 w 113"/>
              <a:gd name="T77" fmla="*/ 24 h 155"/>
              <a:gd name="T78" fmla="*/ 81 w 113"/>
              <a:gd name="T79" fmla="*/ 28 h 155"/>
              <a:gd name="T80" fmla="*/ 85 w 113"/>
              <a:gd name="T81" fmla="*/ 31 h 155"/>
              <a:gd name="T82" fmla="*/ 87 w 113"/>
              <a:gd name="T83" fmla="*/ 37 h 155"/>
              <a:gd name="T84" fmla="*/ 89 w 113"/>
              <a:gd name="T85" fmla="*/ 44 h 155"/>
              <a:gd name="T86" fmla="*/ 90 w 113"/>
              <a:gd name="T87" fmla="*/ 52 h 155"/>
              <a:gd name="T88" fmla="*/ 90 w 113"/>
              <a:gd name="T89" fmla="*/ 61 h 155"/>
              <a:gd name="T90" fmla="*/ 90 w 113"/>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155"/>
              <a:gd name="T140" fmla="*/ 113 w 113"/>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155">
                <a:moveTo>
                  <a:pt x="90" y="155"/>
                </a:moveTo>
                <a:lnTo>
                  <a:pt x="113" y="155"/>
                </a:lnTo>
                <a:lnTo>
                  <a:pt x="113" y="64"/>
                </a:lnTo>
                <a:lnTo>
                  <a:pt x="113" y="57"/>
                </a:lnTo>
                <a:lnTo>
                  <a:pt x="113" y="46"/>
                </a:lnTo>
                <a:lnTo>
                  <a:pt x="112" y="37"/>
                </a:lnTo>
                <a:lnTo>
                  <a:pt x="111" y="28"/>
                </a:lnTo>
                <a:lnTo>
                  <a:pt x="107" y="21"/>
                </a:lnTo>
                <a:lnTo>
                  <a:pt x="104" y="15"/>
                </a:lnTo>
                <a:lnTo>
                  <a:pt x="101" y="11"/>
                </a:lnTo>
                <a:lnTo>
                  <a:pt x="97" y="8"/>
                </a:lnTo>
                <a:lnTo>
                  <a:pt x="91" y="4"/>
                </a:lnTo>
                <a:lnTo>
                  <a:pt x="86" y="2"/>
                </a:lnTo>
                <a:lnTo>
                  <a:pt x="80" y="1"/>
                </a:lnTo>
                <a:lnTo>
                  <a:pt x="72" y="0"/>
                </a:lnTo>
                <a:lnTo>
                  <a:pt x="65" y="0"/>
                </a:lnTo>
                <a:lnTo>
                  <a:pt x="59" y="0"/>
                </a:lnTo>
                <a:lnTo>
                  <a:pt x="52" y="1"/>
                </a:lnTo>
                <a:lnTo>
                  <a:pt x="46" y="3"/>
                </a:lnTo>
                <a:lnTo>
                  <a:pt x="41" y="6"/>
                </a:lnTo>
                <a:lnTo>
                  <a:pt x="35" y="9"/>
                </a:lnTo>
                <a:lnTo>
                  <a:pt x="30" y="14"/>
                </a:lnTo>
                <a:lnTo>
                  <a:pt x="26" y="19"/>
                </a:lnTo>
                <a:lnTo>
                  <a:pt x="22" y="25"/>
                </a:lnTo>
                <a:lnTo>
                  <a:pt x="22" y="3"/>
                </a:lnTo>
                <a:lnTo>
                  <a:pt x="0" y="3"/>
                </a:lnTo>
                <a:lnTo>
                  <a:pt x="0" y="155"/>
                </a:lnTo>
                <a:lnTo>
                  <a:pt x="23" y="155"/>
                </a:lnTo>
                <a:lnTo>
                  <a:pt x="23" y="68"/>
                </a:lnTo>
                <a:lnTo>
                  <a:pt x="24" y="58"/>
                </a:lnTo>
                <a:lnTo>
                  <a:pt x="26" y="49"/>
                </a:lnTo>
                <a:lnTo>
                  <a:pt x="29" y="40"/>
                </a:lnTo>
                <a:lnTo>
                  <a:pt x="33" y="33"/>
                </a:lnTo>
                <a:lnTo>
                  <a:pt x="40" y="29"/>
                </a:lnTo>
                <a:lnTo>
                  <a:pt x="46" y="25"/>
                </a:lnTo>
                <a:lnTo>
                  <a:pt x="54" y="23"/>
                </a:lnTo>
                <a:lnTo>
                  <a:pt x="63" y="22"/>
                </a:lnTo>
                <a:lnTo>
                  <a:pt x="70" y="23"/>
                </a:lnTo>
                <a:lnTo>
                  <a:pt x="76" y="24"/>
                </a:lnTo>
                <a:lnTo>
                  <a:pt x="81" y="28"/>
                </a:lnTo>
                <a:lnTo>
                  <a:pt x="85" y="31"/>
                </a:lnTo>
                <a:lnTo>
                  <a:pt x="87" y="37"/>
                </a:lnTo>
                <a:lnTo>
                  <a:pt x="89" y="44"/>
                </a:lnTo>
                <a:lnTo>
                  <a:pt x="90" y="52"/>
                </a:lnTo>
                <a:lnTo>
                  <a:pt x="90" y="61"/>
                </a:lnTo>
                <a:lnTo>
                  <a:pt x="90" y="155"/>
                </a:lnTo>
                <a:close/>
              </a:path>
            </a:pathLst>
          </a:custGeom>
          <a:solidFill>
            <a:srgbClr val="000080"/>
          </a:solidFill>
          <a:ln w="9525">
            <a:noFill/>
            <a:round/>
            <a:headEnd/>
            <a:tailEnd/>
          </a:ln>
        </p:spPr>
        <p:txBody>
          <a:bodyPr/>
          <a:lstStyle/>
          <a:p>
            <a:endParaRPr lang="ru-RU"/>
          </a:p>
        </p:txBody>
      </p:sp>
      <p:sp>
        <p:nvSpPr>
          <p:cNvPr id="23981" name="Freeform 429"/>
          <p:cNvSpPr>
            <a:spLocks noEditPoints="1"/>
          </p:cNvSpPr>
          <p:nvPr/>
        </p:nvSpPr>
        <p:spPr bwMode="auto">
          <a:xfrm>
            <a:off x="5751513" y="3511550"/>
            <a:ext cx="58737" cy="82550"/>
          </a:xfrm>
          <a:custGeom>
            <a:avLst/>
            <a:gdLst>
              <a:gd name="T0" fmla="*/ 97 w 123"/>
              <a:gd name="T1" fmla="*/ 113 h 158"/>
              <a:gd name="T2" fmla="*/ 91 w 123"/>
              <a:gd name="T3" fmla="*/ 123 h 158"/>
              <a:gd name="T4" fmla="*/ 82 w 123"/>
              <a:gd name="T5" fmla="*/ 130 h 158"/>
              <a:gd name="T6" fmla="*/ 70 w 123"/>
              <a:gd name="T7" fmla="*/ 135 h 158"/>
              <a:gd name="T8" fmla="*/ 55 w 123"/>
              <a:gd name="T9" fmla="*/ 134 h 158"/>
              <a:gd name="T10" fmla="*/ 41 w 123"/>
              <a:gd name="T11" fmla="*/ 128 h 158"/>
              <a:gd name="T12" fmla="*/ 30 w 123"/>
              <a:gd name="T13" fmla="*/ 116 h 158"/>
              <a:gd name="T14" fmla="*/ 25 w 123"/>
              <a:gd name="T15" fmla="*/ 98 h 158"/>
              <a:gd name="T16" fmla="*/ 123 w 123"/>
              <a:gd name="T17" fmla="*/ 87 h 158"/>
              <a:gd name="T18" fmla="*/ 122 w 123"/>
              <a:gd name="T19" fmla="*/ 59 h 158"/>
              <a:gd name="T20" fmla="*/ 114 w 123"/>
              <a:gd name="T21" fmla="*/ 30 h 158"/>
              <a:gd name="T22" fmla="*/ 98 w 123"/>
              <a:gd name="T23" fmla="*/ 11 h 158"/>
              <a:gd name="T24" fmla="*/ 76 w 123"/>
              <a:gd name="T25" fmla="*/ 1 h 158"/>
              <a:gd name="T26" fmla="*/ 48 w 123"/>
              <a:gd name="T27" fmla="*/ 1 h 158"/>
              <a:gd name="T28" fmla="*/ 25 w 123"/>
              <a:gd name="T29" fmla="*/ 11 h 158"/>
              <a:gd name="T30" fmla="*/ 9 w 123"/>
              <a:gd name="T31" fmla="*/ 32 h 158"/>
              <a:gd name="T32" fmla="*/ 1 w 123"/>
              <a:gd name="T33" fmla="*/ 63 h 158"/>
              <a:gd name="T34" fmla="*/ 1 w 123"/>
              <a:gd name="T35" fmla="*/ 98 h 158"/>
              <a:gd name="T36" fmla="*/ 9 w 123"/>
              <a:gd name="T37" fmla="*/ 127 h 158"/>
              <a:gd name="T38" fmla="*/ 25 w 123"/>
              <a:gd name="T39" fmla="*/ 146 h 158"/>
              <a:gd name="T40" fmla="*/ 48 w 123"/>
              <a:gd name="T41" fmla="*/ 157 h 158"/>
              <a:gd name="T42" fmla="*/ 73 w 123"/>
              <a:gd name="T43" fmla="*/ 157 h 158"/>
              <a:gd name="T44" fmla="*/ 94 w 123"/>
              <a:gd name="T45" fmla="*/ 150 h 158"/>
              <a:gd name="T46" fmla="*/ 108 w 123"/>
              <a:gd name="T47" fmla="*/ 137 h 158"/>
              <a:gd name="T48" fmla="*/ 119 w 123"/>
              <a:gd name="T49" fmla="*/ 118 h 158"/>
              <a:gd name="T50" fmla="*/ 99 w 123"/>
              <a:gd name="T51" fmla="*/ 107 h 158"/>
              <a:gd name="T52" fmla="*/ 25 w 123"/>
              <a:gd name="T53" fmla="*/ 56 h 158"/>
              <a:gd name="T54" fmla="*/ 31 w 123"/>
              <a:gd name="T55" fmla="*/ 39 h 158"/>
              <a:gd name="T56" fmla="*/ 41 w 123"/>
              <a:gd name="T57" fmla="*/ 28 h 158"/>
              <a:gd name="T58" fmla="*/ 54 w 123"/>
              <a:gd name="T59" fmla="*/ 23 h 158"/>
              <a:gd name="T60" fmla="*/ 70 w 123"/>
              <a:gd name="T61" fmla="*/ 23 h 158"/>
              <a:gd name="T62" fmla="*/ 84 w 123"/>
              <a:gd name="T63" fmla="*/ 29 h 158"/>
              <a:gd name="T64" fmla="*/ 94 w 123"/>
              <a:gd name="T65" fmla="*/ 39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8"/>
                </a:lnTo>
                <a:lnTo>
                  <a:pt x="91" y="123"/>
                </a:lnTo>
                <a:lnTo>
                  <a:pt x="86" y="128"/>
                </a:lnTo>
                <a:lnTo>
                  <a:pt x="82" y="130"/>
                </a:lnTo>
                <a:lnTo>
                  <a:pt x="77" y="132"/>
                </a:lnTo>
                <a:lnTo>
                  <a:pt x="70" y="135"/>
                </a:lnTo>
                <a:lnTo>
                  <a:pt x="63" y="135"/>
                </a:lnTo>
                <a:lnTo>
                  <a:pt x="55" y="134"/>
                </a:lnTo>
                <a:lnTo>
                  <a:pt x="47" y="131"/>
                </a:lnTo>
                <a:lnTo>
                  <a:pt x="41" y="128"/>
                </a:lnTo>
                <a:lnTo>
                  <a:pt x="35" y="122"/>
                </a:lnTo>
                <a:lnTo>
                  <a:pt x="30" y="116"/>
                </a:lnTo>
                <a:lnTo>
                  <a:pt x="27" y="108"/>
                </a:lnTo>
                <a:lnTo>
                  <a:pt x="25" y="98"/>
                </a:lnTo>
                <a:lnTo>
                  <a:pt x="24" y="87"/>
                </a:lnTo>
                <a:lnTo>
                  <a:pt x="123" y="87"/>
                </a:lnTo>
                <a:lnTo>
                  <a:pt x="123" y="75"/>
                </a:lnTo>
                <a:lnTo>
                  <a:pt x="122" y="59"/>
                </a:lnTo>
                <a:lnTo>
                  <a:pt x="119" y="43"/>
                </a:lnTo>
                <a:lnTo>
                  <a:pt x="114" y="30"/>
                </a:lnTo>
                <a:lnTo>
                  <a:pt x="107" y="19"/>
                </a:lnTo>
                <a:lnTo>
                  <a:pt x="98" y="11"/>
                </a:lnTo>
                <a:lnTo>
                  <a:pt x="87" y="4"/>
                </a:lnTo>
                <a:lnTo>
                  <a:pt x="76" y="1"/>
                </a:lnTo>
                <a:lnTo>
                  <a:pt x="61" y="0"/>
                </a:lnTo>
                <a:lnTo>
                  <a:pt x="48" y="1"/>
                </a:lnTo>
                <a:lnTo>
                  <a:pt x="36" y="6"/>
                </a:lnTo>
                <a:lnTo>
                  <a:pt x="25" y="11"/>
                </a:lnTo>
                <a:lnTo>
                  <a:pt x="17" y="21"/>
                </a:lnTo>
                <a:lnTo>
                  <a:pt x="9" y="32"/>
                </a:lnTo>
                <a:lnTo>
                  <a:pt x="4" y="46"/>
                </a:lnTo>
                <a:lnTo>
                  <a:pt x="1" y="63"/>
                </a:lnTo>
                <a:lnTo>
                  <a:pt x="0" y="80"/>
                </a:lnTo>
                <a:lnTo>
                  <a:pt x="1" y="98"/>
                </a:lnTo>
                <a:lnTo>
                  <a:pt x="4" y="113"/>
                </a:lnTo>
                <a:lnTo>
                  <a:pt x="9" y="127"/>
                </a:lnTo>
                <a:lnTo>
                  <a:pt x="17" y="137"/>
                </a:lnTo>
                <a:lnTo>
                  <a:pt x="25" y="146"/>
                </a:lnTo>
                <a:lnTo>
                  <a:pt x="36" y="152"/>
                </a:lnTo>
                <a:lnTo>
                  <a:pt x="48" y="157"/>
                </a:lnTo>
                <a:lnTo>
                  <a:pt x="61" y="158"/>
                </a:lnTo>
                <a:lnTo>
                  <a:pt x="73" y="157"/>
                </a:lnTo>
                <a:lnTo>
                  <a:pt x="84" y="155"/>
                </a:lnTo>
                <a:lnTo>
                  <a:pt x="94" y="150"/>
                </a:lnTo>
                <a:lnTo>
                  <a:pt x="102" y="144"/>
                </a:lnTo>
                <a:lnTo>
                  <a:pt x="108" y="137"/>
                </a:lnTo>
                <a:lnTo>
                  <a:pt x="115" y="128"/>
                </a:lnTo>
                <a:lnTo>
                  <a:pt x="119" y="118"/>
                </a:lnTo>
                <a:lnTo>
                  <a:pt x="121" y="107"/>
                </a:lnTo>
                <a:lnTo>
                  <a:pt x="99" y="107"/>
                </a:lnTo>
                <a:close/>
                <a:moveTo>
                  <a:pt x="24" y="66"/>
                </a:moveTo>
                <a:lnTo>
                  <a:pt x="25" y="56"/>
                </a:lnTo>
                <a:lnTo>
                  <a:pt x="27" y="47"/>
                </a:lnTo>
                <a:lnTo>
                  <a:pt x="31" y="39"/>
                </a:lnTo>
                <a:lnTo>
                  <a:pt x="36" y="33"/>
                </a:lnTo>
                <a:lnTo>
                  <a:pt x="41" y="28"/>
                </a:lnTo>
                <a:lnTo>
                  <a:pt x="47" y="24"/>
                </a:lnTo>
                <a:lnTo>
                  <a:pt x="54" y="23"/>
                </a:lnTo>
                <a:lnTo>
                  <a:pt x="62" y="22"/>
                </a:lnTo>
                <a:lnTo>
                  <a:pt x="70" y="23"/>
                </a:lnTo>
                <a:lnTo>
                  <a:pt x="78" y="24"/>
                </a:lnTo>
                <a:lnTo>
                  <a:pt x="84" y="29"/>
                </a:lnTo>
                <a:lnTo>
                  <a:pt x="89" y="33"/>
                </a:lnTo>
                <a:lnTo>
                  <a:pt x="94"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982" name="Rectangle 430"/>
          <p:cNvSpPr>
            <a:spLocks noChangeArrowheads="1"/>
          </p:cNvSpPr>
          <p:nvPr/>
        </p:nvSpPr>
        <p:spPr bwMode="auto">
          <a:xfrm>
            <a:off x="5818188" y="3546475"/>
            <a:ext cx="30162" cy="11113"/>
          </a:xfrm>
          <a:prstGeom prst="rect">
            <a:avLst/>
          </a:prstGeom>
          <a:solidFill>
            <a:srgbClr val="000080"/>
          </a:solidFill>
          <a:ln w="9525">
            <a:noFill/>
            <a:miter lim="800000"/>
            <a:headEnd/>
            <a:tailEnd/>
          </a:ln>
        </p:spPr>
        <p:txBody>
          <a:bodyPr/>
          <a:lstStyle/>
          <a:p>
            <a:endParaRPr lang="ru-RU"/>
          </a:p>
        </p:txBody>
      </p:sp>
      <p:sp>
        <p:nvSpPr>
          <p:cNvPr id="23983" name="Freeform 431"/>
          <p:cNvSpPr>
            <a:spLocks/>
          </p:cNvSpPr>
          <p:nvPr/>
        </p:nvSpPr>
        <p:spPr bwMode="auto">
          <a:xfrm>
            <a:off x="5861050" y="3482975"/>
            <a:ext cx="84138" cy="109538"/>
          </a:xfrm>
          <a:custGeom>
            <a:avLst/>
            <a:gdLst>
              <a:gd name="T0" fmla="*/ 23 w 177"/>
              <a:gd name="T1" fmla="*/ 31 h 208"/>
              <a:gd name="T2" fmla="*/ 25 w 177"/>
              <a:gd name="T3" fmla="*/ 40 h 208"/>
              <a:gd name="T4" fmla="*/ 27 w 177"/>
              <a:gd name="T5" fmla="*/ 49 h 208"/>
              <a:gd name="T6" fmla="*/ 75 w 177"/>
              <a:gd name="T7" fmla="*/ 208 h 208"/>
              <a:gd name="T8" fmla="*/ 99 w 177"/>
              <a:gd name="T9" fmla="*/ 208 h 208"/>
              <a:gd name="T10" fmla="*/ 148 w 177"/>
              <a:gd name="T11" fmla="*/ 49 h 208"/>
              <a:gd name="T12" fmla="*/ 152 w 177"/>
              <a:gd name="T13" fmla="*/ 31 h 208"/>
              <a:gd name="T14" fmla="*/ 152 w 177"/>
              <a:gd name="T15" fmla="*/ 208 h 208"/>
              <a:gd name="T16" fmla="*/ 177 w 177"/>
              <a:gd name="T17" fmla="*/ 208 h 208"/>
              <a:gd name="T18" fmla="*/ 177 w 177"/>
              <a:gd name="T19" fmla="*/ 0 h 208"/>
              <a:gd name="T20" fmla="*/ 140 w 177"/>
              <a:gd name="T21" fmla="*/ 0 h 208"/>
              <a:gd name="T22" fmla="*/ 92 w 177"/>
              <a:gd name="T23" fmla="*/ 159 h 208"/>
              <a:gd name="T24" fmla="*/ 87 w 177"/>
              <a:gd name="T25" fmla="*/ 176 h 208"/>
              <a:gd name="T26" fmla="*/ 83 w 177"/>
              <a:gd name="T27" fmla="*/ 159 h 208"/>
              <a:gd name="T28" fmla="*/ 36 w 177"/>
              <a:gd name="T29" fmla="*/ 0 h 208"/>
              <a:gd name="T30" fmla="*/ 0 w 177"/>
              <a:gd name="T31" fmla="*/ 0 h 208"/>
              <a:gd name="T32" fmla="*/ 0 w 177"/>
              <a:gd name="T33" fmla="*/ 208 h 208"/>
              <a:gd name="T34" fmla="*/ 23 w 177"/>
              <a:gd name="T35" fmla="*/ 208 h 208"/>
              <a:gd name="T36" fmla="*/ 23 w 177"/>
              <a:gd name="T37" fmla="*/ 31 h 20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7"/>
              <a:gd name="T58" fmla="*/ 0 h 208"/>
              <a:gd name="T59" fmla="*/ 177 w 177"/>
              <a:gd name="T60" fmla="*/ 208 h 20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7" h="208">
                <a:moveTo>
                  <a:pt x="23" y="31"/>
                </a:moveTo>
                <a:lnTo>
                  <a:pt x="25" y="40"/>
                </a:lnTo>
                <a:lnTo>
                  <a:pt x="27" y="49"/>
                </a:lnTo>
                <a:lnTo>
                  <a:pt x="75" y="208"/>
                </a:lnTo>
                <a:lnTo>
                  <a:pt x="99" y="208"/>
                </a:lnTo>
                <a:lnTo>
                  <a:pt x="148" y="49"/>
                </a:lnTo>
                <a:lnTo>
                  <a:pt x="152" y="31"/>
                </a:lnTo>
                <a:lnTo>
                  <a:pt x="152" y="208"/>
                </a:lnTo>
                <a:lnTo>
                  <a:pt x="177" y="208"/>
                </a:lnTo>
                <a:lnTo>
                  <a:pt x="177" y="0"/>
                </a:lnTo>
                <a:lnTo>
                  <a:pt x="140" y="0"/>
                </a:lnTo>
                <a:lnTo>
                  <a:pt x="92" y="159"/>
                </a:lnTo>
                <a:lnTo>
                  <a:pt x="87" y="176"/>
                </a:lnTo>
                <a:lnTo>
                  <a:pt x="83" y="159"/>
                </a:lnTo>
                <a:lnTo>
                  <a:pt x="36" y="0"/>
                </a:lnTo>
                <a:lnTo>
                  <a:pt x="0" y="0"/>
                </a:lnTo>
                <a:lnTo>
                  <a:pt x="0" y="208"/>
                </a:lnTo>
                <a:lnTo>
                  <a:pt x="23" y="208"/>
                </a:lnTo>
                <a:lnTo>
                  <a:pt x="23" y="31"/>
                </a:lnTo>
                <a:close/>
              </a:path>
            </a:pathLst>
          </a:custGeom>
          <a:solidFill>
            <a:srgbClr val="000080"/>
          </a:solidFill>
          <a:ln w="9525">
            <a:noFill/>
            <a:round/>
            <a:headEnd/>
            <a:tailEnd/>
          </a:ln>
        </p:spPr>
        <p:txBody>
          <a:bodyPr/>
          <a:lstStyle/>
          <a:p>
            <a:endParaRPr lang="ru-RU"/>
          </a:p>
        </p:txBody>
      </p:sp>
      <p:sp>
        <p:nvSpPr>
          <p:cNvPr id="23984" name="Freeform 432"/>
          <p:cNvSpPr>
            <a:spLocks noEditPoints="1"/>
          </p:cNvSpPr>
          <p:nvPr/>
        </p:nvSpPr>
        <p:spPr bwMode="auto">
          <a:xfrm>
            <a:off x="5957888" y="3511550"/>
            <a:ext cx="60325" cy="82550"/>
          </a:xfrm>
          <a:custGeom>
            <a:avLst/>
            <a:gdLst>
              <a:gd name="T0" fmla="*/ 90 w 128"/>
              <a:gd name="T1" fmla="*/ 99 h 158"/>
              <a:gd name="T2" fmla="*/ 87 w 128"/>
              <a:gd name="T3" fmla="*/ 114 h 158"/>
              <a:gd name="T4" fmla="*/ 79 w 128"/>
              <a:gd name="T5" fmla="*/ 125 h 158"/>
              <a:gd name="T6" fmla="*/ 65 w 128"/>
              <a:gd name="T7" fmla="*/ 134 h 158"/>
              <a:gd name="T8" fmla="*/ 48 w 128"/>
              <a:gd name="T9" fmla="*/ 136 h 158"/>
              <a:gd name="T10" fmla="*/ 38 w 128"/>
              <a:gd name="T11" fmla="*/ 135 h 158"/>
              <a:gd name="T12" fmla="*/ 30 w 128"/>
              <a:gd name="T13" fmla="*/ 130 h 158"/>
              <a:gd name="T14" fmla="*/ 26 w 128"/>
              <a:gd name="T15" fmla="*/ 122 h 158"/>
              <a:gd name="T16" fmla="*/ 24 w 128"/>
              <a:gd name="T17" fmla="*/ 113 h 158"/>
              <a:gd name="T18" fmla="*/ 25 w 128"/>
              <a:gd name="T19" fmla="*/ 102 h 158"/>
              <a:gd name="T20" fmla="*/ 29 w 128"/>
              <a:gd name="T21" fmla="*/ 95 h 158"/>
              <a:gd name="T22" fmla="*/ 36 w 128"/>
              <a:gd name="T23" fmla="*/ 89 h 158"/>
              <a:gd name="T24" fmla="*/ 47 w 128"/>
              <a:gd name="T25" fmla="*/ 87 h 158"/>
              <a:gd name="T26" fmla="*/ 70 w 128"/>
              <a:gd name="T27" fmla="*/ 84 h 158"/>
              <a:gd name="T28" fmla="*/ 90 w 128"/>
              <a:gd name="T29" fmla="*/ 77 h 158"/>
              <a:gd name="T30" fmla="*/ 92 w 128"/>
              <a:gd name="T31" fmla="*/ 139 h 158"/>
              <a:gd name="T32" fmla="*/ 96 w 128"/>
              <a:gd name="T33" fmla="*/ 148 h 158"/>
              <a:gd name="T34" fmla="*/ 101 w 128"/>
              <a:gd name="T35" fmla="*/ 153 h 158"/>
              <a:gd name="T36" fmla="*/ 109 w 128"/>
              <a:gd name="T37" fmla="*/ 157 h 158"/>
              <a:gd name="T38" fmla="*/ 121 w 128"/>
              <a:gd name="T39" fmla="*/ 156 h 158"/>
              <a:gd name="T40" fmla="*/ 128 w 128"/>
              <a:gd name="T41" fmla="*/ 135 h 158"/>
              <a:gd name="T42" fmla="*/ 118 w 128"/>
              <a:gd name="T43" fmla="*/ 135 h 158"/>
              <a:gd name="T44" fmla="*/ 113 w 128"/>
              <a:gd name="T45" fmla="*/ 127 h 158"/>
              <a:gd name="T46" fmla="*/ 113 w 128"/>
              <a:gd name="T47" fmla="*/ 45 h 158"/>
              <a:gd name="T48" fmla="*/ 110 w 128"/>
              <a:gd name="T49" fmla="*/ 25 h 158"/>
              <a:gd name="T50" fmla="*/ 101 w 128"/>
              <a:gd name="T51" fmla="*/ 10 h 158"/>
              <a:gd name="T52" fmla="*/ 84 w 128"/>
              <a:gd name="T53" fmla="*/ 2 h 158"/>
              <a:gd name="T54" fmla="*/ 61 w 128"/>
              <a:gd name="T55" fmla="*/ 0 h 158"/>
              <a:gd name="T56" fmla="*/ 38 w 128"/>
              <a:gd name="T57" fmla="*/ 3 h 158"/>
              <a:gd name="T58" fmla="*/ 21 w 128"/>
              <a:gd name="T59" fmla="*/ 12 h 158"/>
              <a:gd name="T60" fmla="*/ 10 w 128"/>
              <a:gd name="T61" fmla="*/ 28 h 158"/>
              <a:gd name="T62" fmla="*/ 6 w 128"/>
              <a:gd name="T63" fmla="*/ 47 h 158"/>
              <a:gd name="T64" fmla="*/ 28 w 128"/>
              <a:gd name="T65" fmla="*/ 49 h 158"/>
              <a:gd name="T66" fmla="*/ 30 w 128"/>
              <a:gd name="T67" fmla="*/ 37 h 158"/>
              <a:gd name="T68" fmla="*/ 36 w 128"/>
              <a:gd name="T69" fmla="*/ 29 h 158"/>
              <a:gd name="T70" fmla="*/ 46 w 128"/>
              <a:gd name="T71" fmla="*/ 23 h 158"/>
              <a:gd name="T72" fmla="*/ 60 w 128"/>
              <a:gd name="T73" fmla="*/ 22 h 158"/>
              <a:gd name="T74" fmla="*/ 73 w 128"/>
              <a:gd name="T75" fmla="*/ 23 h 158"/>
              <a:gd name="T76" fmla="*/ 83 w 128"/>
              <a:gd name="T77" fmla="*/ 28 h 158"/>
              <a:gd name="T78" fmla="*/ 88 w 128"/>
              <a:gd name="T79" fmla="*/ 35 h 158"/>
              <a:gd name="T80" fmla="*/ 90 w 128"/>
              <a:gd name="T81" fmla="*/ 44 h 158"/>
              <a:gd name="T82" fmla="*/ 89 w 128"/>
              <a:gd name="T83" fmla="*/ 54 h 158"/>
              <a:gd name="T84" fmla="*/ 84 w 128"/>
              <a:gd name="T85" fmla="*/ 59 h 158"/>
              <a:gd name="T86" fmla="*/ 70 w 128"/>
              <a:gd name="T87" fmla="*/ 63 h 158"/>
              <a:gd name="T88" fmla="*/ 47 w 128"/>
              <a:gd name="T89" fmla="*/ 65 h 158"/>
              <a:gd name="T90" fmla="*/ 26 w 128"/>
              <a:gd name="T91" fmla="*/ 71 h 158"/>
              <a:gd name="T92" fmla="*/ 11 w 128"/>
              <a:gd name="T93" fmla="*/ 80 h 158"/>
              <a:gd name="T94" fmla="*/ 3 w 128"/>
              <a:gd name="T95" fmla="*/ 94 h 158"/>
              <a:gd name="T96" fmla="*/ 0 w 128"/>
              <a:gd name="T97" fmla="*/ 113 h 158"/>
              <a:gd name="T98" fmla="*/ 3 w 128"/>
              <a:gd name="T99" fmla="*/ 131 h 158"/>
              <a:gd name="T100" fmla="*/ 11 w 128"/>
              <a:gd name="T101" fmla="*/ 146 h 158"/>
              <a:gd name="T102" fmla="*/ 25 w 128"/>
              <a:gd name="T103" fmla="*/ 155 h 158"/>
              <a:gd name="T104" fmla="*/ 44 w 128"/>
              <a:gd name="T105" fmla="*/ 158 h 158"/>
              <a:gd name="T106" fmla="*/ 70 w 128"/>
              <a:gd name="T107" fmla="*/ 152 h 158"/>
              <a:gd name="T108" fmla="*/ 92 w 128"/>
              <a:gd name="T109" fmla="*/ 134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0" y="77"/>
                </a:moveTo>
                <a:lnTo>
                  <a:pt x="90" y="99"/>
                </a:lnTo>
                <a:lnTo>
                  <a:pt x="89" y="107"/>
                </a:lnTo>
                <a:lnTo>
                  <a:pt x="87" y="114"/>
                </a:lnTo>
                <a:lnTo>
                  <a:pt x="84" y="120"/>
                </a:lnTo>
                <a:lnTo>
                  <a:pt x="79" y="125"/>
                </a:lnTo>
                <a:lnTo>
                  <a:pt x="72" y="130"/>
                </a:lnTo>
                <a:lnTo>
                  <a:pt x="65" y="134"/>
                </a:lnTo>
                <a:lnTo>
                  <a:pt x="58" y="135"/>
                </a:lnTo>
                <a:lnTo>
                  <a:pt x="48" y="136"/>
                </a:lnTo>
                <a:lnTo>
                  <a:pt x="43" y="136"/>
                </a:lnTo>
                <a:lnTo>
                  <a:pt x="38" y="135"/>
                </a:lnTo>
                <a:lnTo>
                  <a:pt x="33" y="132"/>
                </a:lnTo>
                <a:lnTo>
                  <a:pt x="30" y="130"/>
                </a:lnTo>
                <a:lnTo>
                  <a:pt x="27" y="127"/>
                </a:lnTo>
                <a:lnTo>
                  <a:pt x="26" y="122"/>
                </a:lnTo>
                <a:lnTo>
                  <a:pt x="24" y="117"/>
                </a:lnTo>
                <a:lnTo>
                  <a:pt x="24" y="113"/>
                </a:lnTo>
                <a:lnTo>
                  <a:pt x="24" y="107"/>
                </a:lnTo>
                <a:lnTo>
                  <a:pt x="25" y="102"/>
                </a:lnTo>
                <a:lnTo>
                  <a:pt x="27" y="99"/>
                </a:lnTo>
                <a:lnTo>
                  <a:pt x="29" y="95"/>
                </a:lnTo>
                <a:lnTo>
                  <a:pt x="32" y="92"/>
                </a:lnTo>
                <a:lnTo>
                  <a:pt x="36" y="89"/>
                </a:lnTo>
                <a:lnTo>
                  <a:pt x="42" y="88"/>
                </a:lnTo>
                <a:lnTo>
                  <a:pt x="47" y="87"/>
                </a:lnTo>
                <a:lnTo>
                  <a:pt x="59" y="85"/>
                </a:lnTo>
                <a:lnTo>
                  <a:pt x="70" y="84"/>
                </a:lnTo>
                <a:lnTo>
                  <a:pt x="81" y="81"/>
                </a:lnTo>
                <a:lnTo>
                  <a:pt x="90" y="77"/>
                </a:lnTo>
                <a:close/>
                <a:moveTo>
                  <a:pt x="92" y="134"/>
                </a:moveTo>
                <a:lnTo>
                  <a:pt x="92" y="139"/>
                </a:lnTo>
                <a:lnTo>
                  <a:pt x="93" y="144"/>
                </a:lnTo>
                <a:lnTo>
                  <a:pt x="96" y="148"/>
                </a:lnTo>
                <a:lnTo>
                  <a:pt x="98" y="151"/>
                </a:lnTo>
                <a:lnTo>
                  <a:pt x="101" y="153"/>
                </a:lnTo>
                <a:lnTo>
                  <a:pt x="105" y="156"/>
                </a:lnTo>
                <a:lnTo>
                  <a:pt x="109" y="157"/>
                </a:lnTo>
                <a:lnTo>
                  <a:pt x="116" y="157"/>
                </a:lnTo>
                <a:lnTo>
                  <a:pt x="121" y="156"/>
                </a:lnTo>
                <a:lnTo>
                  <a:pt x="128" y="155"/>
                </a:lnTo>
                <a:lnTo>
                  <a:pt x="128" y="135"/>
                </a:lnTo>
                <a:lnTo>
                  <a:pt x="122" y="136"/>
                </a:lnTo>
                <a:lnTo>
                  <a:pt x="118" y="135"/>
                </a:lnTo>
                <a:lnTo>
                  <a:pt x="114" y="131"/>
                </a:lnTo>
                <a:lnTo>
                  <a:pt x="113" y="127"/>
                </a:lnTo>
                <a:lnTo>
                  <a:pt x="113" y="120"/>
                </a:lnTo>
                <a:lnTo>
                  <a:pt x="113" y="45"/>
                </a:lnTo>
                <a:lnTo>
                  <a:pt x="112" y="35"/>
                </a:lnTo>
                <a:lnTo>
                  <a:pt x="110" y="25"/>
                </a:lnTo>
                <a:lnTo>
                  <a:pt x="106" y="17"/>
                </a:lnTo>
                <a:lnTo>
                  <a:pt x="101" y="10"/>
                </a:lnTo>
                <a:lnTo>
                  <a:pt x="93" y="6"/>
                </a:lnTo>
                <a:lnTo>
                  <a:pt x="84" y="2"/>
                </a:lnTo>
                <a:lnTo>
                  <a:pt x="73" y="1"/>
                </a:lnTo>
                <a:lnTo>
                  <a:pt x="61" y="0"/>
                </a:lnTo>
                <a:lnTo>
                  <a:pt x="48" y="1"/>
                </a:lnTo>
                <a:lnTo>
                  <a:pt x="38" y="3"/>
                </a:lnTo>
                <a:lnTo>
                  <a:pt x="28" y="7"/>
                </a:lnTo>
                <a:lnTo>
                  <a:pt x="21" y="12"/>
                </a:lnTo>
                <a:lnTo>
                  <a:pt x="14" y="19"/>
                </a:lnTo>
                <a:lnTo>
                  <a:pt x="10" y="28"/>
                </a:lnTo>
                <a:lnTo>
                  <a:pt x="7" y="37"/>
                </a:lnTo>
                <a:lnTo>
                  <a:pt x="6" y="47"/>
                </a:lnTo>
                <a:lnTo>
                  <a:pt x="6" y="49"/>
                </a:lnTo>
                <a:lnTo>
                  <a:pt x="28" y="49"/>
                </a:lnTo>
                <a:lnTo>
                  <a:pt x="28" y="43"/>
                </a:lnTo>
                <a:lnTo>
                  <a:pt x="30" y="37"/>
                </a:lnTo>
                <a:lnTo>
                  <a:pt x="32" y="32"/>
                </a:lnTo>
                <a:lnTo>
                  <a:pt x="36" y="29"/>
                </a:lnTo>
                <a:lnTo>
                  <a:pt x="41" y="25"/>
                </a:lnTo>
                <a:lnTo>
                  <a:pt x="46" y="23"/>
                </a:lnTo>
                <a:lnTo>
                  <a:pt x="52" y="22"/>
                </a:lnTo>
                <a:lnTo>
                  <a:pt x="60" y="22"/>
                </a:lnTo>
                <a:lnTo>
                  <a:pt x="67" y="22"/>
                </a:lnTo>
                <a:lnTo>
                  <a:pt x="73" y="23"/>
                </a:lnTo>
                <a:lnTo>
                  <a:pt x="79" y="25"/>
                </a:lnTo>
                <a:lnTo>
                  <a:pt x="83" y="28"/>
                </a:lnTo>
                <a:lnTo>
                  <a:pt x="86" y="30"/>
                </a:lnTo>
                <a:lnTo>
                  <a:pt x="88" y="35"/>
                </a:lnTo>
                <a:lnTo>
                  <a:pt x="90" y="38"/>
                </a:lnTo>
                <a:lnTo>
                  <a:pt x="90" y="44"/>
                </a:lnTo>
                <a:lnTo>
                  <a:pt x="90" y="50"/>
                </a:lnTo>
                <a:lnTo>
                  <a:pt x="89" y="54"/>
                </a:lnTo>
                <a:lnTo>
                  <a:pt x="88" y="57"/>
                </a:lnTo>
                <a:lnTo>
                  <a:pt x="84" y="59"/>
                </a:lnTo>
                <a:lnTo>
                  <a:pt x="79" y="61"/>
                </a:lnTo>
                <a:lnTo>
                  <a:pt x="70" y="63"/>
                </a:lnTo>
                <a:lnTo>
                  <a:pt x="60" y="64"/>
                </a:lnTo>
                <a:lnTo>
                  <a:pt x="47" y="65"/>
                </a:lnTo>
                <a:lnTo>
                  <a:pt x="35" y="67"/>
                </a:lnTo>
                <a:lnTo>
                  <a:pt x="26" y="71"/>
                </a:lnTo>
                <a:lnTo>
                  <a:pt x="17" y="74"/>
                </a:lnTo>
                <a:lnTo>
                  <a:pt x="11" y="80"/>
                </a:lnTo>
                <a:lnTo>
                  <a:pt x="6" y="86"/>
                </a:lnTo>
                <a:lnTo>
                  <a:pt x="3" y="94"/>
                </a:lnTo>
                <a:lnTo>
                  <a:pt x="1" y="102"/>
                </a:lnTo>
                <a:lnTo>
                  <a:pt x="0" y="113"/>
                </a:lnTo>
                <a:lnTo>
                  <a:pt x="1" y="123"/>
                </a:lnTo>
                <a:lnTo>
                  <a:pt x="3" y="131"/>
                </a:lnTo>
                <a:lnTo>
                  <a:pt x="6" y="139"/>
                </a:lnTo>
                <a:lnTo>
                  <a:pt x="11" y="146"/>
                </a:lnTo>
                <a:lnTo>
                  <a:pt x="17" y="151"/>
                </a:lnTo>
                <a:lnTo>
                  <a:pt x="25" y="155"/>
                </a:lnTo>
                <a:lnTo>
                  <a:pt x="34" y="157"/>
                </a:lnTo>
                <a:lnTo>
                  <a:pt x="44" y="158"/>
                </a:lnTo>
                <a:lnTo>
                  <a:pt x="58" y="157"/>
                </a:lnTo>
                <a:lnTo>
                  <a:pt x="70" y="152"/>
                </a:lnTo>
                <a:lnTo>
                  <a:pt x="82" y="144"/>
                </a:lnTo>
                <a:lnTo>
                  <a:pt x="92" y="134"/>
                </a:lnTo>
                <a:close/>
              </a:path>
            </a:pathLst>
          </a:custGeom>
          <a:solidFill>
            <a:srgbClr val="000080"/>
          </a:solidFill>
          <a:ln w="9525">
            <a:noFill/>
            <a:round/>
            <a:headEnd/>
            <a:tailEnd/>
          </a:ln>
        </p:spPr>
        <p:txBody>
          <a:bodyPr/>
          <a:lstStyle/>
          <a:p>
            <a:endParaRPr lang="ru-RU"/>
          </a:p>
        </p:txBody>
      </p:sp>
      <p:sp>
        <p:nvSpPr>
          <p:cNvPr id="23985" name="Freeform 433"/>
          <p:cNvSpPr>
            <a:spLocks/>
          </p:cNvSpPr>
          <p:nvPr/>
        </p:nvSpPr>
        <p:spPr bwMode="auto">
          <a:xfrm>
            <a:off x="6027738" y="3511550"/>
            <a:ext cx="33337" cy="80963"/>
          </a:xfrm>
          <a:custGeom>
            <a:avLst/>
            <a:gdLst>
              <a:gd name="T0" fmla="*/ 0 w 67"/>
              <a:gd name="T1" fmla="*/ 155 h 155"/>
              <a:gd name="T2" fmla="*/ 24 w 67"/>
              <a:gd name="T3" fmla="*/ 155 h 155"/>
              <a:gd name="T4" fmla="*/ 24 w 67"/>
              <a:gd name="T5" fmla="*/ 70 h 155"/>
              <a:gd name="T6" fmla="*/ 25 w 67"/>
              <a:gd name="T7" fmla="*/ 60 h 155"/>
              <a:gd name="T8" fmla="*/ 26 w 67"/>
              <a:gd name="T9" fmla="*/ 51 h 155"/>
              <a:gd name="T10" fmla="*/ 29 w 67"/>
              <a:gd name="T11" fmla="*/ 44 h 155"/>
              <a:gd name="T12" fmla="*/ 33 w 67"/>
              <a:gd name="T13" fmla="*/ 38 h 155"/>
              <a:gd name="T14" fmla="*/ 38 w 67"/>
              <a:gd name="T15" fmla="*/ 32 h 155"/>
              <a:gd name="T16" fmla="*/ 45 w 67"/>
              <a:gd name="T17" fmla="*/ 29 h 155"/>
              <a:gd name="T18" fmla="*/ 53 w 67"/>
              <a:gd name="T19" fmla="*/ 28 h 155"/>
              <a:gd name="T20" fmla="*/ 61 w 67"/>
              <a:gd name="T21" fmla="*/ 26 h 155"/>
              <a:gd name="T22" fmla="*/ 67 w 67"/>
              <a:gd name="T23" fmla="*/ 26 h 155"/>
              <a:gd name="T24" fmla="*/ 67 w 67"/>
              <a:gd name="T25" fmla="*/ 0 h 155"/>
              <a:gd name="T26" fmla="*/ 60 w 67"/>
              <a:gd name="T27" fmla="*/ 0 h 155"/>
              <a:gd name="T28" fmla="*/ 54 w 67"/>
              <a:gd name="T29" fmla="*/ 0 h 155"/>
              <a:gd name="T30" fmla="*/ 48 w 67"/>
              <a:gd name="T31" fmla="*/ 2 h 155"/>
              <a:gd name="T32" fmla="*/ 43 w 67"/>
              <a:gd name="T33" fmla="*/ 4 h 155"/>
              <a:gd name="T34" fmla="*/ 37 w 67"/>
              <a:gd name="T35" fmla="*/ 7 h 155"/>
              <a:gd name="T36" fmla="*/ 33 w 67"/>
              <a:gd name="T37" fmla="*/ 11 h 155"/>
              <a:gd name="T38" fmla="*/ 29 w 67"/>
              <a:gd name="T39" fmla="*/ 17 h 155"/>
              <a:gd name="T40" fmla="*/ 26 w 67"/>
              <a:gd name="T41" fmla="*/ 23 h 155"/>
              <a:gd name="T42" fmla="*/ 22 w 67"/>
              <a:gd name="T43" fmla="*/ 30 h 155"/>
              <a:gd name="T44" fmla="*/ 22 w 67"/>
              <a:gd name="T45" fmla="*/ 3 h 155"/>
              <a:gd name="T46" fmla="*/ 0 w 67"/>
              <a:gd name="T47" fmla="*/ 3 h 155"/>
              <a:gd name="T48" fmla="*/ 0 w 67"/>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4" y="155"/>
                </a:lnTo>
                <a:lnTo>
                  <a:pt x="24" y="70"/>
                </a:lnTo>
                <a:lnTo>
                  <a:pt x="25" y="60"/>
                </a:lnTo>
                <a:lnTo>
                  <a:pt x="26" y="51"/>
                </a:lnTo>
                <a:lnTo>
                  <a:pt x="29" y="44"/>
                </a:lnTo>
                <a:lnTo>
                  <a:pt x="33" y="38"/>
                </a:lnTo>
                <a:lnTo>
                  <a:pt x="38" y="32"/>
                </a:lnTo>
                <a:lnTo>
                  <a:pt x="45" y="29"/>
                </a:lnTo>
                <a:lnTo>
                  <a:pt x="53" y="28"/>
                </a:lnTo>
                <a:lnTo>
                  <a:pt x="61" y="26"/>
                </a:lnTo>
                <a:lnTo>
                  <a:pt x="67" y="26"/>
                </a:lnTo>
                <a:lnTo>
                  <a:pt x="67" y="0"/>
                </a:lnTo>
                <a:lnTo>
                  <a:pt x="60" y="0"/>
                </a:lnTo>
                <a:lnTo>
                  <a:pt x="54" y="0"/>
                </a:lnTo>
                <a:lnTo>
                  <a:pt x="48" y="2"/>
                </a:lnTo>
                <a:lnTo>
                  <a:pt x="43" y="4"/>
                </a:lnTo>
                <a:lnTo>
                  <a:pt x="37" y="7"/>
                </a:lnTo>
                <a:lnTo>
                  <a:pt x="33" y="11"/>
                </a:lnTo>
                <a:lnTo>
                  <a:pt x="29" y="17"/>
                </a:lnTo>
                <a:lnTo>
                  <a:pt x="26"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3986" name="Freeform 434"/>
          <p:cNvSpPr>
            <a:spLocks noEditPoints="1"/>
          </p:cNvSpPr>
          <p:nvPr/>
        </p:nvSpPr>
        <p:spPr bwMode="auto">
          <a:xfrm>
            <a:off x="6069013" y="3482975"/>
            <a:ext cx="11112" cy="109538"/>
          </a:xfrm>
          <a:custGeom>
            <a:avLst/>
            <a:gdLst>
              <a:gd name="T0" fmla="*/ 0 w 23"/>
              <a:gd name="T1" fmla="*/ 208 h 208"/>
              <a:gd name="T2" fmla="*/ 23 w 23"/>
              <a:gd name="T3" fmla="*/ 208 h 208"/>
              <a:gd name="T4" fmla="*/ 23 w 23"/>
              <a:gd name="T5" fmla="*/ 56 h 208"/>
              <a:gd name="T6" fmla="*/ 0 w 23"/>
              <a:gd name="T7" fmla="*/ 56 h 208"/>
              <a:gd name="T8" fmla="*/ 0 w 23"/>
              <a:gd name="T9" fmla="*/ 208 h 208"/>
              <a:gd name="T10" fmla="*/ 0 w 23"/>
              <a:gd name="T11" fmla="*/ 28 h 208"/>
              <a:gd name="T12" fmla="*/ 23 w 23"/>
              <a:gd name="T13" fmla="*/ 28 h 208"/>
              <a:gd name="T14" fmla="*/ 23 w 23"/>
              <a:gd name="T15" fmla="*/ 0 h 208"/>
              <a:gd name="T16" fmla="*/ 0 w 23"/>
              <a:gd name="T17" fmla="*/ 0 h 208"/>
              <a:gd name="T18" fmla="*/ 0 w 23"/>
              <a:gd name="T19" fmla="*/ 28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987" name="Freeform 435"/>
          <p:cNvSpPr>
            <a:spLocks noEditPoints="1"/>
          </p:cNvSpPr>
          <p:nvPr/>
        </p:nvSpPr>
        <p:spPr bwMode="auto">
          <a:xfrm>
            <a:off x="6092825" y="3511550"/>
            <a:ext cx="58738" cy="82550"/>
          </a:xfrm>
          <a:custGeom>
            <a:avLst/>
            <a:gdLst>
              <a:gd name="T0" fmla="*/ 97 w 124"/>
              <a:gd name="T1" fmla="*/ 113 h 158"/>
              <a:gd name="T2" fmla="*/ 91 w 124"/>
              <a:gd name="T3" fmla="*/ 123 h 158"/>
              <a:gd name="T4" fmla="*/ 83 w 124"/>
              <a:gd name="T5" fmla="*/ 130 h 158"/>
              <a:gd name="T6" fmla="*/ 71 w 124"/>
              <a:gd name="T7" fmla="*/ 135 h 158"/>
              <a:gd name="T8" fmla="*/ 55 w 124"/>
              <a:gd name="T9" fmla="*/ 134 h 158"/>
              <a:gd name="T10" fmla="*/ 42 w 124"/>
              <a:gd name="T11" fmla="*/ 128 h 158"/>
              <a:gd name="T12" fmla="*/ 31 w 124"/>
              <a:gd name="T13" fmla="*/ 116 h 158"/>
              <a:gd name="T14" fmla="*/ 26 w 124"/>
              <a:gd name="T15" fmla="*/ 98 h 158"/>
              <a:gd name="T16" fmla="*/ 124 w 124"/>
              <a:gd name="T17" fmla="*/ 87 h 158"/>
              <a:gd name="T18" fmla="*/ 123 w 124"/>
              <a:gd name="T19" fmla="*/ 59 h 158"/>
              <a:gd name="T20" fmla="*/ 114 w 124"/>
              <a:gd name="T21" fmla="*/ 30 h 158"/>
              <a:gd name="T22" fmla="*/ 98 w 124"/>
              <a:gd name="T23" fmla="*/ 11 h 158"/>
              <a:gd name="T24" fmla="*/ 76 w 124"/>
              <a:gd name="T25" fmla="*/ 1 h 158"/>
              <a:gd name="T26" fmla="*/ 49 w 124"/>
              <a:gd name="T27" fmla="*/ 1 h 158"/>
              <a:gd name="T28" fmla="*/ 26 w 124"/>
              <a:gd name="T29" fmla="*/ 11 h 158"/>
              <a:gd name="T30" fmla="*/ 10 w 124"/>
              <a:gd name="T31" fmla="*/ 32 h 158"/>
              <a:gd name="T32" fmla="*/ 1 w 124"/>
              <a:gd name="T33" fmla="*/ 63 h 158"/>
              <a:gd name="T34" fmla="*/ 1 w 124"/>
              <a:gd name="T35" fmla="*/ 98 h 158"/>
              <a:gd name="T36" fmla="*/ 10 w 124"/>
              <a:gd name="T37" fmla="*/ 127 h 158"/>
              <a:gd name="T38" fmla="*/ 26 w 124"/>
              <a:gd name="T39" fmla="*/ 146 h 158"/>
              <a:gd name="T40" fmla="*/ 49 w 124"/>
              <a:gd name="T41" fmla="*/ 157 h 158"/>
              <a:gd name="T42" fmla="*/ 73 w 124"/>
              <a:gd name="T43" fmla="*/ 157 h 158"/>
              <a:gd name="T44" fmla="*/ 94 w 124"/>
              <a:gd name="T45" fmla="*/ 150 h 158"/>
              <a:gd name="T46" fmla="*/ 109 w 124"/>
              <a:gd name="T47" fmla="*/ 137 h 158"/>
              <a:gd name="T48" fmla="*/ 120 w 124"/>
              <a:gd name="T49" fmla="*/ 118 h 158"/>
              <a:gd name="T50" fmla="*/ 100 w 124"/>
              <a:gd name="T51" fmla="*/ 107 h 158"/>
              <a:gd name="T52" fmla="*/ 26 w 124"/>
              <a:gd name="T53" fmla="*/ 56 h 158"/>
              <a:gd name="T54" fmla="*/ 32 w 124"/>
              <a:gd name="T55" fmla="*/ 39 h 158"/>
              <a:gd name="T56" fmla="*/ 42 w 124"/>
              <a:gd name="T57" fmla="*/ 28 h 158"/>
              <a:gd name="T58" fmla="*/ 54 w 124"/>
              <a:gd name="T59" fmla="*/ 23 h 158"/>
              <a:gd name="T60" fmla="*/ 71 w 124"/>
              <a:gd name="T61" fmla="*/ 23 h 158"/>
              <a:gd name="T62" fmla="*/ 85 w 124"/>
              <a:gd name="T63" fmla="*/ 29 h 158"/>
              <a:gd name="T64" fmla="*/ 94 w 124"/>
              <a:gd name="T65" fmla="*/ 39 h 158"/>
              <a:gd name="T66" fmla="*/ 98 w 124"/>
              <a:gd name="T67" fmla="*/ 56 h 158"/>
              <a:gd name="T68" fmla="*/ 25 w 124"/>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100" y="107"/>
                </a:moveTo>
                <a:lnTo>
                  <a:pt x="97" y="113"/>
                </a:lnTo>
                <a:lnTo>
                  <a:pt x="94" y="118"/>
                </a:lnTo>
                <a:lnTo>
                  <a:pt x="91" y="123"/>
                </a:lnTo>
                <a:lnTo>
                  <a:pt x="87" y="128"/>
                </a:lnTo>
                <a:lnTo>
                  <a:pt x="83" y="130"/>
                </a:lnTo>
                <a:lnTo>
                  <a:pt x="77" y="132"/>
                </a:lnTo>
                <a:lnTo>
                  <a:pt x="71" y="135"/>
                </a:lnTo>
                <a:lnTo>
                  <a:pt x="64" y="135"/>
                </a:lnTo>
                <a:lnTo>
                  <a:pt x="55" y="134"/>
                </a:lnTo>
                <a:lnTo>
                  <a:pt x="48" y="131"/>
                </a:lnTo>
                <a:lnTo>
                  <a:pt x="42" y="128"/>
                </a:lnTo>
                <a:lnTo>
                  <a:pt x="35" y="122"/>
                </a:lnTo>
                <a:lnTo>
                  <a:pt x="31" y="116"/>
                </a:lnTo>
                <a:lnTo>
                  <a:pt x="28" y="108"/>
                </a:lnTo>
                <a:lnTo>
                  <a:pt x="26" y="98"/>
                </a:lnTo>
                <a:lnTo>
                  <a:pt x="25" y="87"/>
                </a:lnTo>
                <a:lnTo>
                  <a:pt x="124" y="87"/>
                </a:lnTo>
                <a:lnTo>
                  <a:pt x="124" y="75"/>
                </a:lnTo>
                <a:lnTo>
                  <a:pt x="123" y="59"/>
                </a:lnTo>
                <a:lnTo>
                  <a:pt x="120" y="43"/>
                </a:lnTo>
                <a:lnTo>
                  <a:pt x="114" y="30"/>
                </a:lnTo>
                <a:lnTo>
                  <a:pt x="108" y="19"/>
                </a:lnTo>
                <a:lnTo>
                  <a:pt x="98" y="11"/>
                </a:lnTo>
                <a:lnTo>
                  <a:pt x="88" y="4"/>
                </a:lnTo>
                <a:lnTo>
                  <a:pt x="76" y="1"/>
                </a:lnTo>
                <a:lnTo>
                  <a:pt x="62" y="0"/>
                </a:lnTo>
                <a:lnTo>
                  <a:pt x="49" y="1"/>
                </a:lnTo>
                <a:lnTo>
                  <a:pt x="36" y="6"/>
                </a:lnTo>
                <a:lnTo>
                  <a:pt x="26" y="11"/>
                </a:lnTo>
                <a:lnTo>
                  <a:pt x="17" y="21"/>
                </a:lnTo>
                <a:lnTo>
                  <a:pt x="10" y="32"/>
                </a:lnTo>
                <a:lnTo>
                  <a:pt x="5" y="46"/>
                </a:lnTo>
                <a:lnTo>
                  <a:pt x="1" y="63"/>
                </a:lnTo>
                <a:lnTo>
                  <a:pt x="0" y="80"/>
                </a:lnTo>
                <a:lnTo>
                  <a:pt x="1" y="98"/>
                </a:lnTo>
                <a:lnTo>
                  <a:pt x="5" y="113"/>
                </a:lnTo>
                <a:lnTo>
                  <a:pt x="10" y="127"/>
                </a:lnTo>
                <a:lnTo>
                  <a:pt x="17" y="137"/>
                </a:lnTo>
                <a:lnTo>
                  <a:pt x="26" y="146"/>
                </a:lnTo>
                <a:lnTo>
                  <a:pt x="36" y="152"/>
                </a:lnTo>
                <a:lnTo>
                  <a:pt x="49" y="157"/>
                </a:lnTo>
                <a:lnTo>
                  <a:pt x="62" y="158"/>
                </a:lnTo>
                <a:lnTo>
                  <a:pt x="73" y="157"/>
                </a:lnTo>
                <a:lnTo>
                  <a:pt x="85" y="155"/>
                </a:lnTo>
                <a:lnTo>
                  <a:pt x="94" y="150"/>
                </a:lnTo>
                <a:lnTo>
                  <a:pt x="103" y="144"/>
                </a:lnTo>
                <a:lnTo>
                  <a:pt x="109" y="137"/>
                </a:lnTo>
                <a:lnTo>
                  <a:pt x="115" y="128"/>
                </a:lnTo>
                <a:lnTo>
                  <a:pt x="120" y="118"/>
                </a:lnTo>
                <a:lnTo>
                  <a:pt x="122" y="107"/>
                </a:lnTo>
                <a:lnTo>
                  <a:pt x="100" y="107"/>
                </a:lnTo>
                <a:close/>
                <a:moveTo>
                  <a:pt x="25" y="66"/>
                </a:moveTo>
                <a:lnTo>
                  <a:pt x="26" y="56"/>
                </a:lnTo>
                <a:lnTo>
                  <a:pt x="28" y="47"/>
                </a:lnTo>
                <a:lnTo>
                  <a:pt x="32" y="39"/>
                </a:lnTo>
                <a:lnTo>
                  <a:pt x="36" y="33"/>
                </a:lnTo>
                <a:lnTo>
                  <a:pt x="42" y="28"/>
                </a:lnTo>
                <a:lnTo>
                  <a:pt x="48" y="24"/>
                </a:lnTo>
                <a:lnTo>
                  <a:pt x="54" y="23"/>
                </a:lnTo>
                <a:lnTo>
                  <a:pt x="63" y="22"/>
                </a:lnTo>
                <a:lnTo>
                  <a:pt x="71" y="23"/>
                </a:lnTo>
                <a:lnTo>
                  <a:pt x="78" y="24"/>
                </a:lnTo>
                <a:lnTo>
                  <a:pt x="85" y="29"/>
                </a:lnTo>
                <a:lnTo>
                  <a:pt x="90" y="33"/>
                </a:lnTo>
                <a:lnTo>
                  <a:pt x="94" y="39"/>
                </a:lnTo>
                <a:lnTo>
                  <a:pt x="97" y="47"/>
                </a:lnTo>
                <a:lnTo>
                  <a:pt x="98" y="56"/>
                </a:lnTo>
                <a:lnTo>
                  <a:pt x="100" y="66"/>
                </a:lnTo>
                <a:lnTo>
                  <a:pt x="25" y="66"/>
                </a:lnTo>
                <a:close/>
              </a:path>
            </a:pathLst>
          </a:custGeom>
          <a:solidFill>
            <a:srgbClr val="000080"/>
          </a:solidFill>
          <a:ln w="9525">
            <a:noFill/>
            <a:round/>
            <a:headEnd/>
            <a:tailEnd/>
          </a:ln>
        </p:spPr>
        <p:txBody>
          <a:bodyPr/>
          <a:lstStyle/>
          <a:p>
            <a:endParaRPr lang="ru-RU"/>
          </a:p>
        </p:txBody>
      </p:sp>
      <p:sp>
        <p:nvSpPr>
          <p:cNvPr id="23988" name="Freeform 436"/>
          <p:cNvSpPr>
            <a:spLocks/>
          </p:cNvSpPr>
          <p:nvPr/>
        </p:nvSpPr>
        <p:spPr bwMode="auto">
          <a:xfrm>
            <a:off x="6192838" y="3481388"/>
            <a:ext cx="80962" cy="114300"/>
          </a:xfrm>
          <a:custGeom>
            <a:avLst/>
            <a:gdLst>
              <a:gd name="T0" fmla="*/ 154 w 171"/>
              <a:gd name="T1" fmla="*/ 211 h 215"/>
              <a:gd name="T2" fmla="*/ 171 w 171"/>
              <a:gd name="T3" fmla="*/ 99 h 215"/>
              <a:gd name="T4" fmla="*/ 89 w 171"/>
              <a:gd name="T5" fmla="*/ 122 h 215"/>
              <a:gd name="T6" fmla="*/ 148 w 171"/>
              <a:gd name="T7" fmla="*/ 124 h 215"/>
              <a:gd name="T8" fmla="*/ 144 w 171"/>
              <a:gd name="T9" fmla="*/ 152 h 215"/>
              <a:gd name="T10" fmla="*/ 132 w 171"/>
              <a:gd name="T11" fmla="*/ 172 h 215"/>
              <a:gd name="T12" fmla="*/ 113 w 171"/>
              <a:gd name="T13" fmla="*/ 185 h 215"/>
              <a:gd name="T14" fmla="*/ 90 w 171"/>
              <a:gd name="T15" fmla="*/ 190 h 215"/>
              <a:gd name="T16" fmla="*/ 64 w 171"/>
              <a:gd name="T17" fmla="*/ 184 h 215"/>
              <a:gd name="T18" fmla="*/ 44 w 171"/>
              <a:gd name="T19" fmla="*/ 167 h 215"/>
              <a:gd name="T20" fmla="*/ 31 w 171"/>
              <a:gd name="T21" fmla="*/ 142 h 215"/>
              <a:gd name="T22" fmla="*/ 27 w 171"/>
              <a:gd name="T23" fmla="*/ 107 h 215"/>
              <a:gd name="T24" fmla="*/ 31 w 171"/>
              <a:gd name="T25" fmla="*/ 72 h 215"/>
              <a:gd name="T26" fmla="*/ 44 w 171"/>
              <a:gd name="T27" fmla="*/ 46 h 215"/>
              <a:gd name="T28" fmla="*/ 64 w 171"/>
              <a:gd name="T29" fmla="*/ 30 h 215"/>
              <a:gd name="T30" fmla="*/ 91 w 171"/>
              <a:gd name="T31" fmla="*/ 24 h 215"/>
              <a:gd name="T32" fmla="*/ 110 w 171"/>
              <a:gd name="T33" fmla="*/ 27 h 215"/>
              <a:gd name="T34" fmla="*/ 126 w 171"/>
              <a:gd name="T35" fmla="*/ 35 h 215"/>
              <a:gd name="T36" fmla="*/ 136 w 171"/>
              <a:gd name="T37" fmla="*/ 49 h 215"/>
              <a:gd name="T38" fmla="*/ 143 w 171"/>
              <a:gd name="T39" fmla="*/ 66 h 215"/>
              <a:gd name="T40" fmla="*/ 165 w 171"/>
              <a:gd name="T41" fmla="*/ 51 h 215"/>
              <a:gd name="T42" fmla="*/ 152 w 171"/>
              <a:gd name="T43" fmla="*/ 27 h 215"/>
              <a:gd name="T44" fmla="*/ 133 w 171"/>
              <a:gd name="T45" fmla="*/ 10 h 215"/>
              <a:gd name="T46" fmla="*/ 107 w 171"/>
              <a:gd name="T47" fmla="*/ 1 h 215"/>
              <a:gd name="T48" fmla="*/ 81 w 171"/>
              <a:gd name="T49" fmla="*/ 0 h 215"/>
              <a:gd name="T50" fmla="*/ 63 w 171"/>
              <a:gd name="T51" fmla="*/ 4 h 215"/>
              <a:gd name="T52" fmla="*/ 46 w 171"/>
              <a:gd name="T53" fmla="*/ 11 h 215"/>
              <a:gd name="T54" fmla="*/ 31 w 171"/>
              <a:gd name="T55" fmla="*/ 22 h 215"/>
              <a:gd name="T56" fmla="*/ 19 w 171"/>
              <a:gd name="T57" fmla="*/ 36 h 215"/>
              <a:gd name="T58" fmla="*/ 10 w 171"/>
              <a:gd name="T59" fmla="*/ 53 h 215"/>
              <a:gd name="T60" fmla="*/ 4 w 171"/>
              <a:gd name="T61" fmla="*/ 73 h 215"/>
              <a:gd name="T62" fmla="*/ 0 w 171"/>
              <a:gd name="T63" fmla="*/ 95 h 215"/>
              <a:gd name="T64" fmla="*/ 0 w 171"/>
              <a:gd name="T65" fmla="*/ 120 h 215"/>
              <a:gd name="T66" fmla="*/ 4 w 171"/>
              <a:gd name="T67" fmla="*/ 142 h 215"/>
              <a:gd name="T68" fmla="*/ 10 w 171"/>
              <a:gd name="T69" fmla="*/ 162 h 215"/>
              <a:gd name="T70" fmla="*/ 19 w 171"/>
              <a:gd name="T71" fmla="*/ 179 h 215"/>
              <a:gd name="T72" fmla="*/ 31 w 171"/>
              <a:gd name="T73" fmla="*/ 193 h 215"/>
              <a:gd name="T74" fmla="*/ 44 w 171"/>
              <a:gd name="T75" fmla="*/ 204 h 215"/>
              <a:gd name="T76" fmla="*/ 59 w 171"/>
              <a:gd name="T77" fmla="*/ 211 h 215"/>
              <a:gd name="T78" fmla="*/ 76 w 171"/>
              <a:gd name="T79" fmla="*/ 215 h 215"/>
              <a:gd name="T80" fmla="*/ 95 w 171"/>
              <a:gd name="T81" fmla="*/ 215 h 215"/>
              <a:gd name="T82" fmla="*/ 114 w 171"/>
              <a:gd name="T83" fmla="*/ 211 h 215"/>
              <a:gd name="T84" fmla="*/ 130 w 171"/>
              <a:gd name="T85" fmla="*/ 202 h 215"/>
              <a:gd name="T86" fmla="*/ 144 w 171"/>
              <a:gd name="T87" fmla="*/ 190 h 21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1"/>
              <a:gd name="T133" fmla="*/ 0 h 215"/>
              <a:gd name="T134" fmla="*/ 171 w 171"/>
              <a:gd name="T135" fmla="*/ 215 h 21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1" h="215">
                <a:moveTo>
                  <a:pt x="149" y="181"/>
                </a:moveTo>
                <a:lnTo>
                  <a:pt x="154" y="211"/>
                </a:lnTo>
                <a:lnTo>
                  <a:pt x="171" y="211"/>
                </a:lnTo>
                <a:lnTo>
                  <a:pt x="171" y="99"/>
                </a:lnTo>
                <a:lnTo>
                  <a:pt x="89" y="99"/>
                </a:lnTo>
                <a:lnTo>
                  <a:pt x="89" y="122"/>
                </a:lnTo>
                <a:lnTo>
                  <a:pt x="148" y="122"/>
                </a:lnTo>
                <a:lnTo>
                  <a:pt x="148" y="124"/>
                </a:lnTo>
                <a:lnTo>
                  <a:pt x="147" y="140"/>
                </a:lnTo>
                <a:lnTo>
                  <a:pt x="144" y="152"/>
                </a:lnTo>
                <a:lnTo>
                  <a:pt x="139" y="163"/>
                </a:lnTo>
                <a:lnTo>
                  <a:pt x="132" y="172"/>
                </a:lnTo>
                <a:lnTo>
                  <a:pt x="124" y="179"/>
                </a:lnTo>
                <a:lnTo>
                  <a:pt x="113" y="185"/>
                </a:lnTo>
                <a:lnTo>
                  <a:pt x="103" y="188"/>
                </a:lnTo>
                <a:lnTo>
                  <a:pt x="90" y="190"/>
                </a:lnTo>
                <a:lnTo>
                  <a:pt x="76" y="188"/>
                </a:lnTo>
                <a:lnTo>
                  <a:pt x="64" y="184"/>
                </a:lnTo>
                <a:lnTo>
                  <a:pt x="53" y="177"/>
                </a:lnTo>
                <a:lnTo>
                  <a:pt x="44" y="167"/>
                </a:lnTo>
                <a:lnTo>
                  <a:pt x="36" y="156"/>
                </a:lnTo>
                <a:lnTo>
                  <a:pt x="31" y="142"/>
                </a:lnTo>
                <a:lnTo>
                  <a:pt x="28" y="126"/>
                </a:lnTo>
                <a:lnTo>
                  <a:pt x="27" y="107"/>
                </a:lnTo>
                <a:lnTo>
                  <a:pt x="28" y="88"/>
                </a:lnTo>
                <a:lnTo>
                  <a:pt x="31" y="72"/>
                </a:lnTo>
                <a:lnTo>
                  <a:pt x="36" y="58"/>
                </a:lnTo>
                <a:lnTo>
                  <a:pt x="44" y="46"/>
                </a:lnTo>
                <a:lnTo>
                  <a:pt x="53" y="37"/>
                </a:lnTo>
                <a:lnTo>
                  <a:pt x="64" y="30"/>
                </a:lnTo>
                <a:lnTo>
                  <a:pt x="76" y="25"/>
                </a:lnTo>
                <a:lnTo>
                  <a:pt x="91" y="24"/>
                </a:lnTo>
                <a:lnTo>
                  <a:pt x="102" y="25"/>
                </a:lnTo>
                <a:lnTo>
                  <a:pt x="110" y="27"/>
                </a:lnTo>
                <a:lnTo>
                  <a:pt x="119" y="30"/>
                </a:lnTo>
                <a:lnTo>
                  <a:pt x="126" y="35"/>
                </a:lnTo>
                <a:lnTo>
                  <a:pt x="132" y="42"/>
                </a:lnTo>
                <a:lnTo>
                  <a:pt x="136" y="49"/>
                </a:lnTo>
                <a:lnTo>
                  <a:pt x="141" y="57"/>
                </a:lnTo>
                <a:lnTo>
                  <a:pt x="143" y="66"/>
                </a:lnTo>
                <a:lnTo>
                  <a:pt x="168" y="66"/>
                </a:lnTo>
                <a:lnTo>
                  <a:pt x="165" y="51"/>
                </a:lnTo>
                <a:lnTo>
                  <a:pt x="160" y="38"/>
                </a:lnTo>
                <a:lnTo>
                  <a:pt x="152" y="27"/>
                </a:lnTo>
                <a:lnTo>
                  <a:pt x="144" y="17"/>
                </a:lnTo>
                <a:lnTo>
                  <a:pt x="133" y="10"/>
                </a:lnTo>
                <a:lnTo>
                  <a:pt x="121" y="4"/>
                </a:lnTo>
                <a:lnTo>
                  <a:pt x="107" y="1"/>
                </a:lnTo>
                <a:lnTo>
                  <a:pt x="91" y="0"/>
                </a:lnTo>
                <a:lnTo>
                  <a:pt x="81" y="0"/>
                </a:lnTo>
                <a:lnTo>
                  <a:pt x="71" y="2"/>
                </a:lnTo>
                <a:lnTo>
                  <a:pt x="63" y="4"/>
                </a:lnTo>
                <a:lnTo>
                  <a:pt x="53" y="7"/>
                </a:lnTo>
                <a:lnTo>
                  <a:pt x="46" y="11"/>
                </a:lnTo>
                <a:lnTo>
                  <a:pt x="38" y="16"/>
                </a:lnTo>
                <a:lnTo>
                  <a:pt x="31" y="22"/>
                </a:lnTo>
                <a:lnTo>
                  <a:pt x="25" y="29"/>
                </a:lnTo>
                <a:lnTo>
                  <a:pt x="19" y="36"/>
                </a:lnTo>
                <a:lnTo>
                  <a:pt x="14" y="44"/>
                </a:lnTo>
                <a:lnTo>
                  <a:pt x="10" y="53"/>
                </a:lnTo>
                <a:lnTo>
                  <a:pt x="7" y="63"/>
                </a:lnTo>
                <a:lnTo>
                  <a:pt x="4" y="73"/>
                </a:lnTo>
                <a:lnTo>
                  <a:pt x="3" y="84"/>
                </a:lnTo>
                <a:lnTo>
                  <a:pt x="0" y="95"/>
                </a:lnTo>
                <a:lnTo>
                  <a:pt x="0" y="108"/>
                </a:lnTo>
                <a:lnTo>
                  <a:pt x="0" y="120"/>
                </a:lnTo>
                <a:lnTo>
                  <a:pt x="3" y="131"/>
                </a:lnTo>
                <a:lnTo>
                  <a:pt x="4" y="142"/>
                </a:lnTo>
                <a:lnTo>
                  <a:pt x="7" y="152"/>
                </a:lnTo>
                <a:lnTo>
                  <a:pt x="10" y="162"/>
                </a:lnTo>
                <a:lnTo>
                  <a:pt x="14" y="171"/>
                </a:lnTo>
                <a:lnTo>
                  <a:pt x="19" y="179"/>
                </a:lnTo>
                <a:lnTo>
                  <a:pt x="25" y="186"/>
                </a:lnTo>
                <a:lnTo>
                  <a:pt x="31" y="193"/>
                </a:lnTo>
                <a:lnTo>
                  <a:pt x="37" y="199"/>
                </a:lnTo>
                <a:lnTo>
                  <a:pt x="44" y="204"/>
                </a:lnTo>
                <a:lnTo>
                  <a:pt x="52" y="208"/>
                </a:lnTo>
                <a:lnTo>
                  <a:pt x="59" y="211"/>
                </a:lnTo>
                <a:lnTo>
                  <a:pt x="68" y="213"/>
                </a:lnTo>
                <a:lnTo>
                  <a:pt x="76" y="215"/>
                </a:lnTo>
                <a:lnTo>
                  <a:pt x="86" y="215"/>
                </a:lnTo>
                <a:lnTo>
                  <a:pt x="95" y="215"/>
                </a:lnTo>
                <a:lnTo>
                  <a:pt x="105" y="213"/>
                </a:lnTo>
                <a:lnTo>
                  <a:pt x="114" y="211"/>
                </a:lnTo>
                <a:lnTo>
                  <a:pt x="122" y="207"/>
                </a:lnTo>
                <a:lnTo>
                  <a:pt x="130" y="202"/>
                </a:lnTo>
                <a:lnTo>
                  <a:pt x="136" y="197"/>
                </a:lnTo>
                <a:lnTo>
                  <a:pt x="144" y="190"/>
                </a:lnTo>
                <a:lnTo>
                  <a:pt x="149" y="181"/>
                </a:lnTo>
                <a:close/>
              </a:path>
            </a:pathLst>
          </a:custGeom>
          <a:solidFill>
            <a:srgbClr val="000080"/>
          </a:solidFill>
          <a:ln w="9525">
            <a:noFill/>
            <a:round/>
            <a:headEnd/>
            <a:tailEnd/>
          </a:ln>
        </p:spPr>
        <p:txBody>
          <a:bodyPr/>
          <a:lstStyle/>
          <a:p>
            <a:endParaRPr lang="ru-RU"/>
          </a:p>
        </p:txBody>
      </p:sp>
      <p:sp>
        <p:nvSpPr>
          <p:cNvPr id="23989" name="Rectangle 437"/>
          <p:cNvSpPr>
            <a:spLocks noChangeArrowheads="1"/>
          </p:cNvSpPr>
          <p:nvPr/>
        </p:nvSpPr>
        <p:spPr bwMode="auto">
          <a:xfrm>
            <a:off x="6292850" y="3576638"/>
            <a:ext cx="12700" cy="15875"/>
          </a:xfrm>
          <a:prstGeom prst="rect">
            <a:avLst/>
          </a:prstGeom>
          <a:solidFill>
            <a:srgbClr val="000080"/>
          </a:solidFill>
          <a:ln w="9525">
            <a:noFill/>
            <a:miter lim="800000"/>
            <a:headEnd/>
            <a:tailEnd/>
          </a:ln>
        </p:spPr>
        <p:txBody>
          <a:bodyPr/>
          <a:lstStyle/>
          <a:p>
            <a:endParaRPr lang="ru-RU"/>
          </a:p>
        </p:txBody>
      </p:sp>
      <p:sp>
        <p:nvSpPr>
          <p:cNvPr id="23990" name="Freeform 438"/>
          <p:cNvSpPr>
            <a:spLocks/>
          </p:cNvSpPr>
          <p:nvPr/>
        </p:nvSpPr>
        <p:spPr bwMode="auto">
          <a:xfrm>
            <a:off x="4851400" y="3679825"/>
            <a:ext cx="58738" cy="107950"/>
          </a:xfrm>
          <a:custGeom>
            <a:avLst/>
            <a:gdLst>
              <a:gd name="T0" fmla="*/ 0 w 126"/>
              <a:gd name="T1" fmla="*/ 136 h 204"/>
              <a:gd name="T2" fmla="*/ 4 w 126"/>
              <a:gd name="T3" fmla="*/ 164 h 204"/>
              <a:gd name="T4" fmla="*/ 17 w 126"/>
              <a:gd name="T5" fmla="*/ 185 h 204"/>
              <a:gd name="T6" fmla="*/ 36 w 126"/>
              <a:gd name="T7" fmla="*/ 199 h 204"/>
              <a:gd name="T8" fmla="*/ 61 w 126"/>
              <a:gd name="T9" fmla="*/ 204 h 204"/>
              <a:gd name="T10" fmla="*/ 89 w 126"/>
              <a:gd name="T11" fmla="*/ 199 h 204"/>
              <a:gd name="T12" fmla="*/ 109 w 126"/>
              <a:gd name="T13" fmla="*/ 186 h 204"/>
              <a:gd name="T14" fmla="*/ 122 w 126"/>
              <a:gd name="T15" fmla="*/ 166 h 204"/>
              <a:gd name="T16" fmla="*/ 126 w 126"/>
              <a:gd name="T17" fmla="*/ 141 h 204"/>
              <a:gd name="T18" fmla="*/ 124 w 126"/>
              <a:gd name="T19" fmla="*/ 123 h 204"/>
              <a:gd name="T20" fmla="*/ 119 w 126"/>
              <a:gd name="T21" fmla="*/ 111 h 204"/>
              <a:gd name="T22" fmla="*/ 110 w 126"/>
              <a:gd name="T23" fmla="*/ 99 h 204"/>
              <a:gd name="T24" fmla="*/ 97 w 126"/>
              <a:gd name="T25" fmla="*/ 92 h 204"/>
              <a:gd name="T26" fmla="*/ 108 w 126"/>
              <a:gd name="T27" fmla="*/ 85 h 204"/>
              <a:gd name="T28" fmla="*/ 115 w 126"/>
              <a:gd name="T29" fmla="*/ 77 h 204"/>
              <a:gd name="T30" fmla="*/ 119 w 126"/>
              <a:gd name="T31" fmla="*/ 65 h 204"/>
              <a:gd name="T32" fmla="*/ 120 w 126"/>
              <a:gd name="T33" fmla="*/ 52 h 204"/>
              <a:gd name="T34" fmla="*/ 116 w 126"/>
              <a:gd name="T35" fmla="*/ 30 h 204"/>
              <a:gd name="T36" fmla="*/ 105 w 126"/>
              <a:gd name="T37" fmla="*/ 14 h 204"/>
              <a:gd name="T38" fmla="*/ 86 w 126"/>
              <a:gd name="T39" fmla="*/ 3 h 204"/>
              <a:gd name="T40" fmla="*/ 61 w 126"/>
              <a:gd name="T41" fmla="*/ 0 h 204"/>
              <a:gd name="T42" fmla="*/ 38 w 126"/>
              <a:gd name="T43" fmla="*/ 5 h 204"/>
              <a:gd name="T44" fmla="*/ 20 w 126"/>
              <a:gd name="T45" fmla="*/ 17 h 204"/>
              <a:gd name="T46" fmla="*/ 8 w 126"/>
              <a:gd name="T47" fmla="*/ 38 h 204"/>
              <a:gd name="T48" fmla="*/ 4 w 126"/>
              <a:gd name="T49" fmla="*/ 65 h 204"/>
              <a:gd name="T50" fmla="*/ 27 w 126"/>
              <a:gd name="T51" fmla="*/ 66 h 204"/>
              <a:gd name="T52" fmla="*/ 31 w 126"/>
              <a:gd name="T53" fmla="*/ 48 h 204"/>
              <a:gd name="T54" fmla="*/ 37 w 126"/>
              <a:gd name="T55" fmla="*/ 34 h 204"/>
              <a:gd name="T56" fmla="*/ 47 w 126"/>
              <a:gd name="T57" fmla="*/ 26 h 204"/>
              <a:gd name="T58" fmla="*/ 63 w 126"/>
              <a:gd name="T59" fmla="*/ 23 h 204"/>
              <a:gd name="T60" fmla="*/ 77 w 126"/>
              <a:gd name="T61" fmla="*/ 26 h 204"/>
              <a:gd name="T62" fmla="*/ 86 w 126"/>
              <a:gd name="T63" fmla="*/ 31 h 204"/>
              <a:gd name="T64" fmla="*/ 93 w 126"/>
              <a:gd name="T65" fmla="*/ 41 h 204"/>
              <a:gd name="T66" fmla="*/ 95 w 126"/>
              <a:gd name="T67" fmla="*/ 54 h 204"/>
              <a:gd name="T68" fmla="*/ 93 w 126"/>
              <a:gd name="T69" fmla="*/ 67 h 204"/>
              <a:gd name="T70" fmla="*/ 85 w 126"/>
              <a:gd name="T71" fmla="*/ 77 h 204"/>
              <a:gd name="T72" fmla="*/ 74 w 126"/>
              <a:gd name="T73" fmla="*/ 83 h 204"/>
              <a:gd name="T74" fmla="*/ 58 w 126"/>
              <a:gd name="T75" fmla="*/ 84 h 204"/>
              <a:gd name="T76" fmla="*/ 50 w 126"/>
              <a:gd name="T77" fmla="*/ 106 h 204"/>
              <a:gd name="T78" fmla="*/ 72 w 126"/>
              <a:gd name="T79" fmla="*/ 107 h 204"/>
              <a:gd name="T80" fmla="*/ 86 w 126"/>
              <a:gd name="T81" fmla="*/ 112 h 204"/>
              <a:gd name="T82" fmla="*/ 96 w 126"/>
              <a:gd name="T83" fmla="*/ 120 h 204"/>
              <a:gd name="T84" fmla="*/ 100 w 126"/>
              <a:gd name="T85" fmla="*/ 133 h 204"/>
              <a:gd name="T86" fmla="*/ 100 w 126"/>
              <a:gd name="T87" fmla="*/ 149 h 204"/>
              <a:gd name="T88" fmla="*/ 96 w 126"/>
              <a:gd name="T89" fmla="*/ 163 h 204"/>
              <a:gd name="T90" fmla="*/ 85 w 126"/>
              <a:gd name="T91" fmla="*/ 173 h 204"/>
              <a:gd name="T92" fmla="*/ 72 w 126"/>
              <a:gd name="T93" fmla="*/ 178 h 204"/>
              <a:gd name="T94" fmla="*/ 55 w 126"/>
              <a:gd name="T95" fmla="*/ 178 h 204"/>
              <a:gd name="T96" fmla="*/ 40 w 126"/>
              <a:gd name="T97" fmla="*/ 172 h 204"/>
              <a:gd name="T98" fmla="*/ 31 w 126"/>
              <a:gd name="T99" fmla="*/ 162 h 204"/>
              <a:gd name="T100" fmla="*/ 25 w 126"/>
              <a:gd name="T101" fmla="*/ 146 h 204"/>
              <a:gd name="T102" fmla="*/ 0 w 126"/>
              <a:gd name="T103" fmla="*/ 135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6"/>
                </a:lnTo>
                <a:lnTo>
                  <a:pt x="1" y="151"/>
                </a:lnTo>
                <a:lnTo>
                  <a:pt x="4" y="164"/>
                </a:lnTo>
                <a:lnTo>
                  <a:pt x="9" y="176"/>
                </a:lnTo>
                <a:lnTo>
                  <a:pt x="17" y="185"/>
                </a:lnTo>
                <a:lnTo>
                  <a:pt x="25" y="193"/>
                </a:lnTo>
                <a:lnTo>
                  <a:pt x="36" y="199"/>
                </a:lnTo>
                <a:lnTo>
                  <a:pt x="47" y="203"/>
                </a:lnTo>
                <a:lnTo>
                  <a:pt x="61" y="204"/>
                </a:lnTo>
                <a:lnTo>
                  <a:pt x="76" y="203"/>
                </a:lnTo>
                <a:lnTo>
                  <a:pt x="89" y="199"/>
                </a:lnTo>
                <a:lnTo>
                  <a:pt x="99" y="193"/>
                </a:lnTo>
                <a:lnTo>
                  <a:pt x="109" y="186"/>
                </a:lnTo>
                <a:lnTo>
                  <a:pt x="116" y="177"/>
                </a:lnTo>
                <a:lnTo>
                  <a:pt x="122" y="166"/>
                </a:lnTo>
                <a:lnTo>
                  <a:pt x="125" y="154"/>
                </a:lnTo>
                <a:lnTo>
                  <a:pt x="126" y="141"/>
                </a:lnTo>
                <a:lnTo>
                  <a:pt x="126" y="132"/>
                </a:lnTo>
                <a:lnTo>
                  <a:pt x="124" y="123"/>
                </a:lnTo>
                <a:lnTo>
                  <a:pt x="122" y="116"/>
                </a:lnTo>
                <a:lnTo>
                  <a:pt x="119" y="111"/>
                </a:lnTo>
                <a:lnTo>
                  <a:pt x="115" y="105"/>
                </a:lnTo>
                <a:lnTo>
                  <a:pt x="110" y="99"/>
                </a:lnTo>
                <a:lnTo>
                  <a:pt x="104" y="95"/>
                </a:lnTo>
                <a:lnTo>
                  <a:pt x="97" y="92"/>
                </a:lnTo>
                <a:lnTo>
                  <a:pt x="102" y="88"/>
                </a:lnTo>
                <a:lnTo>
                  <a:pt x="108" y="85"/>
                </a:lnTo>
                <a:lnTo>
                  <a:pt x="111" y="81"/>
                </a:lnTo>
                <a:lnTo>
                  <a:pt x="115" y="77"/>
                </a:lnTo>
                <a:lnTo>
                  <a:pt x="117" y="71"/>
                </a:lnTo>
                <a:lnTo>
                  <a:pt x="119" y="65"/>
                </a:lnTo>
                <a:lnTo>
                  <a:pt x="120" y="59"/>
                </a:lnTo>
                <a:lnTo>
                  <a:pt x="120" y="52"/>
                </a:lnTo>
                <a:lnTo>
                  <a:pt x="119" y="41"/>
                </a:lnTo>
                <a:lnTo>
                  <a:pt x="116" y="30"/>
                </a:lnTo>
                <a:lnTo>
                  <a:pt x="112" y="22"/>
                </a:lnTo>
                <a:lnTo>
                  <a:pt x="105" y="14"/>
                </a:lnTo>
                <a:lnTo>
                  <a:pt x="97" y="8"/>
                </a:lnTo>
                <a:lnTo>
                  <a:pt x="86" y="3"/>
                </a:lnTo>
                <a:lnTo>
                  <a:pt x="75" y="1"/>
                </a:lnTo>
                <a:lnTo>
                  <a:pt x="61" y="0"/>
                </a:lnTo>
                <a:lnTo>
                  <a:pt x="50" y="1"/>
                </a:lnTo>
                <a:lnTo>
                  <a:pt x="38" y="5"/>
                </a:lnTo>
                <a:lnTo>
                  <a:pt x="28" y="10"/>
                </a:lnTo>
                <a:lnTo>
                  <a:pt x="20" y="17"/>
                </a:lnTo>
                <a:lnTo>
                  <a:pt x="14" y="27"/>
                </a:lnTo>
                <a:lnTo>
                  <a:pt x="8" y="38"/>
                </a:lnTo>
                <a:lnTo>
                  <a:pt x="5" y="50"/>
                </a:lnTo>
                <a:lnTo>
                  <a:pt x="4" y="65"/>
                </a:lnTo>
                <a:lnTo>
                  <a:pt x="4" y="66"/>
                </a:lnTo>
                <a:lnTo>
                  <a:pt x="27" y="66"/>
                </a:lnTo>
                <a:lnTo>
                  <a:pt x="28" y="56"/>
                </a:lnTo>
                <a:lnTo>
                  <a:pt x="31" y="48"/>
                </a:lnTo>
                <a:lnTo>
                  <a:pt x="33" y="41"/>
                </a:lnTo>
                <a:lnTo>
                  <a:pt x="37" y="34"/>
                </a:lnTo>
                <a:lnTo>
                  <a:pt x="41" y="29"/>
                </a:lnTo>
                <a:lnTo>
                  <a:pt x="47" y="26"/>
                </a:lnTo>
                <a:lnTo>
                  <a:pt x="55" y="24"/>
                </a:lnTo>
                <a:lnTo>
                  <a:pt x="63" y="23"/>
                </a:lnTo>
                <a:lnTo>
                  <a:pt x="71" y="23"/>
                </a:lnTo>
                <a:lnTo>
                  <a:pt x="77" y="26"/>
                </a:lnTo>
                <a:lnTo>
                  <a:pt x="82" y="28"/>
                </a:lnTo>
                <a:lnTo>
                  <a:pt x="86" y="31"/>
                </a:lnTo>
                <a:lnTo>
                  <a:pt x="91" y="35"/>
                </a:lnTo>
                <a:lnTo>
                  <a:pt x="93" y="41"/>
                </a:lnTo>
                <a:lnTo>
                  <a:pt x="95" y="47"/>
                </a:lnTo>
                <a:lnTo>
                  <a:pt x="95" y="54"/>
                </a:lnTo>
                <a:lnTo>
                  <a:pt x="94" y="62"/>
                </a:lnTo>
                <a:lnTo>
                  <a:pt x="93" y="67"/>
                </a:lnTo>
                <a:lnTo>
                  <a:pt x="90" y="73"/>
                </a:lnTo>
                <a:lnTo>
                  <a:pt x="85" y="77"/>
                </a:lnTo>
                <a:lnTo>
                  <a:pt x="80" y="80"/>
                </a:lnTo>
                <a:lnTo>
                  <a:pt x="74" y="83"/>
                </a:lnTo>
                <a:lnTo>
                  <a:pt x="66" y="84"/>
                </a:lnTo>
                <a:lnTo>
                  <a:pt x="58" y="84"/>
                </a:lnTo>
                <a:lnTo>
                  <a:pt x="50" y="84"/>
                </a:lnTo>
                <a:lnTo>
                  <a:pt x="50" y="106"/>
                </a:lnTo>
                <a:lnTo>
                  <a:pt x="63" y="106"/>
                </a:lnTo>
                <a:lnTo>
                  <a:pt x="72" y="107"/>
                </a:lnTo>
                <a:lnTo>
                  <a:pt x="79" y="108"/>
                </a:lnTo>
                <a:lnTo>
                  <a:pt x="86" y="112"/>
                </a:lnTo>
                <a:lnTo>
                  <a:pt x="92" y="115"/>
                </a:lnTo>
                <a:lnTo>
                  <a:pt x="96" y="120"/>
                </a:lnTo>
                <a:lnTo>
                  <a:pt x="99" y="126"/>
                </a:lnTo>
                <a:lnTo>
                  <a:pt x="100" y="133"/>
                </a:lnTo>
                <a:lnTo>
                  <a:pt x="101" y="141"/>
                </a:lnTo>
                <a:lnTo>
                  <a:pt x="100" y="149"/>
                </a:lnTo>
                <a:lnTo>
                  <a:pt x="99" y="157"/>
                </a:lnTo>
                <a:lnTo>
                  <a:pt x="96" y="163"/>
                </a:lnTo>
                <a:lnTo>
                  <a:pt x="91" y="169"/>
                </a:lnTo>
                <a:lnTo>
                  <a:pt x="85" y="173"/>
                </a:lnTo>
                <a:lnTo>
                  <a:pt x="79" y="177"/>
                </a:lnTo>
                <a:lnTo>
                  <a:pt x="72" y="178"/>
                </a:lnTo>
                <a:lnTo>
                  <a:pt x="63" y="179"/>
                </a:lnTo>
                <a:lnTo>
                  <a:pt x="55" y="178"/>
                </a:lnTo>
                <a:lnTo>
                  <a:pt x="46" y="177"/>
                </a:lnTo>
                <a:lnTo>
                  <a:pt x="40" y="172"/>
                </a:lnTo>
                <a:lnTo>
                  <a:pt x="35" y="168"/>
                </a:lnTo>
                <a:lnTo>
                  <a:pt x="31" y="162"/>
                </a:lnTo>
                <a:lnTo>
                  <a:pt x="27" y="154"/>
                </a:lnTo>
                <a:lnTo>
                  <a:pt x="25" y="146"/>
                </a:lnTo>
                <a:lnTo>
                  <a:pt x="24" y="135"/>
                </a:lnTo>
                <a:lnTo>
                  <a:pt x="0" y="135"/>
                </a:lnTo>
                <a:close/>
              </a:path>
            </a:pathLst>
          </a:custGeom>
          <a:solidFill>
            <a:srgbClr val="000099"/>
          </a:solidFill>
          <a:ln w="9525">
            <a:noFill/>
            <a:round/>
            <a:headEnd/>
            <a:tailEnd/>
          </a:ln>
        </p:spPr>
        <p:txBody>
          <a:bodyPr/>
          <a:lstStyle/>
          <a:p>
            <a:endParaRPr lang="ru-RU"/>
          </a:p>
        </p:txBody>
      </p:sp>
      <p:sp>
        <p:nvSpPr>
          <p:cNvPr id="23991" name="Freeform 439"/>
          <p:cNvSpPr>
            <a:spLocks noEditPoints="1"/>
          </p:cNvSpPr>
          <p:nvPr/>
        </p:nvSpPr>
        <p:spPr bwMode="auto">
          <a:xfrm>
            <a:off x="4919663" y="3679825"/>
            <a:ext cx="58737" cy="107950"/>
          </a:xfrm>
          <a:custGeom>
            <a:avLst/>
            <a:gdLst>
              <a:gd name="T0" fmla="*/ 17 w 126"/>
              <a:gd name="T1" fmla="*/ 98 h 204"/>
              <a:gd name="T2" fmla="*/ 5 w 126"/>
              <a:gd name="T3" fmla="*/ 115 h 204"/>
              <a:gd name="T4" fmla="*/ 0 w 126"/>
              <a:gd name="T5" fmla="*/ 140 h 204"/>
              <a:gd name="T6" fmla="*/ 10 w 126"/>
              <a:gd name="T7" fmla="*/ 177 h 204"/>
              <a:gd name="T8" fmla="*/ 36 w 126"/>
              <a:gd name="T9" fmla="*/ 199 h 204"/>
              <a:gd name="T10" fmla="*/ 77 w 126"/>
              <a:gd name="T11" fmla="*/ 203 h 204"/>
              <a:gd name="T12" fmla="*/ 109 w 126"/>
              <a:gd name="T13" fmla="*/ 186 h 204"/>
              <a:gd name="T14" fmla="*/ 125 w 126"/>
              <a:gd name="T15" fmla="*/ 154 h 204"/>
              <a:gd name="T16" fmla="*/ 124 w 126"/>
              <a:gd name="T17" fmla="*/ 123 h 204"/>
              <a:gd name="T18" fmla="*/ 113 w 126"/>
              <a:gd name="T19" fmla="*/ 102 h 204"/>
              <a:gd name="T20" fmla="*/ 95 w 126"/>
              <a:gd name="T21" fmla="*/ 90 h 204"/>
              <a:gd name="T22" fmla="*/ 110 w 126"/>
              <a:gd name="T23" fmla="*/ 78 h 204"/>
              <a:gd name="T24" fmla="*/ 119 w 126"/>
              <a:gd name="T25" fmla="*/ 63 h 204"/>
              <a:gd name="T26" fmla="*/ 119 w 126"/>
              <a:gd name="T27" fmla="*/ 38 h 204"/>
              <a:gd name="T28" fmla="*/ 104 w 126"/>
              <a:gd name="T29" fmla="*/ 14 h 204"/>
              <a:gd name="T30" fmla="*/ 75 w 126"/>
              <a:gd name="T31" fmla="*/ 1 h 204"/>
              <a:gd name="T32" fmla="*/ 39 w 126"/>
              <a:gd name="T33" fmla="*/ 3 h 204"/>
              <a:gd name="T34" fmla="*/ 15 w 126"/>
              <a:gd name="T35" fmla="*/ 21 h 204"/>
              <a:gd name="T36" fmla="*/ 7 w 126"/>
              <a:gd name="T37" fmla="*/ 49 h 204"/>
              <a:gd name="T38" fmla="*/ 10 w 126"/>
              <a:gd name="T39" fmla="*/ 69 h 204"/>
              <a:gd name="T40" fmla="*/ 21 w 126"/>
              <a:gd name="T41" fmla="*/ 83 h 204"/>
              <a:gd name="T42" fmla="*/ 31 w 126"/>
              <a:gd name="T43" fmla="*/ 52 h 204"/>
              <a:gd name="T44" fmla="*/ 36 w 126"/>
              <a:gd name="T45" fmla="*/ 35 h 204"/>
              <a:gd name="T46" fmla="*/ 49 w 126"/>
              <a:gd name="T47" fmla="*/ 26 h 204"/>
              <a:gd name="T48" fmla="*/ 70 w 126"/>
              <a:gd name="T49" fmla="*/ 23 h 204"/>
              <a:gd name="T50" fmla="*/ 86 w 126"/>
              <a:gd name="T51" fmla="*/ 31 h 204"/>
              <a:gd name="T52" fmla="*/ 93 w 126"/>
              <a:gd name="T53" fmla="*/ 45 h 204"/>
              <a:gd name="T54" fmla="*/ 92 w 126"/>
              <a:gd name="T55" fmla="*/ 64 h 204"/>
              <a:gd name="T56" fmla="*/ 82 w 126"/>
              <a:gd name="T57" fmla="*/ 77 h 204"/>
              <a:gd name="T58" fmla="*/ 63 w 126"/>
              <a:gd name="T59" fmla="*/ 81 h 204"/>
              <a:gd name="T60" fmla="*/ 44 w 126"/>
              <a:gd name="T61" fmla="*/ 77 h 204"/>
              <a:gd name="T62" fmla="*/ 33 w 126"/>
              <a:gd name="T63" fmla="*/ 64 h 204"/>
              <a:gd name="T64" fmla="*/ 26 w 126"/>
              <a:gd name="T65" fmla="*/ 140 h 204"/>
              <a:gd name="T66" fmla="*/ 31 w 126"/>
              <a:gd name="T67" fmla="*/ 118 h 204"/>
              <a:gd name="T68" fmla="*/ 48 w 126"/>
              <a:gd name="T69" fmla="*/ 105 h 204"/>
              <a:gd name="T70" fmla="*/ 71 w 126"/>
              <a:gd name="T71" fmla="*/ 104 h 204"/>
              <a:gd name="T72" fmla="*/ 91 w 126"/>
              <a:gd name="T73" fmla="*/ 113 h 204"/>
              <a:gd name="T74" fmla="*/ 100 w 126"/>
              <a:gd name="T75" fmla="*/ 132 h 204"/>
              <a:gd name="T76" fmla="*/ 99 w 126"/>
              <a:gd name="T77" fmla="*/ 156 h 204"/>
              <a:gd name="T78" fmla="*/ 85 w 126"/>
              <a:gd name="T79" fmla="*/ 173 h 204"/>
              <a:gd name="T80" fmla="*/ 63 w 126"/>
              <a:gd name="T81" fmla="*/ 179 h 204"/>
              <a:gd name="T82" fmla="*/ 41 w 126"/>
              <a:gd name="T83" fmla="*/ 173 h 204"/>
              <a:gd name="T84" fmla="*/ 28 w 126"/>
              <a:gd name="T85" fmla="*/ 156 h 20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6"/>
              <a:gd name="T130" fmla="*/ 0 h 204"/>
              <a:gd name="T131" fmla="*/ 126 w 126"/>
              <a:gd name="T132" fmla="*/ 204 h 20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6" h="204">
                <a:moveTo>
                  <a:pt x="31" y="90"/>
                </a:moveTo>
                <a:lnTo>
                  <a:pt x="24" y="93"/>
                </a:lnTo>
                <a:lnTo>
                  <a:pt x="17" y="98"/>
                </a:lnTo>
                <a:lnTo>
                  <a:pt x="12" y="102"/>
                </a:lnTo>
                <a:lnTo>
                  <a:pt x="8" y="108"/>
                </a:lnTo>
                <a:lnTo>
                  <a:pt x="5" y="115"/>
                </a:lnTo>
                <a:lnTo>
                  <a:pt x="3" y="123"/>
                </a:lnTo>
                <a:lnTo>
                  <a:pt x="0" y="132"/>
                </a:lnTo>
                <a:lnTo>
                  <a:pt x="0" y="140"/>
                </a:lnTo>
                <a:lnTo>
                  <a:pt x="2" y="154"/>
                </a:lnTo>
                <a:lnTo>
                  <a:pt x="5" y="166"/>
                </a:lnTo>
                <a:lnTo>
                  <a:pt x="10" y="177"/>
                </a:lnTo>
                <a:lnTo>
                  <a:pt x="17" y="186"/>
                </a:lnTo>
                <a:lnTo>
                  <a:pt x="26" y="193"/>
                </a:lnTo>
                <a:lnTo>
                  <a:pt x="36" y="199"/>
                </a:lnTo>
                <a:lnTo>
                  <a:pt x="49" y="203"/>
                </a:lnTo>
                <a:lnTo>
                  <a:pt x="63" y="204"/>
                </a:lnTo>
                <a:lnTo>
                  <a:pt x="77" y="203"/>
                </a:lnTo>
                <a:lnTo>
                  <a:pt x="89" y="199"/>
                </a:lnTo>
                <a:lnTo>
                  <a:pt x="101" y="193"/>
                </a:lnTo>
                <a:lnTo>
                  <a:pt x="109" y="186"/>
                </a:lnTo>
                <a:lnTo>
                  <a:pt x="116" y="177"/>
                </a:lnTo>
                <a:lnTo>
                  <a:pt x="122" y="166"/>
                </a:lnTo>
                <a:lnTo>
                  <a:pt x="125" y="154"/>
                </a:lnTo>
                <a:lnTo>
                  <a:pt x="126" y="140"/>
                </a:lnTo>
                <a:lnTo>
                  <a:pt x="126" y="132"/>
                </a:lnTo>
                <a:lnTo>
                  <a:pt x="124" y="123"/>
                </a:lnTo>
                <a:lnTo>
                  <a:pt x="122" y="115"/>
                </a:lnTo>
                <a:lnTo>
                  <a:pt x="119" y="108"/>
                </a:lnTo>
                <a:lnTo>
                  <a:pt x="113" y="102"/>
                </a:lnTo>
                <a:lnTo>
                  <a:pt x="108" y="98"/>
                </a:lnTo>
                <a:lnTo>
                  <a:pt x="103" y="93"/>
                </a:lnTo>
                <a:lnTo>
                  <a:pt x="95" y="90"/>
                </a:lnTo>
                <a:lnTo>
                  <a:pt x="101" y="86"/>
                </a:lnTo>
                <a:lnTo>
                  <a:pt x="106" y="83"/>
                </a:lnTo>
                <a:lnTo>
                  <a:pt x="110" y="78"/>
                </a:lnTo>
                <a:lnTo>
                  <a:pt x="113" y="73"/>
                </a:lnTo>
                <a:lnTo>
                  <a:pt x="116" y="69"/>
                </a:lnTo>
                <a:lnTo>
                  <a:pt x="119" y="63"/>
                </a:lnTo>
                <a:lnTo>
                  <a:pt x="120" y="56"/>
                </a:lnTo>
                <a:lnTo>
                  <a:pt x="120" y="49"/>
                </a:lnTo>
                <a:lnTo>
                  <a:pt x="119" y="38"/>
                </a:lnTo>
                <a:lnTo>
                  <a:pt x="115" y="29"/>
                </a:lnTo>
                <a:lnTo>
                  <a:pt x="111" y="21"/>
                </a:lnTo>
                <a:lnTo>
                  <a:pt x="104" y="14"/>
                </a:lnTo>
                <a:lnTo>
                  <a:pt x="96" y="8"/>
                </a:lnTo>
                <a:lnTo>
                  <a:pt x="87" y="3"/>
                </a:lnTo>
                <a:lnTo>
                  <a:pt x="75" y="1"/>
                </a:lnTo>
                <a:lnTo>
                  <a:pt x="63" y="0"/>
                </a:lnTo>
                <a:lnTo>
                  <a:pt x="51" y="1"/>
                </a:lnTo>
                <a:lnTo>
                  <a:pt x="39" y="3"/>
                </a:lnTo>
                <a:lnTo>
                  <a:pt x="30" y="8"/>
                </a:lnTo>
                <a:lnTo>
                  <a:pt x="22" y="14"/>
                </a:lnTo>
                <a:lnTo>
                  <a:pt x="15" y="21"/>
                </a:lnTo>
                <a:lnTo>
                  <a:pt x="11" y="29"/>
                </a:lnTo>
                <a:lnTo>
                  <a:pt x="8" y="38"/>
                </a:lnTo>
                <a:lnTo>
                  <a:pt x="7" y="49"/>
                </a:lnTo>
                <a:lnTo>
                  <a:pt x="7" y="56"/>
                </a:lnTo>
                <a:lnTo>
                  <a:pt x="8" y="63"/>
                </a:lnTo>
                <a:lnTo>
                  <a:pt x="10" y="69"/>
                </a:lnTo>
                <a:lnTo>
                  <a:pt x="13" y="73"/>
                </a:lnTo>
                <a:lnTo>
                  <a:pt x="16" y="78"/>
                </a:lnTo>
                <a:lnTo>
                  <a:pt x="21" y="83"/>
                </a:lnTo>
                <a:lnTo>
                  <a:pt x="25" y="86"/>
                </a:lnTo>
                <a:lnTo>
                  <a:pt x="31" y="90"/>
                </a:lnTo>
                <a:close/>
                <a:moveTo>
                  <a:pt x="31" y="52"/>
                </a:moveTo>
                <a:lnTo>
                  <a:pt x="32" y="45"/>
                </a:lnTo>
                <a:lnTo>
                  <a:pt x="33" y="40"/>
                </a:lnTo>
                <a:lnTo>
                  <a:pt x="36" y="35"/>
                </a:lnTo>
                <a:lnTo>
                  <a:pt x="39" y="31"/>
                </a:lnTo>
                <a:lnTo>
                  <a:pt x="44" y="28"/>
                </a:lnTo>
                <a:lnTo>
                  <a:pt x="49" y="26"/>
                </a:lnTo>
                <a:lnTo>
                  <a:pt x="55" y="23"/>
                </a:lnTo>
                <a:lnTo>
                  <a:pt x="63" y="23"/>
                </a:lnTo>
                <a:lnTo>
                  <a:pt x="70" y="23"/>
                </a:lnTo>
                <a:lnTo>
                  <a:pt x="76" y="26"/>
                </a:lnTo>
                <a:lnTo>
                  <a:pt x="82" y="28"/>
                </a:lnTo>
                <a:lnTo>
                  <a:pt x="86" y="31"/>
                </a:lnTo>
                <a:lnTo>
                  <a:pt x="89" y="35"/>
                </a:lnTo>
                <a:lnTo>
                  <a:pt x="92" y="40"/>
                </a:lnTo>
                <a:lnTo>
                  <a:pt x="93" y="45"/>
                </a:lnTo>
                <a:lnTo>
                  <a:pt x="94" y="52"/>
                </a:lnTo>
                <a:lnTo>
                  <a:pt x="93" y="58"/>
                </a:lnTo>
                <a:lnTo>
                  <a:pt x="92" y="64"/>
                </a:lnTo>
                <a:lnTo>
                  <a:pt x="89" y="69"/>
                </a:lnTo>
                <a:lnTo>
                  <a:pt x="86" y="73"/>
                </a:lnTo>
                <a:lnTo>
                  <a:pt x="82" y="77"/>
                </a:lnTo>
                <a:lnTo>
                  <a:pt x="75" y="79"/>
                </a:lnTo>
                <a:lnTo>
                  <a:pt x="70" y="81"/>
                </a:lnTo>
                <a:lnTo>
                  <a:pt x="63" y="81"/>
                </a:lnTo>
                <a:lnTo>
                  <a:pt x="55" y="81"/>
                </a:lnTo>
                <a:lnTo>
                  <a:pt x="50" y="79"/>
                </a:lnTo>
                <a:lnTo>
                  <a:pt x="44" y="77"/>
                </a:lnTo>
                <a:lnTo>
                  <a:pt x="39" y="73"/>
                </a:lnTo>
                <a:lnTo>
                  <a:pt x="36" y="69"/>
                </a:lnTo>
                <a:lnTo>
                  <a:pt x="33" y="64"/>
                </a:lnTo>
                <a:lnTo>
                  <a:pt x="32" y="58"/>
                </a:lnTo>
                <a:lnTo>
                  <a:pt x="31" y="52"/>
                </a:lnTo>
                <a:close/>
                <a:moveTo>
                  <a:pt x="26" y="140"/>
                </a:moveTo>
                <a:lnTo>
                  <a:pt x="27" y="132"/>
                </a:lnTo>
                <a:lnTo>
                  <a:pt x="28" y="125"/>
                </a:lnTo>
                <a:lnTo>
                  <a:pt x="31" y="118"/>
                </a:lnTo>
                <a:lnTo>
                  <a:pt x="35" y="113"/>
                </a:lnTo>
                <a:lnTo>
                  <a:pt x="41" y="108"/>
                </a:lnTo>
                <a:lnTo>
                  <a:pt x="48" y="105"/>
                </a:lnTo>
                <a:lnTo>
                  <a:pt x="55" y="104"/>
                </a:lnTo>
                <a:lnTo>
                  <a:pt x="63" y="102"/>
                </a:lnTo>
                <a:lnTo>
                  <a:pt x="71" y="104"/>
                </a:lnTo>
                <a:lnTo>
                  <a:pt x="79" y="105"/>
                </a:lnTo>
                <a:lnTo>
                  <a:pt x="85" y="108"/>
                </a:lnTo>
                <a:lnTo>
                  <a:pt x="91" y="113"/>
                </a:lnTo>
                <a:lnTo>
                  <a:pt x="95" y="118"/>
                </a:lnTo>
                <a:lnTo>
                  <a:pt x="99" y="125"/>
                </a:lnTo>
                <a:lnTo>
                  <a:pt x="100" y="132"/>
                </a:lnTo>
                <a:lnTo>
                  <a:pt x="101" y="140"/>
                </a:lnTo>
                <a:lnTo>
                  <a:pt x="100" y="148"/>
                </a:lnTo>
                <a:lnTo>
                  <a:pt x="99" y="156"/>
                </a:lnTo>
                <a:lnTo>
                  <a:pt x="95" y="163"/>
                </a:lnTo>
                <a:lnTo>
                  <a:pt x="91" y="169"/>
                </a:lnTo>
                <a:lnTo>
                  <a:pt x="85" y="173"/>
                </a:lnTo>
                <a:lnTo>
                  <a:pt x="79" y="177"/>
                </a:lnTo>
                <a:lnTo>
                  <a:pt x="71" y="178"/>
                </a:lnTo>
                <a:lnTo>
                  <a:pt x="63" y="179"/>
                </a:lnTo>
                <a:lnTo>
                  <a:pt x="55" y="178"/>
                </a:lnTo>
                <a:lnTo>
                  <a:pt x="48" y="177"/>
                </a:lnTo>
                <a:lnTo>
                  <a:pt x="41" y="173"/>
                </a:lnTo>
                <a:lnTo>
                  <a:pt x="35" y="169"/>
                </a:lnTo>
                <a:lnTo>
                  <a:pt x="31" y="163"/>
                </a:lnTo>
                <a:lnTo>
                  <a:pt x="28" y="156"/>
                </a:lnTo>
                <a:lnTo>
                  <a:pt x="27" y="148"/>
                </a:lnTo>
                <a:lnTo>
                  <a:pt x="26" y="140"/>
                </a:lnTo>
                <a:close/>
              </a:path>
            </a:pathLst>
          </a:custGeom>
          <a:solidFill>
            <a:srgbClr val="000099"/>
          </a:solidFill>
          <a:ln w="9525">
            <a:noFill/>
            <a:round/>
            <a:headEnd/>
            <a:tailEnd/>
          </a:ln>
        </p:spPr>
        <p:txBody>
          <a:bodyPr/>
          <a:lstStyle/>
          <a:p>
            <a:endParaRPr lang="ru-RU"/>
          </a:p>
        </p:txBody>
      </p:sp>
      <p:sp>
        <p:nvSpPr>
          <p:cNvPr id="23992" name="Freeform 440"/>
          <p:cNvSpPr>
            <a:spLocks/>
          </p:cNvSpPr>
          <p:nvPr/>
        </p:nvSpPr>
        <p:spPr bwMode="auto">
          <a:xfrm>
            <a:off x="5537200" y="3676650"/>
            <a:ext cx="84138" cy="109538"/>
          </a:xfrm>
          <a:custGeom>
            <a:avLst/>
            <a:gdLst>
              <a:gd name="T0" fmla="*/ 24 w 178"/>
              <a:gd name="T1" fmla="*/ 30 h 207"/>
              <a:gd name="T2" fmla="*/ 26 w 178"/>
              <a:gd name="T3" fmla="*/ 39 h 207"/>
              <a:gd name="T4" fmla="*/ 28 w 178"/>
              <a:gd name="T5" fmla="*/ 49 h 207"/>
              <a:gd name="T6" fmla="*/ 75 w 178"/>
              <a:gd name="T7" fmla="*/ 207 h 207"/>
              <a:gd name="T8" fmla="*/ 100 w 178"/>
              <a:gd name="T9" fmla="*/ 207 h 207"/>
              <a:gd name="T10" fmla="*/ 148 w 178"/>
              <a:gd name="T11" fmla="*/ 49 h 207"/>
              <a:gd name="T12" fmla="*/ 152 w 178"/>
              <a:gd name="T13" fmla="*/ 30 h 207"/>
              <a:gd name="T14" fmla="*/ 152 w 178"/>
              <a:gd name="T15" fmla="*/ 207 h 207"/>
              <a:gd name="T16" fmla="*/ 178 w 178"/>
              <a:gd name="T17" fmla="*/ 207 h 207"/>
              <a:gd name="T18" fmla="*/ 178 w 178"/>
              <a:gd name="T19" fmla="*/ 0 h 207"/>
              <a:gd name="T20" fmla="*/ 141 w 178"/>
              <a:gd name="T21" fmla="*/ 0 h 207"/>
              <a:gd name="T22" fmla="*/ 92 w 178"/>
              <a:gd name="T23" fmla="*/ 158 h 207"/>
              <a:gd name="T24" fmla="*/ 88 w 178"/>
              <a:gd name="T25" fmla="*/ 176 h 207"/>
              <a:gd name="T26" fmla="*/ 84 w 178"/>
              <a:gd name="T27" fmla="*/ 158 h 207"/>
              <a:gd name="T28" fmla="*/ 36 w 178"/>
              <a:gd name="T29" fmla="*/ 0 h 207"/>
              <a:gd name="T30" fmla="*/ 0 w 178"/>
              <a:gd name="T31" fmla="*/ 0 h 207"/>
              <a:gd name="T32" fmla="*/ 0 w 178"/>
              <a:gd name="T33" fmla="*/ 207 h 207"/>
              <a:gd name="T34" fmla="*/ 24 w 178"/>
              <a:gd name="T35" fmla="*/ 207 h 207"/>
              <a:gd name="T36" fmla="*/ 24 w 178"/>
              <a:gd name="T37" fmla="*/ 30 h 2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8"/>
              <a:gd name="T58" fmla="*/ 0 h 207"/>
              <a:gd name="T59" fmla="*/ 178 w 178"/>
              <a:gd name="T60" fmla="*/ 207 h 2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8" h="207">
                <a:moveTo>
                  <a:pt x="24" y="30"/>
                </a:moveTo>
                <a:lnTo>
                  <a:pt x="26" y="39"/>
                </a:lnTo>
                <a:lnTo>
                  <a:pt x="28" y="49"/>
                </a:lnTo>
                <a:lnTo>
                  <a:pt x="75" y="207"/>
                </a:lnTo>
                <a:lnTo>
                  <a:pt x="100" y="207"/>
                </a:lnTo>
                <a:lnTo>
                  <a:pt x="148" y="49"/>
                </a:lnTo>
                <a:lnTo>
                  <a:pt x="152" y="30"/>
                </a:lnTo>
                <a:lnTo>
                  <a:pt x="152" y="207"/>
                </a:lnTo>
                <a:lnTo>
                  <a:pt x="178" y="207"/>
                </a:lnTo>
                <a:lnTo>
                  <a:pt x="178" y="0"/>
                </a:lnTo>
                <a:lnTo>
                  <a:pt x="141" y="0"/>
                </a:lnTo>
                <a:lnTo>
                  <a:pt x="92" y="158"/>
                </a:lnTo>
                <a:lnTo>
                  <a:pt x="88" y="176"/>
                </a:lnTo>
                <a:lnTo>
                  <a:pt x="84" y="158"/>
                </a:lnTo>
                <a:lnTo>
                  <a:pt x="36" y="0"/>
                </a:lnTo>
                <a:lnTo>
                  <a:pt x="0" y="0"/>
                </a:lnTo>
                <a:lnTo>
                  <a:pt x="0" y="207"/>
                </a:lnTo>
                <a:lnTo>
                  <a:pt x="24" y="207"/>
                </a:lnTo>
                <a:lnTo>
                  <a:pt x="24" y="30"/>
                </a:lnTo>
                <a:close/>
              </a:path>
            </a:pathLst>
          </a:custGeom>
          <a:solidFill>
            <a:srgbClr val="000099"/>
          </a:solidFill>
          <a:ln w="9525">
            <a:noFill/>
            <a:round/>
            <a:headEnd/>
            <a:tailEnd/>
          </a:ln>
        </p:spPr>
        <p:txBody>
          <a:bodyPr/>
          <a:lstStyle/>
          <a:p>
            <a:endParaRPr lang="ru-RU"/>
          </a:p>
        </p:txBody>
      </p:sp>
      <p:sp>
        <p:nvSpPr>
          <p:cNvPr id="23993" name="Freeform 441"/>
          <p:cNvSpPr>
            <a:spLocks noEditPoints="1"/>
          </p:cNvSpPr>
          <p:nvPr/>
        </p:nvSpPr>
        <p:spPr bwMode="auto">
          <a:xfrm>
            <a:off x="5638800" y="3676650"/>
            <a:ext cx="11113" cy="109538"/>
          </a:xfrm>
          <a:custGeom>
            <a:avLst/>
            <a:gdLst>
              <a:gd name="T0" fmla="*/ 0 w 24"/>
              <a:gd name="T1" fmla="*/ 207 h 207"/>
              <a:gd name="T2" fmla="*/ 24 w 24"/>
              <a:gd name="T3" fmla="*/ 207 h 207"/>
              <a:gd name="T4" fmla="*/ 24 w 24"/>
              <a:gd name="T5" fmla="*/ 56 h 207"/>
              <a:gd name="T6" fmla="*/ 0 w 24"/>
              <a:gd name="T7" fmla="*/ 56 h 207"/>
              <a:gd name="T8" fmla="*/ 0 w 24"/>
              <a:gd name="T9" fmla="*/ 207 h 207"/>
              <a:gd name="T10" fmla="*/ 0 w 24"/>
              <a:gd name="T11" fmla="*/ 28 h 207"/>
              <a:gd name="T12" fmla="*/ 24 w 24"/>
              <a:gd name="T13" fmla="*/ 28 h 207"/>
              <a:gd name="T14" fmla="*/ 24 w 24"/>
              <a:gd name="T15" fmla="*/ 0 h 207"/>
              <a:gd name="T16" fmla="*/ 0 w 24"/>
              <a:gd name="T17" fmla="*/ 0 h 207"/>
              <a:gd name="T18" fmla="*/ 0 w 24"/>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207"/>
              <a:gd name="T32" fmla="*/ 24 w 24"/>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207">
                <a:moveTo>
                  <a:pt x="0" y="207"/>
                </a:moveTo>
                <a:lnTo>
                  <a:pt x="24" y="207"/>
                </a:lnTo>
                <a:lnTo>
                  <a:pt x="24" y="56"/>
                </a:lnTo>
                <a:lnTo>
                  <a:pt x="0" y="56"/>
                </a:lnTo>
                <a:lnTo>
                  <a:pt x="0" y="207"/>
                </a:lnTo>
                <a:close/>
                <a:moveTo>
                  <a:pt x="0" y="28"/>
                </a:moveTo>
                <a:lnTo>
                  <a:pt x="24" y="28"/>
                </a:lnTo>
                <a:lnTo>
                  <a:pt x="24" y="0"/>
                </a:lnTo>
                <a:lnTo>
                  <a:pt x="0" y="0"/>
                </a:lnTo>
                <a:lnTo>
                  <a:pt x="0" y="28"/>
                </a:lnTo>
                <a:close/>
              </a:path>
            </a:pathLst>
          </a:custGeom>
          <a:solidFill>
            <a:srgbClr val="000099"/>
          </a:solidFill>
          <a:ln w="9525">
            <a:noFill/>
            <a:round/>
            <a:headEnd/>
            <a:tailEnd/>
          </a:ln>
        </p:spPr>
        <p:txBody>
          <a:bodyPr/>
          <a:lstStyle/>
          <a:p>
            <a:endParaRPr lang="ru-RU"/>
          </a:p>
        </p:txBody>
      </p:sp>
      <p:sp>
        <p:nvSpPr>
          <p:cNvPr id="23994" name="Freeform 442"/>
          <p:cNvSpPr>
            <a:spLocks/>
          </p:cNvSpPr>
          <p:nvPr/>
        </p:nvSpPr>
        <p:spPr bwMode="auto">
          <a:xfrm>
            <a:off x="5662613" y="3703638"/>
            <a:ext cx="57150" cy="84137"/>
          </a:xfrm>
          <a:custGeom>
            <a:avLst/>
            <a:gdLst>
              <a:gd name="T0" fmla="*/ 121 w 121"/>
              <a:gd name="T1" fmla="*/ 55 h 159"/>
              <a:gd name="T2" fmla="*/ 116 w 121"/>
              <a:gd name="T3" fmla="*/ 33 h 159"/>
              <a:gd name="T4" fmla="*/ 104 w 121"/>
              <a:gd name="T5" fmla="*/ 15 h 159"/>
              <a:gd name="T6" fmla="*/ 87 w 121"/>
              <a:gd name="T7" fmla="*/ 4 h 159"/>
              <a:gd name="T8" fmla="*/ 63 w 121"/>
              <a:gd name="T9" fmla="*/ 0 h 159"/>
              <a:gd name="T10" fmla="*/ 37 w 121"/>
              <a:gd name="T11" fmla="*/ 6 h 159"/>
              <a:gd name="T12" fmla="*/ 17 w 121"/>
              <a:gd name="T13" fmla="*/ 21 h 159"/>
              <a:gd name="T14" fmla="*/ 4 w 121"/>
              <a:gd name="T15" fmla="*/ 47 h 159"/>
              <a:gd name="T16" fmla="*/ 0 w 121"/>
              <a:gd name="T17" fmla="*/ 79 h 159"/>
              <a:gd name="T18" fmla="*/ 4 w 121"/>
              <a:gd name="T19" fmla="*/ 113 h 159"/>
              <a:gd name="T20" fmla="*/ 16 w 121"/>
              <a:gd name="T21" fmla="*/ 138 h 159"/>
              <a:gd name="T22" fmla="*/ 35 w 121"/>
              <a:gd name="T23" fmla="*/ 153 h 159"/>
              <a:gd name="T24" fmla="*/ 60 w 121"/>
              <a:gd name="T25" fmla="*/ 159 h 159"/>
              <a:gd name="T26" fmla="*/ 84 w 121"/>
              <a:gd name="T27" fmla="*/ 155 h 159"/>
              <a:gd name="T28" fmla="*/ 103 w 121"/>
              <a:gd name="T29" fmla="*/ 143 h 159"/>
              <a:gd name="T30" fmla="*/ 116 w 121"/>
              <a:gd name="T31" fmla="*/ 125 h 159"/>
              <a:gd name="T32" fmla="*/ 121 w 121"/>
              <a:gd name="T33" fmla="*/ 100 h 159"/>
              <a:gd name="T34" fmla="*/ 97 w 121"/>
              <a:gd name="T35" fmla="*/ 108 h 159"/>
              <a:gd name="T36" fmla="*/ 92 w 121"/>
              <a:gd name="T37" fmla="*/ 121 h 159"/>
              <a:gd name="T38" fmla="*/ 82 w 121"/>
              <a:gd name="T39" fmla="*/ 131 h 159"/>
              <a:gd name="T40" fmla="*/ 70 w 121"/>
              <a:gd name="T41" fmla="*/ 135 h 159"/>
              <a:gd name="T42" fmla="*/ 53 w 121"/>
              <a:gd name="T43" fmla="*/ 134 h 159"/>
              <a:gd name="T44" fmla="*/ 39 w 121"/>
              <a:gd name="T45" fmla="*/ 127 h 159"/>
              <a:gd name="T46" fmla="*/ 30 w 121"/>
              <a:gd name="T47" fmla="*/ 113 h 159"/>
              <a:gd name="T48" fmla="*/ 25 w 121"/>
              <a:gd name="T49" fmla="*/ 92 h 159"/>
              <a:gd name="T50" fmla="*/ 25 w 121"/>
              <a:gd name="T51" fmla="*/ 67 h 159"/>
              <a:gd name="T52" fmla="*/ 31 w 121"/>
              <a:gd name="T53" fmla="*/ 46 h 159"/>
              <a:gd name="T54" fmla="*/ 40 w 121"/>
              <a:gd name="T55" fmla="*/ 32 h 159"/>
              <a:gd name="T56" fmla="*/ 55 w 121"/>
              <a:gd name="T57" fmla="*/ 25 h 159"/>
              <a:gd name="T58" fmla="*/ 71 w 121"/>
              <a:gd name="T59" fmla="*/ 23 h 159"/>
              <a:gd name="T60" fmla="*/ 83 w 121"/>
              <a:gd name="T61" fmla="*/ 28 h 159"/>
              <a:gd name="T62" fmla="*/ 92 w 121"/>
              <a:gd name="T63" fmla="*/ 36 h 159"/>
              <a:gd name="T64" fmla="*/ 97 w 121"/>
              <a:gd name="T65" fmla="*/ 48 h 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159"/>
              <a:gd name="T101" fmla="*/ 121 w 121"/>
              <a:gd name="T102" fmla="*/ 159 h 1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159">
                <a:moveTo>
                  <a:pt x="98" y="55"/>
                </a:moveTo>
                <a:lnTo>
                  <a:pt x="121" y="55"/>
                </a:lnTo>
                <a:lnTo>
                  <a:pt x="119" y="43"/>
                </a:lnTo>
                <a:lnTo>
                  <a:pt x="116" y="33"/>
                </a:lnTo>
                <a:lnTo>
                  <a:pt x="112" y="23"/>
                </a:lnTo>
                <a:lnTo>
                  <a:pt x="104" y="15"/>
                </a:lnTo>
                <a:lnTo>
                  <a:pt x="96" y="8"/>
                </a:lnTo>
                <a:lnTo>
                  <a:pt x="87" y="4"/>
                </a:lnTo>
                <a:lnTo>
                  <a:pt x="76" y="1"/>
                </a:lnTo>
                <a:lnTo>
                  <a:pt x="63" y="0"/>
                </a:lnTo>
                <a:lnTo>
                  <a:pt x="50" y="1"/>
                </a:lnTo>
                <a:lnTo>
                  <a:pt x="37" y="6"/>
                </a:lnTo>
                <a:lnTo>
                  <a:pt x="26" y="12"/>
                </a:lnTo>
                <a:lnTo>
                  <a:pt x="17" y="21"/>
                </a:lnTo>
                <a:lnTo>
                  <a:pt x="10" y="33"/>
                </a:lnTo>
                <a:lnTo>
                  <a:pt x="4" y="47"/>
                </a:lnTo>
                <a:lnTo>
                  <a:pt x="1" y="62"/>
                </a:lnTo>
                <a:lnTo>
                  <a:pt x="0" y="79"/>
                </a:lnTo>
                <a:lnTo>
                  <a:pt x="1" y="98"/>
                </a:lnTo>
                <a:lnTo>
                  <a:pt x="4" y="113"/>
                </a:lnTo>
                <a:lnTo>
                  <a:pt x="10" y="126"/>
                </a:lnTo>
                <a:lnTo>
                  <a:pt x="16" y="138"/>
                </a:lnTo>
                <a:lnTo>
                  <a:pt x="25" y="147"/>
                </a:lnTo>
                <a:lnTo>
                  <a:pt x="35" y="153"/>
                </a:lnTo>
                <a:lnTo>
                  <a:pt x="48" y="157"/>
                </a:lnTo>
                <a:lnTo>
                  <a:pt x="60" y="159"/>
                </a:lnTo>
                <a:lnTo>
                  <a:pt x="74" y="157"/>
                </a:lnTo>
                <a:lnTo>
                  <a:pt x="84" y="155"/>
                </a:lnTo>
                <a:lnTo>
                  <a:pt x="95" y="149"/>
                </a:lnTo>
                <a:lnTo>
                  <a:pt x="103" y="143"/>
                </a:lnTo>
                <a:lnTo>
                  <a:pt x="111" y="135"/>
                </a:lnTo>
                <a:lnTo>
                  <a:pt x="116" y="125"/>
                </a:lnTo>
                <a:lnTo>
                  <a:pt x="119" y="113"/>
                </a:lnTo>
                <a:lnTo>
                  <a:pt x="121" y="100"/>
                </a:lnTo>
                <a:lnTo>
                  <a:pt x="99" y="100"/>
                </a:lnTo>
                <a:lnTo>
                  <a:pt x="97" y="108"/>
                </a:lnTo>
                <a:lnTo>
                  <a:pt x="95" y="115"/>
                </a:lnTo>
                <a:lnTo>
                  <a:pt x="92" y="121"/>
                </a:lnTo>
                <a:lnTo>
                  <a:pt x="88" y="126"/>
                </a:lnTo>
                <a:lnTo>
                  <a:pt x="82" y="131"/>
                </a:lnTo>
                <a:lnTo>
                  <a:pt x="76" y="133"/>
                </a:lnTo>
                <a:lnTo>
                  <a:pt x="70" y="135"/>
                </a:lnTo>
                <a:lnTo>
                  <a:pt x="61" y="135"/>
                </a:lnTo>
                <a:lnTo>
                  <a:pt x="53" y="134"/>
                </a:lnTo>
                <a:lnTo>
                  <a:pt x="45" y="132"/>
                </a:lnTo>
                <a:lnTo>
                  <a:pt x="39" y="127"/>
                </a:lnTo>
                <a:lnTo>
                  <a:pt x="34" y="121"/>
                </a:lnTo>
                <a:lnTo>
                  <a:pt x="30" y="113"/>
                </a:lnTo>
                <a:lnTo>
                  <a:pt x="26" y="104"/>
                </a:lnTo>
                <a:lnTo>
                  <a:pt x="25" y="92"/>
                </a:lnTo>
                <a:lnTo>
                  <a:pt x="24" y="79"/>
                </a:lnTo>
                <a:lnTo>
                  <a:pt x="25" y="67"/>
                </a:lnTo>
                <a:lnTo>
                  <a:pt x="27" y="55"/>
                </a:lnTo>
                <a:lnTo>
                  <a:pt x="31" y="46"/>
                </a:lnTo>
                <a:lnTo>
                  <a:pt x="35" y="37"/>
                </a:lnTo>
                <a:lnTo>
                  <a:pt x="40" y="32"/>
                </a:lnTo>
                <a:lnTo>
                  <a:pt x="46" y="27"/>
                </a:lnTo>
                <a:lnTo>
                  <a:pt x="55" y="25"/>
                </a:lnTo>
                <a:lnTo>
                  <a:pt x="63" y="23"/>
                </a:lnTo>
                <a:lnTo>
                  <a:pt x="71" y="23"/>
                </a:lnTo>
                <a:lnTo>
                  <a:pt x="77" y="26"/>
                </a:lnTo>
                <a:lnTo>
                  <a:pt x="83" y="28"/>
                </a:lnTo>
                <a:lnTo>
                  <a:pt x="88" y="32"/>
                </a:lnTo>
                <a:lnTo>
                  <a:pt x="92" y="36"/>
                </a:lnTo>
                <a:lnTo>
                  <a:pt x="95" y="42"/>
                </a:lnTo>
                <a:lnTo>
                  <a:pt x="97" y="48"/>
                </a:lnTo>
                <a:lnTo>
                  <a:pt x="98" y="55"/>
                </a:lnTo>
                <a:close/>
              </a:path>
            </a:pathLst>
          </a:custGeom>
          <a:solidFill>
            <a:srgbClr val="000099"/>
          </a:solidFill>
          <a:ln w="9525">
            <a:noFill/>
            <a:round/>
            <a:headEnd/>
            <a:tailEnd/>
          </a:ln>
        </p:spPr>
        <p:txBody>
          <a:bodyPr/>
          <a:lstStyle/>
          <a:p>
            <a:endParaRPr lang="ru-RU"/>
          </a:p>
        </p:txBody>
      </p:sp>
      <p:sp>
        <p:nvSpPr>
          <p:cNvPr id="23995" name="Freeform 443"/>
          <p:cNvSpPr>
            <a:spLocks/>
          </p:cNvSpPr>
          <p:nvPr/>
        </p:nvSpPr>
        <p:spPr bwMode="auto">
          <a:xfrm>
            <a:off x="5730875" y="3676650"/>
            <a:ext cx="53975" cy="109538"/>
          </a:xfrm>
          <a:custGeom>
            <a:avLst/>
            <a:gdLst>
              <a:gd name="T0" fmla="*/ 90 w 113"/>
              <a:gd name="T1" fmla="*/ 207 h 207"/>
              <a:gd name="T2" fmla="*/ 113 w 113"/>
              <a:gd name="T3" fmla="*/ 207 h 207"/>
              <a:gd name="T4" fmla="*/ 113 w 113"/>
              <a:gd name="T5" fmla="*/ 116 h 207"/>
              <a:gd name="T6" fmla="*/ 113 w 113"/>
              <a:gd name="T7" fmla="*/ 109 h 207"/>
              <a:gd name="T8" fmla="*/ 113 w 113"/>
              <a:gd name="T9" fmla="*/ 99 h 207"/>
              <a:gd name="T10" fmla="*/ 112 w 113"/>
              <a:gd name="T11" fmla="*/ 89 h 207"/>
              <a:gd name="T12" fmla="*/ 111 w 113"/>
              <a:gd name="T13" fmla="*/ 80 h 207"/>
              <a:gd name="T14" fmla="*/ 107 w 113"/>
              <a:gd name="T15" fmla="*/ 73 h 207"/>
              <a:gd name="T16" fmla="*/ 104 w 113"/>
              <a:gd name="T17" fmla="*/ 67 h 207"/>
              <a:gd name="T18" fmla="*/ 101 w 113"/>
              <a:gd name="T19" fmla="*/ 64 h 207"/>
              <a:gd name="T20" fmla="*/ 97 w 113"/>
              <a:gd name="T21" fmla="*/ 60 h 207"/>
              <a:gd name="T22" fmla="*/ 91 w 113"/>
              <a:gd name="T23" fmla="*/ 57 h 207"/>
              <a:gd name="T24" fmla="*/ 86 w 113"/>
              <a:gd name="T25" fmla="*/ 55 h 207"/>
              <a:gd name="T26" fmla="*/ 80 w 113"/>
              <a:gd name="T27" fmla="*/ 53 h 207"/>
              <a:gd name="T28" fmla="*/ 72 w 113"/>
              <a:gd name="T29" fmla="*/ 52 h 207"/>
              <a:gd name="T30" fmla="*/ 65 w 113"/>
              <a:gd name="T31" fmla="*/ 52 h 207"/>
              <a:gd name="T32" fmla="*/ 59 w 113"/>
              <a:gd name="T33" fmla="*/ 52 h 207"/>
              <a:gd name="T34" fmla="*/ 51 w 113"/>
              <a:gd name="T35" fmla="*/ 53 h 207"/>
              <a:gd name="T36" fmla="*/ 46 w 113"/>
              <a:gd name="T37" fmla="*/ 56 h 207"/>
              <a:gd name="T38" fmla="*/ 40 w 113"/>
              <a:gd name="T39" fmla="*/ 58 h 207"/>
              <a:gd name="T40" fmla="*/ 34 w 113"/>
              <a:gd name="T41" fmla="*/ 62 h 207"/>
              <a:gd name="T42" fmla="*/ 30 w 113"/>
              <a:gd name="T43" fmla="*/ 66 h 207"/>
              <a:gd name="T44" fmla="*/ 26 w 113"/>
              <a:gd name="T45" fmla="*/ 71 h 207"/>
              <a:gd name="T46" fmla="*/ 23 w 113"/>
              <a:gd name="T47" fmla="*/ 77 h 207"/>
              <a:gd name="T48" fmla="*/ 23 w 113"/>
              <a:gd name="T49" fmla="*/ 0 h 207"/>
              <a:gd name="T50" fmla="*/ 0 w 113"/>
              <a:gd name="T51" fmla="*/ 0 h 207"/>
              <a:gd name="T52" fmla="*/ 0 w 113"/>
              <a:gd name="T53" fmla="*/ 207 h 207"/>
              <a:gd name="T54" fmla="*/ 23 w 113"/>
              <a:gd name="T55" fmla="*/ 207 h 207"/>
              <a:gd name="T56" fmla="*/ 23 w 113"/>
              <a:gd name="T57" fmla="*/ 117 h 207"/>
              <a:gd name="T58" fmla="*/ 24 w 113"/>
              <a:gd name="T59" fmla="*/ 108 h 207"/>
              <a:gd name="T60" fmla="*/ 26 w 113"/>
              <a:gd name="T61" fmla="*/ 100 h 207"/>
              <a:gd name="T62" fmla="*/ 29 w 113"/>
              <a:gd name="T63" fmla="*/ 92 h 207"/>
              <a:gd name="T64" fmla="*/ 33 w 113"/>
              <a:gd name="T65" fmla="*/ 86 h 207"/>
              <a:gd name="T66" fmla="*/ 40 w 113"/>
              <a:gd name="T67" fmla="*/ 81 h 207"/>
              <a:gd name="T68" fmla="*/ 46 w 113"/>
              <a:gd name="T69" fmla="*/ 78 h 207"/>
              <a:gd name="T70" fmla="*/ 54 w 113"/>
              <a:gd name="T71" fmla="*/ 75 h 207"/>
              <a:gd name="T72" fmla="*/ 63 w 113"/>
              <a:gd name="T73" fmla="*/ 74 h 207"/>
              <a:gd name="T74" fmla="*/ 70 w 113"/>
              <a:gd name="T75" fmla="*/ 75 h 207"/>
              <a:gd name="T76" fmla="*/ 77 w 113"/>
              <a:gd name="T77" fmla="*/ 77 h 207"/>
              <a:gd name="T78" fmla="*/ 82 w 113"/>
              <a:gd name="T79" fmla="*/ 80 h 207"/>
              <a:gd name="T80" fmla="*/ 85 w 113"/>
              <a:gd name="T81" fmla="*/ 84 h 207"/>
              <a:gd name="T82" fmla="*/ 87 w 113"/>
              <a:gd name="T83" fmla="*/ 89 h 207"/>
              <a:gd name="T84" fmla="*/ 89 w 113"/>
              <a:gd name="T85" fmla="*/ 96 h 207"/>
              <a:gd name="T86" fmla="*/ 90 w 113"/>
              <a:gd name="T87" fmla="*/ 105 h 207"/>
              <a:gd name="T88" fmla="*/ 90 w 113"/>
              <a:gd name="T89" fmla="*/ 114 h 207"/>
              <a:gd name="T90" fmla="*/ 90 w 113"/>
              <a:gd name="T91" fmla="*/ 207 h 2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207"/>
              <a:gd name="T140" fmla="*/ 113 w 113"/>
              <a:gd name="T141" fmla="*/ 207 h 2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207">
                <a:moveTo>
                  <a:pt x="90" y="207"/>
                </a:moveTo>
                <a:lnTo>
                  <a:pt x="113" y="207"/>
                </a:lnTo>
                <a:lnTo>
                  <a:pt x="113" y="116"/>
                </a:lnTo>
                <a:lnTo>
                  <a:pt x="113" y="109"/>
                </a:lnTo>
                <a:lnTo>
                  <a:pt x="113" y="99"/>
                </a:lnTo>
                <a:lnTo>
                  <a:pt x="112" y="89"/>
                </a:lnTo>
                <a:lnTo>
                  <a:pt x="111" y="80"/>
                </a:lnTo>
                <a:lnTo>
                  <a:pt x="107" y="73"/>
                </a:lnTo>
                <a:lnTo>
                  <a:pt x="104" y="67"/>
                </a:lnTo>
                <a:lnTo>
                  <a:pt x="101" y="64"/>
                </a:lnTo>
                <a:lnTo>
                  <a:pt x="97" y="60"/>
                </a:lnTo>
                <a:lnTo>
                  <a:pt x="91" y="57"/>
                </a:lnTo>
                <a:lnTo>
                  <a:pt x="86" y="55"/>
                </a:lnTo>
                <a:lnTo>
                  <a:pt x="80" y="53"/>
                </a:lnTo>
                <a:lnTo>
                  <a:pt x="72" y="52"/>
                </a:lnTo>
                <a:lnTo>
                  <a:pt x="65" y="52"/>
                </a:lnTo>
                <a:lnTo>
                  <a:pt x="59" y="52"/>
                </a:lnTo>
                <a:lnTo>
                  <a:pt x="51" y="53"/>
                </a:lnTo>
                <a:lnTo>
                  <a:pt x="46" y="56"/>
                </a:lnTo>
                <a:lnTo>
                  <a:pt x="40" y="58"/>
                </a:lnTo>
                <a:lnTo>
                  <a:pt x="34" y="62"/>
                </a:lnTo>
                <a:lnTo>
                  <a:pt x="30" y="66"/>
                </a:lnTo>
                <a:lnTo>
                  <a:pt x="26" y="71"/>
                </a:lnTo>
                <a:lnTo>
                  <a:pt x="23" y="77"/>
                </a:lnTo>
                <a:lnTo>
                  <a:pt x="23" y="0"/>
                </a:lnTo>
                <a:lnTo>
                  <a:pt x="0" y="0"/>
                </a:lnTo>
                <a:lnTo>
                  <a:pt x="0" y="207"/>
                </a:lnTo>
                <a:lnTo>
                  <a:pt x="23" y="207"/>
                </a:lnTo>
                <a:lnTo>
                  <a:pt x="23" y="117"/>
                </a:lnTo>
                <a:lnTo>
                  <a:pt x="24" y="108"/>
                </a:lnTo>
                <a:lnTo>
                  <a:pt x="26" y="100"/>
                </a:lnTo>
                <a:lnTo>
                  <a:pt x="29" y="92"/>
                </a:lnTo>
                <a:lnTo>
                  <a:pt x="33" y="86"/>
                </a:lnTo>
                <a:lnTo>
                  <a:pt x="40" y="81"/>
                </a:lnTo>
                <a:lnTo>
                  <a:pt x="46" y="78"/>
                </a:lnTo>
                <a:lnTo>
                  <a:pt x="54" y="75"/>
                </a:lnTo>
                <a:lnTo>
                  <a:pt x="63" y="74"/>
                </a:lnTo>
                <a:lnTo>
                  <a:pt x="70" y="75"/>
                </a:lnTo>
                <a:lnTo>
                  <a:pt x="77" y="77"/>
                </a:lnTo>
                <a:lnTo>
                  <a:pt x="82" y="80"/>
                </a:lnTo>
                <a:lnTo>
                  <a:pt x="85" y="84"/>
                </a:lnTo>
                <a:lnTo>
                  <a:pt x="87" y="89"/>
                </a:lnTo>
                <a:lnTo>
                  <a:pt x="89" y="96"/>
                </a:lnTo>
                <a:lnTo>
                  <a:pt x="90" y="105"/>
                </a:lnTo>
                <a:lnTo>
                  <a:pt x="90" y="114"/>
                </a:lnTo>
                <a:lnTo>
                  <a:pt x="90" y="207"/>
                </a:lnTo>
                <a:close/>
              </a:path>
            </a:pathLst>
          </a:custGeom>
          <a:solidFill>
            <a:srgbClr val="000099"/>
          </a:solidFill>
          <a:ln w="9525">
            <a:noFill/>
            <a:round/>
            <a:headEnd/>
            <a:tailEnd/>
          </a:ln>
        </p:spPr>
        <p:txBody>
          <a:bodyPr/>
          <a:lstStyle/>
          <a:p>
            <a:endParaRPr lang="ru-RU"/>
          </a:p>
        </p:txBody>
      </p:sp>
      <p:sp>
        <p:nvSpPr>
          <p:cNvPr id="23996" name="Freeform 444"/>
          <p:cNvSpPr>
            <a:spLocks noEditPoints="1"/>
          </p:cNvSpPr>
          <p:nvPr/>
        </p:nvSpPr>
        <p:spPr bwMode="auto">
          <a:xfrm>
            <a:off x="5797550" y="3703638"/>
            <a:ext cx="57150" cy="84137"/>
          </a:xfrm>
          <a:custGeom>
            <a:avLst/>
            <a:gdLst>
              <a:gd name="T0" fmla="*/ 97 w 123"/>
              <a:gd name="T1" fmla="*/ 113 h 159"/>
              <a:gd name="T2" fmla="*/ 91 w 123"/>
              <a:gd name="T3" fmla="*/ 124 h 159"/>
              <a:gd name="T4" fmla="*/ 82 w 123"/>
              <a:gd name="T5" fmla="*/ 131 h 159"/>
              <a:gd name="T6" fmla="*/ 70 w 123"/>
              <a:gd name="T7" fmla="*/ 135 h 159"/>
              <a:gd name="T8" fmla="*/ 55 w 123"/>
              <a:gd name="T9" fmla="*/ 134 h 159"/>
              <a:gd name="T10" fmla="*/ 41 w 123"/>
              <a:gd name="T11" fmla="*/ 128 h 159"/>
              <a:gd name="T12" fmla="*/ 30 w 123"/>
              <a:gd name="T13" fmla="*/ 117 h 159"/>
              <a:gd name="T14" fmla="*/ 25 w 123"/>
              <a:gd name="T15" fmla="*/ 98 h 159"/>
              <a:gd name="T16" fmla="*/ 123 w 123"/>
              <a:gd name="T17" fmla="*/ 88 h 159"/>
              <a:gd name="T18" fmla="*/ 122 w 123"/>
              <a:gd name="T19" fmla="*/ 60 h 159"/>
              <a:gd name="T20" fmla="*/ 114 w 123"/>
              <a:gd name="T21" fmla="*/ 30 h 159"/>
              <a:gd name="T22" fmla="*/ 98 w 123"/>
              <a:gd name="T23" fmla="*/ 12 h 159"/>
              <a:gd name="T24" fmla="*/ 76 w 123"/>
              <a:gd name="T25" fmla="*/ 1 h 159"/>
              <a:gd name="T26" fmla="*/ 48 w 123"/>
              <a:gd name="T27" fmla="*/ 1 h 159"/>
              <a:gd name="T28" fmla="*/ 25 w 123"/>
              <a:gd name="T29" fmla="*/ 12 h 159"/>
              <a:gd name="T30" fmla="*/ 9 w 123"/>
              <a:gd name="T31" fmla="*/ 33 h 159"/>
              <a:gd name="T32" fmla="*/ 1 w 123"/>
              <a:gd name="T33" fmla="*/ 63 h 159"/>
              <a:gd name="T34" fmla="*/ 1 w 123"/>
              <a:gd name="T35" fmla="*/ 98 h 159"/>
              <a:gd name="T36" fmla="*/ 9 w 123"/>
              <a:gd name="T37" fmla="*/ 127 h 159"/>
              <a:gd name="T38" fmla="*/ 25 w 123"/>
              <a:gd name="T39" fmla="*/ 147 h 159"/>
              <a:gd name="T40" fmla="*/ 48 w 123"/>
              <a:gd name="T41" fmla="*/ 157 h 159"/>
              <a:gd name="T42" fmla="*/ 73 w 123"/>
              <a:gd name="T43" fmla="*/ 157 h 159"/>
              <a:gd name="T44" fmla="*/ 94 w 123"/>
              <a:gd name="T45" fmla="*/ 150 h 159"/>
              <a:gd name="T46" fmla="*/ 108 w 123"/>
              <a:gd name="T47" fmla="*/ 138 h 159"/>
              <a:gd name="T48" fmla="*/ 119 w 123"/>
              <a:gd name="T49" fmla="*/ 119 h 159"/>
              <a:gd name="T50" fmla="*/ 99 w 123"/>
              <a:gd name="T51" fmla="*/ 107 h 159"/>
              <a:gd name="T52" fmla="*/ 25 w 123"/>
              <a:gd name="T53" fmla="*/ 56 h 159"/>
              <a:gd name="T54" fmla="*/ 31 w 123"/>
              <a:gd name="T55" fmla="*/ 40 h 159"/>
              <a:gd name="T56" fmla="*/ 41 w 123"/>
              <a:gd name="T57" fmla="*/ 28 h 159"/>
              <a:gd name="T58" fmla="*/ 54 w 123"/>
              <a:gd name="T59" fmla="*/ 23 h 159"/>
              <a:gd name="T60" fmla="*/ 70 w 123"/>
              <a:gd name="T61" fmla="*/ 23 h 159"/>
              <a:gd name="T62" fmla="*/ 84 w 123"/>
              <a:gd name="T63" fmla="*/ 29 h 159"/>
              <a:gd name="T64" fmla="*/ 94 w 123"/>
              <a:gd name="T65" fmla="*/ 40 h 159"/>
              <a:gd name="T66" fmla="*/ 98 w 123"/>
              <a:gd name="T67" fmla="*/ 56 h 159"/>
              <a:gd name="T68" fmla="*/ 24 w 123"/>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7"/>
                </a:moveTo>
                <a:lnTo>
                  <a:pt x="97" y="113"/>
                </a:lnTo>
                <a:lnTo>
                  <a:pt x="94" y="119"/>
                </a:lnTo>
                <a:lnTo>
                  <a:pt x="91" y="124"/>
                </a:lnTo>
                <a:lnTo>
                  <a:pt x="86" y="128"/>
                </a:lnTo>
                <a:lnTo>
                  <a:pt x="82" y="131"/>
                </a:lnTo>
                <a:lnTo>
                  <a:pt x="77" y="133"/>
                </a:lnTo>
                <a:lnTo>
                  <a:pt x="70" y="135"/>
                </a:lnTo>
                <a:lnTo>
                  <a:pt x="63" y="135"/>
                </a:lnTo>
                <a:lnTo>
                  <a:pt x="55" y="134"/>
                </a:lnTo>
                <a:lnTo>
                  <a:pt x="47" y="132"/>
                </a:lnTo>
                <a:lnTo>
                  <a:pt x="41" y="128"/>
                </a:lnTo>
                <a:lnTo>
                  <a:pt x="35" y="122"/>
                </a:lnTo>
                <a:lnTo>
                  <a:pt x="30" y="117"/>
                </a:lnTo>
                <a:lnTo>
                  <a:pt x="27" y="108"/>
                </a:lnTo>
                <a:lnTo>
                  <a:pt x="25" y="98"/>
                </a:lnTo>
                <a:lnTo>
                  <a:pt x="24" y="88"/>
                </a:lnTo>
                <a:lnTo>
                  <a:pt x="123" y="88"/>
                </a:lnTo>
                <a:lnTo>
                  <a:pt x="123" y="76"/>
                </a:lnTo>
                <a:lnTo>
                  <a:pt x="122" y="60"/>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7"/>
                </a:lnTo>
                <a:lnTo>
                  <a:pt x="61" y="159"/>
                </a:lnTo>
                <a:lnTo>
                  <a:pt x="73" y="157"/>
                </a:lnTo>
                <a:lnTo>
                  <a:pt x="84" y="155"/>
                </a:lnTo>
                <a:lnTo>
                  <a:pt x="94" y="150"/>
                </a:lnTo>
                <a:lnTo>
                  <a:pt x="102" y="145"/>
                </a:lnTo>
                <a:lnTo>
                  <a:pt x="108" y="138"/>
                </a:lnTo>
                <a:lnTo>
                  <a:pt x="115" y="128"/>
                </a:lnTo>
                <a:lnTo>
                  <a:pt x="119" y="119"/>
                </a:lnTo>
                <a:lnTo>
                  <a:pt x="121" y="107"/>
                </a:lnTo>
                <a:lnTo>
                  <a:pt x="99" y="107"/>
                </a:lnTo>
                <a:close/>
                <a:moveTo>
                  <a:pt x="24" y="67"/>
                </a:moveTo>
                <a:lnTo>
                  <a:pt x="25" y="56"/>
                </a:lnTo>
                <a:lnTo>
                  <a:pt x="27" y="48"/>
                </a:lnTo>
                <a:lnTo>
                  <a:pt x="31" y="40"/>
                </a:lnTo>
                <a:lnTo>
                  <a:pt x="36" y="34"/>
                </a:lnTo>
                <a:lnTo>
                  <a:pt x="41" y="28"/>
                </a:lnTo>
                <a:lnTo>
                  <a:pt x="47" y="25"/>
                </a:lnTo>
                <a:lnTo>
                  <a:pt x="54" y="23"/>
                </a:lnTo>
                <a:lnTo>
                  <a:pt x="62" y="22"/>
                </a:lnTo>
                <a:lnTo>
                  <a:pt x="70" y="23"/>
                </a:lnTo>
                <a:lnTo>
                  <a:pt x="78" y="25"/>
                </a:lnTo>
                <a:lnTo>
                  <a:pt x="84" y="29"/>
                </a:lnTo>
                <a:lnTo>
                  <a:pt x="89" y="34"/>
                </a:lnTo>
                <a:lnTo>
                  <a:pt x="94" y="40"/>
                </a:lnTo>
                <a:lnTo>
                  <a:pt x="97" y="48"/>
                </a:lnTo>
                <a:lnTo>
                  <a:pt x="98" y="56"/>
                </a:lnTo>
                <a:lnTo>
                  <a:pt x="99" y="67"/>
                </a:lnTo>
                <a:lnTo>
                  <a:pt x="24" y="67"/>
                </a:lnTo>
                <a:close/>
              </a:path>
            </a:pathLst>
          </a:custGeom>
          <a:solidFill>
            <a:srgbClr val="000099"/>
          </a:solidFill>
          <a:ln w="9525">
            <a:noFill/>
            <a:round/>
            <a:headEnd/>
            <a:tailEnd/>
          </a:ln>
        </p:spPr>
        <p:txBody>
          <a:bodyPr/>
          <a:lstStyle/>
          <a:p>
            <a:endParaRPr lang="ru-RU"/>
          </a:p>
        </p:txBody>
      </p:sp>
      <p:sp>
        <p:nvSpPr>
          <p:cNvPr id="23997" name="Rectangle 445"/>
          <p:cNvSpPr>
            <a:spLocks noChangeArrowheads="1"/>
          </p:cNvSpPr>
          <p:nvPr/>
        </p:nvSpPr>
        <p:spPr bwMode="auto">
          <a:xfrm>
            <a:off x="5867400" y="3676650"/>
            <a:ext cx="11113" cy="109538"/>
          </a:xfrm>
          <a:prstGeom prst="rect">
            <a:avLst/>
          </a:prstGeom>
          <a:solidFill>
            <a:srgbClr val="000099"/>
          </a:solidFill>
          <a:ln w="9525">
            <a:noFill/>
            <a:miter lim="800000"/>
            <a:headEnd/>
            <a:tailEnd/>
          </a:ln>
        </p:spPr>
        <p:txBody>
          <a:bodyPr/>
          <a:lstStyle/>
          <a:p>
            <a:endParaRPr lang="ru-RU"/>
          </a:p>
        </p:txBody>
      </p:sp>
      <p:sp>
        <p:nvSpPr>
          <p:cNvPr id="23998" name="Freeform 446"/>
          <p:cNvSpPr>
            <a:spLocks/>
          </p:cNvSpPr>
          <p:nvPr/>
        </p:nvSpPr>
        <p:spPr bwMode="auto">
          <a:xfrm>
            <a:off x="5927725" y="3676650"/>
            <a:ext cx="73025" cy="109538"/>
          </a:xfrm>
          <a:custGeom>
            <a:avLst/>
            <a:gdLst>
              <a:gd name="T0" fmla="*/ 0 w 152"/>
              <a:gd name="T1" fmla="*/ 207 h 207"/>
              <a:gd name="T2" fmla="*/ 26 w 152"/>
              <a:gd name="T3" fmla="*/ 207 h 207"/>
              <a:gd name="T4" fmla="*/ 26 w 152"/>
              <a:gd name="T5" fmla="*/ 135 h 207"/>
              <a:gd name="T6" fmla="*/ 55 w 152"/>
              <a:gd name="T7" fmla="*/ 103 h 207"/>
              <a:gd name="T8" fmla="*/ 120 w 152"/>
              <a:gd name="T9" fmla="*/ 207 h 207"/>
              <a:gd name="T10" fmla="*/ 152 w 152"/>
              <a:gd name="T11" fmla="*/ 207 h 207"/>
              <a:gd name="T12" fmla="*/ 73 w 152"/>
              <a:gd name="T13" fmla="*/ 82 h 207"/>
              <a:gd name="T14" fmla="*/ 150 w 152"/>
              <a:gd name="T15" fmla="*/ 0 h 207"/>
              <a:gd name="T16" fmla="*/ 116 w 152"/>
              <a:gd name="T17" fmla="*/ 0 h 207"/>
              <a:gd name="T18" fmla="*/ 26 w 152"/>
              <a:gd name="T19" fmla="*/ 100 h 207"/>
              <a:gd name="T20" fmla="*/ 26 w 152"/>
              <a:gd name="T21" fmla="*/ 0 h 207"/>
              <a:gd name="T22" fmla="*/ 0 w 152"/>
              <a:gd name="T23" fmla="*/ 0 h 207"/>
              <a:gd name="T24" fmla="*/ 0 w 152"/>
              <a:gd name="T25" fmla="*/ 207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2"/>
              <a:gd name="T40" fmla="*/ 0 h 207"/>
              <a:gd name="T41" fmla="*/ 152 w 152"/>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2" h="207">
                <a:moveTo>
                  <a:pt x="0" y="207"/>
                </a:moveTo>
                <a:lnTo>
                  <a:pt x="26" y="207"/>
                </a:lnTo>
                <a:lnTo>
                  <a:pt x="26" y="135"/>
                </a:lnTo>
                <a:lnTo>
                  <a:pt x="55" y="103"/>
                </a:lnTo>
                <a:lnTo>
                  <a:pt x="120" y="207"/>
                </a:lnTo>
                <a:lnTo>
                  <a:pt x="152" y="207"/>
                </a:lnTo>
                <a:lnTo>
                  <a:pt x="73" y="82"/>
                </a:lnTo>
                <a:lnTo>
                  <a:pt x="150" y="0"/>
                </a:lnTo>
                <a:lnTo>
                  <a:pt x="116" y="0"/>
                </a:lnTo>
                <a:lnTo>
                  <a:pt x="26" y="100"/>
                </a:lnTo>
                <a:lnTo>
                  <a:pt x="26" y="0"/>
                </a:lnTo>
                <a:lnTo>
                  <a:pt x="0" y="0"/>
                </a:lnTo>
                <a:lnTo>
                  <a:pt x="0" y="207"/>
                </a:lnTo>
                <a:close/>
              </a:path>
            </a:pathLst>
          </a:custGeom>
          <a:solidFill>
            <a:srgbClr val="000099"/>
          </a:solidFill>
          <a:ln w="9525">
            <a:noFill/>
            <a:round/>
            <a:headEnd/>
            <a:tailEnd/>
          </a:ln>
        </p:spPr>
        <p:txBody>
          <a:bodyPr/>
          <a:lstStyle/>
          <a:p>
            <a:endParaRPr lang="ru-RU"/>
          </a:p>
        </p:txBody>
      </p:sp>
      <p:sp>
        <p:nvSpPr>
          <p:cNvPr id="23999" name="Rectangle 447"/>
          <p:cNvSpPr>
            <a:spLocks noChangeArrowheads="1"/>
          </p:cNvSpPr>
          <p:nvPr/>
        </p:nvSpPr>
        <p:spPr bwMode="auto">
          <a:xfrm>
            <a:off x="6010275" y="3768725"/>
            <a:ext cx="12700" cy="17463"/>
          </a:xfrm>
          <a:prstGeom prst="rect">
            <a:avLst/>
          </a:prstGeom>
          <a:solidFill>
            <a:srgbClr val="000099"/>
          </a:solidFill>
          <a:ln w="9525">
            <a:noFill/>
            <a:miter lim="800000"/>
            <a:headEnd/>
            <a:tailEnd/>
          </a:ln>
        </p:spPr>
        <p:txBody>
          <a:bodyPr/>
          <a:lstStyle/>
          <a:p>
            <a:endParaRPr lang="ru-RU"/>
          </a:p>
        </p:txBody>
      </p:sp>
      <p:sp>
        <p:nvSpPr>
          <p:cNvPr id="24000" name="Freeform 448"/>
          <p:cNvSpPr>
            <a:spLocks/>
          </p:cNvSpPr>
          <p:nvPr/>
        </p:nvSpPr>
        <p:spPr bwMode="auto">
          <a:xfrm>
            <a:off x="4851400" y="3873500"/>
            <a:ext cx="58738" cy="107950"/>
          </a:xfrm>
          <a:custGeom>
            <a:avLst/>
            <a:gdLst>
              <a:gd name="T0" fmla="*/ 0 w 126"/>
              <a:gd name="T1" fmla="*/ 137 h 204"/>
              <a:gd name="T2" fmla="*/ 4 w 126"/>
              <a:gd name="T3" fmla="*/ 165 h 204"/>
              <a:gd name="T4" fmla="*/ 17 w 126"/>
              <a:gd name="T5" fmla="*/ 186 h 204"/>
              <a:gd name="T6" fmla="*/ 36 w 126"/>
              <a:gd name="T7" fmla="*/ 200 h 204"/>
              <a:gd name="T8" fmla="*/ 61 w 126"/>
              <a:gd name="T9" fmla="*/ 204 h 204"/>
              <a:gd name="T10" fmla="*/ 89 w 126"/>
              <a:gd name="T11" fmla="*/ 200 h 204"/>
              <a:gd name="T12" fmla="*/ 109 w 126"/>
              <a:gd name="T13" fmla="*/ 187 h 204"/>
              <a:gd name="T14" fmla="*/ 122 w 126"/>
              <a:gd name="T15" fmla="*/ 167 h 204"/>
              <a:gd name="T16" fmla="*/ 126 w 126"/>
              <a:gd name="T17" fmla="*/ 141 h 204"/>
              <a:gd name="T18" fmla="*/ 124 w 126"/>
              <a:gd name="T19" fmla="*/ 124 h 204"/>
              <a:gd name="T20" fmla="*/ 119 w 126"/>
              <a:gd name="T21" fmla="*/ 111 h 204"/>
              <a:gd name="T22" fmla="*/ 110 w 126"/>
              <a:gd name="T23" fmla="*/ 99 h 204"/>
              <a:gd name="T24" fmla="*/ 97 w 126"/>
              <a:gd name="T25" fmla="*/ 92 h 204"/>
              <a:gd name="T26" fmla="*/ 108 w 126"/>
              <a:gd name="T27" fmla="*/ 85 h 204"/>
              <a:gd name="T28" fmla="*/ 115 w 126"/>
              <a:gd name="T29" fmla="*/ 77 h 204"/>
              <a:gd name="T30" fmla="*/ 119 w 126"/>
              <a:gd name="T31" fmla="*/ 66 h 204"/>
              <a:gd name="T32" fmla="*/ 120 w 126"/>
              <a:gd name="T33" fmla="*/ 53 h 204"/>
              <a:gd name="T34" fmla="*/ 116 w 126"/>
              <a:gd name="T35" fmla="*/ 31 h 204"/>
              <a:gd name="T36" fmla="*/ 105 w 126"/>
              <a:gd name="T37" fmla="*/ 14 h 204"/>
              <a:gd name="T38" fmla="*/ 86 w 126"/>
              <a:gd name="T39" fmla="*/ 4 h 204"/>
              <a:gd name="T40" fmla="*/ 61 w 126"/>
              <a:gd name="T41" fmla="*/ 0 h 204"/>
              <a:gd name="T42" fmla="*/ 38 w 126"/>
              <a:gd name="T43" fmla="*/ 5 h 204"/>
              <a:gd name="T44" fmla="*/ 20 w 126"/>
              <a:gd name="T45" fmla="*/ 18 h 204"/>
              <a:gd name="T46" fmla="*/ 8 w 126"/>
              <a:gd name="T47" fmla="*/ 39 h 204"/>
              <a:gd name="T48" fmla="*/ 4 w 126"/>
              <a:gd name="T49" fmla="*/ 66 h 204"/>
              <a:gd name="T50" fmla="*/ 27 w 126"/>
              <a:gd name="T51" fmla="*/ 67 h 204"/>
              <a:gd name="T52" fmla="*/ 31 w 126"/>
              <a:gd name="T53" fmla="*/ 48 h 204"/>
              <a:gd name="T54" fmla="*/ 37 w 126"/>
              <a:gd name="T55" fmla="*/ 34 h 204"/>
              <a:gd name="T56" fmla="*/ 47 w 126"/>
              <a:gd name="T57" fmla="*/ 26 h 204"/>
              <a:gd name="T58" fmla="*/ 63 w 126"/>
              <a:gd name="T59" fmla="*/ 24 h 204"/>
              <a:gd name="T60" fmla="*/ 77 w 126"/>
              <a:gd name="T61" fmla="*/ 26 h 204"/>
              <a:gd name="T62" fmla="*/ 86 w 126"/>
              <a:gd name="T63" fmla="*/ 32 h 204"/>
              <a:gd name="T64" fmla="*/ 93 w 126"/>
              <a:gd name="T65" fmla="*/ 41 h 204"/>
              <a:gd name="T66" fmla="*/ 95 w 126"/>
              <a:gd name="T67" fmla="*/ 54 h 204"/>
              <a:gd name="T68" fmla="*/ 93 w 126"/>
              <a:gd name="T69" fmla="*/ 68 h 204"/>
              <a:gd name="T70" fmla="*/ 85 w 126"/>
              <a:gd name="T71" fmla="*/ 77 h 204"/>
              <a:gd name="T72" fmla="*/ 74 w 126"/>
              <a:gd name="T73" fmla="*/ 83 h 204"/>
              <a:gd name="T74" fmla="*/ 58 w 126"/>
              <a:gd name="T75" fmla="*/ 84 h 204"/>
              <a:gd name="T76" fmla="*/ 50 w 126"/>
              <a:gd name="T77" fmla="*/ 106 h 204"/>
              <a:gd name="T78" fmla="*/ 72 w 126"/>
              <a:gd name="T79" fmla="*/ 108 h 204"/>
              <a:gd name="T80" fmla="*/ 86 w 126"/>
              <a:gd name="T81" fmla="*/ 112 h 204"/>
              <a:gd name="T82" fmla="*/ 96 w 126"/>
              <a:gd name="T83" fmla="*/ 120 h 204"/>
              <a:gd name="T84" fmla="*/ 100 w 126"/>
              <a:gd name="T85" fmla="*/ 133 h 204"/>
              <a:gd name="T86" fmla="*/ 100 w 126"/>
              <a:gd name="T87" fmla="*/ 150 h 204"/>
              <a:gd name="T88" fmla="*/ 96 w 126"/>
              <a:gd name="T89" fmla="*/ 163 h 204"/>
              <a:gd name="T90" fmla="*/ 85 w 126"/>
              <a:gd name="T91" fmla="*/ 174 h 204"/>
              <a:gd name="T92" fmla="*/ 72 w 126"/>
              <a:gd name="T93" fmla="*/ 179 h 204"/>
              <a:gd name="T94" fmla="*/ 55 w 126"/>
              <a:gd name="T95" fmla="*/ 179 h 204"/>
              <a:gd name="T96" fmla="*/ 40 w 126"/>
              <a:gd name="T97" fmla="*/ 173 h 204"/>
              <a:gd name="T98" fmla="*/ 31 w 126"/>
              <a:gd name="T99" fmla="*/ 162 h 204"/>
              <a:gd name="T100" fmla="*/ 25 w 126"/>
              <a:gd name="T101" fmla="*/ 146 h 204"/>
              <a:gd name="T102" fmla="*/ 0 w 126"/>
              <a:gd name="T103" fmla="*/ 136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6"/>
                </a:moveTo>
                <a:lnTo>
                  <a:pt x="0" y="137"/>
                </a:lnTo>
                <a:lnTo>
                  <a:pt x="1" y="152"/>
                </a:lnTo>
                <a:lnTo>
                  <a:pt x="4" y="165"/>
                </a:lnTo>
                <a:lnTo>
                  <a:pt x="9" y="176"/>
                </a:lnTo>
                <a:lnTo>
                  <a:pt x="17" y="186"/>
                </a:lnTo>
                <a:lnTo>
                  <a:pt x="25" y="194"/>
                </a:lnTo>
                <a:lnTo>
                  <a:pt x="36" y="200"/>
                </a:lnTo>
                <a:lnTo>
                  <a:pt x="47" y="203"/>
                </a:lnTo>
                <a:lnTo>
                  <a:pt x="61" y="204"/>
                </a:lnTo>
                <a:lnTo>
                  <a:pt x="76" y="203"/>
                </a:lnTo>
                <a:lnTo>
                  <a:pt x="89" y="200"/>
                </a:lnTo>
                <a:lnTo>
                  <a:pt x="99" y="194"/>
                </a:lnTo>
                <a:lnTo>
                  <a:pt x="109" y="187"/>
                </a:lnTo>
                <a:lnTo>
                  <a:pt x="116" y="177"/>
                </a:lnTo>
                <a:lnTo>
                  <a:pt x="122" y="167"/>
                </a:lnTo>
                <a:lnTo>
                  <a:pt x="125" y="154"/>
                </a:lnTo>
                <a:lnTo>
                  <a:pt x="126" y="141"/>
                </a:lnTo>
                <a:lnTo>
                  <a:pt x="126" y="132"/>
                </a:lnTo>
                <a:lnTo>
                  <a:pt x="124" y="124"/>
                </a:lnTo>
                <a:lnTo>
                  <a:pt x="122" y="117"/>
                </a:lnTo>
                <a:lnTo>
                  <a:pt x="119" y="111"/>
                </a:lnTo>
                <a:lnTo>
                  <a:pt x="115" y="105"/>
                </a:lnTo>
                <a:lnTo>
                  <a:pt x="110" y="99"/>
                </a:lnTo>
                <a:lnTo>
                  <a:pt x="104" y="96"/>
                </a:lnTo>
                <a:lnTo>
                  <a:pt x="97" y="92"/>
                </a:lnTo>
                <a:lnTo>
                  <a:pt x="102" y="89"/>
                </a:lnTo>
                <a:lnTo>
                  <a:pt x="108" y="85"/>
                </a:lnTo>
                <a:lnTo>
                  <a:pt x="111" y="82"/>
                </a:lnTo>
                <a:lnTo>
                  <a:pt x="115" y="77"/>
                </a:lnTo>
                <a:lnTo>
                  <a:pt x="117" y="71"/>
                </a:lnTo>
                <a:lnTo>
                  <a:pt x="119" y="66"/>
                </a:lnTo>
                <a:lnTo>
                  <a:pt x="120" y="60"/>
                </a:lnTo>
                <a:lnTo>
                  <a:pt x="120" y="53"/>
                </a:lnTo>
                <a:lnTo>
                  <a:pt x="119" y="41"/>
                </a:lnTo>
                <a:lnTo>
                  <a:pt x="116" y="31"/>
                </a:lnTo>
                <a:lnTo>
                  <a:pt x="112" y="23"/>
                </a:lnTo>
                <a:lnTo>
                  <a:pt x="105" y="14"/>
                </a:lnTo>
                <a:lnTo>
                  <a:pt x="97" y="9"/>
                </a:lnTo>
                <a:lnTo>
                  <a:pt x="86" y="4"/>
                </a:lnTo>
                <a:lnTo>
                  <a:pt x="75" y="2"/>
                </a:lnTo>
                <a:lnTo>
                  <a:pt x="61" y="0"/>
                </a:lnTo>
                <a:lnTo>
                  <a:pt x="50" y="2"/>
                </a:lnTo>
                <a:lnTo>
                  <a:pt x="38" y="5"/>
                </a:lnTo>
                <a:lnTo>
                  <a:pt x="28" y="11"/>
                </a:lnTo>
                <a:lnTo>
                  <a:pt x="20" y="18"/>
                </a:lnTo>
                <a:lnTo>
                  <a:pt x="14" y="27"/>
                </a:lnTo>
                <a:lnTo>
                  <a:pt x="8" y="39"/>
                </a:lnTo>
                <a:lnTo>
                  <a:pt x="5" y="51"/>
                </a:lnTo>
                <a:lnTo>
                  <a:pt x="4" y="66"/>
                </a:lnTo>
                <a:lnTo>
                  <a:pt x="4" y="67"/>
                </a:lnTo>
                <a:lnTo>
                  <a:pt x="27" y="67"/>
                </a:lnTo>
                <a:lnTo>
                  <a:pt x="28" y="56"/>
                </a:lnTo>
                <a:lnTo>
                  <a:pt x="31" y="48"/>
                </a:lnTo>
                <a:lnTo>
                  <a:pt x="33" y="41"/>
                </a:lnTo>
                <a:lnTo>
                  <a:pt x="37" y="34"/>
                </a:lnTo>
                <a:lnTo>
                  <a:pt x="41" y="30"/>
                </a:lnTo>
                <a:lnTo>
                  <a:pt x="47" y="26"/>
                </a:lnTo>
                <a:lnTo>
                  <a:pt x="55" y="25"/>
                </a:lnTo>
                <a:lnTo>
                  <a:pt x="63" y="24"/>
                </a:lnTo>
                <a:lnTo>
                  <a:pt x="71" y="24"/>
                </a:lnTo>
                <a:lnTo>
                  <a:pt x="77" y="26"/>
                </a:lnTo>
                <a:lnTo>
                  <a:pt x="82" y="28"/>
                </a:lnTo>
                <a:lnTo>
                  <a:pt x="86" y="32"/>
                </a:lnTo>
                <a:lnTo>
                  <a:pt x="91" y="35"/>
                </a:lnTo>
                <a:lnTo>
                  <a:pt x="93" y="41"/>
                </a:lnTo>
                <a:lnTo>
                  <a:pt x="95" y="47"/>
                </a:lnTo>
                <a:lnTo>
                  <a:pt x="95" y="54"/>
                </a:lnTo>
                <a:lnTo>
                  <a:pt x="94" y="62"/>
                </a:lnTo>
                <a:lnTo>
                  <a:pt x="93" y="68"/>
                </a:lnTo>
                <a:lnTo>
                  <a:pt x="90" y="74"/>
                </a:lnTo>
                <a:lnTo>
                  <a:pt x="85" y="77"/>
                </a:lnTo>
                <a:lnTo>
                  <a:pt x="80" y="81"/>
                </a:lnTo>
                <a:lnTo>
                  <a:pt x="74" y="83"/>
                </a:lnTo>
                <a:lnTo>
                  <a:pt x="66" y="84"/>
                </a:lnTo>
                <a:lnTo>
                  <a:pt x="58" y="84"/>
                </a:lnTo>
                <a:lnTo>
                  <a:pt x="50" y="84"/>
                </a:lnTo>
                <a:lnTo>
                  <a:pt x="50" y="106"/>
                </a:lnTo>
                <a:lnTo>
                  <a:pt x="63" y="106"/>
                </a:lnTo>
                <a:lnTo>
                  <a:pt x="72" y="108"/>
                </a:lnTo>
                <a:lnTo>
                  <a:pt x="79" y="109"/>
                </a:lnTo>
                <a:lnTo>
                  <a:pt x="86" y="112"/>
                </a:lnTo>
                <a:lnTo>
                  <a:pt x="92" y="116"/>
                </a:lnTo>
                <a:lnTo>
                  <a:pt x="96" y="120"/>
                </a:lnTo>
                <a:lnTo>
                  <a:pt x="99" y="126"/>
                </a:lnTo>
                <a:lnTo>
                  <a:pt x="100" y="133"/>
                </a:lnTo>
                <a:lnTo>
                  <a:pt x="101" y="141"/>
                </a:lnTo>
                <a:lnTo>
                  <a:pt x="100" y="150"/>
                </a:lnTo>
                <a:lnTo>
                  <a:pt x="99" y="158"/>
                </a:lnTo>
                <a:lnTo>
                  <a:pt x="96" y="163"/>
                </a:lnTo>
                <a:lnTo>
                  <a:pt x="91" y="169"/>
                </a:lnTo>
                <a:lnTo>
                  <a:pt x="85" y="174"/>
                </a:lnTo>
                <a:lnTo>
                  <a:pt x="79" y="177"/>
                </a:lnTo>
                <a:lnTo>
                  <a:pt x="72" y="179"/>
                </a:lnTo>
                <a:lnTo>
                  <a:pt x="63" y="180"/>
                </a:lnTo>
                <a:lnTo>
                  <a:pt x="55" y="179"/>
                </a:lnTo>
                <a:lnTo>
                  <a:pt x="46" y="177"/>
                </a:lnTo>
                <a:lnTo>
                  <a:pt x="40" y="173"/>
                </a:lnTo>
                <a:lnTo>
                  <a:pt x="35" y="168"/>
                </a:lnTo>
                <a:lnTo>
                  <a:pt x="31" y="162"/>
                </a:lnTo>
                <a:lnTo>
                  <a:pt x="27" y="154"/>
                </a:lnTo>
                <a:lnTo>
                  <a:pt x="25" y="146"/>
                </a:lnTo>
                <a:lnTo>
                  <a:pt x="24" y="136"/>
                </a:lnTo>
                <a:lnTo>
                  <a:pt x="0" y="136"/>
                </a:lnTo>
                <a:close/>
              </a:path>
            </a:pathLst>
          </a:custGeom>
          <a:solidFill>
            <a:srgbClr val="000080"/>
          </a:solidFill>
          <a:ln w="9525">
            <a:noFill/>
            <a:round/>
            <a:headEnd/>
            <a:tailEnd/>
          </a:ln>
        </p:spPr>
        <p:txBody>
          <a:bodyPr/>
          <a:lstStyle/>
          <a:p>
            <a:endParaRPr lang="ru-RU"/>
          </a:p>
        </p:txBody>
      </p:sp>
      <p:sp>
        <p:nvSpPr>
          <p:cNvPr id="24001" name="Freeform 449"/>
          <p:cNvSpPr>
            <a:spLocks noEditPoints="1"/>
          </p:cNvSpPr>
          <p:nvPr/>
        </p:nvSpPr>
        <p:spPr bwMode="auto">
          <a:xfrm>
            <a:off x="4919663" y="3873500"/>
            <a:ext cx="58737" cy="107950"/>
          </a:xfrm>
          <a:custGeom>
            <a:avLst/>
            <a:gdLst>
              <a:gd name="T0" fmla="*/ 4 w 128"/>
              <a:gd name="T1" fmla="*/ 163 h 204"/>
              <a:gd name="T2" fmla="*/ 11 w 128"/>
              <a:gd name="T3" fmla="*/ 182 h 204"/>
              <a:gd name="T4" fmla="*/ 26 w 128"/>
              <a:gd name="T5" fmla="*/ 196 h 204"/>
              <a:gd name="T6" fmla="*/ 46 w 128"/>
              <a:gd name="T7" fmla="*/ 203 h 204"/>
              <a:gd name="T8" fmla="*/ 67 w 128"/>
              <a:gd name="T9" fmla="*/ 204 h 204"/>
              <a:gd name="T10" fmla="*/ 82 w 128"/>
              <a:gd name="T11" fmla="*/ 201 h 204"/>
              <a:gd name="T12" fmla="*/ 94 w 128"/>
              <a:gd name="T13" fmla="*/ 193 h 204"/>
              <a:gd name="T14" fmla="*/ 105 w 128"/>
              <a:gd name="T15" fmla="*/ 182 h 204"/>
              <a:gd name="T16" fmla="*/ 114 w 128"/>
              <a:gd name="T17" fmla="*/ 168 h 204"/>
              <a:gd name="T18" fmla="*/ 121 w 128"/>
              <a:gd name="T19" fmla="*/ 151 h 204"/>
              <a:gd name="T20" fmla="*/ 126 w 128"/>
              <a:gd name="T21" fmla="*/ 131 h 204"/>
              <a:gd name="T22" fmla="*/ 128 w 128"/>
              <a:gd name="T23" fmla="*/ 106 h 204"/>
              <a:gd name="T24" fmla="*/ 128 w 128"/>
              <a:gd name="T25" fmla="*/ 82 h 204"/>
              <a:gd name="T26" fmla="*/ 126 w 128"/>
              <a:gd name="T27" fmla="*/ 62 h 204"/>
              <a:gd name="T28" fmla="*/ 122 w 128"/>
              <a:gd name="T29" fmla="*/ 45 h 204"/>
              <a:gd name="T30" fmla="*/ 114 w 128"/>
              <a:gd name="T31" fmla="*/ 31 h 204"/>
              <a:gd name="T32" fmla="*/ 106 w 128"/>
              <a:gd name="T33" fmla="*/ 19 h 204"/>
              <a:gd name="T34" fmla="*/ 96 w 128"/>
              <a:gd name="T35" fmla="*/ 10 h 204"/>
              <a:gd name="T36" fmla="*/ 84 w 128"/>
              <a:gd name="T37" fmla="*/ 4 h 204"/>
              <a:gd name="T38" fmla="*/ 70 w 128"/>
              <a:gd name="T39" fmla="*/ 0 h 204"/>
              <a:gd name="T40" fmla="*/ 49 w 128"/>
              <a:gd name="T41" fmla="*/ 2 h 204"/>
              <a:gd name="T42" fmla="*/ 26 w 128"/>
              <a:gd name="T43" fmla="*/ 11 h 204"/>
              <a:gd name="T44" fmla="*/ 10 w 128"/>
              <a:gd name="T45" fmla="*/ 30 h 204"/>
              <a:gd name="T46" fmla="*/ 1 w 128"/>
              <a:gd name="T47" fmla="*/ 54 h 204"/>
              <a:gd name="T48" fmla="*/ 1 w 128"/>
              <a:gd name="T49" fmla="*/ 82 h 204"/>
              <a:gd name="T50" fmla="*/ 10 w 128"/>
              <a:gd name="T51" fmla="*/ 106 h 204"/>
              <a:gd name="T52" fmla="*/ 25 w 128"/>
              <a:gd name="T53" fmla="*/ 124 h 204"/>
              <a:gd name="T54" fmla="*/ 46 w 128"/>
              <a:gd name="T55" fmla="*/ 133 h 204"/>
              <a:gd name="T56" fmla="*/ 71 w 128"/>
              <a:gd name="T57" fmla="*/ 133 h 204"/>
              <a:gd name="T58" fmla="*/ 93 w 128"/>
              <a:gd name="T59" fmla="*/ 122 h 204"/>
              <a:gd name="T60" fmla="*/ 101 w 128"/>
              <a:gd name="T61" fmla="*/ 129 h 204"/>
              <a:gd name="T62" fmla="*/ 94 w 128"/>
              <a:gd name="T63" fmla="*/ 154 h 204"/>
              <a:gd name="T64" fmla="*/ 84 w 128"/>
              <a:gd name="T65" fmla="*/ 172 h 204"/>
              <a:gd name="T66" fmla="*/ 68 w 128"/>
              <a:gd name="T67" fmla="*/ 180 h 204"/>
              <a:gd name="T68" fmla="*/ 52 w 128"/>
              <a:gd name="T69" fmla="*/ 181 h 204"/>
              <a:gd name="T70" fmla="*/ 39 w 128"/>
              <a:gd name="T71" fmla="*/ 176 h 204"/>
              <a:gd name="T72" fmla="*/ 31 w 128"/>
              <a:gd name="T73" fmla="*/ 169 h 204"/>
              <a:gd name="T74" fmla="*/ 27 w 128"/>
              <a:gd name="T75" fmla="*/ 158 h 204"/>
              <a:gd name="T76" fmla="*/ 2 w 128"/>
              <a:gd name="T77" fmla="*/ 152 h 204"/>
              <a:gd name="T78" fmla="*/ 27 w 128"/>
              <a:gd name="T79" fmla="*/ 58 h 204"/>
              <a:gd name="T80" fmla="*/ 32 w 128"/>
              <a:gd name="T81" fmla="*/ 42 h 204"/>
              <a:gd name="T82" fmla="*/ 41 w 128"/>
              <a:gd name="T83" fmla="*/ 31 h 204"/>
              <a:gd name="T84" fmla="*/ 54 w 128"/>
              <a:gd name="T85" fmla="*/ 25 h 204"/>
              <a:gd name="T86" fmla="*/ 70 w 128"/>
              <a:gd name="T87" fmla="*/ 25 h 204"/>
              <a:gd name="T88" fmla="*/ 84 w 128"/>
              <a:gd name="T89" fmla="*/ 31 h 204"/>
              <a:gd name="T90" fmla="*/ 93 w 128"/>
              <a:gd name="T91" fmla="*/ 42 h 204"/>
              <a:gd name="T92" fmla="*/ 98 w 128"/>
              <a:gd name="T93" fmla="*/ 58 h 204"/>
              <a:gd name="T94" fmla="*/ 98 w 128"/>
              <a:gd name="T95" fmla="*/ 77 h 204"/>
              <a:gd name="T96" fmla="*/ 93 w 128"/>
              <a:gd name="T97" fmla="*/ 92 h 204"/>
              <a:gd name="T98" fmla="*/ 84 w 128"/>
              <a:gd name="T99" fmla="*/ 103 h 204"/>
              <a:gd name="T100" fmla="*/ 70 w 128"/>
              <a:gd name="T101" fmla="*/ 109 h 204"/>
              <a:gd name="T102" fmla="*/ 53 w 128"/>
              <a:gd name="T103" fmla="*/ 109 h 204"/>
              <a:gd name="T104" fmla="*/ 40 w 128"/>
              <a:gd name="T105" fmla="*/ 103 h 204"/>
              <a:gd name="T106" fmla="*/ 31 w 128"/>
              <a:gd name="T107" fmla="*/ 92 h 204"/>
              <a:gd name="T108" fmla="*/ 27 w 128"/>
              <a:gd name="T109" fmla="*/ 77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4"/>
              <a:gd name="T167" fmla="*/ 128 w 128"/>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4">
                <a:moveTo>
                  <a:pt x="2" y="152"/>
                </a:moveTo>
                <a:lnTo>
                  <a:pt x="4" y="163"/>
                </a:lnTo>
                <a:lnTo>
                  <a:pt x="6" y="173"/>
                </a:lnTo>
                <a:lnTo>
                  <a:pt x="11" y="182"/>
                </a:lnTo>
                <a:lnTo>
                  <a:pt x="17" y="190"/>
                </a:lnTo>
                <a:lnTo>
                  <a:pt x="26" y="196"/>
                </a:lnTo>
                <a:lnTo>
                  <a:pt x="35" y="201"/>
                </a:lnTo>
                <a:lnTo>
                  <a:pt x="46" y="203"/>
                </a:lnTo>
                <a:lnTo>
                  <a:pt x="58" y="204"/>
                </a:lnTo>
                <a:lnTo>
                  <a:pt x="67" y="204"/>
                </a:lnTo>
                <a:lnTo>
                  <a:pt x="74" y="202"/>
                </a:lnTo>
                <a:lnTo>
                  <a:pt x="82" y="201"/>
                </a:lnTo>
                <a:lnTo>
                  <a:pt x="88" y="197"/>
                </a:lnTo>
                <a:lnTo>
                  <a:pt x="94" y="193"/>
                </a:lnTo>
                <a:lnTo>
                  <a:pt x="99" y="188"/>
                </a:lnTo>
                <a:lnTo>
                  <a:pt x="105" y="182"/>
                </a:lnTo>
                <a:lnTo>
                  <a:pt x="110" y="176"/>
                </a:lnTo>
                <a:lnTo>
                  <a:pt x="114" y="168"/>
                </a:lnTo>
                <a:lnTo>
                  <a:pt x="117" y="160"/>
                </a:lnTo>
                <a:lnTo>
                  <a:pt x="121" y="151"/>
                </a:lnTo>
                <a:lnTo>
                  <a:pt x="124" y="141"/>
                </a:lnTo>
                <a:lnTo>
                  <a:pt x="126" y="131"/>
                </a:lnTo>
                <a:lnTo>
                  <a:pt x="127" y="119"/>
                </a:lnTo>
                <a:lnTo>
                  <a:pt x="128" y="106"/>
                </a:lnTo>
                <a:lnTo>
                  <a:pt x="128" y="94"/>
                </a:lnTo>
                <a:lnTo>
                  <a:pt x="128" y="82"/>
                </a:lnTo>
                <a:lnTo>
                  <a:pt x="127" y="71"/>
                </a:lnTo>
                <a:lnTo>
                  <a:pt x="126" y="62"/>
                </a:lnTo>
                <a:lnTo>
                  <a:pt x="124" y="53"/>
                </a:lnTo>
                <a:lnTo>
                  <a:pt x="122" y="45"/>
                </a:lnTo>
                <a:lnTo>
                  <a:pt x="118" y="38"/>
                </a:lnTo>
                <a:lnTo>
                  <a:pt x="114" y="31"/>
                </a:lnTo>
                <a:lnTo>
                  <a:pt x="111" y="24"/>
                </a:lnTo>
                <a:lnTo>
                  <a:pt x="106" y="19"/>
                </a:lnTo>
                <a:lnTo>
                  <a:pt x="102" y="14"/>
                </a:lnTo>
                <a:lnTo>
                  <a:pt x="96" y="10"/>
                </a:lnTo>
                <a:lnTo>
                  <a:pt x="90" y="6"/>
                </a:lnTo>
                <a:lnTo>
                  <a:pt x="84" y="4"/>
                </a:lnTo>
                <a:lnTo>
                  <a:pt x="77" y="2"/>
                </a:lnTo>
                <a:lnTo>
                  <a:pt x="70" y="0"/>
                </a:lnTo>
                <a:lnTo>
                  <a:pt x="62" y="0"/>
                </a:lnTo>
                <a:lnTo>
                  <a:pt x="49" y="2"/>
                </a:lnTo>
                <a:lnTo>
                  <a:pt x="36" y="5"/>
                </a:lnTo>
                <a:lnTo>
                  <a:pt x="26" y="11"/>
                </a:lnTo>
                <a:lnTo>
                  <a:pt x="17" y="19"/>
                </a:lnTo>
                <a:lnTo>
                  <a:pt x="10" y="30"/>
                </a:lnTo>
                <a:lnTo>
                  <a:pt x="5" y="40"/>
                </a:lnTo>
                <a:lnTo>
                  <a:pt x="1" y="54"/>
                </a:lnTo>
                <a:lnTo>
                  <a:pt x="0" y="68"/>
                </a:lnTo>
                <a:lnTo>
                  <a:pt x="1" y="82"/>
                </a:lnTo>
                <a:lnTo>
                  <a:pt x="5" y="95"/>
                </a:lnTo>
                <a:lnTo>
                  <a:pt x="10" y="106"/>
                </a:lnTo>
                <a:lnTo>
                  <a:pt x="16" y="116"/>
                </a:lnTo>
                <a:lnTo>
                  <a:pt x="25" y="124"/>
                </a:lnTo>
                <a:lnTo>
                  <a:pt x="35" y="130"/>
                </a:lnTo>
                <a:lnTo>
                  <a:pt x="46" y="133"/>
                </a:lnTo>
                <a:lnTo>
                  <a:pt x="58" y="134"/>
                </a:lnTo>
                <a:lnTo>
                  <a:pt x="71" y="133"/>
                </a:lnTo>
                <a:lnTo>
                  <a:pt x="83" y="129"/>
                </a:lnTo>
                <a:lnTo>
                  <a:pt x="93" y="122"/>
                </a:lnTo>
                <a:lnTo>
                  <a:pt x="102" y="112"/>
                </a:lnTo>
                <a:lnTo>
                  <a:pt x="101" y="129"/>
                </a:lnTo>
                <a:lnTo>
                  <a:pt x="97" y="143"/>
                </a:lnTo>
                <a:lnTo>
                  <a:pt x="94" y="154"/>
                </a:lnTo>
                <a:lnTo>
                  <a:pt x="89" y="163"/>
                </a:lnTo>
                <a:lnTo>
                  <a:pt x="84" y="172"/>
                </a:lnTo>
                <a:lnTo>
                  <a:pt x="76" y="176"/>
                </a:lnTo>
                <a:lnTo>
                  <a:pt x="68" y="180"/>
                </a:lnTo>
                <a:lnTo>
                  <a:pt x="58" y="181"/>
                </a:lnTo>
                <a:lnTo>
                  <a:pt x="52" y="181"/>
                </a:lnTo>
                <a:lnTo>
                  <a:pt x="46" y="179"/>
                </a:lnTo>
                <a:lnTo>
                  <a:pt x="39" y="176"/>
                </a:lnTo>
                <a:lnTo>
                  <a:pt x="35" y="173"/>
                </a:lnTo>
                <a:lnTo>
                  <a:pt x="31" y="169"/>
                </a:lnTo>
                <a:lnTo>
                  <a:pt x="29" y="163"/>
                </a:lnTo>
                <a:lnTo>
                  <a:pt x="27" y="158"/>
                </a:lnTo>
                <a:lnTo>
                  <a:pt x="26" y="152"/>
                </a:lnTo>
                <a:lnTo>
                  <a:pt x="2" y="152"/>
                </a:lnTo>
                <a:close/>
                <a:moveTo>
                  <a:pt x="26" y="68"/>
                </a:moveTo>
                <a:lnTo>
                  <a:pt x="27" y="58"/>
                </a:lnTo>
                <a:lnTo>
                  <a:pt x="29" y="49"/>
                </a:lnTo>
                <a:lnTo>
                  <a:pt x="32" y="42"/>
                </a:lnTo>
                <a:lnTo>
                  <a:pt x="36" y="35"/>
                </a:lnTo>
                <a:lnTo>
                  <a:pt x="41" y="31"/>
                </a:lnTo>
                <a:lnTo>
                  <a:pt x="47" y="27"/>
                </a:lnTo>
                <a:lnTo>
                  <a:pt x="54" y="25"/>
                </a:lnTo>
                <a:lnTo>
                  <a:pt x="63" y="24"/>
                </a:lnTo>
                <a:lnTo>
                  <a:pt x="70" y="25"/>
                </a:lnTo>
                <a:lnTo>
                  <a:pt x="77" y="27"/>
                </a:lnTo>
                <a:lnTo>
                  <a:pt x="84" y="31"/>
                </a:lnTo>
                <a:lnTo>
                  <a:pt x="89" y="35"/>
                </a:lnTo>
                <a:lnTo>
                  <a:pt x="93" y="42"/>
                </a:lnTo>
                <a:lnTo>
                  <a:pt x="96" y="49"/>
                </a:lnTo>
                <a:lnTo>
                  <a:pt x="98" y="58"/>
                </a:lnTo>
                <a:lnTo>
                  <a:pt x="99" y="67"/>
                </a:lnTo>
                <a:lnTo>
                  <a:pt x="98" y="77"/>
                </a:lnTo>
                <a:lnTo>
                  <a:pt x="96" y="85"/>
                </a:lnTo>
                <a:lnTo>
                  <a:pt x="93" y="92"/>
                </a:lnTo>
                <a:lnTo>
                  <a:pt x="89" y="98"/>
                </a:lnTo>
                <a:lnTo>
                  <a:pt x="84" y="103"/>
                </a:lnTo>
                <a:lnTo>
                  <a:pt x="77" y="108"/>
                </a:lnTo>
                <a:lnTo>
                  <a:pt x="70" y="109"/>
                </a:lnTo>
                <a:lnTo>
                  <a:pt x="62" y="110"/>
                </a:lnTo>
                <a:lnTo>
                  <a:pt x="53" y="109"/>
                </a:lnTo>
                <a:lnTo>
                  <a:pt x="47" y="108"/>
                </a:lnTo>
                <a:lnTo>
                  <a:pt x="40" y="103"/>
                </a:lnTo>
                <a:lnTo>
                  <a:pt x="35" y="98"/>
                </a:lnTo>
                <a:lnTo>
                  <a:pt x="31" y="92"/>
                </a:lnTo>
                <a:lnTo>
                  <a:pt x="28" y="85"/>
                </a:lnTo>
                <a:lnTo>
                  <a:pt x="27" y="77"/>
                </a:lnTo>
                <a:lnTo>
                  <a:pt x="26" y="68"/>
                </a:lnTo>
                <a:close/>
              </a:path>
            </a:pathLst>
          </a:custGeom>
          <a:solidFill>
            <a:srgbClr val="000080"/>
          </a:solidFill>
          <a:ln w="9525">
            <a:noFill/>
            <a:round/>
            <a:headEnd/>
            <a:tailEnd/>
          </a:ln>
        </p:spPr>
        <p:txBody>
          <a:bodyPr/>
          <a:lstStyle/>
          <a:p>
            <a:endParaRPr lang="ru-RU"/>
          </a:p>
        </p:txBody>
      </p:sp>
      <p:sp>
        <p:nvSpPr>
          <p:cNvPr id="24002" name="Freeform 450"/>
          <p:cNvSpPr>
            <a:spLocks/>
          </p:cNvSpPr>
          <p:nvPr/>
        </p:nvSpPr>
        <p:spPr bwMode="auto">
          <a:xfrm>
            <a:off x="5534025" y="3867150"/>
            <a:ext cx="80963" cy="114300"/>
          </a:xfrm>
          <a:custGeom>
            <a:avLst/>
            <a:gdLst>
              <a:gd name="T0" fmla="*/ 154 w 171"/>
              <a:gd name="T1" fmla="*/ 211 h 215"/>
              <a:gd name="T2" fmla="*/ 171 w 171"/>
              <a:gd name="T3" fmla="*/ 99 h 215"/>
              <a:gd name="T4" fmla="*/ 89 w 171"/>
              <a:gd name="T5" fmla="*/ 122 h 215"/>
              <a:gd name="T6" fmla="*/ 148 w 171"/>
              <a:gd name="T7" fmla="*/ 124 h 215"/>
              <a:gd name="T8" fmla="*/ 143 w 171"/>
              <a:gd name="T9" fmla="*/ 152 h 215"/>
              <a:gd name="T10" fmla="*/ 132 w 171"/>
              <a:gd name="T11" fmla="*/ 172 h 215"/>
              <a:gd name="T12" fmla="*/ 113 w 171"/>
              <a:gd name="T13" fmla="*/ 185 h 215"/>
              <a:gd name="T14" fmla="*/ 90 w 171"/>
              <a:gd name="T15" fmla="*/ 190 h 215"/>
              <a:gd name="T16" fmla="*/ 63 w 171"/>
              <a:gd name="T17" fmla="*/ 184 h 215"/>
              <a:gd name="T18" fmla="*/ 43 w 171"/>
              <a:gd name="T19" fmla="*/ 167 h 215"/>
              <a:gd name="T20" fmla="*/ 31 w 171"/>
              <a:gd name="T21" fmla="*/ 142 h 215"/>
              <a:gd name="T22" fmla="*/ 26 w 171"/>
              <a:gd name="T23" fmla="*/ 107 h 215"/>
              <a:gd name="T24" fmla="*/ 31 w 171"/>
              <a:gd name="T25" fmla="*/ 72 h 215"/>
              <a:gd name="T26" fmla="*/ 43 w 171"/>
              <a:gd name="T27" fmla="*/ 46 h 215"/>
              <a:gd name="T28" fmla="*/ 63 w 171"/>
              <a:gd name="T29" fmla="*/ 30 h 215"/>
              <a:gd name="T30" fmla="*/ 91 w 171"/>
              <a:gd name="T31" fmla="*/ 24 h 215"/>
              <a:gd name="T32" fmla="*/ 110 w 171"/>
              <a:gd name="T33" fmla="*/ 27 h 215"/>
              <a:gd name="T34" fmla="*/ 125 w 171"/>
              <a:gd name="T35" fmla="*/ 35 h 215"/>
              <a:gd name="T36" fmla="*/ 136 w 171"/>
              <a:gd name="T37" fmla="*/ 49 h 215"/>
              <a:gd name="T38" fmla="*/ 142 w 171"/>
              <a:gd name="T39" fmla="*/ 66 h 215"/>
              <a:gd name="T40" fmla="*/ 164 w 171"/>
              <a:gd name="T41" fmla="*/ 51 h 215"/>
              <a:gd name="T42" fmla="*/ 152 w 171"/>
              <a:gd name="T43" fmla="*/ 27 h 215"/>
              <a:gd name="T44" fmla="*/ 133 w 171"/>
              <a:gd name="T45" fmla="*/ 10 h 215"/>
              <a:gd name="T46" fmla="*/ 106 w 171"/>
              <a:gd name="T47" fmla="*/ 1 h 215"/>
              <a:gd name="T48" fmla="*/ 80 w 171"/>
              <a:gd name="T49" fmla="*/ 0 h 215"/>
              <a:gd name="T50" fmla="*/ 62 w 171"/>
              <a:gd name="T51" fmla="*/ 4 h 215"/>
              <a:gd name="T52" fmla="*/ 45 w 171"/>
              <a:gd name="T53" fmla="*/ 11 h 215"/>
              <a:gd name="T54" fmla="*/ 31 w 171"/>
              <a:gd name="T55" fmla="*/ 22 h 215"/>
              <a:gd name="T56" fmla="*/ 19 w 171"/>
              <a:gd name="T57" fmla="*/ 36 h 215"/>
              <a:gd name="T58" fmla="*/ 9 w 171"/>
              <a:gd name="T59" fmla="*/ 53 h 215"/>
              <a:gd name="T60" fmla="*/ 3 w 171"/>
              <a:gd name="T61" fmla="*/ 73 h 215"/>
              <a:gd name="T62" fmla="*/ 0 w 171"/>
              <a:gd name="T63" fmla="*/ 95 h 215"/>
              <a:gd name="T64" fmla="*/ 0 w 171"/>
              <a:gd name="T65" fmla="*/ 120 h 215"/>
              <a:gd name="T66" fmla="*/ 3 w 171"/>
              <a:gd name="T67" fmla="*/ 142 h 215"/>
              <a:gd name="T68" fmla="*/ 9 w 171"/>
              <a:gd name="T69" fmla="*/ 162 h 215"/>
              <a:gd name="T70" fmla="*/ 19 w 171"/>
              <a:gd name="T71" fmla="*/ 179 h 215"/>
              <a:gd name="T72" fmla="*/ 31 w 171"/>
              <a:gd name="T73" fmla="*/ 193 h 215"/>
              <a:gd name="T74" fmla="*/ 43 w 171"/>
              <a:gd name="T75" fmla="*/ 204 h 215"/>
              <a:gd name="T76" fmla="*/ 59 w 171"/>
              <a:gd name="T77" fmla="*/ 211 h 215"/>
              <a:gd name="T78" fmla="*/ 76 w 171"/>
              <a:gd name="T79" fmla="*/ 215 h 215"/>
              <a:gd name="T80" fmla="*/ 95 w 171"/>
              <a:gd name="T81" fmla="*/ 215 h 215"/>
              <a:gd name="T82" fmla="*/ 114 w 171"/>
              <a:gd name="T83" fmla="*/ 211 h 215"/>
              <a:gd name="T84" fmla="*/ 130 w 171"/>
              <a:gd name="T85" fmla="*/ 202 h 215"/>
              <a:gd name="T86" fmla="*/ 143 w 171"/>
              <a:gd name="T87" fmla="*/ 190 h 21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1"/>
              <a:gd name="T133" fmla="*/ 0 h 215"/>
              <a:gd name="T134" fmla="*/ 171 w 171"/>
              <a:gd name="T135" fmla="*/ 215 h 21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1" h="215">
                <a:moveTo>
                  <a:pt x="149" y="181"/>
                </a:moveTo>
                <a:lnTo>
                  <a:pt x="154" y="211"/>
                </a:lnTo>
                <a:lnTo>
                  <a:pt x="171" y="211"/>
                </a:lnTo>
                <a:lnTo>
                  <a:pt x="171" y="99"/>
                </a:lnTo>
                <a:lnTo>
                  <a:pt x="89" y="99"/>
                </a:lnTo>
                <a:lnTo>
                  <a:pt x="89" y="122"/>
                </a:lnTo>
                <a:lnTo>
                  <a:pt x="148" y="122"/>
                </a:lnTo>
                <a:lnTo>
                  <a:pt x="148" y="124"/>
                </a:lnTo>
                <a:lnTo>
                  <a:pt x="147" y="140"/>
                </a:lnTo>
                <a:lnTo>
                  <a:pt x="143" y="152"/>
                </a:lnTo>
                <a:lnTo>
                  <a:pt x="138" y="163"/>
                </a:lnTo>
                <a:lnTo>
                  <a:pt x="132" y="172"/>
                </a:lnTo>
                <a:lnTo>
                  <a:pt x="123" y="179"/>
                </a:lnTo>
                <a:lnTo>
                  <a:pt x="113" y="185"/>
                </a:lnTo>
                <a:lnTo>
                  <a:pt x="102" y="188"/>
                </a:lnTo>
                <a:lnTo>
                  <a:pt x="90" y="190"/>
                </a:lnTo>
                <a:lnTo>
                  <a:pt x="76" y="188"/>
                </a:lnTo>
                <a:lnTo>
                  <a:pt x="63" y="184"/>
                </a:lnTo>
                <a:lnTo>
                  <a:pt x="53" y="177"/>
                </a:lnTo>
                <a:lnTo>
                  <a:pt x="43" y="167"/>
                </a:lnTo>
                <a:lnTo>
                  <a:pt x="36" y="156"/>
                </a:lnTo>
                <a:lnTo>
                  <a:pt x="31" y="142"/>
                </a:lnTo>
                <a:lnTo>
                  <a:pt x="27" y="126"/>
                </a:lnTo>
                <a:lnTo>
                  <a:pt x="26" y="107"/>
                </a:lnTo>
                <a:lnTo>
                  <a:pt x="27" y="88"/>
                </a:lnTo>
                <a:lnTo>
                  <a:pt x="31" y="72"/>
                </a:lnTo>
                <a:lnTo>
                  <a:pt x="36" y="58"/>
                </a:lnTo>
                <a:lnTo>
                  <a:pt x="43" y="46"/>
                </a:lnTo>
                <a:lnTo>
                  <a:pt x="53" y="37"/>
                </a:lnTo>
                <a:lnTo>
                  <a:pt x="63" y="30"/>
                </a:lnTo>
                <a:lnTo>
                  <a:pt x="76" y="25"/>
                </a:lnTo>
                <a:lnTo>
                  <a:pt x="91" y="24"/>
                </a:lnTo>
                <a:lnTo>
                  <a:pt x="101" y="25"/>
                </a:lnTo>
                <a:lnTo>
                  <a:pt x="110" y="27"/>
                </a:lnTo>
                <a:lnTo>
                  <a:pt x="118" y="30"/>
                </a:lnTo>
                <a:lnTo>
                  <a:pt x="125" y="35"/>
                </a:lnTo>
                <a:lnTo>
                  <a:pt x="132" y="42"/>
                </a:lnTo>
                <a:lnTo>
                  <a:pt x="136" y="49"/>
                </a:lnTo>
                <a:lnTo>
                  <a:pt x="140" y="57"/>
                </a:lnTo>
                <a:lnTo>
                  <a:pt x="142" y="66"/>
                </a:lnTo>
                <a:lnTo>
                  <a:pt x="168" y="66"/>
                </a:lnTo>
                <a:lnTo>
                  <a:pt x="164" y="51"/>
                </a:lnTo>
                <a:lnTo>
                  <a:pt x="159" y="38"/>
                </a:lnTo>
                <a:lnTo>
                  <a:pt x="152" y="27"/>
                </a:lnTo>
                <a:lnTo>
                  <a:pt x="143" y="17"/>
                </a:lnTo>
                <a:lnTo>
                  <a:pt x="133" y="10"/>
                </a:lnTo>
                <a:lnTo>
                  <a:pt x="120" y="4"/>
                </a:lnTo>
                <a:lnTo>
                  <a:pt x="106" y="1"/>
                </a:lnTo>
                <a:lnTo>
                  <a:pt x="91" y="0"/>
                </a:lnTo>
                <a:lnTo>
                  <a:pt x="80" y="0"/>
                </a:lnTo>
                <a:lnTo>
                  <a:pt x="71" y="2"/>
                </a:lnTo>
                <a:lnTo>
                  <a:pt x="62" y="4"/>
                </a:lnTo>
                <a:lnTo>
                  <a:pt x="53" y="7"/>
                </a:lnTo>
                <a:lnTo>
                  <a:pt x="45" y="11"/>
                </a:lnTo>
                <a:lnTo>
                  <a:pt x="38" y="16"/>
                </a:lnTo>
                <a:lnTo>
                  <a:pt x="31" y="22"/>
                </a:lnTo>
                <a:lnTo>
                  <a:pt x="24" y="29"/>
                </a:lnTo>
                <a:lnTo>
                  <a:pt x="19" y="36"/>
                </a:lnTo>
                <a:lnTo>
                  <a:pt x="14" y="44"/>
                </a:lnTo>
                <a:lnTo>
                  <a:pt x="9" y="53"/>
                </a:lnTo>
                <a:lnTo>
                  <a:pt x="6" y="63"/>
                </a:lnTo>
                <a:lnTo>
                  <a:pt x="3" y="73"/>
                </a:lnTo>
                <a:lnTo>
                  <a:pt x="2" y="84"/>
                </a:lnTo>
                <a:lnTo>
                  <a:pt x="0" y="95"/>
                </a:lnTo>
                <a:lnTo>
                  <a:pt x="0" y="108"/>
                </a:lnTo>
                <a:lnTo>
                  <a:pt x="0" y="120"/>
                </a:lnTo>
                <a:lnTo>
                  <a:pt x="2" y="131"/>
                </a:lnTo>
                <a:lnTo>
                  <a:pt x="3" y="142"/>
                </a:lnTo>
                <a:lnTo>
                  <a:pt x="6" y="152"/>
                </a:lnTo>
                <a:lnTo>
                  <a:pt x="9" y="162"/>
                </a:lnTo>
                <a:lnTo>
                  <a:pt x="14" y="171"/>
                </a:lnTo>
                <a:lnTo>
                  <a:pt x="19" y="179"/>
                </a:lnTo>
                <a:lnTo>
                  <a:pt x="24" y="186"/>
                </a:lnTo>
                <a:lnTo>
                  <a:pt x="31" y="193"/>
                </a:lnTo>
                <a:lnTo>
                  <a:pt x="37" y="199"/>
                </a:lnTo>
                <a:lnTo>
                  <a:pt x="43" y="204"/>
                </a:lnTo>
                <a:lnTo>
                  <a:pt x="52" y="208"/>
                </a:lnTo>
                <a:lnTo>
                  <a:pt x="59" y="211"/>
                </a:lnTo>
                <a:lnTo>
                  <a:pt x="67" y="213"/>
                </a:lnTo>
                <a:lnTo>
                  <a:pt x="76" y="215"/>
                </a:lnTo>
                <a:lnTo>
                  <a:pt x="85" y="215"/>
                </a:lnTo>
                <a:lnTo>
                  <a:pt x="95" y="215"/>
                </a:lnTo>
                <a:lnTo>
                  <a:pt x="104" y="213"/>
                </a:lnTo>
                <a:lnTo>
                  <a:pt x="114" y="211"/>
                </a:lnTo>
                <a:lnTo>
                  <a:pt x="121" y="207"/>
                </a:lnTo>
                <a:lnTo>
                  <a:pt x="130" y="202"/>
                </a:lnTo>
                <a:lnTo>
                  <a:pt x="136" y="197"/>
                </a:lnTo>
                <a:lnTo>
                  <a:pt x="143" y="190"/>
                </a:lnTo>
                <a:lnTo>
                  <a:pt x="149" y="181"/>
                </a:lnTo>
                <a:close/>
              </a:path>
            </a:pathLst>
          </a:custGeom>
          <a:solidFill>
            <a:srgbClr val="000080"/>
          </a:solidFill>
          <a:ln w="9525">
            <a:noFill/>
            <a:round/>
            <a:headEnd/>
            <a:tailEnd/>
          </a:ln>
        </p:spPr>
        <p:txBody>
          <a:bodyPr/>
          <a:lstStyle/>
          <a:p>
            <a:endParaRPr lang="ru-RU"/>
          </a:p>
        </p:txBody>
      </p:sp>
      <p:sp>
        <p:nvSpPr>
          <p:cNvPr id="24003" name="Freeform 451"/>
          <p:cNvSpPr>
            <a:spLocks noEditPoints="1"/>
          </p:cNvSpPr>
          <p:nvPr/>
        </p:nvSpPr>
        <p:spPr bwMode="auto">
          <a:xfrm>
            <a:off x="5626100" y="3897313"/>
            <a:ext cx="60325" cy="82550"/>
          </a:xfrm>
          <a:custGeom>
            <a:avLst/>
            <a:gdLst>
              <a:gd name="T0" fmla="*/ 91 w 129"/>
              <a:gd name="T1" fmla="*/ 99 h 158"/>
              <a:gd name="T2" fmla="*/ 88 w 129"/>
              <a:gd name="T3" fmla="*/ 114 h 158"/>
              <a:gd name="T4" fmla="*/ 79 w 129"/>
              <a:gd name="T5" fmla="*/ 125 h 158"/>
              <a:gd name="T6" fmla="*/ 66 w 129"/>
              <a:gd name="T7" fmla="*/ 134 h 158"/>
              <a:gd name="T8" fmla="*/ 49 w 129"/>
              <a:gd name="T9" fmla="*/ 136 h 158"/>
              <a:gd name="T10" fmla="*/ 38 w 129"/>
              <a:gd name="T11" fmla="*/ 135 h 158"/>
              <a:gd name="T12" fmla="*/ 31 w 129"/>
              <a:gd name="T13" fmla="*/ 130 h 158"/>
              <a:gd name="T14" fmla="*/ 27 w 129"/>
              <a:gd name="T15" fmla="*/ 122 h 158"/>
              <a:gd name="T16" fmla="*/ 24 w 129"/>
              <a:gd name="T17" fmla="*/ 113 h 158"/>
              <a:gd name="T18" fmla="*/ 25 w 129"/>
              <a:gd name="T19" fmla="*/ 102 h 158"/>
              <a:gd name="T20" fmla="*/ 30 w 129"/>
              <a:gd name="T21" fmla="*/ 95 h 158"/>
              <a:gd name="T22" fmla="*/ 37 w 129"/>
              <a:gd name="T23" fmla="*/ 89 h 158"/>
              <a:gd name="T24" fmla="*/ 48 w 129"/>
              <a:gd name="T25" fmla="*/ 87 h 158"/>
              <a:gd name="T26" fmla="*/ 71 w 129"/>
              <a:gd name="T27" fmla="*/ 84 h 158"/>
              <a:gd name="T28" fmla="*/ 91 w 129"/>
              <a:gd name="T29" fmla="*/ 77 h 158"/>
              <a:gd name="T30" fmla="*/ 93 w 129"/>
              <a:gd name="T31" fmla="*/ 139 h 158"/>
              <a:gd name="T32" fmla="*/ 96 w 129"/>
              <a:gd name="T33" fmla="*/ 148 h 158"/>
              <a:gd name="T34" fmla="*/ 101 w 129"/>
              <a:gd name="T35" fmla="*/ 153 h 158"/>
              <a:gd name="T36" fmla="*/ 110 w 129"/>
              <a:gd name="T37" fmla="*/ 157 h 158"/>
              <a:gd name="T38" fmla="*/ 121 w 129"/>
              <a:gd name="T39" fmla="*/ 156 h 158"/>
              <a:gd name="T40" fmla="*/ 129 w 129"/>
              <a:gd name="T41" fmla="*/ 135 h 158"/>
              <a:gd name="T42" fmla="*/ 118 w 129"/>
              <a:gd name="T43" fmla="*/ 135 h 158"/>
              <a:gd name="T44" fmla="*/ 114 w 129"/>
              <a:gd name="T45" fmla="*/ 127 h 158"/>
              <a:gd name="T46" fmla="*/ 114 w 129"/>
              <a:gd name="T47" fmla="*/ 45 h 158"/>
              <a:gd name="T48" fmla="*/ 111 w 129"/>
              <a:gd name="T49" fmla="*/ 25 h 158"/>
              <a:gd name="T50" fmla="*/ 101 w 129"/>
              <a:gd name="T51" fmla="*/ 10 h 158"/>
              <a:gd name="T52" fmla="*/ 84 w 129"/>
              <a:gd name="T53" fmla="*/ 2 h 158"/>
              <a:gd name="T54" fmla="*/ 61 w 129"/>
              <a:gd name="T55" fmla="*/ 0 h 158"/>
              <a:gd name="T56" fmla="*/ 38 w 129"/>
              <a:gd name="T57" fmla="*/ 3 h 158"/>
              <a:gd name="T58" fmla="*/ 21 w 129"/>
              <a:gd name="T59" fmla="*/ 13 h 158"/>
              <a:gd name="T60" fmla="*/ 11 w 129"/>
              <a:gd name="T61" fmla="*/ 28 h 158"/>
              <a:gd name="T62" fmla="*/ 6 w 129"/>
              <a:gd name="T63" fmla="*/ 47 h 158"/>
              <a:gd name="T64" fmla="*/ 29 w 129"/>
              <a:gd name="T65" fmla="*/ 49 h 158"/>
              <a:gd name="T66" fmla="*/ 31 w 129"/>
              <a:gd name="T67" fmla="*/ 37 h 158"/>
              <a:gd name="T68" fmla="*/ 37 w 129"/>
              <a:gd name="T69" fmla="*/ 29 h 158"/>
              <a:gd name="T70" fmla="*/ 47 w 129"/>
              <a:gd name="T71" fmla="*/ 23 h 158"/>
              <a:gd name="T72" fmla="*/ 60 w 129"/>
              <a:gd name="T73" fmla="*/ 22 h 158"/>
              <a:gd name="T74" fmla="*/ 74 w 129"/>
              <a:gd name="T75" fmla="*/ 23 h 158"/>
              <a:gd name="T76" fmla="*/ 83 w 129"/>
              <a:gd name="T77" fmla="*/ 28 h 158"/>
              <a:gd name="T78" fmla="*/ 89 w 129"/>
              <a:gd name="T79" fmla="*/ 35 h 158"/>
              <a:gd name="T80" fmla="*/ 91 w 129"/>
              <a:gd name="T81" fmla="*/ 44 h 158"/>
              <a:gd name="T82" fmla="*/ 90 w 129"/>
              <a:gd name="T83" fmla="*/ 54 h 158"/>
              <a:gd name="T84" fmla="*/ 84 w 129"/>
              <a:gd name="T85" fmla="*/ 59 h 158"/>
              <a:gd name="T86" fmla="*/ 71 w 129"/>
              <a:gd name="T87" fmla="*/ 63 h 158"/>
              <a:gd name="T88" fmla="*/ 48 w 129"/>
              <a:gd name="T89" fmla="*/ 65 h 158"/>
              <a:gd name="T90" fmla="*/ 27 w 129"/>
              <a:gd name="T91" fmla="*/ 71 h 158"/>
              <a:gd name="T92" fmla="*/ 12 w 129"/>
              <a:gd name="T93" fmla="*/ 80 h 158"/>
              <a:gd name="T94" fmla="*/ 3 w 129"/>
              <a:gd name="T95" fmla="*/ 94 h 158"/>
              <a:gd name="T96" fmla="*/ 0 w 129"/>
              <a:gd name="T97" fmla="*/ 113 h 158"/>
              <a:gd name="T98" fmla="*/ 3 w 129"/>
              <a:gd name="T99" fmla="*/ 131 h 158"/>
              <a:gd name="T100" fmla="*/ 12 w 129"/>
              <a:gd name="T101" fmla="*/ 146 h 158"/>
              <a:gd name="T102" fmla="*/ 25 w 129"/>
              <a:gd name="T103" fmla="*/ 155 h 158"/>
              <a:gd name="T104" fmla="*/ 44 w 129"/>
              <a:gd name="T105" fmla="*/ 158 h 158"/>
              <a:gd name="T106" fmla="*/ 71 w 129"/>
              <a:gd name="T107" fmla="*/ 152 h 158"/>
              <a:gd name="T108" fmla="*/ 93 w 129"/>
              <a:gd name="T109" fmla="*/ 134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7"/>
                </a:moveTo>
                <a:lnTo>
                  <a:pt x="91" y="99"/>
                </a:lnTo>
                <a:lnTo>
                  <a:pt x="90" y="107"/>
                </a:lnTo>
                <a:lnTo>
                  <a:pt x="88" y="114"/>
                </a:lnTo>
                <a:lnTo>
                  <a:pt x="84" y="120"/>
                </a:lnTo>
                <a:lnTo>
                  <a:pt x="79" y="125"/>
                </a:lnTo>
                <a:lnTo>
                  <a:pt x="73" y="130"/>
                </a:lnTo>
                <a:lnTo>
                  <a:pt x="66" y="134"/>
                </a:lnTo>
                <a:lnTo>
                  <a:pt x="58" y="135"/>
                </a:lnTo>
                <a:lnTo>
                  <a:pt x="49" y="136"/>
                </a:lnTo>
                <a:lnTo>
                  <a:pt x="43" y="136"/>
                </a:lnTo>
                <a:lnTo>
                  <a:pt x="38" y="135"/>
                </a:lnTo>
                <a:lnTo>
                  <a:pt x="34" y="132"/>
                </a:lnTo>
                <a:lnTo>
                  <a:pt x="31" y="130"/>
                </a:lnTo>
                <a:lnTo>
                  <a:pt x="28" y="127"/>
                </a:lnTo>
                <a:lnTo>
                  <a:pt x="27" y="122"/>
                </a:lnTo>
                <a:lnTo>
                  <a:pt x="24" y="117"/>
                </a:lnTo>
                <a:lnTo>
                  <a:pt x="24" y="113"/>
                </a:lnTo>
                <a:lnTo>
                  <a:pt x="24" y="107"/>
                </a:lnTo>
                <a:lnTo>
                  <a:pt x="25" y="102"/>
                </a:lnTo>
                <a:lnTo>
                  <a:pt x="28" y="99"/>
                </a:lnTo>
                <a:lnTo>
                  <a:pt x="30" y="95"/>
                </a:lnTo>
                <a:lnTo>
                  <a:pt x="33" y="92"/>
                </a:lnTo>
                <a:lnTo>
                  <a:pt x="37" y="89"/>
                </a:lnTo>
                <a:lnTo>
                  <a:pt x="42" y="88"/>
                </a:lnTo>
                <a:lnTo>
                  <a:pt x="48" y="87"/>
                </a:lnTo>
                <a:lnTo>
                  <a:pt x="59" y="85"/>
                </a:lnTo>
                <a:lnTo>
                  <a:pt x="71" y="84"/>
                </a:lnTo>
                <a:lnTo>
                  <a:pt x="81" y="81"/>
                </a:lnTo>
                <a:lnTo>
                  <a:pt x="91" y="77"/>
                </a:lnTo>
                <a:close/>
                <a:moveTo>
                  <a:pt x="93" y="134"/>
                </a:moveTo>
                <a:lnTo>
                  <a:pt x="93" y="139"/>
                </a:lnTo>
                <a:lnTo>
                  <a:pt x="94" y="144"/>
                </a:lnTo>
                <a:lnTo>
                  <a:pt x="96" y="148"/>
                </a:lnTo>
                <a:lnTo>
                  <a:pt x="98" y="151"/>
                </a:lnTo>
                <a:lnTo>
                  <a:pt x="101" y="153"/>
                </a:lnTo>
                <a:lnTo>
                  <a:pt x="106" y="156"/>
                </a:lnTo>
                <a:lnTo>
                  <a:pt x="110" y="157"/>
                </a:lnTo>
                <a:lnTo>
                  <a:pt x="116" y="157"/>
                </a:lnTo>
                <a:lnTo>
                  <a:pt x="121" y="156"/>
                </a:lnTo>
                <a:lnTo>
                  <a:pt x="129" y="155"/>
                </a:lnTo>
                <a:lnTo>
                  <a:pt x="129" y="135"/>
                </a:lnTo>
                <a:lnTo>
                  <a:pt x="122" y="136"/>
                </a:lnTo>
                <a:lnTo>
                  <a:pt x="118" y="135"/>
                </a:lnTo>
                <a:lnTo>
                  <a:pt x="115" y="131"/>
                </a:lnTo>
                <a:lnTo>
                  <a:pt x="114" y="127"/>
                </a:lnTo>
                <a:lnTo>
                  <a:pt x="114" y="120"/>
                </a:lnTo>
                <a:lnTo>
                  <a:pt x="114" y="45"/>
                </a:lnTo>
                <a:lnTo>
                  <a:pt x="113" y="35"/>
                </a:lnTo>
                <a:lnTo>
                  <a:pt x="111" y="25"/>
                </a:lnTo>
                <a:lnTo>
                  <a:pt x="107" y="17"/>
                </a:lnTo>
                <a:lnTo>
                  <a:pt x="101" y="10"/>
                </a:lnTo>
                <a:lnTo>
                  <a:pt x="94" y="6"/>
                </a:lnTo>
                <a:lnTo>
                  <a:pt x="84" y="2"/>
                </a:lnTo>
                <a:lnTo>
                  <a:pt x="74" y="1"/>
                </a:lnTo>
                <a:lnTo>
                  <a:pt x="61" y="0"/>
                </a:lnTo>
                <a:lnTo>
                  <a:pt x="49" y="1"/>
                </a:lnTo>
                <a:lnTo>
                  <a:pt x="38" y="3"/>
                </a:lnTo>
                <a:lnTo>
                  <a:pt x="29" y="7"/>
                </a:lnTo>
                <a:lnTo>
                  <a:pt x="21" y="13"/>
                </a:lnTo>
                <a:lnTo>
                  <a:pt x="15" y="19"/>
                </a:lnTo>
                <a:lnTo>
                  <a:pt x="11" y="28"/>
                </a:lnTo>
                <a:lnTo>
                  <a:pt x="8" y="37"/>
                </a:lnTo>
                <a:lnTo>
                  <a:pt x="6" y="47"/>
                </a:lnTo>
                <a:lnTo>
                  <a:pt x="6" y="49"/>
                </a:lnTo>
                <a:lnTo>
                  <a:pt x="29" y="49"/>
                </a:lnTo>
                <a:lnTo>
                  <a:pt x="29" y="43"/>
                </a:lnTo>
                <a:lnTo>
                  <a:pt x="31" y="37"/>
                </a:lnTo>
                <a:lnTo>
                  <a:pt x="33" y="32"/>
                </a:lnTo>
                <a:lnTo>
                  <a:pt x="37" y="29"/>
                </a:lnTo>
                <a:lnTo>
                  <a:pt x="41" y="25"/>
                </a:lnTo>
                <a:lnTo>
                  <a:pt x="47" y="23"/>
                </a:lnTo>
                <a:lnTo>
                  <a:pt x="53" y="22"/>
                </a:lnTo>
                <a:lnTo>
                  <a:pt x="60" y="22"/>
                </a:lnTo>
                <a:lnTo>
                  <a:pt x="68" y="22"/>
                </a:lnTo>
                <a:lnTo>
                  <a:pt x="74" y="23"/>
                </a:lnTo>
                <a:lnTo>
                  <a:pt x="79" y="25"/>
                </a:lnTo>
                <a:lnTo>
                  <a:pt x="83" y="28"/>
                </a:lnTo>
                <a:lnTo>
                  <a:pt x="87" y="30"/>
                </a:lnTo>
                <a:lnTo>
                  <a:pt x="89" y="35"/>
                </a:lnTo>
                <a:lnTo>
                  <a:pt x="91" y="38"/>
                </a:lnTo>
                <a:lnTo>
                  <a:pt x="91" y="44"/>
                </a:lnTo>
                <a:lnTo>
                  <a:pt x="91" y="50"/>
                </a:lnTo>
                <a:lnTo>
                  <a:pt x="90" y="54"/>
                </a:lnTo>
                <a:lnTo>
                  <a:pt x="89" y="57"/>
                </a:lnTo>
                <a:lnTo>
                  <a:pt x="84" y="59"/>
                </a:lnTo>
                <a:lnTo>
                  <a:pt x="79" y="61"/>
                </a:lnTo>
                <a:lnTo>
                  <a:pt x="71" y="63"/>
                </a:lnTo>
                <a:lnTo>
                  <a:pt x="60" y="64"/>
                </a:lnTo>
                <a:lnTo>
                  <a:pt x="48" y="65"/>
                </a:lnTo>
                <a:lnTo>
                  <a:pt x="36" y="67"/>
                </a:lnTo>
                <a:lnTo>
                  <a:pt x="27" y="71"/>
                </a:lnTo>
                <a:lnTo>
                  <a:pt x="18" y="74"/>
                </a:lnTo>
                <a:lnTo>
                  <a:pt x="12" y="80"/>
                </a:lnTo>
                <a:lnTo>
                  <a:pt x="6" y="86"/>
                </a:lnTo>
                <a:lnTo>
                  <a:pt x="3" y="94"/>
                </a:lnTo>
                <a:lnTo>
                  <a:pt x="1" y="102"/>
                </a:lnTo>
                <a:lnTo>
                  <a:pt x="0" y="113"/>
                </a:lnTo>
                <a:lnTo>
                  <a:pt x="1" y="123"/>
                </a:lnTo>
                <a:lnTo>
                  <a:pt x="3" y="131"/>
                </a:lnTo>
                <a:lnTo>
                  <a:pt x="6" y="139"/>
                </a:lnTo>
                <a:lnTo>
                  <a:pt x="12" y="146"/>
                </a:lnTo>
                <a:lnTo>
                  <a:pt x="18" y="151"/>
                </a:lnTo>
                <a:lnTo>
                  <a:pt x="25" y="155"/>
                </a:lnTo>
                <a:lnTo>
                  <a:pt x="35" y="157"/>
                </a:lnTo>
                <a:lnTo>
                  <a:pt x="44" y="158"/>
                </a:lnTo>
                <a:lnTo>
                  <a:pt x="58" y="157"/>
                </a:lnTo>
                <a:lnTo>
                  <a:pt x="71" y="152"/>
                </a:lnTo>
                <a:lnTo>
                  <a:pt x="82" y="144"/>
                </a:lnTo>
                <a:lnTo>
                  <a:pt x="93" y="134"/>
                </a:lnTo>
                <a:close/>
              </a:path>
            </a:pathLst>
          </a:custGeom>
          <a:solidFill>
            <a:srgbClr val="000080"/>
          </a:solidFill>
          <a:ln w="9525">
            <a:noFill/>
            <a:round/>
            <a:headEnd/>
            <a:tailEnd/>
          </a:ln>
        </p:spPr>
        <p:txBody>
          <a:bodyPr/>
          <a:lstStyle/>
          <a:p>
            <a:endParaRPr lang="ru-RU"/>
          </a:p>
        </p:txBody>
      </p:sp>
      <p:sp>
        <p:nvSpPr>
          <p:cNvPr id="24004" name="Freeform 452"/>
          <p:cNvSpPr>
            <a:spLocks/>
          </p:cNvSpPr>
          <p:nvPr/>
        </p:nvSpPr>
        <p:spPr bwMode="auto">
          <a:xfrm>
            <a:off x="5692775" y="3897313"/>
            <a:ext cx="53975" cy="82550"/>
          </a:xfrm>
          <a:custGeom>
            <a:avLst/>
            <a:gdLst>
              <a:gd name="T0" fmla="*/ 1 w 112"/>
              <a:gd name="T1" fmla="*/ 117 h 158"/>
              <a:gd name="T2" fmla="*/ 9 w 112"/>
              <a:gd name="T3" fmla="*/ 137 h 158"/>
              <a:gd name="T4" fmla="*/ 23 w 112"/>
              <a:gd name="T5" fmla="*/ 150 h 158"/>
              <a:gd name="T6" fmla="*/ 43 w 112"/>
              <a:gd name="T7" fmla="*/ 157 h 158"/>
              <a:gd name="T8" fmla="*/ 68 w 112"/>
              <a:gd name="T9" fmla="*/ 157 h 158"/>
              <a:gd name="T10" fmla="*/ 89 w 112"/>
              <a:gd name="T11" fmla="*/ 151 h 158"/>
              <a:gd name="T12" fmla="*/ 104 w 112"/>
              <a:gd name="T13" fmla="*/ 138 h 158"/>
              <a:gd name="T14" fmla="*/ 111 w 112"/>
              <a:gd name="T15" fmla="*/ 120 h 158"/>
              <a:gd name="T16" fmla="*/ 111 w 112"/>
              <a:gd name="T17" fmla="*/ 100 h 158"/>
              <a:gd name="T18" fmla="*/ 107 w 112"/>
              <a:gd name="T19" fmla="*/ 86 h 158"/>
              <a:gd name="T20" fmla="*/ 96 w 112"/>
              <a:gd name="T21" fmla="*/ 77 h 158"/>
              <a:gd name="T22" fmla="*/ 81 w 112"/>
              <a:gd name="T23" fmla="*/ 70 h 158"/>
              <a:gd name="T24" fmla="*/ 48 w 112"/>
              <a:gd name="T25" fmla="*/ 61 h 158"/>
              <a:gd name="T26" fmla="*/ 38 w 112"/>
              <a:gd name="T27" fmla="*/ 58 h 158"/>
              <a:gd name="T28" fmla="*/ 31 w 112"/>
              <a:gd name="T29" fmla="*/ 54 h 158"/>
              <a:gd name="T30" fmla="*/ 27 w 112"/>
              <a:gd name="T31" fmla="*/ 50 h 158"/>
              <a:gd name="T32" fmla="*/ 26 w 112"/>
              <a:gd name="T33" fmla="*/ 43 h 158"/>
              <a:gd name="T34" fmla="*/ 28 w 112"/>
              <a:gd name="T35" fmla="*/ 33 h 158"/>
              <a:gd name="T36" fmla="*/ 33 w 112"/>
              <a:gd name="T37" fmla="*/ 28 h 158"/>
              <a:gd name="T38" fmla="*/ 43 w 112"/>
              <a:gd name="T39" fmla="*/ 23 h 158"/>
              <a:gd name="T40" fmla="*/ 55 w 112"/>
              <a:gd name="T41" fmla="*/ 22 h 158"/>
              <a:gd name="T42" fmla="*/ 68 w 112"/>
              <a:gd name="T43" fmla="*/ 23 h 158"/>
              <a:gd name="T44" fmla="*/ 77 w 112"/>
              <a:gd name="T45" fmla="*/ 29 h 158"/>
              <a:gd name="T46" fmla="*/ 84 w 112"/>
              <a:gd name="T47" fmla="*/ 36 h 158"/>
              <a:gd name="T48" fmla="*/ 87 w 112"/>
              <a:gd name="T49" fmla="*/ 46 h 158"/>
              <a:gd name="T50" fmla="*/ 108 w 112"/>
              <a:gd name="T51" fmla="*/ 36 h 158"/>
              <a:gd name="T52" fmla="*/ 101 w 112"/>
              <a:gd name="T53" fmla="*/ 18 h 158"/>
              <a:gd name="T54" fmla="*/ 87 w 112"/>
              <a:gd name="T55" fmla="*/ 7 h 158"/>
              <a:gd name="T56" fmla="*/ 67 w 112"/>
              <a:gd name="T57" fmla="*/ 1 h 158"/>
              <a:gd name="T58" fmla="*/ 44 w 112"/>
              <a:gd name="T59" fmla="*/ 1 h 158"/>
              <a:gd name="T60" fmla="*/ 25 w 112"/>
              <a:gd name="T61" fmla="*/ 7 h 158"/>
              <a:gd name="T62" fmla="*/ 11 w 112"/>
              <a:gd name="T63" fmla="*/ 18 h 158"/>
              <a:gd name="T64" fmla="*/ 5 w 112"/>
              <a:gd name="T65" fmla="*/ 33 h 158"/>
              <a:gd name="T66" fmla="*/ 5 w 112"/>
              <a:gd name="T67" fmla="*/ 52 h 158"/>
              <a:gd name="T68" fmla="*/ 9 w 112"/>
              <a:gd name="T69" fmla="*/ 66 h 158"/>
              <a:gd name="T70" fmla="*/ 18 w 112"/>
              <a:gd name="T71" fmla="*/ 75 h 158"/>
              <a:gd name="T72" fmla="*/ 33 w 112"/>
              <a:gd name="T73" fmla="*/ 82 h 158"/>
              <a:gd name="T74" fmla="*/ 69 w 112"/>
              <a:gd name="T75" fmla="*/ 93 h 158"/>
              <a:gd name="T76" fmla="*/ 78 w 112"/>
              <a:gd name="T77" fmla="*/ 95 h 158"/>
              <a:gd name="T78" fmla="*/ 85 w 112"/>
              <a:gd name="T79" fmla="*/ 99 h 158"/>
              <a:gd name="T80" fmla="*/ 89 w 112"/>
              <a:gd name="T81" fmla="*/ 105 h 158"/>
              <a:gd name="T82" fmla="*/ 90 w 112"/>
              <a:gd name="T83" fmla="*/ 113 h 158"/>
              <a:gd name="T84" fmla="*/ 88 w 112"/>
              <a:gd name="T85" fmla="*/ 122 h 158"/>
              <a:gd name="T86" fmla="*/ 82 w 112"/>
              <a:gd name="T87" fmla="*/ 129 h 158"/>
              <a:gd name="T88" fmla="*/ 71 w 112"/>
              <a:gd name="T89" fmla="*/ 135 h 158"/>
              <a:gd name="T90" fmla="*/ 57 w 112"/>
              <a:gd name="T91" fmla="*/ 136 h 158"/>
              <a:gd name="T92" fmla="*/ 43 w 112"/>
              <a:gd name="T93" fmla="*/ 134 h 158"/>
              <a:gd name="T94" fmla="*/ 32 w 112"/>
              <a:gd name="T95" fmla="*/ 128 h 158"/>
              <a:gd name="T96" fmla="*/ 25 w 112"/>
              <a:gd name="T97" fmla="*/ 118 h 158"/>
              <a:gd name="T98" fmla="*/ 22 w 112"/>
              <a:gd name="T99" fmla="*/ 106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2"/>
              <a:gd name="T151" fmla="*/ 0 h 158"/>
              <a:gd name="T152" fmla="*/ 112 w 112"/>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2" h="158">
                <a:moveTo>
                  <a:pt x="0" y="106"/>
                </a:moveTo>
                <a:lnTo>
                  <a:pt x="1" y="117"/>
                </a:lnTo>
                <a:lnTo>
                  <a:pt x="4" y="128"/>
                </a:lnTo>
                <a:lnTo>
                  <a:pt x="9" y="137"/>
                </a:lnTo>
                <a:lnTo>
                  <a:pt x="14" y="144"/>
                </a:lnTo>
                <a:lnTo>
                  <a:pt x="23" y="150"/>
                </a:lnTo>
                <a:lnTo>
                  <a:pt x="32" y="155"/>
                </a:lnTo>
                <a:lnTo>
                  <a:pt x="43" y="157"/>
                </a:lnTo>
                <a:lnTo>
                  <a:pt x="55" y="158"/>
                </a:lnTo>
                <a:lnTo>
                  <a:pt x="68" y="157"/>
                </a:lnTo>
                <a:lnTo>
                  <a:pt x="80" y="155"/>
                </a:lnTo>
                <a:lnTo>
                  <a:pt x="89" y="151"/>
                </a:lnTo>
                <a:lnTo>
                  <a:pt x="97" y="145"/>
                </a:lnTo>
                <a:lnTo>
                  <a:pt x="104" y="138"/>
                </a:lnTo>
                <a:lnTo>
                  <a:pt x="108" y="130"/>
                </a:lnTo>
                <a:lnTo>
                  <a:pt x="111" y="120"/>
                </a:lnTo>
                <a:lnTo>
                  <a:pt x="112" y="109"/>
                </a:lnTo>
                <a:lnTo>
                  <a:pt x="111" y="100"/>
                </a:lnTo>
                <a:lnTo>
                  <a:pt x="110" y="93"/>
                </a:lnTo>
                <a:lnTo>
                  <a:pt x="107" y="86"/>
                </a:lnTo>
                <a:lnTo>
                  <a:pt x="102" y="81"/>
                </a:lnTo>
                <a:lnTo>
                  <a:pt x="96" y="77"/>
                </a:lnTo>
                <a:lnTo>
                  <a:pt x="89" y="73"/>
                </a:lnTo>
                <a:lnTo>
                  <a:pt x="81" y="70"/>
                </a:lnTo>
                <a:lnTo>
                  <a:pt x="71" y="67"/>
                </a:lnTo>
                <a:lnTo>
                  <a:pt x="48" y="61"/>
                </a:lnTo>
                <a:lnTo>
                  <a:pt x="43" y="59"/>
                </a:lnTo>
                <a:lnTo>
                  <a:pt x="38" y="58"/>
                </a:lnTo>
                <a:lnTo>
                  <a:pt x="34" y="57"/>
                </a:lnTo>
                <a:lnTo>
                  <a:pt x="31" y="54"/>
                </a:lnTo>
                <a:lnTo>
                  <a:pt x="29" y="52"/>
                </a:lnTo>
                <a:lnTo>
                  <a:pt x="27" y="50"/>
                </a:lnTo>
                <a:lnTo>
                  <a:pt x="26" y="46"/>
                </a:lnTo>
                <a:lnTo>
                  <a:pt x="26" y="43"/>
                </a:lnTo>
                <a:lnTo>
                  <a:pt x="26" y="38"/>
                </a:lnTo>
                <a:lnTo>
                  <a:pt x="28" y="33"/>
                </a:lnTo>
                <a:lnTo>
                  <a:pt x="30" y="30"/>
                </a:lnTo>
                <a:lnTo>
                  <a:pt x="33" y="28"/>
                </a:lnTo>
                <a:lnTo>
                  <a:pt x="37" y="25"/>
                </a:lnTo>
                <a:lnTo>
                  <a:pt x="43" y="23"/>
                </a:lnTo>
                <a:lnTo>
                  <a:pt x="48" y="22"/>
                </a:lnTo>
                <a:lnTo>
                  <a:pt x="55" y="22"/>
                </a:lnTo>
                <a:lnTo>
                  <a:pt x="62" y="22"/>
                </a:lnTo>
                <a:lnTo>
                  <a:pt x="68" y="23"/>
                </a:lnTo>
                <a:lnTo>
                  <a:pt x="73" y="25"/>
                </a:lnTo>
                <a:lnTo>
                  <a:pt x="77" y="29"/>
                </a:lnTo>
                <a:lnTo>
                  <a:pt x="82" y="32"/>
                </a:lnTo>
                <a:lnTo>
                  <a:pt x="84" y="36"/>
                </a:lnTo>
                <a:lnTo>
                  <a:pt x="86" y="40"/>
                </a:lnTo>
                <a:lnTo>
                  <a:pt x="87" y="46"/>
                </a:lnTo>
                <a:lnTo>
                  <a:pt x="109" y="46"/>
                </a:lnTo>
                <a:lnTo>
                  <a:pt x="108" y="36"/>
                </a:lnTo>
                <a:lnTo>
                  <a:pt x="105" y="26"/>
                </a:lnTo>
                <a:lnTo>
                  <a:pt x="101" y="18"/>
                </a:lnTo>
                <a:lnTo>
                  <a:pt x="94" y="13"/>
                </a:lnTo>
                <a:lnTo>
                  <a:pt x="87" y="7"/>
                </a:lnTo>
                <a:lnTo>
                  <a:pt x="77" y="3"/>
                </a:lnTo>
                <a:lnTo>
                  <a:pt x="67" y="1"/>
                </a:lnTo>
                <a:lnTo>
                  <a:pt x="55" y="0"/>
                </a:lnTo>
                <a:lnTo>
                  <a:pt x="44" y="1"/>
                </a:lnTo>
                <a:lnTo>
                  <a:pt x="33" y="3"/>
                </a:lnTo>
                <a:lnTo>
                  <a:pt x="25" y="7"/>
                </a:lnTo>
                <a:lnTo>
                  <a:pt x="17" y="11"/>
                </a:lnTo>
                <a:lnTo>
                  <a:pt x="11" y="18"/>
                </a:lnTo>
                <a:lnTo>
                  <a:pt x="7" y="25"/>
                </a:lnTo>
                <a:lnTo>
                  <a:pt x="5" y="33"/>
                </a:lnTo>
                <a:lnTo>
                  <a:pt x="4" y="43"/>
                </a:lnTo>
                <a:lnTo>
                  <a:pt x="5" y="52"/>
                </a:lnTo>
                <a:lnTo>
                  <a:pt x="6" y="59"/>
                </a:lnTo>
                <a:lnTo>
                  <a:pt x="9" y="66"/>
                </a:lnTo>
                <a:lnTo>
                  <a:pt x="13" y="71"/>
                </a:lnTo>
                <a:lnTo>
                  <a:pt x="18" y="75"/>
                </a:lnTo>
                <a:lnTo>
                  <a:pt x="25" y="79"/>
                </a:lnTo>
                <a:lnTo>
                  <a:pt x="33" y="82"/>
                </a:lnTo>
                <a:lnTo>
                  <a:pt x="42" y="85"/>
                </a:lnTo>
                <a:lnTo>
                  <a:pt x="69" y="93"/>
                </a:lnTo>
                <a:lnTo>
                  <a:pt x="73" y="94"/>
                </a:lnTo>
                <a:lnTo>
                  <a:pt x="78" y="95"/>
                </a:lnTo>
                <a:lnTo>
                  <a:pt x="82" y="98"/>
                </a:lnTo>
                <a:lnTo>
                  <a:pt x="85" y="99"/>
                </a:lnTo>
                <a:lnTo>
                  <a:pt x="87" y="102"/>
                </a:lnTo>
                <a:lnTo>
                  <a:pt x="89" y="105"/>
                </a:lnTo>
                <a:lnTo>
                  <a:pt x="90" y="108"/>
                </a:lnTo>
                <a:lnTo>
                  <a:pt x="90" y="113"/>
                </a:lnTo>
                <a:lnTo>
                  <a:pt x="89" y="117"/>
                </a:lnTo>
                <a:lnTo>
                  <a:pt x="88" y="122"/>
                </a:lnTo>
                <a:lnTo>
                  <a:pt x="85" y="127"/>
                </a:lnTo>
                <a:lnTo>
                  <a:pt x="82" y="129"/>
                </a:lnTo>
                <a:lnTo>
                  <a:pt x="76" y="132"/>
                </a:lnTo>
                <a:lnTo>
                  <a:pt x="71" y="135"/>
                </a:lnTo>
                <a:lnTo>
                  <a:pt x="65" y="136"/>
                </a:lnTo>
                <a:lnTo>
                  <a:pt x="57" y="136"/>
                </a:lnTo>
                <a:lnTo>
                  <a:pt x="50" y="136"/>
                </a:lnTo>
                <a:lnTo>
                  <a:pt x="43" y="134"/>
                </a:lnTo>
                <a:lnTo>
                  <a:pt x="36" y="131"/>
                </a:lnTo>
                <a:lnTo>
                  <a:pt x="32" y="128"/>
                </a:lnTo>
                <a:lnTo>
                  <a:pt x="28" y="124"/>
                </a:lnTo>
                <a:lnTo>
                  <a:pt x="25" y="118"/>
                </a:lnTo>
                <a:lnTo>
                  <a:pt x="23" y="113"/>
                </a:lnTo>
                <a:lnTo>
                  <a:pt x="22" y="106"/>
                </a:lnTo>
                <a:lnTo>
                  <a:pt x="0" y="106"/>
                </a:lnTo>
                <a:close/>
              </a:path>
            </a:pathLst>
          </a:custGeom>
          <a:solidFill>
            <a:srgbClr val="000080"/>
          </a:solidFill>
          <a:ln w="9525">
            <a:noFill/>
            <a:round/>
            <a:headEnd/>
            <a:tailEnd/>
          </a:ln>
        </p:spPr>
        <p:txBody>
          <a:bodyPr/>
          <a:lstStyle/>
          <a:p>
            <a:endParaRPr lang="ru-RU"/>
          </a:p>
        </p:txBody>
      </p:sp>
      <p:sp>
        <p:nvSpPr>
          <p:cNvPr id="24005" name="Freeform 453"/>
          <p:cNvSpPr>
            <a:spLocks/>
          </p:cNvSpPr>
          <p:nvPr/>
        </p:nvSpPr>
        <p:spPr bwMode="auto">
          <a:xfrm>
            <a:off x="5749925" y="3876675"/>
            <a:ext cx="33338" cy="103188"/>
          </a:xfrm>
          <a:custGeom>
            <a:avLst/>
            <a:gdLst>
              <a:gd name="T0" fmla="*/ 43 w 67"/>
              <a:gd name="T1" fmla="*/ 155 h 196"/>
              <a:gd name="T2" fmla="*/ 43 w 67"/>
              <a:gd name="T3" fmla="*/ 62 h 196"/>
              <a:gd name="T4" fmla="*/ 67 w 67"/>
              <a:gd name="T5" fmla="*/ 62 h 196"/>
              <a:gd name="T6" fmla="*/ 67 w 67"/>
              <a:gd name="T7" fmla="*/ 42 h 196"/>
              <a:gd name="T8" fmla="*/ 43 w 67"/>
              <a:gd name="T9" fmla="*/ 42 h 196"/>
              <a:gd name="T10" fmla="*/ 43 w 67"/>
              <a:gd name="T11" fmla="*/ 0 h 196"/>
              <a:gd name="T12" fmla="*/ 20 w 67"/>
              <a:gd name="T13" fmla="*/ 0 h 196"/>
              <a:gd name="T14" fmla="*/ 20 w 67"/>
              <a:gd name="T15" fmla="*/ 42 h 196"/>
              <a:gd name="T16" fmla="*/ 0 w 67"/>
              <a:gd name="T17" fmla="*/ 42 h 196"/>
              <a:gd name="T18" fmla="*/ 0 w 67"/>
              <a:gd name="T19" fmla="*/ 62 h 196"/>
              <a:gd name="T20" fmla="*/ 20 w 67"/>
              <a:gd name="T21" fmla="*/ 62 h 196"/>
              <a:gd name="T22" fmla="*/ 20 w 67"/>
              <a:gd name="T23" fmla="*/ 164 h 196"/>
              <a:gd name="T24" fmla="*/ 20 w 67"/>
              <a:gd name="T25" fmla="*/ 173 h 196"/>
              <a:gd name="T26" fmla="*/ 21 w 67"/>
              <a:gd name="T27" fmla="*/ 178 h 196"/>
              <a:gd name="T28" fmla="*/ 23 w 67"/>
              <a:gd name="T29" fmla="*/ 184 h 196"/>
              <a:gd name="T30" fmla="*/ 26 w 67"/>
              <a:gd name="T31" fmla="*/ 189 h 196"/>
              <a:gd name="T32" fmla="*/ 30 w 67"/>
              <a:gd name="T33" fmla="*/ 192 h 196"/>
              <a:gd name="T34" fmla="*/ 36 w 67"/>
              <a:gd name="T35" fmla="*/ 195 h 196"/>
              <a:gd name="T36" fmla="*/ 42 w 67"/>
              <a:gd name="T37" fmla="*/ 196 h 196"/>
              <a:gd name="T38" fmla="*/ 49 w 67"/>
              <a:gd name="T39" fmla="*/ 196 h 196"/>
              <a:gd name="T40" fmla="*/ 58 w 67"/>
              <a:gd name="T41" fmla="*/ 195 h 196"/>
              <a:gd name="T42" fmla="*/ 67 w 67"/>
              <a:gd name="T43" fmla="*/ 194 h 196"/>
              <a:gd name="T44" fmla="*/ 67 w 67"/>
              <a:gd name="T45" fmla="*/ 171 h 196"/>
              <a:gd name="T46" fmla="*/ 56 w 67"/>
              <a:gd name="T47" fmla="*/ 173 h 196"/>
              <a:gd name="T48" fmla="*/ 49 w 67"/>
              <a:gd name="T49" fmla="*/ 171 h 196"/>
              <a:gd name="T50" fmla="*/ 45 w 67"/>
              <a:gd name="T51" fmla="*/ 169 h 196"/>
              <a:gd name="T52" fmla="*/ 43 w 67"/>
              <a:gd name="T53" fmla="*/ 163 h 196"/>
              <a:gd name="T54" fmla="*/ 43 w 67"/>
              <a:gd name="T55" fmla="*/ 155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96"/>
              <a:gd name="T86" fmla="*/ 67 w 67"/>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96">
                <a:moveTo>
                  <a:pt x="43" y="155"/>
                </a:moveTo>
                <a:lnTo>
                  <a:pt x="43" y="62"/>
                </a:lnTo>
                <a:lnTo>
                  <a:pt x="67" y="62"/>
                </a:lnTo>
                <a:lnTo>
                  <a:pt x="67" y="42"/>
                </a:lnTo>
                <a:lnTo>
                  <a:pt x="43" y="42"/>
                </a:lnTo>
                <a:lnTo>
                  <a:pt x="43" y="0"/>
                </a:lnTo>
                <a:lnTo>
                  <a:pt x="20" y="0"/>
                </a:lnTo>
                <a:lnTo>
                  <a:pt x="20" y="42"/>
                </a:lnTo>
                <a:lnTo>
                  <a:pt x="0" y="42"/>
                </a:lnTo>
                <a:lnTo>
                  <a:pt x="0" y="62"/>
                </a:lnTo>
                <a:lnTo>
                  <a:pt x="20" y="62"/>
                </a:lnTo>
                <a:lnTo>
                  <a:pt x="20" y="164"/>
                </a:lnTo>
                <a:lnTo>
                  <a:pt x="20" y="173"/>
                </a:lnTo>
                <a:lnTo>
                  <a:pt x="21" y="178"/>
                </a:lnTo>
                <a:lnTo>
                  <a:pt x="23" y="184"/>
                </a:lnTo>
                <a:lnTo>
                  <a:pt x="26" y="189"/>
                </a:lnTo>
                <a:lnTo>
                  <a:pt x="30" y="192"/>
                </a:lnTo>
                <a:lnTo>
                  <a:pt x="36" y="195"/>
                </a:lnTo>
                <a:lnTo>
                  <a:pt x="42" y="196"/>
                </a:lnTo>
                <a:lnTo>
                  <a:pt x="49" y="196"/>
                </a:lnTo>
                <a:lnTo>
                  <a:pt x="58" y="195"/>
                </a:lnTo>
                <a:lnTo>
                  <a:pt x="67" y="194"/>
                </a:lnTo>
                <a:lnTo>
                  <a:pt x="67" y="171"/>
                </a:lnTo>
                <a:lnTo>
                  <a:pt x="56" y="173"/>
                </a:lnTo>
                <a:lnTo>
                  <a:pt x="49" y="171"/>
                </a:lnTo>
                <a:lnTo>
                  <a:pt x="45" y="169"/>
                </a:lnTo>
                <a:lnTo>
                  <a:pt x="43" y="163"/>
                </a:lnTo>
                <a:lnTo>
                  <a:pt x="43" y="155"/>
                </a:lnTo>
                <a:close/>
              </a:path>
            </a:pathLst>
          </a:custGeom>
          <a:solidFill>
            <a:srgbClr val="000080"/>
          </a:solidFill>
          <a:ln w="9525">
            <a:noFill/>
            <a:round/>
            <a:headEnd/>
            <a:tailEnd/>
          </a:ln>
        </p:spPr>
        <p:txBody>
          <a:bodyPr/>
          <a:lstStyle/>
          <a:p>
            <a:endParaRPr lang="ru-RU"/>
          </a:p>
        </p:txBody>
      </p:sp>
      <p:sp>
        <p:nvSpPr>
          <p:cNvPr id="24006" name="Freeform 454"/>
          <p:cNvSpPr>
            <a:spLocks noEditPoints="1"/>
          </p:cNvSpPr>
          <p:nvPr/>
        </p:nvSpPr>
        <p:spPr bwMode="auto">
          <a:xfrm>
            <a:off x="5788025" y="3897313"/>
            <a:ext cx="61913" cy="82550"/>
          </a:xfrm>
          <a:custGeom>
            <a:avLst/>
            <a:gdLst>
              <a:gd name="T0" fmla="*/ 1 w 131"/>
              <a:gd name="T1" fmla="*/ 96 h 158"/>
              <a:gd name="T2" fmla="*/ 9 w 131"/>
              <a:gd name="T3" fmla="*/ 127 h 158"/>
              <a:gd name="T4" fmla="*/ 26 w 131"/>
              <a:gd name="T5" fmla="*/ 146 h 158"/>
              <a:gd name="T6" fmla="*/ 51 w 131"/>
              <a:gd name="T7" fmla="*/ 157 h 158"/>
              <a:gd name="T8" fmla="*/ 80 w 131"/>
              <a:gd name="T9" fmla="*/ 157 h 158"/>
              <a:gd name="T10" fmla="*/ 104 w 131"/>
              <a:gd name="T11" fmla="*/ 146 h 158"/>
              <a:gd name="T12" fmla="*/ 121 w 131"/>
              <a:gd name="T13" fmla="*/ 127 h 158"/>
              <a:gd name="T14" fmla="*/ 130 w 131"/>
              <a:gd name="T15" fmla="*/ 96 h 158"/>
              <a:gd name="T16" fmla="*/ 130 w 131"/>
              <a:gd name="T17" fmla="*/ 61 h 158"/>
              <a:gd name="T18" fmla="*/ 121 w 131"/>
              <a:gd name="T19" fmla="*/ 31 h 158"/>
              <a:gd name="T20" fmla="*/ 104 w 131"/>
              <a:gd name="T21" fmla="*/ 11 h 158"/>
              <a:gd name="T22" fmla="*/ 80 w 131"/>
              <a:gd name="T23" fmla="*/ 1 h 158"/>
              <a:gd name="T24" fmla="*/ 51 w 131"/>
              <a:gd name="T25" fmla="*/ 1 h 158"/>
              <a:gd name="T26" fmla="*/ 26 w 131"/>
              <a:gd name="T27" fmla="*/ 11 h 158"/>
              <a:gd name="T28" fmla="*/ 9 w 131"/>
              <a:gd name="T29" fmla="*/ 31 h 158"/>
              <a:gd name="T30" fmla="*/ 1 w 131"/>
              <a:gd name="T31" fmla="*/ 61 h 158"/>
              <a:gd name="T32" fmla="*/ 23 w 131"/>
              <a:gd name="T33" fmla="*/ 79 h 158"/>
              <a:gd name="T34" fmla="*/ 26 w 131"/>
              <a:gd name="T35" fmla="*/ 54 h 158"/>
              <a:gd name="T36" fmla="*/ 34 w 131"/>
              <a:gd name="T37" fmla="*/ 37 h 158"/>
              <a:gd name="T38" fmla="*/ 47 w 131"/>
              <a:gd name="T39" fmla="*/ 25 h 158"/>
              <a:gd name="T40" fmla="*/ 65 w 131"/>
              <a:gd name="T41" fmla="*/ 22 h 158"/>
              <a:gd name="T42" fmla="*/ 83 w 131"/>
              <a:gd name="T43" fmla="*/ 25 h 158"/>
              <a:gd name="T44" fmla="*/ 96 w 131"/>
              <a:gd name="T45" fmla="*/ 37 h 158"/>
              <a:gd name="T46" fmla="*/ 103 w 131"/>
              <a:gd name="T47" fmla="*/ 54 h 158"/>
              <a:gd name="T48" fmla="*/ 106 w 131"/>
              <a:gd name="T49" fmla="*/ 79 h 158"/>
              <a:gd name="T50" fmla="*/ 103 w 131"/>
              <a:gd name="T51" fmla="*/ 103 h 158"/>
              <a:gd name="T52" fmla="*/ 96 w 131"/>
              <a:gd name="T53" fmla="*/ 121 h 158"/>
              <a:gd name="T54" fmla="*/ 83 w 131"/>
              <a:gd name="T55" fmla="*/ 132 h 158"/>
              <a:gd name="T56" fmla="*/ 65 w 131"/>
              <a:gd name="T57" fmla="*/ 136 h 158"/>
              <a:gd name="T58" fmla="*/ 47 w 131"/>
              <a:gd name="T59" fmla="*/ 132 h 158"/>
              <a:gd name="T60" fmla="*/ 34 w 131"/>
              <a:gd name="T61" fmla="*/ 121 h 158"/>
              <a:gd name="T62" fmla="*/ 26 w 131"/>
              <a:gd name="T63" fmla="*/ 103 h 158"/>
              <a:gd name="T64" fmla="*/ 23 w 131"/>
              <a:gd name="T65" fmla="*/ 79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8"/>
              <a:gd name="T101" fmla="*/ 131 w 13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8">
                <a:moveTo>
                  <a:pt x="0" y="79"/>
                </a:moveTo>
                <a:lnTo>
                  <a:pt x="1" y="96"/>
                </a:lnTo>
                <a:lnTo>
                  <a:pt x="4" y="113"/>
                </a:lnTo>
                <a:lnTo>
                  <a:pt x="9" y="127"/>
                </a:lnTo>
                <a:lnTo>
                  <a:pt x="17" y="137"/>
                </a:lnTo>
                <a:lnTo>
                  <a:pt x="26" y="146"/>
                </a:lnTo>
                <a:lnTo>
                  <a:pt x="38" y="152"/>
                </a:lnTo>
                <a:lnTo>
                  <a:pt x="51" y="157"/>
                </a:lnTo>
                <a:lnTo>
                  <a:pt x="65" y="158"/>
                </a:lnTo>
                <a:lnTo>
                  <a:pt x="80" y="157"/>
                </a:lnTo>
                <a:lnTo>
                  <a:pt x="93" y="152"/>
                </a:lnTo>
                <a:lnTo>
                  <a:pt x="104" y="146"/>
                </a:lnTo>
                <a:lnTo>
                  <a:pt x="114" y="137"/>
                </a:lnTo>
                <a:lnTo>
                  <a:pt x="121" y="127"/>
                </a:lnTo>
                <a:lnTo>
                  <a:pt x="127" y="113"/>
                </a:lnTo>
                <a:lnTo>
                  <a:pt x="130" y="96"/>
                </a:lnTo>
                <a:lnTo>
                  <a:pt x="131" y="79"/>
                </a:lnTo>
                <a:lnTo>
                  <a:pt x="130" y="61"/>
                </a:lnTo>
                <a:lnTo>
                  <a:pt x="127" y="45"/>
                </a:lnTo>
                <a:lnTo>
                  <a:pt x="121" y="31"/>
                </a:lnTo>
                <a:lnTo>
                  <a:pt x="114" y="21"/>
                </a:lnTo>
                <a:lnTo>
                  <a:pt x="104" y="11"/>
                </a:lnTo>
                <a:lnTo>
                  <a:pt x="93" y="6"/>
                </a:lnTo>
                <a:lnTo>
                  <a:pt x="80" y="1"/>
                </a:lnTo>
                <a:lnTo>
                  <a:pt x="65" y="0"/>
                </a:lnTo>
                <a:lnTo>
                  <a:pt x="51" y="1"/>
                </a:lnTo>
                <a:lnTo>
                  <a:pt x="38" y="6"/>
                </a:lnTo>
                <a:lnTo>
                  <a:pt x="26" y="11"/>
                </a:lnTo>
                <a:lnTo>
                  <a:pt x="17" y="21"/>
                </a:lnTo>
                <a:lnTo>
                  <a:pt x="9" y="31"/>
                </a:lnTo>
                <a:lnTo>
                  <a:pt x="4" y="45"/>
                </a:lnTo>
                <a:lnTo>
                  <a:pt x="1" y="61"/>
                </a:lnTo>
                <a:lnTo>
                  <a:pt x="0" y="79"/>
                </a:lnTo>
                <a:close/>
                <a:moveTo>
                  <a:pt x="23" y="79"/>
                </a:moveTo>
                <a:lnTo>
                  <a:pt x="24" y="66"/>
                </a:lnTo>
                <a:lnTo>
                  <a:pt x="26" y="54"/>
                </a:lnTo>
                <a:lnTo>
                  <a:pt x="29" y="45"/>
                </a:lnTo>
                <a:lnTo>
                  <a:pt x="34" y="37"/>
                </a:lnTo>
                <a:lnTo>
                  <a:pt x="40" y="30"/>
                </a:lnTo>
                <a:lnTo>
                  <a:pt x="47" y="25"/>
                </a:lnTo>
                <a:lnTo>
                  <a:pt x="56" y="23"/>
                </a:lnTo>
                <a:lnTo>
                  <a:pt x="65" y="22"/>
                </a:lnTo>
                <a:lnTo>
                  <a:pt x="75" y="23"/>
                </a:lnTo>
                <a:lnTo>
                  <a:pt x="83" y="25"/>
                </a:lnTo>
                <a:lnTo>
                  <a:pt x="90" y="30"/>
                </a:lnTo>
                <a:lnTo>
                  <a:pt x="96" y="37"/>
                </a:lnTo>
                <a:lnTo>
                  <a:pt x="100" y="45"/>
                </a:lnTo>
                <a:lnTo>
                  <a:pt x="103" y="54"/>
                </a:lnTo>
                <a:lnTo>
                  <a:pt x="105" y="66"/>
                </a:lnTo>
                <a:lnTo>
                  <a:pt x="106" y="79"/>
                </a:lnTo>
                <a:lnTo>
                  <a:pt x="105" y="92"/>
                </a:lnTo>
                <a:lnTo>
                  <a:pt x="103" y="103"/>
                </a:lnTo>
                <a:lnTo>
                  <a:pt x="100" y="114"/>
                </a:lnTo>
                <a:lnTo>
                  <a:pt x="96" y="121"/>
                </a:lnTo>
                <a:lnTo>
                  <a:pt x="90" y="128"/>
                </a:lnTo>
                <a:lnTo>
                  <a:pt x="83" y="132"/>
                </a:lnTo>
                <a:lnTo>
                  <a:pt x="75" y="135"/>
                </a:lnTo>
                <a:lnTo>
                  <a:pt x="65" y="136"/>
                </a:lnTo>
                <a:lnTo>
                  <a:pt x="56" y="135"/>
                </a:lnTo>
                <a:lnTo>
                  <a:pt x="47" y="132"/>
                </a:lnTo>
                <a:lnTo>
                  <a:pt x="40" y="128"/>
                </a:lnTo>
                <a:lnTo>
                  <a:pt x="34" y="121"/>
                </a:lnTo>
                <a:lnTo>
                  <a:pt x="29" y="114"/>
                </a:lnTo>
                <a:lnTo>
                  <a:pt x="26" y="103"/>
                </a:lnTo>
                <a:lnTo>
                  <a:pt x="24" y="92"/>
                </a:lnTo>
                <a:lnTo>
                  <a:pt x="23" y="79"/>
                </a:lnTo>
                <a:close/>
              </a:path>
            </a:pathLst>
          </a:custGeom>
          <a:solidFill>
            <a:srgbClr val="000080"/>
          </a:solidFill>
          <a:ln w="9525">
            <a:noFill/>
            <a:round/>
            <a:headEnd/>
            <a:tailEnd/>
          </a:ln>
        </p:spPr>
        <p:txBody>
          <a:bodyPr/>
          <a:lstStyle/>
          <a:p>
            <a:endParaRPr lang="ru-RU"/>
          </a:p>
        </p:txBody>
      </p:sp>
      <p:sp>
        <p:nvSpPr>
          <p:cNvPr id="24007" name="Freeform 455"/>
          <p:cNvSpPr>
            <a:spLocks/>
          </p:cNvSpPr>
          <p:nvPr/>
        </p:nvSpPr>
        <p:spPr bwMode="auto">
          <a:xfrm>
            <a:off x="5862638" y="3897313"/>
            <a:ext cx="53975" cy="80962"/>
          </a:xfrm>
          <a:custGeom>
            <a:avLst/>
            <a:gdLst>
              <a:gd name="T0" fmla="*/ 91 w 114"/>
              <a:gd name="T1" fmla="*/ 155 h 155"/>
              <a:gd name="T2" fmla="*/ 114 w 114"/>
              <a:gd name="T3" fmla="*/ 155 h 155"/>
              <a:gd name="T4" fmla="*/ 114 w 114"/>
              <a:gd name="T5" fmla="*/ 64 h 155"/>
              <a:gd name="T6" fmla="*/ 114 w 114"/>
              <a:gd name="T7" fmla="*/ 57 h 155"/>
              <a:gd name="T8" fmla="*/ 114 w 114"/>
              <a:gd name="T9" fmla="*/ 46 h 155"/>
              <a:gd name="T10" fmla="*/ 113 w 114"/>
              <a:gd name="T11" fmla="*/ 37 h 155"/>
              <a:gd name="T12" fmla="*/ 112 w 114"/>
              <a:gd name="T13" fmla="*/ 28 h 155"/>
              <a:gd name="T14" fmla="*/ 108 w 114"/>
              <a:gd name="T15" fmla="*/ 21 h 155"/>
              <a:gd name="T16" fmla="*/ 105 w 114"/>
              <a:gd name="T17" fmla="*/ 15 h 155"/>
              <a:gd name="T18" fmla="*/ 101 w 114"/>
              <a:gd name="T19" fmla="*/ 11 h 155"/>
              <a:gd name="T20" fmla="*/ 97 w 114"/>
              <a:gd name="T21" fmla="*/ 8 h 155"/>
              <a:gd name="T22" fmla="*/ 92 w 114"/>
              <a:gd name="T23" fmla="*/ 4 h 155"/>
              <a:gd name="T24" fmla="*/ 87 w 114"/>
              <a:gd name="T25" fmla="*/ 2 h 155"/>
              <a:gd name="T26" fmla="*/ 80 w 114"/>
              <a:gd name="T27" fmla="*/ 1 h 155"/>
              <a:gd name="T28" fmla="*/ 73 w 114"/>
              <a:gd name="T29" fmla="*/ 0 h 155"/>
              <a:gd name="T30" fmla="*/ 66 w 114"/>
              <a:gd name="T31" fmla="*/ 0 h 155"/>
              <a:gd name="T32" fmla="*/ 59 w 114"/>
              <a:gd name="T33" fmla="*/ 0 h 155"/>
              <a:gd name="T34" fmla="*/ 53 w 114"/>
              <a:gd name="T35" fmla="*/ 1 h 155"/>
              <a:gd name="T36" fmla="*/ 47 w 114"/>
              <a:gd name="T37" fmla="*/ 3 h 155"/>
              <a:gd name="T38" fmla="*/ 41 w 114"/>
              <a:gd name="T39" fmla="*/ 6 h 155"/>
              <a:gd name="T40" fmla="*/ 36 w 114"/>
              <a:gd name="T41" fmla="*/ 9 h 155"/>
              <a:gd name="T42" fmla="*/ 31 w 114"/>
              <a:gd name="T43" fmla="*/ 14 h 155"/>
              <a:gd name="T44" fmla="*/ 27 w 114"/>
              <a:gd name="T45" fmla="*/ 19 h 155"/>
              <a:gd name="T46" fmla="*/ 22 w 114"/>
              <a:gd name="T47" fmla="*/ 25 h 155"/>
              <a:gd name="T48" fmla="*/ 22 w 114"/>
              <a:gd name="T49" fmla="*/ 3 h 155"/>
              <a:gd name="T50" fmla="*/ 0 w 114"/>
              <a:gd name="T51" fmla="*/ 3 h 155"/>
              <a:gd name="T52" fmla="*/ 0 w 114"/>
              <a:gd name="T53" fmla="*/ 155 h 155"/>
              <a:gd name="T54" fmla="*/ 23 w 114"/>
              <a:gd name="T55" fmla="*/ 155 h 155"/>
              <a:gd name="T56" fmla="*/ 23 w 114"/>
              <a:gd name="T57" fmla="*/ 68 h 155"/>
              <a:gd name="T58" fmla="*/ 24 w 114"/>
              <a:gd name="T59" fmla="*/ 58 h 155"/>
              <a:gd name="T60" fmla="*/ 27 w 114"/>
              <a:gd name="T61" fmla="*/ 49 h 155"/>
              <a:gd name="T62" fmla="*/ 30 w 114"/>
              <a:gd name="T63" fmla="*/ 40 h 155"/>
              <a:gd name="T64" fmla="*/ 34 w 114"/>
              <a:gd name="T65" fmla="*/ 33 h 155"/>
              <a:gd name="T66" fmla="*/ 40 w 114"/>
              <a:gd name="T67" fmla="*/ 29 h 155"/>
              <a:gd name="T68" fmla="*/ 47 w 114"/>
              <a:gd name="T69" fmla="*/ 25 h 155"/>
              <a:gd name="T70" fmla="*/ 55 w 114"/>
              <a:gd name="T71" fmla="*/ 23 h 155"/>
              <a:gd name="T72" fmla="*/ 63 w 114"/>
              <a:gd name="T73" fmla="*/ 22 h 155"/>
              <a:gd name="T74" fmla="*/ 71 w 114"/>
              <a:gd name="T75" fmla="*/ 23 h 155"/>
              <a:gd name="T76" fmla="*/ 77 w 114"/>
              <a:gd name="T77" fmla="*/ 24 h 155"/>
              <a:gd name="T78" fmla="*/ 81 w 114"/>
              <a:gd name="T79" fmla="*/ 28 h 155"/>
              <a:gd name="T80" fmla="*/ 86 w 114"/>
              <a:gd name="T81" fmla="*/ 31 h 155"/>
              <a:gd name="T82" fmla="*/ 88 w 114"/>
              <a:gd name="T83" fmla="*/ 37 h 155"/>
              <a:gd name="T84" fmla="*/ 90 w 114"/>
              <a:gd name="T85" fmla="*/ 44 h 155"/>
              <a:gd name="T86" fmla="*/ 91 w 114"/>
              <a:gd name="T87" fmla="*/ 52 h 155"/>
              <a:gd name="T88" fmla="*/ 91 w 114"/>
              <a:gd name="T89" fmla="*/ 61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6"/>
                </a:lnTo>
                <a:lnTo>
                  <a:pt x="113" y="37"/>
                </a:lnTo>
                <a:lnTo>
                  <a:pt x="112" y="28"/>
                </a:lnTo>
                <a:lnTo>
                  <a:pt x="108" y="21"/>
                </a:lnTo>
                <a:lnTo>
                  <a:pt x="105" y="15"/>
                </a:lnTo>
                <a:lnTo>
                  <a:pt x="101" y="11"/>
                </a:lnTo>
                <a:lnTo>
                  <a:pt x="97" y="8"/>
                </a:lnTo>
                <a:lnTo>
                  <a:pt x="92" y="4"/>
                </a:lnTo>
                <a:lnTo>
                  <a:pt x="87" y="2"/>
                </a:lnTo>
                <a:lnTo>
                  <a:pt x="80" y="1"/>
                </a:lnTo>
                <a:lnTo>
                  <a:pt x="73" y="0"/>
                </a:lnTo>
                <a:lnTo>
                  <a:pt x="66" y="0"/>
                </a:lnTo>
                <a:lnTo>
                  <a:pt x="59" y="0"/>
                </a:lnTo>
                <a:lnTo>
                  <a:pt x="53" y="1"/>
                </a:lnTo>
                <a:lnTo>
                  <a:pt x="47" y="3"/>
                </a:lnTo>
                <a:lnTo>
                  <a:pt x="41" y="6"/>
                </a:lnTo>
                <a:lnTo>
                  <a:pt x="36" y="9"/>
                </a:lnTo>
                <a:lnTo>
                  <a:pt x="31" y="14"/>
                </a:lnTo>
                <a:lnTo>
                  <a:pt x="27" y="19"/>
                </a:lnTo>
                <a:lnTo>
                  <a:pt x="22" y="25"/>
                </a:lnTo>
                <a:lnTo>
                  <a:pt x="22" y="3"/>
                </a:lnTo>
                <a:lnTo>
                  <a:pt x="0" y="3"/>
                </a:lnTo>
                <a:lnTo>
                  <a:pt x="0" y="155"/>
                </a:lnTo>
                <a:lnTo>
                  <a:pt x="23" y="155"/>
                </a:lnTo>
                <a:lnTo>
                  <a:pt x="23" y="68"/>
                </a:lnTo>
                <a:lnTo>
                  <a:pt x="24" y="58"/>
                </a:lnTo>
                <a:lnTo>
                  <a:pt x="27" y="49"/>
                </a:lnTo>
                <a:lnTo>
                  <a:pt x="30" y="40"/>
                </a:lnTo>
                <a:lnTo>
                  <a:pt x="34" y="33"/>
                </a:lnTo>
                <a:lnTo>
                  <a:pt x="40" y="29"/>
                </a:lnTo>
                <a:lnTo>
                  <a:pt x="47" y="25"/>
                </a:lnTo>
                <a:lnTo>
                  <a:pt x="55" y="23"/>
                </a:lnTo>
                <a:lnTo>
                  <a:pt x="63" y="22"/>
                </a:lnTo>
                <a:lnTo>
                  <a:pt x="71" y="23"/>
                </a:lnTo>
                <a:lnTo>
                  <a:pt x="77" y="24"/>
                </a:lnTo>
                <a:lnTo>
                  <a:pt x="81" y="28"/>
                </a:lnTo>
                <a:lnTo>
                  <a:pt x="86" y="31"/>
                </a:lnTo>
                <a:lnTo>
                  <a:pt x="88" y="37"/>
                </a:lnTo>
                <a:lnTo>
                  <a:pt x="90" y="44"/>
                </a:lnTo>
                <a:lnTo>
                  <a:pt x="91" y="52"/>
                </a:lnTo>
                <a:lnTo>
                  <a:pt x="91" y="61"/>
                </a:lnTo>
                <a:lnTo>
                  <a:pt x="91" y="155"/>
                </a:lnTo>
                <a:close/>
              </a:path>
            </a:pathLst>
          </a:custGeom>
          <a:solidFill>
            <a:srgbClr val="000080"/>
          </a:solidFill>
          <a:ln w="9525">
            <a:noFill/>
            <a:round/>
            <a:headEnd/>
            <a:tailEnd/>
          </a:ln>
        </p:spPr>
        <p:txBody>
          <a:bodyPr/>
          <a:lstStyle/>
          <a:p>
            <a:endParaRPr lang="ru-RU"/>
          </a:p>
        </p:txBody>
      </p:sp>
      <p:sp>
        <p:nvSpPr>
          <p:cNvPr id="24008" name="Freeform 456"/>
          <p:cNvSpPr>
            <a:spLocks/>
          </p:cNvSpPr>
          <p:nvPr/>
        </p:nvSpPr>
        <p:spPr bwMode="auto">
          <a:xfrm>
            <a:off x="5962650" y="3867150"/>
            <a:ext cx="77788" cy="114300"/>
          </a:xfrm>
          <a:custGeom>
            <a:avLst/>
            <a:gdLst>
              <a:gd name="T0" fmla="*/ 138 w 165"/>
              <a:gd name="T1" fmla="*/ 145 h 215"/>
              <a:gd name="T2" fmla="*/ 131 w 165"/>
              <a:gd name="T3" fmla="*/ 166 h 215"/>
              <a:gd name="T4" fmla="*/ 116 w 165"/>
              <a:gd name="T5" fmla="*/ 180 h 215"/>
              <a:gd name="T6" fmla="*/ 97 w 165"/>
              <a:gd name="T7" fmla="*/ 188 h 215"/>
              <a:gd name="T8" fmla="*/ 74 w 165"/>
              <a:gd name="T9" fmla="*/ 188 h 215"/>
              <a:gd name="T10" fmla="*/ 52 w 165"/>
              <a:gd name="T11" fmla="*/ 177 h 215"/>
              <a:gd name="T12" fmla="*/ 36 w 165"/>
              <a:gd name="T13" fmla="*/ 156 h 215"/>
              <a:gd name="T14" fmla="*/ 28 w 165"/>
              <a:gd name="T15" fmla="*/ 126 h 215"/>
              <a:gd name="T16" fmla="*/ 28 w 165"/>
              <a:gd name="T17" fmla="*/ 89 h 215"/>
              <a:gd name="T18" fmla="*/ 36 w 165"/>
              <a:gd name="T19" fmla="*/ 59 h 215"/>
              <a:gd name="T20" fmla="*/ 51 w 165"/>
              <a:gd name="T21" fmla="*/ 37 h 215"/>
              <a:gd name="T22" fmla="*/ 73 w 165"/>
              <a:gd name="T23" fmla="*/ 27 h 215"/>
              <a:gd name="T24" fmla="*/ 97 w 165"/>
              <a:gd name="T25" fmla="*/ 27 h 215"/>
              <a:gd name="T26" fmla="*/ 114 w 165"/>
              <a:gd name="T27" fmla="*/ 31 h 215"/>
              <a:gd name="T28" fmla="*/ 128 w 165"/>
              <a:gd name="T29" fmla="*/ 42 h 215"/>
              <a:gd name="T30" fmla="*/ 136 w 165"/>
              <a:gd name="T31" fmla="*/ 58 h 215"/>
              <a:gd name="T32" fmla="*/ 164 w 165"/>
              <a:gd name="T33" fmla="*/ 67 h 215"/>
              <a:gd name="T34" fmla="*/ 156 w 165"/>
              <a:gd name="T35" fmla="*/ 39 h 215"/>
              <a:gd name="T36" fmla="*/ 140 w 165"/>
              <a:gd name="T37" fmla="*/ 18 h 215"/>
              <a:gd name="T38" fmla="*/ 117 w 165"/>
              <a:gd name="T39" fmla="*/ 4 h 215"/>
              <a:gd name="T40" fmla="*/ 88 w 165"/>
              <a:gd name="T41" fmla="*/ 0 h 215"/>
              <a:gd name="T42" fmla="*/ 69 w 165"/>
              <a:gd name="T43" fmla="*/ 2 h 215"/>
              <a:gd name="T44" fmla="*/ 51 w 165"/>
              <a:gd name="T45" fmla="*/ 7 h 215"/>
              <a:gd name="T46" fmla="*/ 36 w 165"/>
              <a:gd name="T47" fmla="*/ 16 h 215"/>
              <a:gd name="T48" fmla="*/ 23 w 165"/>
              <a:gd name="T49" fmla="*/ 28 h 215"/>
              <a:gd name="T50" fmla="*/ 14 w 165"/>
              <a:gd name="T51" fmla="*/ 43 h 215"/>
              <a:gd name="T52" fmla="*/ 6 w 165"/>
              <a:gd name="T53" fmla="*/ 62 h 215"/>
              <a:gd name="T54" fmla="*/ 1 w 165"/>
              <a:gd name="T55" fmla="*/ 81 h 215"/>
              <a:gd name="T56" fmla="*/ 0 w 165"/>
              <a:gd name="T57" fmla="*/ 105 h 215"/>
              <a:gd name="T58" fmla="*/ 1 w 165"/>
              <a:gd name="T59" fmla="*/ 129 h 215"/>
              <a:gd name="T60" fmla="*/ 6 w 165"/>
              <a:gd name="T61" fmla="*/ 151 h 215"/>
              <a:gd name="T62" fmla="*/ 13 w 165"/>
              <a:gd name="T63" fmla="*/ 170 h 215"/>
              <a:gd name="T64" fmla="*/ 23 w 165"/>
              <a:gd name="T65" fmla="*/ 186 h 215"/>
              <a:gd name="T66" fmla="*/ 35 w 165"/>
              <a:gd name="T67" fmla="*/ 199 h 215"/>
              <a:gd name="T68" fmla="*/ 50 w 165"/>
              <a:gd name="T69" fmla="*/ 208 h 215"/>
              <a:gd name="T70" fmla="*/ 67 w 165"/>
              <a:gd name="T71" fmla="*/ 213 h 215"/>
              <a:gd name="T72" fmla="*/ 85 w 165"/>
              <a:gd name="T73" fmla="*/ 215 h 215"/>
              <a:gd name="T74" fmla="*/ 116 w 165"/>
              <a:gd name="T75" fmla="*/ 209 h 215"/>
              <a:gd name="T76" fmla="*/ 141 w 165"/>
              <a:gd name="T77" fmla="*/ 193 h 215"/>
              <a:gd name="T78" fmla="*/ 157 w 165"/>
              <a:gd name="T79" fmla="*/ 167 h 215"/>
              <a:gd name="T80" fmla="*/ 165 w 165"/>
              <a:gd name="T81" fmla="*/ 134 h 21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5"/>
              <a:gd name="T124" fmla="*/ 0 h 215"/>
              <a:gd name="T125" fmla="*/ 165 w 165"/>
              <a:gd name="T126" fmla="*/ 215 h 21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5" h="215">
                <a:moveTo>
                  <a:pt x="139" y="134"/>
                </a:moveTo>
                <a:lnTo>
                  <a:pt x="138" y="145"/>
                </a:lnTo>
                <a:lnTo>
                  <a:pt x="135" y="157"/>
                </a:lnTo>
                <a:lnTo>
                  <a:pt x="131" y="166"/>
                </a:lnTo>
                <a:lnTo>
                  <a:pt x="124" y="174"/>
                </a:lnTo>
                <a:lnTo>
                  <a:pt x="116" y="180"/>
                </a:lnTo>
                <a:lnTo>
                  <a:pt x="108" y="186"/>
                </a:lnTo>
                <a:lnTo>
                  <a:pt x="97" y="188"/>
                </a:lnTo>
                <a:lnTo>
                  <a:pt x="87" y="190"/>
                </a:lnTo>
                <a:lnTo>
                  <a:pt x="74" y="188"/>
                </a:lnTo>
                <a:lnTo>
                  <a:pt x="62" y="184"/>
                </a:lnTo>
                <a:lnTo>
                  <a:pt x="52" y="177"/>
                </a:lnTo>
                <a:lnTo>
                  <a:pt x="43" y="167"/>
                </a:lnTo>
                <a:lnTo>
                  <a:pt x="36" y="156"/>
                </a:lnTo>
                <a:lnTo>
                  <a:pt x="31" y="142"/>
                </a:lnTo>
                <a:lnTo>
                  <a:pt x="28" y="126"/>
                </a:lnTo>
                <a:lnTo>
                  <a:pt x="27" y="108"/>
                </a:lnTo>
                <a:lnTo>
                  <a:pt x="28" y="89"/>
                </a:lnTo>
                <a:lnTo>
                  <a:pt x="31" y="73"/>
                </a:lnTo>
                <a:lnTo>
                  <a:pt x="36" y="59"/>
                </a:lnTo>
                <a:lnTo>
                  <a:pt x="42" y="46"/>
                </a:lnTo>
                <a:lnTo>
                  <a:pt x="51" y="37"/>
                </a:lnTo>
                <a:lnTo>
                  <a:pt x="61" y="31"/>
                </a:lnTo>
                <a:lnTo>
                  <a:pt x="73" y="27"/>
                </a:lnTo>
                <a:lnTo>
                  <a:pt x="87" y="25"/>
                </a:lnTo>
                <a:lnTo>
                  <a:pt x="97" y="27"/>
                </a:lnTo>
                <a:lnTo>
                  <a:pt x="106" y="28"/>
                </a:lnTo>
                <a:lnTo>
                  <a:pt x="114" y="31"/>
                </a:lnTo>
                <a:lnTo>
                  <a:pt x="121" y="36"/>
                </a:lnTo>
                <a:lnTo>
                  <a:pt x="128" y="42"/>
                </a:lnTo>
                <a:lnTo>
                  <a:pt x="132" y="49"/>
                </a:lnTo>
                <a:lnTo>
                  <a:pt x="136" y="58"/>
                </a:lnTo>
                <a:lnTo>
                  <a:pt x="138" y="67"/>
                </a:lnTo>
                <a:lnTo>
                  <a:pt x="164" y="67"/>
                </a:lnTo>
                <a:lnTo>
                  <a:pt x="160" y="52"/>
                </a:lnTo>
                <a:lnTo>
                  <a:pt x="156" y="39"/>
                </a:lnTo>
                <a:lnTo>
                  <a:pt x="149" y="28"/>
                </a:lnTo>
                <a:lnTo>
                  <a:pt x="140" y="18"/>
                </a:lnTo>
                <a:lnTo>
                  <a:pt x="129" y="10"/>
                </a:lnTo>
                <a:lnTo>
                  <a:pt x="117" y="4"/>
                </a:lnTo>
                <a:lnTo>
                  <a:pt x="102" y="1"/>
                </a:lnTo>
                <a:lnTo>
                  <a:pt x="88" y="0"/>
                </a:lnTo>
                <a:lnTo>
                  <a:pt x="78" y="0"/>
                </a:lnTo>
                <a:lnTo>
                  <a:pt x="69" y="2"/>
                </a:lnTo>
                <a:lnTo>
                  <a:pt x="59" y="4"/>
                </a:lnTo>
                <a:lnTo>
                  <a:pt x="51" y="7"/>
                </a:lnTo>
                <a:lnTo>
                  <a:pt x="43" y="11"/>
                </a:lnTo>
                <a:lnTo>
                  <a:pt x="36" y="16"/>
                </a:lnTo>
                <a:lnTo>
                  <a:pt x="30" y="22"/>
                </a:lnTo>
                <a:lnTo>
                  <a:pt x="23" y="28"/>
                </a:lnTo>
                <a:lnTo>
                  <a:pt x="18" y="35"/>
                </a:lnTo>
                <a:lnTo>
                  <a:pt x="14" y="43"/>
                </a:lnTo>
                <a:lnTo>
                  <a:pt x="10" y="52"/>
                </a:lnTo>
                <a:lnTo>
                  <a:pt x="6" y="62"/>
                </a:lnTo>
                <a:lnTo>
                  <a:pt x="3" y="71"/>
                </a:lnTo>
                <a:lnTo>
                  <a:pt x="1" y="81"/>
                </a:lnTo>
                <a:lnTo>
                  <a:pt x="0" y="93"/>
                </a:lnTo>
                <a:lnTo>
                  <a:pt x="0" y="105"/>
                </a:lnTo>
                <a:lnTo>
                  <a:pt x="0" y="117"/>
                </a:lnTo>
                <a:lnTo>
                  <a:pt x="1" y="129"/>
                </a:lnTo>
                <a:lnTo>
                  <a:pt x="3" y="141"/>
                </a:lnTo>
                <a:lnTo>
                  <a:pt x="6" y="151"/>
                </a:lnTo>
                <a:lnTo>
                  <a:pt x="10" y="162"/>
                </a:lnTo>
                <a:lnTo>
                  <a:pt x="13" y="170"/>
                </a:lnTo>
                <a:lnTo>
                  <a:pt x="18" y="179"/>
                </a:lnTo>
                <a:lnTo>
                  <a:pt x="23" y="186"/>
                </a:lnTo>
                <a:lnTo>
                  <a:pt x="29" y="193"/>
                </a:lnTo>
                <a:lnTo>
                  <a:pt x="35" y="199"/>
                </a:lnTo>
                <a:lnTo>
                  <a:pt x="42" y="204"/>
                </a:lnTo>
                <a:lnTo>
                  <a:pt x="50" y="208"/>
                </a:lnTo>
                <a:lnTo>
                  <a:pt x="58" y="211"/>
                </a:lnTo>
                <a:lnTo>
                  <a:pt x="67" y="213"/>
                </a:lnTo>
                <a:lnTo>
                  <a:pt x="75" y="215"/>
                </a:lnTo>
                <a:lnTo>
                  <a:pt x="85" y="215"/>
                </a:lnTo>
                <a:lnTo>
                  <a:pt x="101" y="214"/>
                </a:lnTo>
                <a:lnTo>
                  <a:pt x="116" y="209"/>
                </a:lnTo>
                <a:lnTo>
                  <a:pt x="130" y="202"/>
                </a:lnTo>
                <a:lnTo>
                  <a:pt x="141" y="193"/>
                </a:lnTo>
                <a:lnTo>
                  <a:pt x="151" y="181"/>
                </a:lnTo>
                <a:lnTo>
                  <a:pt x="157" y="167"/>
                </a:lnTo>
                <a:lnTo>
                  <a:pt x="163" y="151"/>
                </a:lnTo>
                <a:lnTo>
                  <a:pt x="165" y="134"/>
                </a:lnTo>
                <a:lnTo>
                  <a:pt x="139" y="134"/>
                </a:lnTo>
                <a:close/>
              </a:path>
            </a:pathLst>
          </a:custGeom>
          <a:solidFill>
            <a:srgbClr val="000080"/>
          </a:solidFill>
          <a:ln w="9525">
            <a:noFill/>
            <a:round/>
            <a:headEnd/>
            <a:tailEnd/>
          </a:ln>
        </p:spPr>
        <p:txBody>
          <a:bodyPr/>
          <a:lstStyle/>
          <a:p>
            <a:endParaRPr lang="ru-RU"/>
          </a:p>
        </p:txBody>
      </p:sp>
      <p:sp>
        <p:nvSpPr>
          <p:cNvPr id="24009" name="Rectangle 457"/>
          <p:cNvSpPr>
            <a:spLocks noChangeArrowheads="1"/>
          </p:cNvSpPr>
          <p:nvPr/>
        </p:nvSpPr>
        <p:spPr bwMode="auto">
          <a:xfrm>
            <a:off x="6056313" y="3962400"/>
            <a:ext cx="12700" cy="15875"/>
          </a:xfrm>
          <a:prstGeom prst="rect">
            <a:avLst/>
          </a:prstGeom>
          <a:solidFill>
            <a:srgbClr val="000080"/>
          </a:solidFill>
          <a:ln w="9525">
            <a:noFill/>
            <a:miter lim="800000"/>
            <a:headEnd/>
            <a:tailEnd/>
          </a:ln>
        </p:spPr>
        <p:txBody>
          <a:bodyPr/>
          <a:lstStyle/>
          <a:p>
            <a:endParaRPr lang="ru-RU"/>
          </a:p>
        </p:txBody>
      </p:sp>
      <p:sp>
        <p:nvSpPr>
          <p:cNvPr id="24010" name="Freeform 458"/>
          <p:cNvSpPr>
            <a:spLocks noEditPoints="1"/>
          </p:cNvSpPr>
          <p:nvPr/>
        </p:nvSpPr>
        <p:spPr bwMode="auto">
          <a:xfrm>
            <a:off x="4851400" y="4067175"/>
            <a:ext cx="60325" cy="104775"/>
          </a:xfrm>
          <a:custGeom>
            <a:avLst/>
            <a:gdLst>
              <a:gd name="T0" fmla="*/ 79 w 129"/>
              <a:gd name="T1" fmla="*/ 196 h 196"/>
              <a:gd name="T2" fmla="*/ 103 w 129"/>
              <a:gd name="T3" fmla="*/ 196 h 196"/>
              <a:gd name="T4" fmla="*/ 103 w 129"/>
              <a:gd name="T5" fmla="*/ 147 h 196"/>
              <a:gd name="T6" fmla="*/ 129 w 129"/>
              <a:gd name="T7" fmla="*/ 147 h 196"/>
              <a:gd name="T8" fmla="*/ 129 w 129"/>
              <a:gd name="T9" fmla="*/ 124 h 196"/>
              <a:gd name="T10" fmla="*/ 103 w 129"/>
              <a:gd name="T11" fmla="*/ 124 h 196"/>
              <a:gd name="T12" fmla="*/ 103 w 129"/>
              <a:gd name="T13" fmla="*/ 0 h 196"/>
              <a:gd name="T14" fmla="*/ 79 w 129"/>
              <a:gd name="T15" fmla="*/ 0 h 196"/>
              <a:gd name="T16" fmla="*/ 0 w 129"/>
              <a:gd name="T17" fmla="*/ 122 h 196"/>
              <a:gd name="T18" fmla="*/ 0 w 129"/>
              <a:gd name="T19" fmla="*/ 147 h 196"/>
              <a:gd name="T20" fmla="*/ 79 w 129"/>
              <a:gd name="T21" fmla="*/ 147 h 196"/>
              <a:gd name="T22" fmla="*/ 79 w 129"/>
              <a:gd name="T23" fmla="*/ 196 h 196"/>
              <a:gd name="T24" fmla="*/ 22 w 129"/>
              <a:gd name="T25" fmla="*/ 124 h 196"/>
              <a:gd name="T26" fmla="*/ 79 w 129"/>
              <a:gd name="T27" fmla="*/ 34 h 196"/>
              <a:gd name="T28" fmla="*/ 79 w 129"/>
              <a:gd name="T29" fmla="*/ 124 h 196"/>
              <a:gd name="T30" fmla="*/ 22 w 129"/>
              <a:gd name="T31" fmla="*/ 124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4"/>
                </a:lnTo>
                <a:lnTo>
                  <a:pt x="103" y="124"/>
                </a:lnTo>
                <a:lnTo>
                  <a:pt x="103" y="0"/>
                </a:lnTo>
                <a:lnTo>
                  <a:pt x="79" y="0"/>
                </a:lnTo>
                <a:lnTo>
                  <a:pt x="0" y="122"/>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4011" name="Freeform 459"/>
          <p:cNvSpPr>
            <a:spLocks noEditPoints="1"/>
          </p:cNvSpPr>
          <p:nvPr/>
        </p:nvSpPr>
        <p:spPr bwMode="auto">
          <a:xfrm>
            <a:off x="4919663" y="4065588"/>
            <a:ext cx="58737" cy="107950"/>
          </a:xfrm>
          <a:custGeom>
            <a:avLst/>
            <a:gdLst>
              <a:gd name="T0" fmla="*/ 0 w 126"/>
              <a:gd name="T1" fmla="*/ 114 h 204"/>
              <a:gd name="T2" fmla="*/ 3 w 126"/>
              <a:gd name="T3" fmla="*/ 136 h 204"/>
              <a:gd name="T4" fmla="*/ 7 w 126"/>
              <a:gd name="T5" fmla="*/ 155 h 204"/>
              <a:gd name="T6" fmla="*/ 13 w 126"/>
              <a:gd name="T7" fmla="*/ 171 h 204"/>
              <a:gd name="T8" fmla="*/ 20 w 126"/>
              <a:gd name="T9" fmla="*/ 184 h 204"/>
              <a:gd name="T10" fmla="*/ 31 w 126"/>
              <a:gd name="T11" fmla="*/ 193 h 204"/>
              <a:gd name="T12" fmla="*/ 43 w 126"/>
              <a:gd name="T13" fmla="*/ 200 h 204"/>
              <a:gd name="T14" fmla="*/ 55 w 126"/>
              <a:gd name="T15" fmla="*/ 204 h 204"/>
              <a:gd name="T16" fmla="*/ 70 w 126"/>
              <a:gd name="T17" fmla="*/ 204 h 204"/>
              <a:gd name="T18" fmla="*/ 84 w 126"/>
              <a:gd name="T19" fmla="*/ 200 h 204"/>
              <a:gd name="T20" fmla="*/ 95 w 126"/>
              <a:gd name="T21" fmla="*/ 193 h 204"/>
              <a:gd name="T22" fmla="*/ 106 w 126"/>
              <a:gd name="T23" fmla="*/ 184 h 204"/>
              <a:gd name="T24" fmla="*/ 113 w 126"/>
              <a:gd name="T25" fmla="*/ 171 h 204"/>
              <a:gd name="T26" fmla="*/ 120 w 126"/>
              <a:gd name="T27" fmla="*/ 155 h 204"/>
              <a:gd name="T28" fmla="*/ 124 w 126"/>
              <a:gd name="T29" fmla="*/ 136 h 204"/>
              <a:gd name="T30" fmla="*/ 126 w 126"/>
              <a:gd name="T31" fmla="*/ 114 h 204"/>
              <a:gd name="T32" fmla="*/ 126 w 126"/>
              <a:gd name="T33" fmla="*/ 90 h 204"/>
              <a:gd name="T34" fmla="*/ 124 w 126"/>
              <a:gd name="T35" fmla="*/ 68 h 204"/>
              <a:gd name="T36" fmla="*/ 120 w 126"/>
              <a:gd name="T37" fmla="*/ 49 h 204"/>
              <a:gd name="T38" fmla="*/ 113 w 126"/>
              <a:gd name="T39" fmla="*/ 33 h 204"/>
              <a:gd name="T40" fmla="*/ 106 w 126"/>
              <a:gd name="T41" fmla="*/ 20 h 204"/>
              <a:gd name="T42" fmla="*/ 95 w 126"/>
              <a:gd name="T43" fmla="*/ 10 h 204"/>
              <a:gd name="T44" fmla="*/ 84 w 126"/>
              <a:gd name="T45" fmla="*/ 3 h 204"/>
              <a:gd name="T46" fmla="*/ 70 w 126"/>
              <a:gd name="T47" fmla="*/ 0 h 204"/>
              <a:gd name="T48" fmla="*/ 55 w 126"/>
              <a:gd name="T49" fmla="*/ 0 h 204"/>
              <a:gd name="T50" fmla="*/ 43 w 126"/>
              <a:gd name="T51" fmla="*/ 3 h 204"/>
              <a:gd name="T52" fmla="*/ 31 w 126"/>
              <a:gd name="T53" fmla="*/ 10 h 204"/>
              <a:gd name="T54" fmla="*/ 20 w 126"/>
              <a:gd name="T55" fmla="*/ 20 h 204"/>
              <a:gd name="T56" fmla="*/ 13 w 126"/>
              <a:gd name="T57" fmla="*/ 33 h 204"/>
              <a:gd name="T58" fmla="*/ 7 w 126"/>
              <a:gd name="T59" fmla="*/ 49 h 204"/>
              <a:gd name="T60" fmla="*/ 3 w 126"/>
              <a:gd name="T61" fmla="*/ 68 h 204"/>
              <a:gd name="T62" fmla="*/ 0 w 126"/>
              <a:gd name="T63" fmla="*/ 90 h 204"/>
              <a:gd name="T64" fmla="*/ 26 w 126"/>
              <a:gd name="T65" fmla="*/ 102 h 204"/>
              <a:gd name="T66" fmla="*/ 28 w 126"/>
              <a:gd name="T67" fmla="*/ 68 h 204"/>
              <a:gd name="T68" fmla="*/ 34 w 126"/>
              <a:gd name="T69" fmla="*/ 43 h 204"/>
              <a:gd name="T70" fmla="*/ 46 w 126"/>
              <a:gd name="T71" fmla="*/ 28 h 204"/>
              <a:gd name="T72" fmla="*/ 64 w 126"/>
              <a:gd name="T73" fmla="*/ 23 h 204"/>
              <a:gd name="T74" fmla="*/ 81 w 126"/>
              <a:gd name="T75" fmla="*/ 28 h 204"/>
              <a:gd name="T76" fmla="*/ 92 w 126"/>
              <a:gd name="T77" fmla="*/ 43 h 204"/>
              <a:gd name="T78" fmla="*/ 98 w 126"/>
              <a:gd name="T79" fmla="*/ 68 h 204"/>
              <a:gd name="T80" fmla="*/ 101 w 126"/>
              <a:gd name="T81" fmla="*/ 102 h 204"/>
              <a:gd name="T82" fmla="*/ 98 w 126"/>
              <a:gd name="T83" fmla="*/ 136 h 204"/>
              <a:gd name="T84" fmla="*/ 92 w 126"/>
              <a:gd name="T85" fmla="*/ 161 h 204"/>
              <a:gd name="T86" fmla="*/ 81 w 126"/>
              <a:gd name="T87" fmla="*/ 176 h 204"/>
              <a:gd name="T88" fmla="*/ 64 w 126"/>
              <a:gd name="T89" fmla="*/ 180 h 204"/>
              <a:gd name="T90" fmla="*/ 46 w 126"/>
              <a:gd name="T91" fmla="*/ 176 h 204"/>
              <a:gd name="T92" fmla="*/ 34 w 126"/>
              <a:gd name="T93" fmla="*/ 161 h 204"/>
              <a:gd name="T94" fmla="*/ 28 w 126"/>
              <a:gd name="T95" fmla="*/ 136 h 204"/>
              <a:gd name="T96" fmla="*/ 26 w 126"/>
              <a:gd name="T97" fmla="*/ 102 h 2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6"/>
              <a:gd name="T148" fmla="*/ 0 h 204"/>
              <a:gd name="T149" fmla="*/ 126 w 126"/>
              <a:gd name="T150" fmla="*/ 204 h 20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6" h="204">
                <a:moveTo>
                  <a:pt x="0" y="102"/>
                </a:moveTo>
                <a:lnTo>
                  <a:pt x="0" y="114"/>
                </a:lnTo>
                <a:lnTo>
                  <a:pt x="1" y="126"/>
                </a:lnTo>
                <a:lnTo>
                  <a:pt x="3" y="136"/>
                </a:lnTo>
                <a:lnTo>
                  <a:pt x="5" y="147"/>
                </a:lnTo>
                <a:lnTo>
                  <a:pt x="7" y="155"/>
                </a:lnTo>
                <a:lnTo>
                  <a:pt x="10" y="164"/>
                </a:lnTo>
                <a:lnTo>
                  <a:pt x="13" y="171"/>
                </a:lnTo>
                <a:lnTo>
                  <a:pt x="16" y="178"/>
                </a:lnTo>
                <a:lnTo>
                  <a:pt x="20" y="184"/>
                </a:lnTo>
                <a:lnTo>
                  <a:pt x="26" y="190"/>
                </a:lnTo>
                <a:lnTo>
                  <a:pt x="31" y="193"/>
                </a:lnTo>
                <a:lnTo>
                  <a:pt x="36" y="197"/>
                </a:lnTo>
                <a:lnTo>
                  <a:pt x="43" y="200"/>
                </a:lnTo>
                <a:lnTo>
                  <a:pt x="49" y="203"/>
                </a:lnTo>
                <a:lnTo>
                  <a:pt x="55" y="204"/>
                </a:lnTo>
                <a:lnTo>
                  <a:pt x="63" y="204"/>
                </a:lnTo>
                <a:lnTo>
                  <a:pt x="70" y="204"/>
                </a:lnTo>
                <a:lnTo>
                  <a:pt x="77" y="203"/>
                </a:lnTo>
                <a:lnTo>
                  <a:pt x="84" y="200"/>
                </a:lnTo>
                <a:lnTo>
                  <a:pt x="90" y="197"/>
                </a:lnTo>
                <a:lnTo>
                  <a:pt x="95" y="193"/>
                </a:lnTo>
                <a:lnTo>
                  <a:pt x="101" y="190"/>
                </a:lnTo>
                <a:lnTo>
                  <a:pt x="106" y="184"/>
                </a:lnTo>
                <a:lnTo>
                  <a:pt x="110" y="178"/>
                </a:lnTo>
                <a:lnTo>
                  <a:pt x="113" y="171"/>
                </a:lnTo>
                <a:lnTo>
                  <a:pt x="116" y="164"/>
                </a:lnTo>
                <a:lnTo>
                  <a:pt x="120" y="155"/>
                </a:lnTo>
                <a:lnTo>
                  <a:pt x="122" y="147"/>
                </a:lnTo>
                <a:lnTo>
                  <a:pt x="124" y="136"/>
                </a:lnTo>
                <a:lnTo>
                  <a:pt x="125" y="126"/>
                </a:lnTo>
                <a:lnTo>
                  <a:pt x="126" y="114"/>
                </a:lnTo>
                <a:lnTo>
                  <a:pt x="126" y="102"/>
                </a:lnTo>
                <a:lnTo>
                  <a:pt x="126" y="90"/>
                </a:lnTo>
                <a:lnTo>
                  <a:pt x="125" y="78"/>
                </a:lnTo>
                <a:lnTo>
                  <a:pt x="124" y="68"/>
                </a:lnTo>
                <a:lnTo>
                  <a:pt x="122" y="58"/>
                </a:lnTo>
                <a:lnTo>
                  <a:pt x="120" y="49"/>
                </a:lnTo>
                <a:lnTo>
                  <a:pt x="116" y="41"/>
                </a:lnTo>
                <a:lnTo>
                  <a:pt x="113" y="33"/>
                </a:lnTo>
                <a:lnTo>
                  <a:pt x="110" y="26"/>
                </a:lnTo>
                <a:lnTo>
                  <a:pt x="106" y="20"/>
                </a:lnTo>
                <a:lnTo>
                  <a:pt x="101" y="15"/>
                </a:lnTo>
                <a:lnTo>
                  <a:pt x="95" y="10"/>
                </a:lnTo>
                <a:lnTo>
                  <a:pt x="90" y="7"/>
                </a:lnTo>
                <a:lnTo>
                  <a:pt x="84" y="3"/>
                </a:lnTo>
                <a:lnTo>
                  <a:pt x="77" y="1"/>
                </a:lnTo>
                <a:lnTo>
                  <a:pt x="70" y="0"/>
                </a:lnTo>
                <a:lnTo>
                  <a:pt x="63" y="0"/>
                </a:lnTo>
                <a:lnTo>
                  <a:pt x="55" y="0"/>
                </a:lnTo>
                <a:lnTo>
                  <a:pt x="49" y="1"/>
                </a:lnTo>
                <a:lnTo>
                  <a:pt x="43" y="3"/>
                </a:lnTo>
                <a:lnTo>
                  <a:pt x="36" y="7"/>
                </a:lnTo>
                <a:lnTo>
                  <a:pt x="31" y="10"/>
                </a:lnTo>
                <a:lnTo>
                  <a:pt x="26" y="15"/>
                </a:lnTo>
                <a:lnTo>
                  <a:pt x="20" y="20"/>
                </a:lnTo>
                <a:lnTo>
                  <a:pt x="16" y="26"/>
                </a:lnTo>
                <a:lnTo>
                  <a:pt x="13" y="33"/>
                </a:lnTo>
                <a:lnTo>
                  <a:pt x="10" y="41"/>
                </a:lnTo>
                <a:lnTo>
                  <a:pt x="7" y="49"/>
                </a:lnTo>
                <a:lnTo>
                  <a:pt x="5" y="58"/>
                </a:lnTo>
                <a:lnTo>
                  <a:pt x="3" y="68"/>
                </a:lnTo>
                <a:lnTo>
                  <a:pt x="1" y="78"/>
                </a:lnTo>
                <a:lnTo>
                  <a:pt x="0" y="90"/>
                </a:lnTo>
                <a:lnTo>
                  <a:pt x="0" y="102"/>
                </a:lnTo>
                <a:close/>
                <a:moveTo>
                  <a:pt x="26" y="102"/>
                </a:moveTo>
                <a:lnTo>
                  <a:pt x="26" y="84"/>
                </a:lnTo>
                <a:lnTo>
                  <a:pt x="28" y="68"/>
                </a:lnTo>
                <a:lnTo>
                  <a:pt x="31" y="54"/>
                </a:lnTo>
                <a:lnTo>
                  <a:pt x="34" y="43"/>
                </a:lnTo>
                <a:lnTo>
                  <a:pt x="39" y="34"/>
                </a:lnTo>
                <a:lnTo>
                  <a:pt x="46" y="28"/>
                </a:lnTo>
                <a:lnTo>
                  <a:pt x="54" y="24"/>
                </a:lnTo>
                <a:lnTo>
                  <a:pt x="64" y="23"/>
                </a:lnTo>
                <a:lnTo>
                  <a:pt x="72" y="24"/>
                </a:lnTo>
                <a:lnTo>
                  <a:pt x="81" y="28"/>
                </a:lnTo>
                <a:lnTo>
                  <a:pt x="87" y="34"/>
                </a:lnTo>
                <a:lnTo>
                  <a:pt x="92" y="43"/>
                </a:lnTo>
                <a:lnTo>
                  <a:pt x="96" y="54"/>
                </a:lnTo>
                <a:lnTo>
                  <a:pt x="98" y="68"/>
                </a:lnTo>
                <a:lnTo>
                  <a:pt x="101" y="84"/>
                </a:lnTo>
                <a:lnTo>
                  <a:pt x="101" y="102"/>
                </a:lnTo>
                <a:lnTo>
                  <a:pt x="101" y="121"/>
                </a:lnTo>
                <a:lnTo>
                  <a:pt x="98" y="136"/>
                </a:lnTo>
                <a:lnTo>
                  <a:pt x="96" y="150"/>
                </a:lnTo>
                <a:lnTo>
                  <a:pt x="92" y="161"/>
                </a:lnTo>
                <a:lnTo>
                  <a:pt x="87" y="170"/>
                </a:lnTo>
                <a:lnTo>
                  <a:pt x="81" y="176"/>
                </a:lnTo>
                <a:lnTo>
                  <a:pt x="72" y="179"/>
                </a:lnTo>
                <a:lnTo>
                  <a:pt x="64" y="180"/>
                </a:lnTo>
                <a:lnTo>
                  <a:pt x="54" y="179"/>
                </a:lnTo>
                <a:lnTo>
                  <a:pt x="46" y="176"/>
                </a:lnTo>
                <a:lnTo>
                  <a:pt x="39" y="170"/>
                </a:lnTo>
                <a:lnTo>
                  <a:pt x="34" y="161"/>
                </a:lnTo>
                <a:lnTo>
                  <a:pt x="31" y="150"/>
                </a:lnTo>
                <a:lnTo>
                  <a:pt x="28" y="136"/>
                </a:lnTo>
                <a:lnTo>
                  <a:pt x="26" y="121"/>
                </a:lnTo>
                <a:lnTo>
                  <a:pt x="26" y="102"/>
                </a:lnTo>
                <a:close/>
              </a:path>
            </a:pathLst>
          </a:custGeom>
          <a:solidFill>
            <a:srgbClr val="000080"/>
          </a:solidFill>
          <a:ln w="9525">
            <a:noFill/>
            <a:round/>
            <a:headEnd/>
            <a:tailEnd/>
          </a:ln>
        </p:spPr>
        <p:txBody>
          <a:bodyPr/>
          <a:lstStyle/>
          <a:p>
            <a:endParaRPr lang="ru-RU"/>
          </a:p>
        </p:txBody>
      </p:sp>
      <p:sp>
        <p:nvSpPr>
          <p:cNvPr id="24012" name="Freeform 460"/>
          <p:cNvSpPr>
            <a:spLocks noEditPoints="1"/>
          </p:cNvSpPr>
          <p:nvPr/>
        </p:nvSpPr>
        <p:spPr bwMode="auto">
          <a:xfrm>
            <a:off x="5527675" y="4062413"/>
            <a:ext cx="79375" cy="109537"/>
          </a:xfrm>
          <a:custGeom>
            <a:avLst/>
            <a:gdLst>
              <a:gd name="T0" fmla="*/ 0 w 168"/>
              <a:gd name="T1" fmla="*/ 207 h 207"/>
              <a:gd name="T2" fmla="*/ 27 w 168"/>
              <a:gd name="T3" fmla="*/ 207 h 207"/>
              <a:gd name="T4" fmla="*/ 47 w 168"/>
              <a:gd name="T5" fmla="*/ 145 h 207"/>
              <a:gd name="T6" fmla="*/ 121 w 168"/>
              <a:gd name="T7" fmla="*/ 145 h 207"/>
              <a:gd name="T8" fmla="*/ 141 w 168"/>
              <a:gd name="T9" fmla="*/ 207 h 207"/>
              <a:gd name="T10" fmla="*/ 168 w 168"/>
              <a:gd name="T11" fmla="*/ 207 h 207"/>
              <a:gd name="T12" fmla="*/ 98 w 168"/>
              <a:gd name="T13" fmla="*/ 0 h 207"/>
              <a:gd name="T14" fmla="*/ 70 w 168"/>
              <a:gd name="T15" fmla="*/ 0 h 207"/>
              <a:gd name="T16" fmla="*/ 0 w 168"/>
              <a:gd name="T17" fmla="*/ 207 h 207"/>
              <a:gd name="T18" fmla="*/ 55 w 168"/>
              <a:gd name="T19" fmla="*/ 121 h 207"/>
              <a:gd name="T20" fmla="*/ 85 w 168"/>
              <a:gd name="T21" fmla="*/ 30 h 207"/>
              <a:gd name="T22" fmla="*/ 113 w 168"/>
              <a:gd name="T23" fmla="*/ 121 h 207"/>
              <a:gd name="T24" fmla="*/ 55 w 168"/>
              <a:gd name="T25" fmla="*/ 121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8"/>
              <a:gd name="T40" fmla="*/ 0 h 207"/>
              <a:gd name="T41" fmla="*/ 168 w 168"/>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8" h="207">
                <a:moveTo>
                  <a:pt x="0" y="207"/>
                </a:moveTo>
                <a:lnTo>
                  <a:pt x="27" y="207"/>
                </a:lnTo>
                <a:lnTo>
                  <a:pt x="47" y="145"/>
                </a:lnTo>
                <a:lnTo>
                  <a:pt x="121" y="145"/>
                </a:lnTo>
                <a:lnTo>
                  <a:pt x="141" y="207"/>
                </a:lnTo>
                <a:lnTo>
                  <a:pt x="168" y="207"/>
                </a:lnTo>
                <a:lnTo>
                  <a:pt x="98" y="0"/>
                </a:lnTo>
                <a:lnTo>
                  <a:pt x="70" y="0"/>
                </a:lnTo>
                <a:lnTo>
                  <a:pt x="0" y="207"/>
                </a:lnTo>
                <a:close/>
                <a:moveTo>
                  <a:pt x="55" y="121"/>
                </a:moveTo>
                <a:lnTo>
                  <a:pt x="85" y="30"/>
                </a:lnTo>
                <a:lnTo>
                  <a:pt x="113" y="121"/>
                </a:lnTo>
                <a:lnTo>
                  <a:pt x="55" y="121"/>
                </a:lnTo>
                <a:close/>
              </a:path>
            </a:pathLst>
          </a:custGeom>
          <a:solidFill>
            <a:srgbClr val="000080"/>
          </a:solidFill>
          <a:ln w="9525">
            <a:noFill/>
            <a:round/>
            <a:headEnd/>
            <a:tailEnd/>
          </a:ln>
        </p:spPr>
        <p:txBody>
          <a:bodyPr/>
          <a:lstStyle/>
          <a:p>
            <a:endParaRPr lang="ru-RU"/>
          </a:p>
        </p:txBody>
      </p:sp>
      <p:sp>
        <p:nvSpPr>
          <p:cNvPr id="24013" name="Rectangle 461"/>
          <p:cNvSpPr>
            <a:spLocks noChangeArrowheads="1"/>
          </p:cNvSpPr>
          <p:nvPr/>
        </p:nvSpPr>
        <p:spPr bwMode="auto">
          <a:xfrm>
            <a:off x="5614988" y="4062413"/>
            <a:ext cx="11112" cy="109537"/>
          </a:xfrm>
          <a:prstGeom prst="rect">
            <a:avLst/>
          </a:prstGeom>
          <a:solidFill>
            <a:srgbClr val="000080"/>
          </a:solidFill>
          <a:ln w="9525">
            <a:noFill/>
            <a:miter lim="800000"/>
            <a:headEnd/>
            <a:tailEnd/>
          </a:ln>
        </p:spPr>
        <p:txBody>
          <a:bodyPr/>
          <a:lstStyle/>
          <a:p>
            <a:endParaRPr lang="ru-RU"/>
          </a:p>
        </p:txBody>
      </p:sp>
      <p:sp>
        <p:nvSpPr>
          <p:cNvPr id="24014" name="Freeform 462"/>
          <p:cNvSpPr>
            <a:spLocks noEditPoints="1"/>
          </p:cNvSpPr>
          <p:nvPr/>
        </p:nvSpPr>
        <p:spPr bwMode="auto">
          <a:xfrm>
            <a:off x="5637213" y="4089400"/>
            <a:ext cx="60325" cy="84138"/>
          </a:xfrm>
          <a:custGeom>
            <a:avLst/>
            <a:gdLst>
              <a:gd name="T0" fmla="*/ 91 w 129"/>
              <a:gd name="T1" fmla="*/ 99 h 159"/>
              <a:gd name="T2" fmla="*/ 88 w 129"/>
              <a:gd name="T3" fmla="*/ 114 h 159"/>
              <a:gd name="T4" fmla="*/ 79 w 129"/>
              <a:gd name="T5" fmla="*/ 126 h 159"/>
              <a:gd name="T6" fmla="*/ 66 w 129"/>
              <a:gd name="T7" fmla="*/ 134 h 159"/>
              <a:gd name="T8" fmla="*/ 49 w 129"/>
              <a:gd name="T9" fmla="*/ 136 h 159"/>
              <a:gd name="T10" fmla="*/ 38 w 129"/>
              <a:gd name="T11" fmla="*/ 135 h 159"/>
              <a:gd name="T12" fmla="*/ 31 w 129"/>
              <a:gd name="T13" fmla="*/ 131 h 159"/>
              <a:gd name="T14" fmla="*/ 27 w 129"/>
              <a:gd name="T15" fmla="*/ 122 h 159"/>
              <a:gd name="T16" fmla="*/ 25 w 129"/>
              <a:gd name="T17" fmla="*/ 113 h 159"/>
              <a:gd name="T18" fmla="*/ 26 w 129"/>
              <a:gd name="T19" fmla="*/ 103 h 159"/>
              <a:gd name="T20" fmla="*/ 30 w 129"/>
              <a:gd name="T21" fmla="*/ 96 h 159"/>
              <a:gd name="T22" fmla="*/ 37 w 129"/>
              <a:gd name="T23" fmla="*/ 90 h 159"/>
              <a:gd name="T24" fmla="*/ 48 w 129"/>
              <a:gd name="T25" fmla="*/ 88 h 159"/>
              <a:gd name="T26" fmla="*/ 71 w 129"/>
              <a:gd name="T27" fmla="*/ 84 h 159"/>
              <a:gd name="T28" fmla="*/ 91 w 129"/>
              <a:gd name="T29" fmla="*/ 77 h 159"/>
              <a:gd name="T30" fmla="*/ 93 w 129"/>
              <a:gd name="T31" fmla="*/ 140 h 159"/>
              <a:gd name="T32" fmla="*/ 96 w 129"/>
              <a:gd name="T33" fmla="*/ 148 h 159"/>
              <a:gd name="T34" fmla="*/ 102 w 129"/>
              <a:gd name="T35" fmla="*/ 154 h 159"/>
              <a:gd name="T36" fmla="*/ 110 w 129"/>
              <a:gd name="T37" fmla="*/ 157 h 159"/>
              <a:gd name="T38" fmla="*/ 122 w 129"/>
              <a:gd name="T39" fmla="*/ 156 h 159"/>
              <a:gd name="T40" fmla="*/ 129 w 129"/>
              <a:gd name="T41" fmla="*/ 135 h 159"/>
              <a:gd name="T42" fmla="*/ 118 w 129"/>
              <a:gd name="T43" fmla="*/ 135 h 159"/>
              <a:gd name="T44" fmla="*/ 114 w 129"/>
              <a:gd name="T45" fmla="*/ 127 h 159"/>
              <a:gd name="T46" fmla="*/ 114 w 129"/>
              <a:gd name="T47" fmla="*/ 46 h 159"/>
              <a:gd name="T48" fmla="*/ 111 w 129"/>
              <a:gd name="T49" fmla="*/ 26 h 159"/>
              <a:gd name="T50" fmla="*/ 102 w 129"/>
              <a:gd name="T51" fmla="*/ 11 h 159"/>
              <a:gd name="T52" fmla="*/ 85 w 129"/>
              <a:gd name="T53" fmla="*/ 3 h 159"/>
              <a:gd name="T54" fmla="*/ 62 w 129"/>
              <a:gd name="T55" fmla="*/ 0 h 159"/>
              <a:gd name="T56" fmla="*/ 38 w 129"/>
              <a:gd name="T57" fmla="*/ 4 h 159"/>
              <a:gd name="T58" fmla="*/ 21 w 129"/>
              <a:gd name="T59" fmla="*/ 13 h 159"/>
              <a:gd name="T60" fmla="*/ 11 w 129"/>
              <a:gd name="T61" fmla="*/ 28 h 159"/>
              <a:gd name="T62" fmla="*/ 7 w 129"/>
              <a:gd name="T63" fmla="*/ 48 h 159"/>
              <a:gd name="T64" fmla="*/ 29 w 129"/>
              <a:gd name="T65" fmla="*/ 49 h 159"/>
              <a:gd name="T66" fmla="*/ 31 w 129"/>
              <a:gd name="T67" fmla="*/ 37 h 159"/>
              <a:gd name="T68" fmla="*/ 37 w 129"/>
              <a:gd name="T69" fmla="*/ 29 h 159"/>
              <a:gd name="T70" fmla="*/ 47 w 129"/>
              <a:gd name="T71" fmla="*/ 24 h 159"/>
              <a:gd name="T72" fmla="*/ 60 w 129"/>
              <a:gd name="T73" fmla="*/ 22 h 159"/>
              <a:gd name="T74" fmla="*/ 74 w 129"/>
              <a:gd name="T75" fmla="*/ 24 h 159"/>
              <a:gd name="T76" fmla="*/ 84 w 129"/>
              <a:gd name="T77" fmla="*/ 28 h 159"/>
              <a:gd name="T78" fmla="*/ 89 w 129"/>
              <a:gd name="T79" fmla="*/ 35 h 159"/>
              <a:gd name="T80" fmla="*/ 91 w 129"/>
              <a:gd name="T81" fmla="*/ 44 h 159"/>
              <a:gd name="T82" fmla="*/ 90 w 129"/>
              <a:gd name="T83" fmla="*/ 55 h 159"/>
              <a:gd name="T84" fmla="*/ 85 w 129"/>
              <a:gd name="T85" fmla="*/ 60 h 159"/>
              <a:gd name="T86" fmla="*/ 71 w 129"/>
              <a:gd name="T87" fmla="*/ 63 h 159"/>
              <a:gd name="T88" fmla="*/ 48 w 129"/>
              <a:gd name="T89" fmla="*/ 65 h 159"/>
              <a:gd name="T90" fmla="*/ 27 w 129"/>
              <a:gd name="T91" fmla="*/ 71 h 159"/>
              <a:gd name="T92" fmla="*/ 12 w 129"/>
              <a:gd name="T93" fmla="*/ 81 h 159"/>
              <a:gd name="T94" fmla="*/ 4 w 129"/>
              <a:gd name="T95" fmla="*/ 95 h 159"/>
              <a:gd name="T96" fmla="*/ 0 w 129"/>
              <a:gd name="T97" fmla="*/ 113 h 159"/>
              <a:gd name="T98" fmla="*/ 4 w 129"/>
              <a:gd name="T99" fmla="*/ 132 h 159"/>
              <a:gd name="T100" fmla="*/ 12 w 129"/>
              <a:gd name="T101" fmla="*/ 147 h 159"/>
              <a:gd name="T102" fmla="*/ 26 w 129"/>
              <a:gd name="T103" fmla="*/ 155 h 159"/>
              <a:gd name="T104" fmla="*/ 45 w 129"/>
              <a:gd name="T105" fmla="*/ 159 h 159"/>
              <a:gd name="T106" fmla="*/ 71 w 129"/>
              <a:gd name="T107" fmla="*/ 153 h 159"/>
              <a:gd name="T108" fmla="*/ 93 w 129"/>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7"/>
                </a:lnTo>
                <a:lnTo>
                  <a:pt x="88" y="114"/>
                </a:lnTo>
                <a:lnTo>
                  <a:pt x="85" y="120"/>
                </a:lnTo>
                <a:lnTo>
                  <a:pt x="79" y="126"/>
                </a:lnTo>
                <a:lnTo>
                  <a:pt x="73" y="131"/>
                </a:lnTo>
                <a:lnTo>
                  <a:pt x="66" y="134"/>
                </a:lnTo>
                <a:lnTo>
                  <a:pt x="58" y="135"/>
                </a:lnTo>
                <a:lnTo>
                  <a:pt x="49" y="136"/>
                </a:lnTo>
                <a:lnTo>
                  <a:pt x="44" y="136"/>
                </a:lnTo>
                <a:lnTo>
                  <a:pt x="38" y="135"/>
                </a:lnTo>
                <a:lnTo>
                  <a:pt x="34" y="133"/>
                </a:lnTo>
                <a:lnTo>
                  <a:pt x="31" y="131"/>
                </a:lnTo>
                <a:lnTo>
                  <a:pt x="28" y="127"/>
                </a:lnTo>
                <a:lnTo>
                  <a:pt x="27" y="122"/>
                </a:lnTo>
                <a:lnTo>
                  <a:pt x="25" y="118"/>
                </a:lnTo>
                <a:lnTo>
                  <a:pt x="25" y="113"/>
                </a:lnTo>
                <a:lnTo>
                  <a:pt x="25" y="107"/>
                </a:lnTo>
                <a:lnTo>
                  <a:pt x="26" y="103"/>
                </a:lnTo>
                <a:lnTo>
                  <a:pt x="28" y="99"/>
                </a:lnTo>
                <a:lnTo>
                  <a:pt x="30" y="96"/>
                </a:lnTo>
                <a:lnTo>
                  <a:pt x="33" y="92"/>
                </a:lnTo>
                <a:lnTo>
                  <a:pt x="37" y="90"/>
                </a:lnTo>
                <a:lnTo>
                  <a:pt x="43" y="89"/>
                </a:lnTo>
                <a:lnTo>
                  <a:pt x="48" y="88"/>
                </a:lnTo>
                <a:lnTo>
                  <a:pt x="59" y="85"/>
                </a:lnTo>
                <a:lnTo>
                  <a:pt x="71" y="84"/>
                </a:lnTo>
                <a:lnTo>
                  <a:pt x="82" y="82"/>
                </a:lnTo>
                <a:lnTo>
                  <a:pt x="91" y="77"/>
                </a:lnTo>
                <a:close/>
                <a:moveTo>
                  <a:pt x="93" y="134"/>
                </a:moveTo>
                <a:lnTo>
                  <a:pt x="93" y="140"/>
                </a:lnTo>
                <a:lnTo>
                  <a:pt x="94" y="145"/>
                </a:lnTo>
                <a:lnTo>
                  <a:pt x="96" y="148"/>
                </a:lnTo>
                <a:lnTo>
                  <a:pt x="98" y="152"/>
                </a:lnTo>
                <a:lnTo>
                  <a:pt x="102" y="154"/>
                </a:lnTo>
                <a:lnTo>
                  <a:pt x="106" y="156"/>
                </a:lnTo>
                <a:lnTo>
                  <a:pt x="110" y="157"/>
                </a:lnTo>
                <a:lnTo>
                  <a:pt x="116" y="157"/>
                </a:lnTo>
                <a:lnTo>
                  <a:pt x="122" y="156"/>
                </a:lnTo>
                <a:lnTo>
                  <a:pt x="129" y="155"/>
                </a:lnTo>
                <a:lnTo>
                  <a:pt x="129" y="135"/>
                </a:lnTo>
                <a:lnTo>
                  <a:pt x="123" y="136"/>
                </a:lnTo>
                <a:lnTo>
                  <a:pt x="118" y="135"/>
                </a:lnTo>
                <a:lnTo>
                  <a:pt x="115" y="132"/>
                </a:lnTo>
                <a:lnTo>
                  <a:pt x="114" y="127"/>
                </a:lnTo>
                <a:lnTo>
                  <a:pt x="114" y="120"/>
                </a:lnTo>
                <a:lnTo>
                  <a:pt x="114" y="46"/>
                </a:lnTo>
                <a:lnTo>
                  <a:pt x="113" y="35"/>
                </a:lnTo>
                <a:lnTo>
                  <a:pt x="111" y="26"/>
                </a:lnTo>
                <a:lnTo>
                  <a:pt x="107" y="18"/>
                </a:lnTo>
                <a:lnTo>
                  <a:pt x="102" y="11"/>
                </a:lnTo>
                <a:lnTo>
                  <a:pt x="94" y="6"/>
                </a:lnTo>
                <a:lnTo>
                  <a:pt x="85" y="3"/>
                </a:lnTo>
                <a:lnTo>
                  <a:pt x="74" y="1"/>
                </a:lnTo>
                <a:lnTo>
                  <a:pt x="62" y="0"/>
                </a:lnTo>
                <a:lnTo>
                  <a:pt x="49" y="1"/>
                </a:lnTo>
                <a:lnTo>
                  <a:pt x="38" y="4"/>
                </a:lnTo>
                <a:lnTo>
                  <a:pt x="29" y="7"/>
                </a:lnTo>
                <a:lnTo>
                  <a:pt x="21" y="13"/>
                </a:lnTo>
                <a:lnTo>
                  <a:pt x="15" y="20"/>
                </a:lnTo>
                <a:lnTo>
                  <a:pt x="11" y="28"/>
                </a:lnTo>
                <a:lnTo>
                  <a:pt x="8" y="37"/>
                </a:lnTo>
                <a:lnTo>
                  <a:pt x="7" y="48"/>
                </a:lnTo>
                <a:lnTo>
                  <a:pt x="7" y="49"/>
                </a:lnTo>
                <a:lnTo>
                  <a:pt x="29" y="49"/>
                </a:lnTo>
                <a:lnTo>
                  <a:pt x="29" y="43"/>
                </a:lnTo>
                <a:lnTo>
                  <a:pt x="31" y="37"/>
                </a:lnTo>
                <a:lnTo>
                  <a:pt x="33" y="33"/>
                </a:lnTo>
                <a:lnTo>
                  <a:pt x="37" y="29"/>
                </a:lnTo>
                <a:lnTo>
                  <a:pt x="42" y="26"/>
                </a:lnTo>
                <a:lnTo>
                  <a:pt x="47" y="24"/>
                </a:lnTo>
                <a:lnTo>
                  <a:pt x="53" y="22"/>
                </a:lnTo>
                <a:lnTo>
                  <a:pt x="60" y="22"/>
                </a:lnTo>
                <a:lnTo>
                  <a:pt x="68" y="22"/>
                </a:lnTo>
                <a:lnTo>
                  <a:pt x="74" y="24"/>
                </a:lnTo>
                <a:lnTo>
                  <a:pt x="79" y="26"/>
                </a:lnTo>
                <a:lnTo>
                  <a:pt x="84" y="28"/>
                </a:lnTo>
                <a:lnTo>
                  <a:pt x="87" y="30"/>
                </a:lnTo>
                <a:lnTo>
                  <a:pt x="89" y="35"/>
                </a:lnTo>
                <a:lnTo>
                  <a:pt x="91" y="39"/>
                </a:lnTo>
                <a:lnTo>
                  <a:pt x="91" y="44"/>
                </a:lnTo>
                <a:lnTo>
                  <a:pt x="91" y="50"/>
                </a:lnTo>
                <a:lnTo>
                  <a:pt x="90" y="55"/>
                </a:lnTo>
                <a:lnTo>
                  <a:pt x="89" y="57"/>
                </a:lnTo>
                <a:lnTo>
                  <a:pt x="85" y="60"/>
                </a:lnTo>
                <a:lnTo>
                  <a:pt x="79" y="62"/>
                </a:lnTo>
                <a:lnTo>
                  <a:pt x="71" y="63"/>
                </a:lnTo>
                <a:lnTo>
                  <a:pt x="60" y="64"/>
                </a:lnTo>
                <a:lnTo>
                  <a:pt x="48" y="65"/>
                </a:lnTo>
                <a:lnTo>
                  <a:pt x="36" y="68"/>
                </a:lnTo>
                <a:lnTo>
                  <a:pt x="27" y="71"/>
                </a:lnTo>
                <a:lnTo>
                  <a:pt x="18" y="75"/>
                </a:lnTo>
                <a:lnTo>
                  <a:pt x="12" y="81"/>
                </a:lnTo>
                <a:lnTo>
                  <a:pt x="7" y="86"/>
                </a:lnTo>
                <a:lnTo>
                  <a:pt x="4" y="95"/>
                </a:lnTo>
                <a:lnTo>
                  <a:pt x="1" y="103"/>
                </a:lnTo>
                <a:lnTo>
                  <a:pt x="0" y="113"/>
                </a:lnTo>
                <a:lnTo>
                  <a:pt x="1" y="124"/>
                </a:lnTo>
                <a:lnTo>
                  <a:pt x="4" y="132"/>
                </a:lnTo>
                <a:lnTo>
                  <a:pt x="7" y="140"/>
                </a:lnTo>
                <a:lnTo>
                  <a:pt x="12" y="147"/>
                </a:lnTo>
                <a:lnTo>
                  <a:pt x="18" y="152"/>
                </a:lnTo>
                <a:lnTo>
                  <a:pt x="26" y="155"/>
                </a:lnTo>
                <a:lnTo>
                  <a:pt x="35" y="157"/>
                </a:lnTo>
                <a:lnTo>
                  <a:pt x="45" y="159"/>
                </a:lnTo>
                <a:lnTo>
                  <a:pt x="58" y="157"/>
                </a:lnTo>
                <a:lnTo>
                  <a:pt x="71" y="153"/>
                </a:lnTo>
                <a:lnTo>
                  <a:pt x="83" y="145"/>
                </a:lnTo>
                <a:lnTo>
                  <a:pt x="93" y="134"/>
                </a:lnTo>
                <a:close/>
              </a:path>
            </a:pathLst>
          </a:custGeom>
          <a:solidFill>
            <a:srgbClr val="000080"/>
          </a:solidFill>
          <a:ln w="9525">
            <a:noFill/>
            <a:round/>
            <a:headEnd/>
            <a:tailEnd/>
          </a:ln>
        </p:spPr>
        <p:txBody>
          <a:bodyPr/>
          <a:lstStyle/>
          <a:p>
            <a:endParaRPr lang="ru-RU"/>
          </a:p>
        </p:txBody>
      </p:sp>
      <p:sp>
        <p:nvSpPr>
          <p:cNvPr id="24015" name="Freeform 463"/>
          <p:cNvSpPr>
            <a:spLocks noEditPoints="1"/>
          </p:cNvSpPr>
          <p:nvPr/>
        </p:nvSpPr>
        <p:spPr bwMode="auto">
          <a:xfrm>
            <a:off x="5708650" y="4062413"/>
            <a:ext cx="11113" cy="109537"/>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4016" name="Freeform 464"/>
          <p:cNvSpPr>
            <a:spLocks/>
          </p:cNvSpPr>
          <p:nvPr/>
        </p:nvSpPr>
        <p:spPr bwMode="auto">
          <a:xfrm>
            <a:off x="5735638" y="4089400"/>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7 h 155"/>
              <a:gd name="T12" fmla="*/ 112 w 114"/>
              <a:gd name="T13" fmla="*/ 28 h 155"/>
              <a:gd name="T14" fmla="*/ 108 w 114"/>
              <a:gd name="T15" fmla="*/ 21 h 155"/>
              <a:gd name="T16" fmla="*/ 105 w 114"/>
              <a:gd name="T17" fmla="*/ 15 h 155"/>
              <a:gd name="T18" fmla="*/ 101 w 114"/>
              <a:gd name="T19" fmla="*/ 12 h 155"/>
              <a:gd name="T20" fmla="*/ 97 w 114"/>
              <a:gd name="T21" fmla="*/ 8 h 155"/>
              <a:gd name="T22" fmla="*/ 92 w 114"/>
              <a:gd name="T23" fmla="*/ 5 h 155"/>
              <a:gd name="T24" fmla="*/ 87 w 114"/>
              <a:gd name="T25" fmla="*/ 3 h 155"/>
              <a:gd name="T26" fmla="*/ 80 w 114"/>
              <a:gd name="T27" fmla="*/ 1 h 155"/>
              <a:gd name="T28" fmla="*/ 73 w 114"/>
              <a:gd name="T29" fmla="*/ 0 h 155"/>
              <a:gd name="T30" fmla="*/ 66 w 114"/>
              <a:gd name="T31" fmla="*/ 0 h 155"/>
              <a:gd name="T32" fmla="*/ 59 w 114"/>
              <a:gd name="T33" fmla="*/ 0 h 155"/>
              <a:gd name="T34" fmla="*/ 53 w 114"/>
              <a:gd name="T35" fmla="*/ 1 h 155"/>
              <a:gd name="T36" fmla="*/ 47 w 114"/>
              <a:gd name="T37" fmla="*/ 4 h 155"/>
              <a:gd name="T38" fmla="*/ 41 w 114"/>
              <a:gd name="T39" fmla="*/ 6 h 155"/>
              <a:gd name="T40" fmla="*/ 36 w 114"/>
              <a:gd name="T41" fmla="*/ 10 h 155"/>
              <a:gd name="T42" fmla="*/ 31 w 114"/>
              <a:gd name="T43" fmla="*/ 14 h 155"/>
              <a:gd name="T44" fmla="*/ 27 w 114"/>
              <a:gd name="T45" fmla="*/ 20 h 155"/>
              <a:gd name="T46" fmla="*/ 22 w 114"/>
              <a:gd name="T47" fmla="*/ 26 h 155"/>
              <a:gd name="T48" fmla="*/ 22 w 114"/>
              <a:gd name="T49" fmla="*/ 4 h 155"/>
              <a:gd name="T50" fmla="*/ 0 w 114"/>
              <a:gd name="T51" fmla="*/ 4 h 155"/>
              <a:gd name="T52" fmla="*/ 0 w 114"/>
              <a:gd name="T53" fmla="*/ 155 h 155"/>
              <a:gd name="T54" fmla="*/ 23 w 114"/>
              <a:gd name="T55" fmla="*/ 155 h 155"/>
              <a:gd name="T56" fmla="*/ 23 w 114"/>
              <a:gd name="T57" fmla="*/ 69 h 155"/>
              <a:gd name="T58" fmla="*/ 24 w 114"/>
              <a:gd name="T59" fmla="*/ 58 h 155"/>
              <a:gd name="T60" fmla="*/ 27 w 114"/>
              <a:gd name="T61" fmla="*/ 49 h 155"/>
              <a:gd name="T62" fmla="*/ 30 w 114"/>
              <a:gd name="T63" fmla="*/ 41 h 155"/>
              <a:gd name="T64" fmla="*/ 34 w 114"/>
              <a:gd name="T65" fmla="*/ 34 h 155"/>
              <a:gd name="T66" fmla="*/ 40 w 114"/>
              <a:gd name="T67" fmla="*/ 29 h 155"/>
              <a:gd name="T68" fmla="*/ 47 w 114"/>
              <a:gd name="T69" fmla="*/ 26 h 155"/>
              <a:gd name="T70" fmla="*/ 55 w 114"/>
              <a:gd name="T71" fmla="*/ 24 h 155"/>
              <a:gd name="T72" fmla="*/ 63 w 114"/>
              <a:gd name="T73" fmla="*/ 22 h 155"/>
              <a:gd name="T74" fmla="*/ 71 w 114"/>
              <a:gd name="T75" fmla="*/ 24 h 155"/>
              <a:gd name="T76" fmla="*/ 77 w 114"/>
              <a:gd name="T77" fmla="*/ 25 h 155"/>
              <a:gd name="T78" fmla="*/ 81 w 114"/>
              <a:gd name="T79" fmla="*/ 28 h 155"/>
              <a:gd name="T80" fmla="*/ 86 w 114"/>
              <a:gd name="T81" fmla="*/ 32 h 155"/>
              <a:gd name="T82" fmla="*/ 88 w 114"/>
              <a:gd name="T83" fmla="*/ 37 h 155"/>
              <a:gd name="T84" fmla="*/ 90 w 114"/>
              <a:gd name="T85" fmla="*/ 44 h 155"/>
              <a:gd name="T86" fmla="*/ 91 w 114"/>
              <a:gd name="T87" fmla="*/ 53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5" y="15"/>
                </a:lnTo>
                <a:lnTo>
                  <a:pt x="101" y="12"/>
                </a:lnTo>
                <a:lnTo>
                  <a:pt x="97" y="8"/>
                </a:lnTo>
                <a:lnTo>
                  <a:pt x="92" y="5"/>
                </a:lnTo>
                <a:lnTo>
                  <a:pt x="87" y="3"/>
                </a:lnTo>
                <a:lnTo>
                  <a:pt x="80" y="1"/>
                </a:lnTo>
                <a:lnTo>
                  <a:pt x="73" y="0"/>
                </a:lnTo>
                <a:lnTo>
                  <a:pt x="66" y="0"/>
                </a:lnTo>
                <a:lnTo>
                  <a:pt x="59" y="0"/>
                </a:lnTo>
                <a:lnTo>
                  <a:pt x="53" y="1"/>
                </a:lnTo>
                <a:lnTo>
                  <a:pt x="47" y="4"/>
                </a:lnTo>
                <a:lnTo>
                  <a:pt x="41" y="6"/>
                </a:lnTo>
                <a:lnTo>
                  <a:pt x="36" y="10"/>
                </a:lnTo>
                <a:lnTo>
                  <a:pt x="31" y="14"/>
                </a:lnTo>
                <a:lnTo>
                  <a:pt x="27" y="20"/>
                </a:lnTo>
                <a:lnTo>
                  <a:pt x="22" y="26"/>
                </a:lnTo>
                <a:lnTo>
                  <a:pt x="22" y="4"/>
                </a:lnTo>
                <a:lnTo>
                  <a:pt x="0" y="4"/>
                </a:lnTo>
                <a:lnTo>
                  <a:pt x="0" y="155"/>
                </a:lnTo>
                <a:lnTo>
                  <a:pt x="23" y="155"/>
                </a:lnTo>
                <a:lnTo>
                  <a:pt x="23" y="69"/>
                </a:lnTo>
                <a:lnTo>
                  <a:pt x="24" y="58"/>
                </a:lnTo>
                <a:lnTo>
                  <a:pt x="27" y="49"/>
                </a:lnTo>
                <a:lnTo>
                  <a:pt x="30" y="41"/>
                </a:lnTo>
                <a:lnTo>
                  <a:pt x="34" y="34"/>
                </a:lnTo>
                <a:lnTo>
                  <a:pt x="40" y="29"/>
                </a:lnTo>
                <a:lnTo>
                  <a:pt x="47" y="26"/>
                </a:lnTo>
                <a:lnTo>
                  <a:pt x="55" y="24"/>
                </a:lnTo>
                <a:lnTo>
                  <a:pt x="63" y="22"/>
                </a:lnTo>
                <a:lnTo>
                  <a:pt x="71" y="24"/>
                </a:lnTo>
                <a:lnTo>
                  <a:pt x="77" y="25"/>
                </a:lnTo>
                <a:lnTo>
                  <a:pt x="81" y="28"/>
                </a:lnTo>
                <a:lnTo>
                  <a:pt x="86" y="32"/>
                </a:lnTo>
                <a:lnTo>
                  <a:pt x="88" y="37"/>
                </a:lnTo>
                <a:lnTo>
                  <a:pt x="90" y="44"/>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4017" name="Freeform 465"/>
          <p:cNvSpPr>
            <a:spLocks/>
          </p:cNvSpPr>
          <p:nvPr/>
        </p:nvSpPr>
        <p:spPr bwMode="auto">
          <a:xfrm>
            <a:off x="5840413" y="4062413"/>
            <a:ext cx="84137" cy="109537"/>
          </a:xfrm>
          <a:custGeom>
            <a:avLst/>
            <a:gdLst>
              <a:gd name="T0" fmla="*/ 23 w 177"/>
              <a:gd name="T1" fmla="*/ 30 h 207"/>
              <a:gd name="T2" fmla="*/ 25 w 177"/>
              <a:gd name="T3" fmla="*/ 39 h 207"/>
              <a:gd name="T4" fmla="*/ 27 w 177"/>
              <a:gd name="T5" fmla="*/ 49 h 207"/>
              <a:gd name="T6" fmla="*/ 74 w 177"/>
              <a:gd name="T7" fmla="*/ 207 h 207"/>
              <a:gd name="T8" fmla="*/ 99 w 177"/>
              <a:gd name="T9" fmla="*/ 207 h 207"/>
              <a:gd name="T10" fmla="*/ 147 w 177"/>
              <a:gd name="T11" fmla="*/ 49 h 207"/>
              <a:gd name="T12" fmla="*/ 151 w 177"/>
              <a:gd name="T13" fmla="*/ 30 h 207"/>
              <a:gd name="T14" fmla="*/ 151 w 177"/>
              <a:gd name="T15" fmla="*/ 207 h 207"/>
              <a:gd name="T16" fmla="*/ 177 w 177"/>
              <a:gd name="T17" fmla="*/ 207 h 207"/>
              <a:gd name="T18" fmla="*/ 177 w 177"/>
              <a:gd name="T19" fmla="*/ 0 h 207"/>
              <a:gd name="T20" fmla="*/ 140 w 177"/>
              <a:gd name="T21" fmla="*/ 0 h 207"/>
              <a:gd name="T22" fmla="*/ 91 w 177"/>
              <a:gd name="T23" fmla="*/ 158 h 207"/>
              <a:gd name="T24" fmla="*/ 87 w 177"/>
              <a:gd name="T25" fmla="*/ 176 h 207"/>
              <a:gd name="T26" fmla="*/ 83 w 177"/>
              <a:gd name="T27" fmla="*/ 158 h 207"/>
              <a:gd name="T28" fmla="*/ 35 w 177"/>
              <a:gd name="T29" fmla="*/ 0 h 207"/>
              <a:gd name="T30" fmla="*/ 0 w 177"/>
              <a:gd name="T31" fmla="*/ 0 h 207"/>
              <a:gd name="T32" fmla="*/ 0 w 177"/>
              <a:gd name="T33" fmla="*/ 207 h 207"/>
              <a:gd name="T34" fmla="*/ 23 w 177"/>
              <a:gd name="T35" fmla="*/ 207 h 207"/>
              <a:gd name="T36" fmla="*/ 23 w 177"/>
              <a:gd name="T37" fmla="*/ 30 h 2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7"/>
              <a:gd name="T58" fmla="*/ 0 h 207"/>
              <a:gd name="T59" fmla="*/ 177 w 177"/>
              <a:gd name="T60" fmla="*/ 207 h 2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7" h="207">
                <a:moveTo>
                  <a:pt x="23" y="30"/>
                </a:moveTo>
                <a:lnTo>
                  <a:pt x="25" y="39"/>
                </a:lnTo>
                <a:lnTo>
                  <a:pt x="27" y="49"/>
                </a:lnTo>
                <a:lnTo>
                  <a:pt x="74" y="207"/>
                </a:lnTo>
                <a:lnTo>
                  <a:pt x="99" y="207"/>
                </a:lnTo>
                <a:lnTo>
                  <a:pt x="147" y="49"/>
                </a:lnTo>
                <a:lnTo>
                  <a:pt x="151" y="30"/>
                </a:lnTo>
                <a:lnTo>
                  <a:pt x="151" y="207"/>
                </a:lnTo>
                <a:lnTo>
                  <a:pt x="177" y="207"/>
                </a:lnTo>
                <a:lnTo>
                  <a:pt x="177" y="0"/>
                </a:lnTo>
                <a:lnTo>
                  <a:pt x="140" y="0"/>
                </a:lnTo>
                <a:lnTo>
                  <a:pt x="91" y="158"/>
                </a:lnTo>
                <a:lnTo>
                  <a:pt x="87" y="176"/>
                </a:lnTo>
                <a:lnTo>
                  <a:pt x="83" y="158"/>
                </a:lnTo>
                <a:lnTo>
                  <a:pt x="35" y="0"/>
                </a:lnTo>
                <a:lnTo>
                  <a:pt x="0" y="0"/>
                </a:lnTo>
                <a:lnTo>
                  <a:pt x="0" y="207"/>
                </a:lnTo>
                <a:lnTo>
                  <a:pt x="23" y="207"/>
                </a:lnTo>
                <a:lnTo>
                  <a:pt x="23" y="30"/>
                </a:lnTo>
                <a:close/>
              </a:path>
            </a:pathLst>
          </a:custGeom>
          <a:solidFill>
            <a:srgbClr val="000080"/>
          </a:solidFill>
          <a:ln w="9525">
            <a:noFill/>
            <a:round/>
            <a:headEnd/>
            <a:tailEnd/>
          </a:ln>
        </p:spPr>
        <p:txBody>
          <a:bodyPr/>
          <a:lstStyle/>
          <a:p>
            <a:endParaRPr lang="ru-RU"/>
          </a:p>
        </p:txBody>
      </p:sp>
      <p:sp>
        <p:nvSpPr>
          <p:cNvPr id="24018" name="Rectangle 466"/>
          <p:cNvSpPr>
            <a:spLocks noChangeArrowheads="1"/>
          </p:cNvSpPr>
          <p:nvPr/>
        </p:nvSpPr>
        <p:spPr bwMode="auto">
          <a:xfrm>
            <a:off x="5943600" y="4154488"/>
            <a:ext cx="11113" cy="17462"/>
          </a:xfrm>
          <a:prstGeom prst="rect">
            <a:avLst/>
          </a:prstGeom>
          <a:solidFill>
            <a:srgbClr val="000080"/>
          </a:solidFill>
          <a:ln w="9525">
            <a:noFill/>
            <a:miter lim="800000"/>
            <a:headEnd/>
            <a:tailEnd/>
          </a:ln>
        </p:spPr>
        <p:txBody>
          <a:bodyPr/>
          <a:lstStyle/>
          <a:p>
            <a:endParaRPr lang="ru-RU"/>
          </a:p>
        </p:txBody>
      </p:sp>
      <p:sp>
        <p:nvSpPr>
          <p:cNvPr id="24019" name="Freeform 467"/>
          <p:cNvSpPr>
            <a:spLocks noEditPoints="1"/>
          </p:cNvSpPr>
          <p:nvPr/>
        </p:nvSpPr>
        <p:spPr bwMode="auto">
          <a:xfrm>
            <a:off x="4851400" y="4260850"/>
            <a:ext cx="60325" cy="103188"/>
          </a:xfrm>
          <a:custGeom>
            <a:avLst/>
            <a:gdLst>
              <a:gd name="T0" fmla="*/ 79 w 129"/>
              <a:gd name="T1" fmla="*/ 196 h 196"/>
              <a:gd name="T2" fmla="*/ 103 w 129"/>
              <a:gd name="T3" fmla="*/ 196 h 196"/>
              <a:gd name="T4" fmla="*/ 103 w 129"/>
              <a:gd name="T5" fmla="*/ 147 h 196"/>
              <a:gd name="T6" fmla="*/ 129 w 129"/>
              <a:gd name="T7" fmla="*/ 147 h 196"/>
              <a:gd name="T8" fmla="*/ 129 w 129"/>
              <a:gd name="T9" fmla="*/ 123 h 196"/>
              <a:gd name="T10" fmla="*/ 103 w 129"/>
              <a:gd name="T11" fmla="*/ 123 h 196"/>
              <a:gd name="T12" fmla="*/ 103 w 129"/>
              <a:gd name="T13" fmla="*/ 0 h 196"/>
              <a:gd name="T14" fmla="*/ 79 w 129"/>
              <a:gd name="T15" fmla="*/ 0 h 196"/>
              <a:gd name="T16" fmla="*/ 0 w 129"/>
              <a:gd name="T17" fmla="*/ 121 h 196"/>
              <a:gd name="T18" fmla="*/ 0 w 129"/>
              <a:gd name="T19" fmla="*/ 147 h 196"/>
              <a:gd name="T20" fmla="*/ 79 w 129"/>
              <a:gd name="T21" fmla="*/ 147 h 196"/>
              <a:gd name="T22" fmla="*/ 79 w 129"/>
              <a:gd name="T23" fmla="*/ 196 h 196"/>
              <a:gd name="T24" fmla="*/ 22 w 129"/>
              <a:gd name="T25" fmla="*/ 123 h 196"/>
              <a:gd name="T26" fmla="*/ 79 w 129"/>
              <a:gd name="T27" fmla="*/ 34 h 196"/>
              <a:gd name="T28" fmla="*/ 79 w 129"/>
              <a:gd name="T29" fmla="*/ 123 h 196"/>
              <a:gd name="T30" fmla="*/ 22 w 129"/>
              <a:gd name="T31" fmla="*/ 123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3"/>
                </a:lnTo>
                <a:lnTo>
                  <a:pt x="103" y="123"/>
                </a:lnTo>
                <a:lnTo>
                  <a:pt x="103" y="0"/>
                </a:lnTo>
                <a:lnTo>
                  <a:pt x="79" y="0"/>
                </a:lnTo>
                <a:lnTo>
                  <a:pt x="0" y="121"/>
                </a:lnTo>
                <a:lnTo>
                  <a:pt x="0" y="147"/>
                </a:lnTo>
                <a:lnTo>
                  <a:pt x="79" y="147"/>
                </a:lnTo>
                <a:lnTo>
                  <a:pt x="79" y="196"/>
                </a:lnTo>
                <a:close/>
                <a:moveTo>
                  <a:pt x="22" y="123"/>
                </a:moveTo>
                <a:lnTo>
                  <a:pt x="79" y="34"/>
                </a:lnTo>
                <a:lnTo>
                  <a:pt x="79" y="123"/>
                </a:lnTo>
                <a:lnTo>
                  <a:pt x="22" y="123"/>
                </a:lnTo>
                <a:close/>
              </a:path>
            </a:pathLst>
          </a:custGeom>
          <a:solidFill>
            <a:srgbClr val="000080"/>
          </a:solidFill>
          <a:ln w="9525">
            <a:noFill/>
            <a:round/>
            <a:headEnd/>
            <a:tailEnd/>
          </a:ln>
        </p:spPr>
        <p:txBody>
          <a:bodyPr/>
          <a:lstStyle/>
          <a:p>
            <a:endParaRPr lang="ru-RU"/>
          </a:p>
        </p:txBody>
      </p:sp>
      <p:sp>
        <p:nvSpPr>
          <p:cNvPr id="24020" name="Freeform 468"/>
          <p:cNvSpPr>
            <a:spLocks/>
          </p:cNvSpPr>
          <p:nvPr/>
        </p:nvSpPr>
        <p:spPr bwMode="auto">
          <a:xfrm>
            <a:off x="4926013" y="4259263"/>
            <a:ext cx="33337" cy="104775"/>
          </a:xfrm>
          <a:custGeom>
            <a:avLst/>
            <a:gdLst>
              <a:gd name="T0" fmla="*/ 42 w 67"/>
              <a:gd name="T1" fmla="*/ 200 h 200"/>
              <a:gd name="T2" fmla="*/ 67 w 67"/>
              <a:gd name="T3" fmla="*/ 200 h 200"/>
              <a:gd name="T4" fmla="*/ 67 w 67"/>
              <a:gd name="T5" fmla="*/ 0 h 200"/>
              <a:gd name="T6" fmla="*/ 49 w 67"/>
              <a:gd name="T7" fmla="*/ 0 h 200"/>
              <a:gd name="T8" fmla="*/ 47 w 67"/>
              <a:gd name="T9" fmla="*/ 10 h 200"/>
              <a:gd name="T10" fmla="*/ 45 w 67"/>
              <a:gd name="T11" fmla="*/ 18 h 200"/>
              <a:gd name="T12" fmla="*/ 40 w 67"/>
              <a:gd name="T13" fmla="*/ 24 h 200"/>
              <a:gd name="T14" fmla="*/ 35 w 67"/>
              <a:gd name="T15" fmla="*/ 30 h 200"/>
              <a:gd name="T16" fmla="*/ 28 w 67"/>
              <a:gd name="T17" fmla="*/ 34 h 200"/>
              <a:gd name="T18" fmla="*/ 20 w 67"/>
              <a:gd name="T19" fmla="*/ 37 h 200"/>
              <a:gd name="T20" fmla="*/ 11 w 67"/>
              <a:gd name="T21" fmla="*/ 38 h 200"/>
              <a:gd name="T22" fmla="*/ 0 w 67"/>
              <a:gd name="T23" fmla="*/ 39 h 200"/>
              <a:gd name="T24" fmla="*/ 0 w 67"/>
              <a:gd name="T25" fmla="*/ 60 h 200"/>
              <a:gd name="T26" fmla="*/ 42 w 67"/>
              <a:gd name="T27" fmla="*/ 60 h 200"/>
              <a:gd name="T28" fmla="*/ 42 w 67"/>
              <a:gd name="T29" fmla="*/ 200 h 2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200"/>
              <a:gd name="T47" fmla="*/ 67 w 67"/>
              <a:gd name="T48" fmla="*/ 200 h 2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200">
                <a:moveTo>
                  <a:pt x="42" y="200"/>
                </a:moveTo>
                <a:lnTo>
                  <a:pt x="67" y="200"/>
                </a:lnTo>
                <a:lnTo>
                  <a:pt x="67" y="0"/>
                </a:lnTo>
                <a:lnTo>
                  <a:pt x="49" y="0"/>
                </a:lnTo>
                <a:lnTo>
                  <a:pt x="47" y="10"/>
                </a:lnTo>
                <a:lnTo>
                  <a:pt x="45" y="18"/>
                </a:lnTo>
                <a:lnTo>
                  <a:pt x="40" y="24"/>
                </a:lnTo>
                <a:lnTo>
                  <a:pt x="35" y="30"/>
                </a:lnTo>
                <a:lnTo>
                  <a:pt x="28" y="34"/>
                </a:lnTo>
                <a:lnTo>
                  <a:pt x="20" y="37"/>
                </a:lnTo>
                <a:lnTo>
                  <a:pt x="11" y="38"/>
                </a:lnTo>
                <a:lnTo>
                  <a:pt x="0" y="39"/>
                </a:lnTo>
                <a:lnTo>
                  <a:pt x="0" y="60"/>
                </a:lnTo>
                <a:lnTo>
                  <a:pt x="42" y="60"/>
                </a:lnTo>
                <a:lnTo>
                  <a:pt x="42" y="200"/>
                </a:lnTo>
                <a:close/>
              </a:path>
            </a:pathLst>
          </a:custGeom>
          <a:solidFill>
            <a:srgbClr val="000080"/>
          </a:solidFill>
          <a:ln w="9525">
            <a:noFill/>
            <a:round/>
            <a:headEnd/>
            <a:tailEnd/>
          </a:ln>
        </p:spPr>
        <p:txBody>
          <a:bodyPr/>
          <a:lstStyle/>
          <a:p>
            <a:endParaRPr lang="ru-RU"/>
          </a:p>
        </p:txBody>
      </p:sp>
      <p:sp>
        <p:nvSpPr>
          <p:cNvPr id="24021" name="Freeform 469"/>
          <p:cNvSpPr>
            <a:spLocks noEditPoints="1"/>
          </p:cNvSpPr>
          <p:nvPr/>
        </p:nvSpPr>
        <p:spPr bwMode="auto">
          <a:xfrm>
            <a:off x="5534025" y="4252913"/>
            <a:ext cx="84138" cy="114300"/>
          </a:xfrm>
          <a:custGeom>
            <a:avLst/>
            <a:gdLst>
              <a:gd name="T0" fmla="*/ 0 w 178"/>
              <a:gd name="T1" fmla="*/ 120 h 215"/>
              <a:gd name="T2" fmla="*/ 3 w 178"/>
              <a:gd name="T3" fmla="*/ 143 h 215"/>
              <a:gd name="T4" fmla="*/ 9 w 178"/>
              <a:gd name="T5" fmla="*/ 163 h 215"/>
              <a:gd name="T6" fmla="*/ 19 w 178"/>
              <a:gd name="T7" fmla="*/ 179 h 215"/>
              <a:gd name="T8" fmla="*/ 29 w 178"/>
              <a:gd name="T9" fmla="*/ 193 h 215"/>
              <a:gd name="T10" fmla="*/ 44 w 178"/>
              <a:gd name="T11" fmla="*/ 204 h 215"/>
              <a:gd name="T12" fmla="*/ 60 w 178"/>
              <a:gd name="T13" fmla="*/ 211 h 215"/>
              <a:gd name="T14" fmla="*/ 79 w 178"/>
              <a:gd name="T15" fmla="*/ 215 h 215"/>
              <a:gd name="T16" fmla="*/ 99 w 178"/>
              <a:gd name="T17" fmla="*/ 215 h 215"/>
              <a:gd name="T18" fmla="*/ 118 w 178"/>
              <a:gd name="T19" fmla="*/ 211 h 215"/>
              <a:gd name="T20" fmla="*/ 134 w 178"/>
              <a:gd name="T21" fmla="*/ 204 h 215"/>
              <a:gd name="T22" fmla="*/ 149 w 178"/>
              <a:gd name="T23" fmla="*/ 193 h 215"/>
              <a:gd name="T24" fmla="*/ 160 w 178"/>
              <a:gd name="T25" fmla="*/ 179 h 215"/>
              <a:gd name="T26" fmla="*/ 169 w 178"/>
              <a:gd name="T27" fmla="*/ 163 h 215"/>
              <a:gd name="T28" fmla="*/ 175 w 178"/>
              <a:gd name="T29" fmla="*/ 143 h 215"/>
              <a:gd name="T30" fmla="*/ 178 w 178"/>
              <a:gd name="T31" fmla="*/ 120 h 215"/>
              <a:gd name="T32" fmla="*/ 178 w 178"/>
              <a:gd name="T33" fmla="*/ 95 h 215"/>
              <a:gd name="T34" fmla="*/ 175 w 178"/>
              <a:gd name="T35" fmla="*/ 72 h 215"/>
              <a:gd name="T36" fmla="*/ 169 w 178"/>
              <a:gd name="T37" fmla="*/ 52 h 215"/>
              <a:gd name="T38" fmla="*/ 160 w 178"/>
              <a:gd name="T39" fmla="*/ 36 h 215"/>
              <a:gd name="T40" fmla="*/ 149 w 178"/>
              <a:gd name="T41" fmla="*/ 22 h 215"/>
              <a:gd name="T42" fmla="*/ 134 w 178"/>
              <a:gd name="T43" fmla="*/ 11 h 215"/>
              <a:gd name="T44" fmla="*/ 118 w 178"/>
              <a:gd name="T45" fmla="*/ 4 h 215"/>
              <a:gd name="T46" fmla="*/ 99 w 178"/>
              <a:gd name="T47" fmla="*/ 0 h 215"/>
              <a:gd name="T48" fmla="*/ 79 w 178"/>
              <a:gd name="T49" fmla="*/ 0 h 215"/>
              <a:gd name="T50" fmla="*/ 60 w 178"/>
              <a:gd name="T51" fmla="*/ 4 h 215"/>
              <a:gd name="T52" fmla="*/ 44 w 178"/>
              <a:gd name="T53" fmla="*/ 11 h 215"/>
              <a:gd name="T54" fmla="*/ 29 w 178"/>
              <a:gd name="T55" fmla="*/ 22 h 215"/>
              <a:gd name="T56" fmla="*/ 19 w 178"/>
              <a:gd name="T57" fmla="*/ 36 h 215"/>
              <a:gd name="T58" fmla="*/ 9 w 178"/>
              <a:gd name="T59" fmla="*/ 52 h 215"/>
              <a:gd name="T60" fmla="*/ 3 w 178"/>
              <a:gd name="T61" fmla="*/ 72 h 215"/>
              <a:gd name="T62" fmla="*/ 0 w 178"/>
              <a:gd name="T63" fmla="*/ 95 h 215"/>
              <a:gd name="T64" fmla="*/ 26 w 178"/>
              <a:gd name="T65" fmla="*/ 108 h 215"/>
              <a:gd name="T66" fmla="*/ 31 w 178"/>
              <a:gd name="T67" fmla="*/ 72 h 215"/>
              <a:gd name="T68" fmla="*/ 43 w 178"/>
              <a:gd name="T69" fmla="*/ 46 h 215"/>
              <a:gd name="T70" fmla="*/ 63 w 178"/>
              <a:gd name="T71" fmla="*/ 30 h 215"/>
              <a:gd name="T72" fmla="*/ 90 w 178"/>
              <a:gd name="T73" fmla="*/ 24 h 215"/>
              <a:gd name="T74" fmla="*/ 115 w 178"/>
              <a:gd name="T75" fmla="*/ 30 h 215"/>
              <a:gd name="T76" fmla="*/ 135 w 178"/>
              <a:gd name="T77" fmla="*/ 46 h 215"/>
              <a:gd name="T78" fmla="*/ 148 w 178"/>
              <a:gd name="T79" fmla="*/ 72 h 215"/>
              <a:gd name="T80" fmla="*/ 152 w 178"/>
              <a:gd name="T81" fmla="*/ 108 h 215"/>
              <a:gd name="T82" fmla="*/ 148 w 178"/>
              <a:gd name="T83" fmla="*/ 143 h 215"/>
              <a:gd name="T84" fmla="*/ 135 w 178"/>
              <a:gd name="T85" fmla="*/ 169 h 215"/>
              <a:gd name="T86" fmla="*/ 115 w 178"/>
              <a:gd name="T87" fmla="*/ 185 h 215"/>
              <a:gd name="T88" fmla="*/ 90 w 178"/>
              <a:gd name="T89" fmla="*/ 191 h 215"/>
              <a:gd name="T90" fmla="*/ 63 w 178"/>
              <a:gd name="T91" fmla="*/ 185 h 215"/>
              <a:gd name="T92" fmla="*/ 43 w 178"/>
              <a:gd name="T93" fmla="*/ 169 h 215"/>
              <a:gd name="T94" fmla="*/ 31 w 178"/>
              <a:gd name="T95" fmla="*/ 143 h 215"/>
              <a:gd name="T96" fmla="*/ 26 w 178"/>
              <a:gd name="T97" fmla="*/ 108 h 2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78"/>
              <a:gd name="T148" fmla="*/ 0 h 215"/>
              <a:gd name="T149" fmla="*/ 178 w 178"/>
              <a:gd name="T150" fmla="*/ 215 h 21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78" h="215">
                <a:moveTo>
                  <a:pt x="0" y="108"/>
                </a:moveTo>
                <a:lnTo>
                  <a:pt x="0" y="120"/>
                </a:lnTo>
                <a:lnTo>
                  <a:pt x="1" y="131"/>
                </a:lnTo>
                <a:lnTo>
                  <a:pt x="3" y="143"/>
                </a:lnTo>
                <a:lnTo>
                  <a:pt x="6" y="154"/>
                </a:lnTo>
                <a:lnTo>
                  <a:pt x="9" y="163"/>
                </a:lnTo>
                <a:lnTo>
                  <a:pt x="14" y="172"/>
                </a:lnTo>
                <a:lnTo>
                  <a:pt x="19" y="179"/>
                </a:lnTo>
                <a:lnTo>
                  <a:pt x="24" y="187"/>
                </a:lnTo>
                <a:lnTo>
                  <a:pt x="29" y="193"/>
                </a:lnTo>
                <a:lnTo>
                  <a:pt x="37" y="199"/>
                </a:lnTo>
                <a:lnTo>
                  <a:pt x="44" y="204"/>
                </a:lnTo>
                <a:lnTo>
                  <a:pt x="52" y="208"/>
                </a:lnTo>
                <a:lnTo>
                  <a:pt x="60" y="211"/>
                </a:lnTo>
                <a:lnTo>
                  <a:pt x="70" y="213"/>
                </a:lnTo>
                <a:lnTo>
                  <a:pt x="79" y="215"/>
                </a:lnTo>
                <a:lnTo>
                  <a:pt x="90" y="215"/>
                </a:lnTo>
                <a:lnTo>
                  <a:pt x="99" y="215"/>
                </a:lnTo>
                <a:lnTo>
                  <a:pt x="109" y="213"/>
                </a:lnTo>
                <a:lnTo>
                  <a:pt x="118" y="211"/>
                </a:lnTo>
                <a:lnTo>
                  <a:pt x="126" y="208"/>
                </a:lnTo>
                <a:lnTo>
                  <a:pt x="134" y="204"/>
                </a:lnTo>
                <a:lnTo>
                  <a:pt x="141" y="199"/>
                </a:lnTo>
                <a:lnTo>
                  <a:pt x="149" y="193"/>
                </a:lnTo>
                <a:lnTo>
                  <a:pt x="154" y="187"/>
                </a:lnTo>
                <a:lnTo>
                  <a:pt x="160" y="179"/>
                </a:lnTo>
                <a:lnTo>
                  <a:pt x="164" y="172"/>
                </a:lnTo>
                <a:lnTo>
                  <a:pt x="169" y="163"/>
                </a:lnTo>
                <a:lnTo>
                  <a:pt x="172" y="154"/>
                </a:lnTo>
                <a:lnTo>
                  <a:pt x="175" y="143"/>
                </a:lnTo>
                <a:lnTo>
                  <a:pt x="177" y="131"/>
                </a:lnTo>
                <a:lnTo>
                  <a:pt x="178" y="120"/>
                </a:lnTo>
                <a:lnTo>
                  <a:pt x="178" y="108"/>
                </a:lnTo>
                <a:lnTo>
                  <a:pt x="178" y="95"/>
                </a:lnTo>
                <a:lnTo>
                  <a:pt x="177" y="84"/>
                </a:lnTo>
                <a:lnTo>
                  <a:pt x="175" y="72"/>
                </a:lnTo>
                <a:lnTo>
                  <a:pt x="172" y="62"/>
                </a:lnTo>
                <a:lnTo>
                  <a:pt x="169" y="52"/>
                </a:lnTo>
                <a:lnTo>
                  <a:pt x="164" y="44"/>
                </a:lnTo>
                <a:lnTo>
                  <a:pt x="160" y="36"/>
                </a:lnTo>
                <a:lnTo>
                  <a:pt x="154" y="28"/>
                </a:lnTo>
                <a:lnTo>
                  <a:pt x="149" y="22"/>
                </a:lnTo>
                <a:lnTo>
                  <a:pt x="141" y="16"/>
                </a:lnTo>
                <a:lnTo>
                  <a:pt x="134" y="11"/>
                </a:lnTo>
                <a:lnTo>
                  <a:pt x="126" y="7"/>
                </a:lnTo>
                <a:lnTo>
                  <a:pt x="118" y="4"/>
                </a:lnTo>
                <a:lnTo>
                  <a:pt x="109" y="2"/>
                </a:lnTo>
                <a:lnTo>
                  <a:pt x="99" y="0"/>
                </a:lnTo>
                <a:lnTo>
                  <a:pt x="90" y="0"/>
                </a:lnTo>
                <a:lnTo>
                  <a:pt x="79" y="0"/>
                </a:lnTo>
                <a:lnTo>
                  <a:pt x="70" y="2"/>
                </a:lnTo>
                <a:lnTo>
                  <a:pt x="60" y="4"/>
                </a:lnTo>
                <a:lnTo>
                  <a:pt x="52" y="7"/>
                </a:lnTo>
                <a:lnTo>
                  <a:pt x="44" y="11"/>
                </a:lnTo>
                <a:lnTo>
                  <a:pt x="37" y="16"/>
                </a:lnTo>
                <a:lnTo>
                  <a:pt x="29" y="22"/>
                </a:lnTo>
                <a:lnTo>
                  <a:pt x="24" y="28"/>
                </a:lnTo>
                <a:lnTo>
                  <a:pt x="19" y="36"/>
                </a:lnTo>
                <a:lnTo>
                  <a:pt x="14" y="44"/>
                </a:lnTo>
                <a:lnTo>
                  <a:pt x="9" y="52"/>
                </a:lnTo>
                <a:lnTo>
                  <a:pt x="6" y="62"/>
                </a:lnTo>
                <a:lnTo>
                  <a:pt x="3" y="72"/>
                </a:lnTo>
                <a:lnTo>
                  <a:pt x="1" y="84"/>
                </a:lnTo>
                <a:lnTo>
                  <a:pt x="0" y="95"/>
                </a:lnTo>
                <a:lnTo>
                  <a:pt x="0" y="108"/>
                </a:lnTo>
                <a:close/>
                <a:moveTo>
                  <a:pt x="26" y="108"/>
                </a:moveTo>
                <a:lnTo>
                  <a:pt x="27" y="88"/>
                </a:lnTo>
                <a:lnTo>
                  <a:pt x="31" y="72"/>
                </a:lnTo>
                <a:lnTo>
                  <a:pt x="36" y="58"/>
                </a:lnTo>
                <a:lnTo>
                  <a:pt x="43" y="46"/>
                </a:lnTo>
                <a:lnTo>
                  <a:pt x="53" y="37"/>
                </a:lnTo>
                <a:lnTo>
                  <a:pt x="63" y="30"/>
                </a:lnTo>
                <a:lnTo>
                  <a:pt x="76" y="25"/>
                </a:lnTo>
                <a:lnTo>
                  <a:pt x="90" y="24"/>
                </a:lnTo>
                <a:lnTo>
                  <a:pt x="103" y="25"/>
                </a:lnTo>
                <a:lnTo>
                  <a:pt x="115" y="30"/>
                </a:lnTo>
                <a:lnTo>
                  <a:pt x="126" y="37"/>
                </a:lnTo>
                <a:lnTo>
                  <a:pt x="135" y="46"/>
                </a:lnTo>
                <a:lnTo>
                  <a:pt x="142" y="58"/>
                </a:lnTo>
                <a:lnTo>
                  <a:pt x="148" y="72"/>
                </a:lnTo>
                <a:lnTo>
                  <a:pt x="151" y="88"/>
                </a:lnTo>
                <a:lnTo>
                  <a:pt x="152" y="108"/>
                </a:lnTo>
                <a:lnTo>
                  <a:pt x="151" y="127"/>
                </a:lnTo>
                <a:lnTo>
                  <a:pt x="148" y="143"/>
                </a:lnTo>
                <a:lnTo>
                  <a:pt x="142" y="157"/>
                </a:lnTo>
                <a:lnTo>
                  <a:pt x="135" y="169"/>
                </a:lnTo>
                <a:lnTo>
                  <a:pt x="126" y="178"/>
                </a:lnTo>
                <a:lnTo>
                  <a:pt x="115" y="185"/>
                </a:lnTo>
                <a:lnTo>
                  <a:pt x="103" y="190"/>
                </a:lnTo>
                <a:lnTo>
                  <a:pt x="90" y="191"/>
                </a:lnTo>
                <a:lnTo>
                  <a:pt x="76" y="190"/>
                </a:lnTo>
                <a:lnTo>
                  <a:pt x="63" y="185"/>
                </a:lnTo>
                <a:lnTo>
                  <a:pt x="53" y="178"/>
                </a:lnTo>
                <a:lnTo>
                  <a:pt x="43" y="169"/>
                </a:lnTo>
                <a:lnTo>
                  <a:pt x="36" y="157"/>
                </a:lnTo>
                <a:lnTo>
                  <a:pt x="31" y="143"/>
                </a:lnTo>
                <a:lnTo>
                  <a:pt x="27" y="127"/>
                </a:lnTo>
                <a:lnTo>
                  <a:pt x="26" y="108"/>
                </a:lnTo>
                <a:close/>
              </a:path>
            </a:pathLst>
          </a:custGeom>
          <a:solidFill>
            <a:srgbClr val="000080"/>
          </a:solidFill>
          <a:ln w="9525">
            <a:noFill/>
            <a:round/>
            <a:headEnd/>
            <a:tailEnd/>
          </a:ln>
        </p:spPr>
        <p:txBody>
          <a:bodyPr/>
          <a:lstStyle/>
          <a:p>
            <a:endParaRPr lang="ru-RU"/>
          </a:p>
        </p:txBody>
      </p:sp>
      <p:sp>
        <p:nvSpPr>
          <p:cNvPr id="24022" name="Rectangle 470"/>
          <p:cNvSpPr>
            <a:spLocks noChangeArrowheads="1"/>
          </p:cNvSpPr>
          <p:nvPr/>
        </p:nvSpPr>
        <p:spPr bwMode="auto">
          <a:xfrm>
            <a:off x="5632450" y="4254500"/>
            <a:ext cx="11113" cy="109538"/>
          </a:xfrm>
          <a:prstGeom prst="rect">
            <a:avLst/>
          </a:prstGeom>
          <a:solidFill>
            <a:srgbClr val="000080"/>
          </a:solidFill>
          <a:ln w="9525">
            <a:noFill/>
            <a:miter lim="800000"/>
            <a:headEnd/>
            <a:tailEnd/>
          </a:ln>
        </p:spPr>
        <p:txBody>
          <a:bodyPr/>
          <a:lstStyle/>
          <a:p>
            <a:endParaRPr lang="ru-RU"/>
          </a:p>
        </p:txBody>
      </p:sp>
      <p:sp>
        <p:nvSpPr>
          <p:cNvPr id="24023" name="Freeform 471"/>
          <p:cNvSpPr>
            <a:spLocks noEditPoints="1"/>
          </p:cNvSpPr>
          <p:nvPr/>
        </p:nvSpPr>
        <p:spPr bwMode="auto">
          <a:xfrm>
            <a:off x="5659438" y="4254500"/>
            <a:ext cx="11112" cy="109538"/>
          </a:xfrm>
          <a:custGeom>
            <a:avLst/>
            <a:gdLst>
              <a:gd name="T0" fmla="*/ 0 w 23"/>
              <a:gd name="T1" fmla="*/ 208 h 208"/>
              <a:gd name="T2" fmla="*/ 23 w 23"/>
              <a:gd name="T3" fmla="*/ 208 h 208"/>
              <a:gd name="T4" fmla="*/ 23 w 23"/>
              <a:gd name="T5" fmla="*/ 56 h 208"/>
              <a:gd name="T6" fmla="*/ 0 w 23"/>
              <a:gd name="T7" fmla="*/ 56 h 208"/>
              <a:gd name="T8" fmla="*/ 0 w 23"/>
              <a:gd name="T9" fmla="*/ 208 h 208"/>
              <a:gd name="T10" fmla="*/ 0 w 23"/>
              <a:gd name="T11" fmla="*/ 28 h 208"/>
              <a:gd name="T12" fmla="*/ 23 w 23"/>
              <a:gd name="T13" fmla="*/ 28 h 208"/>
              <a:gd name="T14" fmla="*/ 23 w 23"/>
              <a:gd name="T15" fmla="*/ 0 h 208"/>
              <a:gd name="T16" fmla="*/ 0 w 23"/>
              <a:gd name="T17" fmla="*/ 0 h 208"/>
              <a:gd name="T18" fmla="*/ 0 w 23"/>
              <a:gd name="T19" fmla="*/ 28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4024" name="Freeform 472"/>
          <p:cNvSpPr>
            <a:spLocks/>
          </p:cNvSpPr>
          <p:nvPr/>
        </p:nvSpPr>
        <p:spPr bwMode="auto">
          <a:xfrm>
            <a:off x="5678488" y="4284663"/>
            <a:ext cx="57150" cy="79375"/>
          </a:xfrm>
          <a:custGeom>
            <a:avLst/>
            <a:gdLst>
              <a:gd name="T0" fmla="*/ 50 w 124"/>
              <a:gd name="T1" fmla="*/ 152 h 152"/>
              <a:gd name="T2" fmla="*/ 75 w 124"/>
              <a:gd name="T3" fmla="*/ 152 h 152"/>
              <a:gd name="T4" fmla="*/ 124 w 124"/>
              <a:gd name="T5" fmla="*/ 0 h 152"/>
              <a:gd name="T6" fmla="*/ 100 w 124"/>
              <a:gd name="T7" fmla="*/ 0 h 152"/>
              <a:gd name="T8" fmla="*/ 63 w 124"/>
              <a:gd name="T9" fmla="*/ 121 h 152"/>
              <a:gd name="T10" fmla="*/ 24 w 124"/>
              <a:gd name="T11" fmla="*/ 0 h 152"/>
              <a:gd name="T12" fmla="*/ 0 w 124"/>
              <a:gd name="T13" fmla="*/ 0 h 152"/>
              <a:gd name="T14" fmla="*/ 50 w 124"/>
              <a:gd name="T15" fmla="*/ 152 h 152"/>
              <a:gd name="T16" fmla="*/ 0 60000 65536"/>
              <a:gd name="T17" fmla="*/ 0 60000 65536"/>
              <a:gd name="T18" fmla="*/ 0 60000 65536"/>
              <a:gd name="T19" fmla="*/ 0 60000 65536"/>
              <a:gd name="T20" fmla="*/ 0 60000 65536"/>
              <a:gd name="T21" fmla="*/ 0 60000 65536"/>
              <a:gd name="T22" fmla="*/ 0 60000 65536"/>
              <a:gd name="T23" fmla="*/ 0 60000 65536"/>
              <a:gd name="T24" fmla="*/ 0 w 124"/>
              <a:gd name="T25" fmla="*/ 0 h 152"/>
              <a:gd name="T26" fmla="*/ 124 w 124"/>
              <a:gd name="T27" fmla="*/ 152 h 1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4" h="152">
                <a:moveTo>
                  <a:pt x="50" y="152"/>
                </a:moveTo>
                <a:lnTo>
                  <a:pt x="75" y="152"/>
                </a:lnTo>
                <a:lnTo>
                  <a:pt x="124" y="0"/>
                </a:lnTo>
                <a:lnTo>
                  <a:pt x="100" y="0"/>
                </a:lnTo>
                <a:lnTo>
                  <a:pt x="63" y="121"/>
                </a:lnTo>
                <a:lnTo>
                  <a:pt x="24" y="0"/>
                </a:lnTo>
                <a:lnTo>
                  <a:pt x="0" y="0"/>
                </a:lnTo>
                <a:lnTo>
                  <a:pt x="50" y="152"/>
                </a:lnTo>
                <a:close/>
              </a:path>
            </a:pathLst>
          </a:custGeom>
          <a:solidFill>
            <a:srgbClr val="000080"/>
          </a:solidFill>
          <a:ln w="9525">
            <a:noFill/>
            <a:round/>
            <a:headEnd/>
            <a:tailEnd/>
          </a:ln>
        </p:spPr>
        <p:txBody>
          <a:bodyPr/>
          <a:lstStyle/>
          <a:p>
            <a:endParaRPr lang="ru-RU"/>
          </a:p>
        </p:txBody>
      </p:sp>
      <p:sp>
        <p:nvSpPr>
          <p:cNvPr id="24025" name="Freeform 473"/>
          <p:cNvSpPr>
            <a:spLocks noEditPoints="1"/>
          </p:cNvSpPr>
          <p:nvPr/>
        </p:nvSpPr>
        <p:spPr bwMode="auto">
          <a:xfrm>
            <a:off x="5746750" y="4254500"/>
            <a:ext cx="9525" cy="109538"/>
          </a:xfrm>
          <a:custGeom>
            <a:avLst/>
            <a:gdLst>
              <a:gd name="T0" fmla="*/ 0 w 23"/>
              <a:gd name="T1" fmla="*/ 208 h 208"/>
              <a:gd name="T2" fmla="*/ 23 w 23"/>
              <a:gd name="T3" fmla="*/ 208 h 208"/>
              <a:gd name="T4" fmla="*/ 23 w 23"/>
              <a:gd name="T5" fmla="*/ 56 h 208"/>
              <a:gd name="T6" fmla="*/ 0 w 23"/>
              <a:gd name="T7" fmla="*/ 56 h 208"/>
              <a:gd name="T8" fmla="*/ 0 w 23"/>
              <a:gd name="T9" fmla="*/ 208 h 208"/>
              <a:gd name="T10" fmla="*/ 0 w 23"/>
              <a:gd name="T11" fmla="*/ 28 h 208"/>
              <a:gd name="T12" fmla="*/ 23 w 23"/>
              <a:gd name="T13" fmla="*/ 28 h 208"/>
              <a:gd name="T14" fmla="*/ 23 w 23"/>
              <a:gd name="T15" fmla="*/ 0 h 208"/>
              <a:gd name="T16" fmla="*/ 0 w 23"/>
              <a:gd name="T17" fmla="*/ 0 h 208"/>
              <a:gd name="T18" fmla="*/ 0 w 23"/>
              <a:gd name="T19" fmla="*/ 28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4026" name="Freeform 474"/>
          <p:cNvSpPr>
            <a:spLocks noEditPoints="1"/>
          </p:cNvSpPr>
          <p:nvPr/>
        </p:nvSpPr>
        <p:spPr bwMode="auto">
          <a:xfrm>
            <a:off x="5770563" y="4283075"/>
            <a:ext cx="57150" cy="82550"/>
          </a:xfrm>
          <a:custGeom>
            <a:avLst/>
            <a:gdLst>
              <a:gd name="T0" fmla="*/ 97 w 123"/>
              <a:gd name="T1" fmla="*/ 113 h 158"/>
              <a:gd name="T2" fmla="*/ 91 w 123"/>
              <a:gd name="T3" fmla="*/ 123 h 158"/>
              <a:gd name="T4" fmla="*/ 82 w 123"/>
              <a:gd name="T5" fmla="*/ 130 h 158"/>
              <a:gd name="T6" fmla="*/ 70 w 123"/>
              <a:gd name="T7" fmla="*/ 135 h 158"/>
              <a:gd name="T8" fmla="*/ 55 w 123"/>
              <a:gd name="T9" fmla="*/ 134 h 158"/>
              <a:gd name="T10" fmla="*/ 41 w 123"/>
              <a:gd name="T11" fmla="*/ 128 h 158"/>
              <a:gd name="T12" fmla="*/ 30 w 123"/>
              <a:gd name="T13" fmla="*/ 116 h 158"/>
              <a:gd name="T14" fmla="*/ 25 w 123"/>
              <a:gd name="T15" fmla="*/ 98 h 158"/>
              <a:gd name="T16" fmla="*/ 123 w 123"/>
              <a:gd name="T17" fmla="*/ 87 h 158"/>
              <a:gd name="T18" fmla="*/ 122 w 123"/>
              <a:gd name="T19" fmla="*/ 59 h 158"/>
              <a:gd name="T20" fmla="*/ 114 w 123"/>
              <a:gd name="T21" fmla="*/ 30 h 158"/>
              <a:gd name="T22" fmla="*/ 98 w 123"/>
              <a:gd name="T23" fmla="*/ 11 h 158"/>
              <a:gd name="T24" fmla="*/ 76 w 123"/>
              <a:gd name="T25" fmla="*/ 1 h 158"/>
              <a:gd name="T26" fmla="*/ 48 w 123"/>
              <a:gd name="T27" fmla="*/ 1 h 158"/>
              <a:gd name="T28" fmla="*/ 25 w 123"/>
              <a:gd name="T29" fmla="*/ 11 h 158"/>
              <a:gd name="T30" fmla="*/ 9 w 123"/>
              <a:gd name="T31" fmla="*/ 32 h 158"/>
              <a:gd name="T32" fmla="*/ 1 w 123"/>
              <a:gd name="T33" fmla="*/ 63 h 158"/>
              <a:gd name="T34" fmla="*/ 1 w 123"/>
              <a:gd name="T35" fmla="*/ 98 h 158"/>
              <a:gd name="T36" fmla="*/ 9 w 123"/>
              <a:gd name="T37" fmla="*/ 127 h 158"/>
              <a:gd name="T38" fmla="*/ 25 w 123"/>
              <a:gd name="T39" fmla="*/ 146 h 158"/>
              <a:gd name="T40" fmla="*/ 48 w 123"/>
              <a:gd name="T41" fmla="*/ 157 h 158"/>
              <a:gd name="T42" fmla="*/ 73 w 123"/>
              <a:gd name="T43" fmla="*/ 157 h 158"/>
              <a:gd name="T44" fmla="*/ 94 w 123"/>
              <a:gd name="T45" fmla="*/ 150 h 158"/>
              <a:gd name="T46" fmla="*/ 108 w 123"/>
              <a:gd name="T47" fmla="*/ 137 h 158"/>
              <a:gd name="T48" fmla="*/ 119 w 123"/>
              <a:gd name="T49" fmla="*/ 119 h 158"/>
              <a:gd name="T50" fmla="*/ 99 w 123"/>
              <a:gd name="T51" fmla="*/ 107 h 158"/>
              <a:gd name="T52" fmla="*/ 25 w 123"/>
              <a:gd name="T53" fmla="*/ 56 h 158"/>
              <a:gd name="T54" fmla="*/ 31 w 123"/>
              <a:gd name="T55" fmla="*/ 39 h 158"/>
              <a:gd name="T56" fmla="*/ 41 w 123"/>
              <a:gd name="T57" fmla="*/ 28 h 158"/>
              <a:gd name="T58" fmla="*/ 54 w 123"/>
              <a:gd name="T59" fmla="*/ 23 h 158"/>
              <a:gd name="T60" fmla="*/ 70 w 123"/>
              <a:gd name="T61" fmla="*/ 23 h 158"/>
              <a:gd name="T62" fmla="*/ 84 w 123"/>
              <a:gd name="T63" fmla="*/ 29 h 158"/>
              <a:gd name="T64" fmla="*/ 94 w 123"/>
              <a:gd name="T65" fmla="*/ 39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6" y="128"/>
                </a:lnTo>
                <a:lnTo>
                  <a:pt x="82" y="130"/>
                </a:lnTo>
                <a:lnTo>
                  <a:pt x="77" y="132"/>
                </a:lnTo>
                <a:lnTo>
                  <a:pt x="70" y="135"/>
                </a:lnTo>
                <a:lnTo>
                  <a:pt x="63" y="135"/>
                </a:lnTo>
                <a:lnTo>
                  <a:pt x="55" y="134"/>
                </a:lnTo>
                <a:lnTo>
                  <a:pt x="47" y="131"/>
                </a:lnTo>
                <a:lnTo>
                  <a:pt x="41" y="128"/>
                </a:lnTo>
                <a:lnTo>
                  <a:pt x="35" y="122"/>
                </a:lnTo>
                <a:lnTo>
                  <a:pt x="30" y="116"/>
                </a:lnTo>
                <a:lnTo>
                  <a:pt x="27" y="108"/>
                </a:lnTo>
                <a:lnTo>
                  <a:pt x="25" y="98"/>
                </a:lnTo>
                <a:lnTo>
                  <a:pt x="24" y="87"/>
                </a:lnTo>
                <a:lnTo>
                  <a:pt x="123" y="87"/>
                </a:lnTo>
                <a:lnTo>
                  <a:pt x="123" y="75"/>
                </a:lnTo>
                <a:lnTo>
                  <a:pt x="122" y="59"/>
                </a:lnTo>
                <a:lnTo>
                  <a:pt x="119" y="43"/>
                </a:lnTo>
                <a:lnTo>
                  <a:pt x="114" y="30"/>
                </a:lnTo>
                <a:lnTo>
                  <a:pt x="107" y="20"/>
                </a:lnTo>
                <a:lnTo>
                  <a:pt x="98" y="11"/>
                </a:lnTo>
                <a:lnTo>
                  <a:pt x="87" y="4"/>
                </a:lnTo>
                <a:lnTo>
                  <a:pt x="76" y="1"/>
                </a:lnTo>
                <a:lnTo>
                  <a:pt x="61" y="0"/>
                </a:lnTo>
                <a:lnTo>
                  <a:pt x="48" y="1"/>
                </a:lnTo>
                <a:lnTo>
                  <a:pt x="36" y="6"/>
                </a:lnTo>
                <a:lnTo>
                  <a:pt x="25" y="11"/>
                </a:lnTo>
                <a:lnTo>
                  <a:pt x="17" y="21"/>
                </a:lnTo>
                <a:lnTo>
                  <a:pt x="9" y="32"/>
                </a:lnTo>
                <a:lnTo>
                  <a:pt x="4" y="46"/>
                </a:lnTo>
                <a:lnTo>
                  <a:pt x="1" y="63"/>
                </a:lnTo>
                <a:lnTo>
                  <a:pt x="0" y="80"/>
                </a:lnTo>
                <a:lnTo>
                  <a:pt x="1" y="98"/>
                </a:lnTo>
                <a:lnTo>
                  <a:pt x="4" y="113"/>
                </a:lnTo>
                <a:lnTo>
                  <a:pt x="9" y="127"/>
                </a:lnTo>
                <a:lnTo>
                  <a:pt x="17" y="137"/>
                </a:lnTo>
                <a:lnTo>
                  <a:pt x="25" y="146"/>
                </a:lnTo>
                <a:lnTo>
                  <a:pt x="36" y="152"/>
                </a:lnTo>
                <a:lnTo>
                  <a:pt x="48" y="157"/>
                </a:lnTo>
                <a:lnTo>
                  <a:pt x="61" y="158"/>
                </a:lnTo>
                <a:lnTo>
                  <a:pt x="73"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7"/>
                </a:lnTo>
                <a:lnTo>
                  <a:pt x="31" y="39"/>
                </a:lnTo>
                <a:lnTo>
                  <a:pt x="36" y="33"/>
                </a:lnTo>
                <a:lnTo>
                  <a:pt x="41" y="28"/>
                </a:lnTo>
                <a:lnTo>
                  <a:pt x="47" y="24"/>
                </a:lnTo>
                <a:lnTo>
                  <a:pt x="54" y="23"/>
                </a:lnTo>
                <a:lnTo>
                  <a:pt x="62" y="22"/>
                </a:lnTo>
                <a:lnTo>
                  <a:pt x="70" y="23"/>
                </a:lnTo>
                <a:lnTo>
                  <a:pt x="78" y="24"/>
                </a:lnTo>
                <a:lnTo>
                  <a:pt x="84" y="29"/>
                </a:lnTo>
                <a:lnTo>
                  <a:pt x="89" y="33"/>
                </a:lnTo>
                <a:lnTo>
                  <a:pt x="94"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4027" name="Freeform 475"/>
          <p:cNvSpPr>
            <a:spLocks/>
          </p:cNvSpPr>
          <p:nvPr/>
        </p:nvSpPr>
        <p:spPr bwMode="auto">
          <a:xfrm>
            <a:off x="5840413" y="4283075"/>
            <a:ext cx="31750" cy="80963"/>
          </a:xfrm>
          <a:custGeom>
            <a:avLst/>
            <a:gdLst>
              <a:gd name="T0" fmla="*/ 0 w 66"/>
              <a:gd name="T1" fmla="*/ 155 h 155"/>
              <a:gd name="T2" fmla="*/ 23 w 66"/>
              <a:gd name="T3" fmla="*/ 155 h 155"/>
              <a:gd name="T4" fmla="*/ 23 w 66"/>
              <a:gd name="T5" fmla="*/ 70 h 155"/>
              <a:gd name="T6" fmla="*/ 24 w 66"/>
              <a:gd name="T7" fmla="*/ 60 h 155"/>
              <a:gd name="T8" fmla="*/ 25 w 66"/>
              <a:gd name="T9" fmla="*/ 51 h 155"/>
              <a:gd name="T10" fmla="*/ 28 w 66"/>
              <a:gd name="T11" fmla="*/ 44 h 155"/>
              <a:gd name="T12" fmla="*/ 32 w 66"/>
              <a:gd name="T13" fmla="*/ 38 h 155"/>
              <a:gd name="T14" fmla="*/ 38 w 66"/>
              <a:gd name="T15" fmla="*/ 32 h 155"/>
              <a:gd name="T16" fmla="*/ 44 w 66"/>
              <a:gd name="T17" fmla="*/ 29 h 155"/>
              <a:gd name="T18" fmla="*/ 52 w 66"/>
              <a:gd name="T19" fmla="*/ 28 h 155"/>
              <a:gd name="T20" fmla="*/ 61 w 66"/>
              <a:gd name="T21" fmla="*/ 27 h 155"/>
              <a:gd name="T22" fmla="*/ 66 w 66"/>
              <a:gd name="T23" fmla="*/ 27 h 155"/>
              <a:gd name="T24" fmla="*/ 66 w 66"/>
              <a:gd name="T25" fmla="*/ 0 h 155"/>
              <a:gd name="T26" fmla="*/ 60 w 66"/>
              <a:gd name="T27" fmla="*/ 0 h 155"/>
              <a:gd name="T28" fmla="*/ 53 w 66"/>
              <a:gd name="T29" fmla="*/ 0 h 155"/>
              <a:gd name="T30" fmla="*/ 47 w 66"/>
              <a:gd name="T31" fmla="*/ 2 h 155"/>
              <a:gd name="T32" fmla="*/ 42 w 66"/>
              <a:gd name="T33" fmla="*/ 4 h 155"/>
              <a:gd name="T34" fmla="*/ 36 w 66"/>
              <a:gd name="T35" fmla="*/ 7 h 155"/>
              <a:gd name="T36" fmla="*/ 32 w 66"/>
              <a:gd name="T37" fmla="*/ 11 h 155"/>
              <a:gd name="T38" fmla="*/ 28 w 66"/>
              <a:gd name="T39" fmla="*/ 17 h 155"/>
              <a:gd name="T40" fmla="*/ 25 w 66"/>
              <a:gd name="T41" fmla="*/ 23 h 155"/>
              <a:gd name="T42" fmla="*/ 22 w 66"/>
              <a:gd name="T43" fmla="*/ 30 h 155"/>
              <a:gd name="T44" fmla="*/ 22 w 66"/>
              <a:gd name="T45" fmla="*/ 3 h 155"/>
              <a:gd name="T46" fmla="*/ 0 w 66"/>
              <a:gd name="T47" fmla="*/ 3 h 155"/>
              <a:gd name="T48" fmla="*/ 0 w 66"/>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0"/>
                </a:lnTo>
                <a:lnTo>
                  <a:pt x="25" y="51"/>
                </a:lnTo>
                <a:lnTo>
                  <a:pt x="28" y="44"/>
                </a:lnTo>
                <a:lnTo>
                  <a:pt x="32" y="38"/>
                </a:lnTo>
                <a:lnTo>
                  <a:pt x="38" y="32"/>
                </a:lnTo>
                <a:lnTo>
                  <a:pt x="44" y="29"/>
                </a:lnTo>
                <a:lnTo>
                  <a:pt x="52" y="28"/>
                </a:lnTo>
                <a:lnTo>
                  <a:pt x="61" y="27"/>
                </a:lnTo>
                <a:lnTo>
                  <a:pt x="66" y="27"/>
                </a:lnTo>
                <a:lnTo>
                  <a:pt x="66" y="0"/>
                </a:lnTo>
                <a:lnTo>
                  <a:pt x="60" y="0"/>
                </a:lnTo>
                <a:lnTo>
                  <a:pt x="53" y="0"/>
                </a:lnTo>
                <a:lnTo>
                  <a:pt x="47" y="2"/>
                </a:lnTo>
                <a:lnTo>
                  <a:pt x="42" y="4"/>
                </a:lnTo>
                <a:lnTo>
                  <a:pt x="36" y="7"/>
                </a:lnTo>
                <a:lnTo>
                  <a:pt x="32" y="11"/>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4028" name="Freeform 476"/>
          <p:cNvSpPr>
            <a:spLocks noEditPoints="1"/>
          </p:cNvSpPr>
          <p:nvPr/>
        </p:nvSpPr>
        <p:spPr bwMode="auto">
          <a:xfrm>
            <a:off x="5913438" y="4254500"/>
            <a:ext cx="63500" cy="109538"/>
          </a:xfrm>
          <a:custGeom>
            <a:avLst/>
            <a:gdLst>
              <a:gd name="T0" fmla="*/ 0 w 134"/>
              <a:gd name="T1" fmla="*/ 208 h 208"/>
              <a:gd name="T2" fmla="*/ 25 w 134"/>
              <a:gd name="T3" fmla="*/ 208 h 208"/>
              <a:gd name="T4" fmla="*/ 25 w 134"/>
              <a:gd name="T5" fmla="*/ 120 h 208"/>
              <a:gd name="T6" fmla="*/ 63 w 134"/>
              <a:gd name="T7" fmla="*/ 120 h 208"/>
              <a:gd name="T8" fmla="*/ 77 w 134"/>
              <a:gd name="T9" fmla="*/ 120 h 208"/>
              <a:gd name="T10" fmla="*/ 89 w 134"/>
              <a:gd name="T11" fmla="*/ 119 h 208"/>
              <a:gd name="T12" fmla="*/ 100 w 134"/>
              <a:gd name="T13" fmla="*/ 117 h 208"/>
              <a:gd name="T14" fmla="*/ 109 w 134"/>
              <a:gd name="T15" fmla="*/ 112 h 208"/>
              <a:gd name="T16" fmla="*/ 115 w 134"/>
              <a:gd name="T17" fmla="*/ 107 h 208"/>
              <a:gd name="T18" fmla="*/ 120 w 134"/>
              <a:gd name="T19" fmla="*/ 103 h 208"/>
              <a:gd name="T20" fmla="*/ 124 w 134"/>
              <a:gd name="T21" fmla="*/ 97 h 208"/>
              <a:gd name="T22" fmla="*/ 127 w 134"/>
              <a:gd name="T23" fmla="*/ 91 h 208"/>
              <a:gd name="T24" fmla="*/ 131 w 134"/>
              <a:gd name="T25" fmla="*/ 84 h 208"/>
              <a:gd name="T26" fmla="*/ 132 w 134"/>
              <a:gd name="T27" fmla="*/ 77 h 208"/>
              <a:gd name="T28" fmla="*/ 134 w 134"/>
              <a:gd name="T29" fmla="*/ 69 h 208"/>
              <a:gd name="T30" fmla="*/ 134 w 134"/>
              <a:gd name="T31" fmla="*/ 61 h 208"/>
              <a:gd name="T32" fmla="*/ 134 w 134"/>
              <a:gd name="T33" fmla="*/ 52 h 208"/>
              <a:gd name="T34" fmla="*/ 133 w 134"/>
              <a:gd name="T35" fmla="*/ 43 h 208"/>
              <a:gd name="T36" fmla="*/ 131 w 134"/>
              <a:gd name="T37" fmla="*/ 35 h 208"/>
              <a:gd name="T38" fmla="*/ 127 w 134"/>
              <a:gd name="T39" fmla="*/ 28 h 208"/>
              <a:gd name="T40" fmla="*/ 124 w 134"/>
              <a:gd name="T41" fmla="*/ 22 h 208"/>
              <a:gd name="T42" fmla="*/ 120 w 134"/>
              <a:gd name="T43" fmla="*/ 17 h 208"/>
              <a:gd name="T44" fmla="*/ 116 w 134"/>
              <a:gd name="T45" fmla="*/ 12 h 208"/>
              <a:gd name="T46" fmla="*/ 109 w 134"/>
              <a:gd name="T47" fmla="*/ 8 h 208"/>
              <a:gd name="T48" fmla="*/ 101 w 134"/>
              <a:gd name="T49" fmla="*/ 4 h 208"/>
              <a:gd name="T50" fmla="*/ 90 w 134"/>
              <a:gd name="T51" fmla="*/ 1 h 208"/>
              <a:gd name="T52" fmla="*/ 80 w 134"/>
              <a:gd name="T53" fmla="*/ 0 h 208"/>
              <a:gd name="T54" fmla="*/ 68 w 134"/>
              <a:gd name="T55" fmla="*/ 0 h 208"/>
              <a:gd name="T56" fmla="*/ 62 w 134"/>
              <a:gd name="T57" fmla="*/ 0 h 208"/>
              <a:gd name="T58" fmla="*/ 0 w 134"/>
              <a:gd name="T59" fmla="*/ 0 h 208"/>
              <a:gd name="T60" fmla="*/ 0 w 134"/>
              <a:gd name="T61" fmla="*/ 208 h 208"/>
              <a:gd name="T62" fmla="*/ 25 w 134"/>
              <a:gd name="T63" fmla="*/ 95 h 208"/>
              <a:gd name="T64" fmla="*/ 25 w 134"/>
              <a:gd name="T65" fmla="*/ 26 h 208"/>
              <a:gd name="T66" fmla="*/ 69 w 134"/>
              <a:gd name="T67" fmla="*/ 26 h 208"/>
              <a:gd name="T68" fmla="*/ 79 w 134"/>
              <a:gd name="T69" fmla="*/ 26 h 208"/>
              <a:gd name="T70" fmla="*/ 86 w 134"/>
              <a:gd name="T71" fmla="*/ 28 h 208"/>
              <a:gd name="T72" fmla="*/ 93 w 134"/>
              <a:gd name="T73" fmla="*/ 31 h 208"/>
              <a:gd name="T74" fmla="*/ 98 w 134"/>
              <a:gd name="T75" fmla="*/ 34 h 208"/>
              <a:gd name="T76" fmla="*/ 102 w 134"/>
              <a:gd name="T77" fmla="*/ 39 h 208"/>
              <a:gd name="T78" fmla="*/ 105 w 134"/>
              <a:gd name="T79" fmla="*/ 45 h 208"/>
              <a:gd name="T80" fmla="*/ 106 w 134"/>
              <a:gd name="T81" fmla="*/ 52 h 208"/>
              <a:gd name="T82" fmla="*/ 107 w 134"/>
              <a:gd name="T83" fmla="*/ 60 h 208"/>
              <a:gd name="T84" fmla="*/ 106 w 134"/>
              <a:gd name="T85" fmla="*/ 69 h 208"/>
              <a:gd name="T86" fmla="*/ 105 w 134"/>
              <a:gd name="T87" fmla="*/ 77 h 208"/>
              <a:gd name="T88" fmla="*/ 102 w 134"/>
              <a:gd name="T89" fmla="*/ 83 h 208"/>
              <a:gd name="T90" fmla="*/ 98 w 134"/>
              <a:gd name="T91" fmla="*/ 88 h 208"/>
              <a:gd name="T92" fmla="*/ 93 w 134"/>
              <a:gd name="T93" fmla="*/ 91 h 208"/>
              <a:gd name="T94" fmla="*/ 85 w 134"/>
              <a:gd name="T95" fmla="*/ 93 h 208"/>
              <a:gd name="T96" fmla="*/ 77 w 134"/>
              <a:gd name="T97" fmla="*/ 95 h 208"/>
              <a:gd name="T98" fmla="*/ 67 w 134"/>
              <a:gd name="T99" fmla="*/ 95 h 208"/>
              <a:gd name="T100" fmla="*/ 25 w 134"/>
              <a:gd name="T101" fmla="*/ 95 h 2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8"/>
              <a:gd name="T155" fmla="*/ 134 w 134"/>
              <a:gd name="T156" fmla="*/ 208 h 2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8">
                <a:moveTo>
                  <a:pt x="0" y="208"/>
                </a:moveTo>
                <a:lnTo>
                  <a:pt x="25" y="208"/>
                </a:lnTo>
                <a:lnTo>
                  <a:pt x="25" y="120"/>
                </a:lnTo>
                <a:lnTo>
                  <a:pt x="63" y="120"/>
                </a:lnTo>
                <a:lnTo>
                  <a:pt x="77" y="120"/>
                </a:lnTo>
                <a:lnTo>
                  <a:pt x="89" y="119"/>
                </a:lnTo>
                <a:lnTo>
                  <a:pt x="100" y="117"/>
                </a:lnTo>
                <a:lnTo>
                  <a:pt x="109" y="112"/>
                </a:lnTo>
                <a:lnTo>
                  <a:pt x="115" y="107"/>
                </a:lnTo>
                <a:lnTo>
                  <a:pt x="120" y="103"/>
                </a:lnTo>
                <a:lnTo>
                  <a:pt x="124" y="97"/>
                </a:lnTo>
                <a:lnTo>
                  <a:pt x="127" y="91"/>
                </a:lnTo>
                <a:lnTo>
                  <a:pt x="131" y="84"/>
                </a:lnTo>
                <a:lnTo>
                  <a:pt x="132" y="77"/>
                </a:lnTo>
                <a:lnTo>
                  <a:pt x="134" y="69"/>
                </a:lnTo>
                <a:lnTo>
                  <a:pt x="134" y="61"/>
                </a:lnTo>
                <a:lnTo>
                  <a:pt x="134" y="52"/>
                </a:lnTo>
                <a:lnTo>
                  <a:pt x="133" y="43"/>
                </a:lnTo>
                <a:lnTo>
                  <a:pt x="131" y="35"/>
                </a:lnTo>
                <a:lnTo>
                  <a:pt x="127" y="28"/>
                </a:lnTo>
                <a:lnTo>
                  <a:pt x="124" y="22"/>
                </a:lnTo>
                <a:lnTo>
                  <a:pt x="120" y="17"/>
                </a:lnTo>
                <a:lnTo>
                  <a:pt x="116" y="12"/>
                </a:lnTo>
                <a:lnTo>
                  <a:pt x="109" y="8"/>
                </a:lnTo>
                <a:lnTo>
                  <a:pt x="101" y="4"/>
                </a:lnTo>
                <a:lnTo>
                  <a:pt x="90" y="1"/>
                </a:lnTo>
                <a:lnTo>
                  <a:pt x="80" y="0"/>
                </a:lnTo>
                <a:lnTo>
                  <a:pt x="68" y="0"/>
                </a:lnTo>
                <a:lnTo>
                  <a:pt x="62" y="0"/>
                </a:lnTo>
                <a:lnTo>
                  <a:pt x="0" y="0"/>
                </a:lnTo>
                <a:lnTo>
                  <a:pt x="0" y="208"/>
                </a:lnTo>
                <a:close/>
                <a:moveTo>
                  <a:pt x="25" y="95"/>
                </a:moveTo>
                <a:lnTo>
                  <a:pt x="25" y="26"/>
                </a:lnTo>
                <a:lnTo>
                  <a:pt x="69" y="26"/>
                </a:lnTo>
                <a:lnTo>
                  <a:pt x="79" y="26"/>
                </a:lnTo>
                <a:lnTo>
                  <a:pt x="86" y="28"/>
                </a:lnTo>
                <a:lnTo>
                  <a:pt x="93" y="31"/>
                </a:lnTo>
                <a:lnTo>
                  <a:pt x="98" y="34"/>
                </a:lnTo>
                <a:lnTo>
                  <a:pt x="102" y="39"/>
                </a:lnTo>
                <a:lnTo>
                  <a:pt x="105" y="45"/>
                </a:lnTo>
                <a:lnTo>
                  <a:pt x="106" y="52"/>
                </a:lnTo>
                <a:lnTo>
                  <a:pt x="107" y="60"/>
                </a:lnTo>
                <a:lnTo>
                  <a:pt x="106" y="69"/>
                </a:lnTo>
                <a:lnTo>
                  <a:pt x="105" y="77"/>
                </a:lnTo>
                <a:lnTo>
                  <a:pt x="102" y="83"/>
                </a:lnTo>
                <a:lnTo>
                  <a:pt x="98" y="88"/>
                </a:lnTo>
                <a:lnTo>
                  <a:pt x="93" y="91"/>
                </a:lnTo>
                <a:lnTo>
                  <a:pt x="85" y="93"/>
                </a:lnTo>
                <a:lnTo>
                  <a:pt x="77" y="95"/>
                </a:lnTo>
                <a:lnTo>
                  <a:pt x="67" y="95"/>
                </a:lnTo>
                <a:lnTo>
                  <a:pt x="25" y="95"/>
                </a:lnTo>
                <a:close/>
              </a:path>
            </a:pathLst>
          </a:custGeom>
          <a:solidFill>
            <a:srgbClr val="000080"/>
          </a:solidFill>
          <a:ln w="9525">
            <a:noFill/>
            <a:round/>
            <a:headEnd/>
            <a:tailEnd/>
          </a:ln>
        </p:spPr>
        <p:txBody>
          <a:bodyPr/>
          <a:lstStyle/>
          <a:p>
            <a:endParaRPr lang="ru-RU"/>
          </a:p>
        </p:txBody>
      </p:sp>
      <p:sp>
        <p:nvSpPr>
          <p:cNvPr id="24029" name="Rectangle 477"/>
          <p:cNvSpPr>
            <a:spLocks noChangeArrowheads="1"/>
          </p:cNvSpPr>
          <p:nvPr/>
        </p:nvSpPr>
        <p:spPr bwMode="auto">
          <a:xfrm>
            <a:off x="5965825" y="4348163"/>
            <a:ext cx="12700" cy="15875"/>
          </a:xfrm>
          <a:prstGeom prst="rect">
            <a:avLst/>
          </a:prstGeom>
          <a:solidFill>
            <a:srgbClr val="000080"/>
          </a:solidFill>
          <a:ln w="9525">
            <a:noFill/>
            <a:miter lim="800000"/>
            <a:headEnd/>
            <a:tailEnd/>
          </a:ln>
        </p:spPr>
        <p:txBody>
          <a:bodyPr/>
          <a:lstStyle/>
          <a:p>
            <a:endParaRPr lang="ru-RU"/>
          </a:p>
        </p:txBody>
      </p:sp>
      <p:sp>
        <p:nvSpPr>
          <p:cNvPr id="24030" name="Freeform 478"/>
          <p:cNvSpPr>
            <a:spLocks noEditPoints="1"/>
          </p:cNvSpPr>
          <p:nvPr/>
        </p:nvSpPr>
        <p:spPr bwMode="auto">
          <a:xfrm>
            <a:off x="4851400" y="4452938"/>
            <a:ext cx="60325" cy="104775"/>
          </a:xfrm>
          <a:custGeom>
            <a:avLst/>
            <a:gdLst>
              <a:gd name="T0" fmla="*/ 79 w 129"/>
              <a:gd name="T1" fmla="*/ 196 h 196"/>
              <a:gd name="T2" fmla="*/ 103 w 129"/>
              <a:gd name="T3" fmla="*/ 196 h 196"/>
              <a:gd name="T4" fmla="*/ 103 w 129"/>
              <a:gd name="T5" fmla="*/ 147 h 196"/>
              <a:gd name="T6" fmla="*/ 129 w 129"/>
              <a:gd name="T7" fmla="*/ 147 h 196"/>
              <a:gd name="T8" fmla="*/ 129 w 129"/>
              <a:gd name="T9" fmla="*/ 124 h 196"/>
              <a:gd name="T10" fmla="*/ 103 w 129"/>
              <a:gd name="T11" fmla="*/ 124 h 196"/>
              <a:gd name="T12" fmla="*/ 103 w 129"/>
              <a:gd name="T13" fmla="*/ 0 h 196"/>
              <a:gd name="T14" fmla="*/ 79 w 129"/>
              <a:gd name="T15" fmla="*/ 0 h 196"/>
              <a:gd name="T16" fmla="*/ 0 w 129"/>
              <a:gd name="T17" fmla="*/ 122 h 196"/>
              <a:gd name="T18" fmla="*/ 0 w 129"/>
              <a:gd name="T19" fmla="*/ 147 h 196"/>
              <a:gd name="T20" fmla="*/ 79 w 129"/>
              <a:gd name="T21" fmla="*/ 147 h 196"/>
              <a:gd name="T22" fmla="*/ 79 w 129"/>
              <a:gd name="T23" fmla="*/ 196 h 196"/>
              <a:gd name="T24" fmla="*/ 22 w 129"/>
              <a:gd name="T25" fmla="*/ 124 h 196"/>
              <a:gd name="T26" fmla="*/ 79 w 129"/>
              <a:gd name="T27" fmla="*/ 34 h 196"/>
              <a:gd name="T28" fmla="*/ 79 w 129"/>
              <a:gd name="T29" fmla="*/ 124 h 196"/>
              <a:gd name="T30" fmla="*/ 22 w 129"/>
              <a:gd name="T31" fmla="*/ 124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4"/>
                </a:lnTo>
                <a:lnTo>
                  <a:pt x="103" y="124"/>
                </a:lnTo>
                <a:lnTo>
                  <a:pt x="103" y="0"/>
                </a:lnTo>
                <a:lnTo>
                  <a:pt x="79" y="0"/>
                </a:lnTo>
                <a:lnTo>
                  <a:pt x="0" y="122"/>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4031" name="Freeform 479"/>
          <p:cNvSpPr>
            <a:spLocks/>
          </p:cNvSpPr>
          <p:nvPr/>
        </p:nvSpPr>
        <p:spPr bwMode="auto">
          <a:xfrm>
            <a:off x="4919663" y="4451350"/>
            <a:ext cx="57150" cy="106363"/>
          </a:xfrm>
          <a:custGeom>
            <a:avLst/>
            <a:gdLst>
              <a:gd name="T0" fmla="*/ 125 w 125"/>
              <a:gd name="T1" fmla="*/ 199 h 199"/>
              <a:gd name="T2" fmla="*/ 27 w 125"/>
              <a:gd name="T3" fmla="*/ 175 h 199"/>
              <a:gd name="T4" fmla="*/ 33 w 125"/>
              <a:gd name="T5" fmla="*/ 162 h 199"/>
              <a:gd name="T6" fmla="*/ 41 w 125"/>
              <a:gd name="T7" fmla="*/ 150 h 199"/>
              <a:gd name="T8" fmla="*/ 54 w 125"/>
              <a:gd name="T9" fmla="*/ 140 h 199"/>
              <a:gd name="T10" fmla="*/ 70 w 125"/>
              <a:gd name="T11" fmla="*/ 130 h 199"/>
              <a:gd name="T12" fmla="*/ 95 w 125"/>
              <a:gd name="T13" fmla="*/ 115 h 199"/>
              <a:gd name="T14" fmla="*/ 110 w 125"/>
              <a:gd name="T15" fmla="*/ 102 h 199"/>
              <a:gd name="T16" fmla="*/ 120 w 125"/>
              <a:gd name="T17" fmla="*/ 87 h 199"/>
              <a:gd name="T18" fmla="*/ 124 w 125"/>
              <a:gd name="T19" fmla="*/ 69 h 199"/>
              <a:gd name="T20" fmla="*/ 124 w 125"/>
              <a:gd name="T21" fmla="*/ 47 h 199"/>
              <a:gd name="T22" fmla="*/ 115 w 125"/>
              <a:gd name="T23" fmla="*/ 24 h 199"/>
              <a:gd name="T24" fmla="*/ 99 w 125"/>
              <a:gd name="T25" fmla="*/ 9 h 199"/>
              <a:gd name="T26" fmla="*/ 78 w 125"/>
              <a:gd name="T27" fmla="*/ 1 h 199"/>
              <a:gd name="T28" fmla="*/ 52 w 125"/>
              <a:gd name="T29" fmla="*/ 1 h 199"/>
              <a:gd name="T30" fmla="*/ 30 w 125"/>
              <a:gd name="T31" fmla="*/ 10 h 199"/>
              <a:gd name="T32" fmla="*/ 14 w 125"/>
              <a:gd name="T33" fmla="*/ 28 h 199"/>
              <a:gd name="T34" fmla="*/ 6 w 125"/>
              <a:gd name="T35" fmla="*/ 54 h 199"/>
              <a:gd name="T36" fmla="*/ 5 w 125"/>
              <a:gd name="T37" fmla="*/ 72 h 199"/>
              <a:gd name="T38" fmla="*/ 29 w 125"/>
              <a:gd name="T39" fmla="*/ 70 h 199"/>
              <a:gd name="T40" fmla="*/ 31 w 125"/>
              <a:gd name="T41" fmla="*/ 51 h 199"/>
              <a:gd name="T42" fmla="*/ 38 w 125"/>
              <a:gd name="T43" fmla="*/ 36 h 199"/>
              <a:gd name="T44" fmla="*/ 50 w 125"/>
              <a:gd name="T45" fmla="*/ 28 h 199"/>
              <a:gd name="T46" fmla="*/ 64 w 125"/>
              <a:gd name="T47" fmla="*/ 24 h 199"/>
              <a:gd name="T48" fmla="*/ 78 w 125"/>
              <a:gd name="T49" fmla="*/ 27 h 199"/>
              <a:gd name="T50" fmla="*/ 90 w 125"/>
              <a:gd name="T51" fmla="*/ 34 h 199"/>
              <a:gd name="T52" fmla="*/ 97 w 125"/>
              <a:gd name="T53" fmla="*/ 45 h 199"/>
              <a:gd name="T54" fmla="*/ 99 w 125"/>
              <a:gd name="T55" fmla="*/ 59 h 199"/>
              <a:gd name="T56" fmla="*/ 97 w 125"/>
              <a:gd name="T57" fmla="*/ 72 h 199"/>
              <a:gd name="T58" fmla="*/ 93 w 125"/>
              <a:gd name="T59" fmla="*/ 83 h 199"/>
              <a:gd name="T60" fmla="*/ 85 w 125"/>
              <a:gd name="T61" fmla="*/ 93 h 199"/>
              <a:gd name="T62" fmla="*/ 73 w 125"/>
              <a:gd name="T63" fmla="*/ 101 h 199"/>
              <a:gd name="T64" fmla="*/ 45 w 125"/>
              <a:gd name="T65" fmla="*/ 119 h 199"/>
              <a:gd name="T66" fmla="*/ 23 w 125"/>
              <a:gd name="T67" fmla="*/ 137 h 199"/>
              <a:gd name="T68" fmla="*/ 9 w 125"/>
              <a:gd name="T69" fmla="*/ 158 h 199"/>
              <a:gd name="T70" fmla="*/ 1 w 125"/>
              <a:gd name="T71" fmla="*/ 183 h 199"/>
              <a:gd name="T72" fmla="*/ 0 w 125"/>
              <a:gd name="T73" fmla="*/ 199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5"/>
                </a:lnTo>
                <a:lnTo>
                  <a:pt x="27" y="175"/>
                </a:lnTo>
                <a:lnTo>
                  <a:pt x="30" y="168"/>
                </a:lnTo>
                <a:lnTo>
                  <a:pt x="33" y="162"/>
                </a:lnTo>
                <a:lnTo>
                  <a:pt x="36" y="156"/>
                </a:lnTo>
                <a:lnTo>
                  <a:pt x="41" y="150"/>
                </a:lnTo>
                <a:lnTo>
                  <a:pt x="48" y="146"/>
                </a:lnTo>
                <a:lnTo>
                  <a:pt x="54" y="140"/>
                </a:lnTo>
                <a:lnTo>
                  <a:pt x="62" y="135"/>
                </a:lnTo>
                <a:lnTo>
                  <a:pt x="70" y="130"/>
                </a:lnTo>
                <a:lnTo>
                  <a:pt x="86" y="122"/>
                </a:lnTo>
                <a:lnTo>
                  <a:pt x="95" y="115"/>
                </a:lnTo>
                <a:lnTo>
                  <a:pt x="103" y="109"/>
                </a:lnTo>
                <a:lnTo>
                  <a:pt x="110" y="102"/>
                </a:lnTo>
                <a:lnTo>
                  <a:pt x="115" y="95"/>
                </a:lnTo>
                <a:lnTo>
                  <a:pt x="120" y="87"/>
                </a:lnTo>
                <a:lnTo>
                  <a:pt x="123" y="78"/>
                </a:lnTo>
                <a:lnTo>
                  <a:pt x="124" y="69"/>
                </a:lnTo>
                <a:lnTo>
                  <a:pt x="125" y="59"/>
                </a:lnTo>
                <a:lnTo>
                  <a:pt x="124" y="47"/>
                </a:lnTo>
                <a:lnTo>
                  <a:pt x="121" y="35"/>
                </a:lnTo>
                <a:lnTo>
                  <a:pt x="115" y="24"/>
                </a:lnTo>
                <a:lnTo>
                  <a:pt x="108" y="16"/>
                </a:lnTo>
                <a:lnTo>
                  <a:pt x="99" y="9"/>
                </a:lnTo>
                <a:lnTo>
                  <a:pt x="90" y="5"/>
                </a:lnTo>
                <a:lnTo>
                  <a:pt x="78" y="1"/>
                </a:lnTo>
                <a:lnTo>
                  <a:pt x="65" y="0"/>
                </a:lnTo>
                <a:lnTo>
                  <a:pt x="52" y="1"/>
                </a:lnTo>
                <a:lnTo>
                  <a:pt x="40" y="5"/>
                </a:lnTo>
                <a:lnTo>
                  <a:pt x="30" y="10"/>
                </a:lnTo>
                <a:lnTo>
                  <a:pt x="21" y="19"/>
                </a:lnTo>
                <a:lnTo>
                  <a:pt x="14" y="28"/>
                </a:lnTo>
                <a:lnTo>
                  <a:pt x="9" y="40"/>
                </a:lnTo>
                <a:lnTo>
                  <a:pt x="6" y="54"/>
                </a:lnTo>
                <a:lnTo>
                  <a:pt x="5" y="69"/>
                </a:lnTo>
                <a:lnTo>
                  <a:pt x="5" y="72"/>
                </a:lnTo>
                <a:lnTo>
                  <a:pt x="29" y="72"/>
                </a:lnTo>
                <a:lnTo>
                  <a:pt x="29" y="70"/>
                </a:lnTo>
                <a:lnTo>
                  <a:pt x="30" y="59"/>
                </a:lnTo>
                <a:lnTo>
                  <a:pt x="31" y="51"/>
                </a:lnTo>
                <a:lnTo>
                  <a:pt x="34" y="43"/>
                </a:lnTo>
                <a:lnTo>
                  <a:pt x="38" y="36"/>
                </a:lnTo>
                <a:lnTo>
                  <a:pt x="44" y="31"/>
                </a:lnTo>
                <a:lnTo>
                  <a:pt x="50" y="28"/>
                </a:lnTo>
                <a:lnTo>
                  <a:pt x="56" y="26"/>
                </a:lnTo>
                <a:lnTo>
                  <a:pt x="64" y="24"/>
                </a:lnTo>
                <a:lnTo>
                  <a:pt x="72" y="26"/>
                </a:lnTo>
                <a:lnTo>
                  <a:pt x="78" y="27"/>
                </a:lnTo>
                <a:lnTo>
                  <a:pt x="85" y="30"/>
                </a:lnTo>
                <a:lnTo>
                  <a:pt x="90" y="34"/>
                </a:lnTo>
                <a:lnTo>
                  <a:pt x="94" y="40"/>
                </a:lnTo>
                <a:lnTo>
                  <a:pt x="97" y="45"/>
                </a:lnTo>
                <a:lnTo>
                  <a:pt x="98" y="52"/>
                </a:lnTo>
                <a:lnTo>
                  <a:pt x="99" y="59"/>
                </a:lnTo>
                <a:lnTo>
                  <a:pt x="99" y="66"/>
                </a:lnTo>
                <a:lnTo>
                  <a:pt x="97" y="72"/>
                </a:lnTo>
                <a:lnTo>
                  <a:pt x="96" y="78"/>
                </a:lnTo>
                <a:lnTo>
                  <a:pt x="93" y="83"/>
                </a:lnTo>
                <a:lnTo>
                  <a:pt x="89" y="88"/>
                </a:lnTo>
                <a:lnTo>
                  <a:pt x="85" y="93"/>
                </a:lnTo>
                <a:lnTo>
                  <a:pt x="79" y="98"/>
                </a:lnTo>
                <a:lnTo>
                  <a:pt x="73" y="101"/>
                </a:lnTo>
                <a:lnTo>
                  <a:pt x="58" y="111"/>
                </a:lnTo>
                <a:lnTo>
                  <a:pt x="45" y="119"/>
                </a:lnTo>
                <a:lnTo>
                  <a:pt x="33" y="128"/>
                </a:lnTo>
                <a:lnTo>
                  <a:pt x="23" y="137"/>
                </a:lnTo>
                <a:lnTo>
                  <a:pt x="15" y="148"/>
                </a:lnTo>
                <a:lnTo>
                  <a:pt x="9" y="158"/>
                </a:lnTo>
                <a:lnTo>
                  <a:pt x="5"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4032" name="Freeform 480"/>
          <p:cNvSpPr>
            <a:spLocks/>
          </p:cNvSpPr>
          <p:nvPr/>
        </p:nvSpPr>
        <p:spPr bwMode="auto">
          <a:xfrm>
            <a:off x="5534025" y="4445000"/>
            <a:ext cx="80963" cy="114300"/>
          </a:xfrm>
          <a:custGeom>
            <a:avLst/>
            <a:gdLst>
              <a:gd name="T0" fmla="*/ 154 w 171"/>
              <a:gd name="T1" fmla="*/ 211 h 216"/>
              <a:gd name="T2" fmla="*/ 171 w 171"/>
              <a:gd name="T3" fmla="*/ 99 h 216"/>
              <a:gd name="T4" fmla="*/ 89 w 171"/>
              <a:gd name="T5" fmla="*/ 123 h 216"/>
              <a:gd name="T6" fmla="*/ 148 w 171"/>
              <a:gd name="T7" fmla="*/ 125 h 216"/>
              <a:gd name="T8" fmla="*/ 143 w 171"/>
              <a:gd name="T9" fmla="*/ 153 h 216"/>
              <a:gd name="T10" fmla="*/ 132 w 171"/>
              <a:gd name="T11" fmla="*/ 173 h 216"/>
              <a:gd name="T12" fmla="*/ 113 w 171"/>
              <a:gd name="T13" fmla="*/ 185 h 216"/>
              <a:gd name="T14" fmla="*/ 90 w 171"/>
              <a:gd name="T15" fmla="*/ 190 h 216"/>
              <a:gd name="T16" fmla="*/ 63 w 171"/>
              <a:gd name="T17" fmla="*/ 184 h 216"/>
              <a:gd name="T18" fmla="*/ 43 w 171"/>
              <a:gd name="T19" fmla="*/ 168 h 216"/>
              <a:gd name="T20" fmla="*/ 31 w 171"/>
              <a:gd name="T21" fmla="*/ 142 h 216"/>
              <a:gd name="T22" fmla="*/ 26 w 171"/>
              <a:gd name="T23" fmla="*/ 107 h 216"/>
              <a:gd name="T24" fmla="*/ 31 w 171"/>
              <a:gd name="T25" fmla="*/ 73 h 216"/>
              <a:gd name="T26" fmla="*/ 43 w 171"/>
              <a:gd name="T27" fmla="*/ 47 h 216"/>
              <a:gd name="T28" fmla="*/ 63 w 171"/>
              <a:gd name="T29" fmla="*/ 31 h 216"/>
              <a:gd name="T30" fmla="*/ 91 w 171"/>
              <a:gd name="T31" fmla="*/ 25 h 216"/>
              <a:gd name="T32" fmla="*/ 110 w 171"/>
              <a:gd name="T33" fmla="*/ 27 h 216"/>
              <a:gd name="T34" fmla="*/ 125 w 171"/>
              <a:gd name="T35" fmla="*/ 35 h 216"/>
              <a:gd name="T36" fmla="*/ 136 w 171"/>
              <a:gd name="T37" fmla="*/ 49 h 216"/>
              <a:gd name="T38" fmla="*/ 142 w 171"/>
              <a:gd name="T39" fmla="*/ 67 h 216"/>
              <a:gd name="T40" fmla="*/ 164 w 171"/>
              <a:gd name="T41" fmla="*/ 52 h 216"/>
              <a:gd name="T42" fmla="*/ 152 w 171"/>
              <a:gd name="T43" fmla="*/ 27 h 216"/>
              <a:gd name="T44" fmla="*/ 133 w 171"/>
              <a:gd name="T45" fmla="*/ 11 h 216"/>
              <a:gd name="T46" fmla="*/ 106 w 171"/>
              <a:gd name="T47" fmla="*/ 1 h 216"/>
              <a:gd name="T48" fmla="*/ 80 w 171"/>
              <a:gd name="T49" fmla="*/ 0 h 216"/>
              <a:gd name="T50" fmla="*/ 62 w 171"/>
              <a:gd name="T51" fmla="*/ 5 h 216"/>
              <a:gd name="T52" fmla="*/ 45 w 171"/>
              <a:gd name="T53" fmla="*/ 12 h 216"/>
              <a:gd name="T54" fmla="*/ 31 w 171"/>
              <a:gd name="T55" fmla="*/ 22 h 216"/>
              <a:gd name="T56" fmla="*/ 19 w 171"/>
              <a:gd name="T57" fmla="*/ 36 h 216"/>
              <a:gd name="T58" fmla="*/ 9 w 171"/>
              <a:gd name="T59" fmla="*/ 54 h 216"/>
              <a:gd name="T60" fmla="*/ 3 w 171"/>
              <a:gd name="T61" fmla="*/ 74 h 216"/>
              <a:gd name="T62" fmla="*/ 0 w 171"/>
              <a:gd name="T63" fmla="*/ 96 h 216"/>
              <a:gd name="T64" fmla="*/ 0 w 171"/>
              <a:gd name="T65" fmla="*/ 120 h 216"/>
              <a:gd name="T66" fmla="*/ 3 w 171"/>
              <a:gd name="T67" fmla="*/ 142 h 216"/>
              <a:gd name="T68" fmla="*/ 9 w 171"/>
              <a:gd name="T69" fmla="*/ 162 h 216"/>
              <a:gd name="T70" fmla="*/ 19 w 171"/>
              <a:gd name="T71" fmla="*/ 180 h 216"/>
              <a:gd name="T72" fmla="*/ 31 w 171"/>
              <a:gd name="T73" fmla="*/ 194 h 216"/>
              <a:gd name="T74" fmla="*/ 43 w 171"/>
              <a:gd name="T75" fmla="*/ 204 h 216"/>
              <a:gd name="T76" fmla="*/ 59 w 171"/>
              <a:gd name="T77" fmla="*/ 211 h 216"/>
              <a:gd name="T78" fmla="*/ 76 w 171"/>
              <a:gd name="T79" fmla="*/ 216 h 216"/>
              <a:gd name="T80" fmla="*/ 95 w 171"/>
              <a:gd name="T81" fmla="*/ 216 h 216"/>
              <a:gd name="T82" fmla="*/ 114 w 171"/>
              <a:gd name="T83" fmla="*/ 211 h 216"/>
              <a:gd name="T84" fmla="*/ 130 w 171"/>
              <a:gd name="T85" fmla="*/ 203 h 216"/>
              <a:gd name="T86" fmla="*/ 143 w 171"/>
              <a:gd name="T87" fmla="*/ 190 h 2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1"/>
              <a:gd name="T133" fmla="*/ 0 h 216"/>
              <a:gd name="T134" fmla="*/ 171 w 171"/>
              <a:gd name="T135" fmla="*/ 216 h 21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1" h="216">
                <a:moveTo>
                  <a:pt x="149" y="182"/>
                </a:moveTo>
                <a:lnTo>
                  <a:pt x="154" y="211"/>
                </a:lnTo>
                <a:lnTo>
                  <a:pt x="171" y="211"/>
                </a:lnTo>
                <a:lnTo>
                  <a:pt x="171" y="99"/>
                </a:lnTo>
                <a:lnTo>
                  <a:pt x="89" y="99"/>
                </a:lnTo>
                <a:lnTo>
                  <a:pt x="89" y="123"/>
                </a:lnTo>
                <a:lnTo>
                  <a:pt x="148" y="123"/>
                </a:lnTo>
                <a:lnTo>
                  <a:pt x="148" y="125"/>
                </a:lnTo>
                <a:lnTo>
                  <a:pt x="147" y="140"/>
                </a:lnTo>
                <a:lnTo>
                  <a:pt x="143" y="153"/>
                </a:lnTo>
                <a:lnTo>
                  <a:pt x="138" y="163"/>
                </a:lnTo>
                <a:lnTo>
                  <a:pt x="132" y="173"/>
                </a:lnTo>
                <a:lnTo>
                  <a:pt x="123" y="180"/>
                </a:lnTo>
                <a:lnTo>
                  <a:pt x="113" y="185"/>
                </a:lnTo>
                <a:lnTo>
                  <a:pt x="102" y="189"/>
                </a:lnTo>
                <a:lnTo>
                  <a:pt x="90" y="190"/>
                </a:lnTo>
                <a:lnTo>
                  <a:pt x="76" y="189"/>
                </a:lnTo>
                <a:lnTo>
                  <a:pt x="63" y="184"/>
                </a:lnTo>
                <a:lnTo>
                  <a:pt x="53" y="177"/>
                </a:lnTo>
                <a:lnTo>
                  <a:pt x="43" y="168"/>
                </a:lnTo>
                <a:lnTo>
                  <a:pt x="36" y="156"/>
                </a:lnTo>
                <a:lnTo>
                  <a:pt x="31" y="142"/>
                </a:lnTo>
                <a:lnTo>
                  <a:pt x="27" y="126"/>
                </a:lnTo>
                <a:lnTo>
                  <a:pt x="26" y="107"/>
                </a:lnTo>
                <a:lnTo>
                  <a:pt x="27" y="89"/>
                </a:lnTo>
                <a:lnTo>
                  <a:pt x="31" y="73"/>
                </a:lnTo>
                <a:lnTo>
                  <a:pt x="36" y="59"/>
                </a:lnTo>
                <a:lnTo>
                  <a:pt x="43" y="47"/>
                </a:lnTo>
                <a:lnTo>
                  <a:pt x="53" y="38"/>
                </a:lnTo>
                <a:lnTo>
                  <a:pt x="63" y="31"/>
                </a:lnTo>
                <a:lnTo>
                  <a:pt x="76" y="26"/>
                </a:lnTo>
                <a:lnTo>
                  <a:pt x="91" y="25"/>
                </a:lnTo>
                <a:lnTo>
                  <a:pt x="101" y="26"/>
                </a:lnTo>
                <a:lnTo>
                  <a:pt x="110" y="27"/>
                </a:lnTo>
                <a:lnTo>
                  <a:pt x="118" y="31"/>
                </a:lnTo>
                <a:lnTo>
                  <a:pt x="125" y="35"/>
                </a:lnTo>
                <a:lnTo>
                  <a:pt x="132" y="42"/>
                </a:lnTo>
                <a:lnTo>
                  <a:pt x="136" y="49"/>
                </a:lnTo>
                <a:lnTo>
                  <a:pt x="140" y="57"/>
                </a:lnTo>
                <a:lnTo>
                  <a:pt x="142" y="67"/>
                </a:lnTo>
                <a:lnTo>
                  <a:pt x="168" y="67"/>
                </a:lnTo>
                <a:lnTo>
                  <a:pt x="164" y="52"/>
                </a:lnTo>
                <a:lnTo>
                  <a:pt x="159" y="39"/>
                </a:lnTo>
                <a:lnTo>
                  <a:pt x="152" y="27"/>
                </a:lnTo>
                <a:lnTo>
                  <a:pt x="143" y="18"/>
                </a:lnTo>
                <a:lnTo>
                  <a:pt x="133" y="11"/>
                </a:lnTo>
                <a:lnTo>
                  <a:pt x="120" y="5"/>
                </a:lnTo>
                <a:lnTo>
                  <a:pt x="106" y="1"/>
                </a:lnTo>
                <a:lnTo>
                  <a:pt x="91" y="0"/>
                </a:lnTo>
                <a:lnTo>
                  <a:pt x="80" y="0"/>
                </a:lnTo>
                <a:lnTo>
                  <a:pt x="71" y="3"/>
                </a:lnTo>
                <a:lnTo>
                  <a:pt x="62" y="5"/>
                </a:lnTo>
                <a:lnTo>
                  <a:pt x="53" y="7"/>
                </a:lnTo>
                <a:lnTo>
                  <a:pt x="45" y="12"/>
                </a:lnTo>
                <a:lnTo>
                  <a:pt x="38" y="17"/>
                </a:lnTo>
                <a:lnTo>
                  <a:pt x="31" y="22"/>
                </a:lnTo>
                <a:lnTo>
                  <a:pt x="24" y="29"/>
                </a:lnTo>
                <a:lnTo>
                  <a:pt x="19" y="36"/>
                </a:lnTo>
                <a:lnTo>
                  <a:pt x="14" y="45"/>
                </a:lnTo>
                <a:lnTo>
                  <a:pt x="9" y="54"/>
                </a:lnTo>
                <a:lnTo>
                  <a:pt x="6" y="63"/>
                </a:lnTo>
                <a:lnTo>
                  <a:pt x="3" y="74"/>
                </a:lnTo>
                <a:lnTo>
                  <a:pt x="2" y="84"/>
                </a:lnTo>
                <a:lnTo>
                  <a:pt x="0" y="96"/>
                </a:lnTo>
                <a:lnTo>
                  <a:pt x="0" y="109"/>
                </a:lnTo>
                <a:lnTo>
                  <a:pt x="0" y="120"/>
                </a:lnTo>
                <a:lnTo>
                  <a:pt x="2" y="132"/>
                </a:lnTo>
                <a:lnTo>
                  <a:pt x="3" y="142"/>
                </a:lnTo>
                <a:lnTo>
                  <a:pt x="6" y="153"/>
                </a:lnTo>
                <a:lnTo>
                  <a:pt x="9" y="162"/>
                </a:lnTo>
                <a:lnTo>
                  <a:pt x="14" y="172"/>
                </a:lnTo>
                <a:lnTo>
                  <a:pt x="19" y="180"/>
                </a:lnTo>
                <a:lnTo>
                  <a:pt x="24" y="187"/>
                </a:lnTo>
                <a:lnTo>
                  <a:pt x="31" y="194"/>
                </a:lnTo>
                <a:lnTo>
                  <a:pt x="37" y="199"/>
                </a:lnTo>
                <a:lnTo>
                  <a:pt x="43" y="204"/>
                </a:lnTo>
                <a:lnTo>
                  <a:pt x="52" y="209"/>
                </a:lnTo>
                <a:lnTo>
                  <a:pt x="59" y="211"/>
                </a:lnTo>
                <a:lnTo>
                  <a:pt x="67" y="213"/>
                </a:lnTo>
                <a:lnTo>
                  <a:pt x="76" y="216"/>
                </a:lnTo>
                <a:lnTo>
                  <a:pt x="85" y="216"/>
                </a:lnTo>
                <a:lnTo>
                  <a:pt x="95" y="216"/>
                </a:lnTo>
                <a:lnTo>
                  <a:pt x="104" y="213"/>
                </a:lnTo>
                <a:lnTo>
                  <a:pt x="114" y="211"/>
                </a:lnTo>
                <a:lnTo>
                  <a:pt x="121" y="208"/>
                </a:lnTo>
                <a:lnTo>
                  <a:pt x="130" y="203"/>
                </a:lnTo>
                <a:lnTo>
                  <a:pt x="136" y="197"/>
                </a:lnTo>
                <a:lnTo>
                  <a:pt x="143" y="190"/>
                </a:lnTo>
                <a:lnTo>
                  <a:pt x="149" y="182"/>
                </a:lnTo>
                <a:close/>
              </a:path>
            </a:pathLst>
          </a:custGeom>
          <a:solidFill>
            <a:srgbClr val="000080"/>
          </a:solidFill>
          <a:ln w="9525">
            <a:noFill/>
            <a:round/>
            <a:headEnd/>
            <a:tailEnd/>
          </a:ln>
        </p:spPr>
        <p:txBody>
          <a:bodyPr/>
          <a:lstStyle/>
          <a:p>
            <a:endParaRPr lang="ru-RU"/>
          </a:p>
        </p:txBody>
      </p:sp>
      <p:sp>
        <p:nvSpPr>
          <p:cNvPr id="24033" name="Freeform 481"/>
          <p:cNvSpPr>
            <a:spLocks noEditPoints="1"/>
          </p:cNvSpPr>
          <p:nvPr/>
        </p:nvSpPr>
        <p:spPr bwMode="auto">
          <a:xfrm>
            <a:off x="5627688" y="4475163"/>
            <a:ext cx="57150" cy="84137"/>
          </a:xfrm>
          <a:custGeom>
            <a:avLst/>
            <a:gdLst>
              <a:gd name="T0" fmla="*/ 97 w 124"/>
              <a:gd name="T1" fmla="*/ 113 h 159"/>
              <a:gd name="T2" fmla="*/ 91 w 124"/>
              <a:gd name="T3" fmla="*/ 124 h 159"/>
              <a:gd name="T4" fmla="*/ 82 w 124"/>
              <a:gd name="T5" fmla="*/ 131 h 159"/>
              <a:gd name="T6" fmla="*/ 71 w 124"/>
              <a:gd name="T7" fmla="*/ 135 h 159"/>
              <a:gd name="T8" fmla="*/ 55 w 124"/>
              <a:gd name="T9" fmla="*/ 134 h 159"/>
              <a:gd name="T10" fmla="*/ 41 w 124"/>
              <a:gd name="T11" fmla="*/ 128 h 159"/>
              <a:gd name="T12" fmla="*/ 31 w 124"/>
              <a:gd name="T13" fmla="*/ 117 h 159"/>
              <a:gd name="T14" fmla="*/ 26 w 124"/>
              <a:gd name="T15" fmla="*/ 98 h 159"/>
              <a:gd name="T16" fmla="*/ 124 w 124"/>
              <a:gd name="T17" fmla="*/ 88 h 159"/>
              <a:gd name="T18" fmla="*/ 123 w 124"/>
              <a:gd name="T19" fmla="*/ 60 h 159"/>
              <a:gd name="T20" fmla="*/ 114 w 124"/>
              <a:gd name="T21" fmla="*/ 31 h 159"/>
              <a:gd name="T22" fmla="*/ 98 w 124"/>
              <a:gd name="T23" fmla="*/ 12 h 159"/>
              <a:gd name="T24" fmla="*/ 76 w 124"/>
              <a:gd name="T25" fmla="*/ 1 h 159"/>
              <a:gd name="T26" fmla="*/ 49 w 124"/>
              <a:gd name="T27" fmla="*/ 1 h 159"/>
              <a:gd name="T28" fmla="*/ 26 w 124"/>
              <a:gd name="T29" fmla="*/ 12 h 159"/>
              <a:gd name="T30" fmla="*/ 10 w 124"/>
              <a:gd name="T31" fmla="*/ 33 h 159"/>
              <a:gd name="T32" fmla="*/ 1 w 124"/>
              <a:gd name="T33" fmla="*/ 63 h 159"/>
              <a:gd name="T34" fmla="*/ 1 w 124"/>
              <a:gd name="T35" fmla="*/ 98 h 159"/>
              <a:gd name="T36" fmla="*/ 10 w 124"/>
              <a:gd name="T37" fmla="*/ 127 h 159"/>
              <a:gd name="T38" fmla="*/ 26 w 124"/>
              <a:gd name="T39" fmla="*/ 147 h 159"/>
              <a:gd name="T40" fmla="*/ 49 w 124"/>
              <a:gd name="T41" fmla="*/ 157 h 159"/>
              <a:gd name="T42" fmla="*/ 73 w 124"/>
              <a:gd name="T43" fmla="*/ 157 h 159"/>
              <a:gd name="T44" fmla="*/ 94 w 124"/>
              <a:gd name="T45" fmla="*/ 150 h 159"/>
              <a:gd name="T46" fmla="*/ 109 w 124"/>
              <a:gd name="T47" fmla="*/ 138 h 159"/>
              <a:gd name="T48" fmla="*/ 119 w 124"/>
              <a:gd name="T49" fmla="*/ 119 h 159"/>
              <a:gd name="T50" fmla="*/ 99 w 124"/>
              <a:gd name="T51" fmla="*/ 107 h 159"/>
              <a:gd name="T52" fmla="*/ 26 w 124"/>
              <a:gd name="T53" fmla="*/ 56 h 159"/>
              <a:gd name="T54" fmla="*/ 32 w 124"/>
              <a:gd name="T55" fmla="*/ 40 h 159"/>
              <a:gd name="T56" fmla="*/ 41 w 124"/>
              <a:gd name="T57" fmla="*/ 28 h 159"/>
              <a:gd name="T58" fmla="*/ 54 w 124"/>
              <a:gd name="T59" fmla="*/ 24 h 159"/>
              <a:gd name="T60" fmla="*/ 71 w 124"/>
              <a:gd name="T61" fmla="*/ 24 h 159"/>
              <a:gd name="T62" fmla="*/ 85 w 124"/>
              <a:gd name="T63" fmla="*/ 29 h 159"/>
              <a:gd name="T64" fmla="*/ 94 w 124"/>
              <a:gd name="T65" fmla="*/ 40 h 159"/>
              <a:gd name="T66" fmla="*/ 98 w 124"/>
              <a:gd name="T67" fmla="*/ 56 h 159"/>
              <a:gd name="T68" fmla="*/ 24 w 124"/>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99" y="107"/>
                </a:moveTo>
                <a:lnTo>
                  <a:pt x="97" y="113"/>
                </a:lnTo>
                <a:lnTo>
                  <a:pt x="94" y="119"/>
                </a:lnTo>
                <a:lnTo>
                  <a:pt x="91" y="124"/>
                </a:lnTo>
                <a:lnTo>
                  <a:pt x="87" y="128"/>
                </a:lnTo>
                <a:lnTo>
                  <a:pt x="82" y="131"/>
                </a:lnTo>
                <a:lnTo>
                  <a:pt x="77" y="133"/>
                </a:lnTo>
                <a:lnTo>
                  <a:pt x="71" y="135"/>
                </a:lnTo>
                <a:lnTo>
                  <a:pt x="63" y="135"/>
                </a:lnTo>
                <a:lnTo>
                  <a:pt x="55" y="134"/>
                </a:lnTo>
                <a:lnTo>
                  <a:pt x="48" y="132"/>
                </a:lnTo>
                <a:lnTo>
                  <a:pt x="41" y="128"/>
                </a:lnTo>
                <a:lnTo>
                  <a:pt x="35" y="123"/>
                </a:lnTo>
                <a:lnTo>
                  <a:pt x="31" y="117"/>
                </a:lnTo>
                <a:lnTo>
                  <a:pt x="28" y="109"/>
                </a:lnTo>
                <a:lnTo>
                  <a:pt x="26" y="98"/>
                </a:lnTo>
                <a:lnTo>
                  <a:pt x="24" y="88"/>
                </a:lnTo>
                <a:lnTo>
                  <a:pt x="124" y="88"/>
                </a:lnTo>
                <a:lnTo>
                  <a:pt x="124" y="76"/>
                </a:lnTo>
                <a:lnTo>
                  <a:pt x="123" y="60"/>
                </a:lnTo>
                <a:lnTo>
                  <a:pt x="119" y="43"/>
                </a:lnTo>
                <a:lnTo>
                  <a:pt x="114" y="31"/>
                </a:lnTo>
                <a:lnTo>
                  <a:pt x="108" y="20"/>
                </a:lnTo>
                <a:lnTo>
                  <a:pt x="98" y="12"/>
                </a:lnTo>
                <a:lnTo>
                  <a:pt x="88" y="5"/>
                </a:lnTo>
                <a:lnTo>
                  <a:pt x="76" y="1"/>
                </a:lnTo>
                <a:lnTo>
                  <a:pt x="61" y="0"/>
                </a:lnTo>
                <a:lnTo>
                  <a:pt x="49" y="1"/>
                </a:lnTo>
                <a:lnTo>
                  <a:pt x="36" y="6"/>
                </a:lnTo>
                <a:lnTo>
                  <a:pt x="26" y="12"/>
                </a:lnTo>
                <a:lnTo>
                  <a:pt x="17" y="21"/>
                </a:lnTo>
                <a:lnTo>
                  <a:pt x="10" y="33"/>
                </a:lnTo>
                <a:lnTo>
                  <a:pt x="4" y="47"/>
                </a:lnTo>
                <a:lnTo>
                  <a:pt x="1" y="63"/>
                </a:lnTo>
                <a:lnTo>
                  <a:pt x="0" y="81"/>
                </a:lnTo>
                <a:lnTo>
                  <a:pt x="1" y="98"/>
                </a:lnTo>
                <a:lnTo>
                  <a:pt x="4" y="113"/>
                </a:lnTo>
                <a:lnTo>
                  <a:pt x="10" y="127"/>
                </a:lnTo>
                <a:lnTo>
                  <a:pt x="17" y="138"/>
                </a:lnTo>
                <a:lnTo>
                  <a:pt x="26" y="147"/>
                </a:lnTo>
                <a:lnTo>
                  <a:pt x="36" y="153"/>
                </a:lnTo>
                <a:lnTo>
                  <a:pt x="49" y="157"/>
                </a:lnTo>
                <a:lnTo>
                  <a:pt x="61" y="159"/>
                </a:lnTo>
                <a:lnTo>
                  <a:pt x="73" y="157"/>
                </a:lnTo>
                <a:lnTo>
                  <a:pt x="85" y="155"/>
                </a:lnTo>
                <a:lnTo>
                  <a:pt x="94" y="150"/>
                </a:lnTo>
                <a:lnTo>
                  <a:pt x="102" y="145"/>
                </a:lnTo>
                <a:lnTo>
                  <a:pt x="109" y="138"/>
                </a:lnTo>
                <a:lnTo>
                  <a:pt x="115" y="128"/>
                </a:lnTo>
                <a:lnTo>
                  <a:pt x="119" y="119"/>
                </a:lnTo>
                <a:lnTo>
                  <a:pt x="121" y="107"/>
                </a:lnTo>
                <a:lnTo>
                  <a:pt x="99" y="107"/>
                </a:lnTo>
                <a:close/>
                <a:moveTo>
                  <a:pt x="24" y="67"/>
                </a:moveTo>
                <a:lnTo>
                  <a:pt x="26" y="56"/>
                </a:lnTo>
                <a:lnTo>
                  <a:pt x="28" y="48"/>
                </a:lnTo>
                <a:lnTo>
                  <a:pt x="32" y="40"/>
                </a:lnTo>
                <a:lnTo>
                  <a:pt x="36" y="34"/>
                </a:lnTo>
                <a:lnTo>
                  <a:pt x="41" y="28"/>
                </a:lnTo>
                <a:lnTo>
                  <a:pt x="48" y="25"/>
                </a:lnTo>
                <a:lnTo>
                  <a:pt x="54" y="24"/>
                </a:lnTo>
                <a:lnTo>
                  <a:pt x="62" y="22"/>
                </a:lnTo>
                <a:lnTo>
                  <a:pt x="71" y="24"/>
                </a:lnTo>
                <a:lnTo>
                  <a:pt x="78" y="25"/>
                </a:lnTo>
                <a:lnTo>
                  <a:pt x="85" y="29"/>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4034" name="Freeform 482"/>
          <p:cNvSpPr>
            <a:spLocks/>
          </p:cNvSpPr>
          <p:nvPr/>
        </p:nvSpPr>
        <p:spPr bwMode="auto">
          <a:xfrm>
            <a:off x="5697538" y="4475163"/>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7 h 155"/>
              <a:gd name="T12" fmla="*/ 112 w 114"/>
              <a:gd name="T13" fmla="*/ 28 h 155"/>
              <a:gd name="T14" fmla="*/ 107 w 114"/>
              <a:gd name="T15" fmla="*/ 21 h 155"/>
              <a:gd name="T16" fmla="*/ 104 w 114"/>
              <a:gd name="T17" fmla="*/ 15 h 155"/>
              <a:gd name="T18" fmla="*/ 101 w 114"/>
              <a:gd name="T19" fmla="*/ 12 h 155"/>
              <a:gd name="T20" fmla="*/ 97 w 114"/>
              <a:gd name="T21" fmla="*/ 8 h 155"/>
              <a:gd name="T22" fmla="*/ 92 w 114"/>
              <a:gd name="T23" fmla="*/ 5 h 155"/>
              <a:gd name="T24" fmla="*/ 86 w 114"/>
              <a:gd name="T25" fmla="*/ 3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4 h 155"/>
              <a:gd name="T38" fmla="*/ 41 w 114"/>
              <a:gd name="T39" fmla="*/ 6 h 155"/>
              <a:gd name="T40" fmla="*/ 36 w 114"/>
              <a:gd name="T41" fmla="*/ 10 h 155"/>
              <a:gd name="T42" fmla="*/ 31 w 114"/>
              <a:gd name="T43" fmla="*/ 14 h 155"/>
              <a:gd name="T44" fmla="*/ 26 w 114"/>
              <a:gd name="T45" fmla="*/ 20 h 155"/>
              <a:gd name="T46" fmla="*/ 22 w 114"/>
              <a:gd name="T47" fmla="*/ 26 h 155"/>
              <a:gd name="T48" fmla="*/ 22 w 114"/>
              <a:gd name="T49" fmla="*/ 4 h 155"/>
              <a:gd name="T50" fmla="*/ 0 w 114"/>
              <a:gd name="T51" fmla="*/ 4 h 155"/>
              <a:gd name="T52" fmla="*/ 0 w 114"/>
              <a:gd name="T53" fmla="*/ 155 h 155"/>
              <a:gd name="T54" fmla="*/ 23 w 114"/>
              <a:gd name="T55" fmla="*/ 155 h 155"/>
              <a:gd name="T56" fmla="*/ 23 w 114"/>
              <a:gd name="T57" fmla="*/ 69 h 155"/>
              <a:gd name="T58" fmla="*/ 24 w 114"/>
              <a:gd name="T59" fmla="*/ 58 h 155"/>
              <a:gd name="T60" fmla="*/ 26 w 114"/>
              <a:gd name="T61" fmla="*/ 49 h 155"/>
              <a:gd name="T62" fmla="*/ 29 w 114"/>
              <a:gd name="T63" fmla="*/ 41 h 155"/>
              <a:gd name="T64" fmla="*/ 34 w 114"/>
              <a:gd name="T65" fmla="*/ 34 h 155"/>
              <a:gd name="T66" fmla="*/ 40 w 114"/>
              <a:gd name="T67" fmla="*/ 29 h 155"/>
              <a:gd name="T68" fmla="*/ 46 w 114"/>
              <a:gd name="T69" fmla="*/ 26 h 155"/>
              <a:gd name="T70" fmla="*/ 55 w 114"/>
              <a:gd name="T71" fmla="*/ 24 h 155"/>
              <a:gd name="T72" fmla="*/ 63 w 114"/>
              <a:gd name="T73" fmla="*/ 22 h 155"/>
              <a:gd name="T74" fmla="*/ 71 w 114"/>
              <a:gd name="T75" fmla="*/ 24 h 155"/>
              <a:gd name="T76" fmla="*/ 77 w 114"/>
              <a:gd name="T77" fmla="*/ 25 h 155"/>
              <a:gd name="T78" fmla="*/ 81 w 114"/>
              <a:gd name="T79" fmla="*/ 28 h 155"/>
              <a:gd name="T80" fmla="*/ 85 w 114"/>
              <a:gd name="T81" fmla="*/ 32 h 155"/>
              <a:gd name="T82" fmla="*/ 87 w 114"/>
              <a:gd name="T83" fmla="*/ 37 h 155"/>
              <a:gd name="T84" fmla="*/ 90 w 114"/>
              <a:gd name="T85" fmla="*/ 44 h 155"/>
              <a:gd name="T86" fmla="*/ 91 w 114"/>
              <a:gd name="T87" fmla="*/ 53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7" y="21"/>
                </a:lnTo>
                <a:lnTo>
                  <a:pt x="104" y="15"/>
                </a:lnTo>
                <a:lnTo>
                  <a:pt x="101" y="12"/>
                </a:lnTo>
                <a:lnTo>
                  <a:pt x="97" y="8"/>
                </a:lnTo>
                <a:lnTo>
                  <a:pt x="92" y="5"/>
                </a:lnTo>
                <a:lnTo>
                  <a:pt x="86" y="3"/>
                </a:lnTo>
                <a:lnTo>
                  <a:pt x="80" y="1"/>
                </a:lnTo>
                <a:lnTo>
                  <a:pt x="73" y="0"/>
                </a:lnTo>
                <a:lnTo>
                  <a:pt x="65" y="0"/>
                </a:lnTo>
                <a:lnTo>
                  <a:pt x="59" y="0"/>
                </a:lnTo>
                <a:lnTo>
                  <a:pt x="53" y="1"/>
                </a:lnTo>
                <a:lnTo>
                  <a:pt x="46" y="4"/>
                </a:lnTo>
                <a:lnTo>
                  <a:pt x="41" y="6"/>
                </a:lnTo>
                <a:lnTo>
                  <a:pt x="36" y="10"/>
                </a:lnTo>
                <a:lnTo>
                  <a:pt x="31" y="14"/>
                </a:lnTo>
                <a:lnTo>
                  <a:pt x="26" y="20"/>
                </a:lnTo>
                <a:lnTo>
                  <a:pt x="22" y="26"/>
                </a:lnTo>
                <a:lnTo>
                  <a:pt x="22" y="4"/>
                </a:lnTo>
                <a:lnTo>
                  <a:pt x="0" y="4"/>
                </a:lnTo>
                <a:lnTo>
                  <a:pt x="0" y="155"/>
                </a:lnTo>
                <a:lnTo>
                  <a:pt x="23" y="155"/>
                </a:lnTo>
                <a:lnTo>
                  <a:pt x="23" y="69"/>
                </a:lnTo>
                <a:lnTo>
                  <a:pt x="24" y="58"/>
                </a:lnTo>
                <a:lnTo>
                  <a:pt x="26" y="49"/>
                </a:lnTo>
                <a:lnTo>
                  <a:pt x="29" y="41"/>
                </a:lnTo>
                <a:lnTo>
                  <a:pt x="34" y="34"/>
                </a:lnTo>
                <a:lnTo>
                  <a:pt x="40" y="29"/>
                </a:lnTo>
                <a:lnTo>
                  <a:pt x="46" y="26"/>
                </a:lnTo>
                <a:lnTo>
                  <a:pt x="55" y="24"/>
                </a:lnTo>
                <a:lnTo>
                  <a:pt x="63" y="22"/>
                </a:lnTo>
                <a:lnTo>
                  <a:pt x="71" y="24"/>
                </a:lnTo>
                <a:lnTo>
                  <a:pt x="77" y="25"/>
                </a:lnTo>
                <a:lnTo>
                  <a:pt x="81" y="28"/>
                </a:lnTo>
                <a:lnTo>
                  <a:pt x="85" y="32"/>
                </a:lnTo>
                <a:lnTo>
                  <a:pt x="87" y="37"/>
                </a:lnTo>
                <a:lnTo>
                  <a:pt x="90" y="44"/>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4035" name="Freeform 483"/>
          <p:cNvSpPr>
            <a:spLocks noEditPoints="1"/>
          </p:cNvSpPr>
          <p:nvPr/>
        </p:nvSpPr>
        <p:spPr bwMode="auto">
          <a:xfrm>
            <a:off x="5764213" y="4475163"/>
            <a:ext cx="58737" cy="84137"/>
          </a:xfrm>
          <a:custGeom>
            <a:avLst/>
            <a:gdLst>
              <a:gd name="T0" fmla="*/ 97 w 124"/>
              <a:gd name="T1" fmla="*/ 113 h 159"/>
              <a:gd name="T2" fmla="*/ 91 w 124"/>
              <a:gd name="T3" fmla="*/ 124 h 159"/>
              <a:gd name="T4" fmla="*/ 82 w 124"/>
              <a:gd name="T5" fmla="*/ 131 h 159"/>
              <a:gd name="T6" fmla="*/ 71 w 124"/>
              <a:gd name="T7" fmla="*/ 135 h 159"/>
              <a:gd name="T8" fmla="*/ 55 w 124"/>
              <a:gd name="T9" fmla="*/ 134 h 159"/>
              <a:gd name="T10" fmla="*/ 41 w 124"/>
              <a:gd name="T11" fmla="*/ 128 h 159"/>
              <a:gd name="T12" fmla="*/ 31 w 124"/>
              <a:gd name="T13" fmla="*/ 117 h 159"/>
              <a:gd name="T14" fmla="*/ 26 w 124"/>
              <a:gd name="T15" fmla="*/ 98 h 159"/>
              <a:gd name="T16" fmla="*/ 124 w 124"/>
              <a:gd name="T17" fmla="*/ 88 h 159"/>
              <a:gd name="T18" fmla="*/ 123 w 124"/>
              <a:gd name="T19" fmla="*/ 60 h 159"/>
              <a:gd name="T20" fmla="*/ 114 w 124"/>
              <a:gd name="T21" fmla="*/ 31 h 159"/>
              <a:gd name="T22" fmla="*/ 98 w 124"/>
              <a:gd name="T23" fmla="*/ 12 h 159"/>
              <a:gd name="T24" fmla="*/ 76 w 124"/>
              <a:gd name="T25" fmla="*/ 1 h 159"/>
              <a:gd name="T26" fmla="*/ 49 w 124"/>
              <a:gd name="T27" fmla="*/ 1 h 159"/>
              <a:gd name="T28" fmla="*/ 26 w 124"/>
              <a:gd name="T29" fmla="*/ 12 h 159"/>
              <a:gd name="T30" fmla="*/ 10 w 124"/>
              <a:gd name="T31" fmla="*/ 33 h 159"/>
              <a:gd name="T32" fmla="*/ 1 w 124"/>
              <a:gd name="T33" fmla="*/ 63 h 159"/>
              <a:gd name="T34" fmla="*/ 1 w 124"/>
              <a:gd name="T35" fmla="*/ 98 h 159"/>
              <a:gd name="T36" fmla="*/ 10 w 124"/>
              <a:gd name="T37" fmla="*/ 127 h 159"/>
              <a:gd name="T38" fmla="*/ 26 w 124"/>
              <a:gd name="T39" fmla="*/ 147 h 159"/>
              <a:gd name="T40" fmla="*/ 49 w 124"/>
              <a:gd name="T41" fmla="*/ 157 h 159"/>
              <a:gd name="T42" fmla="*/ 73 w 124"/>
              <a:gd name="T43" fmla="*/ 157 h 159"/>
              <a:gd name="T44" fmla="*/ 94 w 124"/>
              <a:gd name="T45" fmla="*/ 150 h 159"/>
              <a:gd name="T46" fmla="*/ 109 w 124"/>
              <a:gd name="T47" fmla="*/ 138 h 159"/>
              <a:gd name="T48" fmla="*/ 119 w 124"/>
              <a:gd name="T49" fmla="*/ 119 h 159"/>
              <a:gd name="T50" fmla="*/ 99 w 124"/>
              <a:gd name="T51" fmla="*/ 107 h 159"/>
              <a:gd name="T52" fmla="*/ 26 w 124"/>
              <a:gd name="T53" fmla="*/ 56 h 159"/>
              <a:gd name="T54" fmla="*/ 32 w 124"/>
              <a:gd name="T55" fmla="*/ 40 h 159"/>
              <a:gd name="T56" fmla="*/ 41 w 124"/>
              <a:gd name="T57" fmla="*/ 28 h 159"/>
              <a:gd name="T58" fmla="*/ 54 w 124"/>
              <a:gd name="T59" fmla="*/ 24 h 159"/>
              <a:gd name="T60" fmla="*/ 71 w 124"/>
              <a:gd name="T61" fmla="*/ 24 h 159"/>
              <a:gd name="T62" fmla="*/ 85 w 124"/>
              <a:gd name="T63" fmla="*/ 29 h 159"/>
              <a:gd name="T64" fmla="*/ 94 w 124"/>
              <a:gd name="T65" fmla="*/ 40 h 159"/>
              <a:gd name="T66" fmla="*/ 98 w 124"/>
              <a:gd name="T67" fmla="*/ 56 h 159"/>
              <a:gd name="T68" fmla="*/ 24 w 124"/>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99" y="107"/>
                </a:moveTo>
                <a:lnTo>
                  <a:pt x="97" y="113"/>
                </a:lnTo>
                <a:lnTo>
                  <a:pt x="94" y="119"/>
                </a:lnTo>
                <a:lnTo>
                  <a:pt x="91" y="124"/>
                </a:lnTo>
                <a:lnTo>
                  <a:pt x="87" y="128"/>
                </a:lnTo>
                <a:lnTo>
                  <a:pt x="82" y="131"/>
                </a:lnTo>
                <a:lnTo>
                  <a:pt x="77" y="133"/>
                </a:lnTo>
                <a:lnTo>
                  <a:pt x="71" y="135"/>
                </a:lnTo>
                <a:lnTo>
                  <a:pt x="64" y="135"/>
                </a:lnTo>
                <a:lnTo>
                  <a:pt x="55" y="134"/>
                </a:lnTo>
                <a:lnTo>
                  <a:pt x="48" y="132"/>
                </a:lnTo>
                <a:lnTo>
                  <a:pt x="41" y="128"/>
                </a:lnTo>
                <a:lnTo>
                  <a:pt x="35" y="123"/>
                </a:lnTo>
                <a:lnTo>
                  <a:pt x="31" y="117"/>
                </a:lnTo>
                <a:lnTo>
                  <a:pt x="28" y="109"/>
                </a:lnTo>
                <a:lnTo>
                  <a:pt x="26" y="98"/>
                </a:lnTo>
                <a:lnTo>
                  <a:pt x="24" y="88"/>
                </a:lnTo>
                <a:lnTo>
                  <a:pt x="124" y="88"/>
                </a:lnTo>
                <a:lnTo>
                  <a:pt x="124" y="76"/>
                </a:lnTo>
                <a:lnTo>
                  <a:pt x="123" y="60"/>
                </a:lnTo>
                <a:lnTo>
                  <a:pt x="119" y="43"/>
                </a:lnTo>
                <a:lnTo>
                  <a:pt x="114" y="31"/>
                </a:lnTo>
                <a:lnTo>
                  <a:pt x="108" y="20"/>
                </a:lnTo>
                <a:lnTo>
                  <a:pt x="98" y="12"/>
                </a:lnTo>
                <a:lnTo>
                  <a:pt x="88" y="5"/>
                </a:lnTo>
                <a:lnTo>
                  <a:pt x="76" y="1"/>
                </a:lnTo>
                <a:lnTo>
                  <a:pt x="61" y="0"/>
                </a:lnTo>
                <a:lnTo>
                  <a:pt x="49" y="1"/>
                </a:lnTo>
                <a:lnTo>
                  <a:pt x="36" y="6"/>
                </a:lnTo>
                <a:lnTo>
                  <a:pt x="26" y="12"/>
                </a:lnTo>
                <a:lnTo>
                  <a:pt x="17" y="21"/>
                </a:lnTo>
                <a:lnTo>
                  <a:pt x="10" y="33"/>
                </a:lnTo>
                <a:lnTo>
                  <a:pt x="4" y="47"/>
                </a:lnTo>
                <a:lnTo>
                  <a:pt x="1" y="63"/>
                </a:lnTo>
                <a:lnTo>
                  <a:pt x="0" y="81"/>
                </a:lnTo>
                <a:lnTo>
                  <a:pt x="1" y="98"/>
                </a:lnTo>
                <a:lnTo>
                  <a:pt x="4" y="113"/>
                </a:lnTo>
                <a:lnTo>
                  <a:pt x="10" y="127"/>
                </a:lnTo>
                <a:lnTo>
                  <a:pt x="17" y="138"/>
                </a:lnTo>
                <a:lnTo>
                  <a:pt x="26" y="147"/>
                </a:lnTo>
                <a:lnTo>
                  <a:pt x="36" y="153"/>
                </a:lnTo>
                <a:lnTo>
                  <a:pt x="49" y="157"/>
                </a:lnTo>
                <a:lnTo>
                  <a:pt x="61" y="159"/>
                </a:lnTo>
                <a:lnTo>
                  <a:pt x="73" y="157"/>
                </a:lnTo>
                <a:lnTo>
                  <a:pt x="85" y="155"/>
                </a:lnTo>
                <a:lnTo>
                  <a:pt x="94" y="150"/>
                </a:lnTo>
                <a:lnTo>
                  <a:pt x="103" y="145"/>
                </a:lnTo>
                <a:lnTo>
                  <a:pt x="109" y="138"/>
                </a:lnTo>
                <a:lnTo>
                  <a:pt x="115" y="128"/>
                </a:lnTo>
                <a:lnTo>
                  <a:pt x="119" y="119"/>
                </a:lnTo>
                <a:lnTo>
                  <a:pt x="122" y="107"/>
                </a:lnTo>
                <a:lnTo>
                  <a:pt x="99" y="107"/>
                </a:lnTo>
                <a:close/>
                <a:moveTo>
                  <a:pt x="24" y="67"/>
                </a:moveTo>
                <a:lnTo>
                  <a:pt x="26" y="56"/>
                </a:lnTo>
                <a:lnTo>
                  <a:pt x="28" y="48"/>
                </a:lnTo>
                <a:lnTo>
                  <a:pt x="32" y="40"/>
                </a:lnTo>
                <a:lnTo>
                  <a:pt x="36" y="34"/>
                </a:lnTo>
                <a:lnTo>
                  <a:pt x="41" y="28"/>
                </a:lnTo>
                <a:lnTo>
                  <a:pt x="48" y="25"/>
                </a:lnTo>
                <a:lnTo>
                  <a:pt x="54" y="24"/>
                </a:lnTo>
                <a:lnTo>
                  <a:pt x="62" y="22"/>
                </a:lnTo>
                <a:lnTo>
                  <a:pt x="71" y="24"/>
                </a:lnTo>
                <a:lnTo>
                  <a:pt x="78" y="25"/>
                </a:lnTo>
                <a:lnTo>
                  <a:pt x="85" y="29"/>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4036" name="Freeform 484"/>
          <p:cNvSpPr>
            <a:spLocks/>
          </p:cNvSpPr>
          <p:nvPr/>
        </p:nvSpPr>
        <p:spPr bwMode="auto">
          <a:xfrm>
            <a:off x="5826125" y="4476750"/>
            <a:ext cx="58738" cy="80963"/>
          </a:xfrm>
          <a:custGeom>
            <a:avLst/>
            <a:gdLst>
              <a:gd name="T0" fmla="*/ 51 w 124"/>
              <a:gd name="T1" fmla="*/ 151 h 151"/>
              <a:gd name="T2" fmla="*/ 75 w 124"/>
              <a:gd name="T3" fmla="*/ 151 h 151"/>
              <a:gd name="T4" fmla="*/ 124 w 124"/>
              <a:gd name="T5" fmla="*/ 0 h 151"/>
              <a:gd name="T6" fmla="*/ 100 w 124"/>
              <a:gd name="T7" fmla="*/ 0 h 151"/>
              <a:gd name="T8" fmla="*/ 63 w 124"/>
              <a:gd name="T9" fmla="*/ 121 h 151"/>
              <a:gd name="T10" fmla="*/ 24 w 124"/>
              <a:gd name="T11" fmla="*/ 0 h 151"/>
              <a:gd name="T12" fmla="*/ 0 w 124"/>
              <a:gd name="T13" fmla="*/ 0 h 151"/>
              <a:gd name="T14" fmla="*/ 51 w 124"/>
              <a:gd name="T15" fmla="*/ 151 h 151"/>
              <a:gd name="T16" fmla="*/ 0 60000 65536"/>
              <a:gd name="T17" fmla="*/ 0 60000 65536"/>
              <a:gd name="T18" fmla="*/ 0 60000 65536"/>
              <a:gd name="T19" fmla="*/ 0 60000 65536"/>
              <a:gd name="T20" fmla="*/ 0 60000 65536"/>
              <a:gd name="T21" fmla="*/ 0 60000 65536"/>
              <a:gd name="T22" fmla="*/ 0 60000 65536"/>
              <a:gd name="T23" fmla="*/ 0 60000 65536"/>
              <a:gd name="T24" fmla="*/ 0 w 124"/>
              <a:gd name="T25" fmla="*/ 0 h 151"/>
              <a:gd name="T26" fmla="*/ 124 w 124"/>
              <a:gd name="T27" fmla="*/ 151 h 15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4" h="151">
                <a:moveTo>
                  <a:pt x="51" y="151"/>
                </a:moveTo>
                <a:lnTo>
                  <a:pt x="75" y="151"/>
                </a:lnTo>
                <a:lnTo>
                  <a:pt x="124" y="0"/>
                </a:lnTo>
                <a:lnTo>
                  <a:pt x="100" y="0"/>
                </a:lnTo>
                <a:lnTo>
                  <a:pt x="63" y="121"/>
                </a:lnTo>
                <a:lnTo>
                  <a:pt x="24" y="0"/>
                </a:lnTo>
                <a:lnTo>
                  <a:pt x="0" y="0"/>
                </a:lnTo>
                <a:lnTo>
                  <a:pt x="51" y="151"/>
                </a:lnTo>
                <a:close/>
              </a:path>
            </a:pathLst>
          </a:custGeom>
          <a:solidFill>
            <a:srgbClr val="000080"/>
          </a:solidFill>
          <a:ln w="9525">
            <a:noFill/>
            <a:round/>
            <a:headEnd/>
            <a:tailEnd/>
          </a:ln>
        </p:spPr>
        <p:txBody>
          <a:bodyPr/>
          <a:lstStyle/>
          <a:p>
            <a:endParaRPr lang="ru-RU"/>
          </a:p>
        </p:txBody>
      </p:sp>
      <p:sp>
        <p:nvSpPr>
          <p:cNvPr id="24037" name="Freeform 485"/>
          <p:cNvSpPr>
            <a:spLocks noEditPoints="1"/>
          </p:cNvSpPr>
          <p:nvPr/>
        </p:nvSpPr>
        <p:spPr bwMode="auto">
          <a:xfrm>
            <a:off x="5892800" y="4448175"/>
            <a:ext cx="11113" cy="109538"/>
          </a:xfrm>
          <a:custGeom>
            <a:avLst/>
            <a:gdLst>
              <a:gd name="T0" fmla="*/ 0 w 24"/>
              <a:gd name="T1" fmla="*/ 207 h 207"/>
              <a:gd name="T2" fmla="*/ 24 w 24"/>
              <a:gd name="T3" fmla="*/ 207 h 207"/>
              <a:gd name="T4" fmla="*/ 24 w 24"/>
              <a:gd name="T5" fmla="*/ 56 h 207"/>
              <a:gd name="T6" fmla="*/ 0 w 24"/>
              <a:gd name="T7" fmla="*/ 56 h 207"/>
              <a:gd name="T8" fmla="*/ 0 w 24"/>
              <a:gd name="T9" fmla="*/ 207 h 207"/>
              <a:gd name="T10" fmla="*/ 0 w 24"/>
              <a:gd name="T11" fmla="*/ 28 h 207"/>
              <a:gd name="T12" fmla="*/ 24 w 24"/>
              <a:gd name="T13" fmla="*/ 28 h 207"/>
              <a:gd name="T14" fmla="*/ 24 w 24"/>
              <a:gd name="T15" fmla="*/ 0 h 207"/>
              <a:gd name="T16" fmla="*/ 0 w 24"/>
              <a:gd name="T17" fmla="*/ 0 h 207"/>
              <a:gd name="T18" fmla="*/ 0 w 24"/>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207"/>
              <a:gd name="T32" fmla="*/ 24 w 24"/>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207">
                <a:moveTo>
                  <a:pt x="0" y="207"/>
                </a:moveTo>
                <a:lnTo>
                  <a:pt x="24" y="207"/>
                </a:lnTo>
                <a:lnTo>
                  <a:pt x="24" y="56"/>
                </a:lnTo>
                <a:lnTo>
                  <a:pt x="0" y="56"/>
                </a:lnTo>
                <a:lnTo>
                  <a:pt x="0" y="207"/>
                </a:lnTo>
                <a:close/>
                <a:moveTo>
                  <a:pt x="0" y="28"/>
                </a:moveTo>
                <a:lnTo>
                  <a:pt x="24" y="28"/>
                </a:lnTo>
                <a:lnTo>
                  <a:pt x="24" y="0"/>
                </a:lnTo>
                <a:lnTo>
                  <a:pt x="0" y="0"/>
                </a:lnTo>
                <a:lnTo>
                  <a:pt x="0" y="28"/>
                </a:lnTo>
                <a:close/>
              </a:path>
            </a:pathLst>
          </a:custGeom>
          <a:solidFill>
            <a:srgbClr val="000080"/>
          </a:solidFill>
          <a:ln w="9525">
            <a:noFill/>
            <a:round/>
            <a:headEnd/>
            <a:tailEnd/>
          </a:ln>
        </p:spPr>
        <p:txBody>
          <a:bodyPr/>
          <a:lstStyle/>
          <a:p>
            <a:endParaRPr lang="ru-RU"/>
          </a:p>
        </p:txBody>
      </p:sp>
      <p:sp>
        <p:nvSpPr>
          <p:cNvPr id="24038" name="Freeform 486"/>
          <p:cNvSpPr>
            <a:spLocks noEditPoints="1"/>
          </p:cNvSpPr>
          <p:nvPr/>
        </p:nvSpPr>
        <p:spPr bwMode="auto">
          <a:xfrm>
            <a:off x="5916613" y="4440238"/>
            <a:ext cx="58737" cy="119062"/>
          </a:xfrm>
          <a:custGeom>
            <a:avLst/>
            <a:gdLst>
              <a:gd name="T0" fmla="*/ 97 w 123"/>
              <a:gd name="T1" fmla="*/ 178 h 224"/>
              <a:gd name="T2" fmla="*/ 91 w 123"/>
              <a:gd name="T3" fmla="*/ 189 h 224"/>
              <a:gd name="T4" fmla="*/ 82 w 123"/>
              <a:gd name="T5" fmla="*/ 196 h 224"/>
              <a:gd name="T6" fmla="*/ 71 w 123"/>
              <a:gd name="T7" fmla="*/ 200 h 224"/>
              <a:gd name="T8" fmla="*/ 55 w 123"/>
              <a:gd name="T9" fmla="*/ 199 h 224"/>
              <a:gd name="T10" fmla="*/ 41 w 123"/>
              <a:gd name="T11" fmla="*/ 193 h 224"/>
              <a:gd name="T12" fmla="*/ 31 w 123"/>
              <a:gd name="T13" fmla="*/ 182 h 224"/>
              <a:gd name="T14" fmla="*/ 25 w 123"/>
              <a:gd name="T15" fmla="*/ 163 h 224"/>
              <a:gd name="T16" fmla="*/ 123 w 123"/>
              <a:gd name="T17" fmla="*/ 153 h 224"/>
              <a:gd name="T18" fmla="*/ 122 w 123"/>
              <a:gd name="T19" fmla="*/ 125 h 224"/>
              <a:gd name="T20" fmla="*/ 114 w 123"/>
              <a:gd name="T21" fmla="*/ 96 h 224"/>
              <a:gd name="T22" fmla="*/ 98 w 123"/>
              <a:gd name="T23" fmla="*/ 77 h 224"/>
              <a:gd name="T24" fmla="*/ 76 w 123"/>
              <a:gd name="T25" fmla="*/ 66 h 224"/>
              <a:gd name="T26" fmla="*/ 49 w 123"/>
              <a:gd name="T27" fmla="*/ 66 h 224"/>
              <a:gd name="T28" fmla="*/ 25 w 123"/>
              <a:gd name="T29" fmla="*/ 77 h 224"/>
              <a:gd name="T30" fmla="*/ 10 w 123"/>
              <a:gd name="T31" fmla="*/ 98 h 224"/>
              <a:gd name="T32" fmla="*/ 1 w 123"/>
              <a:gd name="T33" fmla="*/ 128 h 224"/>
              <a:gd name="T34" fmla="*/ 1 w 123"/>
              <a:gd name="T35" fmla="*/ 163 h 224"/>
              <a:gd name="T36" fmla="*/ 10 w 123"/>
              <a:gd name="T37" fmla="*/ 192 h 224"/>
              <a:gd name="T38" fmla="*/ 25 w 123"/>
              <a:gd name="T39" fmla="*/ 212 h 224"/>
              <a:gd name="T40" fmla="*/ 49 w 123"/>
              <a:gd name="T41" fmla="*/ 222 h 224"/>
              <a:gd name="T42" fmla="*/ 73 w 123"/>
              <a:gd name="T43" fmla="*/ 222 h 224"/>
              <a:gd name="T44" fmla="*/ 94 w 123"/>
              <a:gd name="T45" fmla="*/ 215 h 224"/>
              <a:gd name="T46" fmla="*/ 109 w 123"/>
              <a:gd name="T47" fmla="*/ 203 h 224"/>
              <a:gd name="T48" fmla="*/ 119 w 123"/>
              <a:gd name="T49" fmla="*/ 184 h 224"/>
              <a:gd name="T50" fmla="*/ 99 w 123"/>
              <a:gd name="T51" fmla="*/ 172 h 224"/>
              <a:gd name="T52" fmla="*/ 25 w 123"/>
              <a:gd name="T53" fmla="*/ 121 h 224"/>
              <a:gd name="T54" fmla="*/ 32 w 123"/>
              <a:gd name="T55" fmla="*/ 105 h 224"/>
              <a:gd name="T56" fmla="*/ 41 w 123"/>
              <a:gd name="T57" fmla="*/ 93 h 224"/>
              <a:gd name="T58" fmla="*/ 54 w 123"/>
              <a:gd name="T59" fmla="*/ 89 h 224"/>
              <a:gd name="T60" fmla="*/ 71 w 123"/>
              <a:gd name="T61" fmla="*/ 89 h 224"/>
              <a:gd name="T62" fmla="*/ 84 w 123"/>
              <a:gd name="T63" fmla="*/ 94 h 224"/>
              <a:gd name="T64" fmla="*/ 94 w 123"/>
              <a:gd name="T65" fmla="*/ 105 h 224"/>
              <a:gd name="T66" fmla="*/ 98 w 123"/>
              <a:gd name="T67" fmla="*/ 121 h 224"/>
              <a:gd name="T68" fmla="*/ 24 w 123"/>
              <a:gd name="T69" fmla="*/ 132 h 224"/>
              <a:gd name="T70" fmla="*/ 54 w 123"/>
              <a:gd name="T71" fmla="*/ 0 h 224"/>
              <a:gd name="T72" fmla="*/ 64 w 123"/>
              <a:gd name="T73" fmla="*/ 49 h 2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4"/>
              <a:gd name="T113" fmla="*/ 123 w 123"/>
              <a:gd name="T114" fmla="*/ 224 h 2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4">
                <a:moveTo>
                  <a:pt x="99" y="172"/>
                </a:moveTo>
                <a:lnTo>
                  <a:pt x="97" y="178"/>
                </a:lnTo>
                <a:lnTo>
                  <a:pt x="94" y="184"/>
                </a:lnTo>
                <a:lnTo>
                  <a:pt x="91" y="189"/>
                </a:lnTo>
                <a:lnTo>
                  <a:pt x="87" y="193"/>
                </a:lnTo>
                <a:lnTo>
                  <a:pt x="82" y="196"/>
                </a:lnTo>
                <a:lnTo>
                  <a:pt x="77" y="198"/>
                </a:lnTo>
                <a:lnTo>
                  <a:pt x="71" y="200"/>
                </a:lnTo>
                <a:lnTo>
                  <a:pt x="63" y="200"/>
                </a:lnTo>
                <a:lnTo>
                  <a:pt x="55" y="199"/>
                </a:lnTo>
                <a:lnTo>
                  <a:pt x="48" y="197"/>
                </a:lnTo>
                <a:lnTo>
                  <a:pt x="41" y="193"/>
                </a:lnTo>
                <a:lnTo>
                  <a:pt x="35" y="188"/>
                </a:lnTo>
                <a:lnTo>
                  <a:pt x="31" y="182"/>
                </a:lnTo>
                <a:lnTo>
                  <a:pt x="27" y="174"/>
                </a:lnTo>
                <a:lnTo>
                  <a:pt x="25" y="163"/>
                </a:lnTo>
                <a:lnTo>
                  <a:pt x="24" y="153"/>
                </a:lnTo>
                <a:lnTo>
                  <a:pt x="123" y="153"/>
                </a:lnTo>
                <a:lnTo>
                  <a:pt x="123" y="141"/>
                </a:lnTo>
                <a:lnTo>
                  <a:pt x="122" y="125"/>
                </a:lnTo>
                <a:lnTo>
                  <a:pt x="119" y="108"/>
                </a:lnTo>
                <a:lnTo>
                  <a:pt x="114" y="96"/>
                </a:lnTo>
                <a:lnTo>
                  <a:pt x="108" y="85"/>
                </a:lnTo>
                <a:lnTo>
                  <a:pt x="98" y="77"/>
                </a:lnTo>
                <a:lnTo>
                  <a:pt x="88" y="70"/>
                </a:lnTo>
                <a:lnTo>
                  <a:pt x="76" y="66"/>
                </a:lnTo>
                <a:lnTo>
                  <a:pt x="61" y="65"/>
                </a:lnTo>
                <a:lnTo>
                  <a:pt x="49" y="66"/>
                </a:lnTo>
                <a:lnTo>
                  <a:pt x="36" y="71"/>
                </a:lnTo>
                <a:lnTo>
                  <a:pt x="25" y="77"/>
                </a:lnTo>
                <a:lnTo>
                  <a:pt x="17" y="86"/>
                </a:lnTo>
                <a:lnTo>
                  <a:pt x="10" y="98"/>
                </a:lnTo>
                <a:lnTo>
                  <a:pt x="4" y="112"/>
                </a:lnTo>
                <a:lnTo>
                  <a:pt x="1" y="128"/>
                </a:lnTo>
                <a:lnTo>
                  <a:pt x="0" y="146"/>
                </a:lnTo>
                <a:lnTo>
                  <a:pt x="1" y="163"/>
                </a:lnTo>
                <a:lnTo>
                  <a:pt x="4" y="178"/>
                </a:lnTo>
                <a:lnTo>
                  <a:pt x="10" y="192"/>
                </a:lnTo>
                <a:lnTo>
                  <a:pt x="17" y="203"/>
                </a:lnTo>
                <a:lnTo>
                  <a:pt x="25" y="212"/>
                </a:lnTo>
                <a:lnTo>
                  <a:pt x="36" y="218"/>
                </a:lnTo>
                <a:lnTo>
                  <a:pt x="49" y="222"/>
                </a:lnTo>
                <a:lnTo>
                  <a:pt x="61" y="224"/>
                </a:lnTo>
                <a:lnTo>
                  <a:pt x="73" y="222"/>
                </a:lnTo>
                <a:lnTo>
                  <a:pt x="84" y="220"/>
                </a:lnTo>
                <a:lnTo>
                  <a:pt x="94" y="215"/>
                </a:lnTo>
                <a:lnTo>
                  <a:pt x="102" y="210"/>
                </a:lnTo>
                <a:lnTo>
                  <a:pt x="109" y="203"/>
                </a:lnTo>
                <a:lnTo>
                  <a:pt x="115" y="193"/>
                </a:lnTo>
                <a:lnTo>
                  <a:pt x="119" y="184"/>
                </a:lnTo>
                <a:lnTo>
                  <a:pt x="121" y="172"/>
                </a:lnTo>
                <a:lnTo>
                  <a:pt x="99" y="172"/>
                </a:lnTo>
                <a:close/>
                <a:moveTo>
                  <a:pt x="24" y="132"/>
                </a:moveTo>
                <a:lnTo>
                  <a:pt x="25" y="121"/>
                </a:lnTo>
                <a:lnTo>
                  <a:pt x="27" y="113"/>
                </a:lnTo>
                <a:lnTo>
                  <a:pt x="32" y="105"/>
                </a:lnTo>
                <a:lnTo>
                  <a:pt x="36" y="99"/>
                </a:lnTo>
                <a:lnTo>
                  <a:pt x="41" y="93"/>
                </a:lnTo>
                <a:lnTo>
                  <a:pt x="48" y="90"/>
                </a:lnTo>
                <a:lnTo>
                  <a:pt x="54" y="89"/>
                </a:lnTo>
                <a:lnTo>
                  <a:pt x="62" y="87"/>
                </a:lnTo>
                <a:lnTo>
                  <a:pt x="71" y="89"/>
                </a:lnTo>
                <a:lnTo>
                  <a:pt x="78" y="90"/>
                </a:lnTo>
                <a:lnTo>
                  <a:pt x="84" y="94"/>
                </a:lnTo>
                <a:lnTo>
                  <a:pt x="90" y="99"/>
                </a:lnTo>
                <a:lnTo>
                  <a:pt x="94" y="105"/>
                </a:lnTo>
                <a:lnTo>
                  <a:pt x="97" y="113"/>
                </a:lnTo>
                <a:lnTo>
                  <a:pt x="98" y="121"/>
                </a:lnTo>
                <a:lnTo>
                  <a:pt x="99" y="132"/>
                </a:lnTo>
                <a:lnTo>
                  <a:pt x="24" y="132"/>
                </a:lnTo>
                <a:close/>
                <a:moveTo>
                  <a:pt x="80" y="49"/>
                </a:moveTo>
                <a:lnTo>
                  <a:pt x="54" y="0"/>
                </a:lnTo>
                <a:lnTo>
                  <a:pt x="29" y="0"/>
                </a:lnTo>
                <a:lnTo>
                  <a:pt x="64" y="49"/>
                </a:lnTo>
                <a:lnTo>
                  <a:pt x="80" y="49"/>
                </a:lnTo>
                <a:close/>
              </a:path>
            </a:pathLst>
          </a:custGeom>
          <a:solidFill>
            <a:srgbClr val="000080"/>
          </a:solidFill>
          <a:ln w="9525">
            <a:noFill/>
            <a:round/>
            <a:headEnd/>
            <a:tailEnd/>
          </a:ln>
        </p:spPr>
        <p:txBody>
          <a:bodyPr/>
          <a:lstStyle/>
          <a:p>
            <a:endParaRPr lang="ru-RU"/>
          </a:p>
        </p:txBody>
      </p:sp>
      <p:sp>
        <p:nvSpPr>
          <p:cNvPr id="24039" name="Freeform 487"/>
          <p:cNvSpPr>
            <a:spLocks/>
          </p:cNvSpPr>
          <p:nvPr/>
        </p:nvSpPr>
        <p:spPr bwMode="auto">
          <a:xfrm>
            <a:off x="5978525" y="4476750"/>
            <a:ext cx="60325" cy="80963"/>
          </a:xfrm>
          <a:custGeom>
            <a:avLst/>
            <a:gdLst>
              <a:gd name="T0" fmla="*/ 51 w 124"/>
              <a:gd name="T1" fmla="*/ 151 h 151"/>
              <a:gd name="T2" fmla="*/ 75 w 124"/>
              <a:gd name="T3" fmla="*/ 151 h 151"/>
              <a:gd name="T4" fmla="*/ 124 w 124"/>
              <a:gd name="T5" fmla="*/ 0 h 151"/>
              <a:gd name="T6" fmla="*/ 100 w 124"/>
              <a:gd name="T7" fmla="*/ 0 h 151"/>
              <a:gd name="T8" fmla="*/ 63 w 124"/>
              <a:gd name="T9" fmla="*/ 121 h 151"/>
              <a:gd name="T10" fmla="*/ 24 w 124"/>
              <a:gd name="T11" fmla="*/ 0 h 151"/>
              <a:gd name="T12" fmla="*/ 0 w 124"/>
              <a:gd name="T13" fmla="*/ 0 h 151"/>
              <a:gd name="T14" fmla="*/ 51 w 124"/>
              <a:gd name="T15" fmla="*/ 151 h 151"/>
              <a:gd name="T16" fmla="*/ 0 60000 65536"/>
              <a:gd name="T17" fmla="*/ 0 60000 65536"/>
              <a:gd name="T18" fmla="*/ 0 60000 65536"/>
              <a:gd name="T19" fmla="*/ 0 60000 65536"/>
              <a:gd name="T20" fmla="*/ 0 60000 65536"/>
              <a:gd name="T21" fmla="*/ 0 60000 65536"/>
              <a:gd name="T22" fmla="*/ 0 60000 65536"/>
              <a:gd name="T23" fmla="*/ 0 60000 65536"/>
              <a:gd name="T24" fmla="*/ 0 w 124"/>
              <a:gd name="T25" fmla="*/ 0 h 151"/>
              <a:gd name="T26" fmla="*/ 124 w 124"/>
              <a:gd name="T27" fmla="*/ 151 h 15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4" h="151">
                <a:moveTo>
                  <a:pt x="51" y="151"/>
                </a:moveTo>
                <a:lnTo>
                  <a:pt x="75" y="151"/>
                </a:lnTo>
                <a:lnTo>
                  <a:pt x="124" y="0"/>
                </a:lnTo>
                <a:lnTo>
                  <a:pt x="100" y="0"/>
                </a:lnTo>
                <a:lnTo>
                  <a:pt x="63" y="121"/>
                </a:lnTo>
                <a:lnTo>
                  <a:pt x="24" y="0"/>
                </a:lnTo>
                <a:lnTo>
                  <a:pt x="0" y="0"/>
                </a:lnTo>
                <a:lnTo>
                  <a:pt x="51" y="151"/>
                </a:lnTo>
                <a:close/>
              </a:path>
            </a:pathLst>
          </a:custGeom>
          <a:solidFill>
            <a:srgbClr val="000080"/>
          </a:solidFill>
          <a:ln w="9525">
            <a:noFill/>
            <a:round/>
            <a:headEnd/>
            <a:tailEnd/>
          </a:ln>
        </p:spPr>
        <p:txBody>
          <a:bodyPr/>
          <a:lstStyle/>
          <a:p>
            <a:endParaRPr lang="ru-RU"/>
          </a:p>
        </p:txBody>
      </p:sp>
      <p:sp>
        <p:nvSpPr>
          <p:cNvPr id="24040" name="Freeform 488"/>
          <p:cNvSpPr>
            <a:spLocks noEditPoints="1"/>
          </p:cNvSpPr>
          <p:nvPr/>
        </p:nvSpPr>
        <p:spPr bwMode="auto">
          <a:xfrm>
            <a:off x="6043613" y="4475163"/>
            <a:ext cx="58737" cy="84137"/>
          </a:xfrm>
          <a:custGeom>
            <a:avLst/>
            <a:gdLst>
              <a:gd name="T0" fmla="*/ 97 w 123"/>
              <a:gd name="T1" fmla="*/ 113 h 159"/>
              <a:gd name="T2" fmla="*/ 91 w 123"/>
              <a:gd name="T3" fmla="*/ 124 h 159"/>
              <a:gd name="T4" fmla="*/ 82 w 123"/>
              <a:gd name="T5" fmla="*/ 131 h 159"/>
              <a:gd name="T6" fmla="*/ 71 w 123"/>
              <a:gd name="T7" fmla="*/ 135 h 159"/>
              <a:gd name="T8" fmla="*/ 55 w 123"/>
              <a:gd name="T9" fmla="*/ 134 h 159"/>
              <a:gd name="T10" fmla="*/ 41 w 123"/>
              <a:gd name="T11" fmla="*/ 128 h 159"/>
              <a:gd name="T12" fmla="*/ 30 w 123"/>
              <a:gd name="T13" fmla="*/ 117 h 159"/>
              <a:gd name="T14" fmla="*/ 25 w 123"/>
              <a:gd name="T15" fmla="*/ 98 h 159"/>
              <a:gd name="T16" fmla="*/ 123 w 123"/>
              <a:gd name="T17" fmla="*/ 88 h 159"/>
              <a:gd name="T18" fmla="*/ 122 w 123"/>
              <a:gd name="T19" fmla="*/ 60 h 159"/>
              <a:gd name="T20" fmla="*/ 114 w 123"/>
              <a:gd name="T21" fmla="*/ 31 h 159"/>
              <a:gd name="T22" fmla="*/ 98 w 123"/>
              <a:gd name="T23" fmla="*/ 12 h 159"/>
              <a:gd name="T24" fmla="*/ 76 w 123"/>
              <a:gd name="T25" fmla="*/ 1 h 159"/>
              <a:gd name="T26" fmla="*/ 48 w 123"/>
              <a:gd name="T27" fmla="*/ 1 h 159"/>
              <a:gd name="T28" fmla="*/ 25 w 123"/>
              <a:gd name="T29" fmla="*/ 12 h 159"/>
              <a:gd name="T30" fmla="*/ 9 w 123"/>
              <a:gd name="T31" fmla="*/ 33 h 159"/>
              <a:gd name="T32" fmla="*/ 1 w 123"/>
              <a:gd name="T33" fmla="*/ 63 h 159"/>
              <a:gd name="T34" fmla="*/ 1 w 123"/>
              <a:gd name="T35" fmla="*/ 98 h 159"/>
              <a:gd name="T36" fmla="*/ 9 w 123"/>
              <a:gd name="T37" fmla="*/ 127 h 159"/>
              <a:gd name="T38" fmla="*/ 25 w 123"/>
              <a:gd name="T39" fmla="*/ 147 h 159"/>
              <a:gd name="T40" fmla="*/ 48 w 123"/>
              <a:gd name="T41" fmla="*/ 157 h 159"/>
              <a:gd name="T42" fmla="*/ 73 w 123"/>
              <a:gd name="T43" fmla="*/ 157 h 159"/>
              <a:gd name="T44" fmla="*/ 94 w 123"/>
              <a:gd name="T45" fmla="*/ 150 h 159"/>
              <a:gd name="T46" fmla="*/ 109 w 123"/>
              <a:gd name="T47" fmla="*/ 138 h 159"/>
              <a:gd name="T48" fmla="*/ 119 w 123"/>
              <a:gd name="T49" fmla="*/ 119 h 159"/>
              <a:gd name="T50" fmla="*/ 99 w 123"/>
              <a:gd name="T51" fmla="*/ 107 h 159"/>
              <a:gd name="T52" fmla="*/ 25 w 123"/>
              <a:gd name="T53" fmla="*/ 56 h 159"/>
              <a:gd name="T54" fmla="*/ 32 w 123"/>
              <a:gd name="T55" fmla="*/ 40 h 159"/>
              <a:gd name="T56" fmla="*/ 41 w 123"/>
              <a:gd name="T57" fmla="*/ 28 h 159"/>
              <a:gd name="T58" fmla="*/ 54 w 123"/>
              <a:gd name="T59" fmla="*/ 24 h 159"/>
              <a:gd name="T60" fmla="*/ 71 w 123"/>
              <a:gd name="T61" fmla="*/ 24 h 159"/>
              <a:gd name="T62" fmla="*/ 84 w 123"/>
              <a:gd name="T63" fmla="*/ 29 h 159"/>
              <a:gd name="T64" fmla="*/ 94 w 123"/>
              <a:gd name="T65" fmla="*/ 40 h 159"/>
              <a:gd name="T66" fmla="*/ 98 w 123"/>
              <a:gd name="T67" fmla="*/ 56 h 159"/>
              <a:gd name="T68" fmla="*/ 24 w 123"/>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7"/>
                </a:moveTo>
                <a:lnTo>
                  <a:pt x="97" y="113"/>
                </a:lnTo>
                <a:lnTo>
                  <a:pt x="94" y="119"/>
                </a:lnTo>
                <a:lnTo>
                  <a:pt x="91" y="124"/>
                </a:lnTo>
                <a:lnTo>
                  <a:pt x="86" y="128"/>
                </a:lnTo>
                <a:lnTo>
                  <a:pt x="82" y="131"/>
                </a:lnTo>
                <a:lnTo>
                  <a:pt x="77" y="133"/>
                </a:lnTo>
                <a:lnTo>
                  <a:pt x="71" y="135"/>
                </a:lnTo>
                <a:lnTo>
                  <a:pt x="63" y="135"/>
                </a:lnTo>
                <a:lnTo>
                  <a:pt x="55" y="134"/>
                </a:lnTo>
                <a:lnTo>
                  <a:pt x="47" y="132"/>
                </a:lnTo>
                <a:lnTo>
                  <a:pt x="41" y="128"/>
                </a:lnTo>
                <a:lnTo>
                  <a:pt x="35" y="123"/>
                </a:lnTo>
                <a:lnTo>
                  <a:pt x="30" y="117"/>
                </a:lnTo>
                <a:lnTo>
                  <a:pt x="27" y="109"/>
                </a:lnTo>
                <a:lnTo>
                  <a:pt x="25" y="98"/>
                </a:lnTo>
                <a:lnTo>
                  <a:pt x="24" y="88"/>
                </a:lnTo>
                <a:lnTo>
                  <a:pt x="123" y="88"/>
                </a:lnTo>
                <a:lnTo>
                  <a:pt x="123" y="76"/>
                </a:lnTo>
                <a:lnTo>
                  <a:pt x="122" y="60"/>
                </a:lnTo>
                <a:lnTo>
                  <a:pt x="119" y="43"/>
                </a:lnTo>
                <a:lnTo>
                  <a:pt x="114" y="31"/>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7"/>
                </a:lnTo>
                <a:lnTo>
                  <a:pt x="61" y="159"/>
                </a:lnTo>
                <a:lnTo>
                  <a:pt x="73" y="157"/>
                </a:lnTo>
                <a:lnTo>
                  <a:pt x="84" y="155"/>
                </a:lnTo>
                <a:lnTo>
                  <a:pt x="94" y="150"/>
                </a:lnTo>
                <a:lnTo>
                  <a:pt x="102" y="145"/>
                </a:lnTo>
                <a:lnTo>
                  <a:pt x="109" y="138"/>
                </a:lnTo>
                <a:lnTo>
                  <a:pt x="115" y="128"/>
                </a:lnTo>
                <a:lnTo>
                  <a:pt x="119" y="119"/>
                </a:lnTo>
                <a:lnTo>
                  <a:pt x="121" y="107"/>
                </a:lnTo>
                <a:lnTo>
                  <a:pt x="99" y="107"/>
                </a:lnTo>
                <a:close/>
                <a:moveTo>
                  <a:pt x="24" y="67"/>
                </a:moveTo>
                <a:lnTo>
                  <a:pt x="25" y="56"/>
                </a:lnTo>
                <a:lnTo>
                  <a:pt x="27" y="48"/>
                </a:lnTo>
                <a:lnTo>
                  <a:pt x="32" y="40"/>
                </a:lnTo>
                <a:lnTo>
                  <a:pt x="36" y="34"/>
                </a:lnTo>
                <a:lnTo>
                  <a:pt x="41" y="28"/>
                </a:lnTo>
                <a:lnTo>
                  <a:pt x="47" y="25"/>
                </a:lnTo>
                <a:lnTo>
                  <a:pt x="54" y="24"/>
                </a:lnTo>
                <a:lnTo>
                  <a:pt x="62" y="22"/>
                </a:lnTo>
                <a:lnTo>
                  <a:pt x="71" y="24"/>
                </a:lnTo>
                <a:lnTo>
                  <a:pt x="78" y="25"/>
                </a:lnTo>
                <a:lnTo>
                  <a:pt x="84" y="29"/>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4041" name="Freeform 489"/>
          <p:cNvSpPr>
            <a:spLocks/>
          </p:cNvSpPr>
          <p:nvPr/>
        </p:nvSpPr>
        <p:spPr bwMode="auto">
          <a:xfrm>
            <a:off x="6146800" y="4448175"/>
            <a:ext cx="84138" cy="109538"/>
          </a:xfrm>
          <a:custGeom>
            <a:avLst/>
            <a:gdLst>
              <a:gd name="T0" fmla="*/ 24 w 178"/>
              <a:gd name="T1" fmla="*/ 30 h 207"/>
              <a:gd name="T2" fmla="*/ 26 w 178"/>
              <a:gd name="T3" fmla="*/ 39 h 207"/>
              <a:gd name="T4" fmla="*/ 28 w 178"/>
              <a:gd name="T5" fmla="*/ 49 h 207"/>
              <a:gd name="T6" fmla="*/ 75 w 178"/>
              <a:gd name="T7" fmla="*/ 207 h 207"/>
              <a:gd name="T8" fmla="*/ 99 w 178"/>
              <a:gd name="T9" fmla="*/ 207 h 207"/>
              <a:gd name="T10" fmla="*/ 148 w 178"/>
              <a:gd name="T11" fmla="*/ 49 h 207"/>
              <a:gd name="T12" fmla="*/ 152 w 178"/>
              <a:gd name="T13" fmla="*/ 30 h 207"/>
              <a:gd name="T14" fmla="*/ 152 w 178"/>
              <a:gd name="T15" fmla="*/ 207 h 207"/>
              <a:gd name="T16" fmla="*/ 178 w 178"/>
              <a:gd name="T17" fmla="*/ 207 h 207"/>
              <a:gd name="T18" fmla="*/ 178 w 178"/>
              <a:gd name="T19" fmla="*/ 0 h 207"/>
              <a:gd name="T20" fmla="*/ 141 w 178"/>
              <a:gd name="T21" fmla="*/ 0 h 207"/>
              <a:gd name="T22" fmla="*/ 92 w 178"/>
              <a:gd name="T23" fmla="*/ 158 h 207"/>
              <a:gd name="T24" fmla="*/ 88 w 178"/>
              <a:gd name="T25" fmla="*/ 176 h 207"/>
              <a:gd name="T26" fmla="*/ 84 w 178"/>
              <a:gd name="T27" fmla="*/ 158 h 207"/>
              <a:gd name="T28" fmla="*/ 36 w 178"/>
              <a:gd name="T29" fmla="*/ 0 h 207"/>
              <a:gd name="T30" fmla="*/ 0 w 178"/>
              <a:gd name="T31" fmla="*/ 0 h 207"/>
              <a:gd name="T32" fmla="*/ 0 w 178"/>
              <a:gd name="T33" fmla="*/ 207 h 207"/>
              <a:gd name="T34" fmla="*/ 24 w 178"/>
              <a:gd name="T35" fmla="*/ 207 h 207"/>
              <a:gd name="T36" fmla="*/ 24 w 178"/>
              <a:gd name="T37" fmla="*/ 30 h 2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8"/>
              <a:gd name="T58" fmla="*/ 0 h 207"/>
              <a:gd name="T59" fmla="*/ 178 w 178"/>
              <a:gd name="T60" fmla="*/ 207 h 2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8" h="207">
                <a:moveTo>
                  <a:pt x="24" y="30"/>
                </a:moveTo>
                <a:lnTo>
                  <a:pt x="26" y="39"/>
                </a:lnTo>
                <a:lnTo>
                  <a:pt x="28" y="49"/>
                </a:lnTo>
                <a:lnTo>
                  <a:pt x="75" y="207"/>
                </a:lnTo>
                <a:lnTo>
                  <a:pt x="99" y="207"/>
                </a:lnTo>
                <a:lnTo>
                  <a:pt x="148" y="49"/>
                </a:lnTo>
                <a:lnTo>
                  <a:pt x="152" y="30"/>
                </a:lnTo>
                <a:lnTo>
                  <a:pt x="152" y="207"/>
                </a:lnTo>
                <a:lnTo>
                  <a:pt x="178" y="207"/>
                </a:lnTo>
                <a:lnTo>
                  <a:pt x="178" y="0"/>
                </a:lnTo>
                <a:lnTo>
                  <a:pt x="141" y="0"/>
                </a:lnTo>
                <a:lnTo>
                  <a:pt x="92" y="158"/>
                </a:lnTo>
                <a:lnTo>
                  <a:pt x="88" y="176"/>
                </a:lnTo>
                <a:lnTo>
                  <a:pt x="84" y="158"/>
                </a:lnTo>
                <a:lnTo>
                  <a:pt x="36" y="0"/>
                </a:lnTo>
                <a:lnTo>
                  <a:pt x="0" y="0"/>
                </a:lnTo>
                <a:lnTo>
                  <a:pt x="0" y="207"/>
                </a:lnTo>
                <a:lnTo>
                  <a:pt x="24" y="207"/>
                </a:lnTo>
                <a:lnTo>
                  <a:pt x="24" y="30"/>
                </a:lnTo>
                <a:close/>
              </a:path>
            </a:pathLst>
          </a:custGeom>
          <a:solidFill>
            <a:srgbClr val="000080"/>
          </a:solidFill>
          <a:ln w="9525">
            <a:noFill/>
            <a:round/>
            <a:headEnd/>
            <a:tailEnd/>
          </a:ln>
        </p:spPr>
        <p:txBody>
          <a:bodyPr/>
          <a:lstStyle/>
          <a:p>
            <a:endParaRPr lang="ru-RU"/>
          </a:p>
        </p:txBody>
      </p:sp>
      <p:sp>
        <p:nvSpPr>
          <p:cNvPr id="24042" name="Rectangle 490"/>
          <p:cNvSpPr>
            <a:spLocks noChangeArrowheads="1"/>
          </p:cNvSpPr>
          <p:nvPr/>
        </p:nvSpPr>
        <p:spPr bwMode="auto">
          <a:xfrm>
            <a:off x="6251575" y="4540250"/>
            <a:ext cx="11113" cy="17463"/>
          </a:xfrm>
          <a:prstGeom prst="rect">
            <a:avLst/>
          </a:prstGeom>
          <a:solidFill>
            <a:srgbClr val="000080"/>
          </a:solidFill>
          <a:ln w="9525">
            <a:noFill/>
            <a:miter lim="800000"/>
            <a:headEnd/>
            <a:tailEnd/>
          </a:ln>
        </p:spPr>
        <p:txBody>
          <a:bodyPr/>
          <a:lstStyle/>
          <a:p>
            <a:endParaRPr lang="ru-RU"/>
          </a:p>
        </p:txBody>
      </p:sp>
      <p:sp>
        <p:nvSpPr>
          <p:cNvPr id="24043" name="Freeform 491"/>
          <p:cNvSpPr>
            <a:spLocks noEditPoints="1"/>
          </p:cNvSpPr>
          <p:nvPr/>
        </p:nvSpPr>
        <p:spPr bwMode="auto">
          <a:xfrm>
            <a:off x="4851400" y="4646613"/>
            <a:ext cx="60325" cy="103187"/>
          </a:xfrm>
          <a:custGeom>
            <a:avLst/>
            <a:gdLst>
              <a:gd name="T0" fmla="*/ 79 w 129"/>
              <a:gd name="T1" fmla="*/ 196 h 196"/>
              <a:gd name="T2" fmla="*/ 103 w 129"/>
              <a:gd name="T3" fmla="*/ 196 h 196"/>
              <a:gd name="T4" fmla="*/ 103 w 129"/>
              <a:gd name="T5" fmla="*/ 147 h 196"/>
              <a:gd name="T6" fmla="*/ 129 w 129"/>
              <a:gd name="T7" fmla="*/ 147 h 196"/>
              <a:gd name="T8" fmla="*/ 129 w 129"/>
              <a:gd name="T9" fmla="*/ 123 h 196"/>
              <a:gd name="T10" fmla="*/ 103 w 129"/>
              <a:gd name="T11" fmla="*/ 123 h 196"/>
              <a:gd name="T12" fmla="*/ 103 w 129"/>
              <a:gd name="T13" fmla="*/ 0 h 196"/>
              <a:gd name="T14" fmla="*/ 79 w 129"/>
              <a:gd name="T15" fmla="*/ 0 h 196"/>
              <a:gd name="T16" fmla="*/ 0 w 129"/>
              <a:gd name="T17" fmla="*/ 121 h 196"/>
              <a:gd name="T18" fmla="*/ 0 w 129"/>
              <a:gd name="T19" fmla="*/ 147 h 196"/>
              <a:gd name="T20" fmla="*/ 79 w 129"/>
              <a:gd name="T21" fmla="*/ 147 h 196"/>
              <a:gd name="T22" fmla="*/ 79 w 129"/>
              <a:gd name="T23" fmla="*/ 196 h 196"/>
              <a:gd name="T24" fmla="*/ 22 w 129"/>
              <a:gd name="T25" fmla="*/ 123 h 196"/>
              <a:gd name="T26" fmla="*/ 79 w 129"/>
              <a:gd name="T27" fmla="*/ 34 h 196"/>
              <a:gd name="T28" fmla="*/ 79 w 129"/>
              <a:gd name="T29" fmla="*/ 123 h 196"/>
              <a:gd name="T30" fmla="*/ 22 w 129"/>
              <a:gd name="T31" fmla="*/ 123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3"/>
                </a:lnTo>
                <a:lnTo>
                  <a:pt x="103" y="123"/>
                </a:lnTo>
                <a:lnTo>
                  <a:pt x="103" y="0"/>
                </a:lnTo>
                <a:lnTo>
                  <a:pt x="79" y="0"/>
                </a:lnTo>
                <a:lnTo>
                  <a:pt x="0" y="121"/>
                </a:lnTo>
                <a:lnTo>
                  <a:pt x="0" y="147"/>
                </a:lnTo>
                <a:lnTo>
                  <a:pt x="79" y="147"/>
                </a:lnTo>
                <a:lnTo>
                  <a:pt x="79" y="196"/>
                </a:lnTo>
                <a:close/>
                <a:moveTo>
                  <a:pt x="22" y="123"/>
                </a:moveTo>
                <a:lnTo>
                  <a:pt x="79" y="34"/>
                </a:lnTo>
                <a:lnTo>
                  <a:pt x="79" y="123"/>
                </a:lnTo>
                <a:lnTo>
                  <a:pt x="22" y="123"/>
                </a:lnTo>
                <a:close/>
              </a:path>
            </a:pathLst>
          </a:custGeom>
          <a:solidFill>
            <a:srgbClr val="000080"/>
          </a:solidFill>
          <a:ln w="9525">
            <a:noFill/>
            <a:round/>
            <a:headEnd/>
            <a:tailEnd/>
          </a:ln>
        </p:spPr>
        <p:txBody>
          <a:bodyPr/>
          <a:lstStyle/>
          <a:p>
            <a:endParaRPr lang="ru-RU"/>
          </a:p>
        </p:txBody>
      </p:sp>
      <p:sp>
        <p:nvSpPr>
          <p:cNvPr id="24044" name="Freeform 492"/>
          <p:cNvSpPr>
            <a:spLocks/>
          </p:cNvSpPr>
          <p:nvPr/>
        </p:nvSpPr>
        <p:spPr bwMode="auto">
          <a:xfrm>
            <a:off x="4918075" y="4645025"/>
            <a:ext cx="60325" cy="107950"/>
          </a:xfrm>
          <a:custGeom>
            <a:avLst/>
            <a:gdLst>
              <a:gd name="T0" fmla="*/ 0 w 127"/>
              <a:gd name="T1" fmla="*/ 137 h 204"/>
              <a:gd name="T2" fmla="*/ 5 w 127"/>
              <a:gd name="T3" fmla="*/ 165 h 204"/>
              <a:gd name="T4" fmla="*/ 17 w 127"/>
              <a:gd name="T5" fmla="*/ 186 h 204"/>
              <a:gd name="T6" fmla="*/ 36 w 127"/>
              <a:gd name="T7" fmla="*/ 200 h 204"/>
              <a:gd name="T8" fmla="*/ 61 w 127"/>
              <a:gd name="T9" fmla="*/ 204 h 204"/>
              <a:gd name="T10" fmla="*/ 89 w 127"/>
              <a:gd name="T11" fmla="*/ 200 h 204"/>
              <a:gd name="T12" fmla="*/ 109 w 127"/>
              <a:gd name="T13" fmla="*/ 187 h 204"/>
              <a:gd name="T14" fmla="*/ 123 w 127"/>
              <a:gd name="T15" fmla="*/ 167 h 204"/>
              <a:gd name="T16" fmla="*/ 127 w 127"/>
              <a:gd name="T17" fmla="*/ 141 h 204"/>
              <a:gd name="T18" fmla="*/ 125 w 127"/>
              <a:gd name="T19" fmla="*/ 124 h 204"/>
              <a:gd name="T20" fmla="*/ 119 w 127"/>
              <a:gd name="T21" fmla="*/ 111 h 204"/>
              <a:gd name="T22" fmla="*/ 110 w 127"/>
              <a:gd name="T23" fmla="*/ 99 h 204"/>
              <a:gd name="T24" fmla="*/ 97 w 127"/>
              <a:gd name="T25" fmla="*/ 92 h 204"/>
              <a:gd name="T26" fmla="*/ 108 w 127"/>
              <a:gd name="T27" fmla="*/ 85 h 204"/>
              <a:gd name="T28" fmla="*/ 115 w 127"/>
              <a:gd name="T29" fmla="*/ 77 h 204"/>
              <a:gd name="T30" fmla="*/ 119 w 127"/>
              <a:gd name="T31" fmla="*/ 66 h 204"/>
              <a:gd name="T32" fmla="*/ 121 w 127"/>
              <a:gd name="T33" fmla="*/ 53 h 204"/>
              <a:gd name="T34" fmla="*/ 116 w 127"/>
              <a:gd name="T35" fmla="*/ 31 h 204"/>
              <a:gd name="T36" fmla="*/ 106 w 127"/>
              <a:gd name="T37" fmla="*/ 14 h 204"/>
              <a:gd name="T38" fmla="*/ 87 w 127"/>
              <a:gd name="T39" fmla="*/ 4 h 204"/>
              <a:gd name="T40" fmla="*/ 61 w 127"/>
              <a:gd name="T41" fmla="*/ 0 h 204"/>
              <a:gd name="T42" fmla="*/ 38 w 127"/>
              <a:gd name="T43" fmla="*/ 5 h 204"/>
              <a:gd name="T44" fmla="*/ 20 w 127"/>
              <a:gd name="T45" fmla="*/ 18 h 204"/>
              <a:gd name="T46" fmla="*/ 9 w 127"/>
              <a:gd name="T47" fmla="*/ 39 h 204"/>
              <a:gd name="T48" fmla="*/ 5 w 127"/>
              <a:gd name="T49" fmla="*/ 66 h 204"/>
              <a:gd name="T50" fmla="*/ 28 w 127"/>
              <a:gd name="T51" fmla="*/ 67 h 204"/>
              <a:gd name="T52" fmla="*/ 31 w 127"/>
              <a:gd name="T53" fmla="*/ 48 h 204"/>
              <a:gd name="T54" fmla="*/ 37 w 127"/>
              <a:gd name="T55" fmla="*/ 34 h 204"/>
              <a:gd name="T56" fmla="*/ 48 w 127"/>
              <a:gd name="T57" fmla="*/ 26 h 204"/>
              <a:gd name="T58" fmla="*/ 64 w 127"/>
              <a:gd name="T59" fmla="*/ 24 h 204"/>
              <a:gd name="T60" fmla="*/ 77 w 127"/>
              <a:gd name="T61" fmla="*/ 26 h 204"/>
              <a:gd name="T62" fmla="*/ 87 w 127"/>
              <a:gd name="T63" fmla="*/ 32 h 204"/>
              <a:gd name="T64" fmla="*/ 93 w 127"/>
              <a:gd name="T65" fmla="*/ 41 h 204"/>
              <a:gd name="T66" fmla="*/ 95 w 127"/>
              <a:gd name="T67" fmla="*/ 54 h 204"/>
              <a:gd name="T68" fmla="*/ 93 w 127"/>
              <a:gd name="T69" fmla="*/ 68 h 204"/>
              <a:gd name="T70" fmla="*/ 86 w 127"/>
              <a:gd name="T71" fmla="*/ 77 h 204"/>
              <a:gd name="T72" fmla="*/ 74 w 127"/>
              <a:gd name="T73" fmla="*/ 83 h 204"/>
              <a:gd name="T74" fmla="*/ 58 w 127"/>
              <a:gd name="T75" fmla="*/ 84 h 204"/>
              <a:gd name="T76" fmla="*/ 50 w 127"/>
              <a:gd name="T77" fmla="*/ 106 h 204"/>
              <a:gd name="T78" fmla="*/ 72 w 127"/>
              <a:gd name="T79" fmla="*/ 108 h 204"/>
              <a:gd name="T80" fmla="*/ 87 w 127"/>
              <a:gd name="T81" fmla="*/ 112 h 204"/>
              <a:gd name="T82" fmla="*/ 96 w 127"/>
              <a:gd name="T83" fmla="*/ 120 h 204"/>
              <a:gd name="T84" fmla="*/ 100 w 127"/>
              <a:gd name="T85" fmla="*/ 133 h 204"/>
              <a:gd name="T86" fmla="*/ 100 w 127"/>
              <a:gd name="T87" fmla="*/ 150 h 204"/>
              <a:gd name="T88" fmla="*/ 96 w 127"/>
              <a:gd name="T89" fmla="*/ 164 h 204"/>
              <a:gd name="T90" fmla="*/ 86 w 127"/>
              <a:gd name="T91" fmla="*/ 174 h 204"/>
              <a:gd name="T92" fmla="*/ 72 w 127"/>
              <a:gd name="T93" fmla="*/ 179 h 204"/>
              <a:gd name="T94" fmla="*/ 55 w 127"/>
              <a:gd name="T95" fmla="*/ 179 h 204"/>
              <a:gd name="T96" fmla="*/ 40 w 127"/>
              <a:gd name="T97" fmla="*/ 173 h 204"/>
              <a:gd name="T98" fmla="*/ 31 w 127"/>
              <a:gd name="T99" fmla="*/ 162 h 204"/>
              <a:gd name="T100" fmla="*/ 26 w 127"/>
              <a:gd name="T101" fmla="*/ 146 h 204"/>
              <a:gd name="T102" fmla="*/ 0 w 127"/>
              <a:gd name="T103" fmla="*/ 136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7"/>
              <a:gd name="T157" fmla="*/ 0 h 204"/>
              <a:gd name="T158" fmla="*/ 127 w 127"/>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7" h="204">
                <a:moveTo>
                  <a:pt x="0" y="136"/>
                </a:moveTo>
                <a:lnTo>
                  <a:pt x="0" y="137"/>
                </a:lnTo>
                <a:lnTo>
                  <a:pt x="1" y="152"/>
                </a:lnTo>
                <a:lnTo>
                  <a:pt x="5" y="165"/>
                </a:lnTo>
                <a:lnTo>
                  <a:pt x="10" y="176"/>
                </a:lnTo>
                <a:lnTo>
                  <a:pt x="17" y="186"/>
                </a:lnTo>
                <a:lnTo>
                  <a:pt x="26" y="194"/>
                </a:lnTo>
                <a:lnTo>
                  <a:pt x="36" y="200"/>
                </a:lnTo>
                <a:lnTo>
                  <a:pt x="48" y="203"/>
                </a:lnTo>
                <a:lnTo>
                  <a:pt x="61" y="204"/>
                </a:lnTo>
                <a:lnTo>
                  <a:pt x="76" y="203"/>
                </a:lnTo>
                <a:lnTo>
                  <a:pt x="89" y="200"/>
                </a:lnTo>
                <a:lnTo>
                  <a:pt x="99" y="194"/>
                </a:lnTo>
                <a:lnTo>
                  <a:pt x="109" y="187"/>
                </a:lnTo>
                <a:lnTo>
                  <a:pt x="116" y="177"/>
                </a:lnTo>
                <a:lnTo>
                  <a:pt x="123" y="167"/>
                </a:lnTo>
                <a:lnTo>
                  <a:pt x="126" y="154"/>
                </a:lnTo>
                <a:lnTo>
                  <a:pt x="127" y="141"/>
                </a:lnTo>
                <a:lnTo>
                  <a:pt x="127" y="132"/>
                </a:lnTo>
                <a:lnTo>
                  <a:pt x="125" y="124"/>
                </a:lnTo>
                <a:lnTo>
                  <a:pt x="123" y="117"/>
                </a:lnTo>
                <a:lnTo>
                  <a:pt x="119" y="111"/>
                </a:lnTo>
                <a:lnTo>
                  <a:pt x="115" y="105"/>
                </a:lnTo>
                <a:lnTo>
                  <a:pt x="110" y="99"/>
                </a:lnTo>
                <a:lnTo>
                  <a:pt x="105" y="96"/>
                </a:lnTo>
                <a:lnTo>
                  <a:pt x="97" y="92"/>
                </a:lnTo>
                <a:lnTo>
                  <a:pt x="103" y="89"/>
                </a:lnTo>
                <a:lnTo>
                  <a:pt x="108" y="85"/>
                </a:lnTo>
                <a:lnTo>
                  <a:pt x="111" y="82"/>
                </a:lnTo>
                <a:lnTo>
                  <a:pt x="115" y="77"/>
                </a:lnTo>
                <a:lnTo>
                  <a:pt x="117" y="72"/>
                </a:lnTo>
                <a:lnTo>
                  <a:pt x="119" y="66"/>
                </a:lnTo>
                <a:lnTo>
                  <a:pt x="121" y="60"/>
                </a:lnTo>
                <a:lnTo>
                  <a:pt x="121" y="53"/>
                </a:lnTo>
                <a:lnTo>
                  <a:pt x="119" y="41"/>
                </a:lnTo>
                <a:lnTo>
                  <a:pt x="116" y="31"/>
                </a:lnTo>
                <a:lnTo>
                  <a:pt x="112" y="23"/>
                </a:lnTo>
                <a:lnTo>
                  <a:pt x="106" y="14"/>
                </a:lnTo>
                <a:lnTo>
                  <a:pt x="97" y="9"/>
                </a:lnTo>
                <a:lnTo>
                  <a:pt x="87" y="4"/>
                </a:lnTo>
                <a:lnTo>
                  <a:pt x="75" y="2"/>
                </a:lnTo>
                <a:lnTo>
                  <a:pt x="61" y="0"/>
                </a:lnTo>
                <a:lnTo>
                  <a:pt x="50" y="2"/>
                </a:lnTo>
                <a:lnTo>
                  <a:pt x="38" y="5"/>
                </a:lnTo>
                <a:lnTo>
                  <a:pt x="29" y="11"/>
                </a:lnTo>
                <a:lnTo>
                  <a:pt x="20" y="18"/>
                </a:lnTo>
                <a:lnTo>
                  <a:pt x="14" y="27"/>
                </a:lnTo>
                <a:lnTo>
                  <a:pt x="9" y="39"/>
                </a:lnTo>
                <a:lnTo>
                  <a:pt x="6" y="51"/>
                </a:lnTo>
                <a:lnTo>
                  <a:pt x="5" y="66"/>
                </a:lnTo>
                <a:lnTo>
                  <a:pt x="5" y="67"/>
                </a:lnTo>
                <a:lnTo>
                  <a:pt x="28" y="67"/>
                </a:lnTo>
                <a:lnTo>
                  <a:pt x="29" y="56"/>
                </a:lnTo>
                <a:lnTo>
                  <a:pt x="31" y="48"/>
                </a:lnTo>
                <a:lnTo>
                  <a:pt x="33" y="41"/>
                </a:lnTo>
                <a:lnTo>
                  <a:pt x="37" y="34"/>
                </a:lnTo>
                <a:lnTo>
                  <a:pt x="41" y="30"/>
                </a:lnTo>
                <a:lnTo>
                  <a:pt x="48" y="26"/>
                </a:lnTo>
                <a:lnTo>
                  <a:pt x="55" y="25"/>
                </a:lnTo>
                <a:lnTo>
                  <a:pt x="64" y="24"/>
                </a:lnTo>
                <a:lnTo>
                  <a:pt x="71" y="24"/>
                </a:lnTo>
                <a:lnTo>
                  <a:pt x="77" y="26"/>
                </a:lnTo>
                <a:lnTo>
                  <a:pt x="83" y="28"/>
                </a:lnTo>
                <a:lnTo>
                  <a:pt x="87" y="32"/>
                </a:lnTo>
                <a:lnTo>
                  <a:pt x="91" y="35"/>
                </a:lnTo>
                <a:lnTo>
                  <a:pt x="93" y="41"/>
                </a:lnTo>
                <a:lnTo>
                  <a:pt x="95" y="47"/>
                </a:lnTo>
                <a:lnTo>
                  <a:pt x="95" y="54"/>
                </a:lnTo>
                <a:lnTo>
                  <a:pt x="94" y="62"/>
                </a:lnTo>
                <a:lnTo>
                  <a:pt x="93" y="68"/>
                </a:lnTo>
                <a:lnTo>
                  <a:pt x="90" y="74"/>
                </a:lnTo>
                <a:lnTo>
                  <a:pt x="86" y="77"/>
                </a:lnTo>
                <a:lnTo>
                  <a:pt x="80" y="81"/>
                </a:lnTo>
                <a:lnTo>
                  <a:pt x="74" y="83"/>
                </a:lnTo>
                <a:lnTo>
                  <a:pt x="67" y="84"/>
                </a:lnTo>
                <a:lnTo>
                  <a:pt x="58" y="84"/>
                </a:lnTo>
                <a:lnTo>
                  <a:pt x="50" y="84"/>
                </a:lnTo>
                <a:lnTo>
                  <a:pt x="50" y="106"/>
                </a:lnTo>
                <a:lnTo>
                  <a:pt x="64" y="106"/>
                </a:lnTo>
                <a:lnTo>
                  <a:pt x="72" y="108"/>
                </a:lnTo>
                <a:lnTo>
                  <a:pt x="79" y="109"/>
                </a:lnTo>
                <a:lnTo>
                  <a:pt x="87" y="112"/>
                </a:lnTo>
                <a:lnTo>
                  <a:pt x="92" y="116"/>
                </a:lnTo>
                <a:lnTo>
                  <a:pt x="96" y="120"/>
                </a:lnTo>
                <a:lnTo>
                  <a:pt x="99" y="126"/>
                </a:lnTo>
                <a:lnTo>
                  <a:pt x="100" y="133"/>
                </a:lnTo>
                <a:lnTo>
                  <a:pt x="102" y="141"/>
                </a:lnTo>
                <a:lnTo>
                  <a:pt x="100" y="150"/>
                </a:lnTo>
                <a:lnTo>
                  <a:pt x="99" y="158"/>
                </a:lnTo>
                <a:lnTo>
                  <a:pt x="96" y="164"/>
                </a:lnTo>
                <a:lnTo>
                  <a:pt x="91" y="169"/>
                </a:lnTo>
                <a:lnTo>
                  <a:pt x="86" y="174"/>
                </a:lnTo>
                <a:lnTo>
                  <a:pt x="79" y="177"/>
                </a:lnTo>
                <a:lnTo>
                  <a:pt x="72" y="179"/>
                </a:lnTo>
                <a:lnTo>
                  <a:pt x="64" y="180"/>
                </a:lnTo>
                <a:lnTo>
                  <a:pt x="55" y="179"/>
                </a:lnTo>
                <a:lnTo>
                  <a:pt x="47" y="177"/>
                </a:lnTo>
                <a:lnTo>
                  <a:pt x="40" y="173"/>
                </a:lnTo>
                <a:lnTo>
                  <a:pt x="35" y="168"/>
                </a:lnTo>
                <a:lnTo>
                  <a:pt x="31" y="162"/>
                </a:lnTo>
                <a:lnTo>
                  <a:pt x="28" y="154"/>
                </a:lnTo>
                <a:lnTo>
                  <a:pt x="26" y="146"/>
                </a:lnTo>
                <a:lnTo>
                  <a:pt x="25" y="136"/>
                </a:lnTo>
                <a:lnTo>
                  <a:pt x="0" y="136"/>
                </a:lnTo>
                <a:close/>
              </a:path>
            </a:pathLst>
          </a:custGeom>
          <a:solidFill>
            <a:srgbClr val="000080"/>
          </a:solidFill>
          <a:ln w="9525">
            <a:noFill/>
            <a:round/>
            <a:headEnd/>
            <a:tailEnd/>
          </a:ln>
        </p:spPr>
        <p:txBody>
          <a:bodyPr/>
          <a:lstStyle/>
          <a:p>
            <a:endParaRPr lang="ru-RU"/>
          </a:p>
        </p:txBody>
      </p:sp>
      <p:sp>
        <p:nvSpPr>
          <p:cNvPr id="24045" name="Freeform 493"/>
          <p:cNvSpPr>
            <a:spLocks noEditPoints="1"/>
          </p:cNvSpPr>
          <p:nvPr/>
        </p:nvSpPr>
        <p:spPr bwMode="auto">
          <a:xfrm>
            <a:off x="5537200" y="4640263"/>
            <a:ext cx="68263" cy="109537"/>
          </a:xfrm>
          <a:custGeom>
            <a:avLst/>
            <a:gdLst>
              <a:gd name="T0" fmla="*/ 26 w 144"/>
              <a:gd name="T1" fmla="*/ 111 h 208"/>
              <a:gd name="T2" fmla="*/ 85 w 144"/>
              <a:gd name="T3" fmla="*/ 111 h 208"/>
              <a:gd name="T4" fmla="*/ 102 w 144"/>
              <a:gd name="T5" fmla="*/ 116 h 208"/>
              <a:gd name="T6" fmla="*/ 111 w 144"/>
              <a:gd name="T7" fmla="*/ 124 h 208"/>
              <a:gd name="T8" fmla="*/ 116 w 144"/>
              <a:gd name="T9" fmla="*/ 137 h 208"/>
              <a:gd name="T10" fmla="*/ 116 w 144"/>
              <a:gd name="T11" fmla="*/ 154 h 208"/>
              <a:gd name="T12" fmla="*/ 112 w 144"/>
              <a:gd name="T13" fmla="*/ 168 h 208"/>
              <a:gd name="T14" fmla="*/ 102 w 144"/>
              <a:gd name="T15" fmla="*/ 176 h 208"/>
              <a:gd name="T16" fmla="*/ 87 w 144"/>
              <a:gd name="T17" fmla="*/ 181 h 208"/>
              <a:gd name="T18" fmla="*/ 26 w 144"/>
              <a:gd name="T19" fmla="*/ 182 h 208"/>
              <a:gd name="T20" fmla="*/ 26 w 144"/>
              <a:gd name="T21" fmla="*/ 24 h 208"/>
              <a:gd name="T22" fmla="*/ 82 w 144"/>
              <a:gd name="T23" fmla="*/ 24 h 208"/>
              <a:gd name="T24" fmla="*/ 96 w 144"/>
              <a:gd name="T25" fmla="*/ 28 h 208"/>
              <a:gd name="T26" fmla="*/ 105 w 144"/>
              <a:gd name="T27" fmla="*/ 35 h 208"/>
              <a:gd name="T28" fmla="*/ 109 w 144"/>
              <a:gd name="T29" fmla="*/ 47 h 208"/>
              <a:gd name="T30" fmla="*/ 109 w 144"/>
              <a:gd name="T31" fmla="*/ 63 h 208"/>
              <a:gd name="T32" fmla="*/ 105 w 144"/>
              <a:gd name="T33" fmla="*/ 75 h 208"/>
              <a:gd name="T34" fmla="*/ 95 w 144"/>
              <a:gd name="T35" fmla="*/ 83 h 208"/>
              <a:gd name="T36" fmla="*/ 81 w 144"/>
              <a:gd name="T37" fmla="*/ 88 h 208"/>
              <a:gd name="T38" fmla="*/ 26 w 144"/>
              <a:gd name="T39" fmla="*/ 88 h 208"/>
              <a:gd name="T40" fmla="*/ 81 w 144"/>
              <a:gd name="T41" fmla="*/ 208 h 208"/>
              <a:gd name="T42" fmla="*/ 107 w 144"/>
              <a:gd name="T43" fmla="*/ 203 h 208"/>
              <a:gd name="T44" fmla="*/ 127 w 144"/>
              <a:gd name="T45" fmla="*/ 190 h 208"/>
              <a:gd name="T46" fmla="*/ 140 w 144"/>
              <a:gd name="T47" fmla="*/ 172 h 208"/>
              <a:gd name="T48" fmla="*/ 144 w 144"/>
              <a:gd name="T49" fmla="*/ 146 h 208"/>
              <a:gd name="T50" fmla="*/ 142 w 144"/>
              <a:gd name="T51" fmla="*/ 127 h 208"/>
              <a:gd name="T52" fmla="*/ 134 w 144"/>
              <a:gd name="T53" fmla="*/ 112 h 208"/>
              <a:gd name="T54" fmla="*/ 124 w 144"/>
              <a:gd name="T55" fmla="*/ 102 h 208"/>
              <a:gd name="T56" fmla="*/ 109 w 144"/>
              <a:gd name="T57" fmla="*/ 96 h 208"/>
              <a:gd name="T58" fmla="*/ 121 w 144"/>
              <a:gd name="T59" fmla="*/ 89 h 208"/>
              <a:gd name="T60" fmla="*/ 129 w 144"/>
              <a:gd name="T61" fmla="*/ 78 h 208"/>
              <a:gd name="T62" fmla="*/ 133 w 144"/>
              <a:gd name="T63" fmla="*/ 66 h 208"/>
              <a:gd name="T64" fmla="*/ 135 w 144"/>
              <a:gd name="T65" fmla="*/ 52 h 208"/>
              <a:gd name="T66" fmla="*/ 132 w 144"/>
              <a:gd name="T67" fmla="*/ 28 h 208"/>
              <a:gd name="T68" fmla="*/ 121 w 144"/>
              <a:gd name="T69" fmla="*/ 13 h 208"/>
              <a:gd name="T70" fmla="*/ 103 w 144"/>
              <a:gd name="T71" fmla="*/ 4 h 208"/>
              <a:gd name="T72" fmla="*/ 76 w 144"/>
              <a:gd name="T73" fmla="*/ 0 h 208"/>
              <a:gd name="T74" fmla="*/ 0 w 144"/>
              <a:gd name="T75" fmla="*/ 208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4"/>
              <a:gd name="T115" fmla="*/ 0 h 208"/>
              <a:gd name="T116" fmla="*/ 144 w 144"/>
              <a:gd name="T117" fmla="*/ 208 h 20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4" h="208">
                <a:moveTo>
                  <a:pt x="26" y="182"/>
                </a:moveTo>
                <a:lnTo>
                  <a:pt x="26" y="111"/>
                </a:lnTo>
                <a:lnTo>
                  <a:pt x="75" y="111"/>
                </a:lnTo>
                <a:lnTo>
                  <a:pt x="85" y="111"/>
                </a:lnTo>
                <a:lnTo>
                  <a:pt x="94" y="113"/>
                </a:lnTo>
                <a:lnTo>
                  <a:pt x="102" y="116"/>
                </a:lnTo>
                <a:lnTo>
                  <a:pt x="107" y="119"/>
                </a:lnTo>
                <a:lnTo>
                  <a:pt x="111" y="124"/>
                </a:lnTo>
                <a:lnTo>
                  <a:pt x="115" y="130"/>
                </a:lnTo>
                <a:lnTo>
                  <a:pt x="116" y="137"/>
                </a:lnTo>
                <a:lnTo>
                  <a:pt x="117" y="146"/>
                </a:lnTo>
                <a:lnTo>
                  <a:pt x="116" y="154"/>
                </a:lnTo>
                <a:lnTo>
                  <a:pt x="115" y="161"/>
                </a:lnTo>
                <a:lnTo>
                  <a:pt x="112" y="168"/>
                </a:lnTo>
                <a:lnTo>
                  <a:pt x="108" y="173"/>
                </a:lnTo>
                <a:lnTo>
                  <a:pt x="102" y="176"/>
                </a:lnTo>
                <a:lnTo>
                  <a:pt x="95" y="180"/>
                </a:lnTo>
                <a:lnTo>
                  <a:pt x="87" y="181"/>
                </a:lnTo>
                <a:lnTo>
                  <a:pt x="78" y="182"/>
                </a:lnTo>
                <a:lnTo>
                  <a:pt x="26" y="182"/>
                </a:lnTo>
                <a:close/>
                <a:moveTo>
                  <a:pt x="26" y="88"/>
                </a:moveTo>
                <a:lnTo>
                  <a:pt x="26" y="24"/>
                </a:lnTo>
                <a:lnTo>
                  <a:pt x="73" y="24"/>
                </a:lnTo>
                <a:lnTo>
                  <a:pt x="82" y="24"/>
                </a:lnTo>
                <a:lnTo>
                  <a:pt x="89" y="26"/>
                </a:lnTo>
                <a:lnTo>
                  <a:pt x="96" y="28"/>
                </a:lnTo>
                <a:lnTo>
                  <a:pt x="101" y="32"/>
                </a:lnTo>
                <a:lnTo>
                  <a:pt x="105" y="35"/>
                </a:lnTo>
                <a:lnTo>
                  <a:pt x="108" y="41"/>
                </a:lnTo>
                <a:lnTo>
                  <a:pt x="109" y="47"/>
                </a:lnTo>
                <a:lnTo>
                  <a:pt x="110" y="55"/>
                </a:lnTo>
                <a:lnTo>
                  <a:pt x="109" y="63"/>
                </a:lnTo>
                <a:lnTo>
                  <a:pt x="108" y="70"/>
                </a:lnTo>
                <a:lnTo>
                  <a:pt x="105" y="75"/>
                </a:lnTo>
                <a:lnTo>
                  <a:pt x="101" y="80"/>
                </a:lnTo>
                <a:lnTo>
                  <a:pt x="95" y="83"/>
                </a:lnTo>
                <a:lnTo>
                  <a:pt x="88" y="85"/>
                </a:lnTo>
                <a:lnTo>
                  <a:pt x="81" y="88"/>
                </a:lnTo>
                <a:lnTo>
                  <a:pt x="71" y="88"/>
                </a:lnTo>
                <a:lnTo>
                  <a:pt x="26" y="88"/>
                </a:lnTo>
                <a:close/>
                <a:moveTo>
                  <a:pt x="0" y="208"/>
                </a:moveTo>
                <a:lnTo>
                  <a:pt x="81" y="208"/>
                </a:lnTo>
                <a:lnTo>
                  <a:pt x="95" y="206"/>
                </a:lnTo>
                <a:lnTo>
                  <a:pt x="107" y="203"/>
                </a:lnTo>
                <a:lnTo>
                  <a:pt x="118" y="198"/>
                </a:lnTo>
                <a:lnTo>
                  <a:pt x="127" y="190"/>
                </a:lnTo>
                <a:lnTo>
                  <a:pt x="134" y="182"/>
                </a:lnTo>
                <a:lnTo>
                  <a:pt x="140" y="172"/>
                </a:lnTo>
                <a:lnTo>
                  <a:pt x="143" y="159"/>
                </a:lnTo>
                <a:lnTo>
                  <a:pt x="144" y="146"/>
                </a:lnTo>
                <a:lnTo>
                  <a:pt x="143" y="137"/>
                </a:lnTo>
                <a:lnTo>
                  <a:pt x="142" y="127"/>
                </a:lnTo>
                <a:lnTo>
                  <a:pt x="139" y="119"/>
                </a:lnTo>
                <a:lnTo>
                  <a:pt x="134" y="112"/>
                </a:lnTo>
                <a:lnTo>
                  <a:pt x="129" y="106"/>
                </a:lnTo>
                <a:lnTo>
                  <a:pt x="124" y="102"/>
                </a:lnTo>
                <a:lnTo>
                  <a:pt x="116" y="98"/>
                </a:lnTo>
                <a:lnTo>
                  <a:pt x="109" y="96"/>
                </a:lnTo>
                <a:lnTo>
                  <a:pt x="115" y="92"/>
                </a:lnTo>
                <a:lnTo>
                  <a:pt x="121" y="89"/>
                </a:lnTo>
                <a:lnTo>
                  <a:pt x="125" y="84"/>
                </a:lnTo>
                <a:lnTo>
                  <a:pt x="129" y="78"/>
                </a:lnTo>
                <a:lnTo>
                  <a:pt x="131" y="73"/>
                </a:lnTo>
                <a:lnTo>
                  <a:pt x="133" y="66"/>
                </a:lnTo>
                <a:lnTo>
                  <a:pt x="135" y="59"/>
                </a:lnTo>
                <a:lnTo>
                  <a:pt x="135" y="52"/>
                </a:lnTo>
                <a:lnTo>
                  <a:pt x="134" y="39"/>
                </a:lnTo>
                <a:lnTo>
                  <a:pt x="132" y="28"/>
                </a:lnTo>
                <a:lnTo>
                  <a:pt x="127" y="20"/>
                </a:lnTo>
                <a:lnTo>
                  <a:pt x="121" y="13"/>
                </a:lnTo>
                <a:lnTo>
                  <a:pt x="112" y="7"/>
                </a:lnTo>
                <a:lnTo>
                  <a:pt x="103" y="4"/>
                </a:lnTo>
                <a:lnTo>
                  <a:pt x="90" y="1"/>
                </a:lnTo>
                <a:lnTo>
                  <a:pt x="76" y="0"/>
                </a:lnTo>
                <a:lnTo>
                  <a:pt x="0" y="0"/>
                </a:lnTo>
                <a:lnTo>
                  <a:pt x="0" y="208"/>
                </a:lnTo>
                <a:close/>
              </a:path>
            </a:pathLst>
          </a:custGeom>
          <a:solidFill>
            <a:srgbClr val="000080"/>
          </a:solidFill>
          <a:ln w="9525">
            <a:noFill/>
            <a:round/>
            <a:headEnd/>
            <a:tailEnd/>
          </a:ln>
        </p:spPr>
        <p:txBody>
          <a:bodyPr/>
          <a:lstStyle/>
          <a:p>
            <a:endParaRPr lang="ru-RU"/>
          </a:p>
        </p:txBody>
      </p:sp>
      <p:sp>
        <p:nvSpPr>
          <p:cNvPr id="24046" name="Freeform 494"/>
          <p:cNvSpPr>
            <a:spLocks noEditPoints="1"/>
          </p:cNvSpPr>
          <p:nvPr/>
        </p:nvSpPr>
        <p:spPr bwMode="auto">
          <a:xfrm>
            <a:off x="5614988" y="4668838"/>
            <a:ext cx="57150" cy="82550"/>
          </a:xfrm>
          <a:custGeom>
            <a:avLst/>
            <a:gdLst>
              <a:gd name="T0" fmla="*/ 97 w 123"/>
              <a:gd name="T1" fmla="*/ 113 h 158"/>
              <a:gd name="T2" fmla="*/ 91 w 123"/>
              <a:gd name="T3" fmla="*/ 123 h 158"/>
              <a:gd name="T4" fmla="*/ 82 w 123"/>
              <a:gd name="T5" fmla="*/ 130 h 158"/>
              <a:gd name="T6" fmla="*/ 70 w 123"/>
              <a:gd name="T7" fmla="*/ 135 h 158"/>
              <a:gd name="T8" fmla="*/ 55 w 123"/>
              <a:gd name="T9" fmla="*/ 134 h 158"/>
              <a:gd name="T10" fmla="*/ 41 w 123"/>
              <a:gd name="T11" fmla="*/ 128 h 158"/>
              <a:gd name="T12" fmla="*/ 30 w 123"/>
              <a:gd name="T13" fmla="*/ 116 h 158"/>
              <a:gd name="T14" fmla="*/ 25 w 123"/>
              <a:gd name="T15" fmla="*/ 98 h 158"/>
              <a:gd name="T16" fmla="*/ 123 w 123"/>
              <a:gd name="T17" fmla="*/ 87 h 158"/>
              <a:gd name="T18" fmla="*/ 122 w 123"/>
              <a:gd name="T19" fmla="*/ 59 h 158"/>
              <a:gd name="T20" fmla="*/ 114 w 123"/>
              <a:gd name="T21" fmla="*/ 30 h 158"/>
              <a:gd name="T22" fmla="*/ 98 w 123"/>
              <a:gd name="T23" fmla="*/ 11 h 158"/>
              <a:gd name="T24" fmla="*/ 76 w 123"/>
              <a:gd name="T25" fmla="*/ 1 h 158"/>
              <a:gd name="T26" fmla="*/ 48 w 123"/>
              <a:gd name="T27" fmla="*/ 1 h 158"/>
              <a:gd name="T28" fmla="*/ 25 w 123"/>
              <a:gd name="T29" fmla="*/ 11 h 158"/>
              <a:gd name="T30" fmla="*/ 9 w 123"/>
              <a:gd name="T31" fmla="*/ 32 h 158"/>
              <a:gd name="T32" fmla="*/ 1 w 123"/>
              <a:gd name="T33" fmla="*/ 63 h 158"/>
              <a:gd name="T34" fmla="*/ 1 w 123"/>
              <a:gd name="T35" fmla="*/ 98 h 158"/>
              <a:gd name="T36" fmla="*/ 9 w 123"/>
              <a:gd name="T37" fmla="*/ 127 h 158"/>
              <a:gd name="T38" fmla="*/ 25 w 123"/>
              <a:gd name="T39" fmla="*/ 146 h 158"/>
              <a:gd name="T40" fmla="*/ 48 w 123"/>
              <a:gd name="T41" fmla="*/ 157 h 158"/>
              <a:gd name="T42" fmla="*/ 73 w 123"/>
              <a:gd name="T43" fmla="*/ 157 h 158"/>
              <a:gd name="T44" fmla="*/ 94 w 123"/>
              <a:gd name="T45" fmla="*/ 150 h 158"/>
              <a:gd name="T46" fmla="*/ 108 w 123"/>
              <a:gd name="T47" fmla="*/ 137 h 158"/>
              <a:gd name="T48" fmla="*/ 119 w 123"/>
              <a:gd name="T49" fmla="*/ 119 h 158"/>
              <a:gd name="T50" fmla="*/ 99 w 123"/>
              <a:gd name="T51" fmla="*/ 107 h 158"/>
              <a:gd name="T52" fmla="*/ 25 w 123"/>
              <a:gd name="T53" fmla="*/ 56 h 158"/>
              <a:gd name="T54" fmla="*/ 31 w 123"/>
              <a:gd name="T55" fmla="*/ 39 h 158"/>
              <a:gd name="T56" fmla="*/ 41 w 123"/>
              <a:gd name="T57" fmla="*/ 28 h 158"/>
              <a:gd name="T58" fmla="*/ 54 w 123"/>
              <a:gd name="T59" fmla="*/ 23 h 158"/>
              <a:gd name="T60" fmla="*/ 70 w 123"/>
              <a:gd name="T61" fmla="*/ 23 h 158"/>
              <a:gd name="T62" fmla="*/ 84 w 123"/>
              <a:gd name="T63" fmla="*/ 29 h 158"/>
              <a:gd name="T64" fmla="*/ 94 w 123"/>
              <a:gd name="T65" fmla="*/ 39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6" y="128"/>
                </a:lnTo>
                <a:lnTo>
                  <a:pt x="82" y="130"/>
                </a:lnTo>
                <a:lnTo>
                  <a:pt x="77" y="132"/>
                </a:lnTo>
                <a:lnTo>
                  <a:pt x="70" y="135"/>
                </a:lnTo>
                <a:lnTo>
                  <a:pt x="63" y="135"/>
                </a:lnTo>
                <a:lnTo>
                  <a:pt x="55" y="134"/>
                </a:lnTo>
                <a:lnTo>
                  <a:pt x="47" y="131"/>
                </a:lnTo>
                <a:lnTo>
                  <a:pt x="41" y="128"/>
                </a:lnTo>
                <a:lnTo>
                  <a:pt x="35" y="122"/>
                </a:lnTo>
                <a:lnTo>
                  <a:pt x="30" y="116"/>
                </a:lnTo>
                <a:lnTo>
                  <a:pt x="27" y="108"/>
                </a:lnTo>
                <a:lnTo>
                  <a:pt x="25" y="98"/>
                </a:lnTo>
                <a:lnTo>
                  <a:pt x="24" y="87"/>
                </a:lnTo>
                <a:lnTo>
                  <a:pt x="123" y="87"/>
                </a:lnTo>
                <a:lnTo>
                  <a:pt x="123" y="75"/>
                </a:lnTo>
                <a:lnTo>
                  <a:pt x="122" y="59"/>
                </a:lnTo>
                <a:lnTo>
                  <a:pt x="119" y="43"/>
                </a:lnTo>
                <a:lnTo>
                  <a:pt x="114" y="30"/>
                </a:lnTo>
                <a:lnTo>
                  <a:pt x="107" y="20"/>
                </a:lnTo>
                <a:lnTo>
                  <a:pt x="98" y="11"/>
                </a:lnTo>
                <a:lnTo>
                  <a:pt x="87" y="4"/>
                </a:lnTo>
                <a:lnTo>
                  <a:pt x="76" y="1"/>
                </a:lnTo>
                <a:lnTo>
                  <a:pt x="61" y="0"/>
                </a:lnTo>
                <a:lnTo>
                  <a:pt x="48" y="1"/>
                </a:lnTo>
                <a:lnTo>
                  <a:pt x="36" y="6"/>
                </a:lnTo>
                <a:lnTo>
                  <a:pt x="25" y="11"/>
                </a:lnTo>
                <a:lnTo>
                  <a:pt x="17" y="21"/>
                </a:lnTo>
                <a:lnTo>
                  <a:pt x="9" y="32"/>
                </a:lnTo>
                <a:lnTo>
                  <a:pt x="4" y="46"/>
                </a:lnTo>
                <a:lnTo>
                  <a:pt x="1" y="63"/>
                </a:lnTo>
                <a:lnTo>
                  <a:pt x="0" y="80"/>
                </a:lnTo>
                <a:lnTo>
                  <a:pt x="1" y="98"/>
                </a:lnTo>
                <a:lnTo>
                  <a:pt x="4" y="113"/>
                </a:lnTo>
                <a:lnTo>
                  <a:pt x="9" y="127"/>
                </a:lnTo>
                <a:lnTo>
                  <a:pt x="17" y="137"/>
                </a:lnTo>
                <a:lnTo>
                  <a:pt x="25" y="146"/>
                </a:lnTo>
                <a:lnTo>
                  <a:pt x="36" y="152"/>
                </a:lnTo>
                <a:lnTo>
                  <a:pt x="48" y="157"/>
                </a:lnTo>
                <a:lnTo>
                  <a:pt x="61" y="158"/>
                </a:lnTo>
                <a:lnTo>
                  <a:pt x="73"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7"/>
                </a:lnTo>
                <a:lnTo>
                  <a:pt x="31" y="39"/>
                </a:lnTo>
                <a:lnTo>
                  <a:pt x="36" y="34"/>
                </a:lnTo>
                <a:lnTo>
                  <a:pt x="41" y="28"/>
                </a:lnTo>
                <a:lnTo>
                  <a:pt x="47" y="24"/>
                </a:lnTo>
                <a:lnTo>
                  <a:pt x="54" y="23"/>
                </a:lnTo>
                <a:lnTo>
                  <a:pt x="62" y="22"/>
                </a:lnTo>
                <a:lnTo>
                  <a:pt x="70" y="23"/>
                </a:lnTo>
                <a:lnTo>
                  <a:pt x="78" y="24"/>
                </a:lnTo>
                <a:lnTo>
                  <a:pt x="84" y="29"/>
                </a:lnTo>
                <a:lnTo>
                  <a:pt x="89" y="34"/>
                </a:lnTo>
                <a:lnTo>
                  <a:pt x="94"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4047" name="Freeform 495"/>
          <p:cNvSpPr>
            <a:spLocks/>
          </p:cNvSpPr>
          <p:nvPr/>
        </p:nvSpPr>
        <p:spPr bwMode="auto">
          <a:xfrm>
            <a:off x="5684838" y="4668838"/>
            <a:ext cx="31750" cy="80962"/>
          </a:xfrm>
          <a:custGeom>
            <a:avLst/>
            <a:gdLst>
              <a:gd name="T0" fmla="*/ 0 w 66"/>
              <a:gd name="T1" fmla="*/ 155 h 155"/>
              <a:gd name="T2" fmla="*/ 23 w 66"/>
              <a:gd name="T3" fmla="*/ 155 h 155"/>
              <a:gd name="T4" fmla="*/ 23 w 66"/>
              <a:gd name="T5" fmla="*/ 70 h 155"/>
              <a:gd name="T6" fmla="*/ 24 w 66"/>
              <a:gd name="T7" fmla="*/ 60 h 155"/>
              <a:gd name="T8" fmla="*/ 25 w 66"/>
              <a:gd name="T9" fmla="*/ 51 h 155"/>
              <a:gd name="T10" fmla="*/ 28 w 66"/>
              <a:gd name="T11" fmla="*/ 44 h 155"/>
              <a:gd name="T12" fmla="*/ 32 w 66"/>
              <a:gd name="T13" fmla="*/ 38 h 155"/>
              <a:gd name="T14" fmla="*/ 38 w 66"/>
              <a:gd name="T15" fmla="*/ 32 h 155"/>
              <a:gd name="T16" fmla="*/ 44 w 66"/>
              <a:gd name="T17" fmla="*/ 29 h 155"/>
              <a:gd name="T18" fmla="*/ 52 w 66"/>
              <a:gd name="T19" fmla="*/ 28 h 155"/>
              <a:gd name="T20" fmla="*/ 61 w 66"/>
              <a:gd name="T21" fmla="*/ 27 h 155"/>
              <a:gd name="T22" fmla="*/ 66 w 66"/>
              <a:gd name="T23" fmla="*/ 27 h 155"/>
              <a:gd name="T24" fmla="*/ 66 w 66"/>
              <a:gd name="T25" fmla="*/ 0 h 155"/>
              <a:gd name="T26" fmla="*/ 60 w 66"/>
              <a:gd name="T27" fmla="*/ 0 h 155"/>
              <a:gd name="T28" fmla="*/ 53 w 66"/>
              <a:gd name="T29" fmla="*/ 0 h 155"/>
              <a:gd name="T30" fmla="*/ 47 w 66"/>
              <a:gd name="T31" fmla="*/ 2 h 155"/>
              <a:gd name="T32" fmla="*/ 42 w 66"/>
              <a:gd name="T33" fmla="*/ 4 h 155"/>
              <a:gd name="T34" fmla="*/ 36 w 66"/>
              <a:gd name="T35" fmla="*/ 7 h 155"/>
              <a:gd name="T36" fmla="*/ 32 w 66"/>
              <a:gd name="T37" fmla="*/ 11 h 155"/>
              <a:gd name="T38" fmla="*/ 28 w 66"/>
              <a:gd name="T39" fmla="*/ 17 h 155"/>
              <a:gd name="T40" fmla="*/ 25 w 66"/>
              <a:gd name="T41" fmla="*/ 23 h 155"/>
              <a:gd name="T42" fmla="*/ 22 w 66"/>
              <a:gd name="T43" fmla="*/ 30 h 155"/>
              <a:gd name="T44" fmla="*/ 22 w 66"/>
              <a:gd name="T45" fmla="*/ 3 h 155"/>
              <a:gd name="T46" fmla="*/ 0 w 66"/>
              <a:gd name="T47" fmla="*/ 3 h 155"/>
              <a:gd name="T48" fmla="*/ 0 w 66"/>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0"/>
                </a:lnTo>
                <a:lnTo>
                  <a:pt x="25" y="51"/>
                </a:lnTo>
                <a:lnTo>
                  <a:pt x="28" y="44"/>
                </a:lnTo>
                <a:lnTo>
                  <a:pt x="32" y="38"/>
                </a:lnTo>
                <a:lnTo>
                  <a:pt x="38" y="32"/>
                </a:lnTo>
                <a:lnTo>
                  <a:pt x="44" y="29"/>
                </a:lnTo>
                <a:lnTo>
                  <a:pt x="52" y="28"/>
                </a:lnTo>
                <a:lnTo>
                  <a:pt x="61" y="27"/>
                </a:lnTo>
                <a:lnTo>
                  <a:pt x="66" y="27"/>
                </a:lnTo>
                <a:lnTo>
                  <a:pt x="66" y="0"/>
                </a:lnTo>
                <a:lnTo>
                  <a:pt x="60" y="0"/>
                </a:lnTo>
                <a:lnTo>
                  <a:pt x="53" y="0"/>
                </a:lnTo>
                <a:lnTo>
                  <a:pt x="47" y="2"/>
                </a:lnTo>
                <a:lnTo>
                  <a:pt x="42" y="4"/>
                </a:lnTo>
                <a:lnTo>
                  <a:pt x="36" y="7"/>
                </a:lnTo>
                <a:lnTo>
                  <a:pt x="32" y="11"/>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4048" name="Freeform 496"/>
          <p:cNvSpPr>
            <a:spLocks/>
          </p:cNvSpPr>
          <p:nvPr/>
        </p:nvSpPr>
        <p:spPr bwMode="auto">
          <a:xfrm>
            <a:off x="5718175" y="4648200"/>
            <a:ext cx="31750" cy="103188"/>
          </a:xfrm>
          <a:custGeom>
            <a:avLst/>
            <a:gdLst>
              <a:gd name="T0" fmla="*/ 43 w 68"/>
              <a:gd name="T1" fmla="*/ 155 h 196"/>
              <a:gd name="T2" fmla="*/ 43 w 68"/>
              <a:gd name="T3" fmla="*/ 62 h 196"/>
              <a:gd name="T4" fmla="*/ 68 w 68"/>
              <a:gd name="T5" fmla="*/ 62 h 196"/>
              <a:gd name="T6" fmla="*/ 68 w 68"/>
              <a:gd name="T7" fmla="*/ 42 h 196"/>
              <a:gd name="T8" fmla="*/ 43 w 68"/>
              <a:gd name="T9" fmla="*/ 42 h 196"/>
              <a:gd name="T10" fmla="*/ 43 w 68"/>
              <a:gd name="T11" fmla="*/ 0 h 196"/>
              <a:gd name="T12" fmla="*/ 20 w 68"/>
              <a:gd name="T13" fmla="*/ 0 h 196"/>
              <a:gd name="T14" fmla="*/ 20 w 68"/>
              <a:gd name="T15" fmla="*/ 42 h 196"/>
              <a:gd name="T16" fmla="*/ 0 w 68"/>
              <a:gd name="T17" fmla="*/ 42 h 196"/>
              <a:gd name="T18" fmla="*/ 0 w 68"/>
              <a:gd name="T19" fmla="*/ 62 h 196"/>
              <a:gd name="T20" fmla="*/ 20 w 68"/>
              <a:gd name="T21" fmla="*/ 62 h 196"/>
              <a:gd name="T22" fmla="*/ 20 w 68"/>
              <a:gd name="T23" fmla="*/ 165 h 196"/>
              <a:gd name="T24" fmla="*/ 20 w 68"/>
              <a:gd name="T25" fmla="*/ 173 h 196"/>
              <a:gd name="T26" fmla="*/ 21 w 68"/>
              <a:gd name="T27" fmla="*/ 178 h 196"/>
              <a:gd name="T28" fmla="*/ 23 w 68"/>
              <a:gd name="T29" fmla="*/ 184 h 196"/>
              <a:gd name="T30" fmla="*/ 27 w 68"/>
              <a:gd name="T31" fmla="*/ 189 h 196"/>
              <a:gd name="T32" fmla="*/ 31 w 68"/>
              <a:gd name="T33" fmla="*/ 192 h 196"/>
              <a:gd name="T34" fmla="*/ 36 w 68"/>
              <a:gd name="T35" fmla="*/ 195 h 196"/>
              <a:gd name="T36" fmla="*/ 42 w 68"/>
              <a:gd name="T37" fmla="*/ 196 h 196"/>
              <a:gd name="T38" fmla="*/ 50 w 68"/>
              <a:gd name="T39" fmla="*/ 196 h 196"/>
              <a:gd name="T40" fmla="*/ 58 w 68"/>
              <a:gd name="T41" fmla="*/ 195 h 196"/>
              <a:gd name="T42" fmla="*/ 68 w 68"/>
              <a:gd name="T43" fmla="*/ 194 h 196"/>
              <a:gd name="T44" fmla="*/ 68 w 68"/>
              <a:gd name="T45" fmla="*/ 171 h 196"/>
              <a:gd name="T46" fmla="*/ 56 w 68"/>
              <a:gd name="T47" fmla="*/ 173 h 196"/>
              <a:gd name="T48" fmla="*/ 50 w 68"/>
              <a:gd name="T49" fmla="*/ 171 h 196"/>
              <a:gd name="T50" fmla="*/ 46 w 68"/>
              <a:gd name="T51" fmla="*/ 169 h 196"/>
              <a:gd name="T52" fmla="*/ 43 w 68"/>
              <a:gd name="T53" fmla="*/ 163 h 196"/>
              <a:gd name="T54" fmla="*/ 43 w 68"/>
              <a:gd name="T55" fmla="*/ 155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8"/>
              <a:gd name="T85" fmla="*/ 0 h 196"/>
              <a:gd name="T86" fmla="*/ 68 w 68"/>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8" h="196">
                <a:moveTo>
                  <a:pt x="43" y="155"/>
                </a:moveTo>
                <a:lnTo>
                  <a:pt x="43" y="62"/>
                </a:lnTo>
                <a:lnTo>
                  <a:pt x="68" y="62"/>
                </a:lnTo>
                <a:lnTo>
                  <a:pt x="68" y="42"/>
                </a:lnTo>
                <a:lnTo>
                  <a:pt x="43" y="42"/>
                </a:lnTo>
                <a:lnTo>
                  <a:pt x="43" y="0"/>
                </a:lnTo>
                <a:lnTo>
                  <a:pt x="20" y="0"/>
                </a:lnTo>
                <a:lnTo>
                  <a:pt x="20" y="42"/>
                </a:lnTo>
                <a:lnTo>
                  <a:pt x="0" y="42"/>
                </a:lnTo>
                <a:lnTo>
                  <a:pt x="0" y="62"/>
                </a:lnTo>
                <a:lnTo>
                  <a:pt x="20" y="62"/>
                </a:lnTo>
                <a:lnTo>
                  <a:pt x="20" y="165"/>
                </a:lnTo>
                <a:lnTo>
                  <a:pt x="20" y="173"/>
                </a:lnTo>
                <a:lnTo>
                  <a:pt x="21" y="178"/>
                </a:lnTo>
                <a:lnTo>
                  <a:pt x="23" y="184"/>
                </a:lnTo>
                <a:lnTo>
                  <a:pt x="27" y="189"/>
                </a:lnTo>
                <a:lnTo>
                  <a:pt x="31" y="192"/>
                </a:lnTo>
                <a:lnTo>
                  <a:pt x="36" y="195"/>
                </a:lnTo>
                <a:lnTo>
                  <a:pt x="42" y="196"/>
                </a:lnTo>
                <a:lnTo>
                  <a:pt x="50" y="196"/>
                </a:lnTo>
                <a:lnTo>
                  <a:pt x="58" y="195"/>
                </a:lnTo>
                <a:lnTo>
                  <a:pt x="68" y="194"/>
                </a:lnTo>
                <a:lnTo>
                  <a:pt x="68" y="171"/>
                </a:lnTo>
                <a:lnTo>
                  <a:pt x="56" y="173"/>
                </a:lnTo>
                <a:lnTo>
                  <a:pt x="50" y="171"/>
                </a:lnTo>
                <a:lnTo>
                  <a:pt x="46" y="169"/>
                </a:lnTo>
                <a:lnTo>
                  <a:pt x="43" y="163"/>
                </a:lnTo>
                <a:lnTo>
                  <a:pt x="43" y="155"/>
                </a:lnTo>
                <a:close/>
              </a:path>
            </a:pathLst>
          </a:custGeom>
          <a:solidFill>
            <a:srgbClr val="000080"/>
          </a:solidFill>
          <a:ln w="9525">
            <a:noFill/>
            <a:round/>
            <a:headEnd/>
            <a:tailEnd/>
          </a:ln>
        </p:spPr>
        <p:txBody>
          <a:bodyPr/>
          <a:lstStyle/>
          <a:p>
            <a:endParaRPr lang="ru-RU"/>
          </a:p>
        </p:txBody>
      </p:sp>
      <p:sp>
        <p:nvSpPr>
          <p:cNvPr id="24049" name="Freeform 497"/>
          <p:cNvSpPr>
            <a:spLocks/>
          </p:cNvSpPr>
          <p:nvPr/>
        </p:nvSpPr>
        <p:spPr bwMode="auto">
          <a:xfrm>
            <a:off x="5759450" y="4640263"/>
            <a:ext cx="53975" cy="109537"/>
          </a:xfrm>
          <a:custGeom>
            <a:avLst/>
            <a:gdLst>
              <a:gd name="T0" fmla="*/ 90 w 114"/>
              <a:gd name="T1" fmla="*/ 208 h 208"/>
              <a:gd name="T2" fmla="*/ 114 w 114"/>
              <a:gd name="T3" fmla="*/ 208 h 208"/>
              <a:gd name="T4" fmla="*/ 114 w 114"/>
              <a:gd name="T5" fmla="*/ 117 h 208"/>
              <a:gd name="T6" fmla="*/ 114 w 114"/>
              <a:gd name="T7" fmla="*/ 110 h 208"/>
              <a:gd name="T8" fmla="*/ 114 w 114"/>
              <a:gd name="T9" fmla="*/ 99 h 208"/>
              <a:gd name="T10" fmla="*/ 113 w 114"/>
              <a:gd name="T11" fmla="*/ 90 h 208"/>
              <a:gd name="T12" fmla="*/ 112 w 114"/>
              <a:gd name="T13" fmla="*/ 81 h 208"/>
              <a:gd name="T14" fmla="*/ 107 w 114"/>
              <a:gd name="T15" fmla="*/ 74 h 208"/>
              <a:gd name="T16" fmla="*/ 104 w 114"/>
              <a:gd name="T17" fmla="*/ 68 h 208"/>
              <a:gd name="T18" fmla="*/ 101 w 114"/>
              <a:gd name="T19" fmla="*/ 64 h 208"/>
              <a:gd name="T20" fmla="*/ 97 w 114"/>
              <a:gd name="T21" fmla="*/ 61 h 208"/>
              <a:gd name="T22" fmla="*/ 91 w 114"/>
              <a:gd name="T23" fmla="*/ 57 h 208"/>
              <a:gd name="T24" fmla="*/ 86 w 114"/>
              <a:gd name="T25" fmla="*/ 55 h 208"/>
              <a:gd name="T26" fmla="*/ 80 w 114"/>
              <a:gd name="T27" fmla="*/ 54 h 208"/>
              <a:gd name="T28" fmla="*/ 73 w 114"/>
              <a:gd name="T29" fmla="*/ 53 h 208"/>
              <a:gd name="T30" fmla="*/ 65 w 114"/>
              <a:gd name="T31" fmla="*/ 53 h 208"/>
              <a:gd name="T32" fmla="*/ 59 w 114"/>
              <a:gd name="T33" fmla="*/ 53 h 208"/>
              <a:gd name="T34" fmla="*/ 51 w 114"/>
              <a:gd name="T35" fmla="*/ 54 h 208"/>
              <a:gd name="T36" fmla="*/ 46 w 114"/>
              <a:gd name="T37" fmla="*/ 56 h 208"/>
              <a:gd name="T38" fmla="*/ 40 w 114"/>
              <a:gd name="T39" fmla="*/ 59 h 208"/>
              <a:gd name="T40" fmla="*/ 35 w 114"/>
              <a:gd name="T41" fmla="*/ 62 h 208"/>
              <a:gd name="T42" fmla="*/ 30 w 114"/>
              <a:gd name="T43" fmla="*/ 67 h 208"/>
              <a:gd name="T44" fmla="*/ 26 w 114"/>
              <a:gd name="T45" fmla="*/ 71 h 208"/>
              <a:gd name="T46" fmla="*/ 23 w 114"/>
              <a:gd name="T47" fmla="*/ 77 h 208"/>
              <a:gd name="T48" fmla="*/ 23 w 114"/>
              <a:gd name="T49" fmla="*/ 0 h 208"/>
              <a:gd name="T50" fmla="*/ 0 w 114"/>
              <a:gd name="T51" fmla="*/ 0 h 208"/>
              <a:gd name="T52" fmla="*/ 0 w 114"/>
              <a:gd name="T53" fmla="*/ 208 h 208"/>
              <a:gd name="T54" fmla="*/ 23 w 114"/>
              <a:gd name="T55" fmla="*/ 208 h 208"/>
              <a:gd name="T56" fmla="*/ 23 w 114"/>
              <a:gd name="T57" fmla="*/ 118 h 208"/>
              <a:gd name="T58" fmla="*/ 24 w 114"/>
              <a:gd name="T59" fmla="*/ 109 h 208"/>
              <a:gd name="T60" fmla="*/ 26 w 114"/>
              <a:gd name="T61" fmla="*/ 100 h 208"/>
              <a:gd name="T62" fmla="*/ 29 w 114"/>
              <a:gd name="T63" fmla="*/ 92 h 208"/>
              <a:gd name="T64" fmla="*/ 33 w 114"/>
              <a:gd name="T65" fmla="*/ 87 h 208"/>
              <a:gd name="T66" fmla="*/ 40 w 114"/>
              <a:gd name="T67" fmla="*/ 82 h 208"/>
              <a:gd name="T68" fmla="*/ 46 w 114"/>
              <a:gd name="T69" fmla="*/ 78 h 208"/>
              <a:gd name="T70" fmla="*/ 55 w 114"/>
              <a:gd name="T71" fmla="*/ 76 h 208"/>
              <a:gd name="T72" fmla="*/ 63 w 114"/>
              <a:gd name="T73" fmla="*/ 75 h 208"/>
              <a:gd name="T74" fmla="*/ 70 w 114"/>
              <a:gd name="T75" fmla="*/ 76 h 208"/>
              <a:gd name="T76" fmla="*/ 77 w 114"/>
              <a:gd name="T77" fmla="*/ 77 h 208"/>
              <a:gd name="T78" fmla="*/ 82 w 114"/>
              <a:gd name="T79" fmla="*/ 81 h 208"/>
              <a:gd name="T80" fmla="*/ 85 w 114"/>
              <a:gd name="T81" fmla="*/ 84 h 208"/>
              <a:gd name="T82" fmla="*/ 87 w 114"/>
              <a:gd name="T83" fmla="*/ 90 h 208"/>
              <a:gd name="T84" fmla="*/ 89 w 114"/>
              <a:gd name="T85" fmla="*/ 97 h 208"/>
              <a:gd name="T86" fmla="*/ 90 w 114"/>
              <a:gd name="T87" fmla="*/ 105 h 208"/>
              <a:gd name="T88" fmla="*/ 90 w 114"/>
              <a:gd name="T89" fmla="*/ 114 h 208"/>
              <a:gd name="T90" fmla="*/ 90 w 114"/>
              <a:gd name="T91" fmla="*/ 208 h 20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208"/>
              <a:gd name="T140" fmla="*/ 114 w 114"/>
              <a:gd name="T141" fmla="*/ 208 h 20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208">
                <a:moveTo>
                  <a:pt x="90" y="208"/>
                </a:moveTo>
                <a:lnTo>
                  <a:pt x="114" y="208"/>
                </a:lnTo>
                <a:lnTo>
                  <a:pt x="114" y="117"/>
                </a:lnTo>
                <a:lnTo>
                  <a:pt x="114" y="110"/>
                </a:lnTo>
                <a:lnTo>
                  <a:pt x="114" y="99"/>
                </a:lnTo>
                <a:lnTo>
                  <a:pt x="113" y="90"/>
                </a:lnTo>
                <a:lnTo>
                  <a:pt x="112" y="81"/>
                </a:lnTo>
                <a:lnTo>
                  <a:pt x="107" y="74"/>
                </a:lnTo>
                <a:lnTo>
                  <a:pt x="104" y="68"/>
                </a:lnTo>
                <a:lnTo>
                  <a:pt x="101" y="64"/>
                </a:lnTo>
                <a:lnTo>
                  <a:pt x="97" y="61"/>
                </a:lnTo>
                <a:lnTo>
                  <a:pt x="91" y="57"/>
                </a:lnTo>
                <a:lnTo>
                  <a:pt x="86" y="55"/>
                </a:lnTo>
                <a:lnTo>
                  <a:pt x="80" y="54"/>
                </a:lnTo>
                <a:lnTo>
                  <a:pt x="73" y="53"/>
                </a:lnTo>
                <a:lnTo>
                  <a:pt x="65" y="53"/>
                </a:lnTo>
                <a:lnTo>
                  <a:pt x="59" y="53"/>
                </a:lnTo>
                <a:lnTo>
                  <a:pt x="51" y="54"/>
                </a:lnTo>
                <a:lnTo>
                  <a:pt x="46" y="56"/>
                </a:lnTo>
                <a:lnTo>
                  <a:pt x="40" y="59"/>
                </a:lnTo>
                <a:lnTo>
                  <a:pt x="35" y="62"/>
                </a:lnTo>
                <a:lnTo>
                  <a:pt x="30" y="67"/>
                </a:lnTo>
                <a:lnTo>
                  <a:pt x="26" y="71"/>
                </a:lnTo>
                <a:lnTo>
                  <a:pt x="23" y="77"/>
                </a:lnTo>
                <a:lnTo>
                  <a:pt x="23" y="0"/>
                </a:lnTo>
                <a:lnTo>
                  <a:pt x="0" y="0"/>
                </a:lnTo>
                <a:lnTo>
                  <a:pt x="0" y="208"/>
                </a:lnTo>
                <a:lnTo>
                  <a:pt x="23" y="208"/>
                </a:lnTo>
                <a:lnTo>
                  <a:pt x="23" y="118"/>
                </a:lnTo>
                <a:lnTo>
                  <a:pt x="24" y="109"/>
                </a:lnTo>
                <a:lnTo>
                  <a:pt x="26" y="100"/>
                </a:lnTo>
                <a:lnTo>
                  <a:pt x="29" y="92"/>
                </a:lnTo>
                <a:lnTo>
                  <a:pt x="33" y="87"/>
                </a:lnTo>
                <a:lnTo>
                  <a:pt x="40" y="82"/>
                </a:lnTo>
                <a:lnTo>
                  <a:pt x="46" y="78"/>
                </a:lnTo>
                <a:lnTo>
                  <a:pt x="55" y="76"/>
                </a:lnTo>
                <a:lnTo>
                  <a:pt x="63" y="75"/>
                </a:lnTo>
                <a:lnTo>
                  <a:pt x="70" y="76"/>
                </a:lnTo>
                <a:lnTo>
                  <a:pt x="77" y="77"/>
                </a:lnTo>
                <a:lnTo>
                  <a:pt x="82" y="81"/>
                </a:lnTo>
                <a:lnTo>
                  <a:pt x="85" y="84"/>
                </a:lnTo>
                <a:lnTo>
                  <a:pt x="87" y="90"/>
                </a:lnTo>
                <a:lnTo>
                  <a:pt x="89" y="97"/>
                </a:lnTo>
                <a:lnTo>
                  <a:pt x="90" y="105"/>
                </a:lnTo>
                <a:lnTo>
                  <a:pt x="90" y="114"/>
                </a:lnTo>
                <a:lnTo>
                  <a:pt x="90" y="208"/>
                </a:lnTo>
                <a:close/>
              </a:path>
            </a:pathLst>
          </a:custGeom>
          <a:solidFill>
            <a:srgbClr val="000080"/>
          </a:solidFill>
          <a:ln w="9525">
            <a:noFill/>
            <a:round/>
            <a:headEnd/>
            <a:tailEnd/>
          </a:ln>
        </p:spPr>
        <p:txBody>
          <a:bodyPr/>
          <a:lstStyle/>
          <a:p>
            <a:endParaRPr lang="ru-RU"/>
          </a:p>
        </p:txBody>
      </p:sp>
      <p:sp>
        <p:nvSpPr>
          <p:cNvPr id="24050" name="Freeform 498"/>
          <p:cNvSpPr>
            <a:spLocks noEditPoints="1"/>
          </p:cNvSpPr>
          <p:nvPr/>
        </p:nvSpPr>
        <p:spPr bwMode="auto">
          <a:xfrm>
            <a:off x="5826125" y="4668838"/>
            <a:ext cx="58738" cy="82550"/>
          </a:xfrm>
          <a:custGeom>
            <a:avLst/>
            <a:gdLst>
              <a:gd name="T0" fmla="*/ 97 w 123"/>
              <a:gd name="T1" fmla="*/ 113 h 158"/>
              <a:gd name="T2" fmla="*/ 91 w 123"/>
              <a:gd name="T3" fmla="*/ 123 h 158"/>
              <a:gd name="T4" fmla="*/ 82 w 123"/>
              <a:gd name="T5" fmla="*/ 130 h 158"/>
              <a:gd name="T6" fmla="*/ 71 w 123"/>
              <a:gd name="T7" fmla="*/ 135 h 158"/>
              <a:gd name="T8" fmla="*/ 55 w 123"/>
              <a:gd name="T9" fmla="*/ 134 h 158"/>
              <a:gd name="T10" fmla="*/ 41 w 123"/>
              <a:gd name="T11" fmla="*/ 128 h 158"/>
              <a:gd name="T12" fmla="*/ 31 w 123"/>
              <a:gd name="T13" fmla="*/ 116 h 158"/>
              <a:gd name="T14" fmla="*/ 25 w 123"/>
              <a:gd name="T15" fmla="*/ 98 h 158"/>
              <a:gd name="T16" fmla="*/ 123 w 123"/>
              <a:gd name="T17" fmla="*/ 87 h 158"/>
              <a:gd name="T18" fmla="*/ 122 w 123"/>
              <a:gd name="T19" fmla="*/ 59 h 158"/>
              <a:gd name="T20" fmla="*/ 114 w 123"/>
              <a:gd name="T21" fmla="*/ 30 h 158"/>
              <a:gd name="T22" fmla="*/ 98 w 123"/>
              <a:gd name="T23" fmla="*/ 11 h 158"/>
              <a:gd name="T24" fmla="*/ 76 w 123"/>
              <a:gd name="T25" fmla="*/ 1 h 158"/>
              <a:gd name="T26" fmla="*/ 49 w 123"/>
              <a:gd name="T27" fmla="*/ 1 h 158"/>
              <a:gd name="T28" fmla="*/ 25 w 123"/>
              <a:gd name="T29" fmla="*/ 11 h 158"/>
              <a:gd name="T30" fmla="*/ 10 w 123"/>
              <a:gd name="T31" fmla="*/ 32 h 158"/>
              <a:gd name="T32" fmla="*/ 1 w 123"/>
              <a:gd name="T33" fmla="*/ 63 h 158"/>
              <a:gd name="T34" fmla="*/ 1 w 123"/>
              <a:gd name="T35" fmla="*/ 98 h 158"/>
              <a:gd name="T36" fmla="*/ 10 w 123"/>
              <a:gd name="T37" fmla="*/ 127 h 158"/>
              <a:gd name="T38" fmla="*/ 25 w 123"/>
              <a:gd name="T39" fmla="*/ 146 h 158"/>
              <a:gd name="T40" fmla="*/ 49 w 123"/>
              <a:gd name="T41" fmla="*/ 157 h 158"/>
              <a:gd name="T42" fmla="*/ 73 w 123"/>
              <a:gd name="T43" fmla="*/ 157 h 158"/>
              <a:gd name="T44" fmla="*/ 94 w 123"/>
              <a:gd name="T45" fmla="*/ 150 h 158"/>
              <a:gd name="T46" fmla="*/ 109 w 123"/>
              <a:gd name="T47" fmla="*/ 137 h 158"/>
              <a:gd name="T48" fmla="*/ 119 w 123"/>
              <a:gd name="T49" fmla="*/ 119 h 158"/>
              <a:gd name="T50" fmla="*/ 99 w 123"/>
              <a:gd name="T51" fmla="*/ 107 h 158"/>
              <a:gd name="T52" fmla="*/ 25 w 123"/>
              <a:gd name="T53" fmla="*/ 56 h 158"/>
              <a:gd name="T54" fmla="*/ 32 w 123"/>
              <a:gd name="T55" fmla="*/ 39 h 158"/>
              <a:gd name="T56" fmla="*/ 41 w 123"/>
              <a:gd name="T57" fmla="*/ 28 h 158"/>
              <a:gd name="T58" fmla="*/ 54 w 123"/>
              <a:gd name="T59" fmla="*/ 23 h 158"/>
              <a:gd name="T60" fmla="*/ 71 w 123"/>
              <a:gd name="T61" fmla="*/ 23 h 158"/>
              <a:gd name="T62" fmla="*/ 84 w 123"/>
              <a:gd name="T63" fmla="*/ 29 h 158"/>
              <a:gd name="T64" fmla="*/ 94 w 123"/>
              <a:gd name="T65" fmla="*/ 39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7" y="128"/>
                </a:lnTo>
                <a:lnTo>
                  <a:pt x="82" y="130"/>
                </a:lnTo>
                <a:lnTo>
                  <a:pt x="77" y="132"/>
                </a:lnTo>
                <a:lnTo>
                  <a:pt x="71" y="135"/>
                </a:lnTo>
                <a:lnTo>
                  <a:pt x="63" y="135"/>
                </a:lnTo>
                <a:lnTo>
                  <a:pt x="55" y="134"/>
                </a:lnTo>
                <a:lnTo>
                  <a:pt x="48" y="131"/>
                </a:lnTo>
                <a:lnTo>
                  <a:pt x="41" y="128"/>
                </a:lnTo>
                <a:lnTo>
                  <a:pt x="35" y="122"/>
                </a:lnTo>
                <a:lnTo>
                  <a:pt x="31" y="116"/>
                </a:lnTo>
                <a:lnTo>
                  <a:pt x="27" y="108"/>
                </a:lnTo>
                <a:lnTo>
                  <a:pt x="25" y="98"/>
                </a:lnTo>
                <a:lnTo>
                  <a:pt x="24" y="87"/>
                </a:lnTo>
                <a:lnTo>
                  <a:pt x="123" y="87"/>
                </a:lnTo>
                <a:lnTo>
                  <a:pt x="123" y="75"/>
                </a:lnTo>
                <a:lnTo>
                  <a:pt x="122" y="59"/>
                </a:lnTo>
                <a:lnTo>
                  <a:pt x="119" y="43"/>
                </a:lnTo>
                <a:lnTo>
                  <a:pt x="114" y="30"/>
                </a:lnTo>
                <a:lnTo>
                  <a:pt x="108" y="20"/>
                </a:lnTo>
                <a:lnTo>
                  <a:pt x="98" y="11"/>
                </a:lnTo>
                <a:lnTo>
                  <a:pt x="88" y="4"/>
                </a:lnTo>
                <a:lnTo>
                  <a:pt x="76" y="1"/>
                </a:lnTo>
                <a:lnTo>
                  <a:pt x="61" y="0"/>
                </a:lnTo>
                <a:lnTo>
                  <a:pt x="49" y="1"/>
                </a:lnTo>
                <a:lnTo>
                  <a:pt x="36" y="6"/>
                </a:lnTo>
                <a:lnTo>
                  <a:pt x="25" y="11"/>
                </a:lnTo>
                <a:lnTo>
                  <a:pt x="17" y="21"/>
                </a:lnTo>
                <a:lnTo>
                  <a:pt x="10" y="32"/>
                </a:lnTo>
                <a:lnTo>
                  <a:pt x="4" y="46"/>
                </a:lnTo>
                <a:lnTo>
                  <a:pt x="1" y="63"/>
                </a:lnTo>
                <a:lnTo>
                  <a:pt x="0" y="80"/>
                </a:lnTo>
                <a:lnTo>
                  <a:pt x="1" y="98"/>
                </a:lnTo>
                <a:lnTo>
                  <a:pt x="4" y="113"/>
                </a:lnTo>
                <a:lnTo>
                  <a:pt x="10" y="127"/>
                </a:lnTo>
                <a:lnTo>
                  <a:pt x="17" y="137"/>
                </a:lnTo>
                <a:lnTo>
                  <a:pt x="25" y="146"/>
                </a:lnTo>
                <a:lnTo>
                  <a:pt x="36" y="152"/>
                </a:lnTo>
                <a:lnTo>
                  <a:pt x="49" y="157"/>
                </a:lnTo>
                <a:lnTo>
                  <a:pt x="61" y="158"/>
                </a:lnTo>
                <a:lnTo>
                  <a:pt x="73" y="157"/>
                </a:lnTo>
                <a:lnTo>
                  <a:pt x="84" y="155"/>
                </a:lnTo>
                <a:lnTo>
                  <a:pt x="94" y="150"/>
                </a:lnTo>
                <a:lnTo>
                  <a:pt x="102" y="144"/>
                </a:lnTo>
                <a:lnTo>
                  <a:pt x="109" y="137"/>
                </a:lnTo>
                <a:lnTo>
                  <a:pt x="115" y="128"/>
                </a:lnTo>
                <a:lnTo>
                  <a:pt x="119" y="119"/>
                </a:lnTo>
                <a:lnTo>
                  <a:pt x="121" y="107"/>
                </a:lnTo>
                <a:lnTo>
                  <a:pt x="99" y="107"/>
                </a:lnTo>
                <a:close/>
                <a:moveTo>
                  <a:pt x="24" y="66"/>
                </a:moveTo>
                <a:lnTo>
                  <a:pt x="25" y="56"/>
                </a:lnTo>
                <a:lnTo>
                  <a:pt x="27" y="47"/>
                </a:lnTo>
                <a:lnTo>
                  <a:pt x="32" y="39"/>
                </a:lnTo>
                <a:lnTo>
                  <a:pt x="36" y="34"/>
                </a:lnTo>
                <a:lnTo>
                  <a:pt x="41" y="28"/>
                </a:lnTo>
                <a:lnTo>
                  <a:pt x="48" y="24"/>
                </a:lnTo>
                <a:lnTo>
                  <a:pt x="54" y="23"/>
                </a:lnTo>
                <a:lnTo>
                  <a:pt x="62" y="22"/>
                </a:lnTo>
                <a:lnTo>
                  <a:pt x="71" y="23"/>
                </a:lnTo>
                <a:lnTo>
                  <a:pt x="78" y="24"/>
                </a:lnTo>
                <a:lnTo>
                  <a:pt x="84" y="29"/>
                </a:lnTo>
                <a:lnTo>
                  <a:pt x="90" y="34"/>
                </a:lnTo>
                <a:lnTo>
                  <a:pt x="94"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4051" name="Freeform 499"/>
          <p:cNvSpPr>
            <a:spLocks noEditPoints="1"/>
          </p:cNvSpPr>
          <p:nvPr/>
        </p:nvSpPr>
        <p:spPr bwMode="auto">
          <a:xfrm>
            <a:off x="5929313" y="4640263"/>
            <a:ext cx="71437" cy="109537"/>
          </a:xfrm>
          <a:custGeom>
            <a:avLst/>
            <a:gdLst>
              <a:gd name="T0" fmla="*/ 0 w 153"/>
              <a:gd name="T1" fmla="*/ 208 h 208"/>
              <a:gd name="T2" fmla="*/ 71 w 153"/>
              <a:gd name="T3" fmla="*/ 208 h 208"/>
              <a:gd name="T4" fmla="*/ 81 w 153"/>
              <a:gd name="T5" fmla="*/ 208 h 208"/>
              <a:gd name="T6" fmla="*/ 89 w 153"/>
              <a:gd name="T7" fmla="*/ 205 h 208"/>
              <a:gd name="T8" fmla="*/ 98 w 153"/>
              <a:gd name="T9" fmla="*/ 204 h 208"/>
              <a:gd name="T10" fmla="*/ 106 w 153"/>
              <a:gd name="T11" fmla="*/ 201 h 208"/>
              <a:gd name="T12" fmla="*/ 113 w 153"/>
              <a:gd name="T13" fmla="*/ 197 h 208"/>
              <a:gd name="T14" fmla="*/ 120 w 153"/>
              <a:gd name="T15" fmla="*/ 191 h 208"/>
              <a:gd name="T16" fmla="*/ 126 w 153"/>
              <a:gd name="T17" fmla="*/ 187 h 208"/>
              <a:gd name="T18" fmla="*/ 131 w 153"/>
              <a:gd name="T19" fmla="*/ 180 h 208"/>
              <a:gd name="T20" fmla="*/ 137 w 153"/>
              <a:gd name="T21" fmla="*/ 173 h 208"/>
              <a:gd name="T22" fmla="*/ 141 w 153"/>
              <a:gd name="T23" fmla="*/ 165 h 208"/>
              <a:gd name="T24" fmla="*/ 145 w 153"/>
              <a:gd name="T25" fmla="*/ 156 h 208"/>
              <a:gd name="T26" fmla="*/ 148 w 153"/>
              <a:gd name="T27" fmla="*/ 146 h 208"/>
              <a:gd name="T28" fmla="*/ 150 w 153"/>
              <a:gd name="T29" fmla="*/ 137 h 208"/>
              <a:gd name="T30" fmla="*/ 152 w 153"/>
              <a:gd name="T31" fmla="*/ 125 h 208"/>
              <a:gd name="T32" fmla="*/ 153 w 153"/>
              <a:gd name="T33" fmla="*/ 113 h 208"/>
              <a:gd name="T34" fmla="*/ 153 w 153"/>
              <a:gd name="T35" fmla="*/ 100 h 208"/>
              <a:gd name="T36" fmla="*/ 153 w 153"/>
              <a:gd name="T37" fmla="*/ 89 h 208"/>
              <a:gd name="T38" fmla="*/ 152 w 153"/>
              <a:gd name="T39" fmla="*/ 78 h 208"/>
              <a:gd name="T40" fmla="*/ 150 w 153"/>
              <a:gd name="T41" fmla="*/ 68 h 208"/>
              <a:gd name="T42" fmla="*/ 148 w 153"/>
              <a:gd name="T43" fmla="*/ 57 h 208"/>
              <a:gd name="T44" fmla="*/ 145 w 153"/>
              <a:gd name="T45" fmla="*/ 49 h 208"/>
              <a:gd name="T46" fmla="*/ 142 w 153"/>
              <a:gd name="T47" fmla="*/ 40 h 208"/>
              <a:gd name="T48" fmla="*/ 138 w 153"/>
              <a:gd name="T49" fmla="*/ 33 h 208"/>
              <a:gd name="T50" fmla="*/ 132 w 153"/>
              <a:gd name="T51" fmla="*/ 26 h 208"/>
              <a:gd name="T52" fmla="*/ 127 w 153"/>
              <a:gd name="T53" fmla="*/ 20 h 208"/>
              <a:gd name="T54" fmla="*/ 121 w 153"/>
              <a:gd name="T55" fmla="*/ 15 h 208"/>
              <a:gd name="T56" fmla="*/ 114 w 153"/>
              <a:gd name="T57" fmla="*/ 11 h 208"/>
              <a:gd name="T58" fmla="*/ 107 w 153"/>
              <a:gd name="T59" fmla="*/ 7 h 208"/>
              <a:gd name="T60" fmla="*/ 100 w 153"/>
              <a:gd name="T61" fmla="*/ 4 h 208"/>
              <a:gd name="T62" fmla="*/ 91 w 153"/>
              <a:gd name="T63" fmla="*/ 1 h 208"/>
              <a:gd name="T64" fmla="*/ 82 w 153"/>
              <a:gd name="T65" fmla="*/ 0 h 208"/>
              <a:gd name="T66" fmla="*/ 72 w 153"/>
              <a:gd name="T67" fmla="*/ 0 h 208"/>
              <a:gd name="T68" fmla="*/ 0 w 153"/>
              <a:gd name="T69" fmla="*/ 0 h 208"/>
              <a:gd name="T70" fmla="*/ 0 w 153"/>
              <a:gd name="T71" fmla="*/ 208 h 208"/>
              <a:gd name="T72" fmla="*/ 70 w 153"/>
              <a:gd name="T73" fmla="*/ 25 h 208"/>
              <a:gd name="T74" fmla="*/ 83 w 153"/>
              <a:gd name="T75" fmla="*/ 26 h 208"/>
              <a:gd name="T76" fmla="*/ 94 w 153"/>
              <a:gd name="T77" fmla="*/ 29 h 208"/>
              <a:gd name="T78" fmla="*/ 104 w 153"/>
              <a:gd name="T79" fmla="*/ 36 h 208"/>
              <a:gd name="T80" fmla="*/ 112 w 153"/>
              <a:gd name="T81" fmla="*/ 45 h 208"/>
              <a:gd name="T82" fmla="*/ 119 w 153"/>
              <a:gd name="T83" fmla="*/ 56 h 208"/>
              <a:gd name="T84" fmla="*/ 123 w 153"/>
              <a:gd name="T85" fmla="*/ 69 h 208"/>
              <a:gd name="T86" fmla="*/ 126 w 153"/>
              <a:gd name="T87" fmla="*/ 84 h 208"/>
              <a:gd name="T88" fmla="*/ 127 w 153"/>
              <a:gd name="T89" fmla="*/ 103 h 208"/>
              <a:gd name="T90" fmla="*/ 126 w 153"/>
              <a:gd name="T91" fmla="*/ 121 h 208"/>
              <a:gd name="T92" fmla="*/ 124 w 153"/>
              <a:gd name="T93" fmla="*/ 137 h 208"/>
              <a:gd name="T94" fmla="*/ 119 w 153"/>
              <a:gd name="T95" fmla="*/ 151 h 208"/>
              <a:gd name="T96" fmla="*/ 112 w 153"/>
              <a:gd name="T97" fmla="*/ 162 h 208"/>
              <a:gd name="T98" fmla="*/ 105 w 153"/>
              <a:gd name="T99" fmla="*/ 170 h 208"/>
              <a:gd name="T100" fmla="*/ 94 w 153"/>
              <a:gd name="T101" fmla="*/ 177 h 208"/>
              <a:gd name="T102" fmla="*/ 83 w 153"/>
              <a:gd name="T103" fmla="*/ 181 h 208"/>
              <a:gd name="T104" fmla="*/ 70 w 153"/>
              <a:gd name="T105" fmla="*/ 182 h 208"/>
              <a:gd name="T106" fmla="*/ 26 w 153"/>
              <a:gd name="T107" fmla="*/ 182 h 208"/>
              <a:gd name="T108" fmla="*/ 26 w 153"/>
              <a:gd name="T109" fmla="*/ 25 h 208"/>
              <a:gd name="T110" fmla="*/ 70 w 153"/>
              <a:gd name="T111" fmla="*/ 25 h 2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8"/>
              <a:gd name="T170" fmla="*/ 153 w 153"/>
              <a:gd name="T171" fmla="*/ 208 h 20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8">
                <a:moveTo>
                  <a:pt x="0" y="208"/>
                </a:moveTo>
                <a:lnTo>
                  <a:pt x="71" y="208"/>
                </a:lnTo>
                <a:lnTo>
                  <a:pt x="81" y="208"/>
                </a:lnTo>
                <a:lnTo>
                  <a:pt x="89" y="205"/>
                </a:lnTo>
                <a:lnTo>
                  <a:pt x="98" y="204"/>
                </a:lnTo>
                <a:lnTo>
                  <a:pt x="106" y="201"/>
                </a:lnTo>
                <a:lnTo>
                  <a:pt x="113" y="197"/>
                </a:lnTo>
                <a:lnTo>
                  <a:pt x="120" y="191"/>
                </a:lnTo>
                <a:lnTo>
                  <a:pt x="126" y="187"/>
                </a:lnTo>
                <a:lnTo>
                  <a:pt x="131" y="180"/>
                </a:lnTo>
                <a:lnTo>
                  <a:pt x="137" y="173"/>
                </a:lnTo>
                <a:lnTo>
                  <a:pt x="141" y="165"/>
                </a:lnTo>
                <a:lnTo>
                  <a:pt x="145" y="156"/>
                </a:lnTo>
                <a:lnTo>
                  <a:pt x="148" y="146"/>
                </a:lnTo>
                <a:lnTo>
                  <a:pt x="150" y="137"/>
                </a:lnTo>
                <a:lnTo>
                  <a:pt x="152" y="125"/>
                </a:lnTo>
                <a:lnTo>
                  <a:pt x="153" y="113"/>
                </a:lnTo>
                <a:lnTo>
                  <a:pt x="153" y="100"/>
                </a:lnTo>
                <a:lnTo>
                  <a:pt x="153" y="89"/>
                </a:lnTo>
                <a:lnTo>
                  <a:pt x="152" y="78"/>
                </a:lnTo>
                <a:lnTo>
                  <a:pt x="150" y="68"/>
                </a:lnTo>
                <a:lnTo>
                  <a:pt x="148" y="57"/>
                </a:lnTo>
                <a:lnTo>
                  <a:pt x="145" y="49"/>
                </a:lnTo>
                <a:lnTo>
                  <a:pt x="142" y="40"/>
                </a:lnTo>
                <a:lnTo>
                  <a:pt x="138" y="33"/>
                </a:lnTo>
                <a:lnTo>
                  <a:pt x="132" y="26"/>
                </a:lnTo>
                <a:lnTo>
                  <a:pt x="127" y="20"/>
                </a:lnTo>
                <a:lnTo>
                  <a:pt x="121" y="15"/>
                </a:lnTo>
                <a:lnTo>
                  <a:pt x="114" y="11"/>
                </a:lnTo>
                <a:lnTo>
                  <a:pt x="107" y="7"/>
                </a:lnTo>
                <a:lnTo>
                  <a:pt x="100" y="4"/>
                </a:lnTo>
                <a:lnTo>
                  <a:pt x="91" y="1"/>
                </a:lnTo>
                <a:lnTo>
                  <a:pt x="82" y="0"/>
                </a:lnTo>
                <a:lnTo>
                  <a:pt x="72" y="0"/>
                </a:lnTo>
                <a:lnTo>
                  <a:pt x="0" y="0"/>
                </a:lnTo>
                <a:lnTo>
                  <a:pt x="0" y="208"/>
                </a:lnTo>
                <a:close/>
                <a:moveTo>
                  <a:pt x="70" y="25"/>
                </a:moveTo>
                <a:lnTo>
                  <a:pt x="83" y="26"/>
                </a:lnTo>
                <a:lnTo>
                  <a:pt x="94" y="29"/>
                </a:lnTo>
                <a:lnTo>
                  <a:pt x="104" y="36"/>
                </a:lnTo>
                <a:lnTo>
                  <a:pt x="112" y="45"/>
                </a:lnTo>
                <a:lnTo>
                  <a:pt x="119" y="56"/>
                </a:lnTo>
                <a:lnTo>
                  <a:pt x="123" y="69"/>
                </a:lnTo>
                <a:lnTo>
                  <a:pt x="126" y="84"/>
                </a:lnTo>
                <a:lnTo>
                  <a:pt x="127" y="103"/>
                </a:lnTo>
                <a:lnTo>
                  <a:pt x="126" y="121"/>
                </a:lnTo>
                <a:lnTo>
                  <a:pt x="124" y="137"/>
                </a:lnTo>
                <a:lnTo>
                  <a:pt x="119" y="151"/>
                </a:lnTo>
                <a:lnTo>
                  <a:pt x="112" y="162"/>
                </a:lnTo>
                <a:lnTo>
                  <a:pt x="105" y="170"/>
                </a:lnTo>
                <a:lnTo>
                  <a:pt x="94" y="177"/>
                </a:lnTo>
                <a:lnTo>
                  <a:pt x="83" y="181"/>
                </a:lnTo>
                <a:lnTo>
                  <a:pt x="70" y="182"/>
                </a:lnTo>
                <a:lnTo>
                  <a:pt x="26" y="182"/>
                </a:lnTo>
                <a:lnTo>
                  <a:pt x="26" y="25"/>
                </a:lnTo>
                <a:lnTo>
                  <a:pt x="70" y="25"/>
                </a:lnTo>
                <a:close/>
              </a:path>
            </a:pathLst>
          </a:custGeom>
          <a:solidFill>
            <a:srgbClr val="000080"/>
          </a:solidFill>
          <a:ln w="9525">
            <a:noFill/>
            <a:round/>
            <a:headEnd/>
            <a:tailEnd/>
          </a:ln>
        </p:spPr>
        <p:txBody>
          <a:bodyPr/>
          <a:lstStyle/>
          <a:p>
            <a:endParaRPr lang="ru-RU"/>
          </a:p>
        </p:txBody>
      </p:sp>
      <p:sp>
        <p:nvSpPr>
          <p:cNvPr id="24052" name="Rectangle 500"/>
          <p:cNvSpPr>
            <a:spLocks noChangeArrowheads="1"/>
          </p:cNvSpPr>
          <p:nvPr/>
        </p:nvSpPr>
        <p:spPr bwMode="auto">
          <a:xfrm>
            <a:off x="6015038" y="4733925"/>
            <a:ext cx="12700" cy="15875"/>
          </a:xfrm>
          <a:prstGeom prst="rect">
            <a:avLst/>
          </a:prstGeom>
          <a:solidFill>
            <a:srgbClr val="000080"/>
          </a:solidFill>
          <a:ln w="9525">
            <a:noFill/>
            <a:miter lim="800000"/>
            <a:headEnd/>
            <a:tailEnd/>
          </a:ln>
        </p:spPr>
        <p:txBody>
          <a:bodyPr/>
          <a:lstStyle/>
          <a:p>
            <a:endParaRPr lang="ru-RU"/>
          </a:p>
        </p:txBody>
      </p:sp>
      <p:sp>
        <p:nvSpPr>
          <p:cNvPr id="24053" name="Freeform 501"/>
          <p:cNvSpPr>
            <a:spLocks noEditPoints="1"/>
          </p:cNvSpPr>
          <p:nvPr/>
        </p:nvSpPr>
        <p:spPr bwMode="auto">
          <a:xfrm>
            <a:off x="4851400" y="4838700"/>
            <a:ext cx="60325" cy="104775"/>
          </a:xfrm>
          <a:custGeom>
            <a:avLst/>
            <a:gdLst>
              <a:gd name="T0" fmla="*/ 79 w 129"/>
              <a:gd name="T1" fmla="*/ 196 h 196"/>
              <a:gd name="T2" fmla="*/ 103 w 129"/>
              <a:gd name="T3" fmla="*/ 196 h 196"/>
              <a:gd name="T4" fmla="*/ 103 w 129"/>
              <a:gd name="T5" fmla="*/ 147 h 196"/>
              <a:gd name="T6" fmla="*/ 129 w 129"/>
              <a:gd name="T7" fmla="*/ 147 h 196"/>
              <a:gd name="T8" fmla="*/ 129 w 129"/>
              <a:gd name="T9" fmla="*/ 124 h 196"/>
              <a:gd name="T10" fmla="*/ 103 w 129"/>
              <a:gd name="T11" fmla="*/ 124 h 196"/>
              <a:gd name="T12" fmla="*/ 103 w 129"/>
              <a:gd name="T13" fmla="*/ 0 h 196"/>
              <a:gd name="T14" fmla="*/ 79 w 129"/>
              <a:gd name="T15" fmla="*/ 0 h 196"/>
              <a:gd name="T16" fmla="*/ 0 w 129"/>
              <a:gd name="T17" fmla="*/ 122 h 196"/>
              <a:gd name="T18" fmla="*/ 0 w 129"/>
              <a:gd name="T19" fmla="*/ 147 h 196"/>
              <a:gd name="T20" fmla="*/ 79 w 129"/>
              <a:gd name="T21" fmla="*/ 147 h 196"/>
              <a:gd name="T22" fmla="*/ 79 w 129"/>
              <a:gd name="T23" fmla="*/ 196 h 196"/>
              <a:gd name="T24" fmla="*/ 22 w 129"/>
              <a:gd name="T25" fmla="*/ 124 h 196"/>
              <a:gd name="T26" fmla="*/ 79 w 129"/>
              <a:gd name="T27" fmla="*/ 34 h 196"/>
              <a:gd name="T28" fmla="*/ 79 w 129"/>
              <a:gd name="T29" fmla="*/ 124 h 196"/>
              <a:gd name="T30" fmla="*/ 22 w 129"/>
              <a:gd name="T31" fmla="*/ 124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4"/>
                </a:lnTo>
                <a:lnTo>
                  <a:pt x="103" y="124"/>
                </a:lnTo>
                <a:lnTo>
                  <a:pt x="103" y="0"/>
                </a:lnTo>
                <a:lnTo>
                  <a:pt x="79" y="0"/>
                </a:lnTo>
                <a:lnTo>
                  <a:pt x="0" y="122"/>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4054" name="Freeform 502"/>
          <p:cNvSpPr>
            <a:spLocks noEditPoints="1"/>
          </p:cNvSpPr>
          <p:nvPr/>
        </p:nvSpPr>
        <p:spPr bwMode="auto">
          <a:xfrm>
            <a:off x="4918075" y="4838700"/>
            <a:ext cx="60325" cy="104775"/>
          </a:xfrm>
          <a:custGeom>
            <a:avLst/>
            <a:gdLst>
              <a:gd name="T0" fmla="*/ 79 w 129"/>
              <a:gd name="T1" fmla="*/ 196 h 196"/>
              <a:gd name="T2" fmla="*/ 104 w 129"/>
              <a:gd name="T3" fmla="*/ 196 h 196"/>
              <a:gd name="T4" fmla="*/ 104 w 129"/>
              <a:gd name="T5" fmla="*/ 147 h 196"/>
              <a:gd name="T6" fmla="*/ 129 w 129"/>
              <a:gd name="T7" fmla="*/ 147 h 196"/>
              <a:gd name="T8" fmla="*/ 129 w 129"/>
              <a:gd name="T9" fmla="*/ 124 h 196"/>
              <a:gd name="T10" fmla="*/ 104 w 129"/>
              <a:gd name="T11" fmla="*/ 124 h 196"/>
              <a:gd name="T12" fmla="*/ 104 w 129"/>
              <a:gd name="T13" fmla="*/ 0 h 196"/>
              <a:gd name="T14" fmla="*/ 79 w 129"/>
              <a:gd name="T15" fmla="*/ 0 h 196"/>
              <a:gd name="T16" fmla="*/ 0 w 129"/>
              <a:gd name="T17" fmla="*/ 122 h 196"/>
              <a:gd name="T18" fmla="*/ 0 w 129"/>
              <a:gd name="T19" fmla="*/ 147 h 196"/>
              <a:gd name="T20" fmla="*/ 79 w 129"/>
              <a:gd name="T21" fmla="*/ 147 h 196"/>
              <a:gd name="T22" fmla="*/ 79 w 129"/>
              <a:gd name="T23" fmla="*/ 196 h 196"/>
              <a:gd name="T24" fmla="*/ 22 w 129"/>
              <a:gd name="T25" fmla="*/ 124 h 196"/>
              <a:gd name="T26" fmla="*/ 79 w 129"/>
              <a:gd name="T27" fmla="*/ 34 h 196"/>
              <a:gd name="T28" fmla="*/ 79 w 129"/>
              <a:gd name="T29" fmla="*/ 124 h 196"/>
              <a:gd name="T30" fmla="*/ 22 w 129"/>
              <a:gd name="T31" fmla="*/ 124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4" y="196"/>
                </a:lnTo>
                <a:lnTo>
                  <a:pt x="104" y="147"/>
                </a:lnTo>
                <a:lnTo>
                  <a:pt x="129" y="147"/>
                </a:lnTo>
                <a:lnTo>
                  <a:pt x="129" y="124"/>
                </a:lnTo>
                <a:lnTo>
                  <a:pt x="104" y="124"/>
                </a:lnTo>
                <a:lnTo>
                  <a:pt x="104" y="0"/>
                </a:lnTo>
                <a:lnTo>
                  <a:pt x="79" y="0"/>
                </a:lnTo>
                <a:lnTo>
                  <a:pt x="0" y="122"/>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4055" name="Freeform 503"/>
          <p:cNvSpPr>
            <a:spLocks/>
          </p:cNvSpPr>
          <p:nvPr/>
        </p:nvSpPr>
        <p:spPr bwMode="auto">
          <a:xfrm>
            <a:off x="5530850" y="4833938"/>
            <a:ext cx="50800" cy="111125"/>
          </a:xfrm>
          <a:custGeom>
            <a:avLst/>
            <a:gdLst>
              <a:gd name="T0" fmla="*/ 0 w 108"/>
              <a:gd name="T1" fmla="*/ 140 h 212"/>
              <a:gd name="T2" fmla="*/ 0 w 108"/>
              <a:gd name="T3" fmla="*/ 149 h 212"/>
              <a:gd name="T4" fmla="*/ 1 w 108"/>
              <a:gd name="T5" fmla="*/ 163 h 212"/>
              <a:gd name="T6" fmla="*/ 3 w 108"/>
              <a:gd name="T7" fmla="*/ 177 h 212"/>
              <a:gd name="T8" fmla="*/ 7 w 108"/>
              <a:gd name="T9" fmla="*/ 187 h 212"/>
              <a:gd name="T10" fmla="*/ 13 w 108"/>
              <a:gd name="T11" fmla="*/ 195 h 212"/>
              <a:gd name="T12" fmla="*/ 21 w 108"/>
              <a:gd name="T13" fmla="*/ 202 h 212"/>
              <a:gd name="T14" fmla="*/ 30 w 108"/>
              <a:gd name="T15" fmla="*/ 208 h 212"/>
              <a:gd name="T16" fmla="*/ 42 w 108"/>
              <a:gd name="T17" fmla="*/ 211 h 212"/>
              <a:gd name="T18" fmla="*/ 54 w 108"/>
              <a:gd name="T19" fmla="*/ 212 h 212"/>
              <a:gd name="T20" fmla="*/ 67 w 108"/>
              <a:gd name="T21" fmla="*/ 211 h 212"/>
              <a:gd name="T22" fmla="*/ 79 w 108"/>
              <a:gd name="T23" fmla="*/ 208 h 212"/>
              <a:gd name="T24" fmla="*/ 87 w 108"/>
              <a:gd name="T25" fmla="*/ 204 h 212"/>
              <a:gd name="T26" fmla="*/ 96 w 108"/>
              <a:gd name="T27" fmla="*/ 197 h 212"/>
              <a:gd name="T28" fmla="*/ 101 w 108"/>
              <a:gd name="T29" fmla="*/ 187 h 212"/>
              <a:gd name="T30" fmla="*/ 105 w 108"/>
              <a:gd name="T31" fmla="*/ 177 h 212"/>
              <a:gd name="T32" fmla="*/ 107 w 108"/>
              <a:gd name="T33" fmla="*/ 164 h 212"/>
              <a:gd name="T34" fmla="*/ 108 w 108"/>
              <a:gd name="T35" fmla="*/ 149 h 212"/>
              <a:gd name="T36" fmla="*/ 108 w 108"/>
              <a:gd name="T37" fmla="*/ 0 h 212"/>
              <a:gd name="T38" fmla="*/ 83 w 108"/>
              <a:gd name="T39" fmla="*/ 0 h 212"/>
              <a:gd name="T40" fmla="*/ 83 w 108"/>
              <a:gd name="T41" fmla="*/ 138 h 212"/>
              <a:gd name="T42" fmla="*/ 83 w 108"/>
              <a:gd name="T43" fmla="*/ 149 h 212"/>
              <a:gd name="T44" fmla="*/ 83 w 108"/>
              <a:gd name="T45" fmla="*/ 158 h 212"/>
              <a:gd name="T46" fmla="*/ 82 w 108"/>
              <a:gd name="T47" fmla="*/ 165 h 212"/>
              <a:gd name="T48" fmla="*/ 80 w 108"/>
              <a:gd name="T49" fmla="*/ 171 h 212"/>
              <a:gd name="T50" fmla="*/ 75 w 108"/>
              <a:gd name="T51" fmla="*/ 178 h 212"/>
              <a:gd name="T52" fmla="*/ 69 w 108"/>
              <a:gd name="T53" fmla="*/ 183 h 212"/>
              <a:gd name="T54" fmla="*/ 63 w 108"/>
              <a:gd name="T55" fmla="*/ 185 h 212"/>
              <a:gd name="T56" fmla="*/ 53 w 108"/>
              <a:gd name="T57" fmla="*/ 186 h 212"/>
              <a:gd name="T58" fmla="*/ 46 w 108"/>
              <a:gd name="T59" fmla="*/ 186 h 212"/>
              <a:gd name="T60" fmla="*/ 40 w 108"/>
              <a:gd name="T61" fmla="*/ 184 h 212"/>
              <a:gd name="T62" fmla="*/ 34 w 108"/>
              <a:gd name="T63" fmla="*/ 182 h 212"/>
              <a:gd name="T64" fmla="*/ 31 w 108"/>
              <a:gd name="T65" fmla="*/ 177 h 212"/>
              <a:gd name="T66" fmla="*/ 28 w 108"/>
              <a:gd name="T67" fmla="*/ 172 h 212"/>
              <a:gd name="T68" fmla="*/ 26 w 108"/>
              <a:gd name="T69" fmla="*/ 165 h 212"/>
              <a:gd name="T70" fmla="*/ 24 w 108"/>
              <a:gd name="T71" fmla="*/ 157 h 212"/>
              <a:gd name="T72" fmla="*/ 24 w 108"/>
              <a:gd name="T73" fmla="*/ 148 h 212"/>
              <a:gd name="T74" fmla="*/ 24 w 108"/>
              <a:gd name="T75" fmla="*/ 140 h 212"/>
              <a:gd name="T76" fmla="*/ 0 w 108"/>
              <a:gd name="T77" fmla="*/ 140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40"/>
                </a:moveTo>
                <a:lnTo>
                  <a:pt x="0" y="149"/>
                </a:lnTo>
                <a:lnTo>
                  <a:pt x="1" y="163"/>
                </a:lnTo>
                <a:lnTo>
                  <a:pt x="3" y="177"/>
                </a:lnTo>
                <a:lnTo>
                  <a:pt x="7" y="187"/>
                </a:lnTo>
                <a:lnTo>
                  <a:pt x="13" y="195"/>
                </a:lnTo>
                <a:lnTo>
                  <a:pt x="21" y="202"/>
                </a:lnTo>
                <a:lnTo>
                  <a:pt x="30" y="208"/>
                </a:lnTo>
                <a:lnTo>
                  <a:pt x="42" y="211"/>
                </a:lnTo>
                <a:lnTo>
                  <a:pt x="54" y="212"/>
                </a:lnTo>
                <a:lnTo>
                  <a:pt x="67" y="211"/>
                </a:lnTo>
                <a:lnTo>
                  <a:pt x="79" y="208"/>
                </a:lnTo>
                <a:lnTo>
                  <a:pt x="87" y="204"/>
                </a:lnTo>
                <a:lnTo>
                  <a:pt x="96" y="197"/>
                </a:lnTo>
                <a:lnTo>
                  <a:pt x="101" y="187"/>
                </a:lnTo>
                <a:lnTo>
                  <a:pt x="105" y="177"/>
                </a:lnTo>
                <a:lnTo>
                  <a:pt x="107" y="164"/>
                </a:lnTo>
                <a:lnTo>
                  <a:pt x="108" y="149"/>
                </a:lnTo>
                <a:lnTo>
                  <a:pt x="108" y="0"/>
                </a:lnTo>
                <a:lnTo>
                  <a:pt x="83" y="0"/>
                </a:lnTo>
                <a:lnTo>
                  <a:pt x="83" y="138"/>
                </a:lnTo>
                <a:lnTo>
                  <a:pt x="83" y="149"/>
                </a:lnTo>
                <a:lnTo>
                  <a:pt x="83" y="158"/>
                </a:lnTo>
                <a:lnTo>
                  <a:pt x="82" y="165"/>
                </a:lnTo>
                <a:lnTo>
                  <a:pt x="80" y="171"/>
                </a:lnTo>
                <a:lnTo>
                  <a:pt x="75" y="178"/>
                </a:lnTo>
                <a:lnTo>
                  <a:pt x="69" y="183"/>
                </a:lnTo>
                <a:lnTo>
                  <a:pt x="63" y="185"/>
                </a:lnTo>
                <a:lnTo>
                  <a:pt x="53" y="186"/>
                </a:lnTo>
                <a:lnTo>
                  <a:pt x="46" y="186"/>
                </a:lnTo>
                <a:lnTo>
                  <a:pt x="40" y="184"/>
                </a:lnTo>
                <a:lnTo>
                  <a:pt x="34" y="182"/>
                </a:lnTo>
                <a:lnTo>
                  <a:pt x="31" y="177"/>
                </a:lnTo>
                <a:lnTo>
                  <a:pt x="28" y="172"/>
                </a:lnTo>
                <a:lnTo>
                  <a:pt x="26" y="165"/>
                </a:lnTo>
                <a:lnTo>
                  <a:pt x="24" y="157"/>
                </a:lnTo>
                <a:lnTo>
                  <a:pt x="24" y="148"/>
                </a:lnTo>
                <a:lnTo>
                  <a:pt x="24" y="140"/>
                </a:lnTo>
                <a:lnTo>
                  <a:pt x="0" y="140"/>
                </a:lnTo>
                <a:close/>
              </a:path>
            </a:pathLst>
          </a:custGeom>
          <a:solidFill>
            <a:srgbClr val="000080"/>
          </a:solidFill>
          <a:ln w="9525">
            <a:noFill/>
            <a:round/>
            <a:headEnd/>
            <a:tailEnd/>
          </a:ln>
        </p:spPr>
        <p:txBody>
          <a:bodyPr/>
          <a:lstStyle/>
          <a:p>
            <a:endParaRPr lang="ru-RU"/>
          </a:p>
        </p:txBody>
      </p:sp>
      <p:sp>
        <p:nvSpPr>
          <p:cNvPr id="24056" name="Freeform 504"/>
          <p:cNvSpPr>
            <a:spLocks noEditPoints="1"/>
          </p:cNvSpPr>
          <p:nvPr/>
        </p:nvSpPr>
        <p:spPr bwMode="auto">
          <a:xfrm>
            <a:off x="5594350" y="4860925"/>
            <a:ext cx="58738" cy="84138"/>
          </a:xfrm>
          <a:custGeom>
            <a:avLst/>
            <a:gdLst>
              <a:gd name="T0" fmla="*/ 97 w 123"/>
              <a:gd name="T1" fmla="*/ 113 h 159"/>
              <a:gd name="T2" fmla="*/ 90 w 123"/>
              <a:gd name="T3" fmla="*/ 124 h 159"/>
              <a:gd name="T4" fmla="*/ 82 w 123"/>
              <a:gd name="T5" fmla="*/ 131 h 159"/>
              <a:gd name="T6" fmla="*/ 70 w 123"/>
              <a:gd name="T7" fmla="*/ 135 h 159"/>
              <a:gd name="T8" fmla="*/ 55 w 123"/>
              <a:gd name="T9" fmla="*/ 134 h 159"/>
              <a:gd name="T10" fmla="*/ 41 w 123"/>
              <a:gd name="T11" fmla="*/ 128 h 159"/>
              <a:gd name="T12" fmla="*/ 30 w 123"/>
              <a:gd name="T13" fmla="*/ 117 h 159"/>
              <a:gd name="T14" fmla="*/ 25 w 123"/>
              <a:gd name="T15" fmla="*/ 98 h 159"/>
              <a:gd name="T16" fmla="*/ 123 w 123"/>
              <a:gd name="T17" fmla="*/ 88 h 159"/>
              <a:gd name="T18" fmla="*/ 122 w 123"/>
              <a:gd name="T19" fmla="*/ 60 h 159"/>
              <a:gd name="T20" fmla="*/ 114 w 123"/>
              <a:gd name="T21" fmla="*/ 31 h 159"/>
              <a:gd name="T22" fmla="*/ 98 w 123"/>
              <a:gd name="T23" fmla="*/ 12 h 159"/>
              <a:gd name="T24" fmla="*/ 76 w 123"/>
              <a:gd name="T25" fmla="*/ 1 h 159"/>
              <a:gd name="T26" fmla="*/ 48 w 123"/>
              <a:gd name="T27" fmla="*/ 1 h 159"/>
              <a:gd name="T28" fmla="*/ 25 w 123"/>
              <a:gd name="T29" fmla="*/ 12 h 159"/>
              <a:gd name="T30" fmla="*/ 9 w 123"/>
              <a:gd name="T31" fmla="*/ 33 h 159"/>
              <a:gd name="T32" fmla="*/ 1 w 123"/>
              <a:gd name="T33" fmla="*/ 63 h 159"/>
              <a:gd name="T34" fmla="*/ 1 w 123"/>
              <a:gd name="T35" fmla="*/ 98 h 159"/>
              <a:gd name="T36" fmla="*/ 9 w 123"/>
              <a:gd name="T37" fmla="*/ 127 h 159"/>
              <a:gd name="T38" fmla="*/ 25 w 123"/>
              <a:gd name="T39" fmla="*/ 147 h 159"/>
              <a:gd name="T40" fmla="*/ 48 w 123"/>
              <a:gd name="T41" fmla="*/ 157 h 159"/>
              <a:gd name="T42" fmla="*/ 72 w 123"/>
              <a:gd name="T43" fmla="*/ 157 h 159"/>
              <a:gd name="T44" fmla="*/ 94 w 123"/>
              <a:gd name="T45" fmla="*/ 150 h 159"/>
              <a:gd name="T46" fmla="*/ 108 w 123"/>
              <a:gd name="T47" fmla="*/ 138 h 159"/>
              <a:gd name="T48" fmla="*/ 119 w 123"/>
              <a:gd name="T49" fmla="*/ 119 h 159"/>
              <a:gd name="T50" fmla="*/ 99 w 123"/>
              <a:gd name="T51" fmla="*/ 107 h 159"/>
              <a:gd name="T52" fmla="*/ 25 w 123"/>
              <a:gd name="T53" fmla="*/ 56 h 159"/>
              <a:gd name="T54" fmla="*/ 31 w 123"/>
              <a:gd name="T55" fmla="*/ 40 h 159"/>
              <a:gd name="T56" fmla="*/ 41 w 123"/>
              <a:gd name="T57" fmla="*/ 28 h 159"/>
              <a:gd name="T58" fmla="*/ 53 w 123"/>
              <a:gd name="T59" fmla="*/ 24 h 159"/>
              <a:gd name="T60" fmla="*/ 70 w 123"/>
              <a:gd name="T61" fmla="*/ 24 h 159"/>
              <a:gd name="T62" fmla="*/ 84 w 123"/>
              <a:gd name="T63" fmla="*/ 29 h 159"/>
              <a:gd name="T64" fmla="*/ 94 w 123"/>
              <a:gd name="T65" fmla="*/ 40 h 159"/>
              <a:gd name="T66" fmla="*/ 98 w 123"/>
              <a:gd name="T67" fmla="*/ 56 h 159"/>
              <a:gd name="T68" fmla="*/ 24 w 123"/>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7"/>
                </a:moveTo>
                <a:lnTo>
                  <a:pt x="97" y="113"/>
                </a:lnTo>
                <a:lnTo>
                  <a:pt x="94" y="119"/>
                </a:lnTo>
                <a:lnTo>
                  <a:pt x="90" y="124"/>
                </a:lnTo>
                <a:lnTo>
                  <a:pt x="86" y="128"/>
                </a:lnTo>
                <a:lnTo>
                  <a:pt x="82" y="131"/>
                </a:lnTo>
                <a:lnTo>
                  <a:pt x="77" y="133"/>
                </a:lnTo>
                <a:lnTo>
                  <a:pt x="70" y="135"/>
                </a:lnTo>
                <a:lnTo>
                  <a:pt x="63" y="135"/>
                </a:lnTo>
                <a:lnTo>
                  <a:pt x="55" y="134"/>
                </a:lnTo>
                <a:lnTo>
                  <a:pt x="47" y="132"/>
                </a:lnTo>
                <a:lnTo>
                  <a:pt x="41" y="128"/>
                </a:lnTo>
                <a:lnTo>
                  <a:pt x="35" y="123"/>
                </a:lnTo>
                <a:lnTo>
                  <a:pt x="30" y="117"/>
                </a:lnTo>
                <a:lnTo>
                  <a:pt x="27" y="109"/>
                </a:lnTo>
                <a:lnTo>
                  <a:pt x="25" y="98"/>
                </a:lnTo>
                <a:lnTo>
                  <a:pt x="24" y="88"/>
                </a:lnTo>
                <a:lnTo>
                  <a:pt x="123" y="88"/>
                </a:lnTo>
                <a:lnTo>
                  <a:pt x="123" y="76"/>
                </a:lnTo>
                <a:lnTo>
                  <a:pt x="122" y="60"/>
                </a:lnTo>
                <a:lnTo>
                  <a:pt x="119" y="43"/>
                </a:lnTo>
                <a:lnTo>
                  <a:pt x="114" y="31"/>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7"/>
                </a:lnTo>
                <a:lnTo>
                  <a:pt x="61" y="159"/>
                </a:lnTo>
                <a:lnTo>
                  <a:pt x="72" y="157"/>
                </a:lnTo>
                <a:lnTo>
                  <a:pt x="84" y="155"/>
                </a:lnTo>
                <a:lnTo>
                  <a:pt x="94" y="150"/>
                </a:lnTo>
                <a:lnTo>
                  <a:pt x="102" y="145"/>
                </a:lnTo>
                <a:lnTo>
                  <a:pt x="108" y="138"/>
                </a:lnTo>
                <a:lnTo>
                  <a:pt x="115" y="128"/>
                </a:lnTo>
                <a:lnTo>
                  <a:pt x="119" y="119"/>
                </a:lnTo>
                <a:lnTo>
                  <a:pt x="121" y="107"/>
                </a:lnTo>
                <a:lnTo>
                  <a:pt x="99" y="107"/>
                </a:lnTo>
                <a:close/>
                <a:moveTo>
                  <a:pt x="24" y="67"/>
                </a:moveTo>
                <a:lnTo>
                  <a:pt x="25" y="56"/>
                </a:lnTo>
                <a:lnTo>
                  <a:pt x="27" y="48"/>
                </a:lnTo>
                <a:lnTo>
                  <a:pt x="31" y="40"/>
                </a:lnTo>
                <a:lnTo>
                  <a:pt x="36" y="34"/>
                </a:lnTo>
                <a:lnTo>
                  <a:pt x="41" y="28"/>
                </a:lnTo>
                <a:lnTo>
                  <a:pt x="47" y="25"/>
                </a:lnTo>
                <a:lnTo>
                  <a:pt x="53" y="24"/>
                </a:lnTo>
                <a:lnTo>
                  <a:pt x="62" y="22"/>
                </a:lnTo>
                <a:lnTo>
                  <a:pt x="70" y="24"/>
                </a:lnTo>
                <a:lnTo>
                  <a:pt x="78" y="25"/>
                </a:lnTo>
                <a:lnTo>
                  <a:pt x="84" y="29"/>
                </a:lnTo>
                <a:lnTo>
                  <a:pt x="89"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4057" name="Freeform 505"/>
          <p:cNvSpPr>
            <a:spLocks noEditPoints="1"/>
          </p:cNvSpPr>
          <p:nvPr/>
        </p:nvSpPr>
        <p:spPr bwMode="auto">
          <a:xfrm>
            <a:off x="5661025" y="4860925"/>
            <a:ext cx="60325" cy="84138"/>
          </a:xfrm>
          <a:custGeom>
            <a:avLst/>
            <a:gdLst>
              <a:gd name="T0" fmla="*/ 91 w 129"/>
              <a:gd name="T1" fmla="*/ 99 h 159"/>
              <a:gd name="T2" fmla="*/ 88 w 129"/>
              <a:gd name="T3" fmla="*/ 114 h 159"/>
              <a:gd name="T4" fmla="*/ 79 w 129"/>
              <a:gd name="T5" fmla="*/ 126 h 159"/>
              <a:gd name="T6" fmla="*/ 65 w 129"/>
              <a:gd name="T7" fmla="*/ 134 h 159"/>
              <a:gd name="T8" fmla="*/ 49 w 129"/>
              <a:gd name="T9" fmla="*/ 137 h 159"/>
              <a:gd name="T10" fmla="*/ 38 w 129"/>
              <a:gd name="T11" fmla="*/ 135 h 159"/>
              <a:gd name="T12" fmla="*/ 31 w 129"/>
              <a:gd name="T13" fmla="*/ 131 h 159"/>
              <a:gd name="T14" fmla="*/ 26 w 129"/>
              <a:gd name="T15" fmla="*/ 123 h 159"/>
              <a:gd name="T16" fmla="*/ 24 w 129"/>
              <a:gd name="T17" fmla="*/ 113 h 159"/>
              <a:gd name="T18" fmla="*/ 25 w 129"/>
              <a:gd name="T19" fmla="*/ 103 h 159"/>
              <a:gd name="T20" fmla="*/ 30 w 129"/>
              <a:gd name="T21" fmla="*/ 96 h 159"/>
              <a:gd name="T22" fmla="*/ 37 w 129"/>
              <a:gd name="T23" fmla="*/ 90 h 159"/>
              <a:gd name="T24" fmla="*/ 47 w 129"/>
              <a:gd name="T25" fmla="*/ 88 h 159"/>
              <a:gd name="T26" fmla="*/ 71 w 129"/>
              <a:gd name="T27" fmla="*/ 84 h 159"/>
              <a:gd name="T28" fmla="*/ 91 w 129"/>
              <a:gd name="T29" fmla="*/ 77 h 159"/>
              <a:gd name="T30" fmla="*/ 93 w 129"/>
              <a:gd name="T31" fmla="*/ 140 h 159"/>
              <a:gd name="T32" fmla="*/ 96 w 129"/>
              <a:gd name="T33" fmla="*/ 148 h 159"/>
              <a:gd name="T34" fmla="*/ 101 w 129"/>
              <a:gd name="T35" fmla="*/ 154 h 159"/>
              <a:gd name="T36" fmla="*/ 110 w 129"/>
              <a:gd name="T37" fmla="*/ 157 h 159"/>
              <a:gd name="T38" fmla="*/ 121 w 129"/>
              <a:gd name="T39" fmla="*/ 156 h 159"/>
              <a:gd name="T40" fmla="*/ 129 w 129"/>
              <a:gd name="T41" fmla="*/ 135 h 159"/>
              <a:gd name="T42" fmla="*/ 118 w 129"/>
              <a:gd name="T43" fmla="*/ 135 h 159"/>
              <a:gd name="T44" fmla="*/ 114 w 129"/>
              <a:gd name="T45" fmla="*/ 127 h 159"/>
              <a:gd name="T46" fmla="*/ 114 w 129"/>
              <a:gd name="T47" fmla="*/ 46 h 159"/>
              <a:gd name="T48" fmla="*/ 111 w 129"/>
              <a:gd name="T49" fmla="*/ 26 h 159"/>
              <a:gd name="T50" fmla="*/ 101 w 129"/>
              <a:gd name="T51" fmla="*/ 11 h 159"/>
              <a:gd name="T52" fmla="*/ 84 w 129"/>
              <a:gd name="T53" fmla="*/ 3 h 159"/>
              <a:gd name="T54" fmla="*/ 61 w 129"/>
              <a:gd name="T55" fmla="*/ 0 h 159"/>
              <a:gd name="T56" fmla="*/ 38 w 129"/>
              <a:gd name="T57" fmla="*/ 4 h 159"/>
              <a:gd name="T58" fmla="*/ 21 w 129"/>
              <a:gd name="T59" fmla="*/ 13 h 159"/>
              <a:gd name="T60" fmla="*/ 11 w 129"/>
              <a:gd name="T61" fmla="*/ 28 h 159"/>
              <a:gd name="T62" fmla="*/ 6 w 129"/>
              <a:gd name="T63" fmla="*/ 48 h 159"/>
              <a:gd name="T64" fmla="*/ 28 w 129"/>
              <a:gd name="T65" fmla="*/ 49 h 159"/>
              <a:gd name="T66" fmla="*/ 31 w 129"/>
              <a:gd name="T67" fmla="*/ 38 h 159"/>
              <a:gd name="T68" fmla="*/ 37 w 129"/>
              <a:gd name="T69" fmla="*/ 29 h 159"/>
              <a:gd name="T70" fmla="*/ 46 w 129"/>
              <a:gd name="T71" fmla="*/ 24 h 159"/>
              <a:gd name="T72" fmla="*/ 60 w 129"/>
              <a:gd name="T73" fmla="*/ 22 h 159"/>
              <a:gd name="T74" fmla="*/ 74 w 129"/>
              <a:gd name="T75" fmla="*/ 24 h 159"/>
              <a:gd name="T76" fmla="*/ 83 w 129"/>
              <a:gd name="T77" fmla="*/ 28 h 159"/>
              <a:gd name="T78" fmla="*/ 89 w 129"/>
              <a:gd name="T79" fmla="*/ 35 h 159"/>
              <a:gd name="T80" fmla="*/ 91 w 129"/>
              <a:gd name="T81" fmla="*/ 45 h 159"/>
              <a:gd name="T82" fmla="*/ 90 w 129"/>
              <a:gd name="T83" fmla="*/ 55 h 159"/>
              <a:gd name="T84" fmla="*/ 84 w 129"/>
              <a:gd name="T85" fmla="*/ 60 h 159"/>
              <a:gd name="T86" fmla="*/ 71 w 129"/>
              <a:gd name="T87" fmla="*/ 63 h 159"/>
              <a:gd name="T88" fmla="*/ 47 w 129"/>
              <a:gd name="T89" fmla="*/ 65 h 159"/>
              <a:gd name="T90" fmla="*/ 26 w 129"/>
              <a:gd name="T91" fmla="*/ 71 h 159"/>
              <a:gd name="T92" fmla="*/ 12 w 129"/>
              <a:gd name="T93" fmla="*/ 81 h 159"/>
              <a:gd name="T94" fmla="*/ 3 w 129"/>
              <a:gd name="T95" fmla="*/ 95 h 159"/>
              <a:gd name="T96" fmla="*/ 0 w 129"/>
              <a:gd name="T97" fmla="*/ 113 h 159"/>
              <a:gd name="T98" fmla="*/ 3 w 129"/>
              <a:gd name="T99" fmla="*/ 132 h 159"/>
              <a:gd name="T100" fmla="*/ 12 w 129"/>
              <a:gd name="T101" fmla="*/ 147 h 159"/>
              <a:gd name="T102" fmla="*/ 25 w 129"/>
              <a:gd name="T103" fmla="*/ 155 h 159"/>
              <a:gd name="T104" fmla="*/ 44 w 129"/>
              <a:gd name="T105" fmla="*/ 159 h 159"/>
              <a:gd name="T106" fmla="*/ 71 w 129"/>
              <a:gd name="T107" fmla="*/ 153 h 159"/>
              <a:gd name="T108" fmla="*/ 93 w 129"/>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7"/>
                </a:lnTo>
                <a:lnTo>
                  <a:pt x="88" y="114"/>
                </a:lnTo>
                <a:lnTo>
                  <a:pt x="84" y="120"/>
                </a:lnTo>
                <a:lnTo>
                  <a:pt x="79" y="126"/>
                </a:lnTo>
                <a:lnTo>
                  <a:pt x="73" y="131"/>
                </a:lnTo>
                <a:lnTo>
                  <a:pt x="65" y="134"/>
                </a:lnTo>
                <a:lnTo>
                  <a:pt x="58" y="135"/>
                </a:lnTo>
                <a:lnTo>
                  <a:pt x="49" y="137"/>
                </a:lnTo>
                <a:lnTo>
                  <a:pt x="43" y="137"/>
                </a:lnTo>
                <a:lnTo>
                  <a:pt x="38" y="135"/>
                </a:lnTo>
                <a:lnTo>
                  <a:pt x="34" y="133"/>
                </a:lnTo>
                <a:lnTo>
                  <a:pt x="31" y="131"/>
                </a:lnTo>
                <a:lnTo>
                  <a:pt x="27" y="127"/>
                </a:lnTo>
                <a:lnTo>
                  <a:pt x="26" y="123"/>
                </a:lnTo>
                <a:lnTo>
                  <a:pt x="24" y="118"/>
                </a:lnTo>
                <a:lnTo>
                  <a:pt x="24" y="113"/>
                </a:lnTo>
                <a:lnTo>
                  <a:pt x="24" y="107"/>
                </a:lnTo>
                <a:lnTo>
                  <a:pt x="25" y="103"/>
                </a:lnTo>
                <a:lnTo>
                  <a:pt x="27" y="99"/>
                </a:lnTo>
                <a:lnTo>
                  <a:pt x="30" y="96"/>
                </a:lnTo>
                <a:lnTo>
                  <a:pt x="33" y="92"/>
                </a:lnTo>
                <a:lnTo>
                  <a:pt x="37" y="90"/>
                </a:lnTo>
                <a:lnTo>
                  <a:pt x="42" y="89"/>
                </a:lnTo>
                <a:lnTo>
                  <a:pt x="47"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5" y="156"/>
                </a:lnTo>
                <a:lnTo>
                  <a:pt x="110" y="157"/>
                </a:lnTo>
                <a:lnTo>
                  <a:pt x="116" y="157"/>
                </a:lnTo>
                <a:lnTo>
                  <a:pt x="121" y="156"/>
                </a:lnTo>
                <a:lnTo>
                  <a:pt x="129" y="155"/>
                </a:lnTo>
                <a:lnTo>
                  <a:pt x="129" y="135"/>
                </a:lnTo>
                <a:lnTo>
                  <a:pt x="122" y="137"/>
                </a:lnTo>
                <a:lnTo>
                  <a:pt x="118" y="135"/>
                </a:lnTo>
                <a:lnTo>
                  <a:pt x="115" y="132"/>
                </a:lnTo>
                <a:lnTo>
                  <a:pt x="114" y="127"/>
                </a:lnTo>
                <a:lnTo>
                  <a:pt x="114" y="120"/>
                </a:lnTo>
                <a:lnTo>
                  <a:pt x="114" y="46"/>
                </a:lnTo>
                <a:lnTo>
                  <a:pt x="113" y="35"/>
                </a:lnTo>
                <a:lnTo>
                  <a:pt x="111" y="26"/>
                </a:lnTo>
                <a:lnTo>
                  <a:pt x="107" y="18"/>
                </a:lnTo>
                <a:lnTo>
                  <a:pt x="101" y="11"/>
                </a:lnTo>
                <a:lnTo>
                  <a:pt x="94" y="6"/>
                </a:lnTo>
                <a:lnTo>
                  <a:pt x="84" y="3"/>
                </a:lnTo>
                <a:lnTo>
                  <a:pt x="74" y="1"/>
                </a:lnTo>
                <a:lnTo>
                  <a:pt x="61" y="0"/>
                </a:lnTo>
                <a:lnTo>
                  <a:pt x="49" y="1"/>
                </a:lnTo>
                <a:lnTo>
                  <a:pt x="38" y="4"/>
                </a:lnTo>
                <a:lnTo>
                  <a:pt x="28" y="7"/>
                </a:lnTo>
                <a:lnTo>
                  <a:pt x="21" y="13"/>
                </a:lnTo>
                <a:lnTo>
                  <a:pt x="15" y="20"/>
                </a:lnTo>
                <a:lnTo>
                  <a:pt x="11" y="28"/>
                </a:lnTo>
                <a:lnTo>
                  <a:pt x="7" y="38"/>
                </a:lnTo>
                <a:lnTo>
                  <a:pt x="6" y="48"/>
                </a:lnTo>
                <a:lnTo>
                  <a:pt x="6" y="49"/>
                </a:lnTo>
                <a:lnTo>
                  <a:pt x="28" y="49"/>
                </a:lnTo>
                <a:lnTo>
                  <a:pt x="28" y="43"/>
                </a:lnTo>
                <a:lnTo>
                  <a:pt x="31" y="38"/>
                </a:lnTo>
                <a:lnTo>
                  <a:pt x="33" y="33"/>
                </a:lnTo>
                <a:lnTo>
                  <a:pt x="37" y="29"/>
                </a:lnTo>
                <a:lnTo>
                  <a:pt x="41" y="26"/>
                </a:lnTo>
                <a:lnTo>
                  <a:pt x="46" y="24"/>
                </a:lnTo>
                <a:lnTo>
                  <a:pt x="53" y="22"/>
                </a:lnTo>
                <a:lnTo>
                  <a:pt x="60" y="22"/>
                </a:lnTo>
                <a:lnTo>
                  <a:pt x="67" y="22"/>
                </a:lnTo>
                <a:lnTo>
                  <a:pt x="74" y="24"/>
                </a:lnTo>
                <a:lnTo>
                  <a:pt x="79" y="26"/>
                </a:lnTo>
                <a:lnTo>
                  <a:pt x="83" y="28"/>
                </a:lnTo>
                <a:lnTo>
                  <a:pt x="86" y="31"/>
                </a:lnTo>
                <a:lnTo>
                  <a:pt x="89" y="35"/>
                </a:lnTo>
                <a:lnTo>
                  <a:pt x="91" y="39"/>
                </a:lnTo>
                <a:lnTo>
                  <a:pt x="91" y="45"/>
                </a:lnTo>
                <a:lnTo>
                  <a:pt x="91" y="50"/>
                </a:lnTo>
                <a:lnTo>
                  <a:pt x="90" y="55"/>
                </a:lnTo>
                <a:lnTo>
                  <a:pt x="89" y="57"/>
                </a:lnTo>
                <a:lnTo>
                  <a:pt x="84" y="60"/>
                </a:lnTo>
                <a:lnTo>
                  <a:pt x="79" y="62"/>
                </a:lnTo>
                <a:lnTo>
                  <a:pt x="71" y="63"/>
                </a:lnTo>
                <a:lnTo>
                  <a:pt x="60" y="64"/>
                </a:lnTo>
                <a:lnTo>
                  <a:pt x="47" y="65"/>
                </a:lnTo>
                <a:lnTo>
                  <a:pt x="36" y="68"/>
                </a:lnTo>
                <a:lnTo>
                  <a:pt x="26" y="71"/>
                </a:lnTo>
                <a:lnTo>
                  <a:pt x="18" y="75"/>
                </a:lnTo>
                <a:lnTo>
                  <a:pt x="12" y="81"/>
                </a:lnTo>
                <a:lnTo>
                  <a:pt x="6" y="86"/>
                </a:lnTo>
                <a:lnTo>
                  <a:pt x="3" y="95"/>
                </a:lnTo>
                <a:lnTo>
                  <a:pt x="1" y="103"/>
                </a:lnTo>
                <a:lnTo>
                  <a:pt x="0" y="113"/>
                </a:lnTo>
                <a:lnTo>
                  <a:pt x="1" y="124"/>
                </a:lnTo>
                <a:lnTo>
                  <a:pt x="3" y="132"/>
                </a:lnTo>
                <a:lnTo>
                  <a:pt x="6" y="140"/>
                </a:lnTo>
                <a:lnTo>
                  <a:pt x="12" y="147"/>
                </a:lnTo>
                <a:lnTo>
                  <a:pt x="18" y="152"/>
                </a:lnTo>
                <a:lnTo>
                  <a:pt x="25" y="155"/>
                </a:lnTo>
                <a:lnTo>
                  <a:pt x="35" y="157"/>
                </a:lnTo>
                <a:lnTo>
                  <a:pt x="44" y="159"/>
                </a:lnTo>
                <a:lnTo>
                  <a:pt x="58" y="157"/>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4058" name="Freeform 506"/>
          <p:cNvSpPr>
            <a:spLocks/>
          </p:cNvSpPr>
          <p:nvPr/>
        </p:nvSpPr>
        <p:spPr bwMode="auto">
          <a:xfrm>
            <a:off x="5734050" y="4860925"/>
            <a:ext cx="52388" cy="82550"/>
          </a:xfrm>
          <a:custGeom>
            <a:avLst/>
            <a:gdLst>
              <a:gd name="T0" fmla="*/ 90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8 h 155"/>
              <a:gd name="T12" fmla="*/ 112 w 114"/>
              <a:gd name="T13" fmla="*/ 28 h 155"/>
              <a:gd name="T14" fmla="*/ 107 w 114"/>
              <a:gd name="T15" fmla="*/ 21 h 155"/>
              <a:gd name="T16" fmla="*/ 104 w 114"/>
              <a:gd name="T17" fmla="*/ 15 h 155"/>
              <a:gd name="T18" fmla="*/ 101 w 114"/>
              <a:gd name="T19" fmla="*/ 12 h 155"/>
              <a:gd name="T20" fmla="*/ 97 w 114"/>
              <a:gd name="T21" fmla="*/ 8 h 155"/>
              <a:gd name="T22" fmla="*/ 92 w 114"/>
              <a:gd name="T23" fmla="*/ 5 h 155"/>
              <a:gd name="T24" fmla="*/ 86 w 114"/>
              <a:gd name="T25" fmla="*/ 3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4 h 155"/>
              <a:gd name="T38" fmla="*/ 41 w 114"/>
              <a:gd name="T39" fmla="*/ 6 h 155"/>
              <a:gd name="T40" fmla="*/ 36 w 114"/>
              <a:gd name="T41" fmla="*/ 10 h 155"/>
              <a:gd name="T42" fmla="*/ 30 w 114"/>
              <a:gd name="T43" fmla="*/ 14 h 155"/>
              <a:gd name="T44" fmla="*/ 26 w 114"/>
              <a:gd name="T45" fmla="*/ 20 h 155"/>
              <a:gd name="T46" fmla="*/ 22 w 114"/>
              <a:gd name="T47" fmla="*/ 26 h 155"/>
              <a:gd name="T48" fmla="*/ 22 w 114"/>
              <a:gd name="T49" fmla="*/ 4 h 155"/>
              <a:gd name="T50" fmla="*/ 0 w 114"/>
              <a:gd name="T51" fmla="*/ 4 h 155"/>
              <a:gd name="T52" fmla="*/ 0 w 114"/>
              <a:gd name="T53" fmla="*/ 155 h 155"/>
              <a:gd name="T54" fmla="*/ 23 w 114"/>
              <a:gd name="T55" fmla="*/ 155 h 155"/>
              <a:gd name="T56" fmla="*/ 23 w 114"/>
              <a:gd name="T57" fmla="*/ 69 h 155"/>
              <a:gd name="T58" fmla="*/ 24 w 114"/>
              <a:gd name="T59" fmla="*/ 58 h 155"/>
              <a:gd name="T60" fmla="*/ 26 w 114"/>
              <a:gd name="T61" fmla="*/ 49 h 155"/>
              <a:gd name="T62" fmla="*/ 29 w 114"/>
              <a:gd name="T63" fmla="*/ 41 h 155"/>
              <a:gd name="T64" fmla="*/ 34 w 114"/>
              <a:gd name="T65" fmla="*/ 34 h 155"/>
              <a:gd name="T66" fmla="*/ 40 w 114"/>
              <a:gd name="T67" fmla="*/ 29 h 155"/>
              <a:gd name="T68" fmla="*/ 46 w 114"/>
              <a:gd name="T69" fmla="*/ 26 h 155"/>
              <a:gd name="T70" fmla="*/ 55 w 114"/>
              <a:gd name="T71" fmla="*/ 24 h 155"/>
              <a:gd name="T72" fmla="*/ 63 w 114"/>
              <a:gd name="T73" fmla="*/ 22 h 155"/>
              <a:gd name="T74" fmla="*/ 70 w 114"/>
              <a:gd name="T75" fmla="*/ 24 h 155"/>
              <a:gd name="T76" fmla="*/ 77 w 114"/>
              <a:gd name="T77" fmla="*/ 25 h 155"/>
              <a:gd name="T78" fmla="*/ 81 w 114"/>
              <a:gd name="T79" fmla="*/ 28 h 155"/>
              <a:gd name="T80" fmla="*/ 85 w 114"/>
              <a:gd name="T81" fmla="*/ 32 h 155"/>
              <a:gd name="T82" fmla="*/ 87 w 114"/>
              <a:gd name="T83" fmla="*/ 38 h 155"/>
              <a:gd name="T84" fmla="*/ 89 w 114"/>
              <a:gd name="T85" fmla="*/ 45 h 155"/>
              <a:gd name="T86" fmla="*/ 90 w 114"/>
              <a:gd name="T87" fmla="*/ 53 h 155"/>
              <a:gd name="T88" fmla="*/ 90 w 114"/>
              <a:gd name="T89" fmla="*/ 62 h 155"/>
              <a:gd name="T90" fmla="*/ 90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0" y="155"/>
                </a:moveTo>
                <a:lnTo>
                  <a:pt x="114" y="155"/>
                </a:lnTo>
                <a:lnTo>
                  <a:pt x="114" y="64"/>
                </a:lnTo>
                <a:lnTo>
                  <a:pt x="114" y="57"/>
                </a:lnTo>
                <a:lnTo>
                  <a:pt x="114" y="47"/>
                </a:lnTo>
                <a:lnTo>
                  <a:pt x="113" y="38"/>
                </a:lnTo>
                <a:lnTo>
                  <a:pt x="112" y="28"/>
                </a:lnTo>
                <a:lnTo>
                  <a:pt x="107" y="21"/>
                </a:lnTo>
                <a:lnTo>
                  <a:pt x="104" y="15"/>
                </a:lnTo>
                <a:lnTo>
                  <a:pt x="101" y="12"/>
                </a:lnTo>
                <a:lnTo>
                  <a:pt x="97" y="8"/>
                </a:lnTo>
                <a:lnTo>
                  <a:pt x="92" y="5"/>
                </a:lnTo>
                <a:lnTo>
                  <a:pt x="86" y="3"/>
                </a:lnTo>
                <a:lnTo>
                  <a:pt x="80" y="1"/>
                </a:lnTo>
                <a:lnTo>
                  <a:pt x="73" y="0"/>
                </a:lnTo>
                <a:lnTo>
                  <a:pt x="65" y="0"/>
                </a:lnTo>
                <a:lnTo>
                  <a:pt x="59" y="0"/>
                </a:lnTo>
                <a:lnTo>
                  <a:pt x="53" y="1"/>
                </a:lnTo>
                <a:lnTo>
                  <a:pt x="46" y="4"/>
                </a:lnTo>
                <a:lnTo>
                  <a:pt x="41" y="6"/>
                </a:lnTo>
                <a:lnTo>
                  <a:pt x="36" y="10"/>
                </a:lnTo>
                <a:lnTo>
                  <a:pt x="30" y="14"/>
                </a:lnTo>
                <a:lnTo>
                  <a:pt x="26" y="20"/>
                </a:lnTo>
                <a:lnTo>
                  <a:pt x="22" y="26"/>
                </a:lnTo>
                <a:lnTo>
                  <a:pt x="22" y="4"/>
                </a:lnTo>
                <a:lnTo>
                  <a:pt x="0" y="4"/>
                </a:lnTo>
                <a:lnTo>
                  <a:pt x="0" y="155"/>
                </a:lnTo>
                <a:lnTo>
                  <a:pt x="23" y="155"/>
                </a:lnTo>
                <a:lnTo>
                  <a:pt x="23" y="69"/>
                </a:lnTo>
                <a:lnTo>
                  <a:pt x="24" y="58"/>
                </a:lnTo>
                <a:lnTo>
                  <a:pt x="26" y="49"/>
                </a:lnTo>
                <a:lnTo>
                  <a:pt x="29" y="41"/>
                </a:lnTo>
                <a:lnTo>
                  <a:pt x="34" y="34"/>
                </a:lnTo>
                <a:lnTo>
                  <a:pt x="40" y="29"/>
                </a:lnTo>
                <a:lnTo>
                  <a:pt x="46" y="26"/>
                </a:lnTo>
                <a:lnTo>
                  <a:pt x="55" y="24"/>
                </a:lnTo>
                <a:lnTo>
                  <a:pt x="63" y="22"/>
                </a:lnTo>
                <a:lnTo>
                  <a:pt x="70" y="24"/>
                </a:lnTo>
                <a:lnTo>
                  <a:pt x="77" y="25"/>
                </a:lnTo>
                <a:lnTo>
                  <a:pt x="81" y="28"/>
                </a:lnTo>
                <a:lnTo>
                  <a:pt x="85" y="32"/>
                </a:lnTo>
                <a:lnTo>
                  <a:pt x="87" y="38"/>
                </a:lnTo>
                <a:lnTo>
                  <a:pt x="89" y="45"/>
                </a:lnTo>
                <a:lnTo>
                  <a:pt x="90" y="53"/>
                </a:lnTo>
                <a:lnTo>
                  <a:pt x="90" y="62"/>
                </a:lnTo>
                <a:lnTo>
                  <a:pt x="90" y="155"/>
                </a:lnTo>
                <a:close/>
              </a:path>
            </a:pathLst>
          </a:custGeom>
          <a:solidFill>
            <a:srgbClr val="000080"/>
          </a:solidFill>
          <a:ln w="9525">
            <a:noFill/>
            <a:round/>
            <a:headEnd/>
            <a:tailEnd/>
          </a:ln>
        </p:spPr>
        <p:txBody>
          <a:bodyPr/>
          <a:lstStyle/>
          <a:p>
            <a:endParaRPr lang="ru-RU"/>
          </a:p>
        </p:txBody>
      </p:sp>
      <p:sp>
        <p:nvSpPr>
          <p:cNvPr id="24059" name="Freeform 507"/>
          <p:cNvSpPr>
            <a:spLocks noEditPoints="1"/>
          </p:cNvSpPr>
          <p:nvPr/>
        </p:nvSpPr>
        <p:spPr bwMode="auto">
          <a:xfrm>
            <a:off x="5835650" y="4833938"/>
            <a:ext cx="63500" cy="109537"/>
          </a:xfrm>
          <a:custGeom>
            <a:avLst/>
            <a:gdLst>
              <a:gd name="T0" fmla="*/ 0 w 134"/>
              <a:gd name="T1" fmla="*/ 207 h 207"/>
              <a:gd name="T2" fmla="*/ 26 w 134"/>
              <a:gd name="T3" fmla="*/ 207 h 207"/>
              <a:gd name="T4" fmla="*/ 26 w 134"/>
              <a:gd name="T5" fmla="*/ 120 h 207"/>
              <a:gd name="T6" fmla="*/ 63 w 134"/>
              <a:gd name="T7" fmla="*/ 120 h 207"/>
              <a:gd name="T8" fmla="*/ 77 w 134"/>
              <a:gd name="T9" fmla="*/ 120 h 207"/>
              <a:gd name="T10" fmla="*/ 90 w 134"/>
              <a:gd name="T11" fmla="*/ 119 h 207"/>
              <a:gd name="T12" fmla="*/ 100 w 134"/>
              <a:gd name="T13" fmla="*/ 116 h 207"/>
              <a:gd name="T14" fmla="*/ 110 w 134"/>
              <a:gd name="T15" fmla="*/ 112 h 207"/>
              <a:gd name="T16" fmla="*/ 115 w 134"/>
              <a:gd name="T17" fmla="*/ 107 h 207"/>
              <a:gd name="T18" fmla="*/ 120 w 134"/>
              <a:gd name="T19" fmla="*/ 102 h 207"/>
              <a:gd name="T20" fmla="*/ 125 w 134"/>
              <a:gd name="T21" fmla="*/ 97 h 207"/>
              <a:gd name="T22" fmla="*/ 128 w 134"/>
              <a:gd name="T23" fmla="*/ 91 h 207"/>
              <a:gd name="T24" fmla="*/ 131 w 134"/>
              <a:gd name="T25" fmla="*/ 84 h 207"/>
              <a:gd name="T26" fmla="*/ 132 w 134"/>
              <a:gd name="T27" fmla="*/ 77 h 207"/>
              <a:gd name="T28" fmla="*/ 134 w 134"/>
              <a:gd name="T29" fmla="*/ 69 h 207"/>
              <a:gd name="T30" fmla="*/ 134 w 134"/>
              <a:gd name="T31" fmla="*/ 60 h 207"/>
              <a:gd name="T32" fmla="*/ 134 w 134"/>
              <a:gd name="T33" fmla="*/ 51 h 207"/>
              <a:gd name="T34" fmla="*/ 133 w 134"/>
              <a:gd name="T35" fmla="*/ 43 h 207"/>
              <a:gd name="T36" fmla="*/ 131 w 134"/>
              <a:gd name="T37" fmla="*/ 35 h 207"/>
              <a:gd name="T38" fmla="*/ 128 w 134"/>
              <a:gd name="T39" fmla="*/ 28 h 207"/>
              <a:gd name="T40" fmla="*/ 125 w 134"/>
              <a:gd name="T41" fmla="*/ 22 h 207"/>
              <a:gd name="T42" fmla="*/ 120 w 134"/>
              <a:gd name="T43" fmla="*/ 16 h 207"/>
              <a:gd name="T44" fmla="*/ 116 w 134"/>
              <a:gd name="T45" fmla="*/ 11 h 207"/>
              <a:gd name="T46" fmla="*/ 110 w 134"/>
              <a:gd name="T47" fmla="*/ 8 h 207"/>
              <a:gd name="T48" fmla="*/ 101 w 134"/>
              <a:gd name="T49" fmla="*/ 3 h 207"/>
              <a:gd name="T50" fmla="*/ 91 w 134"/>
              <a:gd name="T51" fmla="*/ 1 h 207"/>
              <a:gd name="T52" fmla="*/ 80 w 134"/>
              <a:gd name="T53" fmla="*/ 0 h 207"/>
              <a:gd name="T54" fmla="*/ 69 w 134"/>
              <a:gd name="T55" fmla="*/ 0 h 207"/>
              <a:gd name="T56" fmla="*/ 62 w 134"/>
              <a:gd name="T57" fmla="*/ 0 h 207"/>
              <a:gd name="T58" fmla="*/ 0 w 134"/>
              <a:gd name="T59" fmla="*/ 0 h 207"/>
              <a:gd name="T60" fmla="*/ 0 w 134"/>
              <a:gd name="T61" fmla="*/ 207 h 207"/>
              <a:gd name="T62" fmla="*/ 26 w 134"/>
              <a:gd name="T63" fmla="*/ 94 h 207"/>
              <a:gd name="T64" fmla="*/ 26 w 134"/>
              <a:gd name="T65" fmla="*/ 25 h 207"/>
              <a:gd name="T66" fmla="*/ 70 w 134"/>
              <a:gd name="T67" fmla="*/ 25 h 207"/>
              <a:gd name="T68" fmla="*/ 79 w 134"/>
              <a:gd name="T69" fmla="*/ 25 h 207"/>
              <a:gd name="T70" fmla="*/ 87 w 134"/>
              <a:gd name="T71" fmla="*/ 28 h 207"/>
              <a:gd name="T72" fmla="*/ 93 w 134"/>
              <a:gd name="T73" fmla="*/ 30 h 207"/>
              <a:gd name="T74" fmla="*/ 98 w 134"/>
              <a:gd name="T75" fmla="*/ 34 h 207"/>
              <a:gd name="T76" fmla="*/ 102 w 134"/>
              <a:gd name="T77" fmla="*/ 38 h 207"/>
              <a:gd name="T78" fmla="*/ 106 w 134"/>
              <a:gd name="T79" fmla="*/ 44 h 207"/>
              <a:gd name="T80" fmla="*/ 107 w 134"/>
              <a:gd name="T81" fmla="*/ 51 h 207"/>
              <a:gd name="T82" fmla="*/ 108 w 134"/>
              <a:gd name="T83" fmla="*/ 59 h 207"/>
              <a:gd name="T84" fmla="*/ 107 w 134"/>
              <a:gd name="T85" fmla="*/ 69 h 207"/>
              <a:gd name="T86" fmla="*/ 106 w 134"/>
              <a:gd name="T87" fmla="*/ 77 h 207"/>
              <a:gd name="T88" fmla="*/ 102 w 134"/>
              <a:gd name="T89" fmla="*/ 83 h 207"/>
              <a:gd name="T90" fmla="*/ 98 w 134"/>
              <a:gd name="T91" fmla="*/ 87 h 207"/>
              <a:gd name="T92" fmla="*/ 93 w 134"/>
              <a:gd name="T93" fmla="*/ 91 h 207"/>
              <a:gd name="T94" fmla="*/ 86 w 134"/>
              <a:gd name="T95" fmla="*/ 93 h 207"/>
              <a:gd name="T96" fmla="*/ 77 w 134"/>
              <a:gd name="T97" fmla="*/ 94 h 207"/>
              <a:gd name="T98" fmla="*/ 68 w 134"/>
              <a:gd name="T99" fmla="*/ 94 h 207"/>
              <a:gd name="T100" fmla="*/ 26 w 134"/>
              <a:gd name="T101" fmla="*/ 94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7"/>
              <a:gd name="T155" fmla="*/ 134 w 134"/>
              <a:gd name="T156" fmla="*/ 207 h 2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7">
                <a:moveTo>
                  <a:pt x="0" y="207"/>
                </a:moveTo>
                <a:lnTo>
                  <a:pt x="26" y="207"/>
                </a:lnTo>
                <a:lnTo>
                  <a:pt x="26" y="120"/>
                </a:lnTo>
                <a:lnTo>
                  <a:pt x="63" y="120"/>
                </a:lnTo>
                <a:lnTo>
                  <a:pt x="77" y="120"/>
                </a:lnTo>
                <a:lnTo>
                  <a:pt x="90" y="119"/>
                </a:lnTo>
                <a:lnTo>
                  <a:pt x="100" y="116"/>
                </a:lnTo>
                <a:lnTo>
                  <a:pt x="110" y="112"/>
                </a:lnTo>
                <a:lnTo>
                  <a:pt x="115" y="107"/>
                </a:lnTo>
                <a:lnTo>
                  <a:pt x="120" y="102"/>
                </a:lnTo>
                <a:lnTo>
                  <a:pt x="125" y="97"/>
                </a:lnTo>
                <a:lnTo>
                  <a:pt x="128" y="91"/>
                </a:lnTo>
                <a:lnTo>
                  <a:pt x="131" y="84"/>
                </a:lnTo>
                <a:lnTo>
                  <a:pt x="132" y="77"/>
                </a:lnTo>
                <a:lnTo>
                  <a:pt x="134" y="69"/>
                </a:lnTo>
                <a:lnTo>
                  <a:pt x="134" y="60"/>
                </a:lnTo>
                <a:lnTo>
                  <a:pt x="134" y="51"/>
                </a:lnTo>
                <a:lnTo>
                  <a:pt x="133" y="43"/>
                </a:lnTo>
                <a:lnTo>
                  <a:pt x="131" y="35"/>
                </a:lnTo>
                <a:lnTo>
                  <a:pt x="128" y="28"/>
                </a:lnTo>
                <a:lnTo>
                  <a:pt x="125" y="22"/>
                </a:lnTo>
                <a:lnTo>
                  <a:pt x="120" y="16"/>
                </a:lnTo>
                <a:lnTo>
                  <a:pt x="116" y="11"/>
                </a:lnTo>
                <a:lnTo>
                  <a:pt x="110" y="8"/>
                </a:lnTo>
                <a:lnTo>
                  <a:pt x="101" y="3"/>
                </a:lnTo>
                <a:lnTo>
                  <a:pt x="91" y="1"/>
                </a:lnTo>
                <a:lnTo>
                  <a:pt x="80" y="0"/>
                </a:lnTo>
                <a:lnTo>
                  <a:pt x="69" y="0"/>
                </a:lnTo>
                <a:lnTo>
                  <a:pt x="62" y="0"/>
                </a:lnTo>
                <a:lnTo>
                  <a:pt x="0" y="0"/>
                </a:lnTo>
                <a:lnTo>
                  <a:pt x="0" y="207"/>
                </a:lnTo>
                <a:close/>
                <a:moveTo>
                  <a:pt x="26" y="94"/>
                </a:moveTo>
                <a:lnTo>
                  <a:pt x="26" y="25"/>
                </a:lnTo>
                <a:lnTo>
                  <a:pt x="70" y="25"/>
                </a:lnTo>
                <a:lnTo>
                  <a:pt x="79" y="25"/>
                </a:lnTo>
                <a:lnTo>
                  <a:pt x="87" y="28"/>
                </a:lnTo>
                <a:lnTo>
                  <a:pt x="93" y="30"/>
                </a:lnTo>
                <a:lnTo>
                  <a:pt x="98" y="34"/>
                </a:lnTo>
                <a:lnTo>
                  <a:pt x="102" y="38"/>
                </a:lnTo>
                <a:lnTo>
                  <a:pt x="106" y="44"/>
                </a:lnTo>
                <a:lnTo>
                  <a:pt x="107" y="51"/>
                </a:lnTo>
                <a:lnTo>
                  <a:pt x="108" y="59"/>
                </a:lnTo>
                <a:lnTo>
                  <a:pt x="107" y="69"/>
                </a:lnTo>
                <a:lnTo>
                  <a:pt x="106" y="77"/>
                </a:lnTo>
                <a:lnTo>
                  <a:pt x="102" y="83"/>
                </a:lnTo>
                <a:lnTo>
                  <a:pt x="98" y="87"/>
                </a:lnTo>
                <a:lnTo>
                  <a:pt x="93" y="91"/>
                </a:lnTo>
                <a:lnTo>
                  <a:pt x="86" y="93"/>
                </a:lnTo>
                <a:lnTo>
                  <a:pt x="77" y="94"/>
                </a:lnTo>
                <a:lnTo>
                  <a:pt x="68" y="94"/>
                </a:lnTo>
                <a:lnTo>
                  <a:pt x="26" y="94"/>
                </a:lnTo>
                <a:close/>
              </a:path>
            </a:pathLst>
          </a:custGeom>
          <a:solidFill>
            <a:srgbClr val="000080"/>
          </a:solidFill>
          <a:ln w="9525">
            <a:noFill/>
            <a:round/>
            <a:headEnd/>
            <a:tailEnd/>
          </a:ln>
        </p:spPr>
        <p:txBody>
          <a:bodyPr/>
          <a:lstStyle/>
          <a:p>
            <a:endParaRPr lang="ru-RU"/>
          </a:p>
        </p:txBody>
      </p:sp>
      <p:sp>
        <p:nvSpPr>
          <p:cNvPr id="24060" name="Freeform 508"/>
          <p:cNvSpPr>
            <a:spLocks noEditPoints="1"/>
          </p:cNvSpPr>
          <p:nvPr/>
        </p:nvSpPr>
        <p:spPr bwMode="auto">
          <a:xfrm>
            <a:off x="5911850" y="4833938"/>
            <a:ext cx="12700" cy="109537"/>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4061" name="Freeform 509"/>
          <p:cNvSpPr>
            <a:spLocks noEditPoints="1"/>
          </p:cNvSpPr>
          <p:nvPr/>
        </p:nvSpPr>
        <p:spPr bwMode="auto">
          <a:xfrm>
            <a:off x="5937250" y="4860925"/>
            <a:ext cx="57150" cy="84138"/>
          </a:xfrm>
          <a:custGeom>
            <a:avLst/>
            <a:gdLst>
              <a:gd name="T0" fmla="*/ 97 w 124"/>
              <a:gd name="T1" fmla="*/ 113 h 159"/>
              <a:gd name="T2" fmla="*/ 91 w 124"/>
              <a:gd name="T3" fmla="*/ 124 h 159"/>
              <a:gd name="T4" fmla="*/ 82 w 124"/>
              <a:gd name="T5" fmla="*/ 131 h 159"/>
              <a:gd name="T6" fmla="*/ 71 w 124"/>
              <a:gd name="T7" fmla="*/ 135 h 159"/>
              <a:gd name="T8" fmla="*/ 55 w 124"/>
              <a:gd name="T9" fmla="*/ 134 h 159"/>
              <a:gd name="T10" fmla="*/ 41 w 124"/>
              <a:gd name="T11" fmla="*/ 128 h 159"/>
              <a:gd name="T12" fmla="*/ 31 w 124"/>
              <a:gd name="T13" fmla="*/ 117 h 159"/>
              <a:gd name="T14" fmla="*/ 25 w 124"/>
              <a:gd name="T15" fmla="*/ 98 h 159"/>
              <a:gd name="T16" fmla="*/ 124 w 124"/>
              <a:gd name="T17" fmla="*/ 88 h 159"/>
              <a:gd name="T18" fmla="*/ 122 w 124"/>
              <a:gd name="T19" fmla="*/ 60 h 159"/>
              <a:gd name="T20" fmla="*/ 114 w 124"/>
              <a:gd name="T21" fmla="*/ 31 h 159"/>
              <a:gd name="T22" fmla="*/ 98 w 124"/>
              <a:gd name="T23" fmla="*/ 12 h 159"/>
              <a:gd name="T24" fmla="*/ 76 w 124"/>
              <a:gd name="T25" fmla="*/ 1 h 159"/>
              <a:gd name="T26" fmla="*/ 49 w 124"/>
              <a:gd name="T27" fmla="*/ 1 h 159"/>
              <a:gd name="T28" fmla="*/ 25 w 124"/>
              <a:gd name="T29" fmla="*/ 12 h 159"/>
              <a:gd name="T30" fmla="*/ 10 w 124"/>
              <a:gd name="T31" fmla="*/ 33 h 159"/>
              <a:gd name="T32" fmla="*/ 1 w 124"/>
              <a:gd name="T33" fmla="*/ 63 h 159"/>
              <a:gd name="T34" fmla="*/ 1 w 124"/>
              <a:gd name="T35" fmla="*/ 98 h 159"/>
              <a:gd name="T36" fmla="*/ 10 w 124"/>
              <a:gd name="T37" fmla="*/ 127 h 159"/>
              <a:gd name="T38" fmla="*/ 25 w 124"/>
              <a:gd name="T39" fmla="*/ 147 h 159"/>
              <a:gd name="T40" fmla="*/ 49 w 124"/>
              <a:gd name="T41" fmla="*/ 157 h 159"/>
              <a:gd name="T42" fmla="*/ 73 w 124"/>
              <a:gd name="T43" fmla="*/ 157 h 159"/>
              <a:gd name="T44" fmla="*/ 94 w 124"/>
              <a:gd name="T45" fmla="*/ 150 h 159"/>
              <a:gd name="T46" fmla="*/ 109 w 124"/>
              <a:gd name="T47" fmla="*/ 138 h 159"/>
              <a:gd name="T48" fmla="*/ 119 w 124"/>
              <a:gd name="T49" fmla="*/ 119 h 159"/>
              <a:gd name="T50" fmla="*/ 99 w 124"/>
              <a:gd name="T51" fmla="*/ 107 h 159"/>
              <a:gd name="T52" fmla="*/ 25 w 124"/>
              <a:gd name="T53" fmla="*/ 56 h 159"/>
              <a:gd name="T54" fmla="*/ 32 w 124"/>
              <a:gd name="T55" fmla="*/ 40 h 159"/>
              <a:gd name="T56" fmla="*/ 41 w 124"/>
              <a:gd name="T57" fmla="*/ 28 h 159"/>
              <a:gd name="T58" fmla="*/ 54 w 124"/>
              <a:gd name="T59" fmla="*/ 24 h 159"/>
              <a:gd name="T60" fmla="*/ 71 w 124"/>
              <a:gd name="T61" fmla="*/ 24 h 159"/>
              <a:gd name="T62" fmla="*/ 85 w 124"/>
              <a:gd name="T63" fmla="*/ 29 h 159"/>
              <a:gd name="T64" fmla="*/ 94 w 124"/>
              <a:gd name="T65" fmla="*/ 40 h 159"/>
              <a:gd name="T66" fmla="*/ 98 w 124"/>
              <a:gd name="T67" fmla="*/ 56 h 159"/>
              <a:gd name="T68" fmla="*/ 24 w 124"/>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99" y="107"/>
                </a:moveTo>
                <a:lnTo>
                  <a:pt x="97" y="113"/>
                </a:lnTo>
                <a:lnTo>
                  <a:pt x="94" y="119"/>
                </a:lnTo>
                <a:lnTo>
                  <a:pt x="91" y="124"/>
                </a:lnTo>
                <a:lnTo>
                  <a:pt x="87" y="128"/>
                </a:lnTo>
                <a:lnTo>
                  <a:pt x="82" y="131"/>
                </a:lnTo>
                <a:lnTo>
                  <a:pt x="77" y="133"/>
                </a:lnTo>
                <a:lnTo>
                  <a:pt x="71" y="135"/>
                </a:lnTo>
                <a:lnTo>
                  <a:pt x="63" y="135"/>
                </a:lnTo>
                <a:lnTo>
                  <a:pt x="55" y="134"/>
                </a:lnTo>
                <a:lnTo>
                  <a:pt x="48" y="132"/>
                </a:lnTo>
                <a:lnTo>
                  <a:pt x="41" y="128"/>
                </a:lnTo>
                <a:lnTo>
                  <a:pt x="35" y="123"/>
                </a:lnTo>
                <a:lnTo>
                  <a:pt x="31" y="117"/>
                </a:lnTo>
                <a:lnTo>
                  <a:pt x="28" y="109"/>
                </a:lnTo>
                <a:lnTo>
                  <a:pt x="25" y="98"/>
                </a:lnTo>
                <a:lnTo>
                  <a:pt x="24" y="88"/>
                </a:lnTo>
                <a:lnTo>
                  <a:pt x="124" y="88"/>
                </a:lnTo>
                <a:lnTo>
                  <a:pt x="124" y="76"/>
                </a:lnTo>
                <a:lnTo>
                  <a:pt x="122" y="60"/>
                </a:lnTo>
                <a:lnTo>
                  <a:pt x="119" y="43"/>
                </a:lnTo>
                <a:lnTo>
                  <a:pt x="114" y="31"/>
                </a:lnTo>
                <a:lnTo>
                  <a:pt x="108" y="20"/>
                </a:lnTo>
                <a:lnTo>
                  <a:pt x="98" y="12"/>
                </a:lnTo>
                <a:lnTo>
                  <a:pt x="88" y="5"/>
                </a:lnTo>
                <a:lnTo>
                  <a:pt x="76" y="1"/>
                </a:lnTo>
                <a:lnTo>
                  <a:pt x="61" y="0"/>
                </a:lnTo>
                <a:lnTo>
                  <a:pt x="49" y="1"/>
                </a:lnTo>
                <a:lnTo>
                  <a:pt x="36" y="6"/>
                </a:lnTo>
                <a:lnTo>
                  <a:pt x="25" y="12"/>
                </a:lnTo>
                <a:lnTo>
                  <a:pt x="17" y="21"/>
                </a:lnTo>
                <a:lnTo>
                  <a:pt x="10" y="33"/>
                </a:lnTo>
                <a:lnTo>
                  <a:pt x="4" y="47"/>
                </a:lnTo>
                <a:lnTo>
                  <a:pt x="1" y="63"/>
                </a:lnTo>
                <a:lnTo>
                  <a:pt x="0" y="81"/>
                </a:lnTo>
                <a:lnTo>
                  <a:pt x="1" y="98"/>
                </a:lnTo>
                <a:lnTo>
                  <a:pt x="4" y="113"/>
                </a:lnTo>
                <a:lnTo>
                  <a:pt x="10" y="127"/>
                </a:lnTo>
                <a:lnTo>
                  <a:pt x="17" y="138"/>
                </a:lnTo>
                <a:lnTo>
                  <a:pt x="25" y="147"/>
                </a:lnTo>
                <a:lnTo>
                  <a:pt x="36" y="153"/>
                </a:lnTo>
                <a:lnTo>
                  <a:pt x="49" y="157"/>
                </a:lnTo>
                <a:lnTo>
                  <a:pt x="61" y="159"/>
                </a:lnTo>
                <a:lnTo>
                  <a:pt x="73" y="157"/>
                </a:lnTo>
                <a:lnTo>
                  <a:pt x="85" y="155"/>
                </a:lnTo>
                <a:lnTo>
                  <a:pt x="94" y="150"/>
                </a:lnTo>
                <a:lnTo>
                  <a:pt x="102" y="145"/>
                </a:lnTo>
                <a:lnTo>
                  <a:pt x="109" y="138"/>
                </a:lnTo>
                <a:lnTo>
                  <a:pt x="115" y="128"/>
                </a:lnTo>
                <a:lnTo>
                  <a:pt x="119" y="119"/>
                </a:lnTo>
                <a:lnTo>
                  <a:pt x="121" y="107"/>
                </a:lnTo>
                <a:lnTo>
                  <a:pt x="99" y="107"/>
                </a:lnTo>
                <a:close/>
                <a:moveTo>
                  <a:pt x="24" y="67"/>
                </a:moveTo>
                <a:lnTo>
                  <a:pt x="25" y="56"/>
                </a:lnTo>
                <a:lnTo>
                  <a:pt x="28" y="48"/>
                </a:lnTo>
                <a:lnTo>
                  <a:pt x="32" y="40"/>
                </a:lnTo>
                <a:lnTo>
                  <a:pt x="36" y="34"/>
                </a:lnTo>
                <a:lnTo>
                  <a:pt x="41" y="28"/>
                </a:lnTo>
                <a:lnTo>
                  <a:pt x="48" y="25"/>
                </a:lnTo>
                <a:lnTo>
                  <a:pt x="54" y="24"/>
                </a:lnTo>
                <a:lnTo>
                  <a:pt x="62" y="22"/>
                </a:lnTo>
                <a:lnTo>
                  <a:pt x="71" y="24"/>
                </a:lnTo>
                <a:lnTo>
                  <a:pt x="78" y="25"/>
                </a:lnTo>
                <a:lnTo>
                  <a:pt x="85" y="29"/>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4062" name="Freeform 510"/>
          <p:cNvSpPr>
            <a:spLocks/>
          </p:cNvSpPr>
          <p:nvPr/>
        </p:nvSpPr>
        <p:spPr bwMode="auto">
          <a:xfrm>
            <a:off x="6007100" y="4860925"/>
            <a:ext cx="31750" cy="82550"/>
          </a:xfrm>
          <a:custGeom>
            <a:avLst/>
            <a:gdLst>
              <a:gd name="T0" fmla="*/ 0 w 66"/>
              <a:gd name="T1" fmla="*/ 155 h 155"/>
              <a:gd name="T2" fmla="*/ 23 w 66"/>
              <a:gd name="T3" fmla="*/ 155 h 155"/>
              <a:gd name="T4" fmla="*/ 23 w 66"/>
              <a:gd name="T5" fmla="*/ 70 h 155"/>
              <a:gd name="T6" fmla="*/ 24 w 66"/>
              <a:gd name="T7" fmla="*/ 61 h 155"/>
              <a:gd name="T8" fmla="*/ 25 w 66"/>
              <a:gd name="T9" fmla="*/ 51 h 155"/>
              <a:gd name="T10" fmla="*/ 28 w 66"/>
              <a:gd name="T11" fmla="*/ 45 h 155"/>
              <a:gd name="T12" fmla="*/ 33 w 66"/>
              <a:gd name="T13" fmla="*/ 39 h 155"/>
              <a:gd name="T14" fmla="*/ 38 w 66"/>
              <a:gd name="T15" fmla="*/ 33 h 155"/>
              <a:gd name="T16" fmla="*/ 44 w 66"/>
              <a:gd name="T17" fmla="*/ 29 h 155"/>
              <a:gd name="T18" fmla="*/ 53 w 66"/>
              <a:gd name="T19" fmla="*/ 28 h 155"/>
              <a:gd name="T20" fmla="*/ 61 w 66"/>
              <a:gd name="T21" fmla="*/ 27 h 155"/>
              <a:gd name="T22" fmla="*/ 66 w 66"/>
              <a:gd name="T23" fmla="*/ 27 h 155"/>
              <a:gd name="T24" fmla="*/ 66 w 66"/>
              <a:gd name="T25" fmla="*/ 0 h 155"/>
              <a:gd name="T26" fmla="*/ 60 w 66"/>
              <a:gd name="T27" fmla="*/ 0 h 155"/>
              <a:gd name="T28" fmla="*/ 54 w 66"/>
              <a:gd name="T29" fmla="*/ 0 h 155"/>
              <a:gd name="T30" fmla="*/ 47 w 66"/>
              <a:gd name="T31" fmla="*/ 3 h 155"/>
              <a:gd name="T32" fmla="*/ 42 w 66"/>
              <a:gd name="T33" fmla="*/ 5 h 155"/>
              <a:gd name="T34" fmla="*/ 37 w 66"/>
              <a:gd name="T35" fmla="*/ 7 h 155"/>
              <a:gd name="T36" fmla="*/ 33 w 66"/>
              <a:gd name="T37" fmla="*/ 12 h 155"/>
              <a:gd name="T38" fmla="*/ 28 w 66"/>
              <a:gd name="T39" fmla="*/ 18 h 155"/>
              <a:gd name="T40" fmla="*/ 25 w 66"/>
              <a:gd name="T41" fmla="*/ 24 h 155"/>
              <a:gd name="T42" fmla="*/ 22 w 66"/>
              <a:gd name="T43" fmla="*/ 31 h 155"/>
              <a:gd name="T44" fmla="*/ 22 w 66"/>
              <a:gd name="T45" fmla="*/ 4 h 155"/>
              <a:gd name="T46" fmla="*/ 0 w 66"/>
              <a:gd name="T47" fmla="*/ 4 h 155"/>
              <a:gd name="T48" fmla="*/ 0 w 66"/>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1"/>
                </a:lnTo>
                <a:lnTo>
                  <a:pt x="25" y="51"/>
                </a:lnTo>
                <a:lnTo>
                  <a:pt x="28" y="45"/>
                </a:lnTo>
                <a:lnTo>
                  <a:pt x="33" y="39"/>
                </a:lnTo>
                <a:lnTo>
                  <a:pt x="38" y="33"/>
                </a:lnTo>
                <a:lnTo>
                  <a:pt x="44" y="29"/>
                </a:lnTo>
                <a:lnTo>
                  <a:pt x="53" y="28"/>
                </a:lnTo>
                <a:lnTo>
                  <a:pt x="61" y="27"/>
                </a:lnTo>
                <a:lnTo>
                  <a:pt x="66" y="27"/>
                </a:lnTo>
                <a:lnTo>
                  <a:pt x="66" y="0"/>
                </a:lnTo>
                <a:lnTo>
                  <a:pt x="60" y="0"/>
                </a:lnTo>
                <a:lnTo>
                  <a:pt x="54" y="0"/>
                </a:lnTo>
                <a:lnTo>
                  <a:pt x="47" y="3"/>
                </a:lnTo>
                <a:lnTo>
                  <a:pt x="42" y="5"/>
                </a:lnTo>
                <a:lnTo>
                  <a:pt x="37" y="7"/>
                </a:lnTo>
                <a:lnTo>
                  <a:pt x="33" y="12"/>
                </a:lnTo>
                <a:lnTo>
                  <a:pt x="28" y="18"/>
                </a:lnTo>
                <a:lnTo>
                  <a:pt x="25" y="24"/>
                </a:lnTo>
                <a:lnTo>
                  <a:pt x="22" y="31"/>
                </a:lnTo>
                <a:lnTo>
                  <a:pt x="22" y="4"/>
                </a:lnTo>
                <a:lnTo>
                  <a:pt x="0" y="4"/>
                </a:lnTo>
                <a:lnTo>
                  <a:pt x="0" y="155"/>
                </a:lnTo>
                <a:close/>
              </a:path>
            </a:pathLst>
          </a:custGeom>
          <a:solidFill>
            <a:srgbClr val="000080"/>
          </a:solidFill>
          <a:ln w="9525">
            <a:noFill/>
            <a:round/>
            <a:headEnd/>
            <a:tailEnd/>
          </a:ln>
        </p:spPr>
        <p:txBody>
          <a:bodyPr/>
          <a:lstStyle/>
          <a:p>
            <a:endParaRPr lang="ru-RU"/>
          </a:p>
        </p:txBody>
      </p:sp>
      <p:sp>
        <p:nvSpPr>
          <p:cNvPr id="24063" name="Freeform 511"/>
          <p:cNvSpPr>
            <a:spLocks/>
          </p:cNvSpPr>
          <p:nvPr/>
        </p:nvSpPr>
        <p:spPr bwMode="auto">
          <a:xfrm>
            <a:off x="6046788" y="4860925"/>
            <a:ext cx="31750" cy="82550"/>
          </a:xfrm>
          <a:custGeom>
            <a:avLst/>
            <a:gdLst>
              <a:gd name="T0" fmla="*/ 0 w 67"/>
              <a:gd name="T1" fmla="*/ 155 h 155"/>
              <a:gd name="T2" fmla="*/ 24 w 67"/>
              <a:gd name="T3" fmla="*/ 155 h 155"/>
              <a:gd name="T4" fmla="*/ 24 w 67"/>
              <a:gd name="T5" fmla="*/ 70 h 155"/>
              <a:gd name="T6" fmla="*/ 25 w 67"/>
              <a:gd name="T7" fmla="*/ 61 h 155"/>
              <a:gd name="T8" fmla="*/ 26 w 67"/>
              <a:gd name="T9" fmla="*/ 51 h 155"/>
              <a:gd name="T10" fmla="*/ 29 w 67"/>
              <a:gd name="T11" fmla="*/ 45 h 155"/>
              <a:gd name="T12" fmla="*/ 33 w 67"/>
              <a:gd name="T13" fmla="*/ 39 h 155"/>
              <a:gd name="T14" fmla="*/ 38 w 67"/>
              <a:gd name="T15" fmla="*/ 33 h 155"/>
              <a:gd name="T16" fmla="*/ 45 w 67"/>
              <a:gd name="T17" fmla="*/ 29 h 155"/>
              <a:gd name="T18" fmla="*/ 53 w 67"/>
              <a:gd name="T19" fmla="*/ 28 h 155"/>
              <a:gd name="T20" fmla="*/ 62 w 67"/>
              <a:gd name="T21" fmla="*/ 27 h 155"/>
              <a:gd name="T22" fmla="*/ 67 w 67"/>
              <a:gd name="T23" fmla="*/ 27 h 155"/>
              <a:gd name="T24" fmla="*/ 67 w 67"/>
              <a:gd name="T25" fmla="*/ 0 h 155"/>
              <a:gd name="T26" fmla="*/ 60 w 67"/>
              <a:gd name="T27" fmla="*/ 0 h 155"/>
              <a:gd name="T28" fmla="*/ 54 w 67"/>
              <a:gd name="T29" fmla="*/ 0 h 155"/>
              <a:gd name="T30" fmla="*/ 48 w 67"/>
              <a:gd name="T31" fmla="*/ 3 h 155"/>
              <a:gd name="T32" fmla="*/ 43 w 67"/>
              <a:gd name="T33" fmla="*/ 5 h 155"/>
              <a:gd name="T34" fmla="*/ 37 w 67"/>
              <a:gd name="T35" fmla="*/ 7 h 155"/>
              <a:gd name="T36" fmla="*/ 33 w 67"/>
              <a:gd name="T37" fmla="*/ 12 h 155"/>
              <a:gd name="T38" fmla="*/ 29 w 67"/>
              <a:gd name="T39" fmla="*/ 18 h 155"/>
              <a:gd name="T40" fmla="*/ 26 w 67"/>
              <a:gd name="T41" fmla="*/ 24 h 155"/>
              <a:gd name="T42" fmla="*/ 22 w 67"/>
              <a:gd name="T43" fmla="*/ 31 h 155"/>
              <a:gd name="T44" fmla="*/ 22 w 67"/>
              <a:gd name="T45" fmla="*/ 4 h 155"/>
              <a:gd name="T46" fmla="*/ 0 w 67"/>
              <a:gd name="T47" fmla="*/ 4 h 155"/>
              <a:gd name="T48" fmla="*/ 0 w 67"/>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4" y="155"/>
                </a:lnTo>
                <a:lnTo>
                  <a:pt x="24" y="70"/>
                </a:lnTo>
                <a:lnTo>
                  <a:pt x="25" y="61"/>
                </a:lnTo>
                <a:lnTo>
                  <a:pt x="26" y="51"/>
                </a:lnTo>
                <a:lnTo>
                  <a:pt x="29" y="45"/>
                </a:lnTo>
                <a:lnTo>
                  <a:pt x="33" y="39"/>
                </a:lnTo>
                <a:lnTo>
                  <a:pt x="38" y="33"/>
                </a:lnTo>
                <a:lnTo>
                  <a:pt x="45" y="29"/>
                </a:lnTo>
                <a:lnTo>
                  <a:pt x="53" y="28"/>
                </a:lnTo>
                <a:lnTo>
                  <a:pt x="62" y="27"/>
                </a:lnTo>
                <a:lnTo>
                  <a:pt x="67" y="27"/>
                </a:lnTo>
                <a:lnTo>
                  <a:pt x="67" y="0"/>
                </a:lnTo>
                <a:lnTo>
                  <a:pt x="60" y="0"/>
                </a:lnTo>
                <a:lnTo>
                  <a:pt x="54" y="0"/>
                </a:lnTo>
                <a:lnTo>
                  <a:pt x="48" y="3"/>
                </a:lnTo>
                <a:lnTo>
                  <a:pt x="43" y="5"/>
                </a:lnTo>
                <a:lnTo>
                  <a:pt x="37" y="7"/>
                </a:lnTo>
                <a:lnTo>
                  <a:pt x="33" y="12"/>
                </a:lnTo>
                <a:lnTo>
                  <a:pt x="29" y="18"/>
                </a:lnTo>
                <a:lnTo>
                  <a:pt x="26" y="24"/>
                </a:lnTo>
                <a:lnTo>
                  <a:pt x="22" y="31"/>
                </a:lnTo>
                <a:lnTo>
                  <a:pt x="22" y="4"/>
                </a:lnTo>
                <a:lnTo>
                  <a:pt x="0" y="4"/>
                </a:lnTo>
                <a:lnTo>
                  <a:pt x="0" y="155"/>
                </a:lnTo>
                <a:close/>
              </a:path>
            </a:pathLst>
          </a:custGeom>
          <a:solidFill>
            <a:srgbClr val="000080"/>
          </a:solidFill>
          <a:ln w="9525">
            <a:noFill/>
            <a:round/>
            <a:headEnd/>
            <a:tailEnd/>
          </a:ln>
        </p:spPr>
        <p:txBody>
          <a:bodyPr/>
          <a:lstStyle/>
          <a:p>
            <a:endParaRPr lang="ru-RU"/>
          </a:p>
        </p:txBody>
      </p:sp>
      <p:sp>
        <p:nvSpPr>
          <p:cNvPr id="24064" name="Freeform 512"/>
          <p:cNvSpPr>
            <a:spLocks noEditPoints="1"/>
          </p:cNvSpPr>
          <p:nvPr/>
        </p:nvSpPr>
        <p:spPr bwMode="auto">
          <a:xfrm>
            <a:off x="6084888" y="4860925"/>
            <a:ext cx="57150" cy="84138"/>
          </a:xfrm>
          <a:custGeom>
            <a:avLst/>
            <a:gdLst>
              <a:gd name="T0" fmla="*/ 97 w 124"/>
              <a:gd name="T1" fmla="*/ 113 h 159"/>
              <a:gd name="T2" fmla="*/ 91 w 124"/>
              <a:gd name="T3" fmla="*/ 124 h 159"/>
              <a:gd name="T4" fmla="*/ 83 w 124"/>
              <a:gd name="T5" fmla="*/ 131 h 159"/>
              <a:gd name="T6" fmla="*/ 71 w 124"/>
              <a:gd name="T7" fmla="*/ 135 h 159"/>
              <a:gd name="T8" fmla="*/ 55 w 124"/>
              <a:gd name="T9" fmla="*/ 134 h 159"/>
              <a:gd name="T10" fmla="*/ 42 w 124"/>
              <a:gd name="T11" fmla="*/ 128 h 159"/>
              <a:gd name="T12" fmla="*/ 31 w 124"/>
              <a:gd name="T13" fmla="*/ 117 h 159"/>
              <a:gd name="T14" fmla="*/ 26 w 124"/>
              <a:gd name="T15" fmla="*/ 98 h 159"/>
              <a:gd name="T16" fmla="*/ 124 w 124"/>
              <a:gd name="T17" fmla="*/ 88 h 159"/>
              <a:gd name="T18" fmla="*/ 123 w 124"/>
              <a:gd name="T19" fmla="*/ 60 h 159"/>
              <a:gd name="T20" fmla="*/ 114 w 124"/>
              <a:gd name="T21" fmla="*/ 31 h 159"/>
              <a:gd name="T22" fmla="*/ 99 w 124"/>
              <a:gd name="T23" fmla="*/ 12 h 159"/>
              <a:gd name="T24" fmla="*/ 76 w 124"/>
              <a:gd name="T25" fmla="*/ 1 h 159"/>
              <a:gd name="T26" fmla="*/ 49 w 124"/>
              <a:gd name="T27" fmla="*/ 1 h 159"/>
              <a:gd name="T28" fmla="*/ 26 w 124"/>
              <a:gd name="T29" fmla="*/ 12 h 159"/>
              <a:gd name="T30" fmla="*/ 10 w 124"/>
              <a:gd name="T31" fmla="*/ 33 h 159"/>
              <a:gd name="T32" fmla="*/ 1 w 124"/>
              <a:gd name="T33" fmla="*/ 63 h 159"/>
              <a:gd name="T34" fmla="*/ 1 w 124"/>
              <a:gd name="T35" fmla="*/ 98 h 159"/>
              <a:gd name="T36" fmla="*/ 10 w 124"/>
              <a:gd name="T37" fmla="*/ 127 h 159"/>
              <a:gd name="T38" fmla="*/ 26 w 124"/>
              <a:gd name="T39" fmla="*/ 147 h 159"/>
              <a:gd name="T40" fmla="*/ 49 w 124"/>
              <a:gd name="T41" fmla="*/ 157 h 159"/>
              <a:gd name="T42" fmla="*/ 73 w 124"/>
              <a:gd name="T43" fmla="*/ 157 h 159"/>
              <a:gd name="T44" fmla="*/ 94 w 124"/>
              <a:gd name="T45" fmla="*/ 150 h 159"/>
              <a:gd name="T46" fmla="*/ 109 w 124"/>
              <a:gd name="T47" fmla="*/ 138 h 159"/>
              <a:gd name="T48" fmla="*/ 120 w 124"/>
              <a:gd name="T49" fmla="*/ 119 h 159"/>
              <a:gd name="T50" fmla="*/ 100 w 124"/>
              <a:gd name="T51" fmla="*/ 107 h 159"/>
              <a:gd name="T52" fmla="*/ 26 w 124"/>
              <a:gd name="T53" fmla="*/ 56 h 159"/>
              <a:gd name="T54" fmla="*/ 32 w 124"/>
              <a:gd name="T55" fmla="*/ 40 h 159"/>
              <a:gd name="T56" fmla="*/ 42 w 124"/>
              <a:gd name="T57" fmla="*/ 28 h 159"/>
              <a:gd name="T58" fmla="*/ 54 w 124"/>
              <a:gd name="T59" fmla="*/ 24 h 159"/>
              <a:gd name="T60" fmla="*/ 71 w 124"/>
              <a:gd name="T61" fmla="*/ 24 h 159"/>
              <a:gd name="T62" fmla="*/ 85 w 124"/>
              <a:gd name="T63" fmla="*/ 29 h 159"/>
              <a:gd name="T64" fmla="*/ 94 w 124"/>
              <a:gd name="T65" fmla="*/ 40 h 159"/>
              <a:gd name="T66" fmla="*/ 99 w 124"/>
              <a:gd name="T67" fmla="*/ 56 h 159"/>
              <a:gd name="T68" fmla="*/ 25 w 124"/>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100" y="107"/>
                </a:moveTo>
                <a:lnTo>
                  <a:pt x="97" y="113"/>
                </a:lnTo>
                <a:lnTo>
                  <a:pt x="94" y="119"/>
                </a:lnTo>
                <a:lnTo>
                  <a:pt x="91" y="124"/>
                </a:lnTo>
                <a:lnTo>
                  <a:pt x="87" y="128"/>
                </a:lnTo>
                <a:lnTo>
                  <a:pt x="83" y="131"/>
                </a:lnTo>
                <a:lnTo>
                  <a:pt x="77" y="133"/>
                </a:lnTo>
                <a:lnTo>
                  <a:pt x="71" y="135"/>
                </a:lnTo>
                <a:lnTo>
                  <a:pt x="64" y="135"/>
                </a:lnTo>
                <a:lnTo>
                  <a:pt x="55" y="134"/>
                </a:lnTo>
                <a:lnTo>
                  <a:pt x="48" y="132"/>
                </a:lnTo>
                <a:lnTo>
                  <a:pt x="42" y="128"/>
                </a:lnTo>
                <a:lnTo>
                  <a:pt x="35" y="123"/>
                </a:lnTo>
                <a:lnTo>
                  <a:pt x="31" y="117"/>
                </a:lnTo>
                <a:lnTo>
                  <a:pt x="28" y="109"/>
                </a:lnTo>
                <a:lnTo>
                  <a:pt x="26" y="98"/>
                </a:lnTo>
                <a:lnTo>
                  <a:pt x="25" y="88"/>
                </a:lnTo>
                <a:lnTo>
                  <a:pt x="124" y="88"/>
                </a:lnTo>
                <a:lnTo>
                  <a:pt x="124" y="76"/>
                </a:lnTo>
                <a:lnTo>
                  <a:pt x="123" y="60"/>
                </a:lnTo>
                <a:lnTo>
                  <a:pt x="120" y="43"/>
                </a:lnTo>
                <a:lnTo>
                  <a:pt x="114" y="31"/>
                </a:lnTo>
                <a:lnTo>
                  <a:pt x="108" y="20"/>
                </a:lnTo>
                <a:lnTo>
                  <a:pt x="99" y="12"/>
                </a:lnTo>
                <a:lnTo>
                  <a:pt x="88" y="5"/>
                </a:lnTo>
                <a:lnTo>
                  <a:pt x="76" y="1"/>
                </a:lnTo>
                <a:lnTo>
                  <a:pt x="62" y="0"/>
                </a:lnTo>
                <a:lnTo>
                  <a:pt x="49" y="1"/>
                </a:lnTo>
                <a:lnTo>
                  <a:pt x="36" y="6"/>
                </a:lnTo>
                <a:lnTo>
                  <a:pt x="26" y="12"/>
                </a:lnTo>
                <a:lnTo>
                  <a:pt x="17" y="21"/>
                </a:lnTo>
                <a:lnTo>
                  <a:pt x="10" y="33"/>
                </a:lnTo>
                <a:lnTo>
                  <a:pt x="5" y="47"/>
                </a:lnTo>
                <a:lnTo>
                  <a:pt x="1" y="63"/>
                </a:lnTo>
                <a:lnTo>
                  <a:pt x="0" y="81"/>
                </a:lnTo>
                <a:lnTo>
                  <a:pt x="1" y="98"/>
                </a:lnTo>
                <a:lnTo>
                  <a:pt x="5" y="113"/>
                </a:lnTo>
                <a:lnTo>
                  <a:pt x="10" y="127"/>
                </a:lnTo>
                <a:lnTo>
                  <a:pt x="17" y="138"/>
                </a:lnTo>
                <a:lnTo>
                  <a:pt x="26" y="147"/>
                </a:lnTo>
                <a:lnTo>
                  <a:pt x="36" y="153"/>
                </a:lnTo>
                <a:lnTo>
                  <a:pt x="49" y="157"/>
                </a:lnTo>
                <a:lnTo>
                  <a:pt x="62" y="159"/>
                </a:lnTo>
                <a:lnTo>
                  <a:pt x="73" y="157"/>
                </a:lnTo>
                <a:lnTo>
                  <a:pt x="85" y="155"/>
                </a:lnTo>
                <a:lnTo>
                  <a:pt x="94" y="150"/>
                </a:lnTo>
                <a:lnTo>
                  <a:pt x="103" y="145"/>
                </a:lnTo>
                <a:lnTo>
                  <a:pt x="109" y="138"/>
                </a:lnTo>
                <a:lnTo>
                  <a:pt x="115" y="128"/>
                </a:lnTo>
                <a:lnTo>
                  <a:pt x="120" y="119"/>
                </a:lnTo>
                <a:lnTo>
                  <a:pt x="122" y="107"/>
                </a:lnTo>
                <a:lnTo>
                  <a:pt x="100" y="107"/>
                </a:lnTo>
                <a:close/>
                <a:moveTo>
                  <a:pt x="25" y="67"/>
                </a:moveTo>
                <a:lnTo>
                  <a:pt x="26" y="56"/>
                </a:lnTo>
                <a:lnTo>
                  <a:pt x="28" y="48"/>
                </a:lnTo>
                <a:lnTo>
                  <a:pt x="32" y="40"/>
                </a:lnTo>
                <a:lnTo>
                  <a:pt x="36" y="34"/>
                </a:lnTo>
                <a:lnTo>
                  <a:pt x="42" y="28"/>
                </a:lnTo>
                <a:lnTo>
                  <a:pt x="48" y="25"/>
                </a:lnTo>
                <a:lnTo>
                  <a:pt x="54" y="24"/>
                </a:lnTo>
                <a:lnTo>
                  <a:pt x="63" y="22"/>
                </a:lnTo>
                <a:lnTo>
                  <a:pt x="71" y="24"/>
                </a:lnTo>
                <a:lnTo>
                  <a:pt x="78" y="25"/>
                </a:lnTo>
                <a:lnTo>
                  <a:pt x="85" y="29"/>
                </a:lnTo>
                <a:lnTo>
                  <a:pt x="90" y="34"/>
                </a:lnTo>
                <a:lnTo>
                  <a:pt x="94" y="40"/>
                </a:lnTo>
                <a:lnTo>
                  <a:pt x="97" y="48"/>
                </a:lnTo>
                <a:lnTo>
                  <a:pt x="99" y="56"/>
                </a:lnTo>
                <a:lnTo>
                  <a:pt x="100" y="67"/>
                </a:lnTo>
                <a:lnTo>
                  <a:pt x="25" y="67"/>
                </a:lnTo>
                <a:close/>
              </a:path>
            </a:pathLst>
          </a:custGeom>
          <a:solidFill>
            <a:srgbClr val="000080"/>
          </a:solidFill>
          <a:ln w="9525">
            <a:noFill/>
            <a:round/>
            <a:headEnd/>
            <a:tailEnd/>
          </a:ln>
        </p:spPr>
        <p:txBody>
          <a:bodyPr/>
          <a:lstStyle/>
          <a:p>
            <a:endParaRPr lang="ru-RU"/>
          </a:p>
        </p:txBody>
      </p:sp>
      <p:sp>
        <p:nvSpPr>
          <p:cNvPr id="24065" name="Freeform 513"/>
          <p:cNvSpPr>
            <a:spLocks noEditPoints="1"/>
          </p:cNvSpPr>
          <p:nvPr/>
        </p:nvSpPr>
        <p:spPr bwMode="auto">
          <a:xfrm>
            <a:off x="6189663" y="4833938"/>
            <a:ext cx="61912" cy="109537"/>
          </a:xfrm>
          <a:custGeom>
            <a:avLst/>
            <a:gdLst>
              <a:gd name="T0" fmla="*/ 0 w 134"/>
              <a:gd name="T1" fmla="*/ 207 h 207"/>
              <a:gd name="T2" fmla="*/ 25 w 134"/>
              <a:gd name="T3" fmla="*/ 207 h 207"/>
              <a:gd name="T4" fmla="*/ 25 w 134"/>
              <a:gd name="T5" fmla="*/ 120 h 207"/>
              <a:gd name="T6" fmla="*/ 63 w 134"/>
              <a:gd name="T7" fmla="*/ 120 h 207"/>
              <a:gd name="T8" fmla="*/ 77 w 134"/>
              <a:gd name="T9" fmla="*/ 120 h 207"/>
              <a:gd name="T10" fmla="*/ 90 w 134"/>
              <a:gd name="T11" fmla="*/ 119 h 207"/>
              <a:gd name="T12" fmla="*/ 100 w 134"/>
              <a:gd name="T13" fmla="*/ 116 h 207"/>
              <a:gd name="T14" fmla="*/ 110 w 134"/>
              <a:gd name="T15" fmla="*/ 112 h 207"/>
              <a:gd name="T16" fmla="*/ 115 w 134"/>
              <a:gd name="T17" fmla="*/ 107 h 207"/>
              <a:gd name="T18" fmla="*/ 120 w 134"/>
              <a:gd name="T19" fmla="*/ 102 h 207"/>
              <a:gd name="T20" fmla="*/ 124 w 134"/>
              <a:gd name="T21" fmla="*/ 97 h 207"/>
              <a:gd name="T22" fmla="*/ 127 w 134"/>
              <a:gd name="T23" fmla="*/ 91 h 207"/>
              <a:gd name="T24" fmla="*/ 131 w 134"/>
              <a:gd name="T25" fmla="*/ 84 h 207"/>
              <a:gd name="T26" fmla="*/ 132 w 134"/>
              <a:gd name="T27" fmla="*/ 77 h 207"/>
              <a:gd name="T28" fmla="*/ 134 w 134"/>
              <a:gd name="T29" fmla="*/ 69 h 207"/>
              <a:gd name="T30" fmla="*/ 134 w 134"/>
              <a:gd name="T31" fmla="*/ 60 h 207"/>
              <a:gd name="T32" fmla="*/ 134 w 134"/>
              <a:gd name="T33" fmla="*/ 51 h 207"/>
              <a:gd name="T34" fmla="*/ 133 w 134"/>
              <a:gd name="T35" fmla="*/ 43 h 207"/>
              <a:gd name="T36" fmla="*/ 131 w 134"/>
              <a:gd name="T37" fmla="*/ 35 h 207"/>
              <a:gd name="T38" fmla="*/ 127 w 134"/>
              <a:gd name="T39" fmla="*/ 28 h 207"/>
              <a:gd name="T40" fmla="*/ 124 w 134"/>
              <a:gd name="T41" fmla="*/ 22 h 207"/>
              <a:gd name="T42" fmla="*/ 120 w 134"/>
              <a:gd name="T43" fmla="*/ 16 h 207"/>
              <a:gd name="T44" fmla="*/ 116 w 134"/>
              <a:gd name="T45" fmla="*/ 11 h 207"/>
              <a:gd name="T46" fmla="*/ 110 w 134"/>
              <a:gd name="T47" fmla="*/ 8 h 207"/>
              <a:gd name="T48" fmla="*/ 101 w 134"/>
              <a:gd name="T49" fmla="*/ 3 h 207"/>
              <a:gd name="T50" fmla="*/ 91 w 134"/>
              <a:gd name="T51" fmla="*/ 1 h 207"/>
              <a:gd name="T52" fmla="*/ 80 w 134"/>
              <a:gd name="T53" fmla="*/ 0 h 207"/>
              <a:gd name="T54" fmla="*/ 68 w 134"/>
              <a:gd name="T55" fmla="*/ 0 h 207"/>
              <a:gd name="T56" fmla="*/ 62 w 134"/>
              <a:gd name="T57" fmla="*/ 0 h 207"/>
              <a:gd name="T58" fmla="*/ 0 w 134"/>
              <a:gd name="T59" fmla="*/ 0 h 207"/>
              <a:gd name="T60" fmla="*/ 0 w 134"/>
              <a:gd name="T61" fmla="*/ 207 h 207"/>
              <a:gd name="T62" fmla="*/ 25 w 134"/>
              <a:gd name="T63" fmla="*/ 94 h 207"/>
              <a:gd name="T64" fmla="*/ 25 w 134"/>
              <a:gd name="T65" fmla="*/ 25 h 207"/>
              <a:gd name="T66" fmla="*/ 69 w 134"/>
              <a:gd name="T67" fmla="*/ 25 h 207"/>
              <a:gd name="T68" fmla="*/ 79 w 134"/>
              <a:gd name="T69" fmla="*/ 25 h 207"/>
              <a:gd name="T70" fmla="*/ 86 w 134"/>
              <a:gd name="T71" fmla="*/ 28 h 207"/>
              <a:gd name="T72" fmla="*/ 93 w 134"/>
              <a:gd name="T73" fmla="*/ 30 h 207"/>
              <a:gd name="T74" fmla="*/ 98 w 134"/>
              <a:gd name="T75" fmla="*/ 34 h 207"/>
              <a:gd name="T76" fmla="*/ 102 w 134"/>
              <a:gd name="T77" fmla="*/ 38 h 207"/>
              <a:gd name="T78" fmla="*/ 105 w 134"/>
              <a:gd name="T79" fmla="*/ 44 h 207"/>
              <a:gd name="T80" fmla="*/ 106 w 134"/>
              <a:gd name="T81" fmla="*/ 51 h 207"/>
              <a:gd name="T82" fmla="*/ 107 w 134"/>
              <a:gd name="T83" fmla="*/ 59 h 207"/>
              <a:gd name="T84" fmla="*/ 106 w 134"/>
              <a:gd name="T85" fmla="*/ 69 h 207"/>
              <a:gd name="T86" fmla="*/ 105 w 134"/>
              <a:gd name="T87" fmla="*/ 77 h 207"/>
              <a:gd name="T88" fmla="*/ 102 w 134"/>
              <a:gd name="T89" fmla="*/ 83 h 207"/>
              <a:gd name="T90" fmla="*/ 98 w 134"/>
              <a:gd name="T91" fmla="*/ 87 h 207"/>
              <a:gd name="T92" fmla="*/ 93 w 134"/>
              <a:gd name="T93" fmla="*/ 91 h 207"/>
              <a:gd name="T94" fmla="*/ 85 w 134"/>
              <a:gd name="T95" fmla="*/ 93 h 207"/>
              <a:gd name="T96" fmla="*/ 77 w 134"/>
              <a:gd name="T97" fmla="*/ 94 h 207"/>
              <a:gd name="T98" fmla="*/ 67 w 134"/>
              <a:gd name="T99" fmla="*/ 94 h 207"/>
              <a:gd name="T100" fmla="*/ 25 w 134"/>
              <a:gd name="T101" fmla="*/ 94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7"/>
              <a:gd name="T155" fmla="*/ 134 w 134"/>
              <a:gd name="T156" fmla="*/ 207 h 2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7">
                <a:moveTo>
                  <a:pt x="0" y="207"/>
                </a:moveTo>
                <a:lnTo>
                  <a:pt x="25" y="207"/>
                </a:lnTo>
                <a:lnTo>
                  <a:pt x="25" y="120"/>
                </a:lnTo>
                <a:lnTo>
                  <a:pt x="63" y="120"/>
                </a:lnTo>
                <a:lnTo>
                  <a:pt x="77" y="120"/>
                </a:lnTo>
                <a:lnTo>
                  <a:pt x="90" y="119"/>
                </a:lnTo>
                <a:lnTo>
                  <a:pt x="100" y="116"/>
                </a:lnTo>
                <a:lnTo>
                  <a:pt x="110" y="112"/>
                </a:lnTo>
                <a:lnTo>
                  <a:pt x="115" y="107"/>
                </a:lnTo>
                <a:lnTo>
                  <a:pt x="120" y="102"/>
                </a:lnTo>
                <a:lnTo>
                  <a:pt x="124" y="97"/>
                </a:lnTo>
                <a:lnTo>
                  <a:pt x="127" y="91"/>
                </a:lnTo>
                <a:lnTo>
                  <a:pt x="131" y="84"/>
                </a:lnTo>
                <a:lnTo>
                  <a:pt x="132" y="77"/>
                </a:lnTo>
                <a:lnTo>
                  <a:pt x="134" y="69"/>
                </a:lnTo>
                <a:lnTo>
                  <a:pt x="134" y="60"/>
                </a:lnTo>
                <a:lnTo>
                  <a:pt x="134" y="51"/>
                </a:lnTo>
                <a:lnTo>
                  <a:pt x="133" y="43"/>
                </a:lnTo>
                <a:lnTo>
                  <a:pt x="131" y="35"/>
                </a:lnTo>
                <a:lnTo>
                  <a:pt x="127" y="28"/>
                </a:lnTo>
                <a:lnTo>
                  <a:pt x="124" y="22"/>
                </a:lnTo>
                <a:lnTo>
                  <a:pt x="120" y="16"/>
                </a:lnTo>
                <a:lnTo>
                  <a:pt x="116" y="11"/>
                </a:lnTo>
                <a:lnTo>
                  <a:pt x="110" y="8"/>
                </a:lnTo>
                <a:lnTo>
                  <a:pt x="101" y="3"/>
                </a:lnTo>
                <a:lnTo>
                  <a:pt x="91" y="1"/>
                </a:lnTo>
                <a:lnTo>
                  <a:pt x="80" y="0"/>
                </a:lnTo>
                <a:lnTo>
                  <a:pt x="68" y="0"/>
                </a:lnTo>
                <a:lnTo>
                  <a:pt x="62" y="0"/>
                </a:lnTo>
                <a:lnTo>
                  <a:pt x="0" y="0"/>
                </a:lnTo>
                <a:lnTo>
                  <a:pt x="0" y="207"/>
                </a:lnTo>
                <a:close/>
                <a:moveTo>
                  <a:pt x="25" y="94"/>
                </a:moveTo>
                <a:lnTo>
                  <a:pt x="25" y="25"/>
                </a:lnTo>
                <a:lnTo>
                  <a:pt x="69" y="25"/>
                </a:lnTo>
                <a:lnTo>
                  <a:pt x="79" y="25"/>
                </a:lnTo>
                <a:lnTo>
                  <a:pt x="86" y="28"/>
                </a:lnTo>
                <a:lnTo>
                  <a:pt x="93" y="30"/>
                </a:lnTo>
                <a:lnTo>
                  <a:pt x="98" y="34"/>
                </a:lnTo>
                <a:lnTo>
                  <a:pt x="102" y="38"/>
                </a:lnTo>
                <a:lnTo>
                  <a:pt x="105" y="44"/>
                </a:lnTo>
                <a:lnTo>
                  <a:pt x="106" y="51"/>
                </a:lnTo>
                <a:lnTo>
                  <a:pt x="107" y="59"/>
                </a:lnTo>
                <a:lnTo>
                  <a:pt x="106" y="69"/>
                </a:lnTo>
                <a:lnTo>
                  <a:pt x="105" y="77"/>
                </a:lnTo>
                <a:lnTo>
                  <a:pt x="102" y="83"/>
                </a:lnTo>
                <a:lnTo>
                  <a:pt x="98" y="87"/>
                </a:lnTo>
                <a:lnTo>
                  <a:pt x="93" y="91"/>
                </a:lnTo>
                <a:lnTo>
                  <a:pt x="85" y="93"/>
                </a:lnTo>
                <a:lnTo>
                  <a:pt x="77" y="94"/>
                </a:lnTo>
                <a:lnTo>
                  <a:pt x="67" y="94"/>
                </a:lnTo>
                <a:lnTo>
                  <a:pt x="25" y="94"/>
                </a:lnTo>
                <a:close/>
              </a:path>
            </a:pathLst>
          </a:custGeom>
          <a:solidFill>
            <a:srgbClr val="000080"/>
          </a:solidFill>
          <a:ln w="9525">
            <a:noFill/>
            <a:round/>
            <a:headEnd/>
            <a:tailEnd/>
          </a:ln>
        </p:spPr>
        <p:txBody>
          <a:bodyPr/>
          <a:lstStyle/>
          <a:p>
            <a:endParaRPr lang="ru-RU"/>
          </a:p>
        </p:txBody>
      </p:sp>
      <p:sp>
        <p:nvSpPr>
          <p:cNvPr id="24066" name="Rectangle 514"/>
          <p:cNvSpPr>
            <a:spLocks noChangeArrowheads="1"/>
          </p:cNvSpPr>
          <p:nvPr/>
        </p:nvSpPr>
        <p:spPr bwMode="auto">
          <a:xfrm>
            <a:off x="6240463" y="4926013"/>
            <a:ext cx="12700" cy="17462"/>
          </a:xfrm>
          <a:prstGeom prst="rect">
            <a:avLst/>
          </a:prstGeom>
          <a:solidFill>
            <a:srgbClr val="000080"/>
          </a:solidFill>
          <a:ln w="9525">
            <a:noFill/>
            <a:miter lim="800000"/>
            <a:headEnd/>
            <a:tailEnd/>
          </a:ln>
        </p:spPr>
        <p:txBody>
          <a:bodyPr/>
          <a:lstStyle/>
          <a:p>
            <a:endParaRPr lang="ru-RU"/>
          </a:p>
        </p:txBody>
      </p:sp>
      <p:sp>
        <p:nvSpPr>
          <p:cNvPr id="24067" name="Freeform 515"/>
          <p:cNvSpPr>
            <a:spLocks noEditPoints="1"/>
          </p:cNvSpPr>
          <p:nvPr/>
        </p:nvSpPr>
        <p:spPr bwMode="auto">
          <a:xfrm>
            <a:off x="4851400" y="5032375"/>
            <a:ext cx="60325" cy="103188"/>
          </a:xfrm>
          <a:custGeom>
            <a:avLst/>
            <a:gdLst>
              <a:gd name="T0" fmla="*/ 79 w 129"/>
              <a:gd name="T1" fmla="*/ 196 h 196"/>
              <a:gd name="T2" fmla="*/ 103 w 129"/>
              <a:gd name="T3" fmla="*/ 196 h 196"/>
              <a:gd name="T4" fmla="*/ 103 w 129"/>
              <a:gd name="T5" fmla="*/ 147 h 196"/>
              <a:gd name="T6" fmla="*/ 129 w 129"/>
              <a:gd name="T7" fmla="*/ 147 h 196"/>
              <a:gd name="T8" fmla="*/ 129 w 129"/>
              <a:gd name="T9" fmla="*/ 123 h 196"/>
              <a:gd name="T10" fmla="*/ 103 w 129"/>
              <a:gd name="T11" fmla="*/ 123 h 196"/>
              <a:gd name="T12" fmla="*/ 103 w 129"/>
              <a:gd name="T13" fmla="*/ 0 h 196"/>
              <a:gd name="T14" fmla="*/ 79 w 129"/>
              <a:gd name="T15" fmla="*/ 0 h 196"/>
              <a:gd name="T16" fmla="*/ 0 w 129"/>
              <a:gd name="T17" fmla="*/ 121 h 196"/>
              <a:gd name="T18" fmla="*/ 0 w 129"/>
              <a:gd name="T19" fmla="*/ 147 h 196"/>
              <a:gd name="T20" fmla="*/ 79 w 129"/>
              <a:gd name="T21" fmla="*/ 147 h 196"/>
              <a:gd name="T22" fmla="*/ 79 w 129"/>
              <a:gd name="T23" fmla="*/ 196 h 196"/>
              <a:gd name="T24" fmla="*/ 22 w 129"/>
              <a:gd name="T25" fmla="*/ 123 h 196"/>
              <a:gd name="T26" fmla="*/ 79 w 129"/>
              <a:gd name="T27" fmla="*/ 34 h 196"/>
              <a:gd name="T28" fmla="*/ 79 w 129"/>
              <a:gd name="T29" fmla="*/ 123 h 196"/>
              <a:gd name="T30" fmla="*/ 22 w 129"/>
              <a:gd name="T31" fmla="*/ 123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3"/>
                </a:lnTo>
                <a:lnTo>
                  <a:pt x="103" y="123"/>
                </a:lnTo>
                <a:lnTo>
                  <a:pt x="103" y="0"/>
                </a:lnTo>
                <a:lnTo>
                  <a:pt x="79" y="0"/>
                </a:lnTo>
                <a:lnTo>
                  <a:pt x="0" y="121"/>
                </a:lnTo>
                <a:lnTo>
                  <a:pt x="0" y="147"/>
                </a:lnTo>
                <a:lnTo>
                  <a:pt x="79" y="147"/>
                </a:lnTo>
                <a:lnTo>
                  <a:pt x="79" y="196"/>
                </a:lnTo>
                <a:close/>
                <a:moveTo>
                  <a:pt x="22" y="123"/>
                </a:moveTo>
                <a:lnTo>
                  <a:pt x="79" y="34"/>
                </a:lnTo>
                <a:lnTo>
                  <a:pt x="79" y="123"/>
                </a:lnTo>
                <a:lnTo>
                  <a:pt x="22" y="123"/>
                </a:lnTo>
                <a:close/>
              </a:path>
            </a:pathLst>
          </a:custGeom>
          <a:solidFill>
            <a:srgbClr val="000080"/>
          </a:solidFill>
          <a:ln w="9525">
            <a:noFill/>
            <a:round/>
            <a:headEnd/>
            <a:tailEnd/>
          </a:ln>
        </p:spPr>
        <p:txBody>
          <a:bodyPr/>
          <a:lstStyle/>
          <a:p>
            <a:endParaRPr lang="ru-RU"/>
          </a:p>
        </p:txBody>
      </p:sp>
      <p:sp>
        <p:nvSpPr>
          <p:cNvPr id="24068" name="Freeform 516"/>
          <p:cNvSpPr>
            <a:spLocks/>
          </p:cNvSpPr>
          <p:nvPr/>
        </p:nvSpPr>
        <p:spPr bwMode="auto">
          <a:xfrm>
            <a:off x="4919663" y="5032375"/>
            <a:ext cx="58737" cy="106363"/>
          </a:xfrm>
          <a:custGeom>
            <a:avLst/>
            <a:gdLst>
              <a:gd name="T0" fmla="*/ 2 w 127"/>
              <a:gd name="T1" fmla="*/ 155 h 200"/>
              <a:gd name="T2" fmla="*/ 12 w 127"/>
              <a:gd name="T3" fmla="*/ 176 h 200"/>
              <a:gd name="T4" fmla="*/ 28 w 127"/>
              <a:gd name="T5" fmla="*/ 191 h 200"/>
              <a:gd name="T6" fmla="*/ 50 w 127"/>
              <a:gd name="T7" fmla="*/ 199 h 200"/>
              <a:gd name="T8" fmla="*/ 76 w 127"/>
              <a:gd name="T9" fmla="*/ 199 h 200"/>
              <a:gd name="T10" fmla="*/ 99 w 127"/>
              <a:gd name="T11" fmla="*/ 189 h 200"/>
              <a:gd name="T12" fmla="*/ 116 w 127"/>
              <a:gd name="T13" fmla="*/ 171 h 200"/>
              <a:gd name="T14" fmla="*/ 126 w 127"/>
              <a:gd name="T15" fmla="*/ 146 h 200"/>
              <a:gd name="T16" fmla="*/ 126 w 127"/>
              <a:gd name="T17" fmla="*/ 115 h 200"/>
              <a:gd name="T18" fmla="*/ 117 w 127"/>
              <a:gd name="T19" fmla="*/ 92 h 200"/>
              <a:gd name="T20" fmla="*/ 102 w 127"/>
              <a:gd name="T21" fmla="*/ 75 h 200"/>
              <a:gd name="T22" fmla="*/ 78 w 127"/>
              <a:gd name="T23" fmla="*/ 65 h 200"/>
              <a:gd name="T24" fmla="*/ 55 w 127"/>
              <a:gd name="T25" fmla="*/ 65 h 200"/>
              <a:gd name="T26" fmla="*/ 37 w 127"/>
              <a:gd name="T27" fmla="*/ 71 h 200"/>
              <a:gd name="T28" fmla="*/ 37 w 127"/>
              <a:gd name="T29" fmla="*/ 23 h 200"/>
              <a:gd name="T30" fmla="*/ 117 w 127"/>
              <a:gd name="T31" fmla="*/ 0 h 200"/>
              <a:gd name="T32" fmla="*/ 6 w 127"/>
              <a:gd name="T33" fmla="*/ 106 h 200"/>
              <a:gd name="T34" fmla="*/ 34 w 127"/>
              <a:gd name="T35" fmla="*/ 98 h 200"/>
              <a:gd name="T36" fmla="*/ 51 w 127"/>
              <a:gd name="T37" fmla="*/ 89 h 200"/>
              <a:gd name="T38" fmla="*/ 70 w 127"/>
              <a:gd name="T39" fmla="*/ 89 h 200"/>
              <a:gd name="T40" fmla="*/ 85 w 127"/>
              <a:gd name="T41" fmla="*/ 94 h 200"/>
              <a:gd name="T42" fmla="*/ 95 w 127"/>
              <a:gd name="T43" fmla="*/ 106 h 200"/>
              <a:gd name="T44" fmla="*/ 101 w 127"/>
              <a:gd name="T45" fmla="*/ 122 h 200"/>
              <a:gd name="T46" fmla="*/ 101 w 127"/>
              <a:gd name="T47" fmla="*/ 141 h 200"/>
              <a:gd name="T48" fmla="*/ 95 w 127"/>
              <a:gd name="T49" fmla="*/ 157 h 200"/>
              <a:gd name="T50" fmla="*/ 85 w 127"/>
              <a:gd name="T51" fmla="*/ 169 h 200"/>
              <a:gd name="T52" fmla="*/ 70 w 127"/>
              <a:gd name="T53" fmla="*/ 175 h 200"/>
              <a:gd name="T54" fmla="*/ 54 w 127"/>
              <a:gd name="T55" fmla="*/ 176 h 200"/>
              <a:gd name="T56" fmla="*/ 41 w 127"/>
              <a:gd name="T57" fmla="*/ 171 h 200"/>
              <a:gd name="T58" fmla="*/ 32 w 127"/>
              <a:gd name="T59" fmla="*/ 162 h 200"/>
              <a:gd name="T60" fmla="*/ 26 w 127"/>
              <a:gd name="T61" fmla="*/ 150 h 200"/>
              <a:gd name="T62" fmla="*/ 0 w 127"/>
              <a:gd name="T63" fmla="*/ 143 h 2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7"/>
              <a:gd name="T97" fmla="*/ 0 h 200"/>
              <a:gd name="T98" fmla="*/ 127 w 127"/>
              <a:gd name="T99" fmla="*/ 200 h 2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7" h="200">
                <a:moveTo>
                  <a:pt x="0" y="143"/>
                </a:moveTo>
                <a:lnTo>
                  <a:pt x="2" y="155"/>
                </a:lnTo>
                <a:lnTo>
                  <a:pt x="7" y="167"/>
                </a:lnTo>
                <a:lnTo>
                  <a:pt x="12" y="176"/>
                </a:lnTo>
                <a:lnTo>
                  <a:pt x="19" y="185"/>
                </a:lnTo>
                <a:lnTo>
                  <a:pt x="28" y="191"/>
                </a:lnTo>
                <a:lnTo>
                  <a:pt x="38" y="196"/>
                </a:lnTo>
                <a:lnTo>
                  <a:pt x="50" y="199"/>
                </a:lnTo>
                <a:lnTo>
                  <a:pt x="62" y="200"/>
                </a:lnTo>
                <a:lnTo>
                  <a:pt x="76" y="199"/>
                </a:lnTo>
                <a:lnTo>
                  <a:pt x="89" y="196"/>
                </a:lnTo>
                <a:lnTo>
                  <a:pt x="99" y="189"/>
                </a:lnTo>
                <a:lnTo>
                  <a:pt x="109" y="181"/>
                </a:lnTo>
                <a:lnTo>
                  <a:pt x="116" y="171"/>
                </a:lnTo>
                <a:lnTo>
                  <a:pt x="123" y="158"/>
                </a:lnTo>
                <a:lnTo>
                  <a:pt x="126" y="146"/>
                </a:lnTo>
                <a:lnTo>
                  <a:pt x="127" y="130"/>
                </a:lnTo>
                <a:lnTo>
                  <a:pt x="126" y="115"/>
                </a:lnTo>
                <a:lnTo>
                  <a:pt x="123" y="102"/>
                </a:lnTo>
                <a:lnTo>
                  <a:pt x="117" y="92"/>
                </a:lnTo>
                <a:lnTo>
                  <a:pt x="110" y="83"/>
                </a:lnTo>
                <a:lnTo>
                  <a:pt x="102" y="75"/>
                </a:lnTo>
                <a:lnTo>
                  <a:pt x="91" y="69"/>
                </a:lnTo>
                <a:lnTo>
                  <a:pt x="78" y="65"/>
                </a:lnTo>
                <a:lnTo>
                  <a:pt x="66" y="64"/>
                </a:lnTo>
                <a:lnTo>
                  <a:pt x="55" y="65"/>
                </a:lnTo>
                <a:lnTo>
                  <a:pt x="46" y="68"/>
                </a:lnTo>
                <a:lnTo>
                  <a:pt x="37" y="71"/>
                </a:lnTo>
                <a:lnTo>
                  <a:pt x="30" y="77"/>
                </a:lnTo>
                <a:lnTo>
                  <a:pt x="37" y="23"/>
                </a:lnTo>
                <a:lnTo>
                  <a:pt x="117" y="23"/>
                </a:lnTo>
                <a:lnTo>
                  <a:pt x="117" y="0"/>
                </a:lnTo>
                <a:lnTo>
                  <a:pt x="20" y="0"/>
                </a:lnTo>
                <a:lnTo>
                  <a:pt x="6" y="106"/>
                </a:lnTo>
                <a:lnTo>
                  <a:pt x="27" y="106"/>
                </a:lnTo>
                <a:lnTo>
                  <a:pt x="34" y="98"/>
                </a:lnTo>
                <a:lnTo>
                  <a:pt x="41" y="92"/>
                </a:lnTo>
                <a:lnTo>
                  <a:pt x="51" y="89"/>
                </a:lnTo>
                <a:lnTo>
                  <a:pt x="62" y="87"/>
                </a:lnTo>
                <a:lnTo>
                  <a:pt x="70" y="89"/>
                </a:lnTo>
                <a:lnTo>
                  <a:pt x="78" y="91"/>
                </a:lnTo>
                <a:lnTo>
                  <a:pt x="85" y="94"/>
                </a:lnTo>
                <a:lnTo>
                  <a:pt x="91" y="99"/>
                </a:lnTo>
                <a:lnTo>
                  <a:pt x="95" y="106"/>
                </a:lnTo>
                <a:lnTo>
                  <a:pt x="98" y="113"/>
                </a:lnTo>
                <a:lnTo>
                  <a:pt x="101" y="122"/>
                </a:lnTo>
                <a:lnTo>
                  <a:pt x="102" y="132"/>
                </a:lnTo>
                <a:lnTo>
                  <a:pt x="101" y="141"/>
                </a:lnTo>
                <a:lnTo>
                  <a:pt x="98" y="150"/>
                </a:lnTo>
                <a:lnTo>
                  <a:pt x="95" y="157"/>
                </a:lnTo>
                <a:lnTo>
                  <a:pt x="90" y="164"/>
                </a:lnTo>
                <a:lnTo>
                  <a:pt x="85" y="169"/>
                </a:lnTo>
                <a:lnTo>
                  <a:pt x="77" y="172"/>
                </a:lnTo>
                <a:lnTo>
                  <a:pt x="70" y="175"/>
                </a:lnTo>
                <a:lnTo>
                  <a:pt x="62" y="176"/>
                </a:lnTo>
                <a:lnTo>
                  <a:pt x="54" y="176"/>
                </a:lnTo>
                <a:lnTo>
                  <a:pt x="48" y="174"/>
                </a:lnTo>
                <a:lnTo>
                  <a:pt x="41" y="171"/>
                </a:lnTo>
                <a:lnTo>
                  <a:pt x="36" y="168"/>
                </a:lnTo>
                <a:lnTo>
                  <a:pt x="32" y="162"/>
                </a:lnTo>
                <a:lnTo>
                  <a:pt x="29" y="157"/>
                </a:lnTo>
                <a:lnTo>
                  <a:pt x="26" y="150"/>
                </a:lnTo>
                <a:lnTo>
                  <a:pt x="25" y="143"/>
                </a:lnTo>
                <a:lnTo>
                  <a:pt x="0" y="143"/>
                </a:lnTo>
                <a:close/>
              </a:path>
            </a:pathLst>
          </a:custGeom>
          <a:solidFill>
            <a:srgbClr val="000080"/>
          </a:solidFill>
          <a:ln w="9525">
            <a:noFill/>
            <a:round/>
            <a:headEnd/>
            <a:tailEnd/>
          </a:ln>
        </p:spPr>
        <p:txBody>
          <a:bodyPr/>
          <a:lstStyle/>
          <a:p>
            <a:endParaRPr lang="ru-RU"/>
          </a:p>
        </p:txBody>
      </p:sp>
      <p:sp>
        <p:nvSpPr>
          <p:cNvPr id="24069" name="Freeform 517"/>
          <p:cNvSpPr>
            <a:spLocks/>
          </p:cNvSpPr>
          <p:nvPr/>
        </p:nvSpPr>
        <p:spPr bwMode="auto">
          <a:xfrm>
            <a:off x="5530850" y="5026025"/>
            <a:ext cx="50800" cy="112713"/>
          </a:xfrm>
          <a:custGeom>
            <a:avLst/>
            <a:gdLst>
              <a:gd name="T0" fmla="*/ 0 w 108"/>
              <a:gd name="T1" fmla="*/ 140 h 212"/>
              <a:gd name="T2" fmla="*/ 0 w 108"/>
              <a:gd name="T3" fmla="*/ 149 h 212"/>
              <a:gd name="T4" fmla="*/ 1 w 108"/>
              <a:gd name="T5" fmla="*/ 163 h 212"/>
              <a:gd name="T6" fmla="*/ 3 w 108"/>
              <a:gd name="T7" fmla="*/ 177 h 212"/>
              <a:gd name="T8" fmla="*/ 7 w 108"/>
              <a:gd name="T9" fmla="*/ 188 h 212"/>
              <a:gd name="T10" fmla="*/ 13 w 108"/>
              <a:gd name="T11" fmla="*/ 196 h 212"/>
              <a:gd name="T12" fmla="*/ 21 w 108"/>
              <a:gd name="T13" fmla="*/ 203 h 212"/>
              <a:gd name="T14" fmla="*/ 30 w 108"/>
              <a:gd name="T15" fmla="*/ 209 h 212"/>
              <a:gd name="T16" fmla="*/ 42 w 108"/>
              <a:gd name="T17" fmla="*/ 211 h 212"/>
              <a:gd name="T18" fmla="*/ 54 w 108"/>
              <a:gd name="T19" fmla="*/ 212 h 212"/>
              <a:gd name="T20" fmla="*/ 67 w 108"/>
              <a:gd name="T21" fmla="*/ 211 h 212"/>
              <a:gd name="T22" fmla="*/ 79 w 108"/>
              <a:gd name="T23" fmla="*/ 209 h 212"/>
              <a:gd name="T24" fmla="*/ 87 w 108"/>
              <a:gd name="T25" fmla="*/ 204 h 212"/>
              <a:gd name="T26" fmla="*/ 96 w 108"/>
              <a:gd name="T27" fmla="*/ 197 h 212"/>
              <a:gd name="T28" fmla="*/ 101 w 108"/>
              <a:gd name="T29" fmla="*/ 188 h 212"/>
              <a:gd name="T30" fmla="*/ 105 w 108"/>
              <a:gd name="T31" fmla="*/ 177 h 212"/>
              <a:gd name="T32" fmla="*/ 107 w 108"/>
              <a:gd name="T33" fmla="*/ 165 h 212"/>
              <a:gd name="T34" fmla="*/ 108 w 108"/>
              <a:gd name="T35" fmla="*/ 149 h 212"/>
              <a:gd name="T36" fmla="*/ 108 w 108"/>
              <a:gd name="T37" fmla="*/ 0 h 212"/>
              <a:gd name="T38" fmla="*/ 83 w 108"/>
              <a:gd name="T39" fmla="*/ 0 h 212"/>
              <a:gd name="T40" fmla="*/ 83 w 108"/>
              <a:gd name="T41" fmla="*/ 139 h 212"/>
              <a:gd name="T42" fmla="*/ 83 w 108"/>
              <a:gd name="T43" fmla="*/ 149 h 212"/>
              <a:gd name="T44" fmla="*/ 83 w 108"/>
              <a:gd name="T45" fmla="*/ 159 h 212"/>
              <a:gd name="T46" fmla="*/ 82 w 108"/>
              <a:gd name="T47" fmla="*/ 166 h 212"/>
              <a:gd name="T48" fmla="*/ 80 w 108"/>
              <a:gd name="T49" fmla="*/ 172 h 212"/>
              <a:gd name="T50" fmla="*/ 75 w 108"/>
              <a:gd name="T51" fmla="*/ 179 h 212"/>
              <a:gd name="T52" fmla="*/ 69 w 108"/>
              <a:gd name="T53" fmla="*/ 183 h 212"/>
              <a:gd name="T54" fmla="*/ 63 w 108"/>
              <a:gd name="T55" fmla="*/ 186 h 212"/>
              <a:gd name="T56" fmla="*/ 53 w 108"/>
              <a:gd name="T57" fmla="*/ 187 h 212"/>
              <a:gd name="T58" fmla="*/ 46 w 108"/>
              <a:gd name="T59" fmla="*/ 187 h 212"/>
              <a:gd name="T60" fmla="*/ 40 w 108"/>
              <a:gd name="T61" fmla="*/ 184 h 212"/>
              <a:gd name="T62" fmla="*/ 34 w 108"/>
              <a:gd name="T63" fmla="*/ 182 h 212"/>
              <a:gd name="T64" fmla="*/ 31 w 108"/>
              <a:gd name="T65" fmla="*/ 177 h 212"/>
              <a:gd name="T66" fmla="*/ 28 w 108"/>
              <a:gd name="T67" fmla="*/ 173 h 212"/>
              <a:gd name="T68" fmla="*/ 26 w 108"/>
              <a:gd name="T69" fmla="*/ 166 h 212"/>
              <a:gd name="T70" fmla="*/ 24 w 108"/>
              <a:gd name="T71" fmla="*/ 158 h 212"/>
              <a:gd name="T72" fmla="*/ 24 w 108"/>
              <a:gd name="T73" fmla="*/ 148 h 212"/>
              <a:gd name="T74" fmla="*/ 24 w 108"/>
              <a:gd name="T75" fmla="*/ 140 h 212"/>
              <a:gd name="T76" fmla="*/ 0 w 108"/>
              <a:gd name="T77" fmla="*/ 140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40"/>
                </a:moveTo>
                <a:lnTo>
                  <a:pt x="0" y="149"/>
                </a:lnTo>
                <a:lnTo>
                  <a:pt x="1" y="163"/>
                </a:lnTo>
                <a:lnTo>
                  <a:pt x="3" y="177"/>
                </a:lnTo>
                <a:lnTo>
                  <a:pt x="7" y="188"/>
                </a:lnTo>
                <a:lnTo>
                  <a:pt x="13" y="196"/>
                </a:lnTo>
                <a:lnTo>
                  <a:pt x="21" y="203"/>
                </a:lnTo>
                <a:lnTo>
                  <a:pt x="30" y="209"/>
                </a:lnTo>
                <a:lnTo>
                  <a:pt x="42" y="211"/>
                </a:lnTo>
                <a:lnTo>
                  <a:pt x="54" y="212"/>
                </a:lnTo>
                <a:lnTo>
                  <a:pt x="67" y="211"/>
                </a:lnTo>
                <a:lnTo>
                  <a:pt x="79" y="209"/>
                </a:lnTo>
                <a:lnTo>
                  <a:pt x="87" y="204"/>
                </a:lnTo>
                <a:lnTo>
                  <a:pt x="96" y="197"/>
                </a:lnTo>
                <a:lnTo>
                  <a:pt x="101" y="188"/>
                </a:lnTo>
                <a:lnTo>
                  <a:pt x="105" y="177"/>
                </a:lnTo>
                <a:lnTo>
                  <a:pt x="107" y="165"/>
                </a:lnTo>
                <a:lnTo>
                  <a:pt x="108" y="149"/>
                </a:lnTo>
                <a:lnTo>
                  <a:pt x="108" y="0"/>
                </a:lnTo>
                <a:lnTo>
                  <a:pt x="83" y="0"/>
                </a:lnTo>
                <a:lnTo>
                  <a:pt x="83" y="139"/>
                </a:lnTo>
                <a:lnTo>
                  <a:pt x="83" y="149"/>
                </a:lnTo>
                <a:lnTo>
                  <a:pt x="83" y="159"/>
                </a:lnTo>
                <a:lnTo>
                  <a:pt x="82" y="166"/>
                </a:lnTo>
                <a:lnTo>
                  <a:pt x="80" y="172"/>
                </a:lnTo>
                <a:lnTo>
                  <a:pt x="75" y="179"/>
                </a:lnTo>
                <a:lnTo>
                  <a:pt x="69" y="183"/>
                </a:lnTo>
                <a:lnTo>
                  <a:pt x="63" y="186"/>
                </a:lnTo>
                <a:lnTo>
                  <a:pt x="53" y="187"/>
                </a:lnTo>
                <a:lnTo>
                  <a:pt x="46" y="187"/>
                </a:lnTo>
                <a:lnTo>
                  <a:pt x="40" y="184"/>
                </a:lnTo>
                <a:lnTo>
                  <a:pt x="34" y="182"/>
                </a:lnTo>
                <a:lnTo>
                  <a:pt x="31" y="177"/>
                </a:lnTo>
                <a:lnTo>
                  <a:pt x="28" y="173"/>
                </a:lnTo>
                <a:lnTo>
                  <a:pt x="26" y="166"/>
                </a:lnTo>
                <a:lnTo>
                  <a:pt x="24" y="158"/>
                </a:lnTo>
                <a:lnTo>
                  <a:pt x="24" y="148"/>
                </a:lnTo>
                <a:lnTo>
                  <a:pt x="24" y="140"/>
                </a:lnTo>
                <a:lnTo>
                  <a:pt x="0" y="140"/>
                </a:lnTo>
                <a:close/>
              </a:path>
            </a:pathLst>
          </a:custGeom>
          <a:solidFill>
            <a:srgbClr val="000080"/>
          </a:solidFill>
          <a:ln w="9525">
            <a:noFill/>
            <a:round/>
            <a:headEnd/>
            <a:tailEnd/>
          </a:ln>
        </p:spPr>
        <p:txBody>
          <a:bodyPr/>
          <a:lstStyle/>
          <a:p>
            <a:endParaRPr lang="ru-RU"/>
          </a:p>
        </p:txBody>
      </p:sp>
      <p:sp>
        <p:nvSpPr>
          <p:cNvPr id="24070" name="Freeform 518"/>
          <p:cNvSpPr>
            <a:spLocks noEditPoints="1"/>
          </p:cNvSpPr>
          <p:nvPr/>
        </p:nvSpPr>
        <p:spPr bwMode="auto">
          <a:xfrm>
            <a:off x="5594350" y="5054600"/>
            <a:ext cx="61913" cy="82550"/>
          </a:xfrm>
          <a:custGeom>
            <a:avLst/>
            <a:gdLst>
              <a:gd name="T0" fmla="*/ 90 w 128"/>
              <a:gd name="T1" fmla="*/ 99 h 158"/>
              <a:gd name="T2" fmla="*/ 87 w 128"/>
              <a:gd name="T3" fmla="*/ 114 h 158"/>
              <a:gd name="T4" fmla="*/ 79 w 128"/>
              <a:gd name="T5" fmla="*/ 126 h 158"/>
              <a:gd name="T6" fmla="*/ 65 w 128"/>
              <a:gd name="T7" fmla="*/ 134 h 158"/>
              <a:gd name="T8" fmla="*/ 48 w 128"/>
              <a:gd name="T9" fmla="*/ 136 h 158"/>
              <a:gd name="T10" fmla="*/ 38 w 128"/>
              <a:gd name="T11" fmla="*/ 135 h 158"/>
              <a:gd name="T12" fmla="*/ 30 w 128"/>
              <a:gd name="T13" fmla="*/ 130 h 158"/>
              <a:gd name="T14" fmla="*/ 26 w 128"/>
              <a:gd name="T15" fmla="*/ 122 h 158"/>
              <a:gd name="T16" fmla="*/ 24 w 128"/>
              <a:gd name="T17" fmla="*/ 113 h 158"/>
              <a:gd name="T18" fmla="*/ 25 w 128"/>
              <a:gd name="T19" fmla="*/ 102 h 158"/>
              <a:gd name="T20" fmla="*/ 29 w 128"/>
              <a:gd name="T21" fmla="*/ 95 h 158"/>
              <a:gd name="T22" fmla="*/ 37 w 128"/>
              <a:gd name="T23" fmla="*/ 89 h 158"/>
              <a:gd name="T24" fmla="*/ 47 w 128"/>
              <a:gd name="T25" fmla="*/ 87 h 158"/>
              <a:gd name="T26" fmla="*/ 70 w 128"/>
              <a:gd name="T27" fmla="*/ 84 h 158"/>
              <a:gd name="T28" fmla="*/ 90 w 128"/>
              <a:gd name="T29" fmla="*/ 77 h 158"/>
              <a:gd name="T30" fmla="*/ 92 w 128"/>
              <a:gd name="T31" fmla="*/ 140 h 158"/>
              <a:gd name="T32" fmla="*/ 96 w 128"/>
              <a:gd name="T33" fmla="*/ 148 h 158"/>
              <a:gd name="T34" fmla="*/ 101 w 128"/>
              <a:gd name="T35" fmla="*/ 153 h 158"/>
              <a:gd name="T36" fmla="*/ 109 w 128"/>
              <a:gd name="T37" fmla="*/ 157 h 158"/>
              <a:gd name="T38" fmla="*/ 121 w 128"/>
              <a:gd name="T39" fmla="*/ 156 h 158"/>
              <a:gd name="T40" fmla="*/ 128 w 128"/>
              <a:gd name="T41" fmla="*/ 135 h 158"/>
              <a:gd name="T42" fmla="*/ 118 w 128"/>
              <a:gd name="T43" fmla="*/ 135 h 158"/>
              <a:gd name="T44" fmla="*/ 114 w 128"/>
              <a:gd name="T45" fmla="*/ 127 h 158"/>
              <a:gd name="T46" fmla="*/ 114 w 128"/>
              <a:gd name="T47" fmla="*/ 45 h 158"/>
              <a:gd name="T48" fmla="*/ 110 w 128"/>
              <a:gd name="T49" fmla="*/ 25 h 158"/>
              <a:gd name="T50" fmla="*/ 101 w 128"/>
              <a:gd name="T51" fmla="*/ 10 h 158"/>
              <a:gd name="T52" fmla="*/ 84 w 128"/>
              <a:gd name="T53" fmla="*/ 2 h 158"/>
              <a:gd name="T54" fmla="*/ 61 w 128"/>
              <a:gd name="T55" fmla="*/ 0 h 158"/>
              <a:gd name="T56" fmla="*/ 38 w 128"/>
              <a:gd name="T57" fmla="*/ 3 h 158"/>
              <a:gd name="T58" fmla="*/ 21 w 128"/>
              <a:gd name="T59" fmla="*/ 13 h 158"/>
              <a:gd name="T60" fmla="*/ 10 w 128"/>
              <a:gd name="T61" fmla="*/ 28 h 158"/>
              <a:gd name="T62" fmla="*/ 6 w 128"/>
              <a:gd name="T63" fmla="*/ 48 h 158"/>
              <a:gd name="T64" fmla="*/ 28 w 128"/>
              <a:gd name="T65" fmla="*/ 49 h 158"/>
              <a:gd name="T66" fmla="*/ 30 w 128"/>
              <a:gd name="T67" fmla="*/ 37 h 158"/>
              <a:gd name="T68" fmla="*/ 37 w 128"/>
              <a:gd name="T69" fmla="*/ 29 h 158"/>
              <a:gd name="T70" fmla="*/ 46 w 128"/>
              <a:gd name="T71" fmla="*/ 23 h 158"/>
              <a:gd name="T72" fmla="*/ 60 w 128"/>
              <a:gd name="T73" fmla="*/ 22 h 158"/>
              <a:gd name="T74" fmla="*/ 73 w 128"/>
              <a:gd name="T75" fmla="*/ 23 h 158"/>
              <a:gd name="T76" fmla="*/ 83 w 128"/>
              <a:gd name="T77" fmla="*/ 28 h 158"/>
              <a:gd name="T78" fmla="*/ 88 w 128"/>
              <a:gd name="T79" fmla="*/ 35 h 158"/>
              <a:gd name="T80" fmla="*/ 90 w 128"/>
              <a:gd name="T81" fmla="*/ 44 h 158"/>
              <a:gd name="T82" fmla="*/ 89 w 128"/>
              <a:gd name="T83" fmla="*/ 54 h 158"/>
              <a:gd name="T84" fmla="*/ 84 w 128"/>
              <a:gd name="T85" fmla="*/ 59 h 158"/>
              <a:gd name="T86" fmla="*/ 70 w 128"/>
              <a:gd name="T87" fmla="*/ 63 h 158"/>
              <a:gd name="T88" fmla="*/ 47 w 128"/>
              <a:gd name="T89" fmla="*/ 65 h 158"/>
              <a:gd name="T90" fmla="*/ 26 w 128"/>
              <a:gd name="T91" fmla="*/ 71 h 158"/>
              <a:gd name="T92" fmla="*/ 11 w 128"/>
              <a:gd name="T93" fmla="*/ 80 h 158"/>
              <a:gd name="T94" fmla="*/ 3 w 128"/>
              <a:gd name="T95" fmla="*/ 94 h 158"/>
              <a:gd name="T96" fmla="*/ 0 w 128"/>
              <a:gd name="T97" fmla="*/ 113 h 158"/>
              <a:gd name="T98" fmla="*/ 3 w 128"/>
              <a:gd name="T99" fmla="*/ 131 h 158"/>
              <a:gd name="T100" fmla="*/ 11 w 128"/>
              <a:gd name="T101" fmla="*/ 146 h 158"/>
              <a:gd name="T102" fmla="*/ 25 w 128"/>
              <a:gd name="T103" fmla="*/ 155 h 158"/>
              <a:gd name="T104" fmla="*/ 44 w 128"/>
              <a:gd name="T105" fmla="*/ 158 h 158"/>
              <a:gd name="T106" fmla="*/ 70 w 128"/>
              <a:gd name="T107" fmla="*/ 152 h 158"/>
              <a:gd name="T108" fmla="*/ 92 w 128"/>
              <a:gd name="T109" fmla="*/ 134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0" y="77"/>
                </a:moveTo>
                <a:lnTo>
                  <a:pt x="90" y="99"/>
                </a:lnTo>
                <a:lnTo>
                  <a:pt x="89" y="107"/>
                </a:lnTo>
                <a:lnTo>
                  <a:pt x="87" y="114"/>
                </a:lnTo>
                <a:lnTo>
                  <a:pt x="84" y="120"/>
                </a:lnTo>
                <a:lnTo>
                  <a:pt x="79" y="126"/>
                </a:lnTo>
                <a:lnTo>
                  <a:pt x="72" y="130"/>
                </a:lnTo>
                <a:lnTo>
                  <a:pt x="65" y="134"/>
                </a:lnTo>
                <a:lnTo>
                  <a:pt x="58" y="135"/>
                </a:lnTo>
                <a:lnTo>
                  <a:pt x="48" y="136"/>
                </a:lnTo>
                <a:lnTo>
                  <a:pt x="43" y="136"/>
                </a:lnTo>
                <a:lnTo>
                  <a:pt x="38" y="135"/>
                </a:lnTo>
                <a:lnTo>
                  <a:pt x="33" y="133"/>
                </a:lnTo>
                <a:lnTo>
                  <a:pt x="30" y="130"/>
                </a:lnTo>
                <a:lnTo>
                  <a:pt x="27" y="127"/>
                </a:lnTo>
                <a:lnTo>
                  <a:pt x="26" y="122"/>
                </a:lnTo>
                <a:lnTo>
                  <a:pt x="24" y="117"/>
                </a:lnTo>
                <a:lnTo>
                  <a:pt x="24" y="113"/>
                </a:lnTo>
                <a:lnTo>
                  <a:pt x="24" y="107"/>
                </a:lnTo>
                <a:lnTo>
                  <a:pt x="25" y="102"/>
                </a:lnTo>
                <a:lnTo>
                  <a:pt x="27" y="99"/>
                </a:lnTo>
                <a:lnTo>
                  <a:pt x="29" y="95"/>
                </a:lnTo>
                <a:lnTo>
                  <a:pt x="32" y="92"/>
                </a:lnTo>
                <a:lnTo>
                  <a:pt x="37" y="89"/>
                </a:lnTo>
                <a:lnTo>
                  <a:pt x="42" y="88"/>
                </a:lnTo>
                <a:lnTo>
                  <a:pt x="47" y="87"/>
                </a:lnTo>
                <a:lnTo>
                  <a:pt x="59" y="85"/>
                </a:lnTo>
                <a:lnTo>
                  <a:pt x="70" y="84"/>
                </a:lnTo>
                <a:lnTo>
                  <a:pt x="81" y="81"/>
                </a:lnTo>
                <a:lnTo>
                  <a:pt x="90" y="77"/>
                </a:lnTo>
                <a:close/>
                <a:moveTo>
                  <a:pt x="92" y="134"/>
                </a:moveTo>
                <a:lnTo>
                  <a:pt x="92" y="140"/>
                </a:lnTo>
                <a:lnTo>
                  <a:pt x="94" y="144"/>
                </a:lnTo>
                <a:lnTo>
                  <a:pt x="96" y="148"/>
                </a:lnTo>
                <a:lnTo>
                  <a:pt x="98" y="151"/>
                </a:lnTo>
                <a:lnTo>
                  <a:pt x="101" y="153"/>
                </a:lnTo>
                <a:lnTo>
                  <a:pt x="105" y="156"/>
                </a:lnTo>
                <a:lnTo>
                  <a:pt x="109" y="157"/>
                </a:lnTo>
                <a:lnTo>
                  <a:pt x="116" y="157"/>
                </a:lnTo>
                <a:lnTo>
                  <a:pt x="121" y="156"/>
                </a:lnTo>
                <a:lnTo>
                  <a:pt x="128" y="155"/>
                </a:lnTo>
                <a:lnTo>
                  <a:pt x="128" y="135"/>
                </a:lnTo>
                <a:lnTo>
                  <a:pt x="122" y="136"/>
                </a:lnTo>
                <a:lnTo>
                  <a:pt x="118" y="135"/>
                </a:lnTo>
                <a:lnTo>
                  <a:pt x="115" y="131"/>
                </a:lnTo>
                <a:lnTo>
                  <a:pt x="114" y="127"/>
                </a:lnTo>
                <a:lnTo>
                  <a:pt x="114" y="120"/>
                </a:lnTo>
                <a:lnTo>
                  <a:pt x="114" y="45"/>
                </a:lnTo>
                <a:lnTo>
                  <a:pt x="112" y="35"/>
                </a:lnTo>
                <a:lnTo>
                  <a:pt x="110" y="25"/>
                </a:lnTo>
                <a:lnTo>
                  <a:pt x="106" y="17"/>
                </a:lnTo>
                <a:lnTo>
                  <a:pt x="101" y="10"/>
                </a:lnTo>
                <a:lnTo>
                  <a:pt x="94" y="6"/>
                </a:lnTo>
                <a:lnTo>
                  <a:pt x="84" y="2"/>
                </a:lnTo>
                <a:lnTo>
                  <a:pt x="73" y="1"/>
                </a:lnTo>
                <a:lnTo>
                  <a:pt x="61" y="0"/>
                </a:lnTo>
                <a:lnTo>
                  <a:pt x="48" y="1"/>
                </a:lnTo>
                <a:lnTo>
                  <a:pt x="38" y="3"/>
                </a:lnTo>
                <a:lnTo>
                  <a:pt x="28" y="7"/>
                </a:lnTo>
                <a:lnTo>
                  <a:pt x="21" y="13"/>
                </a:lnTo>
                <a:lnTo>
                  <a:pt x="14" y="20"/>
                </a:lnTo>
                <a:lnTo>
                  <a:pt x="10" y="28"/>
                </a:lnTo>
                <a:lnTo>
                  <a:pt x="7" y="37"/>
                </a:lnTo>
                <a:lnTo>
                  <a:pt x="6" y="48"/>
                </a:lnTo>
                <a:lnTo>
                  <a:pt x="6" y="49"/>
                </a:lnTo>
                <a:lnTo>
                  <a:pt x="28" y="49"/>
                </a:lnTo>
                <a:lnTo>
                  <a:pt x="28" y="43"/>
                </a:lnTo>
                <a:lnTo>
                  <a:pt x="30" y="37"/>
                </a:lnTo>
                <a:lnTo>
                  <a:pt x="32" y="32"/>
                </a:lnTo>
                <a:lnTo>
                  <a:pt x="37" y="29"/>
                </a:lnTo>
                <a:lnTo>
                  <a:pt x="41" y="25"/>
                </a:lnTo>
                <a:lnTo>
                  <a:pt x="46" y="23"/>
                </a:lnTo>
                <a:lnTo>
                  <a:pt x="52" y="22"/>
                </a:lnTo>
                <a:lnTo>
                  <a:pt x="60" y="22"/>
                </a:lnTo>
                <a:lnTo>
                  <a:pt x="67" y="22"/>
                </a:lnTo>
                <a:lnTo>
                  <a:pt x="73" y="23"/>
                </a:lnTo>
                <a:lnTo>
                  <a:pt x="79" y="25"/>
                </a:lnTo>
                <a:lnTo>
                  <a:pt x="83" y="28"/>
                </a:lnTo>
                <a:lnTo>
                  <a:pt x="86" y="30"/>
                </a:lnTo>
                <a:lnTo>
                  <a:pt x="88" y="35"/>
                </a:lnTo>
                <a:lnTo>
                  <a:pt x="90" y="38"/>
                </a:lnTo>
                <a:lnTo>
                  <a:pt x="90" y="44"/>
                </a:lnTo>
                <a:lnTo>
                  <a:pt x="90" y="50"/>
                </a:lnTo>
                <a:lnTo>
                  <a:pt x="89" y="54"/>
                </a:lnTo>
                <a:lnTo>
                  <a:pt x="88" y="57"/>
                </a:lnTo>
                <a:lnTo>
                  <a:pt x="84" y="59"/>
                </a:lnTo>
                <a:lnTo>
                  <a:pt x="79" y="61"/>
                </a:lnTo>
                <a:lnTo>
                  <a:pt x="70" y="63"/>
                </a:lnTo>
                <a:lnTo>
                  <a:pt x="60" y="64"/>
                </a:lnTo>
                <a:lnTo>
                  <a:pt x="47" y="65"/>
                </a:lnTo>
                <a:lnTo>
                  <a:pt x="36" y="67"/>
                </a:lnTo>
                <a:lnTo>
                  <a:pt x="26" y="71"/>
                </a:lnTo>
                <a:lnTo>
                  <a:pt x="18" y="74"/>
                </a:lnTo>
                <a:lnTo>
                  <a:pt x="11" y="80"/>
                </a:lnTo>
                <a:lnTo>
                  <a:pt x="6" y="86"/>
                </a:lnTo>
                <a:lnTo>
                  <a:pt x="3" y="94"/>
                </a:lnTo>
                <a:lnTo>
                  <a:pt x="1" y="102"/>
                </a:lnTo>
                <a:lnTo>
                  <a:pt x="0" y="113"/>
                </a:lnTo>
                <a:lnTo>
                  <a:pt x="1" y="123"/>
                </a:lnTo>
                <a:lnTo>
                  <a:pt x="3" y="131"/>
                </a:lnTo>
                <a:lnTo>
                  <a:pt x="6" y="140"/>
                </a:lnTo>
                <a:lnTo>
                  <a:pt x="11" y="146"/>
                </a:lnTo>
                <a:lnTo>
                  <a:pt x="18" y="151"/>
                </a:lnTo>
                <a:lnTo>
                  <a:pt x="25" y="155"/>
                </a:lnTo>
                <a:lnTo>
                  <a:pt x="34" y="157"/>
                </a:lnTo>
                <a:lnTo>
                  <a:pt x="44" y="158"/>
                </a:lnTo>
                <a:lnTo>
                  <a:pt x="58" y="157"/>
                </a:lnTo>
                <a:lnTo>
                  <a:pt x="70" y="152"/>
                </a:lnTo>
                <a:lnTo>
                  <a:pt x="82" y="144"/>
                </a:lnTo>
                <a:lnTo>
                  <a:pt x="92" y="134"/>
                </a:lnTo>
                <a:close/>
              </a:path>
            </a:pathLst>
          </a:custGeom>
          <a:solidFill>
            <a:srgbClr val="000080"/>
          </a:solidFill>
          <a:ln w="9525">
            <a:noFill/>
            <a:round/>
            <a:headEnd/>
            <a:tailEnd/>
          </a:ln>
        </p:spPr>
        <p:txBody>
          <a:bodyPr/>
          <a:lstStyle/>
          <a:p>
            <a:endParaRPr lang="ru-RU"/>
          </a:p>
        </p:txBody>
      </p:sp>
      <p:sp>
        <p:nvSpPr>
          <p:cNvPr id="24071" name="Freeform 519"/>
          <p:cNvSpPr>
            <a:spLocks/>
          </p:cNvSpPr>
          <p:nvPr/>
        </p:nvSpPr>
        <p:spPr bwMode="auto">
          <a:xfrm>
            <a:off x="5662613" y="5054600"/>
            <a:ext cx="57150" cy="82550"/>
          </a:xfrm>
          <a:custGeom>
            <a:avLst/>
            <a:gdLst>
              <a:gd name="T0" fmla="*/ 121 w 121"/>
              <a:gd name="T1" fmla="*/ 54 h 158"/>
              <a:gd name="T2" fmla="*/ 116 w 121"/>
              <a:gd name="T3" fmla="*/ 32 h 158"/>
              <a:gd name="T4" fmla="*/ 104 w 121"/>
              <a:gd name="T5" fmla="*/ 15 h 158"/>
              <a:gd name="T6" fmla="*/ 87 w 121"/>
              <a:gd name="T7" fmla="*/ 3 h 158"/>
              <a:gd name="T8" fmla="*/ 63 w 121"/>
              <a:gd name="T9" fmla="*/ 0 h 158"/>
              <a:gd name="T10" fmla="*/ 37 w 121"/>
              <a:gd name="T11" fmla="*/ 6 h 158"/>
              <a:gd name="T12" fmla="*/ 17 w 121"/>
              <a:gd name="T13" fmla="*/ 21 h 158"/>
              <a:gd name="T14" fmla="*/ 4 w 121"/>
              <a:gd name="T15" fmla="*/ 46 h 158"/>
              <a:gd name="T16" fmla="*/ 0 w 121"/>
              <a:gd name="T17" fmla="*/ 79 h 158"/>
              <a:gd name="T18" fmla="*/ 4 w 121"/>
              <a:gd name="T19" fmla="*/ 113 h 158"/>
              <a:gd name="T20" fmla="*/ 16 w 121"/>
              <a:gd name="T21" fmla="*/ 137 h 158"/>
              <a:gd name="T22" fmla="*/ 35 w 121"/>
              <a:gd name="T23" fmla="*/ 152 h 158"/>
              <a:gd name="T24" fmla="*/ 60 w 121"/>
              <a:gd name="T25" fmla="*/ 158 h 158"/>
              <a:gd name="T26" fmla="*/ 84 w 121"/>
              <a:gd name="T27" fmla="*/ 155 h 158"/>
              <a:gd name="T28" fmla="*/ 103 w 121"/>
              <a:gd name="T29" fmla="*/ 143 h 158"/>
              <a:gd name="T30" fmla="*/ 116 w 121"/>
              <a:gd name="T31" fmla="*/ 124 h 158"/>
              <a:gd name="T32" fmla="*/ 121 w 121"/>
              <a:gd name="T33" fmla="*/ 100 h 158"/>
              <a:gd name="T34" fmla="*/ 97 w 121"/>
              <a:gd name="T35" fmla="*/ 108 h 158"/>
              <a:gd name="T36" fmla="*/ 92 w 121"/>
              <a:gd name="T37" fmla="*/ 121 h 158"/>
              <a:gd name="T38" fmla="*/ 82 w 121"/>
              <a:gd name="T39" fmla="*/ 130 h 158"/>
              <a:gd name="T40" fmla="*/ 70 w 121"/>
              <a:gd name="T41" fmla="*/ 135 h 158"/>
              <a:gd name="T42" fmla="*/ 53 w 121"/>
              <a:gd name="T43" fmla="*/ 134 h 158"/>
              <a:gd name="T44" fmla="*/ 39 w 121"/>
              <a:gd name="T45" fmla="*/ 127 h 158"/>
              <a:gd name="T46" fmla="*/ 30 w 121"/>
              <a:gd name="T47" fmla="*/ 113 h 158"/>
              <a:gd name="T48" fmla="*/ 25 w 121"/>
              <a:gd name="T49" fmla="*/ 92 h 158"/>
              <a:gd name="T50" fmla="*/ 25 w 121"/>
              <a:gd name="T51" fmla="*/ 66 h 158"/>
              <a:gd name="T52" fmla="*/ 31 w 121"/>
              <a:gd name="T53" fmla="*/ 45 h 158"/>
              <a:gd name="T54" fmla="*/ 40 w 121"/>
              <a:gd name="T55" fmla="*/ 31 h 158"/>
              <a:gd name="T56" fmla="*/ 55 w 121"/>
              <a:gd name="T57" fmla="*/ 24 h 158"/>
              <a:gd name="T58" fmla="*/ 71 w 121"/>
              <a:gd name="T59" fmla="*/ 23 h 158"/>
              <a:gd name="T60" fmla="*/ 83 w 121"/>
              <a:gd name="T61" fmla="*/ 28 h 158"/>
              <a:gd name="T62" fmla="*/ 92 w 121"/>
              <a:gd name="T63" fmla="*/ 36 h 158"/>
              <a:gd name="T64" fmla="*/ 97 w 121"/>
              <a:gd name="T65" fmla="*/ 48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158"/>
              <a:gd name="T101" fmla="*/ 121 w 12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158">
                <a:moveTo>
                  <a:pt x="98" y="54"/>
                </a:moveTo>
                <a:lnTo>
                  <a:pt x="121" y="54"/>
                </a:lnTo>
                <a:lnTo>
                  <a:pt x="119" y="43"/>
                </a:lnTo>
                <a:lnTo>
                  <a:pt x="116" y="32"/>
                </a:lnTo>
                <a:lnTo>
                  <a:pt x="112" y="23"/>
                </a:lnTo>
                <a:lnTo>
                  <a:pt x="104" y="15"/>
                </a:lnTo>
                <a:lnTo>
                  <a:pt x="96" y="8"/>
                </a:lnTo>
                <a:lnTo>
                  <a:pt x="87" y="3"/>
                </a:lnTo>
                <a:lnTo>
                  <a:pt x="76" y="1"/>
                </a:lnTo>
                <a:lnTo>
                  <a:pt x="63" y="0"/>
                </a:lnTo>
                <a:lnTo>
                  <a:pt x="50" y="1"/>
                </a:lnTo>
                <a:lnTo>
                  <a:pt x="37" y="6"/>
                </a:lnTo>
                <a:lnTo>
                  <a:pt x="26" y="11"/>
                </a:lnTo>
                <a:lnTo>
                  <a:pt x="17" y="21"/>
                </a:lnTo>
                <a:lnTo>
                  <a:pt x="10" y="32"/>
                </a:lnTo>
                <a:lnTo>
                  <a:pt x="4" y="46"/>
                </a:lnTo>
                <a:lnTo>
                  <a:pt x="1" y="61"/>
                </a:lnTo>
                <a:lnTo>
                  <a:pt x="0" y="79"/>
                </a:lnTo>
                <a:lnTo>
                  <a:pt x="1" y="98"/>
                </a:lnTo>
                <a:lnTo>
                  <a:pt x="4" y="113"/>
                </a:lnTo>
                <a:lnTo>
                  <a:pt x="10" y="126"/>
                </a:lnTo>
                <a:lnTo>
                  <a:pt x="16" y="137"/>
                </a:lnTo>
                <a:lnTo>
                  <a:pt x="25" y="146"/>
                </a:lnTo>
                <a:lnTo>
                  <a:pt x="35" y="152"/>
                </a:lnTo>
                <a:lnTo>
                  <a:pt x="48" y="157"/>
                </a:lnTo>
                <a:lnTo>
                  <a:pt x="60" y="158"/>
                </a:lnTo>
                <a:lnTo>
                  <a:pt x="74" y="157"/>
                </a:lnTo>
                <a:lnTo>
                  <a:pt x="84" y="155"/>
                </a:lnTo>
                <a:lnTo>
                  <a:pt x="95" y="149"/>
                </a:lnTo>
                <a:lnTo>
                  <a:pt x="103" y="143"/>
                </a:lnTo>
                <a:lnTo>
                  <a:pt x="111" y="135"/>
                </a:lnTo>
                <a:lnTo>
                  <a:pt x="116" y="124"/>
                </a:lnTo>
                <a:lnTo>
                  <a:pt x="119" y="113"/>
                </a:lnTo>
                <a:lnTo>
                  <a:pt x="121" y="100"/>
                </a:lnTo>
                <a:lnTo>
                  <a:pt x="99" y="100"/>
                </a:lnTo>
                <a:lnTo>
                  <a:pt x="97" y="108"/>
                </a:lnTo>
                <a:lnTo>
                  <a:pt x="95" y="115"/>
                </a:lnTo>
                <a:lnTo>
                  <a:pt x="92" y="121"/>
                </a:lnTo>
                <a:lnTo>
                  <a:pt x="88" y="126"/>
                </a:lnTo>
                <a:lnTo>
                  <a:pt x="82" y="130"/>
                </a:lnTo>
                <a:lnTo>
                  <a:pt x="76" y="133"/>
                </a:lnTo>
                <a:lnTo>
                  <a:pt x="70" y="135"/>
                </a:lnTo>
                <a:lnTo>
                  <a:pt x="61" y="135"/>
                </a:lnTo>
                <a:lnTo>
                  <a:pt x="53" y="134"/>
                </a:lnTo>
                <a:lnTo>
                  <a:pt x="45" y="131"/>
                </a:lnTo>
                <a:lnTo>
                  <a:pt x="39" y="127"/>
                </a:lnTo>
                <a:lnTo>
                  <a:pt x="34" y="121"/>
                </a:lnTo>
                <a:lnTo>
                  <a:pt x="30" y="113"/>
                </a:lnTo>
                <a:lnTo>
                  <a:pt x="26" y="103"/>
                </a:lnTo>
                <a:lnTo>
                  <a:pt x="25" y="92"/>
                </a:lnTo>
                <a:lnTo>
                  <a:pt x="24" y="79"/>
                </a:lnTo>
                <a:lnTo>
                  <a:pt x="25" y="66"/>
                </a:lnTo>
                <a:lnTo>
                  <a:pt x="27" y="54"/>
                </a:lnTo>
                <a:lnTo>
                  <a:pt x="31" y="45"/>
                </a:lnTo>
                <a:lnTo>
                  <a:pt x="35" y="37"/>
                </a:lnTo>
                <a:lnTo>
                  <a:pt x="40" y="31"/>
                </a:lnTo>
                <a:lnTo>
                  <a:pt x="46" y="27"/>
                </a:lnTo>
                <a:lnTo>
                  <a:pt x="55" y="24"/>
                </a:lnTo>
                <a:lnTo>
                  <a:pt x="63" y="23"/>
                </a:lnTo>
                <a:lnTo>
                  <a:pt x="71" y="23"/>
                </a:lnTo>
                <a:lnTo>
                  <a:pt x="77" y="25"/>
                </a:lnTo>
                <a:lnTo>
                  <a:pt x="83" y="28"/>
                </a:lnTo>
                <a:lnTo>
                  <a:pt x="88" y="31"/>
                </a:lnTo>
                <a:lnTo>
                  <a:pt x="92" y="36"/>
                </a:lnTo>
                <a:lnTo>
                  <a:pt x="95" y="42"/>
                </a:lnTo>
                <a:lnTo>
                  <a:pt x="97" y="48"/>
                </a:lnTo>
                <a:lnTo>
                  <a:pt x="98" y="54"/>
                </a:lnTo>
                <a:close/>
              </a:path>
            </a:pathLst>
          </a:custGeom>
          <a:solidFill>
            <a:srgbClr val="000080"/>
          </a:solidFill>
          <a:ln w="9525">
            <a:noFill/>
            <a:round/>
            <a:headEnd/>
            <a:tailEnd/>
          </a:ln>
        </p:spPr>
        <p:txBody>
          <a:bodyPr/>
          <a:lstStyle/>
          <a:p>
            <a:endParaRPr lang="ru-RU"/>
          </a:p>
        </p:txBody>
      </p:sp>
      <p:sp>
        <p:nvSpPr>
          <p:cNvPr id="24072" name="Freeform 520"/>
          <p:cNvSpPr>
            <a:spLocks noEditPoints="1"/>
          </p:cNvSpPr>
          <p:nvPr/>
        </p:nvSpPr>
        <p:spPr bwMode="auto">
          <a:xfrm>
            <a:off x="5726113" y="5054600"/>
            <a:ext cx="60325" cy="112713"/>
          </a:xfrm>
          <a:custGeom>
            <a:avLst/>
            <a:gdLst>
              <a:gd name="T0" fmla="*/ 105 w 127"/>
              <a:gd name="T1" fmla="*/ 215 h 215"/>
              <a:gd name="T2" fmla="*/ 127 w 127"/>
              <a:gd name="T3" fmla="*/ 3 h 215"/>
              <a:gd name="T4" fmla="*/ 105 w 127"/>
              <a:gd name="T5" fmla="*/ 25 h 215"/>
              <a:gd name="T6" fmla="*/ 96 w 127"/>
              <a:gd name="T7" fmla="*/ 14 h 215"/>
              <a:gd name="T8" fmla="*/ 86 w 127"/>
              <a:gd name="T9" fmla="*/ 6 h 215"/>
              <a:gd name="T10" fmla="*/ 74 w 127"/>
              <a:gd name="T11" fmla="*/ 1 h 215"/>
              <a:gd name="T12" fmla="*/ 60 w 127"/>
              <a:gd name="T13" fmla="*/ 0 h 215"/>
              <a:gd name="T14" fmla="*/ 36 w 127"/>
              <a:gd name="T15" fmla="*/ 6 h 215"/>
              <a:gd name="T16" fmla="*/ 17 w 127"/>
              <a:gd name="T17" fmla="*/ 21 h 215"/>
              <a:gd name="T18" fmla="*/ 4 w 127"/>
              <a:gd name="T19" fmla="*/ 45 h 215"/>
              <a:gd name="T20" fmla="*/ 0 w 127"/>
              <a:gd name="T21" fmla="*/ 79 h 215"/>
              <a:gd name="T22" fmla="*/ 4 w 127"/>
              <a:gd name="T23" fmla="*/ 112 h 215"/>
              <a:gd name="T24" fmla="*/ 17 w 127"/>
              <a:gd name="T25" fmla="*/ 137 h 215"/>
              <a:gd name="T26" fmla="*/ 36 w 127"/>
              <a:gd name="T27" fmla="*/ 152 h 215"/>
              <a:gd name="T28" fmla="*/ 60 w 127"/>
              <a:gd name="T29" fmla="*/ 158 h 215"/>
              <a:gd name="T30" fmla="*/ 74 w 127"/>
              <a:gd name="T31" fmla="*/ 157 h 215"/>
              <a:gd name="T32" fmla="*/ 87 w 127"/>
              <a:gd name="T33" fmla="*/ 152 h 215"/>
              <a:gd name="T34" fmla="*/ 97 w 127"/>
              <a:gd name="T35" fmla="*/ 144 h 215"/>
              <a:gd name="T36" fmla="*/ 105 w 127"/>
              <a:gd name="T37" fmla="*/ 134 h 215"/>
              <a:gd name="T38" fmla="*/ 25 w 127"/>
              <a:gd name="T39" fmla="*/ 65 h 215"/>
              <a:gd name="T40" fmla="*/ 31 w 127"/>
              <a:gd name="T41" fmla="*/ 45 h 215"/>
              <a:gd name="T42" fmla="*/ 41 w 127"/>
              <a:gd name="T43" fmla="*/ 31 h 215"/>
              <a:gd name="T44" fmla="*/ 56 w 127"/>
              <a:gd name="T45" fmla="*/ 24 h 215"/>
              <a:gd name="T46" fmla="*/ 74 w 127"/>
              <a:gd name="T47" fmla="*/ 24 h 215"/>
              <a:gd name="T48" fmla="*/ 89 w 127"/>
              <a:gd name="T49" fmla="*/ 31 h 215"/>
              <a:gd name="T50" fmla="*/ 99 w 127"/>
              <a:gd name="T51" fmla="*/ 45 h 215"/>
              <a:gd name="T52" fmla="*/ 105 w 127"/>
              <a:gd name="T53" fmla="*/ 66 h 215"/>
              <a:gd name="T54" fmla="*/ 105 w 127"/>
              <a:gd name="T55" fmla="*/ 92 h 215"/>
              <a:gd name="T56" fmla="*/ 99 w 127"/>
              <a:gd name="T57" fmla="*/ 114 h 215"/>
              <a:gd name="T58" fmla="*/ 90 w 127"/>
              <a:gd name="T59" fmla="*/ 128 h 215"/>
              <a:gd name="T60" fmla="*/ 75 w 127"/>
              <a:gd name="T61" fmla="*/ 135 h 215"/>
              <a:gd name="T62" fmla="*/ 57 w 127"/>
              <a:gd name="T63" fmla="*/ 135 h 215"/>
              <a:gd name="T64" fmla="*/ 41 w 127"/>
              <a:gd name="T65" fmla="*/ 128 h 215"/>
              <a:gd name="T66" fmla="*/ 31 w 127"/>
              <a:gd name="T67" fmla="*/ 113 h 215"/>
              <a:gd name="T68" fmla="*/ 25 w 127"/>
              <a:gd name="T69" fmla="*/ 91 h 2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7"/>
              <a:gd name="T106" fmla="*/ 0 h 215"/>
              <a:gd name="T107" fmla="*/ 127 w 127"/>
              <a:gd name="T108" fmla="*/ 215 h 2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7" h="215">
                <a:moveTo>
                  <a:pt x="105" y="134"/>
                </a:moveTo>
                <a:lnTo>
                  <a:pt x="105" y="215"/>
                </a:lnTo>
                <a:lnTo>
                  <a:pt x="127" y="215"/>
                </a:lnTo>
                <a:lnTo>
                  <a:pt x="127" y="3"/>
                </a:lnTo>
                <a:lnTo>
                  <a:pt x="105" y="3"/>
                </a:lnTo>
                <a:lnTo>
                  <a:pt x="105" y="25"/>
                </a:lnTo>
                <a:lnTo>
                  <a:pt x="100" y="20"/>
                </a:lnTo>
                <a:lnTo>
                  <a:pt x="96" y="14"/>
                </a:lnTo>
                <a:lnTo>
                  <a:pt x="91" y="10"/>
                </a:lnTo>
                <a:lnTo>
                  <a:pt x="86" y="6"/>
                </a:lnTo>
                <a:lnTo>
                  <a:pt x="80" y="3"/>
                </a:lnTo>
                <a:lnTo>
                  <a:pt x="74" y="1"/>
                </a:lnTo>
                <a:lnTo>
                  <a:pt x="68" y="0"/>
                </a:lnTo>
                <a:lnTo>
                  <a:pt x="60" y="0"/>
                </a:lnTo>
                <a:lnTo>
                  <a:pt x="48" y="1"/>
                </a:lnTo>
                <a:lnTo>
                  <a:pt x="36" y="6"/>
                </a:lnTo>
                <a:lnTo>
                  <a:pt x="25" y="11"/>
                </a:lnTo>
                <a:lnTo>
                  <a:pt x="17" y="21"/>
                </a:lnTo>
                <a:lnTo>
                  <a:pt x="10" y="32"/>
                </a:lnTo>
                <a:lnTo>
                  <a:pt x="4" y="45"/>
                </a:lnTo>
                <a:lnTo>
                  <a:pt x="1" y="61"/>
                </a:lnTo>
                <a:lnTo>
                  <a:pt x="0" y="79"/>
                </a:lnTo>
                <a:lnTo>
                  <a:pt x="1" y="96"/>
                </a:lnTo>
                <a:lnTo>
                  <a:pt x="4" y="112"/>
                </a:lnTo>
                <a:lnTo>
                  <a:pt x="10" y="126"/>
                </a:lnTo>
                <a:lnTo>
                  <a:pt x="17" y="137"/>
                </a:lnTo>
                <a:lnTo>
                  <a:pt x="25" y="146"/>
                </a:lnTo>
                <a:lnTo>
                  <a:pt x="36" y="152"/>
                </a:lnTo>
                <a:lnTo>
                  <a:pt x="48" y="157"/>
                </a:lnTo>
                <a:lnTo>
                  <a:pt x="60" y="158"/>
                </a:lnTo>
                <a:lnTo>
                  <a:pt x="68" y="158"/>
                </a:lnTo>
                <a:lnTo>
                  <a:pt x="74" y="157"/>
                </a:lnTo>
                <a:lnTo>
                  <a:pt x="80" y="155"/>
                </a:lnTo>
                <a:lnTo>
                  <a:pt x="87" y="152"/>
                </a:lnTo>
                <a:lnTo>
                  <a:pt x="92" y="149"/>
                </a:lnTo>
                <a:lnTo>
                  <a:pt x="97" y="144"/>
                </a:lnTo>
                <a:lnTo>
                  <a:pt x="101" y="140"/>
                </a:lnTo>
                <a:lnTo>
                  <a:pt x="105" y="134"/>
                </a:lnTo>
                <a:close/>
                <a:moveTo>
                  <a:pt x="24" y="78"/>
                </a:moveTo>
                <a:lnTo>
                  <a:pt x="25" y="65"/>
                </a:lnTo>
                <a:lnTo>
                  <a:pt x="28" y="54"/>
                </a:lnTo>
                <a:lnTo>
                  <a:pt x="31" y="45"/>
                </a:lnTo>
                <a:lnTo>
                  <a:pt x="36" y="37"/>
                </a:lnTo>
                <a:lnTo>
                  <a:pt x="41" y="31"/>
                </a:lnTo>
                <a:lnTo>
                  <a:pt x="49" y="27"/>
                </a:lnTo>
                <a:lnTo>
                  <a:pt x="56" y="24"/>
                </a:lnTo>
                <a:lnTo>
                  <a:pt x="66" y="23"/>
                </a:lnTo>
                <a:lnTo>
                  <a:pt x="74" y="24"/>
                </a:lnTo>
                <a:lnTo>
                  <a:pt x="82" y="27"/>
                </a:lnTo>
                <a:lnTo>
                  <a:pt x="89" y="31"/>
                </a:lnTo>
                <a:lnTo>
                  <a:pt x="95" y="38"/>
                </a:lnTo>
                <a:lnTo>
                  <a:pt x="99" y="45"/>
                </a:lnTo>
                <a:lnTo>
                  <a:pt x="102" y="56"/>
                </a:lnTo>
                <a:lnTo>
                  <a:pt x="105" y="66"/>
                </a:lnTo>
                <a:lnTo>
                  <a:pt x="106" y="79"/>
                </a:lnTo>
                <a:lnTo>
                  <a:pt x="105" y="92"/>
                </a:lnTo>
                <a:lnTo>
                  <a:pt x="102" y="103"/>
                </a:lnTo>
                <a:lnTo>
                  <a:pt x="99" y="114"/>
                </a:lnTo>
                <a:lnTo>
                  <a:pt x="95" y="121"/>
                </a:lnTo>
                <a:lnTo>
                  <a:pt x="90" y="128"/>
                </a:lnTo>
                <a:lnTo>
                  <a:pt x="82" y="133"/>
                </a:lnTo>
                <a:lnTo>
                  <a:pt x="75" y="135"/>
                </a:lnTo>
                <a:lnTo>
                  <a:pt x="67" y="136"/>
                </a:lnTo>
                <a:lnTo>
                  <a:pt x="57" y="135"/>
                </a:lnTo>
                <a:lnTo>
                  <a:pt x="49" y="133"/>
                </a:lnTo>
                <a:lnTo>
                  <a:pt x="41" y="128"/>
                </a:lnTo>
                <a:lnTo>
                  <a:pt x="36" y="121"/>
                </a:lnTo>
                <a:lnTo>
                  <a:pt x="31" y="113"/>
                </a:lnTo>
                <a:lnTo>
                  <a:pt x="28" y="102"/>
                </a:lnTo>
                <a:lnTo>
                  <a:pt x="25" y="91"/>
                </a:lnTo>
                <a:lnTo>
                  <a:pt x="24" y="78"/>
                </a:lnTo>
                <a:close/>
              </a:path>
            </a:pathLst>
          </a:custGeom>
          <a:solidFill>
            <a:srgbClr val="000080"/>
          </a:solidFill>
          <a:ln w="9525">
            <a:noFill/>
            <a:round/>
            <a:headEnd/>
            <a:tailEnd/>
          </a:ln>
        </p:spPr>
        <p:txBody>
          <a:bodyPr/>
          <a:lstStyle/>
          <a:p>
            <a:endParaRPr lang="ru-RU"/>
          </a:p>
        </p:txBody>
      </p:sp>
      <p:sp>
        <p:nvSpPr>
          <p:cNvPr id="24073" name="Freeform 521"/>
          <p:cNvSpPr>
            <a:spLocks/>
          </p:cNvSpPr>
          <p:nvPr/>
        </p:nvSpPr>
        <p:spPr bwMode="auto">
          <a:xfrm>
            <a:off x="5802313" y="5056188"/>
            <a:ext cx="53975" cy="80962"/>
          </a:xfrm>
          <a:custGeom>
            <a:avLst/>
            <a:gdLst>
              <a:gd name="T0" fmla="*/ 24 w 114"/>
              <a:gd name="T1" fmla="*/ 0 h 155"/>
              <a:gd name="T2" fmla="*/ 0 w 114"/>
              <a:gd name="T3" fmla="*/ 0 h 155"/>
              <a:gd name="T4" fmla="*/ 0 w 114"/>
              <a:gd name="T5" fmla="*/ 91 h 155"/>
              <a:gd name="T6" fmla="*/ 0 w 114"/>
              <a:gd name="T7" fmla="*/ 98 h 155"/>
              <a:gd name="T8" fmla="*/ 0 w 114"/>
              <a:gd name="T9" fmla="*/ 109 h 155"/>
              <a:gd name="T10" fmla="*/ 1 w 114"/>
              <a:gd name="T11" fmla="*/ 118 h 155"/>
              <a:gd name="T12" fmla="*/ 4 w 114"/>
              <a:gd name="T13" fmla="*/ 127 h 155"/>
              <a:gd name="T14" fmla="*/ 7 w 114"/>
              <a:gd name="T15" fmla="*/ 134 h 155"/>
              <a:gd name="T16" fmla="*/ 10 w 114"/>
              <a:gd name="T17" fmla="*/ 139 h 155"/>
              <a:gd name="T18" fmla="*/ 13 w 114"/>
              <a:gd name="T19" fmla="*/ 143 h 155"/>
              <a:gd name="T20" fmla="*/ 17 w 114"/>
              <a:gd name="T21" fmla="*/ 147 h 155"/>
              <a:gd name="T22" fmla="*/ 23 w 114"/>
              <a:gd name="T23" fmla="*/ 149 h 155"/>
              <a:gd name="T24" fmla="*/ 28 w 114"/>
              <a:gd name="T25" fmla="*/ 152 h 155"/>
              <a:gd name="T26" fmla="*/ 34 w 114"/>
              <a:gd name="T27" fmla="*/ 154 h 155"/>
              <a:gd name="T28" fmla="*/ 41 w 114"/>
              <a:gd name="T29" fmla="*/ 155 h 155"/>
              <a:gd name="T30" fmla="*/ 47 w 114"/>
              <a:gd name="T31" fmla="*/ 155 h 155"/>
              <a:gd name="T32" fmla="*/ 54 w 114"/>
              <a:gd name="T33" fmla="*/ 155 h 155"/>
              <a:gd name="T34" fmla="*/ 62 w 114"/>
              <a:gd name="T35" fmla="*/ 154 h 155"/>
              <a:gd name="T36" fmla="*/ 68 w 114"/>
              <a:gd name="T37" fmla="*/ 152 h 155"/>
              <a:gd name="T38" fmla="*/ 74 w 114"/>
              <a:gd name="T39" fmla="*/ 148 h 155"/>
              <a:gd name="T40" fmla="*/ 80 w 114"/>
              <a:gd name="T41" fmla="*/ 145 h 155"/>
              <a:gd name="T42" fmla="*/ 84 w 114"/>
              <a:gd name="T43" fmla="*/ 140 h 155"/>
              <a:gd name="T44" fmla="*/ 88 w 114"/>
              <a:gd name="T45" fmla="*/ 135 h 155"/>
              <a:gd name="T46" fmla="*/ 92 w 114"/>
              <a:gd name="T47" fmla="*/ 130 h 155"/>
              <a:gd name="T48" fmla="*/ 92 w 114"/>
              <a:gd name="T49" fmla="*/ 152 h 155"/>
              <a:gd name="T50" fmla="*/ 114 w 114"/>
              <a:gd name="T51" fmla="*/ 152 h 155"/>
              <a:gd name="T52" fmla="*/ 114 w 114"/>
              <a:gd name="T53" fmla="*/ 0 h 155"/>
              <a:gd name="T54" fmla="*/ 91 w 114"/>
              <a:gd name="T55" fmla="*/ 0 h 155"/>
              <a:gd name="T56" fmla="*/ 91 w 114"/>
              <a:gd name="T57" fmla="*/ 82 h 155"/>
              <a:gd name="T58" fmla="*/ 90 w 114"/>
              <a:gd name="T59" fmla="*/ 93 h 155"/>
              <a:gd name="T60" fmla="*/ 89 w 114"/>
              <a:gd name="T61" fmla="*/ 104 h 155"/>
              <a:gd name="T62" fmla="*/ 86 w 114"/>
              <a:gd name="T63" fmla="*/ 113 h 155"/>
              <a:gd name="T64" fmla="*/ 81 w 114"/>
              <a:gd name="T65" fmla="*/ 120 h 155"/>
              <a:gd name="T66" fmla="*/ 75 w 114"/>
              <a:gd name="T67" fmla="*/ 126 h 155"/>
              <a:gd name="T68" fmla="*/ 69 w 114"/>
              <a:gd name="T69" fmla="*/ 130 h 155"/>
              <a:gd name="T70" fmla="*/ 61 w 114"/>
              <a:gd name="T71" fmla="*/ 132 h 155"/>
              <a:gd name="T72" fmla="*/ 51 w 114"/>
              <a:gd name="T73" fmla="*/ 133 h 155"/>
              <a:gd name="T74" fmla="*/ 44 w 114"/>
              <a:gd name="T75" fmla="*/ 133 h 155"/>
              <a:gd name="T76" fmla="*/ 37 w 114"/>
              <a:gd name="T77" fmla="*/ 131 h 155"/>
              <a:gd name="T78" fmla="*/ 33 w 114"/>
              <a:gd name="T79" fmla="*/ 127 h 155"/>
              <a:gd name="T80" fmla="*/ 29 w 114"/>
              <a:gd name="T81" fmla="*/ 124 h 155"/>
              <a:gd name="T82" fmla="*/ 27 w 114"/>
              <a:gd name="T83" fmla="*/ 118 h 155"/>
              <a:gd name="T84" fmla="*/ 25 w 114"/>
              <a:gd name="T85" fmla="*/ 111 h 155"/>
              <a:gd name="T86" fmla="*/ 24 w 114"/>
              <a:gd name="T87" fmla="*/ 103 h 155"/>
              <a:gd name="T88" fmla="*/ 24 w 114"/>
              <a:gd name="T89" fmla="*/ 93 h 155"/>
              <a:gd name="T90" fmla="*/ 24 w 114"/>
              <a:gd name="T91" fmla="*/ 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24" y="0"/>
                </a:moveTo>
                <a:lnTo>
                  <a:pt x="0" y="0"/>
                </a:lnTo>
                <a:lnTo>
                  <a:pt x="0" y="91"/>
                </a:lnTo>
                <a:lnTo>
                  <a:pt x="0" y="98"/>
                </a:lnTo>
                <a:lnTo>
                  <a:pt x="0" y="109"/>
                </a:lnTo>
                <a:lnTo>
                  <a:pt x="1" y="118"/>
                </a:lnTo>
                <a:lnTo>
                  <a:pt x="4" y="127"/>
                </a:lnTo>
                <a:lnTo>
                  <a:pt x="7" y="134"/>
                </a:lnTo>
                <a:lnTo>
                  <a:pt x="10" y="139"/>
                </a:lnTo>
                <a:lnTo>
                  <a:pt x="13" y="143"/>
                </a:lnTo>
                <a:lnTo>
                  <a:pt x="17" y="147"/>
                </a:lnTo>
                <a:lnTo>
                  <a:pt x="23" y="149"/>
                </a:lnTo>
                <a:lnTo>
                  <a:pt x="28" y="152"/>
                </a:lnTo>
                <a:lnTo>
                  <a:pt x="34" y="154"/>
                </a:lnTo>
                <a:lnTo>
                  <a:pt x="41" y="155"/>
                </a:lnTo>
                <a:lnTo>
                  <a:pt x="47" y="155"/>
                </a:lnTo>
                <a:lnTo>
                  <a:pt x="54" y="155"/>
                </a:lnTo>
                <a:lnTo>
                  <a:pt x="62" y="154"/>
                </a:lnTo>
                <a:lnTo>
                  <a:pt x="68" y="152"/>
                </a:lnTo>
                <a:lnTo>
                  <a:pt x="74" y="148"/>
                </a:lnTo>
                <a:lnTo>
                  <a:pt x="80" y="145"/>
                </a:lnTo>
                <a:lnTo>
                  <a:pt x="84" y="140"/>
                </a:lnTo>
                <a:lnTo>
                  <a:pt x="88" y="135"/>
                </a:lnTo>
                <a:lnTo>
                  <a:pt x="92" y="130"/>
                </a:lnTo>
                <a:lnTo>
                  <a:pt x="92" y="152"/>
                </a:lnTo>
                <a:lnTo>
                  <a:pt x="114" y="152"/>
                </a:lnTo>
                <a:lnTo>
                  <a:pt x="114" y="0"/>
                </a:lnTo>
                <a:lnTo>
                  <a:pt x="91" y="0"/>
                </a:lnTo>
                <a:lnTo>
                  <a:pt x="91" y="82"/>
                </a:lnTo>
                <a:lnTo>
                  <a:pt x="90" y="93"/>
                </a:lnTo>
                <a:lnTo>
                  <a:pt x="89" y="104"/>
                </a:lnTo>
                <a:lnTo>
                  <a:pt x="86" y="113"/>
                </a:lnTo>
                <a:lnTo>
                  <a:pt x="81" y="120"/>
                </a:lnTo>
                <a:lnTo>
                  <a:pt x="75" y="126"/>
                </a:lnTo>
                <a:lnTo>
                  <a:pt x="69" y="130"/>
                </a:lnTo>
                <a:lnTo>
                  <a:pt x="61" y="132"/>
                </a:lnTo>
                <a:lnTo>
                  <a:pt x="51" y="133"/>
                </a:lnTo>
                <a:lnTo>
                  <a:pt x="44" y="133"/>
                </a:lnTo>
                <a:lnTo>
                  <a:pt x="37" y="131"/>
                </a:lnTo>
                <a:lnTo>
                  <a:pt x="33" y="127"/>
                </a:lnTo>
                <a:lnTo>
                  <a:pt x="29" y="124"/>
                </a:lnTo>
                <a:lnTo>
                  <a:pt x="27" y="118"/>
                </a:lnTo>
                <a:lnTo>
                  <a:pt x="25" y="111"/>
                </a:lnTo>
                <a:lnTo>
                  <a:pt x="24" y="103"/>
                </a:lnTo>
                <a:lnTo>
                  <a:pt x="24" y="93"/>
                </a:lnTo>
                <a:lnTo>
                  <a:pt x="24" y="0"/>
                </a:lnTo>
                <a:close/>
              </a:path>
            </a:pathLst>
          </a:custGeom>
          <a:solidFill>
            <a:srgbClr val="000080"/>
          </a:solidFill>
          <a:ln w="9525">
            <a:noFill/>
            <a:round/>
            <a:headEnd/>
            <a:tailEnd/>
          </a:ln>
        </p:spPr>
        <p:txBody>
          <a:bodyPr/>
          <a:lstStyle/>
          <a:p>
            <a:endParaRPr lang="ru-RU"/>
          </a:p>
        </p:txBody>
      </p:sp>
      <p:sp>
        <p:nvSpPr>
          <p:cNvPr id="24074" name="Freeform 522"/>
          <p:cNvSpPr>
            <a:spLocks noEditPoints="1"/>
          </p:cNvSpPr>
          <p:nvPr/>
        </p:nvSpPr>
        <p:spPr bwMode="auto">
          <a:xfrm>
            <a:off x="5868988" y="5054600"/>
            <a:ext cx="57150" cy="82550"/>
          </a:xfrm>
          <a:custGeom>
            <a:avLst/>
            <a:gdLst>
              <a:gd name="T0" fmla="*/ 97 w 123"/>
              <a:gd name="T1" fmla="*/ 113 h 158"/>
              <a:gd name="T2" fmla="*/ 90 w 123"/>
              <a:gd name="T3" fmla="*/ 123 h 158"/>
              <a:gd name="T4" fmla="*/ 82 w 123"/>
              <a:gd name="T5" fmla="*/ 130 h 158"/>
              <a:gd name="T6" fmla="*/ 70 w 123"/>
              <a:gd name="T7" fmla="*/ 135 h 158"/>
              <a:gd name="T8" fmla="*/ 55 w 123"/>
              <a:gd name="T9" fmla="*/ 134 h 158"/>
              <a:gd name="T10" fmla="*/ 41 w 123"/>
              <a:gd name="T11" fmla="*/ 128 h 158"/>
              <a:gd name="T12" fmla="*/ 30 w 123"/>
              <a:gd name="T13" fmla="*/ 116 h 158"/>
              <a:gd name="T14" fmla="*/ 25 w 123"/>
              <a:gd name="T15" fmla="*/ 98 h 158"/>
              <a:gd name="T16" fmla="*/ 123 w 123"/>
              <a:gd name="T17" fmla="*/ 87 h 158"/>
              <a:gd name="T18" fmla="*/ 122 w 123"/>
              <a:gd name="T19" fmla="*/ 59 h 158"/>
              <a:gd name="T20" fmla="*/ 114 w 123"/>
              <a:gd name="T21" fmla="*/ 30 h 158"/>
              <a:gd name="T22" fmla="*/ 98 w 123"/>
              <a:gd name="T23" fmla="*/ 11 h 158"/>
              <a:gd name="T24" fmla="*/ 76 w 123"/>
              <a:gd name="T25" fmla="*/ 1 h 158"/>
              <a:gd name="T26" fmla="*/ 48 w 123"/>
              <a:gd name="T27" fmla="*/ 1 h 158"/>
              <a:gd name="T28" fmla="*/ 25 w 123"/>
              <a:gd name="T29" fmla="*/ 11 h 158"/>
              <a:gd name="T30" fmla="*/ 9 w 123"/>
              <a:gd name="T31" fmla="*/ 32 h 158"/>
              <a:gd name="T32" fmla="*/ 1 w 123"/>
              <a:gd name="T33" fmla="*/ 63 h 158"/>
              <a:gd name="T34" fmla="*/ 1 w 123"/>
              <a:gd name="T35" fmla="*/ 98 h 158"/>
              <a:gd name="T36" fmla="*/ 9 w 123"/>
              <a:gd name="T37" fmla="*/ 127 h 158"/>
              <a:gd name="T38" fmla="*/ 25 w 123"/>
              <a:gd name="T39" fmla="*/ 146 h 158"/>
              <a:gd name="T40" fmla="*/ 48 w 123"/>
              <a:gd name="T41" fmla="*/ 157 h 158"/>
              <a:gd name="T42" fmla="*/ 73 w 123"/>
              <a:gd name="T43" fmla="*/ 157 h 158"/>
              <a:gd name="T44" fmla="*/ 94 w 123"/>
              <a:gd name="T45" fmla="*/ 150 h 158"/>
              <a:gd name="T46" fmla="*/ 108 w 123"/>
              <a:gd name="T47" fmla="*/ 137 h 158"/>
              <a:gd name="T48" fmla="*/ 119 w 123"/>
              <a:gd name="T49" fmla="*/ 119 h 158"/>
              <a:gd name="T50" fmla="*/ 99 w 123"/>
              <a:gd name="T51" fmla="*/ 107 h 158"/>
              <a:gd name="T52" fmla="*/ 25 w 123"/>
              <a:gd name="T53" fmla="*/ 56 h 158"/>
              <a:gd name="T54" fmla="*/ 31 w 123"/>
              <a:gd name="T55" fmla="*/ 39 h 158"/>
              <a:gd name="T56" fmla="*/ 41 w 123"/>
              <a:gd name="T57" fmla="*/ 28 h 158"/>
              <a:gd name="T58" fmla="*/ 54 w 123"/>
              <a:gd name="T59" fmla="*/ 23 h 158"/>
              <a:gd name="T60" fmla="*/ 70 w 123"/>
              <a:gd name="T61" fmla="*/ 23 h 158"/>
              <a:gd name="T62" fmla="*/ 84 w 123"/>
              <a:gd name="T63" fmla="*/ 29 h 158"/>
              <a:gd name="T64" fmla="*/ 94 w 123"/>
              <a:gd name="T65" fmla="*/ 39 h 158"/>
              <a:gd name="T66" fmla="*/ 98 w 123"/>
              <a:gd name="T67" fmla="*/ 56 h 158"/>
              <a:gd name="T68" fmla="*/ 24 w 123"/>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0" y="123"/>
                </a:lnTo>
                <a:lnTo>
                  <a:pt x="86" y="128"/>
                </a:lnTo>
                <a:lnTo>
                  <a:pt x="82" y="130"/>
                </a:lnTo>
                <a:lnTo>
                  <a:pt x="77" y="133"/>
                </a:lnTo>
                <a:lnTo>
                  <a:pt x="70" y="135"/>
                </a:lnTo>
                <a:lnTo>
                  <a:pt x="63" y="135"/>
                </a:lnTo>
                <a:lnTo>
                  <a:pt x="55" y="134"/>
                </a:lnTo>
                <a:lnTo>
                  <a:pt x="47" y="131"/>
                </a:lnTo>
                <a:lnTo>
                  <a:pt x="41" y="128"/>
                </a:lnTo>
                <a:lnTo>
                  <a:pt x="35" y="122"/>
                </a:lnTo>
                <a:lnTo>
                  <a:pt x="30" y="116"/>
                </a:lnTo>
                <a:lnTo>
                  <a:pt x="27" y="108"/>
                </a:lnTo>
                <a:lnTo>
                  <a:pt x="25" y="98"/>
                </a:lnTo>
                <a:lnTo>
                  <a:pt x="24" y="87"/>
                </a:lnTo>
                <a:lnTo>
                  <a:pt x="123" y="87"/>
                </a:lnTo>
                <a:lnTo>
                  <a:pt x="123" y="75"/>
                </a:lnTo>
                <a:lnTo>
                  <a:pt x="122" y="59"/>
                </a:lnTo>
                <a:lnTo>
                  <a:pt x="119" y="43"/>
                </a:lnTo>
                <a:lnTo>
                  <a:pt x="114" y="30"/>
                </a:lnTo>
                <a:lnTo>
                  <a:pt x="107" y="20"/>
                </a:lnTo>
                <a:lnTo>
                  <a:pt x="98" y="11"/>
                </a:lnTo>
                <a:lnTo>
                  <a:pt x="87" y="4"/>
                </a:lnTo>
                <a:lnTo>
                  <a:pt x="76" y="1"/>
                </a:lnTo>
                <a:lnTo>
                  <a:pt x="61" y="0"/>
                </a:lnTo>
                <a:lnTo>
                  <a:pt x="48" y="1"/>
                </a:lnTo>
                <a:lnTo>
                  <a:pt x="36" y="6"/>
                </a:lnTo>
                <a:lnTo>
                  <a:pt x="25" y="11"/>
                </a:lnTo>
                <a:lnTo>
                  <a:pt x="17" y="21"/>
                </a:lnTo>
                <a:lnTo>
                  <a:pt x="9" y="32"/>
                </a:lnTo>
                <a:lnTo>
                  <a:pt x="4" y="46"/>
                </a:lnTo>
                <a:lnTo>
                  <a:pt x="1" y="63"/>
                </a:lnTo>
                <a:lnTo>
                  <a:pt x="0" y="80"/>
                </a:lnTo>
                <a:lnTo>
                  <a:pt x="1" y="98"/>
                </a:lnTo>
                <a:lnTo>
                  <a:pt x="4" y="113"/>
                </a:lnTo>
                <a:lnTo>
                  <a:pt x="9" y="127"/>
                </a:lnTo>
                <a:lnTo>
                  <a:pt x="17" y="137"/>
                </a:lnTo>
                <a:lnTo>
                  <a:pt x="25" y="146"/>
                </a:lnTo>
                <a:lnTo>
                  <a:pt x="36" y="152"/>
                </a:lnTo>
                <a:lnTo>
                  <a:pt x="48" y="157"/>
                </a:lnTo>
                <a:lnTo>
                  <a:pt x="61" y="158"/>
                </a:lnTo>
                <a:lnTo>
                  <a:pt x="73"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8"/>
                </a:lnTo>
                <a:lnTo>
                  <a:pt x="31" y="39"/>
                </a:lnTo>
                <a:lnTo>
                  <a:pt x="36" y="34"/>
                </a:lnTo>
                <a:lnTo>
                  <a:pt x="41" y="28"/>
                </a:lnTo>
                <a:lnTo>
                  <a:pt x="47" y="24"/>
                </a:lnTo>
                <a:lnTo>
                  <a:pt x="54" y="23"/>
                </a:lnTo>
                <a:lnTo>
                  <a:pt x="62" y="22"/>
                </a:lnTo>
                <a:lnTo>
                  <a:pt x="70" y="23"/>
                </a:lnTo>
                <a:lnTo>
                  <a:pt x="78" y="24"/>
                </a:lnTo>
                <a:lnTo>
                  <a:pt x="84" y="29"/>
                </a:lnTo>
                <a:lnTo>
                  <a:pt x="89" y="34"/>
                </a:lnTo>
                <a:lnTo>
                  <a:pt x="94" y="39"/>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4075" name="Freeform 523"/>
          <p:cNvSpPr>
            <a:spLocks/>
          </p:cNvSpPr>
          <p:nvPr/>
        </p:nvSpPr>
        <p:spPr bwMode="auto">
          <a:xfrm>
            <a:off x="5935663" y="5054600"/>
            <a:ext cx="52387" cy="82550"/>
          </a:xfrm>
          <a:custGeom>
            <a:avLst/>
            <a:gdLst>
              <a:gd name="T0" fmla="*/ 1 w 112"/>
              <a:gd name="T1" fmla="*/ 117 h 158"/>
              <a:gd name="T2" fmla="*/ 8 w 112"/>
              <a:gd name="T3" fmla="*/ 137 h 158"/>
              <a:gd name="T4" fmla="*/ 22 w 112"/>
              <a:gd name="T5" fmla="*/ 150 h 158"/>
              <a:gd name="T6" fmla="*/ 42 w 112"/>
              <a:gd name="T7" fmla="*/ 157 h 158"/>
              <a:gd name="T8" fmla="*/ 68 w 112"/>
              <a:gd name="T9" fmla="*/ 157 h 158"/>
              <a:gd name="T10" fmla="*/ 89 w 112"/>
              <a:gd name="T11" fmla="*/ 151 h 158"/>
              <a:gd name="T12" fmla="*/ 103 w 112"/>
              <a:gd name="T13" fmla="*/ 138 h 158"/>
              <a:gd name="T14" fmla="*/ 111 w 112"/>
              <a:gd name="T15" fmla="*/ 120 h 158"/>
              <a:gd name="T16" fmla="*/ 111 w 112"/>
              <a:gd name="T17" fmla="*/ 100 h 158"/>
              <a:gd name="T18" fmla="*/ 107 w 112"/>
              <a:gd name="T19" fmla="*/ 86 h 158"/>
              <a:gd name="T20" fmla="*/ 96 w 112"/>
              <a:gd name="T21" fmla="*/ 77 h 158"/>
              <a:gd name="T22" fmla="*/ 80 w 112"/>
              <a:gd name="T23" fmla="*/ 70 h 158"/>
              <a:gd name="T24" fmla="*/ 47 w 112"/>
              <a:gd name="T25" fmla="*/ 61 h 158"/>
              <a:gd name="T26" fmla="*/ 38 w 112"/>
              <a:gd name="T27" fmla="*/ 58 h 158"/>
              <a:gd name="T28" fmla="*/ 31 w 112"/>
              <a:gd name="T29" fmla="*/ 54 h 158"/>
              <a:gd name="T30" fmla="*/ 26 w 112"/>
              <a:gd name="T31" fmla="*/ 50 h 158"/>
              <a:gd name="T32" fmla="*/ 25 w 112"/>
              <a:gd name="T33" fmla="*/ 43 h 158"/>
              <a:gd name="T34" fmla="*/ 27 w 112"/>
              <a:gd name="T35" fmla="*/ 34 h 158"/>
              <a:gd name="T36" fmla="*/ 33 w 112"/>
              <a:gd name="T37" fmla="*/ 28 h 158"/>
              <a:gd name="T38" fmla="*/ 42 w 112"/>
              <a:gd name="T39" fmla="*/ 23 h 158"/>
              <a:gd name="T40" fmla="*/ 55 w 112"/>
              <a:gd name="T41" fmla="*/ 22 h 158"/>
              <a:gd name="T42" fmla="*/ 68 w 112"/>
              <a:gd name="T43" fmla="*/ 23 h 158"/>
              <a:gd name="T44" fmla="*/ 77 w 112"/>
              <a:gd name="T45" fmla="*/ 29 h 158"/>
              <a:gd name="T46" fmla="*/ 83 w 112"/>
              <a:gd name="T47" fmla="*/ 36 h 158"/>
              <a:gd name="T48" fmla="*/ 87 w 112"/>
              <a:gd name="T49" fmla="*/ 46 h 158"/>
              <a:gd name="T50" fmla="*/ 108 w 112"/>
              <a:gd name="T51" fmla="*/ 36 h 158"/>
              <a:gd name="T52" fmla="*/ 100 w 112"/>
              <a:gd name="T53" fmla="*/ 18 h 158"/>
              <a:gd name="T54" fmla="*/ 87 w 112"/>
              <a:gd name="T55" fmla="*/ 7 h 158"/>
              <a:gd name="T56" fmla="*/ 66 w 112"/>
              <a:gd name="T57" fmla="*/ 1 h 158"/>
              <a:gd name="T58" fmla="*/ 43 w 112"/>
              <a:gd name="T59" fmla="*/ 1 h 158"/>
              <a:gd name="T60" fmla="*/ 24 w 112"/>
              <a:gd name="T61" fmla="*/ 7 h 158"/>
              <a:gd name="T62" fmla="*/ 11 w 112"/>
              <a:gd name="T63" fmla="*/ 18 h 158"/>
              <a:gd name="T64" fmla="*/ 4 w 112"/>
              <a:gd name="T65" fmla="*/ 34 h 158"/>
              <a:gd name="T66" fmla="*/ 4 w 112"/>
              <a:gd name="T67" fmla="*/ 52 h 158"/>
              <a:gd name="T68" fmla="*/ 8 w 112"/>
              <a:gd name="T69" fmla="*/ 66 h 158"/>
              <a:gd name="T70" fmla="*/ 18 w 112"/>
              <a:gd name="T71" fmla="*/ 75 h 158"/>
              <a:gd name="T72" fmla="*/ 33 w 112"/>
              <a:gd name="T73" fmla="*/ 82 h 158"/>
              <a:gd name="T74" fmla="*/ 69 w 112"/>
              <a:gd name="T75" fmla="*/ 93 h 158"/>
              <a:gd name="T76" fmla="*/ 78 w 112"/>
              <a:gd name="T77" fmla="*/ 95 h 158"/>
              <a:gd name="T78" fmla="*/ 84 w 112"/>
              <a:gd name="T79" fmla="*/ 99 h 158"/>
              <a:gd name="T80" fmla="*/ 89 w 112"/>
              <a:gd name="T81" fmla="*/ 105 h 158"/>
              <a:gd name="T82" fmla="*/ 90 w 112"/>
              <a:gd name="T83" fmla="*/ 113 h 158"/>
              <a:gd name="T84" fmla="*/ 88 w 112"/>
              <a:gd name="T85" fmla="*/ 122 h 158"/>
              <a:gd name="T86" fmla="*/ 81 w 112"/>
              <a:gd name="T87" fmla="*/ 129 h 158"/>
              <a:gd name="T88" fmla="*/ 71 w 112"/>
              <a:gd name="T89" fmla="*/ 135 h 158"/>
              <a:gd name="T90" fmla="*/ 57 w 112"/>
              <a:gd name="T91" fmla="*/ 136 h 158"/>
              <a:gd name="T92" fmla="*/ 42 w 112"/>
              <a:gd name="T93" fmla="*/ 134 h 158"/>
              <a:gd name="T94" fmla="*/ 32 w 112"/>
              <a:gd name="T95" fmla="*/ 128 h 158"/>
              <a:gd name="T96" fmla="*/ 24 w 112"/>
              <a:gd name="T97" fmla="*/ 119 h 158"/>
              <a:gd name="T98" fmla="*/ 21 w 112"/>
              <a:gd name="T99" fmla="*/ 106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2"/>
              <a:gd name="T151" fmla="*/ 0 h 158"/>
              <a:gd name="T152" fmla="*/ 112 w 112"/>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2" h="158">
                <a:moveTo>
                  <a:pt x="0" y="106"/>
                </a:moveTo>
                <a:lnTo>
                  <a:pt x="1" y="117"/>
                </a:lnTo>
                <a:lnTo>
                  <a:pt x="3" y="128"/>
                </a:lnTo>
                <a:lnTo>
                  <a:pt x="8" y="137"/>
                </a:lnTo>
                <a:lnTo>
                  <a:pt x="14" y="144"/>
                </a:lnTo>
                <a:lnTo>
                  <a:pt x="22" y="150"/>
                </a:lnTo>
                <a:lnTo>
                  <a:pt x="32" y="155"/>
                </a:lnTo>
                <a:lnTo>
                  <a:pt x="42" y="157"/>
                </a:lnTo>
                <a:lnTo>
                  <a:pt x="55" y="158"/>
                </a:lnTo>
                <a:lnTo>
                  <a:pt x="68" y="157"/>
                </a:lnTo>
                <a:lnTo>
                  <a:pt x="79" y="155"/>
                </a:lnTo>
                <a:lnTo>
                  <a:pt x="89" y="151"/>
                </a:lnTo>
                <a:lnTo>
                  <a:pt x="97" y="145"/>
                </a:lnTo>
                <a:lnTo>
                  <a:pt x="103" y="138"/>
                </a:lnTo>
                <a:lnTo>
                  <a:pt x="108" y="130"/>
                </a:lnTo>
                <a:lnTo>
                  <a:pt x="111" y="120"/>
                </a:lnTo>
                <a:lnTo>
                  <a:pt x="112" y="109"/>
                </a:lnTo>
                <a:lnTo>
                  <a:pt x="111" y="100"/>
                </a:lnTo>
                <a:lnTo>
                  <a:pt x="110" y="93"/>
                </a:lnTo>
                <a:lnTo>
                  <a:pt x="107" y="86"/>
                </a:lnTo>
                <a:lnTo>
                  <a:pt x="101" y="81"/>
                </a:lnTo>
                <a:lnTo>
                  <a:pt x="96" y="77"/>
                </a:lnTo>
                <a:lnTo>
                  <a:pt x="89" y="73"/>
                </a:lnTo>
                <a:lnTo>
                  <a:pt x="80" y="70"/>
                </a:lnTo>
                <a:lnTo>
                  <a:pt x="71" y="67"/>
                </a:lnTo>
                <a:lnTo>
                  <a:pt x="47" y="61"/>
                </a:lnTo>
                <a:lnTo>
                  <a:pt x="42" y="59"/>
                </a:lnTo>
                <a:lnTo>
                  <a:pt x="38" y="58"/>
                </a:lnTo>
                <a:lnTo>
                  <a:pt x="34" y="57"/>
                </a:lnTo>
                <a:lnTo>
                  <a:pt x="31" y="54"/>
                </a:lnTo>
                <a:lnTo>
                  <a:pt x="29" y="52"/>
                </a:lnTo>
                <a:lnTo>
                  <a:pt x="26" y="50"/>
                </a:lnTo>
                <a:lnTo>
                  <a:pt x="25" y="46"/>
                </a:lnTo>
                <a:lnTo>
                  <a:pt x="25" y="43"/>
                </a:lnTo>
                <a:lnTo>
                  <a:pt x="25" y="38"/>
                </a:lnTo>
                <a:lnTo>
                  <a:pt x="27" y="34"/>
                </a:lnTo>
                <a:lnTo>
                  <a:pt x="30" y="30"/>
                </a:lnTo>
                <a:lnTo>
                  <a:pt x="33" y="28"/>
                </a:lnTo>
                <a:lnTo>
                  <a:pt x="37" y="25"/>
                </a:lnTo>
                <a:lnTo>
                  <a:pt x="42" y="23"/>
                </a:lnTo>
                <a:lnTo>
                  <a:pt x="47" y="22"/>
                </a:lnTo>
                <a:lnTo>
                  <a:pt x="55" y="22"/>
                </a:lnTo>
                <a:lnTo>
                  <a:pt x="61" y="22"/>
                </a:lnTo>
                <a:lnTo>
                  <a:pt x="68" y="23"/>
                </a:lnTo>
                <a:lnTo>
                  <a:pt x="73" y="25"/>
                </a:lnTo>
                <a:lnTo>
                  <a:pt x="77" y="29"/>
                </a:lnTo>
                <a:lnTo>
                  <a:pt x="81" y="32"/>
                </a:lnTo>
                <a:lnTo>
                  <a:pt x="83" y="36"/>
                </a:lnTo>
                <a:lnTo>
                  <a:pt x="85" y="41"/>
                </a:lnTo>
                <a:lnTo>
                  <a:pt x="87" y="46"/>
                </a:lnTo>
                <a:lnTo>
                  <a:pt x="109" y="46"/>
                </a:lnTo>
                <a:lnTo>
                  <a:pt x="108" y="36"/>
                </a:lnTo>
                <a:lnTo>
                  <a:pt x="104" y="27"/>
                </a:lnTo>
                <a:lnTo>
                  <a:pt x="100" y="18"/>
                </a:lnTo>
                <a:lnTo>
                  <a:pt x="94" y="13"/>
                </a:lnTo>
                <a:lnTo>
                  <a:pt x="87" y="7"/>
                </a:lnTo>
                <a:lnTo>
                  <a:pt x="77" y="3"/>
                </a:lnTo>
                <a:lnTo>
                  <a:pt x="66" y="1"/>
                </a:lnTo>
                <a:lnTo>
                  <a:pt x="55" y="0"/>
                </a:lnTo>
                <a:lnTo>
                  <a:pt x="43" y="1"/>
                </a:lnTo>
                <a:lnTo>
                  <a:pt x="33" y="3"/>
                </a:lnTo>
                <a:lnTo>
                  <a:pt x="24" y="7"/>
                </a:lnTo>
                <a:lnTo>
                  <a:pt x="17" y="11"/>
                </a:lnTo>
                <a:lnTo>
                  <a:pt x="11" y="18"/>
                </a:lnTo>
                <a:lnTo>
                  <a:pt x="6" y="25"/>
                </a:lnTo>
                <a:lnTo>
                  <a:pt x="4" y="34"/>
                </a:lnTo>
                <a:lnTo>
                  <a:pt x="3" y="43"/>
                </a:lnTo>
                <a:lnTo>
                  <a:pt x="4" y="52"/>
                </a:lnTo>
                <a:lnTo>
                  <a:pt x="5" y="59"/>
                </a:lnTo>
                <a:lnTo>
                  <a:pt x="8" y="66"/>
                </a:lnTo>
                <a:lnTo>
                  <a:pt x="13" y="71"/>
                </a:lnTo>
                <a:lnTo>
                  <a:pt x="18" y="75"/>
                </a:lnTo>
                <a:lnTo>
                  <a:pt x="24" y="79"/>
                </a:lnTo>
                <a:lnTo>
                  <a:pt x="33" y="82"/>
                </a:lnTo>
                <a:lnTo>
                  <a:pt x="41" y="85"/>
                </a:lnTo>
                <a:lnTo>
                  <a:pt x="69" y="93"/>
                </a:lnTo>
                <a:lnTo>
                  <a:pt x="73" y="94"/>
                </a:lnTo>
                <a:lnTo>
                  <a:pt x="78" y="95"/>
                </a:lnTo>
                <a:lnTo>
                  <a:pt x="81" y="98"/>
                </a:lnTo>
                <a:lnTo>
                  <a:pt x="84" y="99"/>
                </a:lnTo>
                <a:lnTo>
                  <a:pt x="87" y="102"/>
                </a:lnTo>
                <a:lnTo>
                  <a:pt x="89" y="105"/>
                </a:lnTo>
                <a:lnTo>
                  <a:pt x="90" y="108"/>
                </a:lnTo>
                <a:lnTo>
                  <a:pt x="90" y="113"/>
                </a:lnTo>
                <a:lnTo>
                  <a:pt x="89" y="117"/>
                </a:lnTo>
                <a:lnTo>
                  <a:pt x="88" y="122"/>
                </a:lnTo>
                <a:lnTo>
                  <a:pt x="84" y="127"/>
                </a:lnTo>
                <a:lnTo>
                  <a:pt x="81" y="129"/>
                </a:lnTo>
                <a:lnTo>
                  <a:pt x="76" y="133"/>
                </a:lnTo>
                <a:lnTo>
                  <a:pt x="71" y="135"/>
                </a:lnTo>
                <a:lnTo>
                  <a:pt x="64" y="136"/>
                </a:lnTo>
                <a:lnTo>
                  <a:pt x="57" y="136"/>
                </a:lnTo>
                <a:lnTo>
                  <a:pt x="50" y="136"/>
                </a:lnTo>
                <a:lnTo>
                  <a:pt x="42" y="134"/>
                </a:lnTo>
                <a:lnTo>
                  <a:pt x="36" y="131"/>
                </a:lnTo>
                <a:lnTo>
                  <a:pt x="32" y="128"/>
                </a:lnTo>
                <a:lnTo>
                  <a:pt x="27" y="124"/>
                </a:lnTo>
                <a:lnTo>
                  <a:pt x="24" y="119"/>
                </a:lnTo>
                <a:lnTo>
                  <a:pt x="22" y="113"/>
                </a:lnTo>
                <a:lnTo>
                  <a:pt x="21" y="106"/>
                </a:lnTo>
                <a:lnTo>
                  <a:pt x="0" y="106"/>
                </a:lnTo>
                <a:close/>
              </a:path>
            </a:pathLst>
          </a:custGeom>
          <a:solidFill>
            <a:srgbClr val="000080"/>
          </a:solidFill>
          <a:ln w="9525">
            <a:noFill/>
            <a:round/>
            <a:headEnd/>
            <a:tailEnd/>
          </a:ln>
        </p:spPr>
        <p:txBody>
          <a:bodyPr/>
          <a:lstStyle/>
          <a:p>
            <a:endParaRPr lang="ru-RU"/>
          </a:p>
        </p:txBody>
      </p:sp>
      <p:sp>
        <p:nvSpPr>
          <p:cNvPr id="24076" name="Freeform 524"/>
          <p:cNvSpPr>
            <a:spLocks noEditPoints="1"/>
          </p:cNvSpPr>
          <p:nvPr/>
        </p:nvSpPr>
        <p:spPr bwMode="auto">
          <a:xfrm>
            <a:off x="6034088" y="5026025"/>
            <a:ext cx="68262" cy="109538"/>
          </a:xfrm>
          <a:custGeom>
            <a:avLst/>
            <a:gdLst>
              <a:gd name="T0" fmla="*/ 25 w 143"/>
              <a:gd name="T1" fmla="*/ 111 h 208"/>
              <a:gd name="T2" fmla="*/ 84 w 143"/>
              <a:gd name="T3" fmla="*/ 111 h 208"/>
              <a:gd name="T4" fmla="*/ 101 w 143"/>
              <a:gd name="T5" fmla="*/ 116 h 208"/>
              <a:gd name="T6" fmla="*/ 111 w 143"/>
              <a:gd name="T7" fmla="*/ 124 h 208"/>
              <a:gd name="T8" fmla="*/ 116 w 143"/>
              <a:gd name="T9" fmla="*/ 137 h 208"/>
              <a:gd name="T10" fmla="*/ 116 w 143"/>
              <a:gd name="T11" fmla="*/ 154 h 208"/>
              <a:gd name="T12" fmla="*/ 112 w 143"/>
              <a:gd name="T13" fmla="*/ 168 h 208"/>
              <a:gd name="T14" fmla="*/ 101 w 143"/>
              <a:gd name="T15" fmla="*/ 176 h 208"/>
              <a:gd name="T16" fmla="*/ 86 w 143"/>
              <a:gd name="T17" fmla="*/ 181 h 208"/>
              <a:gd name="T18" fmla="*/ 25 w 143"/>
              <a:gd name="T19" fmla="*/ 182 h 208"/>
              <a:gd name="T20" fmla="*/ 25 w 143"/>
              <a:gd name="T21" fmla="*/ 24 h 208"/>
              <a:gd name="T22" fmla="*/ 81 w 143"/>
              <a:gd name="T23" fmla="*/ 24 h 208"/>
              <a:gd name="T24" fmla="*/ 96 w 143"/>
              <a:gd name="T25" fmla="*/ 28 h 208"/>
              <a:gd name="T26" fmla="*/ 104 w 143"/>
              <a:gd name="T27" fmla="*/ 35 h 208"/>
              <a:gd name="T28" fmla="*/ 109 w 143"/>
              <a:gd name="T29" fmla="*/ 47 h 208"/>
              <a:gd name="T30" fmla="*/ 109 w 143"/>
              <a:gd name="T31" fmla="*/ 63 h 208"/>
              <a:gd name="T32" fmla="*/ 104 w 143"/>
              <a:gd name="T33" fmla="*/ 75 h 208"/>
              <a:gd name="T34" fmla="*/ 95 w 143"/>
              <a:gd name="T35" fmla="*/ 83 h 208"/>
              <a:gd name="T36" fmla="*/ 80 w 143"/>
              <a:gd name="T37" fmla="*/ 88 h 208"/>
              <a:gd name="T38" fmla="*/ 25 w 143"/>
              <a:gd name="T39" fmla="*/ 88 h 208"/>
              <a:gd name="T40" fmla="*/ 80 w 143"/>
              <a:gd name="T41" fmla="*/ 208 h 208"/>
              <a:gd name="T42" fmla="*/ 106 w 143"/>
              <a:gd name="T43" fmla="*/ 203 h 208"/>
              <a:gd name="T44" fmla="*/ 126 w 143"/>
              <a:gd name="T45" fmla="*/ 190 h 208"/>
              <a:gd name="T46" fmla="*/ 139 w 143"/>
              <a:gd name="T47" fmla="*/ 172 h 208"/>
              <a:gd name="T48" fmla="*/ 143 w 143"/>
              <a:gd name="T49" fmla="*/ 146 h 208"/>
              <a:gd name="T50" fmla="*/ 141 w 143"/>
              <a:gd name="T51" fmla="*/ 127 h 208"/>
              <a:gd name="T52" fmla="*/ 134 w 143"/>
              <a:gd name="T53" fmla="*/ 112 h 208"/>
              <a:gd name="T54" fmla="*/ 123 w 143"/>
              <a:gd name="T55" fmla="*/ 102 h 208"/>
              <a:gd name="T56" fmla="*/ 109 w 143"/>
              <a:gd name="T57" fmla="*/ 96 h 208"/>
              <a:gd name="T58" fmla="*/ 120 w 143"/>
              <a:gd name="T59" fmla="*/ 89 h 208"/>
              <a:gd name="T60" fmla="*/ 129 w 143"/>
              <a:gd name="T61" fmla="*/ 78 h 208"/>
              <a:gd name="T62" fmla="*/ 133 w 143"/>
              <a:gd name="T63" fmla="*/ 66 h 208"/>
              <a:gd name="T64" fmla="*/ 135 w 143"/>
              <a:gd name="T65" fmla="*/ 52 h 208"/>
              <a:gd name="T66" fmla="*/ 132 w 143"/>
              <a:gd name="T67" fmla="*/ 28 h 208"/>
              <a:gd name="T68" fmla="*/ 120 w 143"/>
              <a:gd name="T69" fmla="*/ 13 h 208"/>
              <a:gd name="T70" fmla="*/ 102 w 143"/>
              <a:gd name="T71" fmla="*/ 4 h 208"/>
              <a:gd name="T72" fmla="*/ 76 w 143"/>
              <a:gd name="T73" fmla="*/ 0 h 208"/>
              <a:gd name="T74" fmla="*/ 0 w 143"/>
              <a:gd name="T75" fmla="*/ 208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3"/>
              <a:gd name="T115" fmla="*/ 0 h 208"/>
              <a:gd name="T116" fmla="*/ 143 w 143"/>
              <a:gd name="T117" fmla="*/ 208 h 20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3" h="208">
                <a:moveTo>
                  <a:pt x="25" y="182"/>
                </a:moveTo>
                <a:lnTo>
                  <a:pt x="25" y="111"/>
                </a:lnTo>
                <a:lnTo>
                  <a:pt x="75" y="111"/>
                </a:lnTo>
                <a:lnTo>
                  <a:pt x="84" y="111"/>
                </a:lnTo>
                <a:lnTo>
                  <a:pt x="94" y="113"/>
                </a:lnTo>
                <a:lnTo>
                  <a:pt x="101" y="116"/>
                </a:lnTo>
                <a:lnTo>
                  <a:pt x="106" y="119"/>
                </a:lnTo>
                <a:lnTo>
                  <a:pt x="111" y="124"/>
                </a:lnTo>
                <a:lnTo>
                  <a:pt x="115" y="130"/>
                </a:lnTo>
                <a:lnTo>
                  <a:pt x="116" y="137"/>
                </a:lnTo>
                <a:lnTo>
                  <a:pt x="117" y="146"/>
                </a:lnTo>
                <a:lnTo>
                  <a:pt x="116" y="154"/>
                </a:lnTo>
                <a:lnTo>
                  <a:pt x="115" y="161"/>
                </a:lnTo>
                <a:lnTo>
                  <a:pt x="112" y="168"/>
                </a:lnTo>
                <a:lnTo>
                  <a:pt x="107" y="173"/>
                </a:lnTo>
                <a:lnTo>
                  <a:pt x="101" y="176"/>
                </a:lnTo>
                <a:lnTo>
                  <a:pt x="95" y="180"/>
                </a:lnTo>
                <a:lnTo>
                  <a:pt x="86" y="181"/>
                </a:lnTo>
                <a:lnTo>
                  <a:pt x="78" y="182"/>
                </a:lnTo>
                <a:lnTo>
                  <a:pt x="25" y="182"/>
                </a:lnTo>
                <a:close/>
                <a:moveTo>
                  <a:pt x="25" y="88"/>
                </a:moveTo>
                <a:lnTo>
                  <a:pt x="25" y="24"/>
                </a:lnTo>
                <a:lnTo>
                  <a:pt x="73" y="24"/>
                </a:lnTo>
                <a:lnTo>
                  <a:pt x="81" y="24"/>
                </a:lnTo>
                <a:lnTo>
                  <a:pt x="89" y="26"/>
                </a:lnTo>
                <a:lnTo>
                  <a:pt x="96" y="28"/>
                </a:lnTo>
                <a:lnTo>
                  <a:pt x="100" y="32"/>
                </a:lnTo>
                <a:lnTo>
                  <a:pt x="104" y="35"/>
                </a:lnTo>
                <a:lnTo>
                  <a:pt x="107" y="41"/>
                </a:lnTo>
                <a:lnTo>
                  <a:pt x="109" y="47"/>
                </a:lnTo>
                <a:lnTo>
                  <a:pt x="110" y="55"/>
                </a:lnTo>
                <a:lnTo>
                  <a:pt x="109" y="63"/>
                </a:lnTo>
                <a:lnTo>
                  <a:pt x="107" y="70"/>
                </a:lnTo>
                <a:lnTo>
                  <a:pt x="104" y="75"/>
                </a:lnTo>
                <a:lnTo>
                  <a:pt x="100" y="80"/>
                </a:lnTo>
                <a:lnTo>
                  <a:pt x="95" y="83"/>
                </a:lnTo>
                <a:lnTo>
                  <a:pt x="87" y="85"/>
                </a:lnTo>
                <a:lnTo>
                  <a:pt x="80" y="88"/>
                </a:lnTo>
                <a:lnTo>
                  <a:pt x="71" y="88"/>
                </a:lnTo>
                <a:lnTo>
                  <a:pt x="25" y="88"/>
                </a:lnTo>
                <a:close/>
                <a:moveTo>
                  <a:pt x="0" y="208"/>
                </a:moveTo>
                <a:lnTo>
                  <a:pt x="80" y="208"/>
                </a:lnTo>
                <a:lnTo>
                  <a:pt x="95" y="206"/>
                </a:lnTo>
                <a:lnTo>
                  <a:pt x="106" y="203"/>
                </a:lnTo>
                <a:lnTo>
                  <a:pt x="118" y="198"/>
                </a:lnTo>
                <a:lnTo>
                  <a:pt x="126" y="190"/>
                </a:lnTo>
                <a:lnTo>
                  <a:pt x="134" y="182"/>
                </a:lnTo>
                <a:lnTo>
                  <a:pt x="139" y="172"/>
                </a:lnTo>
                <a:lnTo>
                  <a:pt x="142" y="159"/>
                </a:lnTo>
                <a:lnTo>
                  <a:pt x="143" y="146"/>
                </a:lnTo>
                <a:lnTo>
                  <a:pt x="142" y="137"/>
                </a:lnTo>
                <a:lnTo>
                  <a:pt x="141" y="127"/>
                </a:lnTo>
                <a:lnTo>
                  <a:pt x="138" y="119"/>
                </a:lnTo>
                <a:lnTo>
                  <a:pt x="134" y="112"/>
                </a:lnTo>
                <a:lnTo>
                  <a:pt x="129" y="106"/>
                </a:lnTo>
                <a:lnTo>
                  <a:pt x="123" y="102"/>
                </a:lnTo>
                <a:lnTo>
                  <a:pt x="116" y="98"/>
                </a:lnTo>
                <a:lnTo>
                  <a:pt x="109" y="96"/>
                </a:lnTo>
                <a:lnTo>
                  <a:pt x="115" y="92"/>
                </a:lnTo>
                <a:lnTo>
                  <a:pt x="120" y="89"/>
                </a:lnTo>
                <a:lnTo>
                  <a:pt x="124" y="84"/>
                </a:lnTo>
                <a:lnTo>
                  <a:pt x="129" y="78"/>
                </a:lnTo>
                <a:lnTo>
                  <a:pt x="131" y="73"/>
                </a:lnTo>
                <a:lnTo>
                  <a:pt x="133" y="66"/>
                </a:lnTo>
                <a:lnTo>
                  <a:pt x="135" y="59"/>
                </a:lnTo>
                <a:lnTo>
                  <a:pt x="135" y="52"/>
                </a:lnTo>
                <a:lnTo>
                  <a:pt x="134" y="39"/>
                </a:lnTo>
                <a:lnTo>
                  <a:pt x="132" y="28"/>
                </a:lnTo>
                <a:lnTo>
                  <a:pt x="126" y="20"/>
                </a:lnTo>
                <a:lnTo>
                  <a:pt x="120" y="13"/>
                </a:lnTo>
                <a:lnTo>
                  <a:pt x="112" y="7"/>
                </a:lnTo>
                <a:lnTo>
                  <a:pt x="102" y="4"/>
                </a:lnTo>
                <a:lnTo>
                  <a:pt x="90" y="2"/>
                </a:lnTo>
                <a:lnTo>
                  <a:pt x="76" y="0"/>
                </a:lnTo>
                <a:lnTo>
                  <a:pt x="0" y="0"/>
                </a:lnTo>
                <a:lnTo>
                  <a:pt x="0" y="208"/>
                </a:lnTo>
                <a:close/>
              </a:path>
            </a:pathLst>
          </a:custGeom>
          <a:solidFill>
            <a:srgbClr val="000080"/>
          </a:solidFill>
          <a:ln w="9525">
            <a:noFill/>
            <a:round/>
            <a:headEnd/>
            <a:tailEnd/>
          </a:ln>
        </p:spPr>
        <p:txBody>
          <a:bodyPr/>
          <a:lstStyle/>
          <a:p>
            <a:endParaRPr lang="ru-RU"/>
          </a:p>
        </p:txBody>
      </p:sp>
      <p:sp>
        <p:nvSpPr>
          <p:cNvPr id="24077" name="Rectangle 525"/>
          <p:cNvSpPr>
            <a:spLocks noChangeArrowheads="1"/>
          </p:cNvSpPr>
          <p:nvPr/>
        </p:nvSpPr>
        <p:spPr bwMode="auto">
          <a:xfrm>
            <a:off x="6116638" y="5119688"/>
            <a:ext cx="12700" cy="15875"/>
          </a:xfrm>
          <a:prstGeom prst="rect">
            <a:avLst/>
          </a:prstGeom>
          <a:solidFill>
            <a:srgbClr val="000080"/>
          </a:solidFill>
          <a:ln w="9525">
            <a:noFill/>
            <a:miter lim="800000"/>
            <a:headEnd/>
            <a:tailEnd/>
          </a:ln>
        </p:spPr>
        <p:txBody>
          <a:bodyPr/>
          <a:lstStyle/>
          <a:p>
            <a:endParaRPr lang="ru-RU"/>
          </a:p>
        </p:txBody>
      </p:sp>
      <p:sp>
        <p:nvSpPr>
          <p:cNvPr id="24078" name="Freeform 526"/>
          <p:cNvSpPr>
            <a:spLocks noEditPoints="1"/>
          </p:cNvSpPr>
          <p:nvPr/>
        </p:nvSpPr>
        <p:spPr bwMode="auto">
          <a:xfrm>
            <a:off x="4851400" y="5226050"/>
            <a:ext cx="60325" cy="103188"/>
          </a:xfrm>
          <a:custGeom>
            <a:avLst/>
            <a:gdLst>
              <a:gd name="T0" fmla="*/ 79 w 129"/>
              <a:gd name="T1" fmla="*/ 195 h 195"/>
              <a:gd name="T2" fmla="*/ 103 w 129"/>
              <a:gd name="T3" fmla="*/ 195 h 195"/>
              <a:gd name="T4" fmla="*/ 103 w 129"/>
              <a:gd name="T5" fmla="*/ 146 h 195"/>
              <a:gd name="T6" fmla="*/ 129 w 129"/>
              <a:gd name="T7" fmla="*/ 146 h 195"/>
              <a:gd name="T8" fmla="*/ 129 w 129"/>
              <a:gd name="T9" fmla="*/ 123 h 195"/>
              <a:gd name="T10" fmla="*/ 103 w 129"/>
              <a:gd name="T11" fmla="*/ 123 h 195"/>
              <a:gd name="T12" fmla="*/ 103 w 129"/>
              <a:gd name="T13" fmla="*/ 0 h 195"/>
              <a:gd name="T14" fmla="*/ 79 w 129"/>
              <a:gd name="T15" fmla="*/ 0 h 195"/>
              <a:gd name="T16" fmla="*/ 0 w 129"/>
              <a:gd name="T17" fmla="*/ 121 h 195"/>
              <a:gd name="T18" fmla="*/ 0 w 129"/>
              <a:gd name="T19" fmla="*/ 146 h 195"/>
              <a:gd name="T20" fmla="*/ 79 w 129"/>
              <a:gd name="T21" fmla="*/ 146 h 195"/>
              <a:gd name="T22" fmla="*/ 79 w 129"/>
              <a:gd name="T23" fmla="*/ 195 h 195"/>
              <a:gd name="T24" fmla="*/ 22 w 129"/>
              <a:gd name="T25" fmla="*/ 123 h 195"/>
              <a:gd name="T26" fmla="*/ 79 w 129"/>
              <a:gd name="T27" fmla="*/ 33 h 195"/>
              <a:gd name="T28" fmla="*/ 79 w 129"/>
              <a:gd name="T29" fmla="*/ 123 h 195"/>
              <a:gd name="T30" fmla="*/ 22 w 129"/>
              <a:gd name="T31" fmla="*/ 123 h 19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5"/>
              <a:gd name="T50" fmla="*/ 129 w 129"/>
              <a:gd name="T51" fmla="*/ 195 h 19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5">
                <a:moveTo>
                  <a:pt x="79" y="195"/>
                </a:moveTo>
                <a:lnTo>
                  <a:pt x="103" y="195"/>
                </a:lnTo>
                <a:lnTo>
                  <a:pt x="103" y="146"/>
                </a:lnTo>
                <a:lnTo>
                  <a:pt x="129" y="146"/>
                </a:lnTo>
                <a:lnTo>
                  <a:pt x="129" y="123"/>
                </a:lnTo>
                <a:lnTo>
                  <a:pt x="103" y="123"/>
                </a:lnTo>
                <a:lnTo>
                  <a:pt x="103" y="0"/>
                </a:lnTo>
                <a:lnTo>
                  <a:pt x="79" y="0"/>
                </a:lnTo>
                <a:lnTo>
                  <a:pt x="0" y="121"/>
                </a:lnTo>
                <a:lnTo>
                  <a:pt x="0" y="146"/>
                </a:lnTo>
                <a:lnTo>
                  <a:pt x="79" y="146"/>
                </a:lnTo>
                <a:lnTo>
                  <a:pt x="79" y="195"/>
                </a:lnTo>
                <a:close/>
                <a:moveTo>
                  <a:pt x="22" y="123"/>
                </a:moveTo>
                <a:lnTo>
                  <a:pt x="79" y="33"/>
                </a:lnTo>
                <a:lnTo>
                  <a:pt x="79" y="123"/>
                </a:lnTo>
                <a:lnTo>
                  <a:pt x="22" y="123"/>
                </a:lnTo>
                <a:close/>
              </a:path>
            </a:pathLst>
          </a:custGeom>
          <a:solidFill>
            <a:srgbClr val="000080"/>
          </a:solidFill>
          <a:ln w="9525">
            <a:noFill/>
            <a:round/>
            <a:headEnd/>
            <a:tailEnd/>
          </a:ln>
        </p:spPr>
        <p:txBody>
          <a:bodyPr/>
          <a:lstStyle/>
          <a:p>
            <a:endParaRPr lang="ru-RU"/>
          </a:p>
        </p:txBody>
      </p:sp>
      <p:sp>
        <p:nvSpPr>
          <p:cNvPr id="24079" name="Freeform 527"/>
          <p:cNvSpPr>
            <a:spLocks noEditPoints="1"/>
          </p:cNvSpPr>
          <p:nvPr/>
        </p:nvSpPr>
        <p:spPr bwMode="auto">
          <a:xfrm>
            <a:off x="4919663" y="5222875"/>
            <a:ext cx="60325" cy="107950"/>
          </a:xfrm>
          <a:custGeom>
            <a:avLst/>
            <a:gdLst>
              <a:gd name="T0" fmla="*/ 125 w 128"/>
              <a:gd name="T1" fmla="*/ 41 h 204"/>
              <a:gd name="T2" fmla="*/ 116 w 128"/>
              <a:gd name="T3" fmla="*/ 21 h 204"/>
              <a:gd name="T4" fmla="*/ 102 w 128"/>
              <a:gd name="T5" fmla="*/ 8 h 204"/>
              <a:gd name="T6" fmla="*/ 82 w 128"/>
              <a:gd name="T7" fmla="*/ 1 h 204"/>
              <a:gd name="T8" fmla="*/ 62 w 128"/>
              <a:gd name="T9" fmla="*/ 0 h 204"/>
              <a:gd name="T10" fmla="*/ 47 w 128"/>
              <a:gd name="T11" fmla="*/ 5 h 204"/>
              <a:gd name="T12" fmla="*/ 34 w 128"/>
              <a:gd name="T13" fmla="*/ 12 h 204"/>
              <a:gd name="T14" fmla="*/ 24 w 128"/>
              <a:gd name="T15" fmla="*/ 22 h 204"/>
              <a:gd name="T16" fmla="*/ 14 w 128"/>
              <a:gd name="T17" fmla="*/ 36 h 204"/>
              <a:gd name="T18" fmla="*/ 8 w 128"/>
              <a:gd name="T19" fmla="*/ 54 h 204"/>
              <a:gd name="T20" fmla="*/ 4 w 128"/>
              <a:gd name="T21" fmla="*/ 73 h 204"/>
              <a:gd name="T22" fmla="*/ 0 w 128"/>
              <a:gd name="T23" fmla="*/ 98 h 204"/>
              <a:gd name="T24" fmla="*/ 0 w 128"/>
              <a:gd name="T25" fmla="*/ 122 h 204"/>
              <a:gd name="T26" fmla="*/ 3 w 128"/>
              <a:gd name="T27" fmla="*/ 142 h 204"/>
              <a:gd name="T28" fmla="*/ 7 w 128"/>
              <a:gd name="T29" fmla="*/ 160 h 204"/>
              <a:gd name="T30" fmla="*/ 13 w 128"/>
              <a:gd name="T31" fmla="*/ 174 h 204"/>
              <a:gd name="T32" fmla="*/ 22 w 128"/>
              <a:gd name="T33" fmla="*/ 185 h 204"/>
              <a:gd name="T34" fmla="*/ 32 w 128"/>
              <a:gd name="T35" fmla="*/ 194 h 204"/>
              <a:gd name="T36" fmla="*/ 45 w 128"/>
              <a:gd name="T37" fmla="*/ 200 h 204"/>
              <a:gd name="T38" fmla="*/ 58 w 128"/>
              <a:gd name="T39" fmla="*/ 204 h 204"/>
              <a:gd name="T40" fmla="*/ 80 w 128"/>
              <a:gd name="T41" fmla="*/ 203 h 204"/>
              <a:gd name="T42" fmla="*/ 102 w 128"/>
              <a:gd name="T43" fmla="*/ 193 h 204"/>
              <a:gd name="T44" fmla="*/ 119 w 128"/>
              <a:gd name="T45" fmla="*/ 176 h 204"/>
              <a:gd name="T46" fmla="*/ 127 w 128"/>
              <a:gd name="T47" fmla="*/ 150 h 204"/>
              <a:gd name="T48" fmla="*/ 127 w 128"/>
              <a:gd name="T49" fmla="*/ 122 h 204"/>
              <a:gd name="T50" fmla="*/ 119 w 128"/>
              <a:gd name="T51" fmla="*/ 98 h 204"/>
              <a:gd name="T52" fmla="*/ 104 w 128"/>
              <a:gd name="T53" fmla="*/ 80 h 204"/>
              <a:gd name="T54" fmla="*/ 83 w 128"/>
              <a:gd name="T55" fmla="*/ 71 h 204"/>
              <a:gd name="T56" fmla="*/ 57 w 128"/>
              <a:gd name="T57" fmla="*/ 71 h 204"/>
              <a:gd name="T58" fmla="*/ 35 w 128"/>
              <a:gd name="T59" fmla="*/ 83 h 204"/>
              <a:gd name="T60" fmla="*/ 28 w 128"/>
              <a:gd name="T61" fmla="*/ 76 h 204"/>
              <a:gd name="T62" fmla="*/ 34 w 128"/>
              <a:gd name="T63" fmla="*/ 50 h 204"/>
              <a:gd name="T64" fmla="*/ 45 w 128"/>
              <a:gd name="T65" fmla="*/ 33 h 204"/>
              <a:gd name="T66" fmla="*/ 61 w 128"/>
              <a:gd name="T67" fmla="*/ 24 h 204"/>
              <a:gd name="T68" fmla="*/ 76 w 128"/>
              <a:gd name="T69" fmla="*/ 23 h 204"/>
              <a:gd name="T70" fmla="*/ 88 w 128"/>
              <a:gd name="T71" fmla="*/ 28 h 204"/>
              <a:gd name="T72" fmla="*/ 96 w 128"/>
              <a:gd name="T73" fmla="*/ 35 h 204"/>
              <a:gd name="T74" fmla="*/ 102 w 128"/>
              <a:gd name="T75" fmla="*/ 47 h 204"/>
              <a:gd name="T76" fmla="*/ 127 w 128"/>
              <a:gd name="T77" fmla="*/ 52 h 204"/>
              <a:gd name="T78" fmla="*/ 102 w 128"/>
              <a:gd name="T79" fmla="*/ 146 h 204"/>
              <a:gd name="T80" fmla="*/ 97 w 128"/>
              <a:gd name="T81" fmla="*/ 162 h 204"/>
              <a:gd name="T82" fmla="*/ 87 w 128"/>
              <a:gd name="T83" fmla="*/ 174 h 204"/>
              <a:gd name="T84" fmla="*/ 74 w 128"/>
              <a:gd name="T85" fmla="*/ 179 h 204"/>
              <a:gd name="T86" fmla="*/ 58 w 128"/>
              <a:gd name="T87" fmla="*/ 179 h 204"/>
              <a:gd name="T88" fmla="*/ 45 w 128"/>
              <a:gd name="T89" fmla="*/ 174 h 204"/>
              <a:gd name="T90" fmla="*/ 35 w 128"/>
              <a:gd name="T91" fmla="*/ 162 h 204"/>
              <a:gd name="T92" fmla="*/ 30 w 128"/>
              <a:gd name="T93" fmla="*/ 147 h 204"/>
              <a:gd name="T94" fmla="*/ 30 w 128"/>
              <a:gd name="T95" fmla="*/ 127 h 204"/>
              <a:gd name="T96" fmla="*/ 35 w 128"/>
              <a:gd name="T97" fmla="*/ 111 h 204"/>
              <a:gd name="T98" fmla="*/ 45 w 128"/>
              <a:gd name="T99" fmla="*/ 100 h 204"/>
              <a:gd name="T100" fmla="*/ 58 w 128"/>
              <a:gd name="T101" fmla="*/ 94 h 204"/>
              <a:gd name="T102" fmla="*/ 74 w 128"/>
              <a:gd name="T103" fmla="*/ 94 h 204"/>
              <a:gd name="T104" fmla="*/ 88 w 128"/>
              <a:gd name="T105" fmla="*/ 100 h 204"/>
              <a:gd name="T106" fmla="*/ 97 w 128"/>
              <a:gd name="T107" fmla="*/ 111 h 204"/>
              <a:gd name="T108" fmla="*/ 102 w 128"/>
              <a:gd name="T109" fmla="*/ 127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4"/>
              <a:gd name="T167" fmla="*/ 128 w 128"/>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4">
                <a:moveTo>
                  <a:pt x="127" y="52"/>
                </a:moveTo>
                <a:lnTo>
                  <a:pt x="125" y="41"/>
                </a:lnTo>
                <a:lnTo>
                  <a:pt x="122" y="30"/>
                </a:lnTo>
                <a:lnTo>
                  <a:pt x="116" y="21"/>
                </a:lnTo>
                <a:lnTo>
                  <a:pt x="110" y="14"/>
                </a:lnTo>
                <a:lnTo>
                  <a:pt x="102" y="8"/>
                </a:lnTo>
                <a:lnTo>
                  <a:pt x="92" y="4"/>
                </a:lnTo>
                <a:lnTo>
                  <a:pt x="82" y="1"/>
                </a:lnTo>
                <a:lnTo>
                  <a:pt x="69" y="0"/>
                </a:lnTo>
                <a:lnTo>
                  <a:pt x="62" y="0"/>
                </a:lnTo>
                <a:lnTo>
                  <a:pt x="54" y="2"/>
                </a:lnTo>
                <a:lnTo>
                  <a:pt x="47" y="5"/>
                </a:lnTo>
                <a:lnTo>
                  <a:pt x="40" y="7"/>
                </a:lnTo>
                <a:lnTo>
                  <a:pt x="34" y="12"/>
                </a:lnTo>
                <a:lnTo>
                  <a:pt x="29" y="16"/>
                </a:lnTo>
                <a:lnTo>
                  <a:pt x="24" y="22"/>
                </a:lnTo>
                <a:lnTo>
                  <a:pt x="18" y="28"/>
                </a:lnTo>
                <a:lnTo>
                  <a:pt x="14" y="36"/>
                </a:lnTo>
                <a:lnTo>
                  <a:pt x="11" y="44"/>
                </a:lnTo>
                <a:lnTo>
                  <a:pt x="8" y="54"/>
                </a:lnTo>
                <a:lnTo>
                  <a:pt x="5" y="63"/>
                </a:lnTo>
                <a:lnTo>
                  <a:pt x="4" y="73"/>
                </a:lnTo>
                <a:lnTo>
                  <a:pt x="1" y="85"/>
                </a:lnTo>
                <a:lnTo>
                  <a:pt x="0" y="98"/>
                </a:lnTo>
                <a:lnTo>
                  <a:pt x="0" y="111"/>
                </a:lnTo>
                <a:lnTo>
                  <a:pt x="0" y="122"/>
                </a:lnTo>
                <a:lnTo>
                  <a:pt x="1" y="133"/>
                </a:lnTo>
                <a:lnTo>
                  <a:pt x="3" y="142"/>
                </a:lnTo>
                <a:lnTo>
                  <a:pt x="5" y="151"/>
                </a:lnTo>
                <a:lnTo>
                  <a:pt x="7" y="160"/>
                </a:lnTo>
                <a:lnTo>
                  <a:pt x="10" y="167"/>
                </a:lnTo>
                <a:lnTo>
                  <a:pt x="13" y="174"/>
                </a:lnTo>
                <a:lnTo>
                  <a:pt x="17" y="181"/>
                </a:lnTo>
                <a:lnTo>
                  <a:pt x="22" y="185"/>
                </a:lnTo>
                <a:lnTo>
                  <a:pt x="27" y="190"/>
                </a:lnTo>
                <a:lnTo>
                  <a:pt x="32" y="194"/>
                </a:lnTo>
                <a:lnTo>
                  <a:pt x="38" y="198"/>
                </a:lnTo>
                <a:lnTo>
                  <a:pt x="45" y="200"/>
                </a:lnTo>
                <a:lnTo>
                  <a:pt x="51" y="203"/>
                </a:lnTo>
                <a:lnTo>
                  <a:pt x="58" y="204"/>
                </a:lnTo>
                <a:lnTo>
                  <a:pt x="66" y="204"/>
                </a:lnTo>
                <a:lnTo>
                  <a:pt x="80" y="203"/>
                </a:lnTo>
                <a:lnTo>
                  <a:pt x="91" y="199"/>
                </a:lnTo>
                <a:lnTo>
                  <a:pt x="102" y="193"/>
                </a:lnTo>
                <a:lnTo>
                  <a:pt x="111" y="185"/>
                </a:lnTo>
                <a:lnTo>
                  <a:pt x="119" y="176"/>
                </a:lnTo>
                <a:lnTo>
                  <a:pt x="124" y="164"/>
                </a:lnTo>
                <a:lnTo>
                  <a:pt x="127" y="150"/>
                </a:lnTo>
                <a:lnTo>
                  <a:pt x="128" y="136"/>
                </a:lnTo>
                <a:lnTo>
                  <a:pt x="127" y="122"/>
                </a:lnTo>
                <a:lnTo>
                  <a:pt x="124" y="109"/>
                </a:lnTo>
                <a:lnTo>
                  <a:pt x="119" y="98"/>
                </a:lnTo>
                <a:lnTo>
                  <a:pt x="112" y="89"/>
                </a:lnTo>
                <a:lnTo>
                  <a:pt x="104" y="80"/>
                </a:lnTo>
                <a:lnTo>
                  <a:pt x="93" y="75"/>
                </a:lnTo>
                <a:lnTo>
                  <a:pt x="83" y="71"/>
                </a:lnTo>
                <a:lnTo>
                  <a:pt x="70" y="70"/>
                </a:lnTo>
                <a:lnTo>
                  <a:pt x="57" y="71"/>
                </a:lnTo>
                <a:lnTo>
                  <a:pt x="46" y="76"/>
                </a:lnTo>
                <a:lnTo>
                  <a:pt x="35" y="83"/>
                </a:lnTo>
                <a:lnTo>
                  <a:pt x="27" y="92"/>
                </a:lnTo>
                <a:lnTo>
                  <a:pt x="28" y="76"/>
                </a:lnTo>
                <a:lnTo>
                  <a:pt x="31" y="62"/>
                </a:lnTo>
                <a:lnTo>
                  <a:pt x="34" y="50"/>
                </a:lnTo>
                <a:lnTo>
                  <a:pt x="39" y="41"/>
                </a:lnTo>
                <a:lnTo>
                  <a:pt x="45" y="33"/>
                </a:lnTo>
                <a:lnTo>
                  <a:pt x="52" y="28"/>
                </a:lnTo>
                <a:lnTo>
                  <a:pt x="61" y="24"/>
                </a:lnTo>
                <a:lnTo>
                  <a:pt x="70" y="23"/>
                </a:lnTo>
                <a:lnTo>
                  <a:pt x="76" y="23"/>
                </a:lnTo>
                <a:lnTo>
                  <a:pt x="83" y="26"/>
                </a:lnTo>
                <a:lnTo>
                  <a:pt x="88" y="28"/>
                </a:lnTo>
                <a:lnTo>
                  <a:pt x="93" y="30"/>
                </a:lnTo>
                <a:lnTo>
                  <a:pt x="96" y="35"/>
                </a:lnTo>
                <a:lnTo>
                  <a:pt x="100" y="40"/>
                </a:lnTo>
                <a:lnTo>
                  <a:pt x="102" y="47"/>
                </a:lnTo>
                <a:lnTo>
                  <a:pt x="103" y="52"/>
                </a:lnTo>
                <a:lnTo>
                  <a:pt x="127" y="52"/>
                </a:lnTo>
                <a:close/>
                <a:moveTo>
                  <a:pt x="103" y="136"/>
                </a:moveTo>
                <a:lnTo>
                  <a:pt x="102" y="146"/>
                </a:lnTo>
                <a:lnTo>
                  <a:pt x="101" y="155"/>
                </a:lnTo>
                <a:lnTo>
                  <a:pt x="97" y="162"/>
                </a:lnTo>
                <a:lnTo>
                  <a:pt x="92" y="169"/>
                </a:lnTo>
                <a:lnTo>
                  <a:pt x="87" y="174"/>
                </a:lnTo>
                <a:lnTo>
                  <a:pt x="82" y="177"/>
                </a:lnTo>
                <a:lnTo>
                  <a:pt x="74" y="179"/>
                </a:lnTo>
                <a:lnTo>
                  <a:pt x="66" y="181"/>
                </a:lnTo>
                <a:lnTo>
                  <a:pt x="58" y="179"/>
                </a:lnTo>
                <a:lnTo>
                  <a:pt x="51" y="177"/>
                </a:lnTo>
                <a:lnTo>
                  <a:pt x="45" y="174"/>
                </a:lnTo>
                <a:lnTo>
                  <a:pt x="39" y="169"/>
                </a:lnTo>
                <a:lnTo>
                  <a:pt x="35" y="162"/>
                </a:lnTo>
                <a:lnTo>
                  <a:pt x="32" y="155"/>
                </a:lnTo>
                <a:lnTo>
                  <a:pt x="30" y="147"/>
                </a:lnTo>
                <a:lnTo>
                  <a:pt x="29" y="136"/>
                </a:lnTo>
                <a:lnTo>
                  <a:pt x="30" y="127"/>
                </a:lnTo>
                <a:lnTo>
                  <a:pt x="31" y="119"/>
                </a:lnTo>
                <a:lnTo>
                  <a:pt x="35" y="111"/>
                </a:lnTo>
                <a:lnTo>
                  <a:pt x="39" y="105"/>
                </a:lnTo>
                <a:lnTo>
                  <a:pt x="45" y="100"/>
                </a:lnTo>
                <a:lnTo>
                  <a:pt x="51" y="97"/>
                </a:lnTo>
                <a:lnTo>
                  <a:pt x="58" y="94"/>
                </a:lnTo>
                <a:lnTo>
                  <a:pt x="67" y="93"/>
                </a:lnTo>
                <a:lnTo>
                  <a:pt x="74" y="94"/>
                </a:lnTo>
                <a:lnTo>
                  <a:pt x="82" y="97"/>
                </a:lnTo>
                <a:lnTo>
                  <a:pt x="88" y="100"/>
                </a:lnTo>
                <a:lnTo>
                  <a:pt x="93" y="105"/>
                </a:lnTo>
                <a:lnTo>
                  <a:pt x="97" y="111"/>
                </a:lnTo>
                <a:lnTo>
                  <a:pt x="101" y="119"/>
                </a:lnTo>
                <a:lnTo>
                  <a:pt x="102" y="127"/>
                </a:lnTo>
                <a:lnTo>
                  <a:pt x="103" y="136"/>
                </a:lnTo>
                <a:close/>
              </a:path>
            </a:pathLst>
          </a:custGeom>
          <a:solidFill>
            <a:srgbClr val="000080"/>
          </a:solidFill>
          <a:ln w="9525">
            <a:noFill/>
            <a:round/>
            <a:headEnd/>
            <a:tailEnd/>
          </a:ln>
        </p:spPr>
        <p:txBody>
          <a:bodyPr/>
          <a:lstStyle/>
          <a:p>
            <a:endParaRPr lang="ru-RU"/>
          </a:p>
        </p:txBody>
      </p:sp>
      <p:sp>
        <p:nvSpPr>
          <p:cNvPr id="24080" name="Freeform 528"/>
          <p:cNvSpPr>
            <a:spLocks/>
          </p:cNvSpPr>
          <p:nvPr/>
        </p:nvSpPr>
        <p:spPr bwMode="auto">
          <a:xfrm>
            <a:off x="5537200" y="5219700"/>
            <a:ext cx="60325" cy="109538"/>
          </a:xfrm>
          <a:custGeom>
            <a:avLst/>
            <a:gdLst>
              <a:gd name="T0" fmla="*/ 0 w 127"/>
              <a:gd name="T1" fmla="*/ 207 h 207"/>
              <a:gd name="T2" fmla="*/ 26 w 127"/>
              <a:gd name="T3" fmla="*/ 207 h 207"/>
              <a:gd name="T4" fmla="*/ 26 w 127"/>
              <a:gd name="T5" fmla="*/ 112 h 207"/>
              <a:gd name="T6" fmla="*/ 114 w 127"/>
              <a:gd name="T7" fmla="*/ 112 h 207"/>
              <a:gd name="T8" fmla="*/ 114 w 127"/>
              <a:gd name="T9" fmla="*/ 86 h 207"/>
              <a:gd name="T10" fmla="*/ 26 w 127"/>
              <a:gd name="T11" fmla="*/ 86 h 207"/>
              <a:gd name="T12" fmla="*/ 26 w 127"/>
              <a:gd name="T13" fmla="*/ 25 h 207"/>
              <a:gd name="T14" fmla="*/ 127 w 127"/>
              <a:gd name="T15" fmla="*/ 25 h 207"/>
              <a:gd name="T16" fmla="*/ 127 w 127"/>
              <a:gd name="T17" fmla="*/ 0 h 207"/>
              <a:gd name="T18" fmla="*/ 0 w 127"/>
              <a:gd name="T19" fmla="*/ 0 h 207"/>
              <a:gd name="T20" fmla="*/ 0 w 127"/>
              <a:gd name="T21" fmla="*/ 207 h 20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7"/>
              <a:gd name="T34" fmla="*/ 0 h 207"/>
              <a:gd name="T35" fmla="*/ 127 w 127"/>
              <a:gd name="T36" fmla="*/ 207 h 20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7" h="207">
                <a:moveTo>
                  <a:pt x="0" y="207"/>
                </a:moveTo>
                <a:lnTo>
                  <a:pt x="26" y="207"/>
                </a:lnTo>
                <a:lnTo>
                  <a:pt x="26" y="112"/>
                </a:lnTo>
                <a:lnTo>
                  <a:pt x="114" y="112"/>
                </a:lnTo>
                <a:lnTo>
                  <a:pt x="114" y="86"/>
                </a:lnTo>
                <a:lnTo>
                  <a:pt x="26" y="86"/>
                </a:lnTo>
                <a:lnTo>
                  <a:pt x="26" y="25"/>
                </a:lnTo>
                <a:lnTo>
                  <a:pt x="127" y="25"/>
                </a:lnTo>
                <a:lnTo>
                  <a:pt x="127" y="0"/>
                </a:lnTo>
                <a:lnTo>
                  <a:pt x="0" y="0"/>
                </a:lnTo>
                <a:lnTo>
                  <a:pt x="0" y="207"/>
                </a:lnTo>
                <a:close/>
              </a:path>
            </a:pathLst>
          </a:custGeom>
          <a:solidFill>
            <a:srgbClr val="000080"/>
          </a:solidFill>
          <a:ln w="9525">
            <a:noFill/>
            <a:round/>
            <a:headEnd/>
            <a:tailEnd/>
          </a:ln>
        </p:spPr>
        <p:txBody>
          <a:bodyPr/>
          <a:lstStyle/>
          <a:p>
            <a:endParaRPr lang="ru-RU"/>
          </a:p>
        </p:txBody>
      </p:sp>
      <p:sp>
        <p:nvSpPr>
          <p:cNvPr id="24081" name="Freeform 529"/>
          <p:cNvSpPr>
            <a:spLocks/>
          </p:cNvSpPr>
          <p:nvPr/>
        </p:nvSpPr>
        <p:spPr bwMode="auto">
          <a:xfrm>
            <a:off x="5607050" y="5246688"/>
            <a:ext cx="31750" cy="82550"/>
          </a:xfrm>
          <a:custGeom>
            <a:avLst/>
            <a:gdLst>
              <a:gd name="T0" fmla="*/ 0 w 67"/>
              <a:gd name="T1" fmla="*/ 155 h 155"/>
              <a:gd name="T2" fmla="*/ 23 w 67"/>
              <a:gd name="T3" fmla="*/ 155 h 155"/>
              <a:gd name="T4" fmla="*/ 23 w 67"/>
              <a:gd name="T5" fmla="*/ 70 h 155"/>
              <a:gd name="T6" fmla="*/ 24 w 67"/>
              <a:gd name="T7" fmla="*/ 61 h 155"/>
              <a:gd name="T8" fmla="*/ 25 w 67"/>
              <a:gd name="T9" fmla="*/ 52 h 155"/>
              <a:gd name="T10" fmla="*/ 29 w 67"/>
              <a:gd name="T11" fmla="*/ 45 h 155"/>
              <a:gd name="T12" fmla="*/ 33 w 67"/>
              <a:gd name="T13" fmla="*/ 39 h 155"/>
              <a:gd name="T14" fmla="*/ 38 w 67"/>
              <a:gd name="T15" fmla="*/ 33 h 155"/>
              <a:gd name="T16" fmla="*/ 44 w 67"/>
              <a:gd name="T17" fmla="*/ 29 h 155"/>
              <a:gd name="T18" fmla="*/ 53 w 67"/>
              <a:gd name="T19" fmla="*/ 28 h 155"/>
              <a:gd name="T20" fmla="*/ 61 w 67"/>
              <a:gd name="T21" fmla="*/ 27 h 155"/>
              <a:gd name="T22" fmla="*/ 67 w 67"/>
              <a:gd name="T23" fmla="*/ 27 h 155"/>
              <a:gd name="T24" fmla="*/ 67 w 67"/>
              <a:gd name="T25" fmla="*/ 0 h 155"/>
              <a:gd name="T26" fmla="*/ 60 w 67"/>
              <a:gd name="T27" fmla="*/ 0 h 155"/>
              <a:gd name="T28" fmla="*/ 54 w 67"/>
              <a:gd name="T29" fmla="*/ 0 h 155"/>
              <a:gd name="T30" fmla="*/ 48 w 67"/>
              <a:gd name="T31" fmla="*/ 3 h 155"/>
              <a:gd name="T32" fmla="*/ 42 w 67"/>
              <a:gd name="T33" fmla="*/ 5 h 155"/>
              <a:gd name="T34" fmla="*/ 37 w 67"/>
              <a:gd name="T35" fmla="*/ 7 h 155"/>
              <a:gd name="T36" fmla="*/ 33 w 67"/>
              <a:gd name="T37" fmla="*/ 12 h 155"/>
              <a:gd name="T38" fmla="*/ 29 w 67"/>
              <a:gd name="T39" fmla="*/ 18 h 155"/>
              <a:gd name="T40" fmla="*/ 25 w 67"/>
              <a:gd name="T41" fmla="*/ 24 h 155"/>
              <a:gd name="T42" fmla="*/ 22 w 67"/>
              <a:gd name="T43" fmla="*/ 31 h 155"/>
              <a:gd name="T44" fmla="*/ 22 w 67"/>
              <a:gd name="T45" fmla="*/ 4 h 155"/>
              <a:gd name="T46" fmla="*/ 0 w 67"/>
              <a:gd name="T47" fmla="*/ 4 h 155"/>
              <a:gd name="T48" fmla="*/ 0 w 67"/>
              <a:gd name="T49" fmla="*/ 155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3" y="155"/>
                </a:lnTo>
                <a:lnTo>
                  <a:pt x="23" y="70"/>
                </a:lnTo>
                <a:lnTo>
                  <a:pt x="24" y="61"/>
                </a:lnTo>
                <a:lnTo>
                  <a:pt x="25" y="52"/>
                </a:lnTo>
                <a:lnTo>
                  <a:pt x="29" y="45"/>
                </a:lnTo>
                <a:lnTo>
                  <a:pt x="33" y="39"/>
                </a:lnTo>
                <a:lnTo>
                  <a:pt x="38" y="33"/>
                </a:lnTo>
                <a:lnTo>
                  <a:pt x="44" y="29"/>
                </a:lnTo>
                <a:lnTo>
                  <a:pt x="53" y="28"/>
                </a:lnTo>
                <a:lnTo>
                  <a:pt x="61" y="27"/>
                </a:lnTo>
                <a:lnTo>
                  <a:pt x="67" y="27"/>
                </a:lnTo>
                <a:lnTo>
                  <a:pt x="67" y="0"/>
                </a:lnTo>
                <a:lnTo>
                  <a:pt x="60" y="0"/>
                </a:lnTo>
                <a:lnTo>
                  <a:pt x="54" y="0"/>
                </a:lnTo>
                <a:lnTo>
                  <a:pt x="48" y="3"/>
                </a:lnTo>
                <a:lnTo>
                  <a:pt x="42" y="5"/>
                </a:lnTo>
                <a:lnTo>
                  <a:pt x="37" y="7"/>
                </a:lnTo>
                <a:lnTo>
                  <a:pt x="33" y="12"/>
                </a:lnTo>
                <a:lnTo>
                  <a:pt x="29" y="18"/>
                </a:lnTo>
                <a:lnTo>
                  <a:pt x="25" y="24"/>
                </a:lnTo>
                <a:lnTo>
                  <a:pt x="22" y="31"/>
                </a:lnTo>
                <a:lnTo>
                  <a:pt x="22" y="4"/>
                </a:lnTo>
                <a:lnTo>
                  <a:pt x="0" y="4"/>
                </a:lnTo>
                <a:lnTo>
                  <a:pt x="0" y="155"/>
                </a:lnTo>
                <a:close/>
              </a:path>
            </a:pathLst>
          </a:custGeom>
          <a:solidFill>
            <a:srgbClr val="000080"/>
          </a:solidFill>
          <a:ln w="9525">
            <a:noFill/>
            <a:round/>
            <a:headEnd/>
            <a:tailEnd/>
          </a:ln>
        </p:spPr>
        <p:txBody>
          <a:bodyPr/>
          <a:lstStyle/>
          <a:p>
            <a:endParaRPr lang="ru-RU"/>
          </a:p>
        </p:txBody>
      </p:sp>
      <p:sp>
        <p:nvSpPr>
          <p:cNvPr id="24082" name="Freeform 530"/>
          <p:cNvSpPr>
            <a:spLocks noEditPoints="1"/>
          </p:cNvSpPr>
          <p:nvPr/>
        </p:nvSpPr>
        <p:spPr bwMode="auto">
          <a:xfrm>
            <a:off x="5645150" y="5246688"/>
            <a:ext cx="60325" cy="84137"/>
          </a:xfrm>
          <a:custGeom>
            <a:avLst/>
            <a:gdLst>
              <a:gd name="T0" fmla="*/ 91 w 129"/>
              <a:gd name="T1" fmla="*/ 99 h 159"/>
              <a:gd name="T2" fmla="*/ 88 w 129"/>
              <a:gd name="T3" fmla="*/ 114 h 159"/>
              <a:gd name="T4" fmla="*/ 79 w 129"/>
              <a:gd name="T5" fmla="*/ 126 h 159"/>
              <a:gd name="T6" fmla="*/ 65 w 129"/>
              <a:gd name="T7" fmla="*/ 134 h 159"/>
              <a:gd name="T8" fmla="*/ 49 w 129"/>
              <a:gd name="T9" fmla="*/ 137 h 159"/>
              <a:gd name="T10" fmla="*/ 38 w 129"/>
              <a:gd name="T11" fmla="*/ 135 h 159"/>
              <a:gd name="T12" fmla="*/ 31 w 129"/>
              <a:gd name="T13" fmla="*/ 131 h 159"/>
              <a:gd name="T14" fmla="*/ 26 w 129"/>
              <a:gd name="T15" fmla="*/ 123 h 159"/>
              <a:gd name="T16" fmla="*/ 24 w 129"/>
              <a:gd name="T17" fmla="*/ 113 h 159"/>
              <a:gd name="T18" fmla="*/ 25 w 129"/>
              <a:gd name="T19" fmla="*/ 103 h 159"/>
              <a:gd name="T20" fmla="*/ 30 w 129"/>
              <a:gd name="T21" fmla="*/ 96 h 159"/>
              <a:gd name="T22" fmla="*/ 37 w 129"/>
              <a:gd name="T23" fmla="*/ 90 h 159"/>
              <a:gd name="T24" fmla="*/ 48 w 129"/>
              <a:gd name="T25" fmla="*/ 88 h 159"/>
              <a:gd name="T26" fmla="*/ 71 w 129"/>
              <a:gd name="T27" fmla="*/ 84 h 159"/>
              <a:gd name="T28" fmla="*/ 91 w 129"/>
              <a:gd name="T29" fmla="*/ 77 h 159"/>
              <a:gd name="T30" fmla="*/ 93 w 129"/>
              <a:gd name="T31" fmla="*/ 140 h 159"/>
              <a:gd name="T32" fmla="*/ 96 w 129"/>
              <a:gd name="T33" fmla="*/ 148 h 159"/>
              <a:gd name="T34" fmla="*/ 101 w 129"/>
              <a:gd name="T35" fmla="*/ 154 h 159"/>
              <a:gd name="T36" fmla="*/ 110 w 129"/>
              <a:gd name="T37" fmla="*/ 157 h 159"/>
              <a:gd name="T38" fmla="*/ 121 w 129"/>
              <a:gd name="T39" fmla="*/ 156 h 159"/>
              <a:gd name="T40" fmla="*/ 129 w 129"/>
              <a:gd name="T41" fmla="*/ 135 h 159"/>
              <a:gd name="T42" fmla="*/ 118 w 129"/>
              <a:gd name="T43" fmla="*/ 135 h 159"/>
              <a:gd name="T44" fmla="*/ 114 w 129"/>
              <a:gd name="T45" fmla="*/ 127 h 159"/>
              <a:gd name="T46" fmla="*/ 114 w 129"/>
              <a:gd name="T47" fmla="*/ 46 h 159"/>
              <a:gd name="T48" fmla="*/ 111 w 129"/>
              <a:gd name="T49" fmla="*/ 26 h 159"/>
              <a:gd name="T50" fmla="*/ 101 w 129"/>
              <a:gd name="T51" fmla="*/ 11 h 159"/>
              <a:gd name="T52" fmla="*/ 84 w 129"/>
              <a:gd name="T53" fmla="*/ 3 h 159"/>
              <a:gd name="T54" fmla="*/ 61 w 129"/>
              <a:gd name="T55" fmla="*/ 0 h 159"/>
              <a:gd name="T56" fmla="*/ 38 w 129"/>
              <a:gd name="T57" fmla="*/ 4 h 159"/>
              <a:gd name="T58" fmla="*/ 21 w 129"/>
              <a:gd name="T59" fmla="*/ 13 h 159"/>
              <a:gd name="T60" fmla="*/ 11 w 129"/>
              <a:gd name="T61" fmla="*/ 28 h 159"/>
              <a:gd name="T62" fmla="*/ 6 w 129"/>
              <a:gd name="T63" fmla="*/ 48 h 159"/>
              <a:gd name="T64" fmla="*/ 29 w 129"/>
              <a:gd name="T65" fmla="*/ 49 h 159"/>
              <a:gd name="T66" fmla="*/ 31 w 129"/>
              <a:gd name="T67" fmla="*/ 38 h 159"/>
              <a:gd name="T68" fmla="*/ 37 w 129"/>
              <a:gd name="T69" fmla="*/ 29 h 159"/>
              <a:gd name="T70" fmla="*/ 46 w 129"/>
              <a:gd name="T71" fmla="*/ 24 h 159"/>
              <a:gd name="T72" fmla="*/ 60 w 129"/>
              <a:gd name="T73" fmla="*/ 22 h 159"/>
              <a:gd name="T74" fmla="*/ 74 w 129"/>
              <a:gd name="T75" fmla="*/ 24 h 159"/>
              <a:gd name="T76" fmla="*/ 83 w 129"/>
              <a:gd name="T77" fmla="*/ 28 h 159"/>
              <a:gd name="T78" fmla="*/ 89 w 129"/>
              <a:gd name="T79" fmla="*/ 35 h 159"/>
              <a:gd name="T80" fmla="*/ 91 w 129"/>
              <a:gd name="T81" fmla="*/ 45 h 159"/>
              <a:gd name="T82" fmla="*/ 90 w 129"/>
              <a:gd name="T83" fmla="*/ 55 h 159"/>
              <a:gd name="T84" fmla="*/ 84 w 129"/>
              <a:gd name="T85" fmla="*/ 60 h 159"/>
              <a:gd name="T86" fmla="*/ 71 w 129"/>
              <a:gd name="T87" fmla="*/ 63 h 159"/>
              <a:gd name="T88" fmla="*/ 48 w 129"/>
              <a:gd name="T89" fmla="*/ 65 h 159"/>
              <a:gd name="T90" fmla="*/ 26 w 129"/>
              <a:gd name="T91" fmla="*/ 71 h 159"/>
              <a:gd name="T92" fmla="*/ 12 w 129"/>
              <a:gd name="T93" fmla="*/ 81 h 159"/>
              <a:gd name="T94" fmla="*/ 3 w 129"/>
              <a:gd name="T95" fmla="*/ 95 h 159"/>
              <a:gd name="T96" fmla="*/ 0 w 129"/>
              <a:gd name="T97" fmla="*/ 113 h 159"/>
              <a:gd name="T98" fmla="*/ 3 w 129"/>
              <a:gd name="T99" fmla="*/ 132 h 159"/>
              <a:gd name="T100" fmla="*/ 12 w 129"/>
              <a:gd name="T101" fmla="*/ 147 h 159"/>
              <a:gd name="T102" fmla="*/ 25 w 129"/>
              <a:gd name="T103" fmla="*/ 155 h 159"/>
              <a:gd name="T104" fmla="*/ 44 w 129"/>
              <a:gd name="T105" fmla="*/ 159 h 159"/>
              <a:gd name="T106" fmla="*/ 71 w 129"/>
              <a:gd name="T107" fmla="*/ 153 h 159"/>
              <a:gd name="T108" fmla="*/ 93 w 129"/>
              <a:gd name="T109" fmla="*/ 134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7"/>
                </a:lnTo>
                <a:lnTo>
                  <a:pt x="88" y="114"/>
                </a:lnTo>
                <a:lnTo>
                  <a:pt x="84" y="120"/>
                </a:lnTo>
                <a:lnTo>
                  <a:pt x="79" y="126"/>
                </a:lnTo>
                <a:lnTo>
                  <a:pt x="73" y="131"/>
                </a:lnTo>
                <a:lnTo>
                  <a:pt x="65" y="134"/>
                </a:lnTo>
                <a:lnTo>
                  <a:pt x="58" y="135"/>
                </a:lnTo>
                <a:lnTo>
                  <a:pt x="49" y="137"/>
                </a:lnTo>
                <a:lnTo>
                  <a:pt x="43" y="137"/>
                </a:lnTo>
                <a:lnTo>
                  <a:pt x="38" y="135"/>
                </a:lnTo>
                <a:lnTo>
                  <a:pt x="34" y="133"/>
                </a:lnTo>
                <a:lnTo>
                  <a:pt x="31" y="131"/>
                </a:lnTo>
                <a:lnTo>
                  <a:pt x="28" y="127"/>
                </a:lnTo>
                <a:lnTo>
                  <a:pt x="26" y="123"/>
                </a:lnTo>
                <a:lnTo>
                  <a:pt x="24" y="118"/>
                </a:lnTo>
                <a:lnTo>
                  <a:pt x="24" y="113"/>
                </a:lnTo>
                <a:lnTo>
                  <a:pt x="24" y="107"/>
                </a:lnTo>
                <a:lnTo>
                  <a:pt x="25" y="103"/>
                </a:lnTo>
                <a:lnTo>
                  <a:pt x="28" y="99"/>
                </a:lnTo>
                <a:lnTo>
                  <a:pt x="30" y="96"/>
                </a:lnTo>
                <a:lnTo>
                  <a:pt x="33" y="92"/>
                </a:lnTo>
                <a:lnTo>
                  <a:pt x="37" y="90"/>
                </a:lnTo>
                <a:lnTo>
                  <a:pt x="42" y="89"/>
                </a:lnTo>
                <a:lnTo>
                  <a:pt x="48"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6" y="156"/>
                </a:lnTo>
                <a:lnTo>
                  <a:pt x="110" y="157"/>
                </a:lnTo>
                <a:lnTo>
                  <a:pt x="116" y="157"/>
                </a:lnTo>
                <a:lnTo>
                  <a:pt x="121" y="156"/>
                </a:lnTo>
                <a:lnTo>
                  <a:pt x="129" y="155"/>
                </a:lnTo>
                <a:lnTo>
                  <a:pt x="129" y="135"/>
                </a:lnTo>
                <a:lnTo>
                  <a:pt x="122" y="137"/>
                </a:lnTo>
                <a:lnTo>
                  <a:pt x="118" y="135"/>
                </a:lnTo>
                <a:lnTo>
                  <a:pt x="115" y="132"/>
                </a:lnTo>
                <a:lnTo>
                  <a:pt x="114" y="127"/>
                </a:lnTo>
                <a:lnTo>
                  <a:pt x="114" y="120"/>
                </a:lnTo>
                <a:lnTo>
                  <a:pt x="114" y="46"/>
                </a:lnTo>
                <a:lnTo>
                  <a:pt x="113" y="35"/>
                </a:lnTo>
                <a:lnTo>
                  <a:pt x="111" y="26"/>
                </a:lnTo>
                <a:lnTo>
                  <a:pt x="107" y="18"/>
                </a:lnTo>
                <a:lnTo>
                  <a:pt x="101" y="11"/>
                </a:lnTo>
                <a:lnTo>
                  <a:pt x="94" y="6"/>
                </a:lnTo>
                <a:lnTo>
                  <a:pt x="84" y="3"/>
                </a:lnTo>
                <a:lnTo>
                  <a:pt x="74" y="1"/>
                </a:lnTo>
                <a:lnTo>
                  <a:pt x="61" y="0"/>
                </a:lnTo>
                <a:lnTo>
                  <a:pt x="49" y="1"/>
                </a:lnTo>
                <a:lnTo>
                  <a:pt x="38" y="4"/>
                </a:lnTo>
                <a:lnTo>
                  <a:pt x="29" y="7"/>
                </a:lnTo>
                <a:lnTo>
                  <a:pt x="21" y="13"/>
                </a:lnTo>
                <a:lnTo>
                  <a:pt x="15" y="20"/>
                </a:lnTo>
                <a:lnTo>
                  <a:pt x="11" y="28"/>
                </a:lnTo>
                <a:lnTo>
                  <a:pt x="7" y="38"/>
                </a:lnTo>
                <a:lnTo>
                  <a:pt x="6" y="48"/>
                </a:lnTo>
                <a:lnTo>
                  <a:pt x="6" y="49"/>
                </a:lnTo>
                <a:lnTo>
                  <a:pt x="29" y="49"/>
                </a:lnTo>
                <a:lnTo>
                  <a:pt x="29" y="43"/>
                </a:lnTo>
                <a:lnTo>
                  <a:pt x="31" y="38"/>
                </a:lnTo>
                <a:lnTo>
                  <a:pt x="33" y="33"/>
                </a:lnTo>
                <a:lnTo>
                  <a:pt x="37" y="29"/>
                </a:lnTo>
                <a:lnTo>
                  <a:pt x="41" y="26"/>
                </a:lnTo>
                <a:lnTo>
                  <a:pt x="46" y="24"/>
                </a:lnTo>
                <a:lnTo>
                  <a:pt x="53" y="22"/>
                </a:lnTo>
                <a:lnTo>
                  <a:pt x="60" y="22"/>
                </a:lnTo>
                <a:lnTo>
                  <a:pt x="68" y="22"/>
                </a:lnTo>
                <a:lnTo>
                  <a:pt x="74" y="24"/>
                </a:lnTo>
                <a:lnTo>
                  <a:pt x="79" y="26"/>
                </a:lnTo>
                <a:lnTo>
                  <a:pt x="83" y="28"/>
                </a:lnTo>
                <a:lnTo>
                  <a:pt x="87" y="31"/>
                </a:lnTo>
                <a:lnTo>
                  <a:pt x="89" y="35"/>
                </a:lnTo>
                <a:lnTo>
                  <a:pt x="91" y="39"/>
                </a:lnTo>
                <a:lnTo>
                  <a:pt x="91" y="45"/>
                </a:lnTo>
                <a:lnTo>
                  <a:pt x="91" y="50"/>
                </a:lnTo>
                <a:lnTo>
                  <a:pt x="90" y="55"/>
                </a:lnTo>
                <a:lnTo>
                  <a:pt x="89" y="57"/>
                </a:lnTo>
                <a:lnTo>
                  <a:pt x="84" y="60"/>
                </a:lnTo>
                <a:lnTo>
                  <a:pt x="79" y="62"/>
                </a:lnTo>
                <a:lnTo>
                  <a:pt x="71" y="63"/>
                </a:lnTo>
                <a:lnTo>
                  <a:pt x="60" y="64"/>
                </a:lnTo>
                <a:lnTo>
                  <a:pt x="48" y="65"/>
                </a:lnTo>
                <a:lnTo>
                  <a:pt x="36" y="68"/>
                </a:lnTo>
                <a:lnTo>
                  <a:pt x="26" y="71"/>
                </a:lnTo>
                <a:lnTo>
                  <a:pt x="18" y="75"/>
                </a:lnTo>
                <a:lnTo>
                  <a:pt x="12" y="81"/>
                </a:lnTo>
                <a:lnTo>
                  <a:pt x="6" y="86"/>
                </a:lnTo>
                <a:lnTo>
                  <a:pt x="3" y="95"/>
                </a:lnTo>
                <a:lnTo>
                  <a:pt x="1" y="103"/>
                </a:lnTo>
                <a:lnTo>
                  <a:pt x="0" y="113"/>
                </a:lnTo>
                <a:lnTo>
                  <a:pt x="1" y="124"/>
                </a:lnTo>
                <a:lnTo>
                  <a:pt x="3" y="132"/>
                </a:lnTo>
                <a:lnTo>
                  <a:pt x="6" y="140"/>
                </a:lnTo>
                <a:lnTo>
                  <a:pt x="12" y="147"/>
                </a:lnTo>
                <a:lnTo>
                  <a:pt x="18" y="152"/>
                </a:lnTo>
                <a:lnTo>
                  <a:pt x="25" y="155"/>
                </a:lnTo>
                <a:lnTo>
                  <a:pt x="35" y="157"/>
                </a:lnTo>
                <a:lnTo>
                  <a:pt x="44" y="159"/>
                </a:lnTo>
                <a:lnTo>
                  <a:pt x="58" y="157"/>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4083" name="Freeform 531"/>
          <p:cNvSpPr>
            <a:spLocks/>
          </p:cNvSpPr>
          <p:nvPr/>
        </p:nvSpPr>
        <p:spPr bwMode="auto">
          <a:xfrm>
            <a:off x="5715000" y="5246688"/>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8 h 155"/>
              <a:gd name="T12" fmla="*/ 112 w 114"/>
              <a:gd name="T13" fmla="*/ 28 h 155"/>
              <a:gd name="T14" fmla="*/ 107 w 114"/>
              <a:gd name="T15" fmla="*/ 21 h 155"/>
              <a:gd name="T16" fmla="*/ 104 w 114"/>
              <a:gd name="T17" fmla="*/ 15 h 155"/>
              <a:gd name="T18" fmla="*/ 101 w 114"/>
              <a:gd name="T19" fmla="*/ 12 h 155"/>
              <a:gd name="T20" fmla="*/ 97 w 114"/>
              <a:gd name="T21" fmla="*/ 8 h 155"/>
              <a:gd name="T22" fmla="*/ 92 w 114"/>
              <a:gd name="T23" fmla="*/ 5 h 155"/>
              <a:gd name="T24" fmla="*/ 86 w 114"/>
              <a:gd name="T25" fmla="*/ 3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4 h 155"/>
              <a:gd name="T38" fmla="*/ 41 w 114"/>
              <a:gd name="T39" fmla="*/ 6 h 155"/>
              <a:gd name="T40" fmla="*/ 36 w 114"/>
              <a:gd name="T41" fmla="*/ 10 h 155"/>
              <a:gd name="T42" fmla="*/ 30 w 114"/>
              <a:gd name="T43" fmla="*/ 14 h 155"/>
              <a:gd name="T44" fmla="*/ 26 w 114"/>
              <a:gd name="T45" fmla="*/ 20 h 155"/>
              <a:gd name="T46" fmla="*/ 22 w 114"/>
              <a:gd name="T47" fmla="*/ 26 h 155"/>
              <a:gd name="T48" fmla="*/ 22 w 114"/>
              <a:gd name="T49" fmla="*/ 4 h 155"/>
              <a:gd name="T50" fmla="*/ 0 w 114"/>
              <a:gd name="T51" fmla="*/ 4 h 155"/>
              <a:gd name="T52" fmla="*/ 0 w 114"/>
              <a:gd name="T53" fmla="*/ 155 h 155"/>
              <a:gd name="T54" fmla="*/ 23 w 114"/>
              <a:gd name="T55" fmla="*/ 155 h 155"/>
              <a:gd name="T56" fmla="*/ 23 w 114"/>
              <a:gd name="T57" fmla="*/ 69 h 155"/>
              <a:gd name="T58" fmla="*/ 24 w 114"/>
              <a:gd name="T59" fmla="*/ 58 h 155"/>
              <a:gd name="T60" fmla="*/ 26 w 114"/>
              <a:gd name="T61" fmla="*/ 49 h 155"/>
              <a:gd name="T62" fmla="*/ 29 w 114"/>
              <a:gd name="T63" fmla="*/ 41 h 155"/>
              <a:gd name="T64" fmla="*/ 34 w 114"/>
              <a:gd name="T65" fmla="*/ 34 h 155"/>
              <a:gd name="T66" fmla="*/ 40 w 114"/>
              <a:gd name="T67" fmla="*/ 29 h 155"/>
              <a:gd name="T68" fmla="*/ 46 w 114"/>
              <a:gd name="T69" fmla="*/ 26 h 155"/>
              <a:gd name="T70" fmla="*/ 55 w 114"/>
              <a:gd name="T71" fmla="*/ 24 h 155"/>
              <a:gd name="T72" fmla="*/ 63 w 114"/>
              <a:gd name="T73" fmla="*/ 22 h 155"/>
              <a:gd name="T74" fmla="*/ 71 w 114"/>
              <a:gd name="T75" fmla="*/ 24 h 155"/>
              <a:gd name="T76" fmla="*/ 77 w 114"/>
              <a:gd name="T77" fmla="*/ 25 h 155"/>
              <a:gd name="T78" fmla="*/ 81 w 114"/>
              <a:gd name="T79" fmla="*/ 28 h 155"/>
              <a:gd name="T80" fmla="*/ 85 w 114"/>
              <a:gd name="T81" fmla="*/ 32 h 155"/>
              <a:gd name="T82" fmla="*/ 87 w 114"/>
              <a:gd name="T83" fmla="*/ 38 h 155"/>
              <a:gd name="T84" fmla="*/ 90 w 114"/>
              <a:gd name="T85" fmla="*/ 45 h 155"/>
              <a:gd name="T86" fmla="*/ 91 w 114"/>
              <a:gd name="T87" fmla="*/ 53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8"/>
                </a:lnTo>
                <a:lnTo>
                  <a:pt x="112" y="28"/>
                </a:lnTo>
                <a:lnTo>
                  <a:pt x="107" y="21"/>
                </a:lnTo>
                <a:lnTo>
                  <a:pt x="104" y="15"/>
                </a:lnTo>
                <a:lnTo>
                  <a:pt x="101" y="12"/>
                </a:lnTo>
                <a:lnTo>
                  <a:pt x="97" y="8"/>
                </a:lnTo>
                <a:lnTo>
                  <a:pt x="92" y="5"/>
                </a:lnTo>
                <a:lnTo>
                  <a:pt x="86" y="3"/>
                </a:lnTo>
                <a:lnTo>
                  <a:pt x="80" y="1"/>
                </a:lnTo>
                <a:lnTo>
                  <a:pt x="73" y="0"/>
                </a:lnTo>
                <a:lnTo>
                  <a:pt x="65" y="0"/>
                </a:lnTo>
                <a:lnTo>
                  <a:pt x="59" y="0"/>
                </a:lnTo>
                <a:lnTo>
                  <a:pt x="53" y="1"/>
                </a:lnTo>
                <a:lnTo>
                  <a:pt x="46" y="4"/>
                </a:lnTo>
                <a:lnTo>
                  <a:pt x="41" y="6"/>
                </a:lnTo>
                <a:lnTo>
                  <a:pt x="36" y="10"/>
                </a:lnTo>
                <a:lnTo>
                  <a:pt x="30" y="14"/>
                </a:lnTo>
                <a:lnTo>
                  <a:pt x="26" y="20"/>
                </a:lnTo>
                <a:lnTo>
                  <a:pt x="22" y="26"/>
                </a:lnTo>
                <a:lnTo>
                  <a:pt x="22" y="4"/>
                </a:lnTo>
                <a:lnTo>
                  <a:pt x="0" y="4"/>
                </a:lnTo>
                <a:lnTo>
                  <a:pt x="0" y="155"/>
                </a:lnTo>
                <a:lnTo>
                  <a:pt x="23" y="155"/>
                </a:lnTo>
                <a:lnTo>
                  <a:pt x="23" y="69"/>
                </a:lnTo>
                <a:lnTo>
                  <a:pt x="24" y="58"/>
                </a:lnTo>
                <a:lnTo>
                  <a:pt x="26" y="49"/>
                </a:lnTo>
                <a:lnTo>
                  <a:pt x="29" y="41"/>
                </a:lnTo>
                <a:lnTo>
                  <a:pt x="34" y="34"/>
                </a:lnTo>
                <a:lnTo>
                  <a:pt x="40" y="29"/>
                </a:lnTo>
                <a:lnTo>
                  <a:pt x="46" y="26"/>
                </a:lnTo>
                <a:lnTo>
                  <a:pt x="55" y="24"/>
                </a:lnTo>
                <a:lnTo>
                  <a:pt x="63" y="22"/>
                </a:lnTo>
                <a:lnTo>
                  <a:pt x="71" y="24"/>
                </a:lnTo>
                <a:lnTo>
                  <a:pt x="77" y="25"/>
                </a:lnTo>
                <a:lnTo>
                  <a:pt x="81" y="28"/>
                </a:lnTo>
                <a:lnTo>
                  <a:pt x="85" y="32"/>
                </a:lnTo>
                <a:lnTo>
                  <a:pt x="87" y="38"/>
                </a:lnTo>
                <a:lnTo>
                  <a:pt x="90" y="45"/>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4084" name="Freeform 532"/>
          <p:cNvSpPr>
            <a:spLocks noEditPoints="1"/>
          </p:cNvSpPr>
          <p:nvPr/>
        </p:nvSpPr>
        <p:spPr bwMode="auto">
          <a:xfrm>
            <a:off x="5781675" y="5246688"/>
            <a:ext cx="57150" cy="115887"/>
          </a:xfrm>
          <a:custGeom>
            <a:avLst/>
            <a:gdLst>
              <a:gd name="T0" fmla="*/ 121 w 121"/>
              <a:gd name="T1" fmla="*/ 55 h 218"/>
              <a:gd name="T2" fmla="*/ 116 w 121"/>
              <a:gd name="T3" fmla="*/ 33 h 218"/>
              <a:gd name="T4" fmla="*/ 105 w 121"/>
              <a:gd name="T5" fmla="*/ 15 h 218"/>
              <a:gd name="T6" fmla="*/ 87 w 121"/>
              <a:gd name="T7" fmla="*/ 4 h 218"/>
              <a:gd name="T8" fmla="*/ 63 w 121"/>
              <a:gd name="T9" fmla="*/ 0 h 218"/>
              <a:gd name="T10" fmla="*/ 37 w 121"/>
              <a:gd name="T11" fmla="*/ 6 h 218"/>
              <a:gd name="T12" fmla="*/ 17 w 121"/>
              <a:gd name="T13" fmla="*/ 21 h 218"/>
              <a:gd name="T14" fmla="*/ 4 w 121"/>
              <a:gd name="T15" fmla="*/ 47 h 218"/>
              <a:gd name="T16" fmla="*/ 0 w 121"/>
              <a:gd name="T17" fmla="*/ 79 h 218"/>
              <a:gd name="T18" fmla="*/ 4 w 121"/>
              <a:gd name="T19" fmla="*/ 113 h 218"/>
              <a:gd name="T20" fmla="*/ 16 w 121"/>
              <a:gd name="T21" fmla="*/ 138 h 218"/>
              <a:gd name="T22" fmla="*/ 35 w 121"/>
              <a:gd name="T23" fmla="*/ 153 h 218"/>
              <a:gd name="T24" fmla="*/ 60 w 121"/>
              <a:gd name="T25" fmla="*/ 159 h 218"/>
              <a:gd name="T26" fmla="*/ 85 w 121"/>
              <a:gd name="T27" fmla="*/ 155 h 218"/>
              <a:gd name="T28" fmla="*/ 104 w 121"/>
              <a:gd name="T29" fmla="*/ 144 h 218"/>
              <a:gd name="T30" fmla="*/ 116 w 121"/>
              <a:gd name="T31" fmla="*/ 125 h 218"/>
              <a:gd name="T32" fmla="*/ 121 w 121"/>
              <a:gd name="T33" fmla="*/ 100 h 218"/>
              <a:gd name="T34" fmla="*/ 97 w 121"/>
              <a:gd name="T35" fmla="*/ 109 h 218"/>
              <a:gd name="T36" fmla="*/ 92 w 121"/>
              <a:gd name="T37" fmla="*/ 121 h 218"/>
              <a:gd name="T38" fmla="*/ 82 w 121"/>
              <a:gd name="T39" fmla="*/ 131 h 218"/>
              <a:gd name="T40" fmla="*/ 70 w 121"/>
              <a:gd name="T41" fmla="*/ 135 h 218"/>
              <a:gd name="T42" fmla="*/ 53 w 121"/>
              <a:gd name="T43" fmla="*/ 134 h 218"/>
              <a:gd name="T44" fmla="*/ 39 w 121"/>
              <a:gd name="T45" fmla="*/ 127 h 218"/>
              <a:gd name="T46" fmla="*/ 30 w 121"/>
              <a:gd name="T47" fmla="*/ 113 h 218"/>
              <a:gd name="T48" fmla="*/ 26 w 121"/>
              <a:gd name="T49" fmla="*/ 92 h 218"/>
              <a:gd name="T50" fmla="*/ 26 w 121"/>
              <a:gd name="T51" fmla="*/ 67 h 218"/>
              <a:gd name="T52" fmla="*/ 31 w 121"/>
              <a:gd name="T53" fmla="*/ 46 h 218"/>
              <a:gd name="T54" fmla="*/ 40 w 121"/>
              <a:gd name="T55" fmla="*/ 32 h 218"/>
              <a:gd name="T56" fmla="*/ 55 w 121"/>
              <a:gd name="T57" fmla="*/ 25 h 218"/>
              <a:gd name="T58" fmla="*/ 71 w 121"/>
              <a:gd name="T59" fmla="*/ 24 h 218"/>
              <a:gd name="T60" fmla="*/ 84 w 121"/>
              <a:gd name="T61" fmla="*/ 28 h 218"/>
              <a:gd name="T62" fmla="*/ 92 w 121"/>
              <a:gd name="T63" fmla="*/ 36 h 218"/>
              <a:gd name="T64" fmla="*/ 97 w 121"/>
              <a:gd name="T65" fmla="*/ 48 h 218"/>
              <a:gd name="T66" fmla="*/ 34 w 121"/>
              <a:gd name="T67" fmla="*/ 212 h 218"/>
              <a:gd name="T68" fmla="*/ 66 w 121"/>
              <a:gd name="T69" fmla="*/ 218 h 218"/>
              <a:gd name="T70" fmla="*/ 79 w 121"/>
              <a:gd name="T71" fmla="*/ 217 h 218"/>
              <a:gd name="T72" fmla="*/ 89 w 121"/>
              <a:gd name="T73" fmla="*/ 212 h 218"/>
              <a:gd name="T74" fmla="*/ 94 w 121"/>
              <a:gd name="T75" fmla="*/ 204 h 218"/>
              <a:gd name="T76" fmla="*/ 96 w 121"/>
              <a:gd name="T77" fmla="*/ 194 h 218"/>
              <a:gd name="T78" fmla="*/ 94 w 121"/>
              <a:gd name="T79" fmla="*/ 184 h 218"/>
              <a:gd name="T80" fmla="*/ 89 w 121"/>
              <a:gd name="T81" fmla="*/ 177 h 218"/>
              <a:gd name="T82" fmla="*/ 80 w 121"/>
              <a:gd name="T83" fmla="*/ 173 h 218"/>
              <a:gd name="T84" fmla="*/ 69 w 121"/>
              <a:gd name="T85" fmla="*/ 171 h 218"/>
              <a:gd name="T86" fmla="*/ 66 w 121"/>
              <a:gd name="T87" fmla="*/ 157 h 218"/>
              <a:gd name="T88" fmla="*/ 56 w 121"/>
              <a:gd name="T89" fmla="*/ 183 h 218"/>
              <a:gd name="T90" fmla="*/ 70 w 121"/>
              <a:gd name="T91" fmla="*/ 184 h 218"/>
              <a:gd name="T92" fmla="*/ 77 w 121"/>
              <a:gd name="T93" fmla="*/ 189 h 218"/>
              <a:gd name="T94" fmla="*/ 77 w 121"/>
              <a:gd name="T95" fmla="*/ 199 h 218"/>
              <a:gd name="T96" fmla="*/ 71 w 121"/>
              <a:gd name="T97" fmla="*/ 204 h 218"/>
              <a:gd name="T98" fmla="*/ 52 w 121"/>
              <a:gd name="T99" fmla="*/ 204 h 218"/>
              <a:gd name="T100" fmla="*/ 34 w 121"/>
              <a:gd name="T101" fmla="*/ 212 h 2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1"/>
              <a:gd name="T154" fmla="*/ 0 h 218"/>
              <a:gd name="T155" fmla="*/ 121 w 121"/>
              <a:gd name="T156" fmla="*/ 218 h 21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1" h="218">
                <a:moveTo>
                  <a:pt x="98" y="55"/>
                </a:moveTo>
                <a:lnTo>
                  <a:pt x="121" y="55"/>
                </a:lnTo>
                <a:lnTo>
                  <a:pt x="119" y="43"/>
                </a:lnTo>
                <a:lnTo>
                  <a:pt x="116" y="33"/>
                </a:lnTo>
                <a:lnTo>
                  <a:pt x="112" y="24"/>
                </a:lnTo>
                <a:lnTo>
                  <a:pt x="105" y="15"/>
                </a:lnTo>
                <a:lnTo>
                  <a:pt x="96" y="8"/>
                </a:lnTo>
                <a:lnTo>
                  <a:pt x="87" y="4"/>
                </a:lnTo>
                <a:lnTo>
                  <a:pt x="76" y="1"/>
                </a:lnTo>
                <a:lnTo>
                  <a:pt x="63" y="0"/>
                </a:lnTo>
                <a:lnTo>
                  <a:pt x="50" y="1"/>
                </a:lnTo>
                <a:lnTo>
                  <a:pt x="37" y="6"/>
                </a:lnTo>
                <a:lnTo>
                  <a:pt x="27" y="12"/>
                </a:lnTo>
                <a:lnTo>
                  <a:pt x="17" y="21"/>
                </a:lnTo>
                <a:lnTo>
                  <a:pt x="10" y="33"/>
                </a:lnTo>
                <a:lnTo>
                  <a:pt x="4" y="47"/>
                </a:lnTo>
                <a:lnTo>
                  <a:pt x="1" y="62"/>
                </a:lnTo>
                <a:lnTo>
                  <a:pt x="0" y="79"/>
                </a:lnTo>
                <a:lnTo>
                  <a:pt x="1" y="98"/>
                </a:lnTo>
                <a:lnTo>
                  <a:pt x="4" y="113"/>
                </a:lnTo>
                <a:lnTo>
                  <a:pt x="10" y="126"/>
                </a:lnTo>
                <a:lnTo>
                  <a:pt x="16" y="138"/>
                </a:lnTo>
                <a:lnTo>
                  <a:pt x="26" y="147"/>
                </a:lnTo>
                <a:lnTo>
                  <a:pt x="35" y="153"/>
                </a:lnTo>
                <a:lnTo>
                  <a:pt x="48" y="157"/>
                </a:lnTo>
                <a:lnTo>
                  <a:pt x="60" y="159"/>
                </a:lnTo>
                <a:lnTo>
                  <a:pt x="74" y="157"/>
                </a:lnTo>
                <a:lnTo>
                  <a:pt x="85" y="155"/>
                </a:lnTo>
                <a:lnTo>
                  <a:pt x="95" y="149"/>
                </a:lnTo>
                <a:lnTo>
                  <a:pt x="104" y="144"/>
                </a:lnTo>
                <a:lnTo>
                  <a:pt x="111" y="135"/>
                </a:lnTo>
                <a:lnTo>
                  <a:pt x="116" y="125"/>
                </a:lnTo>
                <a:lnTo>
                  <a:pt x="119" y="113"/>
                </a:lnTo>
                <a:lnTo>
                  <a:pt x="121" y="100"/>
                </a:lnTo>
                <a:lnTo>
                  <a:pt x="99" y="100"/>
                </a:lnTo>
                <a:lnTo>
                  <a:pt x="97" y="109"/>
                </a:lnTo>
                <a:lnTo>
                  <a:pt x="95" y="116"/>
                </a:lnTo>
                <a:lnTo>
                  <a:pt x="92" y="121"/>
                </a:lnTo>
                <a:lnTo>
                  <a:pt x="88" y="126"/>
                </a:lnTo>
                <a:lnTo>
                  <a:pt x="82" y="131"/>
                </a:lnTo>
                <a:lnTo>
                  <a:pt x="76" y="133"/>
                </a:lnTo>
                <a:lnTo>
                  <a:pt x="70" y="135"/>
                </a:lnTo>
                <a:lnTo>
                  <a:pt x="61" y="135"/>
                </a:lnTo>
                <a:lnTo>
                  <a:pt x="53" y="134"/>
                </a:lnTo>
                <a:lnTo>
                  <a:pt x="46" y="132"/>
                </a:lnTo>
                <a:lnTo>
                  <a:pt x="39" y="127"/>
                </a:lnTo>
                <a:lnTo>
                  <a:pt x="34" y="121"/>
                </a:lnTo>
                <a:lnTo>
                  <a:pt x="30" y="113"/>
                </a:lnTo>
                <a:lnTo>
                  <a:pt x="27" y="104"/>
                </a:lnTo>
                <a:lnTo>
                  <a:pt x="26" y="92"/>
                </a:lnTo>
                <a:lnTo>
                  <a:pt x="24" y="79"/>
                </a:lnTo>
                <a:lnTo>
                  <a:pt x="26" y="67"/>
                </a:lnTo>
                <a:lnTo>
                  <a:pt x="28" y="55"/>
                </a:lnTo>
                <a:lnTo>
                  <a:pt x="31" y="46"/>
                </a:lnTo>
                <a:lnTo>
                  <a:pt x="35" y="38"/>
                </a:lnTo>
                <a:lnTo>
                  <a:pt x="40" y="32"/>
                </a:lnTo>
                <a:lnTo>
                  <a:pt x="47" y="27"/>
                </a:lnTo>
                <a:lnTo>
                  <a:pt x="55" y="25"/>
                </a:lnTo>
                <a:lnTo>
                  <a:pt x="63" y="24"/>
                </a:lnTo>
                <a:lnTo>
                  <a:pt x="71" y="24"/>
                </a:lnTo>
                <a:lnTo>
                  <a:pt x="77" y="26"/>
                </a:lnTo>
                <a:lnTo>
                  <a:pt x="84" y="28"/>
                </a:lnTo>
                <a:lnTo>
                  <a:pt x="88" y="32"/>
                </a:lnTo>
                <a:lnTo>
                  <a:pt x="92" y="36"/>
                </a:lnTo>
                <a:lnTo>
                  <a:pt x="95" y="42"/>
                </a:lnTo>
                <a:lnTo>
                  <a:pt x="97" y="48"/>
                </a:lnTo>
                <a:lnTo>
                  <a:pt x="98" y="55"/>
                </a:lnTo>
                <a:close/>
                <a:moveTo>
                  <a:pt x="34" y="212"/>
                </a:moveTo>
                <a:lnTo>
                  <a:pt x="52" y="217"/>
                </a:lnTo>
                <a:lnTo>
                  <a:pt x="66" y="218"/>
                </a:lnTo>
                <a:lnTo>
                  <a:pt x="73" y="218"/>
                </a:lnTo>
                <a:lnTo>
                  <a:pt x="79" y="217"/>
                </a:lnTo>
                <a:lnTo>
                  <a:pt x="85" y="215"/>
                </a:lnTo>
                <a:lnTo>
                  <a:pt x="89" y="212"/>
                </a:lnTo>
                <a:lnTo>
                  <a:pt x="92" y="209"/>
                </a:lnTo>
                <a:lnTo>
                  <a:pt x="94" y="204"/>
                </a:lnTo>
                <a:lnTo>
                  <a:pt x="96" y="199"/>
                </a:lnTo>
                <a:lnTo>
                  <a:pt x="96" y="194"/>
                </a:lnTo>
                <a:lnTo>
                  <a:pt x="96" y="189"/>
                </a:lnTo>
                <a:lnTo>
                  <a:pt x="94" y="184"/>
                </a:lnTo>
                <a:lnTo>
                  <a:pt x="92" y="181"/>
                </a:lnTo>
                <a:lnTo>
                  <a:pt x="89" y="177"/>
                </a:lnTo>
                <a:lnTo>
                  <a:pt x="86" y="175"/>
                </a:lnTo>
                <a:lnTo>
                  <a:pt x="80" y="173"/>
                </a:lnTo>
                <a:lnTo>
                  <a:pt x="75" y="171"/>
                </a:lnTo>
                <a:lnTo>
                  <a:pt x="69" y="171"/>
                </a:lnTo>
                <a:lnTo>
                  <a:pt x="66" y="171"/>
                </a:lnTo>
                <a:lnTo>
                  <a:pt x="66" y="157"/>
                </a:lnTo>
                <a:lnTo>
                  <a:pt x="56" y="157"/>
                </a:lnTo>
                <a:lnTo>
                  <a:pt x="56" y="183"/>
                </a:lnTo>
                <a:lnTo>
                  <a:pt x="62" y="183"/>
                </a:lnTo>
                <a:lnTo>
                  <a:pt x="70" y="184"/>
                </a:lnTo>
                <a:lnTo>
                  <a:pt x="74" y="185"/>
                </a:lnTo>
                <a:lnTo>
                  <a:pt x="77" y="189"/>
                </a:lnTo>
                <a:lnTo>
                  <a:pt x="78" y="195"/>
                </a:lnTo>
                <a:lnTo>
                  <a:pt x="77" y="199"/>
                </a:lnTo>
                <a:lnTo>
                  <a:pt x="75" y="203"/>
                </a:lnTo>
                <a:lnTo>
                  <a:pt x="71" y="204"/>
                </a:lnTo>
                <a:lnTo>
                  <a:pt x="65" y="205"/>
                </a:lnTo>
                <a:lnTo>
                  <a:pt x="52" y="204"/>
                </a:lnTo>
                <a:lnTo>
                  <a:pt x="34" y="199"/>
                </a:lnTo>
                <a:lnTo>
                  <a:pt x="34" y="212"/>
                </a:lnTo>
                <a:close/>
              </a:path>
            </a:pathLst>
          </a:custGeom>
          <a:solidFill>
            <a:srgbClr val="000080"/>
          </a:solidFill>
          <a:ln w="9525">
            <a:noFill/>
            <a:round/>
            <a:headEnd/>
            <a:tailEnd/>
          </a:ln>
        </p:spPr>
        <p:txBody>
          <a:bodyPr/>
          <a:lstStyle/>
          <a:p>
            <a:endParaRPr lang="ru-RU"/>
          </a:p>
        </p:txBody>
      </p:sp>
      <p:sp>
        <p:nvSpPr>
          <p:cNvPr id="24085" name="Freeform 533"/>
          <p:cNvSpPr>
            <a:spLocks noEditPoints="1"/>
          </p:cNvSpPr>
          <p:nvPr/>
        </p:nvSpPr>
        <p:spPr bwMode="auto">
          <a:xfrm>
            <a:off x="5846763" y="5246688"/>
            <a:ext cx="61912" cy="84137"/>
          </a:xfrm>
          <a:custGeom>
            <a:avLst/>
            <a:gdLst>
              <a:gd name="T0" fmla="*/ 1 w 131"/>
              <a:gd name="T1" fmla="*/ 97 h 159"/>
              <a:gd name="T2" fmla="*/ 10 w 131"/>
              <a:gd name="T3" fmla="*/ 127 h 159"/>
              <a:gd name="T4" fmla="*/ 27 w 131"/>
              <a:gd name="T5" fmla="*/ 147 h 159"/>
              <a:gd name="T6" fmla="*/ 51 w 131"/>
              <a:gd name="T7" fmla="*/ 157 h 159"/>
              <a:gd name="T8" fmla="*/ 80 w 131"/>
              <a:gd name="T9" fmla="*/ 157 h 159"/>
              <a:gd name="T10" fmla="*/ 105 w 131"/>
              <a:gd name="T11" fmla="*/ 147 h 159"/>
              <a:gd name="T12" fmla="*/ 122 w 131"/>
              <a:gd name="T13" fmla="*/ 127 h 159"/>
              <a:gd name="T14" fmla="*/ 130 w 131"/>
              <a:gd name="T15" fmla="*/ 97 h 159"/>
              <a:gd name="T16" fmla="*/ 130 w 131"/>
              <a:gd name="T17" fmla="*/ 62 h 159"/>
              <a:gd name="T18" fmla="*/ 122 w 131"/>
              <a:gd name="T19" fmla="*/ 32 h 159"/>
              <a:gd name="T20" fmla="*/ 105 w 131"/>
              <a:gd name="T21" fmla="*/ 12 h 159"/>
              <a:gd name="T22" fmla="*/ 80 w 131"/>
              <a:gd name="T23" fmla="*/ 1 h 159"/>
              <a:gd name="T24" fmla="*/ 51 w 131"/>
              <a:gd name="T25" fmla="*/ 1 h 159"/>
              <a:gd name="T26" fmla="*/ 27 w 131"/>
              <a:gd name="T27" fmla="*/ 12 h 159"/>
              <a:gd name="T28" fmla="*/ 10 w 131"/>
              <a:gd name="T29" fmla="*/ 32 h 159"/>
              <a:gd name="T30" fmla="*/ 1 w 131"/>
              <a:gd name="T31" fmla="*/ 62 h 159"/>
              <a:gd name="T32" fmla="*/ 23 w 131"/>
              <a:gd name="T33" fmla="*/ 79 h 159"/>
              <a:gd name="T34" fmla="*/ 27 w 131"/>
              <a:gd name="T35" fmla="*/ 55 h 159"/>
              <a:gd name="T36" fmla="*/ 34 w 131"/>
              <a:gd name="T37" fmla="*/ 38 h 159"/>
              <a:gd name="T38" fmla="*/ 48 w 131"/>
              <a:gd name="T39" fmla="*/ 26 h 159"/>
              <a:gd name="T40" fmla="*/ 66 w 131"/>
              <a:gd name="T41" fmla="*/ 22 h 159"/>
              <a:gd name="T42" fmla="*/ 84 w 131"/>
              <a:gd name="T43" fmla="*/ 26 h 159"/>
              <a:gd name="T44" fmla="*/ 96 w 131"/>
              <a:gd name="T45" fmla="*/ 38 h 159"/>
              <a:gd name="T46" fmla="*/ 104 w 131"/>
              <a:gd name="T47" fmla="*/ 55 h 159"/>
              <a:gd name="T48" fmla="*/ 107 w 131"/>
              <a:gd name="T49" fmla="*/ 79 h 159"/>
              <a:gd name="T50" fmla="*/ 104 w 131"/>
              <a:gd name="T51" fmla="*/ 104 h 159"/>
              <a:gd name="T52" fmla="*/ 96 w 131"/>
              <a:gd name="T53" fmla="*/ 121 h 159"/>
              <a:gd name="T54" fmla="*/ 84 w 131"/>
              <a:gd name="T55" fmla="*/ 133 h 159"/>
              <a:gd name="T56" fmla="*/ 66 w 131"/>
              <a:gd name="T57" fmla="*/ 137 h 159"/>
              <a:gd name="T58" fmla="*/ 48 w 131"/>
              <a:gd name="T59" fmla="*/ 133 h 159"/>
              <a:gd name="T60" fmla="*/ 34 w 131"/>
              <a:gd name="T61" fmla="*/ 121 h 159"/>
              <a:gd name="T62" fmla="*/ 27 w 131"/>
              <a:gd name="T63" fmla="*/ 104 h 159"/>
              <a:gd name="T64" fmla="*/ 23 w 131"/>
              <a:gd name="T65" fmla="*/ 79 h 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9"/>
              <a:gd name="T101" fmla="*/ 131 w 131"/>
              <a:gd name="T102" fmla="*/ 159 h 1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9">
                <a:moveTo>
                  <a:pt x="0" y="79"/>
                </a:moveTo>
                <a:lnTo>
                  <a:pt x="1" y="97"/>
                </a:lnTo>
                <a:lnTo>
                  <a:pt x="5" y="113"/>
                </a:lnTo>
                <a:lnTo>
                  <a:pt x="10" y="127"/>
                </a:lnTo>
                <a:lnTo>
                  <a:pt x="17" y="138"/>
                </a:lnTo>
                <a:lnTo>
                  <a:pt x="27" y="147"/>
                </a:lnTo>
                <a:lnTo>
                  <a:pt x="38" y="153"/>
                </a:lnTo>
                <a:lnTo>
                  <a:pt x="51" y="157"/>
                </a:lnTo>
                <a:lnTo>
                  <a:pt x="66" y="159"/>
                </a:lnTo>
                <a:lnTo>
                  <a:pt x="80" y="157"/>
                </a:lnTo>
                <a:lnTo>
                  <a:pt x="93" y="153"/>
                </a:lnTo>
                <a:lnTo>
                  <a:pt x="105" y="147"/>
                </a:lnTo>
                <a:lnTo>
                  <a:pt x="114" y="138"/>
                </a:lnTo>
                <a:lnTo>
                  <a:pt x="122" y="127"/>
                </a:lnTo>
                <a:lnTo>
                  <a:pt x="127" y="113"/>
                </a:lnTo>
                <a:lnTo>
                  <a:pt x="130" y="97"/>
                </a:lnTo>
                <a:lnTo>
                  <a:pt x="131" y="79"/>
                </a:lnTo>
                <a:lnTo>
                  <a:pt x="130" y="62"/>
                </a:lnTo>
                <a:lnTo>
                  <a:pt x="127" y="46"/>
                </a:lnTo>
                <a:lnTo>
                  <a:pt x="122" y="32"/>
                </a:lnTo>
                <a:lnTo>
                  <a:pt x="114" y="21"/>
                </a:lnTo>
                <a:lnTo>
                  <a:pt x="105" y="12"/>
                </a:lnTo>
                <a:lnTo>
                  <a:pt x="93" y="6"/>
                </a:lnTo>
                <a:lnTo>
                  <a:pt x="80" y="1"/>
                </a:lnTo>
                <a:lnTo>
                  <a:pt x="66" y="0"/>
                </a:lnTo>
                <a:lnTo>
                  <a:pt x="51" y="1"/>
                </a:lnTo>
                <a:lnTo>
                  <a:pt x="38" y="6"/>
                </a:lnTo>
                <a:lnTo>
                  <a:pt x="27" y="12"/>
                </a:lnTo>
                <a:lnTo>
                  <a:pt x="17" y="21"/>
                </a:lnTo>
                <a:lnTo>
                  <a:pt x="10" y="32"/>
                </a:lnTo>
                <a:lnTo>
                  <a:pt x="5" y="46"/>
                </a:lnTo>
                <a:lnTo>
                  <a:pt x="1" y="62"/>
                </a:lnTo>
                <a:lnTo>
                  <a:pt x="0" y="79"/>
                </a:lnTo>
                <a:close/>
                <a:moveTo>
                  <a:pt x="23" y="79"/>
                </a:moveTo>
                <a:lnTo>
                  <a:pt x="25" y="67"/>
                </a:lnTo>
                <a:lnTo>
                  <a:pt x="27" y="55"/>
                </a:lnTo>
                <a:lnTo>
                  <a:pt x="30" y="46"/>
                </a:lnTo>
                <a:lnTo>
                  <a:pt x="34" y="38"/>
                </a:lnTo>
                <a:lnTo>
                  <a:pt x="40" y="31"/>
                </a:lnTo>
                <a:lnTo>
                  <a:pt x="48" y="26"/>
                </a:lnTo>
                <a:lnTo>
                  <a:pt x="56" y="24"/>
                </a:lnTo>
                <a:lnTo>
                  <a:pt x="66" y="22"/>
                </a:lnTo>
                <a:lnTo>
                  <a:pt x="75" y="24"/>
                </a:lnTo>
                <a:lnTo>
                  <a:pt x="84" y="26"/>
                </a:lnTo>
                <a:lnTo>
                  <a:pt x="90" y="31"/>
                </a:lnTo>
                <a:lnTo>
                  <a:pt x="96" y="38"/>
                </a:lnTo>
                <a:lnTo>
                  <a:pt x="100" y="46"/>
                </a:lnTo>
                <a:lnTo>
                  <a:pt x="104" y="55"/>
                </a:lnTo>
                <a:lnTo>
                  <a:pt x="106" y="67"/>
                </a:lnTo>
                <a:lnTo>
                  <a:pt x="107" y="79"/>
                </a:lnTo>
                <a:lnTo>
                  <a:pt x="106" y="92"/>
                </a:lnTo>
                <a:lnTo>
                  <a:pt x="104" y="104"/>
                </a:lnTo>
                <a:lnTo>
                  <a:pt x="100" y="114"/>
                </a:lnTo>
                <a:lnTo>
                  <a:pt x="96" y="121"/>
                </a:lnTo>
                <a:lnTo>
                  <a:pt x="90" y="128"/>
                </a:lnTo>
                <a:lnTo>
                  <a:pt x="84" y="133"/>
                </a:lnTo>
                <a:lnTo>
                  <a:pt x="75" y="135"/>
                </a:lnTo>
                <a:lnTo>
                  <a:pt x="66" y="137"/>
                </a:lnTo>
                <a:lnTo>
                  <a:pt x="56" y="135"/>
                </a:lnTo>
                <a:lnTo>
                  <a:pt x="48" y="133"/>
                </a:lnTo>
                <a:lnTo>
                  <a:pt x="40" y="128"/>
                </a:lnTo>
                <a:lnTo>
                  <a:pt x="34" y="121"/>
                </a:lnTo>
                <a:lnTo>
                  <a:pt x="30" y="114"/>
                </a:lnTo>
                <a:lnTo>
                  <a:pt x="27" y="104"/>
                </a:lnTo>
                <a:lnTo>
                  <a:pt x="25" y="92"/>
                </a:lnTo>
                <a:lnTo>
                  <a:pt x="23" y="79"/>
                </a:lnTo>
                <a:close/>
              </a:path>
            </a:pathLst>
          </a:custGeom>
          <a:solidFill>
            <a:srgbClr val="000080"/>
          </a:solidFill>
          <a:ln w="9525">
            <a:noFill/>
            <a:round/>
            <a:headEnd/>
            <a:tailEnd/>
          </a:ln>
        </p:spPr>
        <p:txBody>
          <a:bodyPr/>
          <a:lstStyle/>
          <a:p>
            <a:endParaRPr lang="ru-RU"/>
          </a:p>
        </p:txBody>
      </p:sp>
      <p:sp>
        <p:nvSpPr>
          <p:cNvPr id="24086" name="Freeform 534"/>
          <p:cNvSpPr>
            <a:spLocks noEditPoints="1"/>
          </p:cNvSpPr>
          <p:nvPr/>
        </p:nvSpPr>
        <p:spPr bwMode="auto">
          <a:xfrm>
            <a:off x="5921375" y="5219700"/>
            <a:ext cx="11113" cy="109538"/>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4087" name="Freeform 535"/>
          <p:cNvSpPr>
            <a:spLocks/>
          </p:cNvSpPr>
          <p:nvPr/>
        </p:nvSpPr>
        <p:spPr bwMode="auto">
          <a:xfrm>
            <a:off x="5943600" y="5246688"/>
            <a:ext cx="53975" cy="84137"/>
          </a:xfrm>
          <a:custGeom>
            <a:avLst/>
            <a:gdLst>
              <a:gd name="T0" fmla="*/ 1 w 112"/>
              <a:gd name="T1" fmla="*/ 118 h 159"/>
              <a:gd name="T2" fmla="*/ 8 w 112"/>
              <a:gd name="T3" fmla="*/ 138 h 159"/>
              <a:gd name="T4" fmla="*/ 22 w 112"/>
              <a:gd name="T5" fmla="*/ 150 h 159"/>
              <a:gd name="T6" fmla="*/ 42 w 112"/>
              <a:gd name="T7" fmla="*/ 157 h 159"/>
              <a:gd name="T8" fmla="*/ 68 w 112"/>
              <a:gd name="T9" fmla="*/ 157 h 159"/>
              <a:gd name="T10" fmla="*/ 89 w 112"/>
              <a:gd name="T11" fmla="*/ 152 h 159"/>
              <a:gd name="T12" fmla="*/ 103 w 112"/>
              <a:gd name="T13" fmla="*/ 139 h 159"/>
              <a:gd name="T14" fmla="*/ 111 w 112"/>
              <a:gd name="T15" fmla="*/ 120 h 159"/>
              <a:gd name="T16" fmla="*/ 111 w 112"/>
              <a:gd name="T17" fmla="*/ 100 h 159"/>
              <a:gd name="T18" fmla="*/ 107 w 112"/>
              <a:gd name="T19" fmla="*/ 86 h 159"/>
              <a:gd name="T20" fmla="*/ 96 w 112"/>
              <a:gd name="T21" fmla="*/ 77 h 159"/>
              <a:gd name="T22" fmla="*/ 80 w 112"/>
              <a:gd name="T23" fmla="*/ 70 h 159"/>
              <a:gd name="T24" fmla="*/ 47 w 112"/>
              <a:gd name="T25" fmla="*/ 62 h 159"/>
              <a:gd name="T26" fmla="*/ 38 w 112"/>
              <a:gd name="T27" fmla="*/ 58 h 159"/>
              <a:gd name="T28" fmla="*/ 31 w 112"/>
              <a:gd name="T29" fmla="*/ 55 h 159"/>
              <a:gd name="T30" fmla="*/ 26 w 112"/>
              <a:gd name="T31" fmla="*/ 50 h 159"/>
              <a:gd name="T32" fmla="*/ 25 w 112"/>
              <a:gd name="T33" fmla="*/ 43 h 159"/>
              <a:gd name="T34" fmla="*/ 27 w 112"/>
              <a:gd name="T35" fmla="*/ 34 h 159"/>
              <a:gd name="T36" fmla="*/ 33 w 112"/>
              <a:gd name="T37" fmla="*/ 28 h 159"/>
              <a:gd name="T38" fmla="*/ 42 w 112"/>
              <a:gd name="T39" fmla="*/ 24 h 159"/>
              <a:gd name="T40" fmla="*/ 55 w 112"/>
              <a:gd name="T41" fmla="*/ 22 h 159"/>
              <a:gd name="T42" fmla="*/ 68 w 112"/>
              <a:gd name="T43" fmla="*/ 24 h 159"/>
              <a:gd name="T44" fmla="*/ 77 w 112"/>
              <a:gd name="T45" fmla="*/ 29 h 159"/>
              <a:gd name="T46" fmla="*/ 83 w 112"/>
              <a:gd name="T47" fmla="*/ 36 h 159"/>
              <a:gd name="T48" fmla="*/ 86 w 112"/>
              <a:gd name="T49" fmla="*/ 47 h 159"/>
              <a:gd name="T50" fmla="*/ 108 w 112"/>
              <a:gd name="T51" fmla="*/ 36 h 159"/>
              <a:gd name="T52" fmla="*/ 100 w 112"/>
              <a:gd name="T53" fmla="*/ 19 h 159"/>
              <a:gd name="T54" fmla="*/ 86 w 112"/>
              <a:gd name="T55" fmla="*/ 7 h 159"/>
              <a:gd name="T56" fmla="*/ 66 w 112"/>
              <a:gd name="T57" fmla="*/ 1 h 159"/>
              <a:gd name="T58" fmla="*/ 43 w 112"/>
              <a:gd name="T59" fmla="*/ 1 h 159"/>
              <a:gd name="T60" fmla="*/ 24 w 112"/>
              <a:gd name="T61" fmla="*/ 7 h 159"/>
              <a:gd name="T62" fmla="*/ 11 w 112"/>
              <a:gd name="T63" fmla="*/ 19 h 159"/>
              <a:gd name="T64" fmla="*/ 4 w 112"/>
              <a:gd name="T65" fmla="*/ 34 h 159"/>
              <a:gd name="T66" fmla="*/ 4 w 112"/>
              <a:gd name="T67" fmla="*/ 53 h 159"/>
              <a:gd name="T68" fmla="*/ 8 w 112"/>
              <a:gd name="T69" fmla="*/ 67 h 159"/>
              <a:gd name="T70" fmla="*/ 18 w 112"/>
              <a:gd name="T71" fmla="*/ 76 h 159"/>
              <a:gd name="T72" fmla="*/ 33 w 112"/>
              <a:gd name="T73" fmla="*/ 83 h 159"/>
              <a:gd name="T74" fmla="*/ 69 w 112"/>
              <a:gd name="T75" fmla="*/ 93 h 159"/>
              <a:gd name="T76" fmla="*/ 78 w 112"/>
              <a:gd name="T77" fmla="*/ 96 h 159"/>
              <a:gd name="T78" fmla="*/ 84 w 112"/>
              <a:gd name="T79" fmla="*/ 99 h 159"/>
              <a:gd name="T80" fmla="*/ 89 w 112"/>
              <a:gd name="T81" fmla="*/ 105 h 159"/>
              <a:gd name="T82" fmla="*/ 90 w 112"/>
              <a:gd name="T83" fmla="*/ 113 h 159"/>
              <a:gd name="T84" fmla="*/ 88 w 112"/>
              <a:gd name="T85" fmla="*/ 123 h 159"/>
              <a:gd name="T86" fmla="*/ 81 w 112"/>
              <a:gd name="T87" fmla="*/ 130 h 159"/>
              <a:gd name="T88" fmla="*/ 71 w 112"/>
              <a:gd name="T89" fmla="*/ 135 h 159"/>
              <a:gd name="T90" fmla="*/ 57 w 112"/>
              <a:gd name="T91" fmla="*/ 137 h 159"/>
              <a:gd name="T92" fmla="*/ 42 w 112"/>
              <a:gd name="T93" fmla="*/ 134 h 159"/>
              <a:gd name="T94" fmla="*/ 32 w 112"/>
              <a:gd name="T95" fmla="*/ 128 h 159"/>
              <a:gd name="T96" fmla="*/ 24 w 112"/>
              <a:gd name="T97" fmla="*/ 119 h 159"/>
              <a:gd name="T98" fmla="*/ 21 w 112"/>
              <a:gd name="T99" fmla="*/ 106 h 15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2"/>
              <a:gd name="T151" fmla="*/ 0 h 159"/>
              <a:gd name="T152" fmla="*/ 112 w 112"/>
              <a:gd name="T153" fmla="*/ 159 h 15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2" h="159">
                <a:moveTo>
                  <a:pt x="0" y="106"/>
                </a:moveTo>
                <a:lnTo>
                  <a:pt x="1" y="118"/>
                </a:lnTo>
                <a:lnTo>
                  <a:pt x="3" y="128"/>
                </a:lnTo>
                <a:lnTo>
                  <a:pt x="8" y="138"/>
                </a:lnTo>
                <a:lnTo>
                  <a:pt x="14" y="145"/>
                </a:lnTo>
                <a:lnTo>
                  <a:pt x="22" y="150"/>
                </a:lnTo>
                <a:lnTo>
                  <a:pt x="32" y="155"/>
                </a:lnTo>
                <a:lnTo>
                  <a:pt x="42" y="157"/>
                </a:lnTo>
                <a:lnTo>
                  <a:pt x="55" y="159"/>
                </a:lnTo>
                <a:lnTo>
                  <a:pt x="68" y="157"/>
                </a:lnTo>
                <a:lnTo>
                  <a:pt x="79" y="155"/>
                </a:lnTo>
                <a:lnTo>
                  <a:pt x="89" y="152"/>
                </a:lnTo>
                <a:lnTo>
                  <a:pt x="97" y="146"/>
                </a:lnTo>
                <a:lnTo>
                  <a:pt x="103" y="139"/>
                </a:lnTo>
                <a:lnTo>
                  <a:pt x="108" y="131"/>
                </a:lnTo>
                <a:lnTo>
                  <a:pt x="111" y="120"/>
                </a:lnTo>
                <a:lnTo>
                  <a:pt x="112" y="110"/>
                </a:lnTo>
                <a:lnTo>
                  <a:pt x="111" y="100"/>
                </a:lnTo>
                <a:lnTo>
                  <a:pt x="110" y="93"/>
                </a:lnTo>
                <a:lnTo>
                  <a:pt x="107" y="86"/>
                </a:lnTo>
                <a:lnTo>
                  <a:pt x="101" y="82"/>
                </a:lnTo>
                <a:lnTo>
                  <a:pt x="96" y="77"/>
                </a:lnTo>
                <a:lnTo>
                  <a:pt x="89" y="74"/>
                </a:lnTo>
                <a:lnTo>
                  <a:pt x="80" y="70"/>
                </a:lnTo>
                <a:lnTo>
                  <a:pt x="71" y="68"/>
                </a:lnTo>
                <a:lnTo>
                  <a:pt x="47" y="62"/>
                </a:lnTo>
                <a:lnTo>
                  <a:pt x="42" y="60"/>
                </a:lnTo>
                <a:lnTo>
                  <a:pt x="38" y="58"/>
                </a:lnTo>
                <a:lnTo>
                  <a:pt x="34" y="57"/>
                </a:lnTo>
                <a:lnTo>
                  <a:pt x="31" y="55"/>
                </a:lnTo>
                <a:lnTo>
                  <a:pt x="28" y="53"/>
                </a:lnTo>
                <a:lnTo>
                  <a:pt x="26" y="50"/>
                </a:lnTo>
                <a:lnTo>
                  <a:pt x="25" y="47"/>
                </a:lnTo>
                <a:lnTo>
                  <a:pt x="25" y="43"/>
                </a:lnTo>
                <a:lnTo>
                  <a:pt x="25" y="39"/>
                </a:lnTo>
                <a:lnTo>
                  <a:pt x="27" y="34"/>
                </a:lnTo>
                <a:lnTo>
                  <a:pt x="30" y="31"/>
                </a:lnTo>
                <a:lnTo>
                  <a:pt x="33" y="28"/>
                </a:lnTo>
                <a:lnTo>
                  <a:pt x="37" y="26"/>
                </a:lnTo>
                <a:lnTo>
                  <a:pt x="42" y="24"/>
                </a:lnTo>
                <a:lnTo>
                  <a:pt x="47" y="22"/>
                </a:lnTo>
                <a:lnTo>
                  <a:pt x="55" y="22"/>
                </a:lnTo>
                <a:lnTo>
                  <a:pt x="61" y="22"/>
                </a:lnTo>
                <a:lnTo>
                  <a:pt x="68" y="24"/>
                </a:lnTo>
                <a:lnTo>
                  <a:pt x="73" y="26"/>
                </a:lnTo>
                <a:lnTo>
                  <a:pt x="77" y="29"/>
                </a:lnTo>
                <a:lnTo>
                  <a:pt x="81" y="33"/>
                </a:lnTo>
                <a:lnTo>
                  <a:pt x="83" y="36"/>
                </a:lnTo>
                <a:lnTo>
                  <a:pt x="85" y="41"/>
                </a:lnTo>
                <a:lnTo>
                  <a:pt x="86" y="47"/>
                </a:lnTo>
                <a:lnTo>
                  <a:pt x="109" y="47"/>
                </a:lnTo>
                <a:lnTo>
                  <a:pt x="108" y="36"/>
                </a:lnTo>
                <a:lnTo>
                  <a:pt x="104" y="27"/>
                </a:lnTo>
                <a:lnTo>
                  <a:pt x="100" y="19"/>
                </a:lnTo>
                <a:lnTo>
                  <a:pt x="94" y="13"/>
                </a:lnTo>
                <a:lnTo>
                  <a:pt x="86" y="7"/>
                </a:lnTo>
                <a:lnTo>
                  <a:pt x="77" y="4"/>
                </a:lnTo>
                <a:lnTo>
                  <a:pt x="66" y="1"/>
                </a:lnTo>
                <a:lnTo>
                  <a:pt x="55" y="0"/>
                </a:lnTo>
                <a:lnTo>
                  <a:pt x="43" y="1"/>
                </a:lnTo>
                <a:lnTo>
                  <a:pt x="33" y="4"/>
                </a:lnTo>
                <a:lnTo>
                  <a:pt x="24" y="7"/>
                </a:lnTo>
                <a:lnTo>
                  <a:pt x="17" y="12"/>
                </a:lnTo>
                <a:lnTo>
                  <a:pt x="11" y="19"/>
                </a:lnTo>
                <a:lnTo>
                  <a:pt x="6" y="26"/>
                </a:lnTo>
                <a:lnTo>
                  <a:pt x="4" y="34"/>
                </a:lnTo>
                <a:lnTo>
                  <a:pt x="3" y="43"/>
                </a:lnTo>
                <a:lnTo>
                  <a:pt x="4" y="53"/>
                </a:lnTo>
                <a:lnTo>
                  <a:pt x="5" y="60"/>
                </a:lnTo>
                <a:lnTo>
                  <a:pt x="8" y="67"/>
                </a:lnTo>
                <a:lnTo>
                  <a:pt x="13" y="71"/>
                </a:lnTo>
                <a:lnTo>
                  <a:pt x="18" y="76"/>
                </a:lnTo>
                <a:lnTo>
                  <a:pt x="24" y="79"/>
                </a:lnTo>
                <a:lnTo>
                  <a:pt x="33" y="83"/>
                </a:lnTo>
                <a:lnTo>
                  <a:pt x="41" y="85"/>
                </a:lnTo>
                <a:lnTo>
                  <a:pt x="69" y="93"/>
                </a:lnTo>
                <a:lnTo>
                  <a:pt x="73" y="95"/>
                </a:lnTo>
                <a:lnTo>
                  <a:pt x="78" y="96"/>
                </a:lnTo>
                <a:lnTo>
                  <a:pt x="81" y="98"/>
                </a:lnTo>
                <a:lnTo>
                  <a:pt x="84" y="99"/>
                </a:lnTo>
                <a:lnTo>
                  <a:pt x="86" y="103"/>
                </a:lnTo>
                <a:lnTo>
                  <a:pt x="89" y="105"/>
                </a:lnTo>
                <a:lnTo>
                  <a:pt x="90" y="109"/>
                </a:lnTo>
                <a:lnTo>
                  <a:pt x="90" y="113"/>
                </a:lnTo>
                <a:lnTo>
                  <a:pt x="89" y="118"/>
                </a:lnTo>
                <a:lnTo>
                  <a:pt x="88" y="123"/>
                </a:lnTo>
                <a:lnTo>
                  <a:pt x="84" y="127"/>
                </a:lnTo>
                <a:lnTo>
                  <a:pt x="81" y="130"/>
                </a:lnTo>
                <a:lnTo>
                  <a:pt x="76" y="133"/>
                </a:lnTo>
                <a:lnTo>
                  <a:pt x="71" y="135"/>
                </a:lnTo>
                <a:lnTo>
                  <a:pt x="64" y="137"/>
                </a:lnTo>
                <a:lnTo>
                  <a:pt x="57" y="137"/>
                </a:lnTo>
                <a:lnTo>
                  <a:pt x="50" y="137"/>
                </a:lnTo>
                <a:lnTo>
                  <a:pt x="42" y="134"/>
                </a:lnTo>
                <a:lnTo>
                  <a:pt x="36" y="132"/>
                </a:lnTo>
                <a:lnTo>
                  <a:pt x="32" y="128"/>
                </a:lnTo>
                <a:lnTo>
                  <a:pt x="27" y="125"/>
                </a:lnTo>
                <a:lnTo>
                  <a:pt x="24" y="119"/>
                </a:lnTo>
                <a:lnTo>
                  <a:pt x="22" y="113"/>
                </a:lnTo>
                <a:lnTo>
                  <a:pt x="21" y="106"/>
                </a:lnTo>
                <a:lnTo>
                  <a:pt x="0" y="106"/>
                </a:lnTo>
                <a:close/>
              </a:path>
            </a:pathLst>
          </a:custGeom>
          <a:solidFill>
            <a:srgbClr val="000080"/>
          </a:solidFill>
          <a:ln w="9525">
            <a:noFill/>
            <a:round/>
            <a:headEnd/>
            <a:tailEnd/>
          </a:ln>
        </p:spPr>
        <p:txBody>
          <a:bodyPr/>
          <a:lstStyle/>
          <a:p>
            <a:endParaRPr lang="ru-RU"/>
          </a:p>
        </p:txBody>
      </p:sp>
      <p:sp>
        <p:nvSpPr>
          <p:cNvPr id="24088" name="Freeform 536"/>
          <p:cNvSpPr>
            <a:spLocks noEditPoints="1"/>
          </p:cNvSpPr>
          <p:nvPr/>
        </p:nvSpPr>
        <p:spPr bwMode="auto">
          <a:xfrm>
            <a:off x="6043613" y="5219700"/>
            <a:ext cx="61912" cy="109538"/>
          </a:xfrm>
          <a:custGeom>
            <a:avLst/>
            <a:gdLst>
              <a:gd name="T0" fmla="*/ 0 w 134"/>
              <a:gd name="T1" fmla="*/ 207 h 207"/>
              <a:gd name="T2" fmla="*/ 25 w 134"/>
              <a:gd name="T3" fmla="*/ 207 h 207"/>
              <a:gd name="T4" fmla="*/ 25 w 134"/>
              <a:gd name="T5" fmla="*/ 120 h 207"/>
              <a:gd name="T6" fmla="*/ 63 w 134"/>
              <a:gd name="T7" fmla="*/ 120 h 207"/>
              <a:gd name="T8" fmla="*/ 77 w 134"/>
              <a:gd name="T9" fmla="*/ 120 h 207"/>
              <a:gd name="T10" fmla="*/ 90 w 134"/>
              <a:gd name="T11" fmla="*/ 119 h 207"/>
              <a:gd name="T12" fmla="*/ 100 w 134"/>
              <a:gd name="T13" fmla="*/ 116 h 207"/>
              <a:gd name="T14" fmla="*/ 110 w 134"/>
              <a:gd name="T15" fmla="*/ 112 h 207"/>
              <a:gd name="T16" fmla="*/ 115 w 134"/>
              <a:gd name="T17" fmla="*/ 107 h 207"/>
              <a:gd name="T18" fmla="*/ 120 w 134"/>
              <a:gd name="T19" fmla="*/ 102 h 207"/>
              <a:gd name="T20" fmla="*/ 124 w 134"/>
              <a:gd name="T21" fmla="*/ 97 h 207"/>
              <a:gd name="T22" fmla="*/ 128 w 134"/>
              <a:gd name="T23" fmla="*/ 91 h 207"/>
              <a:gd name="T24" fmla="*/ 131 w 134"/>
              <a:gd name="T25" fmla="*/ 84 h 207"/>
              <a:gd name="T26" fmla="*/ 132 w 134"/>
              <a:gd name="T27" fmla="*/ 77 h 207"/>
              <a:gd name="T28" fmla="*/ 134 w 134"/>
              <a:gd name="T29" fmla="*/ 69 h 207"/>
              <a:gd name="T30" fmla="*/ 134 w 134"/>
              <a:gd name="T31" fmla="*/ 60 h 207"/>
              <a:gd name="T32" fmla="*/ 134 w 134"/>
              <a:gd name="T33" fmla="*/ 51 h 207"/>
              <a:gd name="T34" fmla="*/ 133 w 134"/>
              <a:gd name="T35" fmla="*/ 43 h 207"/>
              <a:gd name="T36" fmla="*/ 131 w 134"/>
              <a:gd name="T37" fmla="*/ 35 h 207"/>
              <a:gd name="T38" fmla="*/ 128 w 134"/>
              <a:gd name="T39" fmla="*/ 28 h 207"/>
              <a:gd name="T40" fmla="*/ 124 w 134"/>
              <a:gd name="T41" fmla="*/ 22 h 207"/>
              <a:gd name="T42" fmla="*/ 120 w 134"/>
              <a:gd name="T43" fmla="*/ 16 h 207"/>
              <a:gd name="T44" fmla="*/ 116 w 134"/>
              <a:gd name="T45" fmla="*/ 12 h 207"/>
              <a:gd name="T46" fmla="*/ 110 w 134"/>
              <a:gd name="T47" fmla="*/ 8 h 207"/>
              <a:gd name="T48" fmla="*/ 101 w 134"/>
              <a:gd name="T49" fmla="*/ 3 h 207"/>
              <a:gd name="T50" fmla="*/ 91 w 134"/>
              <a:gd name="T51" fmla="*/ 1 h 207"/>
              <a:gd name="T52" fmla="*/ 80 w 134"/>
              <a:gd name="T53" fmla="*/ 0 h 207"/>
              <a:gd name="T54" fmla="*/ 68 w 134"/>
              <a:gd name="T55" fmla="*/ 0 h 207"/>
              <a:gd name="T56" fmla="*/ 62 w 134"/>
              <a:gd name="T57" fmla="*/ 0 h 207"/>
              <a:gd name="T58" fmla="*/ 0 w 134"/>
              <a:gd name="T59" fmla="*/ 0 h 207"/>
              <a:gd name="T60" fmla="*/ 0 w 134"/>
              <a:gd name="T61" fmla="*/ 207 h 207"/>
              <a:gd name="T62" fmla="*/ 25 w 134"/>
              <a:gd name="T63" fmla="*/ 94 h 207"/>
              <a:gd name="T64" fmla="*/ 25 w 134"/>
              <a:gd name="T65" fmla="*/ 25 h 207"/>
              <a:gd name="T66" fmla="*/ 70 w 134"/>
              <a:gd name="T67" fmla="*/ 25 h 207"/>
              <a:gd name="T68" fmla="*/ 79 w 134"/>
              <a:gd name="T69" fmla="*/ 25 h 207"/>
              <a:gd name="T70" fmla="*/ 86 w 134"/>
              <a:gd name="T71" fmla="*/ 28 h 207"/>
              <a:gd name="T72" fmla="*/ 93 w 134"/>
              <a:gd name="T73" fmla="*/ 30 h 207"/>
              <a:gd name="T74" fmla="*/ 98 w 134"/>
              <a:gd name="T75" fmla="*/ 34 h 207"/>
              <a:gd name="T76" fmla="*/ 102 w 134"/>
              <a:gd name="T77" fmla="*/ 38 h 207"/>
              <a:gd name="T78" fmla="*/ 105 w 134"/>
              <a:gd name="T79" fmla="*/ 44 h 207"/>
              <a:gd name="T80" fmla="*/ 106 w 134"/>
              <a:gd name="T81" fmla="*/ 51 h 207"/>
              <a:gd name="T82" fmla="*/ 107 w 134"/>
              <a:gd name="T83" fmla="*/ 59 h 207"/>
              <a:gd name="T84" fmla="*/ 106 w 134"/>
              <a:gd name="T85" fmla="*/ 69 h 207"/>
              <a:gd name="T86" fmla="*/ 105 w 134"/>
              <a:gd name="T87" fmla="*/ 77 h 207"/>
              <a:gd name="T88" fmla="*/ 102 w 134"/>
              <a:gd name="T89" fmla="*/ 83 h 207"/>
              <a:gd name="T90" fmla="*/ 98 w 134"/>
              <a:gd name="T91" fmla="*/ 87 h 207"/>
              <a:gd name="T92" fmla="*/ 93 w 134"/>
              <a:gd name="T93" fmla="*/ 91 h 207"/>
              <a:gd name="T94" fmla="*/ 85 w 134"/>
              <a:gd name="T95" fmla="*/ 93 h 207"/>
              <a:gd name="T96" fmla="*/ 77 w 134"/>
              <a:gd name="T97" fmla="*/ 94 h 207"/>
              <a:gd name="T98" fmla="*/ 67 w 134"/>
              <a:gd name="T99" fmla="*/ 94 h 207"/>
              <a:gd name="T100" fmla="*/ 25 w 134"/>
              <a:gd name="T101" fmla="*/ 94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7"/>
              <a:gd name="T155" fmla="*/ 134 w 134"/>
              <a:gd name="T156" fmla="*/ 207 h 2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7">
                <a:moveTo>
                  <a:pt x="0" y="207"/>
                </a:moveTo>
                <a:lnTo>
                  <a:pt x="25" y="207"/>
                </a:lnTo>
                <a:lnTo>
                  <a:pt x="25" y="120"/>
                </a:lnTo>
                <a:lnTo>
                  <a:pt x="63" y="120"/>
                </a:lnTo>
                <a:lnTo>
                  <a:pt x="77" y="120"/>
                </a:lnTo>
                <a:lnTo>
                  <a:pt x="90" y="119"/>
                </a:lnTo>
                <a:lnTo>
                  <a:pt x="100" y="116"/>
                </a:lnTo>
                <a:lnTo>
                  <a:pt x="110" y="112"/>
                </a:lnTo>
                <a:lnTo>
                  <a:pt x="115" y="107"/>
                </a:lnTo>
                <a:lnTo>
                  <a:pt x="120" y="102"/>
                </a:lnTo>
                <a:lnTo>
                  <a:pt x="124" y="97"/>
                </a:lnTo>
                <a:lnTo>
                  <a:pt x="128" y="91"/>
                </a:lnTo>
                <a:lnTo>
                  <a:pt x="131" y="84"/>
                </a:lnTo>
                <a:lnTo>
                  <a:pt x="132" y="77"/>
                </a:lnTo>
                <a:lnTo>
                  <a:pt x="134" y="69"/>
                </a:lnTo>
                <a:lnTo>
                  <a:pt x="134" y="60"/>
                </a:lnTo>
                <a:lnTo>
                  <a:pt x="134" y="51"/>
                </a:lnTo>
                <a:lnTo>
                  <a:pt x="133" y="43"/>
                </a:lnTo>
                <a:lnTo>
                  <a:pt x="131" y="35"/>
                </a:lnTo>
                <a:lnTo>
                  <a:pt x="128" y="28"/>
                </a:lnTo>
                <a:lnTo>
                  <a:pt x="124" y="22"/>
                </a:lnTo>
                <a:lnTo>
                  <a:pt x="120" y="16"/>
                </a:lnTo>
                <a:lnTo>
                  <a:pt x="116" y="12"/>
                </a:lnTo>
                <a:lnTo>
                  <a:pt x="110" y="8"/>
                </a:lnTo>
                <a:lnTo>
                  <a:pt x="101" y="3"/>
                </a:lnTo>
                <a:lnTo>
                  <a:pt x="91" y="1"/>
                </a:lnTo>
                <a:lnTo>
                  <a:pt x="80" y="0"/>
                </a:lnTo>
                <a:lnTo>
                  <a:pt x="68" y="0"/>
                </a:lnTo>
                <a:lnTo>
                  <a:pt x="62" y="0"/>
                </a:lnTo>
                <a:lnTo>
                  <a:pt x="0" y="0"/>
                </a:lnTo>
                <a:lnTo>
                  <a:pt x="0" y="207"/>
                </a:lnTo>
                <a:close/>
                <a:moveTo>
                  <a:pt x="25" y="94"/>
                </a:moveTo>
                <a:lnTo>
                  <a:pt x="25" y="25"/>
                </a:lnTo>
                <a:lnTo>
                  <a:pt x="70" y="25"/>
                </a:lnTo>
                <a:lnTo>
                  <a:pt x="79" y="25"/>
                </a:lnTo>
                <a:lnTo>
                  <a:pt x="86" y="28"/>
                </a:lnTo>
                <a:lnTo>
                  <a:pt x="93" y="30"/>
                </a:lnTo>
                <a:lnTo>
                  <a:pt x="98" y="34"/>
                </a:lnTo>
                <a:lnTo>
                  <a:pt x="102" y="38"/>
                </a:lnTo>
                <a:lnTo>
                  <a:pt x="105" y="44"/>
                </a:lnTo>
                <a:lnTo>
                  <a:pt x="106" y="51"/>
                </a:lnTo>
                <a:lnTo>
                  <a:pt x="107" y="59"/>
                </a:lnTo>
                <a:lnTo>
                  <a:pt x="106" y="69"/>
                </a:lnTo>
                <a:lnTo>
                  <a:pt x="105" y="77"/>
                </a:lnTo>
                <a:lnTo>
                  <a:pt x="102" y="83"/>
                </a:lnTo>
                <a:lnTo>
                  <a:pt x="98" y="87"/>
                </a:lnTo>
                <a:lnTo>
                  <a:pt x="93" y="91"/>
                </a:lnTo>
                <a:lnTo>
                  <a:pt x="85" y="93"/>
                </a:lnTo>
                <a:lnTo>
                  <a:pt x="77" y="94"/>
                </a:lnTo>
                <a:lnTo>
                  <a:pt x="67" y="94"/>
                </a:lnTo>
                <a:lnTo>
                  <a:pt x="25" y="94"/>
                </a:lnTo>
                <a:close/>
              </a:path>
            </a:pathLst>
          </a:custGeom>
          <a:solidFill>
            <a:srgbClr val="000080"/>
          </a:solidFill>
          <a:ln w="9525">
            <a:noFill/>
            <a:round/>
            <a:headEnd/>
            <a:tailEnd/>
          </a:ln>
        </p:spPr>
        <p:txBody>
          <a:bodyPr/>
          <a:lstStyle/>
          <a:p>
            <a:endParaRPr lang="ru-RU"/>
          </a:p>
        </p:txBody>
      </p:sp>
      <p:sp>
        <p:nvSpPr>
          <p:cNvPr id="24089" name="Rectangle 537"/>
          <p:cNvSpPr>
            <a:spLocks noChangeArrowheads="1"/>
          </p:cNvSpPr>
          <p:nvPr/>
        </p:nvSpPr>
        <p:spPr bwMode="auto">
          <a:xfrm>
            <a:off x="6094413" y="5311775"/>
            <a:ext cx="12700" cy="17463"/>
          </a:xfrm>
          <a:prstGeom prst="rect">
            <a:avLst/>
          </a:prstGeom>
          <a:solidFill>
            <a:srgbClr val="000080"/>
          </a:solidFill>
          <a:ln w="9525">
            <a:noFill/>
            <a:miter lim="800000"/>
            <a:headEnd/>
            <a:tailEnd/>
          </a:ln>
        </p:spPr>
        <p:txBody>
          <a:bodyPr/>
          <a:lstStyle/>
          <a:p>
            <a:endParaRPr lang="ru-RU"/>
          </a:p>
        </p:txBody>
      </p:sp>
      <p:sp>
        <p:nvSpPr>
          <p:cNvPr id="24090" name="Freeform 538"/>
          <p:cNvSpPr>
            <a:spLocks noEditPoints="1"/>
          </p:cNvSpPr>
          <p:nvPr/>
        </p:nvSpPr>
        <p:spPr bwMode="auto">
          <a:xfrm>
            <a:off x="4851400" y="5418138"/>
            <a:ext cx="60325" cy="103187"/>
          </a:xfrm>
          <a:custGeom>
            <a:avLst/>
            <a:gdLst>
              <a:gd name="T0" fmla="*/ 79 w 129"/>
              <a:gd name="T1" fmla="*/ 196 h 196"/>
              <a:gd name="T2" fmla="*/ 103 w 129"/>
              <a:gd name="T3" fmla="*/ 196 h 196"/>
              <a:gd name="T4" fmla="*/ 103 w 129"/>
              <a:gd name="T5" fmla="*/ 147 h 196"/>
              <a:gd name="T6" fmla="*/ 129 w 129"/>
              <a:gd name="T7" fmla="*/ 147 h 196"/>
              <a:gd name="T8" fmla="*/ 129 w 129"/>
              <a:gd name="T9" fmla="*/ 123 h 196"/>
              <a:gd name="T10" fmla="*/ 103 w 129"/>
              <a:gd name="T11" fmla="*/ 123 h 196"/>
              <a:gd name="T12" fmla="*/ 103 w 129"/>
              <a:gd name="T13" fmla="*/ 0 h 196"/>
              <a:gd name="T14" fmla="*/ 79 w 129"/>
              <a:gd name="T15" fmla="*/ 0 h 196"/>
              <a:gd name="T16" fmla="*/ 0 w 129"/>
              <a:gd name="T17" fmla="*/ 121 h 196"/>
              <a:gd name="T18" fmla="*/ 0 w 129"/>
              <a:gd name="T19" fmla="*/ 147 h 196"/>
              <a:gd name="T20" fmla="*/ 79 w 129"/>
              <a:gd name="T21" fmla="*/ 147 h 196"/>
              <a:gd name="T22" fmla="*/ 79 w 129"/>
              <a:gd name="T23" fmla="*/ 196 h 196"/>
              <a:gd name="T24" fmla="*/ 22 w 129"/>
              <a:gd name="T25" fmla="*/ 123 h 196"/>
              <a:gd name="T26" fmla="*/ 79 w 129"/>
              <a:gd name="T27" fmla="*/ 34 h 196"/>
              <a:gd name="T28" fmla="*/ 79 w 129"/>
              <a:gd name="T29" fmla="*/ 123 h 196"/>
              <a:gd name="T30" fmla="*/ 22 w 129"/>
              <a:gd name="T31" fmla="*/ 123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3"/>
                </a:lnTo>
                <a:lnTo>
                  <a:pt x="103" y="123"/>
                </a:lnTo>
                <a:lnTo>
                  <a:pt x="103" y="0"/>
                </a:lnTo>
                <a:lnTo>
                  <a:pt x="79" y="0"/>
                </a:lnTo>
                <a:lnTo>
                  <a:pt x="0" y="121"/>
                </a:lnTo>
                <a:lnTo>
                  <a:pt x="0" y="147"/>
                </a:lnTo>
                <a:lnTo>
                  <a:pt x="79" y="147"/>
                </a:lnTo>
                <a:lnTo>
                  <a:pt x="79" y="196"/>
                </a:lnTo>
                <a:close/>
                <a:moveTo>
                  <a:pt x="22" y="123"/>
                </a:moveTo>
                <a:lnTo>
                  <a:pt x="79" y="34"/>
                </a:lnTo>
                <a:lnTo>
                  <a:pt x="79" y="123"/>
                </a:lnTo>
                <a:lnTo>
                  <a:pt x="22" y="123"/>
                </a:lnTo>
                <a:close/>
              </a:path>
            </a:pathLst>
          </a:custGeom>
          <a:solidFill>
            <a:srgbClr val="000080"/>
          </a:solidFill>
          <a:ln w="9525">
            <a:noFill/>
            <a:round/>
            <a:headEnd/>
            <a:tailEnd/>
          </a:ln>
        </p:spPr>
        <p:txBody>
          <a:bodyPr/>
          <a:lstStyle/>
          <a:p>
            <a:endParaRPr lang="ru-RU"/>
          </a:p>
        </p:txBody>
      </p:sp>
      <p:sp>
        <p:nvSpPr>
          <p:cNvPr id="24091" name="Freeform 539"/>
          <p:cNvSpPr>
            <a:spLocks/>
          </p:cNvSpPr>
          <p:nvPr/>
        </p:nvSpPr>
        <p:spPr bwMode="auto">
          <a:xfrm>
            <a:off x="4921250" y="5418138"/>
            <a:ext cx="57150" cy="103187"/>
          </a:xfrm>
          <a:custGeom>
            <a:avLst/>
            <a:gdLst>
              <a:gd name="T0" fmla="*/ 25 w 124"/>
              <a:gd name="T1" fmla="*/ 196 h 196"/>
              <a:gd name="T2" fmla="*/ 51 w 124"/>
              <a:gd name="T3" fmla="*/ 196 h 196"/>
              <a:gd name="T4" fmla="*/ 54 w 124"/>
              <a:gd name="T5" fmla="*/ 171 h 196"/>
              <a:gd name="T6" fmla="*/ 60 w 124"/>
              <a:gd name="T7" fmla="*/ 148 h 196"/>
              <a:gd name="T8" fmla="*/ 67 w 124"/>
              <a:gd name="T9" fmla="*/ 126 h 196"/>
              <a:gd name="T10" fmla="*/ 74 w 124"/>
              <a:gd name="T11" fmla="*/ 104 h 196"/>
              <a:gd name="T12" fmla="*/ 85 w 124"/>
              <a:gd name="T13" fmla="*/ 83 h 196"/>
              <a:gd name="T14" fmla="*/ 97 w 124"/>
              <a:gd name="T15" fmla="*/ 63 h 196"/>
              <a:gd name="T16" fmla="*/ 109 w 124"/>
              <a:gd name="T17" fmla="*/ 43 h 196"/>
              <a:gd name="T18" fmla="*/ 124 w 124"/>
              <a:gd name="T19" fmla="*/ 24 h 196"/>
              <a:gd name="T20" fmla="*/ 124 w 124"/>
              <a:gd name="T21" fmla="*/ 0 h 196"/>
              <a:gd name="T22" fmla="*/ 0 w 124"/>
              <a:gd name="T23" fmla="*/ 0 h 196"/>
              <a:gd name="T24" fmla="*/ 0 w 124"/>
              <a:gd name="T25" fmla="*/ 27 h 196"/>
              <a:gd name="T26" fmla="*/ 99 w 124"/>
              <a:gd name="T27" fmla="*/ 27 h 196"/>
              <a:gd name="T28" fmla="*/ 84 w 124"/>
              <a:gd name="T29" fmla="*/ 45 h 196"/>
              <a:gd name="T30" fmla="*/ 70 w 124"/>
              <a:gd name="T31" fmla="*/ 65 h 196"/>
              <a:gd name="T32" fmla="*/ 59 w 124"/>
              <a:gd name="T33" fmla="*/ 85 h 196"/>
              <a:gd name="T34" fmla="*/ 48 w 124"/>
              <a:gd name="T35" fmla="*/ 106 h 196"/>
              <a:gd name="T36" fmla="*/ 40 w 124"/>
              <a:gd name="T37" fmla="*/ 127 h 196"/>
              <a:gd name="T38" fmla="*/ 33 w 124"/>
              <a:gd name="T39" fmla="*/ 149 h 196"/>
              <a:gd name="T40" fmla="*/ 28 w 124"/>
              <a:gd name="T41" fmla="*/ 172 h 196"/>
              <a:gd name="T42" fmla="*/ 25 w 124"/>
              <a:gd name="T43" fmla="*/ 196 h 19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4"/>
              <a:gd name="T67" fmla="*/ 0 h 196"/>
              <a:gd name="T68" fmla="*/ 124 w 124"/>
              <a:gd name="T69" fmla="*/ 196 h 19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4" h="196">
                <a:moveTo>
                  <a:pt x="25" y="196"/>
                </a:moveTo>
                <a:lnTo>
                  <a:pt x="51" y="196"/>
                </a:lnTo>
                <a:lnTo>
                  <a:pt x="54" y="171"/>
                </a:lnTo>
                <a:lnTo>
                  <a:pt x="60" y="148"/>
                </a:lnTo>
                <a:lnTo>
                  <a:pt x="67" y="126"/>
                </a:lnTo>
                <a:lnTo>
                  <a:pt x="74" y="104"/>
                </a:lnTo>
                <a:lnTo>
                  <a:pt x="85" y="83"/>
                </a:lnTo>
                <a:lnTo>
                  <a:pt x="97" y="63"/>
                </a:lnTo>
                <a:lnTo>
                  <a:pt x="109" y="43"/>
                </a:lnTo>
                <a:lnTo>
                  <a:pt x="124" y="24"/>
                </a:lnTo>
                <a:lnTo>
                  <a:pt x="124" y="0"/>
                </a:lnTo>
                <a:lnTo>
                  <a:pt x="0" y="0"/>
                </a:lnTo>
                <a:lnTo>
                  <a:pt x="0" y="27"/>
                </a:lnTo>
                <a:lnTo>
                  <a:pt x="99" y="27"/>
                </a:lnTo>
                <a:lnTo>
                  <a:pt x="84" y="45"/>
                </a:lnTo>
                <a:lnTo>
                  <a:pt x="70" y="65"/>
                </a:lnTo>
                <a:lnTo>
                  <a:pt x="59" y="85"/>
                </a:lnTo>
                <a:lnTo>
                  <a:pt x="48" y="106"/>
                </a:lnTo>
                <a:lnTo>
                  <a:pt x="40" y="127"/>
                </a:lnTo>
                <a:lnTo>
                  <a:pt x="33" y="149"/>
                </a:lnTo>
                <a:lnTo>
                  <a:pt x="28" y="172"/>
                </a:lnTo>
                <a:lnTo>
                  <a:pt x="25" y="196"/>
                </a:lnTo>
                <a:close/>
              </a:path>
            </a:pathLst>
          </a:custGeom>
          <a:solidFill>
            <a:srgbClr val="000080"/>
          </a:solidFill>
          <a:ln w="9525">
            <a:noFill/>
            <a:round/>
            <a:headEnd/>
            <a:tailEnd/>
          </a:ln>
        </p:spPr>
        <p:txBody>
          <a:bodyPr/>
          <a:lstStyle/>
          <a:p>
            <a:endParaRPr lang="ru-RU"/>
          </a:p>
        </p:txBody>
      </p:sp>
      <p:sp>
        <p:nvSpPr>
          <p:cNvPr id="24092" name="Freeform 540"/>
          <p:cNvSpPr>
            <a:spLocks noEditPoints="1"/>
          </p:cNvSpPr>
          <p:nvPr/>
        </p:nvSpPr>
        <p:spPr bwMode="auto">
          <a:xfrm>
            <a:off x="5537200" y="5411788"/>
            <a:ext cx="71438" cy="109537"/>
          </a:xfrm>
          <a:custGeom>
            <a:avLst/>
            <a:gdLst>
              <a:gd name="T0" fmla="*/ 0 w 153"/>
              <a:gd name="T1" fmla="*/ 208 h 208"/>
              <a:gd name="T2" fmla="*/ 71 w 153"/>
              <a:gd name="T3" fmla="*/ 208 h 208"/>
              <a:gd name="T4" fmla="*/ 81 w 153"/>
              <a:gd name="T5" fmla="*/ 208 h 208"/>
              <a:gd name="T6" fmla="*/ 89 w 153"/>
              <a:gd name="T7" fmla="*/ 205 h 208"/>
              <a:gd name="T8" fmla="*/ 97 w 153"/>
              <a:gd name="T9" fmla="*/ 204 h 208"/>
              <a:gd name="T10" fmla="*/ 106 w 153"/>
              <a:gd name="T11" fmla="*/ 201 h 208"/>
              <a:gd name="T12" fmla="*/ 113 w 153"/>
              <a:gd name="T13" fmla="*/ 197 h 208"/>
              <a:gd name="T14" fmla="*/ 120 w 153"/>
              <a:gd name="T15" fmla="*/ 191 h 208"/>
              <a:gd name="T16" fmla="*/ 126 w 153"/>
              <a:gd name="T17" fmla="*/ 187 h 208"/>
              <a:gd name="T18" fmla="*/ 131 w 153"/>
              <a:gd name="T19" fmla="*/ 180 h 208"/>
              <a:gd name="T20" fmla="*/ 136 w 153"/>
              <a:gd name="T21" fmla="*/ 173 h 208"/>
              <a:gd name="T22" fmla="*/ 141 w 153"/>
              <a:gd name="T23" fmla="*/ 165 h 208"/>
              <a:gd name="T24" fmla="*/ 145 w 153"/>
              <a:gd name="T25" fmla="*/ 156 h 208"/>
              <a:gd name="T26" fmla="*/ 148 w 153"/>
              <a:gd name="T27" fmla="*/ 146 h 208"/>
              <a:gd name="T28" fmla="*/ 150 w 153"/>
              <a:gd name="T29" fmla="*/ 137 h 208"/>
              <a:gd name="T30" fmla="*/ 152 w 153"/>
              <a:gd name="T31" fmla="*/ 125 h 208"/>
              <a:gd name="T32" fmla="*/ 153 w 153"/>
              <a:gd name="T33" fmla="*/ 113 h 208"/>
              <a:gd name="T34" fmla="*/ 153 w 153"/>
              <a:gd name="T35" fmla="*/ 101 h 208"/>
              <a:gd name="T36" fmla="*/ 153 w 153"/>
              <a:gd name="T37" fmla="*/ 89 h 208"/>
              <a:gd name="T38" fmla="*/ 152 w 153"/>
              <a:gd name="T39" fmla="*/ 78 h 208"/>
              <a:gd name="T40" fmla="*/ 150 w 153"/>
              <a:gd name="T41" fmla="*/ 68 h 208"/>
              <a:gd name="T42" fmla="*/ 148 w 153"/>
              <a:gd name="T43" fmla="*/ 57 h 208"/>
              <a:gd name="T44" fmla="*/ 145 w 153"/>
              <a:gd name="T45" fmla="*/ 49 h 208"/>
              <a:gd name="T46" fmla="*/ 142 w 153"/>
              <a:gd name="T47" fmla="*/ 40 h 208"/>
              <a:gd name="T48" fmla="*/ 137 w 153"/>
              <a:gd name="T49" fmla="*/ 33 h 208"/>
              <a:gd name="T50" fmla="*/ 132 w 153"/>
              <a:gd name="T51" fmla="*/ 26 h 208"/>
              <a:gd name="T52" fmla="*/ 127 w 153"/>
              <a:gd name="T53" fmla="*/ 20 h 208"/>
              <a:gd name="T54" fmla="*/ 121 w 153"/>
              <a:gd name="T55" fmla="*/ 16 h 208"/>
              <a:gd name="T56" fmla="*/ 114 w 153"/>
              <a:gd name="T57" fmla="*/ 11 h 208"/>
              <a:gd name="T58" fmla="*/ 107 w 153"/>
              <a:gd name="T59" fmla="*/ 7 h 208"/>
              <a:gd name="T60" fmla="*/ 100 w 153"/>
              <a:gd name="T61" fmla="*/ 4 h 208"/>
              <a:gd name="T62" fmla="*/ 91 w 153"/>
              <a:gd name="T63" fmla="*/ 2 h 208"/>
              <a:gd name="T64" fmla="*/ 82 w 153"/>
              <a:gd name="T65" fmla="*/ 0 h 208"/>
              <a:gd name="T66" fmla="*/ 72 w 153"/>
              <a:gd name="T67" fmla="*/ 0 h 208"/>
              <a:gd name="T68" fmla="*/ 0 w 153"/>
              <a:gd name="T69" fmla="*/ 0 h 208"/>
              <a:gd name="T70" fmla="*/ 0 w 153"/>
              <a:gd name="T71" fmla="*/ 208 h 208"/>
              <a:gd name="T72" fmla="*/ 70 w 153"/>
              <a:gd name="T73" fmla="*/ 25 h 208"/>
              <a:gd name="T74" fmla="*/ 83 w 153"/>
              <a:gd name="T75" fmla="*/ 26 h 208"/>
              <a:gd name="T76" fmla="*/ 94 w 153"/>
              <a:gd name="T77" fmla="*/ 29 h 208"/>
              <a:gd name="T78" fmla="*/ 104 w 153"/>
              <a:gd name="T79" fmla="*/ 36 h 208"/>
              <a:gd name="T80" fmla="*/ 112 w 153"/>
              <a:gd name="T81" fmla="*/ 45 h 208"/>
              <a:gd name="T82" fmla="*/ 118 w 153"/>
              <a:gd name="T83" fmla="*/ 56 h 208"/>
              <a:gd name="T84" fmla="*/ 123 w 153"/>
              <a:gd name="T85" fmla="*/ 69 h 208"/>
              <a:gd name="T86" fmla="*/ 126 w 153"/>
              <a:gd name="T87" fmla="*/ 84 h 208"/>
              <a:gd name="T88" fmla="*/ 127 w 153"/>
              <a:gd name="T89" fmla="*/ 103 h 208"/>
              <a:gd name="T90" fmla="*/ 126 w 153"/>
              <a:gd name="T91" fmla="*/ 121 h 208"/>
              <a:gd name="T92" fmla="*/ 124 w 153"/>
              <a:gd name="T93" fmla="*/ 137 h 208"/>
              <a:gd name="T94" fmla="*/ 118 w 153"/>
              <a:gd name="T95" fmla="*/ 151 h 208"/>
              <a:gd name="T96" fmla="*/ 112 w 153"/>
              <a:gd name="T97" fmla="*/ 162 h 208"/>
              <a:gd name="T98" fmla="*/ 105 w 153"/>
              <a:gd name="T99" fmla="*/ 170 h 208"/>
              <a:gd name="T100" fmla="*/ 94 w 153"/>
              <a:gd name="T101" fmla="*/ 177 h 208"/>
              <a:gd name="T102" fmla="*/ 83 w 153"/>
              <a:gd name="T103" fmla="*/ 181 h 208"/>
              <a:gd name="T104" fmla="*/ 70 w 153"/>
              <a:gd name="T105" fmla="*/ 182 h 208"/>
              <a:gd name="T106" fmla="*/ 26 w 153"/>
              <a:gd name="T107" fmla="*/ 182 h 208"/>
              <a:gd name="T108" fmla="*/ 26 w 153"/>
              <a:gd name="T109" fmla="*/ 25 h 208"/>
              <a:gd name="T110" fmla="*/ 70 w 153"/>
              <a:gd name="T111" fmla="*/ 25 h 2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8"/>
              <a:gd name="T170" fmla="*/ 153 w 153"/>
              <a:gd name="T171" fmla="*/ 208 h 20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8">
                <a:moveTo>
                  <a:pt x="0" y="208"/>
                </a:moveTo>
                <a:lnTo>
                  <a:pt x="71" y="208"/>
                </a:lnTo>
                <a:lnTo>
                  <a:pt x="81" y="208"/>
                </a:lnTo>
                <a:lnTo>
                  <a:pt x="89" y="205"/>
                </a:lnTo>
                <a:lnTo>
                  <a:pt x="97" y="204"/>
                </a:lnTo>
                <a:lnTo>
                  <a:pt x="106" y="201"/>
                </a:lnTo>
                <a:lnTo>
                  <a:pt x="113" y="197"/>
                </a:lnTo>
                <a:lnTo>
                  <a:pt x="120" y="191"/>
                </a:lnTo>
                <a:lnTo>
                  <a:pt x="126" y="187"/>
                </a:lnTo>
                <a:lnTo>
                  <a:pt x="131" y="180"/>
                </a:lnTo>
                <a:lnTo>
                  <a:pt x="136" y="173"/>
                </a:lnTo>
                <a:lnTo>
                  <a:pt x="141" y="165"/>
                </a:lnTo>
                <a:lnTo>
                  <a:pt x="145" y="156"/>
                </a:lnTo>
                <a:lnTo>
                  <a:pt x="148" y="146"/>
                </a:lnTo>
                <a:lnTo>
                  <a:pt x="150" y="137"/>
                </a:lnTo>
                <a:lnTo>
                  <a:pt x="152" y="125"/>
                </a:lnTo>
                <a:lnTo>
                  <a:pt x="153" y="113"/>
                </a:lnTo>
                <a:lnTo>
                  <a:pt x="153" y="101"/>
                </a:lnTo>
                <a:lnTo>
                  <a:pt x="153" y="89"/>
                </a:lnTo>
                <a:lnTo>
                  <a:pt x="152" y="78"/>
                </a:lnTo>
                <a:lnTo>
                  <a:pt x="150" y="68"/>
                </a:lnTo>
                <a:lnTo>
                  <a:pt x="148" y="57"/>
                </a:lnTo>
                <a:lnTo>
                  <a:pt x="145" y="49"/>
                </a:lnTo>
                <a:lnTo>
                  <a:pt x="142" y="40"/>
                </a:lnTo>
                <a:lnTo>
                  <a:pt x="137" y="33"/>
                </a:lnTo>
                <a:lnTo>
                  <a:pt x="132" y="26"/>
                </a:lnTo>
                <a:lnTo>
                  <a:pt x="127" y="20"/>
                </a:lnTo>
                <a:lnTo>
                  <a:pt x="121" y="16"/>
                </a:lnTo>
                <a:lnTo>
                  <a:pt x="114" y="11"/>
                </a:lnTo>
                <a:lnTo>
                  <a:pt x="107" y="7"/>
                </a:lnTo>
                <a:lnTo>
                  <a:pt x="100" y="4"/>
                </a:lnTo>
                <a:lnTo>
                  <a:pt x="91" y="2"/>
                </a:lnTo>
                <a:lnTo>
                  <a:pt x="82" y="0"/>
                </a:lnTo>
                <a:lnTo>
                  <a:pt x="72" y="0"/>
                </a:lnTo>
                <a:lnTo>
                  <a:pt x="0" y="0"/>
                </a:lnTo>
                <a:lnTo>
                  <a:pt x="0" y="208"/>
                </a:lnTo>
                <a:close/>
                <a:moveTo>
                  <a:pt x="70" y="25"/>
                </a:moveTo>
                <a:lnTo>
                  <a:pt x="83" y="26"/>
                </a:lnTo>
                <a:lnTo>
                  <a:pt x="94" y="29"/>
                </a:lnTo>
                <a:lnTo>
                  <a:pt x="104" y="36"/>
                </a:lnTo>
                <a:lnTo>
                  <a:pt x="112" y="45"/>
                </a:lnTo>
                <a:lnTo>
                  <a:pt x="118" y="56"/>
                </a:lnTo>
                <a:lnTo>
                  <a:pt x="123" y="69"/>
                </a:lnTo>
                <a:lnTo>
                  <a:pt x="126" y="84"/>
                </a:lnTo>
                <a:lnTo>
                  <a:pt x="127" y="103"/>
                </a:lnTo>
                <a:lnTo>
                  <a:pt x="126" y="121"/>
                </a:lnTo>
                <a:lnTo>
                  <a:pt x="124" y="137"/>
                </a:lnTo>
                <a:lnTo>
                  <a:pt x="118" y="151"/>
                </a:lnTo>
                <a:lnTo>
                  <a:pt x="112" y="162"/>
                </a:lnTo>
                <a:lnTo>
                  <a:pt x="105" y="170"/>
                </a:lnTo>
                <a:lnTo>
                  <a:pt x="94" y="177"/>
                </a:lnTo>
                <a:lnTo>
                  <a:pt x="83" y="181"/>
                </a:lnTo>
                <a:lnTo>
                  <a:pt x="70" y="182"/>
                </a:lnTo>
                <a:lnTo>
                  <a:pt x="26" y="182"/>
                </a:lnTo>
                <a:lnTo>
                  <a:pt x="26" y="25"/>
                </a:lnTo>
                <a:lnTo>
                  <a:pt x="70" y="25"/>
                </a:lnTo>
                <a:close/>
              </a:path>
            </a:pathLst>
          </a:custGeom>
          <a:solidFill>
            <a:srgbClr val="000080"/>
          </a:solidFill>
          <a:ln w="9525">
            <a:noFill/>
            <a:round/>
            <a:headEnd/>
            <a:tailEnd/>
          </a:ln>
        </p:spPr>
        <p:txBody>
          <a:bodyPr/>
          <a:lstStyle/>
          <a:p>
            <a:endParaRPr lang="ru-RU"/>
          </a:p>
        </p:txBody>
      </p:sp>
      <p:sp>
        <p:nvSpPr>
          <p:cNvPr id="24093" name="Freeform 541"/>
          <p:cNvSpPr>
            <a:spLocks noEditPoints="1"/>
          </p:cNvSpPr>
          <p:nvPr/>
        </p:nvSpPr>
        <p:spPr bwMode="auto">
          <a:xfrm>
            <a:off x="5619750" y="5440363"/>
            <a:ext cx="63500" cy="82550"/>
          </a:xfrm>
          <a:custGeom>
            <a:avLst/>
            <a:gdLst>
              <a:gd name="T0" fmla="*/ 2 w 131"/>
              <a:gd name="T1" fmla="*/ 96 h 158"/>
              <a:gd name="T2" fmla="*/ 10 w 131"/>
              <a:gd name="T3" fmla="*/ 127 h 158"/>
              <a:gd name="T4" fmla="*/ 27 w 131"/>
              <a:gd name="T5" fmla="*/ 147 h 158"/>
              <a:gd name="T6" fmla="*/ 51 w 131"/>
              <a:gd name="T7" fmla="*/ 157 h 158"/>
              <a:gd name="T8" fmla="*/ 81 w 131"/>
              <a:gd name="T9" fmla="*/ 157 h 158"/>
              <a:gd name="T10" fmla="*/ 105 w 131"/>
              <a:gd name="T11" fmla="*/ 147 h 158"/>
              <a:gd name="T12" fmla="*/ 122 w 131"/>
              <a:gd name="T13" fmla="*/ 127 h 158"/>
              <a:gd name="T14" fmla="*/ 130 w 131"/>
              <a:gd name="T15" fmla="*/ 96 h 158"/>
              <a:gd name="T16" fmla="*/ 130 w 131"/>
              <a:gd name="T17" fmla="*/ 62 h 158"/>
              <a:gd name="T18" fmla="*/ 122 w 131"/>
              <a:gd name="T19" fmla="*/ 31 h 158"/>
              <a:gd name="T20" fmla="*/ 105 w 131"/>
              <a:gd name="T21" fmla="*/ 11 h 158"/>
              <a:gd name="T22" fmla="*/ 81 w 131"/>
              <a:gd name="T23" fmla="*/ 1 h 158"/>
              <a:gd name="T24" fmla="*/ 51 w 131"/>
              <a:gd name="T25" fmla="*/ 1 h 158"/>
              <a:gd name="T26" fmla="*/ 27 w 131"/>
              <a:gd name="T27" fmla="*/ 11 h 158"/>
              <a:gd name="T28" fmla="*/ 10 w 131"/>
              <a:gd name="T29" fmla="*/ 31 h 158"/>
              <a:gd name="T30" fmla="*/ 2 w 131"/>
              <a:gd name="T31" fmla="*/ 62 h 158"/>
              <a:gd name="T32" fmla="*/ 24 w 131"/>
              <a:gd name="T33" fmla="*/ 79 h 158"/>
              <a:gd name="T34" fmla="*/ 27 w 131"/>
              <a:gd name="T35" fmla="*/ 55 h 158"/>
              <a:gd name="T36" fmla="*/ 34 w 131"/>
              <a:gd name="T37" fmla="*/ 37 h 158"/>
              <a:gd name="T38" fmla="*/ 48 w 131"/>
              <a:gd name="T39" fmla="*/ 25 h 158"/>
              <a:gd name="T40" fmla="*/ 66 w 131"/>
              <a:gd name="T41" fmla="*/ 22 h 158"/>
              <a:gd name="T42" fmla="*/ 84 w 131"/>
              <a:gd name="T43" fmla="*/ 25 h 158"/>
              <a:gd name="T44" fmla="*/ 96 w 131"/>
              <a:gd name="T45" fmla="*/ 37 h 158"/>
              <a:gd name="T46" fmla="*/ 104 w 131"/>
              <a:gd name="T47" fmla="*/ 55 h 158"/>
              <a:gd name="T48" fmla="*/ 107 w 131"/>
              <a:gd name="T49" fmla="*/ 79 h 158"/>
              <a:gd name="T50" fmla="*/ 104 w 131"/>
              <a:gd name="T51" fmla="*/ 103 h 158"/>
              <a:gd name="T52" fmla="*/ 96 w 131"/>
              <a:gd name="T53" fmla="*/ 121 h 158"/>
              <a:gd name="T54" fmla="*/ 84 w 131"/>
              <a:gd name="T55" fmla="*/ 133 h 158"/>
              <a:gd name="T56" fmla="*/ 66 w 131"/>
              <a:gd name="T57" fmla="*/ 136 h 158"/>
              <a:gd name="T58" fmla="*/ 48 w 131"/>
              <a:gd name="T59" fmla="*/ 133 h 158"/>
              <a:gd name="T60" fmla="*/ 34 w 131"/>
              <a:gd name="T61" fmla="*/ 121 h 158"/>
              <a:gd name="T62" fmla="*/ 27 w 131"/>
              <a:gd name="T63" fmla="*/ 103 h 158"/>
              <a:gd name="T64" fmla="*/ 24 w 131"/>
              <a:gd name="T65" fmla="*/ 79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8"/>
              <a:gd name="T101" fmla="*/ 131 w 13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8">
                <a:moveTo>
                  <a:pt x="0" y="79"/>
                </a:moveTo>
                <a:lnTo>
                  <a:pt x="2" y="96"/>
                </a:lnTo>
                <a:lnTo>
                  <a:pt x="5" y="113"/>
                </a:lnTo>
                <a:lnTo>
                  <a:pt x="10" y="127"/>
                </a:lnTo>
                <a:lnTo>
                  <a:pt x="17" y="137"/>
                </a:lnTo>
                <a:lnTo>
                  <a:pt x="27" y="147"/>
                </a:lnTo>
                <a:lnTo>
                  <a:pt x="38" y="152"/>
                </a:lnTo>
                <a:lnTo>
                  <a:pt x="51" y="157"/>
                </a:lnTo>
                <a:lnTo>
                  <a:pt x="66" y="158"/>
                </a:lnTo>
                <a:lnTo>
                  <a:pt x="81" y="157"/>
                </a:lnTo>
                <a:lnTo>
                  <a:pt x="93" y="152"/>
                </a:lnTo>
                <a:lnTo>
                  <a:pt x="105" y="147"/>
                </a:lnTo>
                <a:lnTo>
                  <a:pt x="114" y="137"/>
                </a:lnTo>
                <a:lnTo>
                  <a:pt x="122" y="127"/>
                </a:lnTo>
                <a:lnTo>
                  <a:pt x="127" y="113"/>
                </a:lnTo>
                <a:lnTo>
                  <a:pt x="130" y="96"/>
                </a:lnTo>
                <a:lnTo>
                  <a:pt x="131" y="79"/>
                </a:lnTo>
                <a:lnTo>
                  <a:pt x="130" y="62"/>
                </a:lnTo>
                <a:lnTo>
                  <a:pt x="127" y="45"/>
                </a:lnTo>
                <a:lnTo>
                  <a:pt x="122" y="31"/>
                </a:lnTo>
                <a:lnTo>
                  <a:pt x="114" y="21"/>
                </a:lnTo>
                <a:lnTo>
                  <a:pt x="105" y="11"/>
                </a:lnTo>
                <a:lnTo>
                  <a:pt x="93" y="6"/>
                </a:lnTo>
                <a:lnTo>
                  <a:pt x="81" y="1"/>
                </a:lnTo>
                <a:lnTo>
                  <a:pt x="66" y="0"/>
                </a:lnTo>
                <a:lnTo>
                  <a:pt x="51" y="1"/>
                </a:lnTo>
                <a:lnTo>
                  <a:pt x="38" y="6"/>
                </a:lnTo>
                <a:lnTo>
                  <a:pt x="27" y="11"/>
                </a:lnTo>
                <a:lnTo>
                  <a:pt x="17" y="21"/>
                </a:lnTo>
                <a:lnTo>
                  <a:pt x="10" y="31"/>
                </a:lnTo>
                <a:lnTo>
                  <a:pt x="5" y="45"/>
                </a:lnTo>
                <a:lnTo>
                  <a:pt x="2" y="62"/>
                </a:lnTo>
                <a:lnTo>
                  <a:pt x="0" y="79"/>
                </a:lnTo>
                <a:close/>
                <a:moveTo>
                  <a:pt x="24" y="79"/>
                </a:moveTo>
                <a:lnTo>
                  <a:pt x="25" y="66"/>
                </a:lnTo>
                <a:lnTo>
                  <a:pt x="27" y="55"/>
                </a:lnTo>
                <a:lnTo>
                  <a:pt x="30" y="45"/>
                </a:lnTo>
                <a:lnTo>
                  <a:pt x="34" y="37"/>
                </a:lnTo>
                <a:lnTo>
                  <a:pt x="41" y="30"/>
                </a:lnTo>
                <a:lnTo>
                  <a:pt x="48" y="25"/>
                </a:lnTo>
                <a:lnTo>
                  <a:pt x="56" y="23"/>
                </a:lnTo>
                <a:lnTo>
                  <a:pt x="66" y="22"/>
                </a:lnTo>
                <a:lnTo>
                  <a:pt x="75" y="23"/>
                </a:lnTo>
                <a:lnTo>
                  <a:pt x="84" y="25"/>
                </a:lnTo>
                <a:lnTo>
                  <a:pt x="90" y="30"/>
                </a:lnTo>
                <a:lnTo>
                  <a:pt x="96" y="37"/>
                </a:lnTo>
                <a:lnTo>
                  <a:pt x="101" y="45"/>
                </a:lnTo>
                <a:lnTo>
                  <a:pt x="104" y="55"/>
                </a:lnTo>
                <a:lnTo>
                  <a:pt x="106" y="66"/>
                </a:lnTo>
                <a:lnTo>
                  <a:pt x="107" y="79"/>
                </a:lnTo>
                <a:lnTo>
                  <a:pt x="106" y="92"/>
                </a:lnTo>
                <a:lnTo>
                  <a:pt x="104" y="103"/>
                </a:lnTo>
                <a:lnTo>
                  <a:pt x="101" y="114"/>
                </a:lnTo>
                <a:lnTo>
                  <a:pt x="96" y="121"/>
                </a:lnTo>
                <a:lnTo>
                  <a:pt x="90" y="128"/>
                </a:lnTo>
                <a:lnTo>
                  <a:pt x="84" y="133"/>
                </a:lnTo>
                <a:lnTo>
                  <a:pt x="75" y="135"/>
                </a:lnTo>
                <a:lnTo>
                  <a:pt x="66" y="136"/>
                </a:lnTo>
                <a:lnTo>
                  <a:pt x="56" y="135"/>
                </a:lnTo>
                <a:lnTo>
                  <a:pt x="48" y="133"/>
                </a:lnTo>
                <a:lnTo>
                  <a:pt x="41" y="128"/>
                </a:lnTo>
                <a:lnTo>
                  <a:pt x="34" y="121"/>
                </a:lnTo>
                <a:lnTo>
                  <a:pt x="30" y="114"/>
                </a:lnTo>
                <a:lnTo>
                  <a:pt x="27" y="103"/>
                </a:lnTo>
                <a:lnTo>
                  <a:pt x="25" y="92"/>
                </a:lnTo>
                <a:lnTo>
                  <a:pt x="24" y="79"/>
                </a:lnTo>
                <a:close/>
              </a:path>
            </a:pathLst>
          </a:custGeom>
          <a:solidFill>
            <a:srgbClr val="000080"/>
          </a:solidFill>
          <a:ln w="9525">
            <a:noFill/>
            <a:round/>
            <a:headEnd/>
            <a:tailEnd/>
          </a:ln>
        </p:spPr>
        <p:txBody>
          <a:bodyPr/>
          <a:lstStyle/>
          <a:p>
            <a:endParaRPr lang="ru-RU"/>
          </a:p>
        </p:txBody>
      </p:sp>
      <p:sp>
        <p:nvSpPr>
          <p:cNvPr id="24094" name="Freeform 542"/>
          <p:cNvSpPr>
            <a:spLocks/>
          </p:cNvSpPr>
          <p:nvPr/>
        </p:nvSpPr>
        <p:spPr bwMode="auto">
          <a:xfrm>
            <a:off x="5695950" y="5440363"/>
            <a:ext cx="88900" cy="80962"/>
          </a:xfrm>
          <a:custGeom>
            <a:avLst/>
            <a:gdLst>
              <a:gd name="T0" fmla="*/ 190 w 190"/>
              <a:gd name="T1" fmla="*/ 155 h 155"/>
              <a:gd name="T2" fmla="*/ 190 w 190"/>
              <a:gd name="T3" fmla="*/ 59 h 155"/>
              <a:gd name="T4" fmla="*/ 188 w 190"/>
              <a:gd name="T5" fmla="*/ 38 h 155"/>
              <a:gd name="T6" fmla="*/ 184 w 190"/>
              <a:gd name="T7" fmla="*/ 21 h 155"/>
              <a:gd name="T8" fmla="*/ 169 w 190"/>
              <a:gd name="T9" fmla="*/ 6 h 155"/>
              <a:gd name="T10" fmla="*/ 146 w 190"/>
              <a:gd name="T11" fmla="*/ 0 h 155"/>
              <a:gd name="T12" fmla="*/ 121 w 190"/>
              <a:gd name="T13" fmla="*/ 6 h 155"/>
              <a:gd name="T14" fmla="*/ 102 w 190"/>
              <a:gd name="T15" fmla="*/ 23 h 155"/>
              <a:gd name="T16" fmla="*/ 95 w 190"/>
              <a:gd name="T17" fmla="*/ 13 h 155"/>
              <a:gd name="T18" fmla="*/ 86 w 190"/>
              <a:gd name="T19" fmla="*/ 6 h 155"/>
              <a:gd name="T20" fmla="*/ 77 w 190"/>
              <a:gd name="T21" fmla="*/ 1 h 155"/>
              <a:gd name="T22" fmla="*/ 64 w 190"/>
              <a:gd name="T23" fmla="*/ 0 h 155"/>
              <a:gd name="T24" fmla="*/ 51 w 190"/>
              <a:gd name="T25" fmla="*/ 1 h 155"/>
              <a:gd name="T26" fmla="*/ 40 w 190"/>
              <a:gd name="T27" fmla="*/ 6 h 155"/>
              <a:gd name="T28" fmla="*/ 30 w 190"/>
              <a:gd name="T29" fmla="*/ 14 h 155"/>
              <a:gd name="T30" fmla="*/ 22 w 190"/>
              <a:gd name="T31" fmla="*/ 24 h 155"/>
              <a:gd name="T32" fmla="*/ 0 w 190"/>
              <a:gd name="T33" fmla="*/ 3 h 155"/>
              <a:gd name="T34" fmla="*/ 23 w 190"/>
              <a:gd name="T35" fmla="*/ 155 h 155"/>
              <a:gd name="T36" fmla="*/ 24 w 190"/>
              <a:gd name="T37" fmla="*/ 56 h 155"/>
              <a:gd name="T38" fmla="*/ 28 w 190"/>
              <a:gd name="T39" fmla="*/ 39 h 155"/>
              <a:gd name="T40" fmla="*/ 38 w 190"/>
              <a:gd name="T41" fmla="*/ 29 h 155"/>
              <a:gd name="T42" fmla="*/ 50 w 190"/>
              <a:gd name="T43" fmla="*/ 23 h 155"/>
              <a:gd name="T44" fmla="*/ 65 w 190"/>
              <a:gd name="T45" fmla="*/ 23 h 155"/>
              <a:gd name="T46" fmla="*/ 75 w 190"/>
              <a:gd name="T47" fmla="*/ 28 h 155"/>
              <a:gd name="T48" fmla="*/ 81 w 190"/>
              <a:gd name="T49" fmla="*/ 37 h 155"/>
              <a:gd name="T50" fmla="*/ 83 w 190"/>
              <a:gd name="T51" fmla="*/ 52 h 155"/>
              <a:gd name="T52" fmla="*/ 83 w 190"/>
              <a:gd name="T53" fmla="*/ 155 h 155"/>
              <a:gd name="T54" fmla="*/ 106 w 190"/>
              <a:gd name="T55" fmla="*/ 65 h 155"/>
              <a:gd name="T56" fmla="*/ 108 w 190"/>
              <a:gd name="T57" fmla="*/ 46 h 155"/>
              <a:gd name="T58" fmla="*/ 116 w 190"/>
              <a:gd name="T59" fmla="*/ 34 h 155"/>
              <a:gd name="T60" fmla="*/ 126 w 190"/>
              <a:gd name="T61" fmla="*/ 24 h 155"/>
              <a:gd name="T62" fmla="*/ 141 w 190"/>
              <a:gd name="T63" fmla="*/ 22 h 155"/>
              <a:gd name="T64" fmla="*/ 154 w 190"/>
              <a:gd name="T65" fmla="*/ 24 h 155"/>
              <a:gd name="T66" fmla="*/ 161 w 190"/>
              <a:gd name="T67" fmla="*/ 31 h 155"/>
              <a:gd name="T68" fmla="*/ 165 w 190"/>
              <a:gd name="T69" fmla="*/ 44 h 155"/>
              <a:gd name="T70" fmla="*/ 166 w 190"/>
              <a:gd name="T71" fmla="*/ 62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0"/>
              <a:gd name="T109" fmla="*/ 0 h 155"/>
              <a:gd name="T110" fmla="*/ 190 w 190"/>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0" h="155">
                <a:moveTo>
                  <a:pt x="166" y="155"/>
                </a:moveTo>
                <a:lnTo>
                  <a:pt x="190" y="155"/>
                </a:lnTo>
                <a:lnTo>
                  <a:pt x="190" y="64"/>
                </a:lnTo>
                <a:lnTo>
                  <a:pt x="190" y="59"/>
                </a:lnTo>
                <a:lnTo>
                  <a:pt x="190" y="48"/>
                </a:lnTo>
                <a:lnTo>
                  <a:pt x="188" y="38"/>
                </a:lnTo>
                <a:lnTo>
                  <a:pt x="187" y="29"/>
                </a:lnTo>
                <a:lnTo>
                  <a:pt x="184" y="21"/>
                </a:lnTo>
                <a:lnTo>
                  <a:pt x="178" y="11"/>
                </a:lnTo>
                <a:lnTo>
                  <a:pt x="169" y="6"/>
                </a:lnTo>
                <a:lnTo>
                  <a:pt x="159" y="1"/>
                </a:lnTo>
                <a:lnTo>
                  <a:pt x="146" y="0"/>
                </a:lnTo>
                <a:lnTo>
                  <a:pt x="133" y="1"/>
                </a:lnTo>
                <a:lnTo>
                  <a:pt x="121" y="6"/>
                </a:lnTo>
                <a:lnTo>
                  <a:pt x="111" y="13"/>
                </a:lnTo>
                <a:lnTo>
                  <a:pt x="102" y="23"/>
                </a:lnTo>
                <a:lnTo>
                  <a:pt x="99" y="17"/>
                </a:lnTo>
                <a:lnTo>
                  <a:pt x="95" y="13"/>
                </a:lnTo>
                <a:lnTo>
                  <a:pt x="90" y="9"/>
                </a:lnTo>
                <a:lnTo>
                  <a:pt x="86" y="6"/>
                </a:lnTo>
                <a:lnTo>
                  <a:pt x="82" y="3"/>
                </a:lnTo>
                <a:lnTo>
                  <a:pt x="77" y="1"/>
                </a:lnTo>
                <a:lnTo>
                  <a:pt x="70" y="0"/>
                </a:lnTo>
                <a:lnTo>
                  <a:pt x="64" y="0"/>
                </a:lnTo>
                <a:lnTo>
                  <a:pt x="58" y="0"/>
                </a:lnTo>
                <a:lnTo>
                  <a:pt x="51" y="1"/>
                </a:lnTo>
                <a:lnTo>
                  <a:pt x="45" y="3"/>
                </a:lnTo>
                <a:lnTo>
                  <a:pt x="40" y="6"/>
                </a:lnTo>
                <a:lnTo>
                  <a:pt x="35" y="9"/>
                </a:lnTo>
                <a:lnTo>
                  <a:pt x="30" y="14"/>
                </a:lnTo>
                <a:lnTo>
                  <a:pt x="26" y="18"/>
                </a:lnTo>
                <a:lnTo>
                  <a:pt x="22" y="24"/>
                </a:lnTo>
                <a:lnTo>
                  <a:pt x="22" y="3"/>
                </a:lnTo>
                <a:lnTo>
                  <a:pt x="0" y="3"/>
                </a:lnTo>
                <a:lnTo>
                  <a:pt x="0" y="155"/>
                </a:lnTo>
                <a:lnTo>
                  <a:pt x="23" y="155"/>
                </a:lnTo>
                <a:lnTo>
                  <a:pt x="23" y="65"/>
                </a:lnTo>
                <a:lnTo>
                  <a:pt x="24" y="56"/>
                </a:lnTo>
                <a:lnTo>
                  <a:pt x="25" y="46"/>
                </a:lnTo>
                <a:lnTo>
                  <a:pt x="28" y="39"/>
                </a:lnTo>
                <a:lnTo>
                  <a:pt x="32" y="34"/>
                </a:lnTo>
                <a:lnTo>
                  <a:pt x="38" y="29"/>
                </a:lnTo>
                <a:lnTo>
                  <a:pt x="43" y="25"/>
                </a:lnTo>
                <a:lnTo>
                  <a:pt x="50" y="23"/>
                </a:lnTo>
                <a:lnTo>
                  <a:pt x="58" y="22"/>
                </a:lnTo>
                <a:lnTo>
                  <a:pt x="65" y="23"/>
                </a:lnTo>
                <a:lnTo>
                  <a:pt x="70" y="24"/>
                </a:lnTo>
                <a:lnTo>
                  <a:pt x="75" y="28"/>
                </a:lnTo>
                <a:lnTo>
                  <a:pt x="78" y="31"/>
                </a:lnTo>
                <a:lnTo>
                  <a:pt x="81" y="37"/>
                </a:lnTo>
                <a:lnTo>
                  <a:pt x="82" y="44"/>
                </a:lnTo>
                <a:lnTo>
                  <a:pt x="83" y="52"/>
                </a:lnTo>
                <a:lnTo>
                  <a:pt x="83" y="62"/>
                </a:lnTo>
                <a:lnTo>
                  <a:pt x="83" y="155"/>
                </a:lnTo>
                <a:lnTo>
                  <a:pt x="106" y="155"/>
                </a:lnTo>
                <a:lnTo>
                  <a:pt x="106" y="65"/>
                </a:lnTo>
                <a:lnTo>
                  <a:pt x="107" y="56"/>
                </a:lnTo>
                <a:lnTo>
                  <a:pt x="108" y="46"/>
                </a:lnTo>
                <a:lnTo>
                  <a:pt x="111" y="39"/>
                </a:lnTo>
                <a:lnTo>
                  <a:pt x="116" y="34"/>
                </a:lnTo>
                <a:lnTo>
                  <a:pt x="121" y="29"/>
                </a:lnTo>
                <a:lnTo>
                  <a:pt x="126" y="24"/>
                </a:lnTo>
                <a:lnTo>
                  <a:pt x="134" y="23"/>
                </a:lnTo>
                <a:lnTo>
                  <a:pt x="141" y="22"/>
                </a:lnTo>
                <a:lnTo>
                  <a:pt x="148" y="23"/>
                </a:lnTo>
                <a:lnTo>
                  <a:pt x="154" y="24"/>
                </a:lnTo>
                <a:lnTo>
                  <a:pt x="158" y="28"/>
                </a:lnTo>
                <a:lnTo>
                  <a:pt x="161" y="31"/>
                </a:lnTo>
                <a:lnTo>
                  <a:pt x="164" y="37"/>
                </a:lnTo>
                <a:lnTo>
                  <a:pt x="165" y="44"/>
                </a:lnTo>
                <a:lnTo>
                  <a:pt x="166" y="52"/>
                </a:lnTo>
                <a:lnTo>
                  <a:pt x="166" y="62"/>
                </a:lnTo>
                <a:lnTo>
                  <a:pt x="166" y="155"/>
                </a:lnTo>
                <a:close/>
              </a:path>
            </a:pathLst>
          </a:custGeom>
          <a:solidFill>
            <a:srgbClr val="000080"/>
          </a:solidFill>
          <a:ln w="9525">
            <a:noFill/>
            <a:round/>
            <a:headEnd/>
            <a:tailEnd/>
          </a:ln>
        </p:spPr>
        <p:txBody>
          <a:bodyPr/>
          <a:lstStyle/>
          <a:p>
            <a:endParaRPr lang="ru-RU"/>
          </a:p>
        </p:txBody>
      </p:sp>
      <p:sp>
        <p:nvSpPr>
          <p:cNvPr id="24095" name="Freeform 543"/>
          <p:cNvSpPr>
            <a:spLocks noEditPoints="1"/>
          </p:cNvSpPr>
          <p:nvPr/>
        </p:nvSpPr>
        <p:spPr bwMode="auto">
          <a:xfrm>
            <a:off x="5800725" y="5411788"/>
            <a:ext cx="9525" cy="109537"/>
          </a:xfrm>
          <a:custGeom>
            <a:avLst/>
            <a:gdLst>
              <a:gd name="T0" fmla="*/ 0 w 23"/>
              <a:gd name="T1" fmla="*/ 208 h 208"/>
              <a:gd name="T2" fmla="*/ 23 w 23"/>
              <a:gd name="T3" fmla="*/ 208 h 208"/>
              <a:gd name="T4" fmla="*/ 23 w 23"/>
              <a:gd name="T5" fmla="*/ 56 h 208"/>
              <a:gd name="T6" fmla="*/ 0 w 23"/>
              <a:gd name="T7" fmla="*/ 56 h 208"/>
              <a:gd name="T8" fmla="*/ 0 w 23"/>
              <a:gd name="T9" fmla="*/ 208 h 208"/>
              <a:gd name="T10" fmla="*/ 0 w 23"/>
              <a:gd name="T11" fmla="*/ 28 h 208"/>
              <a:gd name="T12" fmla="*/ 23 w 23"/>
              <a:gd name="T13" fmla="*/ 28 h 208"/>
              <a:gd name="T14" fmla="*/ 23 w 23"/>
              <a:gd name="T15" fmla="*/ 0 h 208"/>
              <a:gd name="T16" fmla="*/ 0 w 23"/>
              <a:gd name="T17" fmla="*/ 0 h 208"/>
              <a:gd name="T18" fmla="*/ 0 w 23"/>
              <a:gd name="T19" fmla="*/ 28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4096" name="Freeform 544"/>
          <p:cNvSpPr>
            <a:spLocks/>
          </p:cNvSpPr>
          <p:nvPr/>
        </p:nvSpPr>
        <p:spPr bwMode="auto">
          <a:xfrm>
            <a:off x="5827713" y="5440363"/>
            <a:ext cx="53975" cy="80962"/>
          </a:xfrm>
          <a:custGeom>
            <a:avLst/>
            <a:gdLst>
              <a:gd name="T0" fmla="*/ 91 w 114"/>
              <a:gd name="T1" fmla="*/ 155 h 155"/>
              <a:gd name="T2" fmla="*/ 114 w 114"/>
              <a:gd name="T3" fmla="*/ 155 h 155"/>
              <a:gd name="T4" fmla="*/ 114 w 114"/>
              <a:gd name="T5" fmla="*/ 64 h 155"/>
              <a:gd name="T6" fmla="*/ 114 w 114"/>
              <a:gd name="T7" fmla="*/ 57 h 155"/>
              <a:gd name="T8" fmla="*/ 114 w 114"/>
              <a:gd name="T9" fmla="*/ 46 h 155"/>
              <a:gd name="T10" fmla="*/ 113 w 114"/>
              <a:gd name="T11" fmla="*/ 37 h 155"/>
              <a:gd name="T12" fmla="*/ 112 w 114"/>
              <a:gd name="T13" fmla="*/ 28 h 155"/>
              <a:gd name="T14" fmla="*/ 108 w 114"/>
              <a:gd name="T15" fmla="*/ 21 h 155"/>
              <a:gd name="T16" fmla="*/ 105 w 114"/>
              <a:gd name="T17" fmla="*/ 15 h 155"/>
              <a:gd name="T18" fmla="*/ 101 w 114"/>
              <a:gd name="T19" fmla="*/ 11 h 155"/>
              <a:gd name="T20" fmla="*/ 97 w 114"/>
              <a:gd name="T21" fmla="*/ 8 h 155"/>
              <a:gd name="T22" fmla="*/ 92 w 114"/>
              <a:gd name="T23" fmla="*/ 4 h 155"/>
              <a:gd name="T24" fmla="*/ 87 w 114"/>
              <a:gd name="T25" fmla="*/ 2 h 155"/>
              <a:gd name="T26" fmla="*/ 80 w 114"/>
              <a:gd name="T27" fmla="*/ 1 h 155"/>
              <a:gd name="T28" fmla="*/ 73 w 114"/>
              <a:gd name="T29" fmla="*/ 0 h 155"/>
              <a:gd name="T30" fmla="*/ 66 w 114"/>
              <a:gd name="T31" fmla="*/ 0 h 155"/>
              <a:gd name="T32" fmla="*/ 59 w 114"/>
              <a:gd name="T33" fmla="*/ 0 h 155"/>
              <a:gd name="T34" fmla="*/ 53 w 114"/>
              <a:gd name="T35" fmla="*/ 1 h 155"/>
              <a:gd name="T36" fmla="*/ 47 w 114"/>
              <a:gd name="T37" fmla="*/ 3 h 155"/>
              <a:gd name="T38" fmla="*/ 41 w 114"/>
              <a:gd name="T39" fmla="*/ 6 h 155"/>
              <a:gd name="T40" fmla="*/ 36 w 114"/>
              <a:gd name="T41" fmla="*/ 9 h 155"/>
              <a:gd name="T42" fmla="*/ 31 w 114"/>
              <a:gd name="T43" fmla="*/ 14 h 155"/>
              <a:gd name="T44" fmla="*/ 27 w 114"/>
              <a:gd name="T45" fmla="*/ 20 h 155"/>
              <a:gd name="T46" fmla="*/ 22 w 114"/>
              <a:gd name="T47" fmla="*/ 25 h 155"/>
              <a:gd name="T48" fmla="*/ 22 w 114"/>
              <a:gd name="T49" fmla="*/ 3 h 155"/>
              <a:gd name="T50" fmla="*/ 0 w 114"/>
              <a:gd name="T51" fmla="*/ 3 h 155"/>
              <a:gd name="T52" fmla="*/ 0 w 114"/>
              <a:gd name="T53" fmla="*/ 155 h 155"/>
              <a:gd name="T54" fmla="*/ 23 w 114"/>
              <a:gd name="T55" fmla="*/ 155 h 155"/>
              <a:gd name="T56" fmla="*/ 23 w 114"/>
              <a:gd name="T57" fmla="*/ 68 h 155"/>
              <a:gd name="T58" fmla="*/ 25 w 114"/>
              <a:gd name="T59" fmla="*/ 58 h 155"/>
              <a:gd name="T60" fmla="*/ 27 w 114"/>
              <a:gd name="T61" fmla="*/ 49 h 155"/>
              <a:gd name="T62" fmla="*/ 30 w 114"/>
              <a:gd name="T63" fmla="*/ 41 h 155"/>
              <a:gd name="T64" fmla="*/ 34 w 114"/>
              <a:gd name="T65" fmla="*/ 34 h 155"/>
              <a:gd name="T66" fmla="*/ 40 w 114"/>
              <a:gd name="T67" fmla="*/ 29 h 155"/>
              <a:gd name="T68" fmla="*/ 47 w 114"/>
              <a:gd name="T69" fmla="*/ 25 h 155"/>
              <a:gd name="T70" fmla="*/ 55 w 114"/>
              <a:gd name="T71" fmla="*/ 23 h 155"/>
              <a:gd name="T72" fmla="*/ 64 w 114"/>
              <a:gd name="T73" fmla="*/ 22 h 155"/>
              <a:gd name="T74" fmla="*/ 71 w 114"/>
              <a:gd name="T75" fmla="*/ 23 h 155"/>
              <a:gd name="T76" fmla="*/ 77 w 114"/>
              <a:gd name="T77" fmla="*/ 24 h 155"/>
              <a:gd name="T78" fmla="*/ 81 w 114"/>
              <a:gd name="T79" fmla="*/ 28 h 155"/>
              <a:gd name="T80" fmla="*/ 86 w 114"/>
              <a:gd name="T81" fmla="*/ 31 h 155"/>
              <a:gd name="T82" fmla="*/ 88 w 114"/>
              <a:gd name="T83" fmla="*/ 37 h 155"/>
              <a:gd name="T84" fmla="*/ 90 w 114"/>
              <a:gd name="T85" fmla="*/ 44 h 155"/>
              <a:gd name="T86" fmla="*/ 91 w 114"/>
              <a:gd name="T87" fmla="*/ 52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6"/>
                </a:lnTo>
                <a:lnTo>
                  <a:pt x="113" y="37"/>
                </a:lnTo>
                <a:lnTo>
                  <a:pt x="112" y="28"/>
                </a:lnTo>
                <a:lnTo>
                  <a:pt x="108" y="21"/>
                </a:lnTo>
                <a:lnTo>
                  <a:pt x="105" y="15"/>
                </a:lnTo>
                <a:lnTo>
                  <a:pt x="101" y="11"/>
                </a:lnTo>
                <a:lnTo>
                  <a:pt x="97" y="8"/>
                </a:lnTo>
                <a:lnTo>
                  <a:pt x="92" y="4"/>
                </a:lnTo>
                <a:lnTo>
                  <a:pt x="87" y="2"/>
                </a:lnTo>
                <a:lnTo>
                  <a:pt x="80" y="1"/>
                </a:lnTo>
                <a:lnTo>
                  <a:pt x="73" y="0"/>
                </a:lnTo>
                <a:lnTo>
                  <a:pt x="66" y="0"/>
                </a:lnTo>
                <a:lnTo>
                  <a:pt x="59" y="0"/>
                </a:lnTo>
                <a:lnTo>
                  <a:pt x="53" y="1"/>
                </a:lnTo>
                <a:lnTo>
                  <a:pt x="47" y="3"/>
                </a:lnTo>
                <a:lnTo>
                  <a:pt x="41" y="6"/>
                </a:lnTo>
                <a:lnTo>
                  <a:pt x="36" y="9"/>
                </a:lnTo>
                <a:lnTo>
                  <a:pt x="31" y="14"/>
                </a:lnTo>
                <a:lnTo>
                  <a:pt x="27" y="20"/>
                </a:lnTo>
                <a:lnTo>
                  <a:pt x="22" y="25"/>
                </a:lnTo>
                <a:lnTo>
                  <a:pt x="22" y="3"/>
                </a:lnTo>
                <a:lnTo>
                  <a:pt x="0" y="3"/>
                </a:lnTo>
                <a:lnTo>
                  <a:pt x="0" y="155"/>
                </a:lnTo>
                <a:lnTo>
                  <a:pt x="23" y="155"/>
                </a:lnTo>
                <a:lnTo>
                  <a:pt x="23" y="68"/>
                </a:lnTo>
                <a:lnTo>
                  <a:pt x="25" y="58"/>
                </a:lnTo>
                <a:lnTo>
                  <a:pt x="27" y="49"/>
                </a:lnTo>
                <a:lnTo>
                  <a:pt x="30" y="41"/>
                </a:lnTo>
                <a:lnTo>
                  <a:pt x="34" y="34"/>
                </a:lnTo>
                <a:lnTo>
                  <a:pt x="40" y="29"/>
                </a:lnTo>
                <a:lnTo>
                  <a:pt x="47" y="25"/>
                </a:lnTo>
                <a:lnTo>
                  <a:pt x="55" y="23"/>
                </a:lnTo>
                <a:lnTo>
                  <a:pt x="64" y="22"/>
                </a:lnTo>
                <a:lnTo>
                  <a:pt x="71" y="23"/>
                </a:lnTo>
                <a:lnTo>
                  <a:pt x="77" y="24"/>
                </a:lnTo>
                <a:lnTo>
                  <a:pt x="81" y="28"/>
                </a:lnTo>
                <a:lnTo>
                  <a:pt x="86"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4097" name="Freeform 545"/>
          <p:cNvSpPr>
            <a:spLocks noEditPoints="1"/>
          </p:cNvSpPr>
          <p:nvPr/>
        </p:nvSpPr>
        <p:spPr bwMode="auto">
          <a:xfrm>
            <a:off x="5899150" y="5411788"/>
            <a:ext cx="9525" cy="109537"/>
          </a:xfrm>
          <a:custGeom>
            <a:avLst/>
            <a:gdLst>
              <a:gd name="T0" fmla="*/ 0 w 23"/>
              <a:gd name="T1" fmla="*/ 208 h 208"/>
              <a:gd name="T2" fmla="*/ 23 w 23"/>
              <a:gd name="T3" fmla="*/ 208 h 208"/>
              <a:gd name="T4" fmla="*/ 23 w 23"/>
              <a:gd name="T5" fmla="*/ 56 h 208"/>
              <a:gd name="T6" fmla="*/ 0 w 23"/>
              <a:gd name="T7" fmla="*/ 56 h 208"/>
              <a:gd name="T8" fmla="*/ 0 w 23"/>
              <a:gd name="T9" fmla="*/ 208 h 208"/>
              <a:gd name="T10" fmla="*/ 0 w 23"/>
              <a:gd name="T11" fmla="*/ 28 h 208"/>
              <a:gd name="T12" fmla="*/ 23 w 23"/>
              <a:gd name="T13" fmla="*/ 28 h 208"/>
              <a:gd name="T14" fmla="*/ 23 w 23"/>
              <a:gd name="T15" fmla="*/ 0 h 208"/>
              <a:gd name="T16" fmla="*/ 0 w 23"/>
              <a:gd name="T17" fmla="*/ 0 h 208"/>
              <a:gd name="T18" fmla="*/ 0 w 23"/>
              <a:gd name="T19" fmla="*/ 28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4098" name="Freeform 546"/>
          <p:cNvSpPr>
            <a:spLocks noEditPoints="1"/>
          </p:cNvSpPr>
          <p:nvPr/>
        </p:nvSpPr>
        <p:spPr bwMode="auto">
          <a:xfrm>
            <a:off x="5922963" y="5440363"/>
            <a:ext cx="58737" cy="112712"/>
          </a:xfrm>
          <a:custGeom>
            <a:avLst/>
            <a:gdLst>
              <a:gd name="T0" fmla="*/ 104 w 126"/>
              <a:gd name="T1" fmla="*/ 215 h 215"/>
              <a:gd name="T2" fmla="*/ 126 w 126"/>
              <a:gd name="T3" fmla="*/ 3 h 215"/>
              <a:gd name="T4" fmla="*/ 104 w 126"/>
              <a:gd name="T5" fmla="*/ 25 h 215"/>
              <a:gd name="T6" fmla="*/ 96 w 126"/>
              <a:gd name="T7" fmla="*/ 14 h 215"/>
              <a:gd name="T8" fmla="*/ 85 w 126"/>
              <a:gd name="T9" fmla="*/ 6 h 215"/>
              <a:gd name="T10" fmla="*/ 73 w 126"/>
              <a:gd name="T11" fmla="*/ 1 h 215"/>
              <a:gd name="T12" fmla="*/ 60 w 126"/>
              <a:gd name="T13" fmla="*/ 0 h 215"/>
              <a:gd name="T14" fmla="*/ 35 w 126"/>
              <a:gd name="T15" fmla="*/ 6 h 215"/>
              <a:gd name="T16" fmla="*/ 16 w 126"/>
              <a:gd name="T17" fmla="*/ 21 h 215"/>
              <a:gd name="T18" fmla="*/ 4 w 126"/>
              <a:gd name="T19" fmla="*/ 45 h 215"/>
              <a:gd name="T20" fmla="*/ 0 w 126"/>
              <a:gd name="T21" fmla="*/ 79 h 215"/>
              <a:gd name="T22" fmla="*/ 4 w 126"/>
              <a:gd name="T23" fmla="*/ 112 h 215"/>
              <a:gd name="T24" fmla="*/ 16 w 126"/>
              <a:gd name="T25" fmla="*/ 137 h 215"/>
              <a:gd name="T26" fmla="*/ 35 w 126"/>
              <a:gd name="T27" fmla="*/ 152 h 215"/>
              <a:gd name="T28" fmla="*/ 60 w 126"/>
              <a:gd name="T29" fmla="*/ 158 h 215"/>
              <a:gd name="T30" fmla="*/ 73 w 126"/>
              <a:gd name="T31" fmla="*/ 157 h 215"/>
              <a:gd name="T32" fmla="*/ 86 w 126"/>
              <a:gd name="T33" fmla="*/ 152 h 215"/>
              <a:gd name="T34" fmla="*/ 97 w 126"/>
              <a:gd name="T35" fmla="*/ 144 h 215"/>
              <a:gd name="T36" fmla="*/ 104 w 126"/>
              <a:gd name="T37" fmla="*/ 134 h 215"/>
              <a:gd name="T38" fmla="*/ 25 w 126"/>
              <a:gd name="T39" fmla="*/ 65 h 215"/>
              <a:gd name="T40" fmla="*/ 30 w 126"/>
              <a:gd name="T41" fmla="*/ 45 h 215"/>
              <a:gd name="T42" fmla="*/ 41 w 126"/>
              <a:gd name="T43" fmla="*/ 31 h 215"/>
              <a:gd name="T44" fmla="*/ 55 w 126"/>
              <a:gd name="T45" fmla="*/ 24 h 215"/>
              <a:gd name="T46" fmla="*/ 73 w 126"/>
              <a:gd name="T47" fmla="*/ 24 h 215"/>
              <a:gd name="T48" fmla="*/ 88 w 126"/>
              <a:gd name="T49" fmla="*/ 31 h 215"/>
              <a:gd name="T50" fmla="*/ 99 w 126"/>
              <a:gd name="T51" fmla="*/ 45 h 215"/>
              <a:gd name="T52" fmla="*/ 104 w 126"/>
              <a:gd name="T53" fmla="*/ 66 h 215"/>
              <a:gd name="T54" fmla="*/ 104 w 126"/>
              <a:gd name="T55" fmla="*/ 92 h 215"/>
              <a:gd name="T56" fmla="*/ 99 w 126"/>
              <a:gd name="T57" fmla="*/ 114 h 215"/>
              <a:gd name="T58" fmla="*/ 89 w 126"/>
              <a:gd name="T59" fmla="*/ 128 h 215"/>
              <a:gd name="T60" fmla="*/ 74 w 126"/>
              <a:gd name="T61" fmla="*/ 135 h 215"/>
              <a:gd name="T62" fmla="*/ 57 w 126"/>
              <a:gd name="T63" fmla="*/ 135 h 215"/>
              <a:gd name="T64" fmla="*/ 41 w 126"/>
              <a:gd name="T65" fmla="*/ 128 h 215"/>
              <a:gd name="T66" fmla="*/ 30 w 126"/>
              <a:gd name="T67" fmla="*/ 113 h 215"/>
              <a:gd name="T68" fmla="*/ 25 w 126"/>
              <a:gd name="T69" fmla="*/ 91 h 2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6"/>
              <a:gd name="T106" fmla="*/ 0 h 215"/>
              <a:gd name="T107" fmla="*/ 126 w 126"/>
              <a:gd name="T108" fmla="*/ 215 h 2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6" h="215">
                <a:moveTo>
                  <a:pt x="104" y="134"/>
                </a:moveTo>
                <a:lnTo>
                  <a:pt x="104" y="215"/>
                </a:lnTo>
                <a:lnTo>
                  <a:pt x="126" y="215"/>
                </a:lnTo>
                <a:lnTo>
                  <a:pt x="126" y="3"/>
                </a:lnTo>
                <a:lnTo>
                  <a:pt x="104" y="3"/>
                </a:lnTo>
                <a:lnTo>
                  <a:pt x="104" y="25"/>
                </a:lnTo>
                <a:lnTo>
                  <a:pt x="100" y="20"/>
                </a:lnTo>
                <a:lnTo>
                  <a:pt x="96" y="14"/>
                </a:lnTo>
                <a:lnTo>
                  <a:pt x="90" y="10"/>
                </a:lnTo>
                <a:lnTo>
                  <a:pt x="85" y="6"/>
                </a:lnTo>
                <a:lnTo>
                  <a:pt x="80" y="3"/>
                </a:lnTo>
                <a:lnTo>
                  <a:pt x="73" y="1"/>
                </a:lnTo>
                <a:lnTo>
                  <a:pt x="67" y="0"/>
                </a:lnTo>
                <a:lnTo>
                  <a:pt x="60" y="0"/>
                </a:lnTo>
                <a:lnTo>
                  <a:pt x="47" y="1"/>
                </a:lnTo>
                <a:lnTo>
                  <a:pt x="35" y="6"/>
                </a:lnTo>
                <a:lnTo>
                  <a:pt x="25" y="11"/>
                </a:lnTo>
                <a:lnTo>
                  <a:pt x="16" y="21"/>
                </a:lnTo>
                <a:lnTo>
                  <a:pt x="9" y="32"/>
                </a:lnTo>
                <a:lnTo>
                  <a:pt x="4" y="45"/>
                </a:lnTo>
                <a:lnTo>
                  <a:pt x="1" y="62"/>
                </a:lnTo>
                <a:lnTo>
                  <a:pt x="0" y="79"/>
                </a:lnTo>
                <a:lnTo>
                  <a:pt x="1" y="96"/>
                </a:lnTo>
                <a:lnTo>
                  <a:pt x="4" y="112"/>
                </a:lnTo>
                <a:lnTo>
                  <a:pt x="9" y="126"/>
                </a:lnTo>
                <a:lnTo>
                  <a:pt x="16" y="137"/>
                </a:lnTo>
                <a:lnTo>
                  <a:pt x="25" y="147"/>
                </a:lnTo>
                <a:lnTo>
                  <a:pt x="35" y="152"/>
                </a:lnTo>
                <a:lnTo>
                  <a:pt x="47" y="157"/>
                </a:lnTo>
                <a:lnTo>
                  <a:pt x="60" y="158"/>
                </a:lnTo>
                <a:lnTo>
                  <a:pt x="67" y="158"/>
                </a:lnTo>
                <a:lnTo>
                  <a:pt x="73" y="157"/>
                </a:lnTo>
                <a:lnTo>
                  <a:pt x="80" y="155"/>
                </a:lnTo>
                <a:lnTo>
                  <a:pt x="86" y="152"/>
                </a:lnTo>
                <a:lnTo>
                  <a:pt x="91" y="149"/>
                </a:lnTo>
                <a:lnTo>
                  <a:pt x="97" y="144"/>
                </a:lnTo>
                <a:lnTo>
                  <a:pt x="101" y="140"/>
                </a:lnTo>
                <a:lnTo>
                  <a:pt x="104" y="134"/>
                </a:lnTo>
                <a:close/>
                <a:moveTo>
                  <a:pt x="24" y="78"/>
                </a:moveTo>
                <a:lnTo>
                  <a:pt x="25" y="65"/>
                </a:lnTo>
                <a:lnTo>
                  <a:pt x="27" y="55"/>
                </a:lnTo>
                <a:lnTo>
                  <a:pt x="30" y="45"/>
                </a:lnTo>
                <a:lnTo>
                  <a:pt x="35" y="37"/>
                </a:lnTo>
                <a:lnTo>
                  <a:pt x="41" y="31"/>
                </a:lnTo>
                <a:lnTo>
                  <a:pt x="48" y="27"/>
                </a:lnTo>
                <a:lnTo>
                  <a:pt x="55" y="24"/>
                </a:lnTo>
                <a:lnTo>
                  <a:pt x="65" y="23"/>
                </a:lnTo>
                <a:lnTo>
                  <a:pt x="73" y="24"/>
                </a:lnTo>
                <a:lnTo>
                  <a:pt x="82" y="27"/>
                </a:lnTo>
                <a:lnTo>
                  <a:pt x="88" y="31"/>
                </a:lnTo>
                <a:lnTo>
                  <a:pt x="94" y="38"/>
                </a:lnTo>
                <a:lnTo>
                  <a:pt x="99" y="45"/>
                </a:lnTo>
                <a:lnTo>
                  <a:pt x="102" y="56"/>
                </a:lnTo>
                <a:lnTo>
                  <a:pt x="104" y="66"/>
                </a:lnTo>
                <a:lnTo>
                  <a:pt x="105" y="79"/>
                </a:lnTo>
                <a:lnTo>
                  <a:pt x="104" y="92"/>
                </a:lnTo>
                <a:lnTo>
                  <a:pt x="102" y="103"/>
                </a:lnTo>
                <a:lnTo>
                  <a:pt x="99" y="114"/>
                </a:lnTo>
                <a:lnTo>
                  <a:pt x="94" y="121"/>
                </a:lnTo>
                <a:lnTo>
                  <a:pt x="89" y="128"/>
                </a:lnTo>
                <a:lnTo>
                  <a:pt x="82" y="133"/>
                </a:lnTo>
                <a:lnTo>
                  <a:pt x="74" y="135"/>
                </a:lnTo>
                <a:lnTo>
                  <a:pt x="66" y="136"/>
                </a:lnTo>
                <a:lnTo>
                  <a:pt x="57" y="135"/>
                </a:lnTo>
                <a:lnTo>
                  <a:pt x="48" y="133"/>
                </a:lnTo>
                <a:lnTo>
                  <a:pt x="41" y="128"/>
                </a:lnTo>
                <a:lnTo>
                  <a:pt x="35" y="121"/>
                </a:lnTo>
                <a:lnTo>
                  <a:pt x="30" y="113"/>
                </a:lnTo>
                <a:lnTo>
                  <a:pt x="27" y="102"/>
                </a:lnTo>
                <a:lnTo>
                  <a:pt x="25" y="91"/>
                </a:lnTo>
                <a:lnTo>
                  <a:pt x="24" y="78"/>
                </a:lnTo>
                <a:close/>
              </a:path>
            </a:pathLst>
          </a:custGeom>
          <a:solidFill>
            <a:srgbClr val="000080"/>
          </a:solidFill>
          <a:ln w="9525">
            <a:noFill/>
            <a:round/>
            <a:headEnd/>
            <a:tailEnd/>
          </a:ln>
        </p:spPr>
        <p:txBody>
          <a:bodyPr/>
          <a:lstStyle/>
          <a:p>
            <a:endParaRPr lang="ru-RU"/>
          </a:p>
        </p:txBody>
      </p:sp>
      <p:sp>
        <p:nvSpPr>
          <p:cNvPr id="24099" name="Freeform 547"/>
          <p:cNvSpPr>
            <a:spLocks/>
          </p:cNvSpPr>
          <p:nvPr/>
        </p:nvSpPr>
        <p:spPr bwMode="auto">
          <a:xfrm>
            <a:off x="5997575" y="5441950"/>
            <a:ext cx="53975" cy="80963"/>
          </a:xfrm>
          <a:custGeom>
            <a:avLst/>
            <a:gdLst>
              <a:gd name="T0" fmla="*/ 23 w 114"/>
              <a:gd name="T1" fmla="*/ 0 h 155"/>
              <a:gd name="T2" fmla="*/ 0 w 114"/>
              <a:gd name="T3" fmla="*/ 0 h 155"/>
              <a:gd name="T4" fmla="*/ 0 w 114"/>
              <a:gd name="T5" fmla="*/ 91 h 155"/>
              <a:gd name="T6" fmla="*/ 0 w 114"/>
              <a:gd name="T7" fmla="*/ 98 h 155"/>
              <a:gd name="T8" fmla="*/ 0 w 114"/>
              <a:gd name="T9" fmla="*/ 109 h 155"/>
              <a:gd name="T10" fmla="*/ 1 w 114"/>
              <a:gd name="T11" fmla="*/ 118 h 155"/>
              <a:gd name="T12" fmla="*/ 3 w 114"/>
              <a:gd name="T13" fmla="*/ 127 h 155"/>
              <a:gd name="T14" fmla="*/ 6 w 114"/>
              <a:gd name="T15" fmla="*/ 134 h 155"/>
              <a:gd name="T16" fmla="*/ 9 w 114"/>
              <a:gd name="T17" fmla="*/ 139 h 155"/>
              <a:gd name="T18" fmla="*/ 13 w 114"/>
              <a:gd name="T19" fmla="*/ 144 h 155"/>
              <a:gd name="T20" fmla="*/ 17 w 114"/>
              <a:gd name="T21" fmla="*/ 147 h 155"/>
              <a:gd name="T22" fmla="*/ 22 w 114"/>
              <a:gd name="T23" fmla="*/ 149 h 155"/>
              <a:gd name="T24" fmla="*/ 27 w 114"/>
              <a:gd name="T25" fmla="*/ 152 h 155"/>
              <a:gd name="T26" fmla="*/ 34 w 114"/>
              <a:gd name="T27" fmla="*/ 154 h 155"/>
              <a:gd name="T28" fmla="*/ 40 w 114"/>
              <a:gd name="T29" fmla="*/ 155 h 155"/>
              <a:gd name="T30" fmla="*/ 46 w 114"/>
              <a:gd name="T31" fmla="*/ 155 h 155"/>
              <a:gd name="T32" fmla="*/ 54 w 114"/>
              <a:gd name="T33" fmla="*/ 155 h 155"/>
              <a:gd name="T34" fmla="*/ 61 w 114"/>
              <a:gd name="T35" fmla="*/ 154 h 155"/>
              <a:gd name="T36" fmla="*/ 67 w 114"/>
              <a:gd name="T37" fmla="*/ 152 h 155"/>
              <a:gd name="T38" fmla="*/ 74 w 114"/>
              <a:gd name="T39" fmla="*/ 148 h 155"/>
              <a:gd name="T40" fmla="*/ 79 w 114"/>
              <a:gd name="T41" fmla="*/ 145 h 155"/>
              <a:gd name="T42" fmla="*/ 83 w 114"/>
              <a:gd name="T43" fmla="*/ 140 h 155"/>
              <a:gd name="T44" fmla="*/ 87 w 114"/>
              <a:gd name="T45" fmla="*/ 135 h 155"/>
              <a:gd name="T46" fmla="*/ 92 w 114"/>
              <a:gd name="T47" fmla="*/ 130 h 155"/>
              <a:gd name="T48" fmla="*/ 92 w 114"/>
              <a:gd name="T49" fmla="*/ 152 h 155"/>
              <a:gd name="T50" fmla="*/ 114 w 114"/>
              <a:gd name="T51" fmla="*/ 152 h 155"/>
              <a:gd name="T52" fmla="*/ 114 w 114"/>
              <a:gd name="T53" fmla="*/ 0 h 155"/>
              <a:gd name="T54" fmla="*/ 91 w 114"/>
              <a:gd name="T55" fmla="*/ 0 h 155"/>
              <a:gd name="T56" fmla="*/ 91 w 114"/>
              <a:gd name="T57" fmla="*/ 82 h 155"/>
              <a:gd name="T58" fmla="*/ 89 w 114"/>
              <a:gd name="T59" fmla="*/ 93 h 155"/>
              <a:gd name="T60" fmla="*/ 88 w 114"/>
              <a:gd name="T61" fmla="*/ 104 h 155"/>
              <a:gd name="T62" fmla="*/ 85 w 114"/>
              <a:gd name="T63" fmla="*/ 113 h 155"/>
              <a:gd name="T64" fmla="*/ 80 w 114"/>
              <a:gd name="T65" fmla="*/ 120 h 155"/>
              <a:gd name="T66" fmla="*/ 75 w 114"/>
              <a:gd name="T67" fmla="*/ 126 h 155"/>
              <a:gd name="T68" fmla="*/ 68 w 114"/>
              <a:gd name="T69" fmla="*/ 130 h 155"/>
              <a:gd name="T70" fmla="*/ 60 w 114"/>
              <a:gd name="T71" fmla="*/ 132 h 155"/>
              <a:gd name="T72" fmla="*/ 50 w 114"/>
              <a:gd name="T73" fmla="*/ 133 h 155"/>
              <a:gd name="T74" fmla="*/ 43 w 114"/>
              <a:gd name="T75" fmla="*/ 133 h 155"/>
              <a:gd name="T76" fmla="*/ 37 w 114"/>
              <a:gd name="T77" fmla="*/ 131 h 155"/>
              <a:gd name="T78" fmla="*/ 33 w 114"/>
              <a:gd name="T79" fmla="*/ 127 h 155"/>
              <a:gd name="T80" fmla="*/ 28 w 114"/>
              <a:gd name="T81" fmla="*/ 124 h 155"/>
              <a:gd name="T82" fmla="*/ 26 w 114"/>
              <a:gd name="T83" fmla="*/ 118 h 155"/>
              <a:gd name="T84" fmla="*/ 24 w 114"/>
              <a:gd name="T85" fmla="*/ 111 h 155"/>
              <a:gd name="T86" fmla="*/ 23 w 114"/>
              <a:gd name="T87" fmla="*/ 103 h 155"/>
              <a:gd name="T88" fmla="*/ 23 w 114"/>
              <a:gd name="T89" fmla="*/ 93 h 155"/>
              <a:gd name="T90" fmla="*/ 23 w 114"/>
              <a:gd name="T91" fmla="*/ 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23" y="0"/>
                </a:moveTo>
                <a:lnTo>
                  <a:pt x="0" y="0"/>
                </a:lnTo>
                <a:lnTo>
                  <a:pt x="0" y="91"/>
                </a:lnTo>
                <a:lnTo>
                  <a:pt x="0" y="98"/>
                </a:lnTo>
                <a:lnTo>
                  <a:pt x="0" y="109"/>
                </a:lnTo>
                <a:lnTo>
                  <a:pt x="1" y="118"/>
                </a:lnTo>
                <a:lnTo>
                  <a:pt x="3" y="127"/>
                </a:lnTo>
                <a:lnTo>
                  <a:pt x="6" y="134"/>
                </a:lnTo>
                <a:lnTo>
                  <a:pt x="9" y="139"/>
                </a:lnTo>
                <a:lnTo>
                  <a:pt x="13" y="144"/>
                </a:lnTo>
                <a:lnTo>
                  <a:pt x="17" y="147"/>
                </a:lnTo>
                <a:lnTo>
                  <a:pt x="22" y="149"/>
                </a:lnTo>
                <a:lnTo>
                  <a:pt x="27" y="152"/>
                </a:lnTo>
                <a:lnTo>
                  <a:pt x="34" y="154"/>
                </a:lnTo>
                <a:lnTo>
                  <a:pt x="40" y="155"/>
                </a:lnTo>
                <a:lnTo>
                  <a:pt x="46" y="155"/>
                </a:lnTo>
                <a:lnTo>
                  <a:pt x="54" y="155"/>
                </a:lnTo>
                <a:lnTo>
                  <a:pt x="61" y="154"/>
                </a:lnTo>
                <a:lnTo>
                  <a:pt x="67" y="152"/>
                </a:lnTo>
                <a:lnTo>
                  <a:pt x="74" y="148"/>
                </a:lnTo>
                <a:lnTo>
                  <a:pt x="79" y="145"/>
                </a:lnTo>
                <a:lnTo>
                  <a:pt x="83" y="140"/>
                </a:lnTo>
                <a:lnTo>
                  <a:pt x="87" y="135"/>
                </a:lnTo>
                <a:lnTo>
                  <a:pt x="92" y="130"/>
                </a:lnTo>
                <a:lnTo>
                  <a:pt x="92" y="152"/>
                </a:lnTo>
                <a:lnTo>
                  <a:pt x="114" y="152"/>
                </a:lnTo>
                <a:lnTo>
                  <a:pt x="114" y="0"/>
                </a:lnTo>
                <a:lnTo>
                  <a:pt x="91" y="0"/>
                </a:lnTo>
                <a:lnTo>
                  <a:pt x="91" y="82"/>
                </a:lnTo>
                <a:lnTo>
                  <a:pt x="89" y="93"/>
                </a:lnTo>
                <a:lnTo>
                  <a:pt x="88" y="104"/>
                </a:lnTo>
                <a:lnTo>
                  <a:pt x="85" y="113"/>
                </a:lnTo>
                <a:lnTo>
                  <a:pt x="80" y="120"/>
                </a:lnTo>
                <a:lnTo>
                  <a:pt x="75" y="126"/>
                </a:lnTo>
                <a:lnTo>
                  <a:pt x="68" y="130"/>
                </a:lnTo>
                <a:lnTo>
                  <a:pt x="60" y="132"/>
                </a:lnTo>
                <a:lnTo>
                  <a:pt x="50" y="133"/>
                </a:lnTo>
                <a:lnTo>
                  <a:pt x="43" y="133"/>
                </a:lnTo>
                <a:lnTo>
                  <a:pt x="37" y="131"/>
                </a:lnTo>
                <a:lnTo>
                  <a:pt x="33" y="127"/>
                </a:lnTo>
                <a:lnTo>
                  <a:pt x="28" y="124"/>
                </a:lnTo>
                <a:lnTo>
                  <a:pt x="26" y="118"/>
                </a:lnTo>
                <a:lnTo>
                  <a:pt x="24" y="111"/>
                </a:lnTo>
                <a:lnTo>
                  <a:pt x="23" y="103"/>
                </a:lnTo>
                <a:lnTo>
                  <a:pt x="23" y="93"/>
                </a:lnTo>
                <a:lnTo>
                  <a:pt x="23" y="0"/>
                </a:lnTo>
                <a:close/>
              </a:path>
            </a:pathLst>
          </a:custGeom>
          <a:solidFill>
            <a:srgbClr val="000080"/>
          </a:solidFill>
          <a:ln w="9525">
            <a:noFill/>
            <a:round/>
            <a:headEnd/>
            <a:tailEnd/>
          </a:ln>
        </p:spPr>
        <p:txBody>
          <a:bodyPr/>
          <a:lstStyle/>
          <a:p>
            <a:endParaRPr lang="ru-RU"/>
          </a:p>
        </p:txBody>
      </p:sp>
      <p:sp>
        <p:nvSpPr>
          <p:cNvPr id="24100" name="Freeform 548"/>
          <p:cNvSpPr>
            <a:spLocks noEditPoints="1"/>
          </p:cNvSpPr>
          <p:nvPr/>
        </p:nvSpPr>
        <p:spPr bwMode="auto">
          <a:xfrm>
            <a:off x="6064250" y="5440363"/>
            <a:ext cx="58738" cy="82550"/>
          </a:xfrm>
          <a:custGeom>
            <a:avLst/>
            <a:gdLst>
              <a:gd name="T0" fmla="*/ 97 w 124"/>
              <a:gd name="T1" fmla="*/ 113 h 158"/>
              <a:gd name="T2" fmla="*/ 91 w 124"/>
              <a:gd name="T3" fmla="*/ 123 h 158"/>
              <a:gd name="T4" fmla="*/ 82 w 124"/>
              <a:gd name="T5" fmla="*/ 130 h 158"/>
              <a:gd name="T6" fmla="*/ 71 w 124"/>
              <a:gd name="T7" fmla="*/ 135 h 158"/>
              <a:gd name="T8" fmla="*/ 55 w 124"/>
              <a:gd name="T9" fmla="*/ 134 h 158"/>
              <a:gd name="T10" fmla="*/ 41 w 124"/>
              <a:gd name="T11" fmla="*/ 128 h 158"/>
              <a:gd name="T12" fmla="*/ 31 w 124"/>
              <a:gd name="T13" fmla="*/ 116 h 158"/>
              <a:gd name="T14" fmla="*/ 26 w 124"/>
              <a:gd name="T15" fmla="*/ 98 h 158"/>
              <a:gd name="T16" fmla="*/ 124 w 124"/>
              <a:gd name="T17" fmla="*/ 87 h 158"/>
              <a:gd name="T18" fmla="*/ 123 w 124"/>
              <a:gd name="T19" fmla="*/ 59 h 158"/>
              <a:gd name="T20" fmla="*/ 114 w 124"/>
              <a:gd name="T21" fmla="*/ 30 h 158"/>
              <a:gd name="T22" fmla="*/ 98 w 124"/>
              <a:gd name="T23" fmla="*/ 11 h 158"/>
              <a:gd name="T24" fmla="*/ 76 w 124"/>
              <a:gd name="T25" fmla="*/ 1 h 158"/>
              <a:gd name="T26" fmla="*/ 49 w 124"/>
              <a:gd name="T27" fmla="*/ 1 h 158"/>
              <a:gd name="T28" fmla="*/ 26 w 124"/>
              <a:gd name="T29" fmla="*/ 11 h 158"/>
              <a:gd name="T30" fmla="*/ 10 w 124"/>
              <a:gd name="T31" fmla="*/ 32 h 158"/>
              <a:gd name="T32" fmla="*/ 1 w 124"/>
              <a:gd name="T33" fmla="*/ 63 h 158"/>
              <a:gd name="T34" fmla="*/ 1 w 124"/>
              <a:gd name="T35" fmla="*/ 98 h 158"/>
              <a:gd name="T36" fmla="*/ 10 w 124"/>
              <a:gd name="T37" fmla="*/ 127 h 158"/>
              <a:gd name="T38" fmla="*/ 26 w 124"/>
              <a:gd name="T39" fmla="*/ 147 h 158"/>
              <a:gd name="T40" fmla="*/ 49 w 124"/>
              <a:gd name="T41" fmla="*/ 157 h 158"/>
              <a:gd name="T42" fmla="*/ 73 w 124"/>
              <a:gd name="T43" fmla="*/ 157 h 158"/>
              <a:gd name="T44" fmla="*/ 94 w 124"/>
              <a:gd name="T45" fmla="*/ 150 h 158"/>
              <a:gd name="T46" fmla="*/ 109 w 124"/>
              <a:gd name="T47" fmla="*/ 137 h 158"/>
              <a:gd name="T48" fmla="*/ 119 w 124"/>
              <a:gd name="T49" fmla="*/ 119 h 158"/>
              <a:gd name="T50" fmla="*/ 99 w 124"/>
              <a:gd name="T51" fmla="*/ 107 h 158"/>
              <a:gd name="T52" fmla="*/ 26 w 124"/>
              <a:gd name="T53" fmla="*/ 56 h 158"/>
              <a:gd name="T54" fmla="*/ 32 w 124"/>
              <a:gd name="T55" fmla="*/ 39 h 158"/>
              <a:gd name="T56" fmla="*/ 41 w 124"/>
              <a:gd name="T57" fmla="*/ 28 h 158"/>
              <a:gd name="T58" fmla="*/ 54 w 124"/>
              <a:gd name="T59" fmla="*/ 23 h 158"/>
              <a:gd name="T60" fmla="*/ 71 w 124"/>
              <a:gd name="T61" fmla="*/ 23 h 158"/>
              <a:gd name="T62" fmla="*/ 85 w 124"/>
              <a:gd name="T63" fmla="*/ 29 h 158"/>
              <a:gd name="T64" fmla="*/ 94 w 124"/>
              <a:gd name="T65" fmla="*/ 39 h 158"/>
              <a:gd name="T66" fmla="*/ 98 w 124"/>
              <a:gd name="T67" fmla="*/ 56 h 158"/>
              <a:gd name="T68" fmla="*/ 24 w 124"/>
              <a:gd name="T69" fmla="*/ 6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9"/>
                </a:lnTo>
                <a:lnTo>
                  <a:pt x="91" y="123"/>
                </a:lnTo>
                <a:lnTo>
                  <a:pt x="87" y="128"/>
                </a:lnTo>
                <a:lnTo>
                  <a:pt x="82" y="130"/>
                </a:lnTo>
                <a:lnTo>
                  <a:pt x="77" y="133"/>
                </a:lnTo>
                <a:lnTo>
                  <a:pt x="71" y="135"/>
                </a:lnTo>
                <a:lnTo>
                  <a:pt x="63" y="135"/>
                </a:lnTo>
                <a:lnTo>
                  <a:pt x="55" y="134"/>
                </a:lnTo>
                <a:lnTo>
                  <a:pt x="48" y="131"/>
                </a:lnTo>
                <a:lnTo>
                  <a:pt x="41" y="128"/>
                </a:lnTo>
                <a:lnTo>
                  <a:pt x="35" y="122"/>
                </a:lnTo>
                <a:lnTo>
                  <a:pt x="31" y="116"/>
                </a:lnTo>
                <a:lnTo>
                  <a:pt x="28" y="108"/>
                </a:lnTo>
                <a:lnTo>
                  <a:pt x="26" y="98"/>
                </a:lnTo>
                <a:lnTo>
                  <a:pt x="24" y="87"/>
                </a:lnTo>
                <a:lnTo>
                  <a:pt x="124" y="87"/>
                </a:lnTo>
                <a:lnTo>
                  <a:pt x="124" y="75"/>
                </a:lnTo>
                <a:lnTo>
                  <a:pt x="123" y="59"/>
                </a:lnTo>
                <a:lnTo>
                  <a:pt x="119" y="43"/>
                </a:lnTo>
                <a:lnTo>
                  <a:pt x="114" y="30"/>
                </a:lnTo>
                <a:lnTo>
                  <a:pt x="108" y="20"/>
                </a:lnTo>
                <a:lnTo>
                  <a:pt x="98" y="11"/>
                </a:lnTo>
                <a:lnTo>
                  <a:pt x="88" y="4"/>
                </a:lnTo>
                <a:lnTo>
                  <a:pt x="76" y="1"/>
                </a:lnTo>
                <a:lnTo>
                  <a:pt x="61" y="0"/>
                </a:lnTo>
                <a:lnTo>
                  <a:pt x="49" y="1"/>
                </a:lnTo>
                <a:lnTo>
                  <a:pt x="36" y="6"/>
                </a:lnTo>
                <a:lnTo>
                  <a:pt x="26" y="11"/>
                </a:lnTo>
                <a:lnTo>
                  <a:pt x="17" y="21"/>
                </a:lnTo>
                <a:lnTo>
                  <a:pt x="10" y="32"/>
                </a:lnTo>
                <a:lnTo>
                  <a:pt x="4" y="46"/>
                </a:lnTo>
                <a:lnTo>
                  <a:pt x="1" y="63"/>
                </a:lnTo>
                <a:lnTo>
                  <a:pt x="0" y="80"/>
                </a:lnTo>
                <a:lnTo>
                  <a:pt x="1" y="98"/>
                </a:lnTo>
                <a:lnTo>
                  <a:pt x="4" y="113"/>
                </a:lnTo>
                <a:lnTo>
                  <a:pt x="10" y="127"/>
                </a:lnTo>
                <a:lnTo>
                  <a:pt x="17" y="137"/>
                </a:lnTo>
                <a:lnTo>
                  <a:pt x="26" y="147"/>
                </a:lnTo>
                <a:lnTo>
                  <a:pt x="36" y="152"/>
                </a:lnTo>
                <a:lnTo>
                  <a:pt x="49" y="157"/>
                </a:lnTo>
                <a:lnTo>
                  <a:pt x="61" y="158"/>
                </a:lnTo>
                <a:lnTo>
                  <a:pt x="73" y="157"/>
                </a:lnTo>
                <a:lnTo>
                  <a:pt x="85" y="155"/>
                </a:lnTo>
                <a:lnTo>
                  <a:pt x="94" y="150"/>
                </a:lnTo>
                <a:lnTo>
                  <a:pt x="102" y="144"/>
                </a:lnTo>
                <a:lnTo>
                  <a:pt x="109" y="137"/>
                </a:lnTo>
                <a:lnTo>
                  <a:pt x="115" y="128"/>
                </a:lnTo>
                <a:lnTo>
                  <a:pt x="119" y="119"/>
                </a:lnTo>
                <a:lnTo>
                  <a:pt x="121" y="107"/>
                </a:lnTo>
                <a:lnTo>
                  <a:pt x="99" y="107"/>
                </a:lnTo>
                <a:close/>
                <a:moveTo>
                  <a:pt x="24" y="66"/>
                </a:moveTo>
                <a:lnTo>
                  <a:pt x="26" y="56"/>
                </a:lnTo>
                <a:lnTo>
                  <a:pt x="28" y="48"/>
                </a:lnTo>
                <a:lnTo>
                  <a:pt x="32" y="39"/>
                </a:lnTo>
                <a:lnTo>
                  <a:pt x="36" y="34"/>
                </a:lnTo>
                <a:lnTo>
                  <a:pt x="41" y="28"/>
                </a:lnTo>
                <a:lnTo>
                  <a:pt x="48" y="24"/>
                </a:lnTo>
                <a:lnTo>
                  <a:pt x="54" y="23"/>
                </a:lnTo>
                <a:lnTo>
                  <a:pt x="62" y="22"/>
                </a:lnTo>
                <a:lnTo>
                  <a:pt x="71" y="23"/>
                </a:lnTo>
                <a:lnTo>
                  <a:pt x="78" y="24"/>
                </a:lnTo>
                <a:lnTo>
                  <a:pt x="85" y="29"/>
                </a:lnTo>
                <a:lnTo>
                  <a:pt x="90" y="34"/>
                </a:lnTo>
                <a:lnTo>
                  <a:pt x="94" y="39"/>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4101" name="Freeform 549"/>
          <p:cNvSpPr>
            <a:spLocks/>
          </p:cNvSpPr>
          <p:nvPr/>
        </p:nvSpPr>
        <p:spPr bwMode="auto">
          <a:xfrm>
            <a:off x="6167438" y="5411788"/>
            <a:ext cx="84137" cy="109537"/>
          </a:xfrm>
          <a:custGeom>
            <a:avLst/>
            <a:gdLst>
              <a:gd name="T0" fmla="*/ 23 w 177"/>
              <a:gd name="T1" fmla="*/ 31 h 208"/>
              <a:gd name="T2" fmla="*/ 25 w 177"/>
              <a:gd name="T3" fmla="*/ 40 h 208"/>
              <a:gd name="T4" fmla="*/ 27 w 177"/>
              <a:gd name="T5" fmla="*/ 49 h 208"/>
              <a:gd name="T6" fmla="*/ 75 w 177"/>
              <a:gd name="T7" fmla="*/ 208 h 208"/>
              <a:gd name="T8" fmla="*/ 99 w 177"/>
              <a:gd name="T9" fmla="*/ 208 h 208"/>
              <a:gd name="T10" fmla="*/ 147 w 177"/>
              <a:gd name="T11" fmla="*/ 49 h 208"/>
              <a:gd name="T12" fmla="*/ 152 w 177"/>
              <a:gd name="T13" fmla="*/ 31 h 208"/>
              <a:gd name="T14" fmla="*/ 152 w 177"/>
              <a:gd name="T15" fmla="*/ 208 h 208"/>
              <a:gd name="T16" fmla="*/ 177 w 177"/>
              <a:gd name="T17" fmla="*/ 208 h 208"/>
              <a:gd name="T18" fmla="*/ 177 w 177"/>
              <a:gd name="T19" fmla="*/ 0 h 208"/>
              <a:gd name="T20" fmla="*/ 140 w 177"/>
              <a:gd name="T21" fmla="*/ 0 h 208"/>
              <a:gd name="T22" fmla="*/ 91 w 177"/>
              <a:gd name="T23" fmla="*/ 159 h 208"/>
              <a:gd name="T24" fmla="*/ 87 w 177"/>
              <a:gd name="T25" fmla="*/ 176 h 208"/>
              <a:gd name="T26" fmla="*/ 83 w 177"/>
              <a:gd name="T27" fmla="*/ 159 h 208"/>
              <a:gd name="T28" fmla="*/ 36 w 177"/>
              <a:gd name="T29" fmla="*/ 0 h 208"/>
              <a:gd name="T30" fmla="*/ 0 w 177"/>
              <a:gd name="T31" fmla="*/ 0 h 208"/>
              <a:gd name="T32" fmla="*/ 0 w 177"/>
              <a:gd name="T33" fmla="*/ 208 h 208"/>
              <a:gd name="T34" fmla="*/ 23 w 177"/>
              <a:gd name="T35" fmla="*/ 208 h 208"/>
              <a:gd name="T36" fmla="*/ 23 w 177"/>
              <a:gd name="T37" fmla="*/ 31 h 20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7"/>
              <a:gd name="T58" fmla="*/ 0 h 208"/>
              <a:gd name="T59" fmla="*/ 177 w 177"/>
              <a:gd name="T60" fmla="*/ 208 h 20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7" h="208">
                <a:moveTo>
                  <a:pt x="23" y="31"/>
                </a:moveTo>
                <a:lnTo>
                  <a:pt x="25" y="40"/>
                </a:lnTo>
                <a:lnTo>
                  <a:pt x="27" y="49"/>
                </a:lnTo>
                <a:lnTo>
                  <a:pt x="75" y="208"/>
                </a:lnTo>
                <a:lnTo>
                  <a:pt x="99" y="208"/>
                </a:lnTo>
                <a:lnTo>
                  <a:pt x="147" y="49"/>
                </a:lnTo>
                <a:lnTo>
                  <a:pt x="152" y="31"/>
                </a:lnTo>
                <a:lnTo>
                  <a:pt x="152" y="208"/>
                </a:lnTo>
                <a:lnTo>
                  <a:pt x="177" y="208"/>
                </a:lnTo>
                <a:lnTo>
                  <a:pt x="177" y="0"/>
                </a:lnTo>
                <a:lnTo>
                  <a:pt x="140" y="0"/>
                </a:lnTo>
                <a:lnTo>
                  <a:pt x="91" y="159"/>
                </a:lnTo>
                <a:lnTo>
                  <a:pt x="87" y="176"/>
                </a:lnTo>
                <a:lnTo>
                  <a:pt x="83" y="159"/>
                </a:lnTo>
                <a:lnTo>
                  <a:pt x="36" y="0"/>
                </a:lnTo>
                <a:lnTo>
                  <a:pt x="0" y="0"/>
                </a:lnTo>
                <a:lnTo>
                  <a:pt x="0" y="208"/>
                </a:lnTo>
                <a:lnTo>
                  <a:pt x="23" y="208"/>
                </a:lnTo>
                <a:lnTo>
                  <a:pt x="23" y="31"/>
                </a:lnTo>
                <a:close/>
              </a:path>
            </a:pathLst>
          </a:custGeom>
          <a:solidFill>
            <a:srgbClr val="000080"/>
          </a:solidFill>
          <a:ln w="9525">
            <a:noFill/>
            <a:round/>
            <a:headEnd/>
            <a:tailEnd/>
          </a:ln>
        </p:spPr>
        <p:txBody>
          <a:bodyPr/>
          <a:lstStyle/>
          <a:p>
            <a:endParaRPr lang="ru-RU"/>
          </a:p>
        </p:txBody>
      </p:sp>
      <p:sp>
        <p:nvSpPr>
          <p:cNvPr id="24102" name="Rectangle 550"/>
          <p:cNvSpPr>
            <a:spLocks noChangeArrowheads="1"/>
          </p:cNvSpPr>
          <p:nvPr/>
        </p:nvSpPr>
        <p:spPr bwMode="auto">
          <a:xfrm>
            <a:off x="6270625" y="5505450"/>
            <a:ext cx="12700" cy="15875"/>
          </a:xfrm>
          <a:prstGeom prst="rect">
            <a:avLst/>
          </a:prstGeom>
          <a:solidFill>
            <a:srgbClr val="000080"/>
          </a:solidFill>
          <a:ln w="9525">
            <a:noFill/>
            <a:miter lim="800000"/>
            <a:headEnd/>
            <a:tailEnd/>
          </a:ln>
        </p:spPr>
        <p:txBody>
          <a:bodyPr/>
          <a:lstStyle/>
          <a:p>
            <a:endParaRPr lang="ru-RU"/>
          </a:p>
        </p:txBody>
      </p:sp>
      <p:sp>
        <p:nvSpPr>
          <p:cNvPr id="24103" name="Freeform 551"/>
          <p:cNvSpPr>
            <a:spLocks noEditPoints="1"/>
          </p:cNvSpPr>
          <p:nvPr/>
        </p:nvSpPr>
        <p:spPr bwMode="auto">
          <a:xfrm>
            <a:off x="4851400" y="5611813"/>
            <a:ext cx="60325" cy="103187"/>
          </a:xfrm>
          <a:custGeom>
            <a:avLst/>
            <a:gdLst>
              <a:gd name="T0" fmla="*/ 79 w 129"/>
              <a:gd name="T1" fmla="*/ 195 h 195"/>
              <a:gd name="T2" fmla="*/ 103 w 129"/>
              <a:gd name="T3" fmla="*/ 195 h 195"/>
              <a:gd name="T4" fmla="*/ 103 w 129"/>
              <a:gd name="T5" fmla="*/ 146 h 195"/>
              <a:gd name="T6" fmla="*/ 129 w 129"/>
              <a:gd name="T7" fmla="*/ 146 h 195"/>
              <a:gd name="T8" fmla="*/ 129 w 129"/>
              <a:gd name="T9" fmla="*/ 123 h 195"/>
              <a:gd name="T10" fmla="*/ 103 w 129"/>
              <a:gd name="T11" fmla="*/ 123 h 195"/>
              <a:gd name="T12" fmla="*/ 103 w 129"/>
              <a:gd name="T13" fmla="*/ 0 h 195"/>
              <a:gd name="T14" fmla="*/ 79 w 129"/>
              <a:gd name="T15" fmla="*/ 0 h 195"/>
              <a:gd name="T16" fmla="*/ 0 w 129"/>
              <a:gd name="T17" fmla="*/ 121 h 195"/>
              <a:gd name="T18" fmla="*/ 0 w 129"/>
              <a:gd name="T19" fmla="*/ 146 h 195"/>
              <a:gd name="T20" fmla="*/ 79 w 129"/>
              <a:gd name="T21" fmla="*/ 146 h 195"/>
              <a:gd name="T22" fmla="*/ 79 w 129"/>
              <a:gd name="T23" fmla="*/ 195 h 195"/>
              <a:gd name="T24" fmla="*/ 22 w 129"/>
              <a:gd name="T25" fmla="*/ 123 h 195"/>
              <a:gd name="T26" fmla="*/ 79 w 129"/>
              <a:gd name="T27" fmla="*/ 33 h 195"/>
              <a:gd name="T28" fmla="*/ 79 w 129"/>
              <a:gd name="T29" fmla="*/ 123 h 195"/>
              <a:gd name="T30" fmla="*/ 22 w 129"/>
              <a:gd name="T31" fmla="*/ 123 h 19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5"/>
              <a:gd name="T50" fmla="*/ 129 w 129"/>
              <a:gd name="T51" fmla="*/ 195 h 19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5">
                <a:moveTo>
                  <a:pt x="79" y="195"/>
                </a:moveTo>
                <a:lnTo>
                  <a:pt x="103" y="195"/>
                </a:lnTo>
                <a:lnTo>
                  <a:pt x="103" y="146"/>
                </a:lnTo>
                <a:lnTo>
                  <a:pt x="129" y="146"/>
                </a:lnTo>
                <a:lnTo>
                  <a:pt x="129" y="123"/>
                </a:lnTo>
                <a:lnTo>
                  <a:pt x="103" y="123"/>
                </a:lnTo>
                <a:lnTo>
                  <a:pt x="103" y="0"/>
                </a:lnTo>
                <a:lnTo>
                  <a:pt x="79" y="0"/>
                </a:lnTo>
                <a:lnTo>
                  <a:pt x="0" y="121"/>
                </a:lnTo>
                <a:lnTo>
                  <a:pt x="0" y="146"/>
                </a:lnTo>
                <a:lnTo>
                  <a:pt x="79" y="146"/>
                </a:lnTo>
                <a:lnTo>
                  <a:pt x="79" y="195"/>
                </a:lnTo>
                <a:close/>
                <a:moveTo>
                  <a:pt x="22" y="123"/>
                </a:moveTo>
                <a:lnTo>
                  <a:pt x="79" y="33"/>
                </a:lnTo>
                <a:lnTo>
                  <a:pt x="79" y="123"/>
                </a:lnTo>
                <a:lnTo>
                  <a:pt x="22" y="123"/>
                </a:lnTo>
                <a:close/>
              </a:path>
            </a:pathLst>
          </a:custGeom>
          <a:solidFill>
            <a:srgbClr val="000099"/>
          </a:solidFill>
          <a:ln w="9525">
            <a:noFill/>
            <a:round/>
            <a:headEnd/>
            <a:tailEnd/>
          </a:ln>
        </p:spPr>
        <p:txBody>
          <a:bodyPr/>
          <a:lstStyle/>
          <a:p>
            <a:endParaRPr lang="ru-RU"/>
          </a:p>
        </p:txBody>
      </p:sp>
      <p:sp>
        <p:nvSpPr>
          <p:cNvPr id="24104" name="Freeform 552"/>
          <p:cNvSpPr>
            <a:spLocks noEditPoints="1"/>
          </p:cNvSpPr>
          <p:nvPr/>
        </p:nvSpPr>
        <p:spPr bwMode="auto">
          <a:xfrm>
            <a:off x="4919663" y="5608638"/>
            <a:ext cx="58737" cy="107950"/>
          </a:xfrm>
          <a:custGeom>
            <a:avLst/>
            <a:gdLst>
              <a:gd name="T0" fmla="*/ 17 w 126"/>
              <a:gd name="T1" fmla="*/ 98 h 204"/>
              <a:gd name="T2" fmla="*/ 5 w 126"/>
              <a:gd name="T3" fmla="*/ 115 h 204"/>
              <a:gd name="T4" fmla="*/ 0 w 126"/>
              <a:gd name="T5" fmla="*/ 140 h 204"/>
              <a:gd name="T6" fmla="*/ 10 w 126"/>
              <a:gd name="T7" fmla="*/ 177 h 204"/>
              <a:gd name="T8" fmla="*/ 36 w 126"/>
              <a:gd name="T9" fmla="*/ 199 h 204"/>
              <a:gd name="T10" fmla="*/ 77 w 126"/>
              <a:gd name="T11" fmla="*/ 203 h 204"/>
              <a:gd name="T12" fmla="*/ 109 w 126"/>
              <a:gd name="T13" fmla="*/ 186 h 204"/>
              <a:gd name="T14" fmla="*/ 125 w 126"/>
              <a:gd name="T15" fmla="*/ 154 h 204"/>
              <a:gd name="T16" fmla="*/ 124 w 126"/>
              <a:gd name="T17" fmla="*/ 123 h 204"/>
              <a:gd name="T18" fmla="*/ 113 w 126"/>
              <a:gd name="T19" fmla="*/ 103 h 204"/>
              <a:gd name="T20" fmla="*/ 95 w 126"/>
              <a:gd name="T21" fmla="*/ 90 h 204"/>
              <a:gd name="T22" fmla="*/ 110 w 126"/>
              <a:gd name="T23" fmla="*/ 78 h 204"/>
              <a:gd name="T24" fmla="*/ 119 w 126"/>
              <a:gd name="T25" fmla="*/ 63 h 204"/>
              <a:gd name="T26" fmla="*/ 119 w 126"/>
              <a:gd name="T27" fmla="*/ 38 h 204"/>
              <a:gd name="T28" fmla="*/ 104 w 126"/>
              <a:gd name="T29" fmla="*/ 14 h 204"/>
              <a:gd name="T30" fmla="*/ 75 w 126"/>
              <a:gd name="T31" fmla="*/ 1 h 204"/>
              <a:gd name="T32" fmla="*/ 39 w 126"/>
              <a:gd name="T33" fmla="*/ 4 h 204"/>
              <a:gd name="T34" fmla="*/ 15 w 126"/>
              <a:gd name="T35" fmla="*/ 21 h 204"/>
              <a:gd name="T36" fmla="*/ 7 w 126"/>
              <a:gd name="T37" fmla="*/ 49 h 204"/>
              <a:gd name="T38" fmla="*/ 10 w 126"/>
              <a:gd name="T39" fmla="*/ 69 h 204"/>
              <a:gd name="T40" fmla="*/ 21 w 126"/>
              <a:gd name="T41" fmla="*/ 83 h 204"/>
              <a:gd name="T42" fmla="*/ 31 w 126"/>
              <a:gd name="T43" fmla="*/ 52 h 204"/>
              <a:gd name="T44" fmla="*/ 36 w 126"/>
              <a:gd name="T45" fmla="*/ 35 h 204"/>
              <a:gd name="T46" fmla="*/ 49 w 126"/>
              <a:gd name="T47" fmla="*/ 26 h 204"/>
              <a:gd name="T48" fmla="*/ 70 w 126"/>
              <a:gd name="T49" fmla="*/ 23 h 204"/>
              <a:gd name="T50" fmla="*/ 86 w 126"/>
              <a:gd name="T51" fmla="*/ 31 h 204"/>
              <a:gd name="T52" fmla="*/ 93 w 126"/>
              <a:gd name="T53" fmla="*/ 45 h 204"/>
              <a:gd name="T54" fmla="*/ 92 w 126"/>
              <a:gd name="T55" fmla="*/ 64 h 204"/>
              <a:gd name="T56" fmla="*/ 82 w 126"/>
              <a:gd name="T57" fmla="*/ 77 h 204"/>
              <a:gd name="T58" fmla="*/ 63 w 126"/>
              <a:gd name="T59" fmla="*/ 82 h 204"/>
              <a:gd name="T60" fmla="*/ 44 w 126"/>
              <a:gd name="T61" fmla="*/ 77 h 204"/>
              <a:gd name="T62" fmla="*/ 33 w 126"/>
              <a:gd name="T63" fmla="*/ 64 h 204"/>
              <a:gd name="T64" fmla="*/ 26 w 126"/>
              <a:gd name="T65" fmla="*/ 140 h 204"/>
              <a:gd name="T66" fmla="*/ 31 w 126"/>
              <a:gd name="T67" fmla="*/ 118 h 204"/>
              <a:gd name="T68" fmla="*/ 48 w 126"/>
              <a:gd name="T69" fmla="*/ 105 h 204"/>
              <a:gd name="T70" fmla="*/ 71 w 126"/>
              <a:gd name="T71" fmla="*/ 104 h 204"/>
              <a:gd name="T72" fmla="*/ 91 w 126"/>
              <a:gd name="T73" fmla="*/ 113 h 204"/>
              <a:gd name="T74" fmla="*/ 100 w 126"/>
              <a:gd name="T75" fmla="*/ 132 h 204"/>
              <a:gd name="T76" fmla="*/ 99 w 126"/>
              <a:gd name="T77" fmla="*/ 156 h 204"/>
              <a:gd name="T78" fmla="*/ 85 w 126"/>
              <a:gd name="T79" fmla="*/ 174 h 204"/>
              <a:gd name="T80" fmla="*/ 63 w 126"/>
              <a:gd name="T81" fmla="*/ 179 h 204"/>
              <a:gd name="T82" fmla="*/ 41 w 126"/>
              <a:gd name="T83" fmla="*/ 174 h 204"/>
              <a:gd name="T84" fmla="*/ 28 w 126"/>
              <a:gd name="T85" fmla="*/ 156 h 20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6"/>
              <a:gd name="T130" fmla="*/ 0 h 204"/>
              <a:gd name="T131" fmla="*/ 126 w 126"/>
              <a:gd name="T132" fmla="*/ 204 h 20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6" h="204">
                <a:moveTo>
                  <a:pt x="31" y="90"/>
                </a:moveTo>
                <a:lnTo>
                  <a:pt x="24" y="93"/>
                </a:lnTo>
                <a:lnTo>
                  <a:pt x="17" y="98"/>
                </a:lnTo>
                <a:lnTo>
                  <a:pt x="12" y="103"/>
                </a:lnTo>
                <a:lnTo>
                  <a:pt x="8" y="108"/>
                </a:lnTo>
                <a:lnTo>
                  <a:pt x="5" y="115"/>
                </a:lnTo>
                <a:lnTo>
                  <a:pt x="3" y="123"/>
                </a:lnTo>
                <a:lnTo>
                  <a:pt x="0" y="132"/>
                </a:lnTo>
                <a:lnTo>
                  <a:pt x="0" y="140"/>
                </a:lnTo>
                <a:lnTo>
                  <a:pt x="2" y="154"/>
                </a:lnTo>
                <a:lnTo>
                  <a:pt x="5" y="167"/>
                </a:lnTo>
                <a:lnTo>
                  <a:pt x="10" y="177"/>
                </a:lnTo>
                <a:lnTo>
                  <a:pt x="17" y="186"/>
                </a:lnTo>
                <a:lnTo>
                  <a:pt x="26" y="193"/>
                </a:lnTo>
                <a:lnTo>
                  <a:pt x="36" y="199"/>
                </a:lnTo>
                <a:lnTo>
                  <a:pt x="49" y="203"/>
                </a:lnTo>
                <a:lnTo>
                  <a:pt x="63" y="204"/>
                </a:lnTo>
                <a:lnTo>
                  <a:pt x="77" y="203"/>
                </a:lnTo>
                <a:lnTo>
                  <a:pt x="89" y="199"/>
                </a:lnTo>
                <a:lnTo>
                  <a:pt x="101" y="193"/>
                </a:lnTo>
                <a:lnTo>
                  <a:pt x="109" y="186"/>
                </a:lnTo>
                <a:lnTo>
                  <a:pt x="116" y="177"/>
                </a:lnTo>
                <a:lnTo>
                  <a:pt x="122" y="167"/>
                </a:lnTo>
                <a:lnTo>
                  <a:pt x="125" y="154"/>
                </a:lnTo>
                <a:lnTo>
                  <a:pt x="126" y="140"/>
                </a:lnTo>
                <a:lnTo>
                  <a:pt x="126" y="132"/>
                </a:lnTo>
                <a:lnTo>
                  <a:pt x="124" y="123"/>
                </a:lnTo>
                <a:lnTo>
                  <a:pt x="122" y="115"/>
                </a:lnTo>
                <a:lnTo>
                  <a:pt x="119" y="108"/>
                </a:lnTo>
                <a:lnTo>
                  <a:pt x="113" y="103"/>
                </a:lnTo>
                <a:lnTo>
                  <a:pt x="108" y="98"/>
                </a:lnTo>
                <a:lnTo>
                  <a:pt x="103" y="93"/>
                </a:lnTo>
                <a:lnTo>
                  <a:pt x="95" y="90"/>
                </a:lnTo>
                <a:lnTo>
                  <a:pt x="101" y="86"/>
                </a:lnTo>
                <a:lnTo>
                  <a:pt x="106" y="83"/>
                </a:lnTo>
                <a:lnTo>
                  <a:pt x="110" y="78"/>
                </a:lnTo>
                <a:lnTo>
                  <a:pt x="113" y="73"/>
                </a:lnTo>
                <a:lnTo>
                  <a:pt x="116" y="69"/>
                </a:lnTo>
                <a:lnTo>
                  <a:pt x="119" y="63"/>
                </a:lnTo>
                <a:lnTo>
                  <a:pt x="120" y="56"/>
                </a:lnTo>
                <a:lnTo>
                  <a:pt x="120" y="49"/>
                </a:lnTo>
                <a:lnTo>
                  <a:pt x="119" y="38"/>
                </a:lnTo>
                <a:lnTo>
                  <a:pt x="115" y="29"/>
                </a:lnTo>
                <a:lnTo>
                  <a:pt x="111" y="21"/>
                </a:lnTo>
                <a:lnTo>
                  <a:pt x="104" y="14"/>
                </a:lnTo>
                <a:lnTo>
                  <a:pt x="96" y="8"/>
                </a:lnTo>
                <a:lnTo>
                  <a:pt x="87" y="4"/>
                </a:lnTo>
                <a:lnTo>
                  <a:pt x="75" y="1"/>
                </a:lnTo>
                <a:lnTo>
                  <a:pt x="63" y="0"/>
                </a:lnTo>
                <a:lnTo>
                  <a:pt x="51" y="1"/>
                </a:lnTo>
                <a:lnTo>
                  <a:pt x="39" y="4"/>
                </a:lnTo>
                <a:lnTo>
                  <a:pt x="30" y="8"/>
                </a:lnTo>
                <a:lnTo>
                  <a:pt x="22" y="14"/>
                </a:lnTo>
                <a:lnTo>
                  <a:pt x="15" y="21"/>
                </a:lnTo>
                <a:lnTo>
                  <a:pt x="11" y="29"/>
                </a:lnTo>
                <a:lnTo>
                  <a:pt x="8" y="38"/>
                </a:lnTo>
                <a:lnTo>
                  <a:pt x="7" y="49"/>
                </a:lnTo>
                <a:lnTo>
                  <a:pt x="7" y="56"/>
                </a:lnTo>
                <a:lnTo>
                  <a:pt x="8" y="63"/>
                </a:lnTo>
                <a:lnTo>
                  <a:pt x="10" y="69"/>
                </a:lnTo>
                <a:lnTo>
                  <a:pt x="13" y="73"/>
                </a:lnTo>
                <a:lnTo>
                  <a:pt x="16" y="78"/>
                </a:lnTo>
                <a:lnTo>
                  <a:pt x="21" y="83"/>
                </a:lnTo>
                <a:lnTo>
                  <a:pt x="25" y="86"/>
                </a:lnTo>
                <a:lnTo>
                  <a:pt x="31" y="90"/>
                </a:lnTo>
                <a:close/>
                <a:moveTo>
                  <a:pt x="31" y="52"/>
                </a:moveTo>
                <a:lnTo>
                  <a:pt x="32" y="45"/>
                </a:lnTo>
                <a:lnTo>
                  <a:pt x="33" y="40"/>
                </a:lnTo>
                <a:lnTo>
                  <a:pt x="36" y="35"/>
                </a:lnTo>
                <a:lnTo>
                  <a:pt x="39" y="31"/>
                </a:lnTo>
                <a:lnTo>
                  <a:pt x="44" y="28"/>
                </a:lnTo>
                <a:lnTo>
                  <a:pt x="49" y="26"/>
                </a:lnTo>
                <a:lnTo>
                  <a:pt x="55" y="23"/>
                </a:lnTo>
                <a:lnTo>
                  <a:pt x="63" y="23"/>
                </a:lnTo>
                <a:lnTo>
                  <a:pt x="70" y="23"/>
                </a:lnTo>
                <a:lnTo>
                  <a:pt x="76" y="26"/>
                </a:lnTo>
                <a:lnTo>
                  <a:pt x="82" y="28"/>
                </a:lnTo>
                <a:lnTo>
                  <a:pt x="86" y="31"/>
                </a:lnTo>
                <a:lnTo>
                  <a:pt x="89" y="35"/>
                </a:lnTo>
                <a:lnTo>
                  <a:pt x="92" y="40"/>
                </a:lnTo>
                <a:lnTo>
                  <a:pt x="93" y="45"/>
                </a:lnTo>
                <a:lnTo>
                  <a:pt x="94" y="52"/>
                </a:lnTo>
                <a:lnTo>
                  <a:pt x="93" y="58"/>
                </a:lnTo>
                <a:lnTo>
                  <a:pt x="92" y="64"/>
                </a:lnTo>
                <a:lnTo>
                  <a:pt x="89" y="69"/>
                </a:lnTo>
                <a:lnTo>
                  <a:pt x="86" y="73"/>
                </a:lnTo>
                <a:lnTo>
                  <a:pt x="82" y="77"/>
                </a:lnTo>
                <a:lnTo>
                  <a:pt x="75" y="79"/>
                </a:lnTo>
                <a:lnTo>
                  <a:pt x="70" y="82"/>
                </a:lnTo>
                <a:lnTo>
                  <a:pt x="63" y="82"/>
                </a:lnTo>
                <a:lnTo>
                  <a:pt x="55" y="82"/>
                </a:lnTo>
                <a:lnTo>
                  <a:pt x="50" y="79"/>
                </a:lnTo>
                <a:lnTo>
                  <a:pt x="44" y="77"/>
                </a:lnTo>
                <a:lnTo>
                  <a:pt x="39" y="73"/>
                </a:lnTo>
                <a:lnTo>
                  <a:pt x="36" y="69"/>
                </a:lnTo>
                <a:lnTo>
                  <a:pt x="33" y="64"/>
                </a:lnTo>
                <a:lnTo>
                  <a:pt x="32" y="58"/>
                </a:lnTo>
                <a:lnTo>
                  <a:pt x="31" y="52"/>
                </a:lnTo>
                <a:close/>
                <a:moveTo>
                  <a:pt x="26" y="140"/>
                </a:moveTo>
                <a:lnTo>
                  <a:pt x="27" y="132"/>
                </a:lnTo>
                <a:lnTo>
                  <a:pt x="28" y="125"/>
                </a:lnTo>
                <a:lnTo>
                  <a:pt x="31" y="118"/>
                </a:lnTo>
                <a:lnTo>
                  <a:pt x="35" y="113"/>
                </a:lnTo>
                <a:lnTo>
                  <a:pt x="41" y="108"/>
                </a:lnTo>
                <a:lnTo>
                  <a:pt x="48" y="105"/>
                </a:lnTo>
                <a:lnTo>
                  <a:pt x="55" y="104"/>
                </a:lnTo>
                <a:lnTo>
                  <a:pt x="63" y="103"/>
                </a:lnTo>
                <a:lnTo>
                  <a:pt x="71" y="104"/>
                </a:lnTo>
                <a:lnTo>
                  <a:pt x="79" y="105"/>
                </a:lnTo>
                <a:lnTo>
                  <a:pt x="85" y="108"/>
                </a:lnTo>
                <a:lnTo>
                  <a:pt x="91" y="113"/>
                </a:lnTo>
                <a:lnTo>
                  <a:pt x="95" y="118"/>
                </a:lnTo>
                <a:lnTo>
                  <a:pt x="99" y="125"/>
                </a:lnTo>
                <a:lnTo>
                  <a:pt x="100" y="132"/>
                </a:lnTo>
                <a:lnTo>
                  <a:pt x="101" y="140"/>
                </a:lnTo>
                <a:lnTo>
                  <a:pt x="100" y="148"/>
                </a:lnTo>
                <a:lnTo>
                  <a:pt x="99" y="156"/>
                </a:lnTo>
                <a:lnTo>
                  <a:pt x="95" y="163"/>
                </a:lnTo>
                <a:lnTo>
                  <a:pt x="91" y="169"/>
                </a:lnTo>
                <a:lnTo>
                  <a:pt x="85" y="174"/>
                </a:lnTo>
                <a:lnTo>
                  <a:pt x="79" y="177"/>
                </a:lnTo>
                <a:lnTo>
                  <a:pt x="71" y="178"/>
                </a:lnTo>
                <a:lnTo>
                  <a:pt x="63" y="179"/>
                </a:lnTo>
                <a:lnTo>
                  <a:pt x="55" y="178"/>
                </a:lnTo>
                <a:lnTo>
                  <a:pt x="48" y="177"/>
                </a:lnTo>
                <a:lnTo>
                  <a:pt x="41" y="174"/>
                </a:lnTo>
                <a:lnTo>
                  <a:pt x="35" y="169"/>
                </a:lnTo>
                <a:lnTo>
                  <a:pt x="31" y="163"/>
                </a:lnTo>
                <a:lnTo>
                  <a:pt x="28" y="156"/>
                </a:lnTo>
                <a:lnTo>
                  <a:pt x="27" y="148"/>
                </a:lnTo>
                <a:lnTo>
                  <a:pt x="26" y="140"/>
                </a:lnTo>
                <a:close/>
              </a:path>
            </a:pathLst>
          </a:custGeom>
          <a:solidFill>
            <a:srgbClr val="000099"/>
          </a:solidFill>
          <a:ln w="9525">
            <a:noFill/>
            <a:round/>
            <a:headEnd/>
            <a:tailEnd/>
          </a:ln>
        </p:spPr>
        <p:txBody>
          <a:bodyPr/>
          <a:lstStyle/>
          <a:p>
            <a:endParaRPr lang="ru-RU"/>
          </a:p>
        </p:txBody>
      </p:sp>
      <p:sp>
        <p:nvSpPr>
          <p:cNvPr id="24105" name="Freeform 553"/>
          <p:cNvSpPr>
            <a:spLocks noEditPoints="1"/>
          </p:cNvSpPr>
          <p:nvPr/>
        </p:nvSpPr>
        <p:spPr bwMode="auto">
          <a:xfrm>
            <a:off x="5527675" y="5605463"/>
            <a:ext cx="79375" cy="109537"/>
          </a:xfrm>
          <a:custGeom>
            <a:avLst/>
            <a:gdLst>
              <a:gd name="T0" fmla="*/ 0 w 168"/>
              <a:gd name="T1" fmla="*/ 207 h 207"/>
              <a:gd name="T2" fmla="*/ 27 w 168"/>
              <a:gd name="T3" fmla="*/ 207 h 207"/>
              <a:gd name="T4" fmla="*/ 47 w 168"/>
              <a:gd name="T5" fmla="*/ 145 h 207"/>
              <a:gd name="T6" fmla="*/ 121 w 168"/>
              <a:gd name="T7" fmla="*/ 145 h 207"/>
              <a:gd name="T8" fmla="*/ 141 w 168"/>
              <a:gd name="T9" fmla="*/ 207 h 207"/>
              <a:gd name="T10" fmla="*/ 168 w 168"/>
              <a:gd name="T11" fmla="*/ 207 h 207"/>
              <a:gd name="T12" fmla="*/ 98 w 168"/>
              <a:gd name="T13" fmla="*/ 0 h 207"/>
              <a:gd name="T14" fmla="*/ 70 w 168"/>
              <a:gd name="T15" fmla="*/ 0 h 207"/>
              <a:gd name="T16" fmla="*/ 0 w 168"/>
              <a:gd name="T17" fmla="*/ 207 h 207"/>
              <a:gd name="T18" fmla="*/ 55 w 168"/>
              <a:gd name="T19" fmla="*/ 121 h 207"/>
              <a:gd name="T20" fmla="*/ 85 w 168"/>
              <a:gd name="T21" fmla="*/ 30 h 207"/>
              <a:gd name="T22" fmla="*/ 113 w 168"/>
              <a:gd name="T23" fmla="*/ 121 h 207"/>
              <a:gd name="T24" fmla="*/ 55 w 168"/>
              <a:gd name="T25" fmla="*/ 121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8"/>
              <a:gd name="T40" fmla="*/ 0 h 207"/>
              <a:gd name="T41" fmla="*/ 168 w 168"/>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8" h="207">
                <a:moveTo>
                  <a:pt x="0" y="207"/>
                </a:moveTo>
                <a:lnTo>
                  <a:pt x="27" y="207"/>
                </a:lnTo>
                <a:lnTo>
                  <a:pt x="47" y="145"/>
                </a:lnTo>
                <a:lnTo>
                  <a:pt x="121" y="145"/>
                </a:lnTo>
                <a:lnTo>
                  <a:pt x="141" y="207"/>
                </a:lnTo>
                <a:lnTo>
                  <a:pt x="168" y="207"/>
                </a:lnTo>
                <a:lnTo>
                  <a:pt x="98" y="0"/>
                </a:lnTo>
                <a:lnTo>
                  <a:pt x="70" y="0"/>
                </a:lnTo>
                <a:lnTo>
                  <a:pt x="0" y="207"/>
                </a:lnTo>
                <a:close/>
                <a:moveTo>
                  <a:pt x="55" y="121"/>
                </a:moveTo>
                <a:lnTo>
                  <a:pt x="85" y="30"/>
                </a:lnTo>
                <a:lnTo>
                  <a:pt x="113" y="121"/>
                </a:lnTo>
                <a:lnTo>
                  <a:pt x="55" y="121"/>
                </a:lnTo>
                <a:close/>
              </a:path>
            </a:pathLst>
          </a:custGeom>
          <a:solidFill>
            <a:srgbClr val="000099"/>
          </a:solidFill>
          <a:ln w="9525">
            <a:noFill/>
            <a:round/>
            <a:headEnd/>
            <a:tailEnd/>
          </a:ln>
        </p:spPr>
        <p:txBody>
          <a:bodyPr/>
          <a:lstStyle/>
          <a:p>
            <a:endParaRPr lang="ru-RU"/>
          </a:p>
        </p:txBody>
      </p:sp>
      <p:sp>
        <p:nvSpPr>
          <p:cNvPr id="24106" name="Freeform 554"/>
          <p:cNvSpPr>
            <a:spLocks/>
          </p:cNvSpPr>
          <p:nvPr/>
        </p:nvSpPr>
        <p:spPr bwMode="auto">
          <a:xfrm>
            <a:off x="5614988" y="5632450"/>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8 h 155"/>
              <a:gd name="T12" fmla="*/ 112 w 114"/>
              <a:gd name="T13" fmla="*/ 28 h 155"/>
              <a:gd name="T14" fmla="*/ 107 w 114"/>
              <a:gd name="T15" fmla="*/ 21 h 155"/>
              <a:gd name="T16" fmla="*/ 104 w 114"/>
              <a:gd name="T17" fmla="*/ 15 h 155"/>
              <a:gd name="T18" fmla="*/ 101 w 114"/>
              <a:gd name="T19" fmla="*/ 12 h 155"/>
              <a:gd name="T20" fmla="*/ 97 w 114"/>
              <a:gd name="T21" fmla="*/ 8 h 155"/>
              <a:gd name="T22" fmla="*/ 92 w 114"/>
              <a:gd name="T23" fmla="*/ 5 h 155"/>
              <a:gd name="T24" fmla="*/ 86 w 114"/>
              <a:gd name="T25" fmla="*/ 3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4 h 155"/>
              <a:gd name="T38" fmla="*/ 41 w 114"/>
              <a:gd name="T39" fmla="*/ 6 h 155"/>
              <a:gd name="T40" fmla="*/ 36 w 114"/>
              <a:gd name="T41" fmla="*/ 10 h 155"/>
              <a:gd name="T42" fmla="*/ 30 w 114"/>
              <a:gd name="T43" fmla="*/ 14 h 155"/>
              <a:gd name="T44" fmla="*/ 26 w 114"/>
              <a:gd name="T45" fmla="*/ 20 h 155"/>
              <a:gd name="T46" fmla="*/ 22 w 114"/>
              <a:gd name="T47" fmla="*/ 26 h 155"/>
              <a:gd name="T48" fmla="*/ 22 w 114"/>
              <a:gd name="T49" fmla="*/ 4 h 155"/>
              <a:gd name="T50" fmla="*/ 0 w 114"/>
              <a:gd name="T51" fmla="*/ 4 h 155"/>
              <a:gd name="T52" fmla="*/ 0 w 114"/>
              <a:gd name="T53" fmla="*/ 155 h 155"/>
              <a:gd name="T54" fmla="*/ 23 w 114"/>
              <a:gd name="T55" fmla="*/ 155 h 155"/>
              <a:gd name="T56" fmla="*/ 23 w 114"/>
              <a:gd name="T57" fmla="*/ 69 h 155"/>
              <a:gd name="T58" fmla="*/ 24 w 114"/>
              <a:gd name="T59" fmla="*/ 59 h 155"/>
              <a:gd name="T60" fmla="*/ 26 w 114"/>
              <a:gd name="T61" fmla="*/ 49 h 155"/>
              <a:gd name="T62" fmla="*/ 29 w 114"/>
              <a:gd name="T63" fmla="*/ 41 h 155"/>
              <a:gd name="T64" fmla="*/ 34 w 114"/>
              <a:gd name="T65" fmla="*/ 34 h 155"/>
              <a:gd name="T66" fmla="*/ 40 w 114"/>
              <a:gd name="T67" fmla="*/ 29 h 155"/>
              <a:gd name="T68" fmla="*/ 46 w 114"/>
              <a:gd name="T69" fmla="*/ 26 h 155"/>
              <a:gd name="T70" fmla="*/ 55 w 114"/>
              <a:gd name="T71" fmla="*/ 24 h 155"/>
              <a:gd name="T72" fmla="*/ 63 w 114"/>
              <a:gd name="T73" fmla="*/ 22 h 155"/>
              <a:gd name="T74" fmla="*/ 70 w 114"/>
              <a:gd name="T75" fmla="*/ 24 h 155"/>
              <a:gd name="T76" fmla="*/ 77 w 114"/>
              <a:gd name="T77" fmla="*/ 25 h 155"/>
              <a:gd name="T78" fmla="*/ 81 w 114"/>
              <a:gd name="T79" fmla="*/ 28 h 155"/>
              <a:gd name="T80" fmla="*/ 85 w 114"/>
              <a:gd name="T81" fmla="*/ 32 h 155"/>
              <a:gd name="T82" fmla="*/ 87 w 114"/>
              <a:gd name="T83" fmla="*/ 38 h 155"/>
              <a:gd name="T84" fmla="*/ 89 w 114"/>
              <a:gd name="T85" fmla="*/ 45 h 155"/>
              <a:gd name="T86" fmla="*/ 91 w 114"/>
              <a:gd name="T87" fmla="*/ 53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8"/>
                </a:lnTo>
                <a:lnTo>
                  <a:pt x="112" y="28"/>
                </a:lnTo>
                <a:lnTo>
                  <a:pt x="107" y="21"/>
                </a:lnTo>
                <a:lnTo>
                  <a:pt x="104" y="15"/>
                </a:lnTo>
                <a:lnTo>
                  <a:pt x="101" y="12"/>
                </a:lnTo>
                <a:lnTo>
                  <a:pt x="97" y="8"/>
                </a:lnTo>
                <a:lnTo>
                  <a:pt x="92" y="5"/>
                </a:lnTo>
                <a:lnTo>
                  <a:pt x="86" y="3"/>
                </a:lnTo>
                <a:lnTo>
                  <a:pt x="80" y="1"/>
                </a:lnTo>
                <a:lnTo>
                  <a:pt x="73" y="0"/>
                </a:lnTo>
                <a:lnTo>
                  <a:pt x="65" y="0"/>
                </a:lnTo>
                <a:lnTo>
                  <a:pt x="59" y="0"/>
                </a:lnTo>
                <a:lnTo>
                  <a:pt x="53" y="1"/>
                </a:lnTo>
                <a:lnTo>
                  <a:pt x="46" y="4"/>
                </a:lnTo>
                <a:lnTo>
                  <a:pt x="41" y="6"/>
                </a:lnTo>
                <a:lnTo>
                  <a:pt x="36" y="10"/>
                </a:lnTo>
                <a:lnTo>
                  <a:pt x="30" y="14"/>
                </a:lnTo>
                <a:lnTo>
                  <a:pt x="26" y="20"/>
                </a:lnTo>
                <a:lnTo>
                  <a:pt x="22" y="26"/>
                </a:lnTo>
                <a:lnTo>
                  <a:pt x="22" y="4"/>
                </a:lnTo>
                <a:lnTo>
                  <a:pt x="0" y="4"/>
                </a:lnTo>
                <a:lnTo>
                  <a:pt x="0" y="155"/>
                </a:lnTo>
                <a:lnTo>
                  <a:pt x="23" y="155"/>
                </a:lnTo>
                <a:lnTo>
                  <a:pt x="23" y="69"/>
                </a:lnTo>
                <a:lnTo>
                  <a:pt x="24" y="59"/>
                </a:lnTo>
                <a:lnTo>
                  <a:pt x="26" y="49"/>
                </a:lnTo>
                <a:lnTo>
                  <a:pt x="29" y="41"/>
                </a:lnTo>
                <a:lnTo>
                  <a:pt x="34" y="34"/>
                </a:lnTo>
                <a:lnTo>
                  <a:pt x="40" y="29"/>
                </a:lnTo>
                <a:lnTo>
                  <a:pt x="46" y="26"/>
                </a:lnTo>
                <a:lnTo>
                  <a:pt x="55" y="24"/>
                </a:lnTo>
                <a:lnTo>
                  <a:pt x="63" y="22"/>
                </a:lnTo>
                <a:lnTo>
                  <a:pt x="70" y="24"/>
                </a:lnTo>
                <a:lnTo>
                  <a:pt x="77" y="25"/>
                </a:lnTo>
                <a:lnTo>
                  <a:pt x="81" y="28"/>
                </a:lnTo>
                <a:lnTo>
                  <a:pt x="85" y="32"/>
                </a:lnTo>
                <a:lnTo>
                  <a:pt x="87" y="38"/>
                </a:lnTo>
                <a:lnTo>
                  <a:pt x="89" y="45"/>
                </a:lnTo>
                <a:lnTo>
                  <a:pt x="91" y="53"/>
                </a:lnTo>
                <a:lnTo>
                  <a:pt x="91" y="62"/>
                </a:lnTo>
                <a:lnTo>
                  <a:pt x="91" y="155"/>
                </a:lnTo>
                <a:close/>
              </a:path>
            </a:pathLst>
          </a:custGeom>
          <a:solidFill>
            <a:srgbClr val="000099"/>
          </a:solidFill>
          <a:ln w="9525">
            <a:noFill/>
            <a:round/>
            <a:headEnd/>
            <a:tailEnd/>
          </a:ln>
        </p:spPr>
        <p:txBody>
          <a:bodyPr/>
          <a:lstStyle/>
          <a:p>
            <a:endParaRPr lang="ru-RU"/>
          </a:p>
        </p:txBody>
      </p:sp>
      <p:sp>
        <p:nvSpPr>
          <p:cNvPr id="24107" name="Freeform 555"/>
          <p:cNvSpPr>
            <a:spLocks/>
          </p:cNvSpPr>
          <p:nvPr/>
        </p:nvSpPr>
        <p:spPr bwMode="auto">
          <a:xfrm>
            <a:off x="5676900" y="5611813"/>
            <a:ext cx="31750" cy="104775"/>
          </a:xfrm>
          <a:custGeom>
            <a:avLst/>
            <a:gdLst>
              <a:gd name="T0" fmla="*/ 43 w 67"/>
              <a:gd name="T1" fmla="*/ 155 h 196"/>
              <a:gd name="T2" fmla="*/ 43 w 67"/>
              <a:gd name="T3" fmla="*/ 62 h 196"/>
              <a:gd name="T4" fmla="*/ 67 w 67"/>
              <a:gd name="T5" fmla="*/ 62 h 196"/>
              <a:gd name="T6" fmla="*/ 67 w 67"/>
              <a:gd name="T7" fmla="*/ 42 h 196"/>
              <a:gd name="T8" fmla="*/ 43 w 67"/>
              <a:gd name="T9" fmla="*/ 42 h 196"/>
              <a:gd name="T10" fmla="*/ 43 w 67"/>
              <a:gd name="T11" fmla="*/ 0 h 196"/>
              <a:gd name="T12" fmla="*/ 20 w 67"/>
              <a:gd name="T13" fmla="*/ 0 h 196"/>
              <a:gd name="T14" fmla="*/ 20 w 67"/>
              <a:gd name="T15" fmla="*/ 42 h 196"/>
              <a:gd name="T16" fmla="*/ 0 w 67"/>
              <a:gd name="T17" fmla="*/ 42 h 196"/>
              <a:gd name="T18" fmla="*/ 0 w 67"/>
              <a:gd name="T19" fmla="*/ 62 h 196"/>
              <a:gd name="T20" fmla="*/ 20 w 67"/>
              <a:gd name="T21" fmla="*/ 62 h 196"/>
              <a:gd name="T22" fmla="*/ 20 w 67"/>
              <a:gd name="T23" fmla="*/ 164 h 196"/>
              <a:gd name="T24" fmla="*/ 20 w 67"/>
              <a:gd name="T25" fmla="*/ 172 h 196"/>
              <a:gd name="T26" fmla="*/ 21 w 67"/>
              <a:gd name="T27" fmla="*/ 178 h 196"/>
              <a:gd name="T28" fmla="*/ 23 w 67"/>
              <a:gd name="T29" fmla="*/ 184 h 196"/>
              <a:gd name="T30" fmla="*/ 26 w 67"/>
              <a:gd name="T31" fmla="*/ 189 h 196"/>
              <a:gd name="T32" fmla="*/ 30 w 67"/>
              <a:gd name="T33" fmla="*/ 192 h 196"/>
              <a:gd name="T34" fmla="*/ 35 w 67"/>
              <a:gd name="T35" fmla="*/ 194 h 196"/>
              <a:gd name="T36" fmla="*/ 42 w 67"/>
              <a:gd name="T37" fmla="*/ 196 h 196"/>
              <a:gd name="T38" fmla="*/ 49 w 67"/>
              <a:gd name="T39" fmla="*/ 196 h 196"/>
              <a:gd name="T40" fmla="*/ 58 w 67"/>
              <a:gd name="T41" fmla="*/ 194 h 196"/>
              <a:gd name="T42" fmla="*/ 67 w 67"/>
              <a:gd name="T43" fmla="*/ 193 h 196"/>
              <a:gd name="T44" fmla="*/ 67 w 67"/>
              <a:gd name="T45" fmla="*/ 171 h 196"/>
              <a:gd name="T46" fmla="*/ 56 w 67"/>
              <a:gd name="T47" fmla="*/ 172 h 196"/>
              <a:gd name="T48" fmla="*/ 49 w 67"/>
              <a:gd name="T49" fmla="*/ 171 h 196"/>
              <a:gd name="T50" fmla="*/ 45 w 67"/>
              <a:gd name="T51" fmla="*/ 169 h 196"/>
              <a:gd name="T52" fmla="*/ 43 w 67"/>
              <a:gd name="T53" fmla="*/ 163 h 196"/>
              <a:gd name="T54" fmla="*/ 43 w 67"/>
              <a:gd name="T55" fmla="*/ 155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96"/>
              <a:gd name="T86" fmla="*/ 67 w 67"/>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96">
                <a:moveTo>
                  <a:pt x="43" y="155"/>
                </a:moveTo>
                <a:lnTo>
                  <a:pt x="43" y="62"/>
                </a:lnTo>
                <a:lnTo>
                  <a:pt x="67" y="62"/>
                </a:lnTo>
                <a:lnTo>
                  <a:pt x="67" y="42"/>
                </a:lnTo>
                <a:lnTo>
                  <a:pt x="43" y="42"/>
                </a:lnTo>
                <a:lnTo>
                  <a:pt x="43" y="0"/>
                </a:lnTo>
                <a:lnTo>
                  <a:pt x="20" y="0"/>
                </a:lnTo>
                <a:lnTo>
                  <a:pt x="20" y="42"/>
                </a:lnTo>
                <a:lnTo>
                  <a:pt x="0" y="42"/>
                </a:lnTo>
                <a:lnTo>
                  <a:pt x="0" y="62"/>
                </a:lnTo>
                <a:lnTo>
                  <a:pt x="20" y="62"/>
                </a:lnTo>
                <a:lnTo>
                  <a:pt x="20" y="164"/>
                </a:lnTo>
                <a:lnTo>
                  <a:pt x="20" y="172"/>
                </a:lnTo>
                <a:lnTo>
                  <a:pt x="21" y="178"/>
                </a:lnTo>
                <a:lnTo>
                  <a:pt x="23" y="184"/>
                </a:lnTo>
                <a:lnTo>
                  <a:pt x="26" y="189"/>
                </a:lnTo>
                <a:lnTo>
                  <a:pt x="30" y="192"/>
                </a:lnTo>
                <a:lnTo>
                  <a:pt x="35" y="194"/>
                </a:lnTo>
                <a:lnTo>
                  <a:pt x="42" y="196"/>
                </a:lnTo>
                <a:lnTo>
                  <a:pt x="49" y="196"/>
                </a:lnTo>
                <a:lnTo>
                  <a:pt x="58" y="194"/>
                </a:lnTo>
                <a:lnTo>
                  <a:pt x="67" y="193"/>
                </a:lnTo>
                <a:lnTo>
                  <a:pt x="67" y="171"/>
                </a:lnTo>
                <a:lnTo>
                  <a:pt x="56" y="172"/>
                </a:lnTo>
                <a:lnTo>
                  <a:pt x="49" y="171"/>
                </a:lnTo>
                <a:lnTo>
                  <a:pt x="45" y="169"/>
                </a:lnTo>
                <a:lnTo>
                  <a:pt x="43" y="163"/>
                </a:lnTo>
                <a:lnTo>
                  <a:pt x="43" y="155"/>
                </a:lnTo>
                <a:close/>
              </a:path>
            </a:pathLst>
          </a:custGeom>
          <a:solidFill>
            <a:srgbClr val="000099"/>
          </a:solidFill>
          <a:ln w="9525">
            <a:noFill/>
            <a:round/>
            <a:headEnd/>
            <a:tailEnd/>
          </a:ln>
        </p:spPr>
        <p:txBody>
          <a:bodyPr/>
          <a:lstStyle/>
          <a:p>
            <a:endParaRPr lang="ru-RU"/>
          </a:p>
        </p:txBody>
      </p:sp>
      <p:sp>
        <p:nvSpPr>
          <p:cNvPr id="24108" name="Freeform 556"/>
          <p:cNvSpPr>
            <a:spLocks noEditPoints="1"/>
          </p:cNvSpPr>
          <p:nvPr/>
        </p:nvSpPr>
        <p:spPr bwMode="auto">
          <a:xfrm>
            <a:off x="5715000" y="5632450"/>
            <a:ext cx="61913" cy="84138"/>
          </a:xfrm>
          <a:custGeom>
            <a:avLst/>
            <a:gdLst>
              <a:gd name="T0" fmla="*/ 1 w 131"/>
              <a:gd name="T1" fmla="*/ 97 h 159"/>
              <a:gd name="T2" fmla="*/ 9 w 131"/>
              <a:gd name="T3" fmla="*/ 127 h 159"/>
              <a:gd name="T4" fmla="*/ 26 w 131"/>
              <a:gd name="T5" fmla="*/ 147 h 159"/>
              <a:gd name="T6" fmla="*/ 50 w 131"/>
              <a:gd name="T7" fmla="*/ 158 h 159"/>
              <a:gd name="T8" fmla="*/ 80 w 131"/>
              <a:gd name="T9" fmla="*/ 158 h 159"/>
              <a:gd name="T10" fmla="*/ 104 w 131"/>
              <a:gd name="T11" fmla="*/ 147 h 159"/>
              <a:gd name="T12" fmla="*/ 121 w 131"/>
              <a:gd name="T13" fmla="*/ 127 h 159"/>
              <a:gd name="T14" fmla="*/ 130 w 131"/>
              <a:gd name="T15" fmla="*/ 97 h 159"/>
              <a:gd name="T16" fmla="*/ 130 w 131"/>
              <a:gd name="T17" fmla="*/ 62 h 159"/>
              <a:gd name="T18" fmla="*/ 121 w 131"/>
              <a:gd name="T19" fmla="*/ 32 h 159"/>
              <a:gd name="T20" fmla="*/ 104 w 131"/>
              <a:gd name="T21" fmla="*/ 12 h 159"/>
              <a:gd name="T22" fmla="*/ 80 w 131"/>
              <a:gd name="T23" fmla="*/ 1 h 159"/>
              <a:gd name="T24" fmla="*/ 50 w 131"/>
              <a:gd name="T25" fmla="*/ 1 h 159"/>
              <a:gd name="T26" fmla="*/ 26 w 131"/>
              <a:gd name="T27" fmla="*/ 12 h 159"/>
              <a:gd name="T28" fmla="*/ 9 w 131"/>
              <a:gd name="T29" fmla="*/ 32 h 159"/>
              <a:gd name="T30" fmla="*/ 1 w 131"/>
              <a:gd name="T31" fmla="*/ 62 h 159"/>
              <a:gd name="T32" fmla="*/ 23 w 131"/>
              <a:gd name="T33" fmla="*/ 79 h 159"/>
              <a:gd name="T34" fmla="*/ 26 w 131"/>
              <a:gd name="T35" fmla="*/ 55 h 159"/>
              <a:gd name="T36" fmla="*/ 34 w 131"/>
              <a:gd name="T37" fmla="*/ 38 h 159"/>
              <a:gd name="T38" fmla="*/ 47 w 131"/>
              <a:gd name="T39" fmla="*/ 26 h 159"/>
              <a:gd name="T40" fmla="*/ 65 w 131"/>
              <a:gd name="T41" fmla="*/ 22 h 159"/>
              <a:gd name="T42" fmla="*/ 83 w 131"/>
              <a:gd name="T43" fmla="*/ 26 h 159"/>
              <a:gd name="T44" fmla="*/ 96 w 131"/>
              <a:gd name="T45" fmla="*/ 38 h 159"/>
              <a:gd name="T46" fmla="*/ 103 w 131"/>
              <a:gd name="T47" fmla="*/ 55 h 159"/>
              <a:gd name="T48" fmla="*/ 106 w 131"/>
              <a:gd name="T49" fmla="*/ 79 h 159"/>
              <a:gd name="T50" fmla="*/ 103 w 131"/>
              <a:gd name="T51" fmla="*/ 104 h 159"/>
              <a:gd name="T52" fmla="*/ 96 w 131"/>
              <a:gd name="T53" fmla="*/ 121 h 159"/>
              <a:gd name="T54" fmla="*/ 83 w 131"/>
              <a:gd name="T55" fmla="*/ 133 h 159"/>
              <a:gd name="T56" fmla="*/ 65 w 131"/>
              <a:gd name="T57" fmla="*/ 137 h 159"/>
              <a:gd name="T58" fmla="*/ 47 w 131"/>
              <a:gd name="T59" fmla="*/ 133 h 159"/>
              <a:gd name="T60" fmla="*/ 34 w 131"/>
              <a:gd name="T61" fmla="*/ 121 h 159"/>
              <a:gd name="T62" fmla="*/ 26 w 131"/>
              <a:gd name="T63" fmla="*/ 104 h 159"/>
              <a:gd name="T64" fmla="*/ 23 w 131"/>
              <a:gd name="T65" fmla="*/ 79 h 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9"/>
              <a:gd name="T101" fmla="*/ 131 w 131"/>
              <a:gd name="T102" fmla="*/ 159 h 1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9">
                <a:moveTo>
                  <a:pt x="0" y="79"/>
                </a:moveTo>
                <a:lnTo>
                  <a:pt x="1" y="97"/>
                </a:lnTo>
                <a:lnTo>
                  <a:pt x="4" y="113"/>
                </a:lnTo>
                <a:lnTo>
                  <a:pt x="9" y="127"/>
                </a:lnTo>
                <a:lnTo>
                  <a:pt x="17" y="138"/>
                </a:lnTo>
                <a:lnTo>
                  <a:pt x="26" y="147"/>
                </a:lnTo>
                <a:lnTo>
                  <a:pt x="38" y="153"/>
                </a:lnTo>
                <a:lnTo>
                  <a:pt x="50" y="158"/>
                </a:lnTo>
                <a:lnTo>
                  <a:pt x="65" y="159"/>
                </a:lnTo>
                <a:lnTo>
                  <a:pt x="80" y="158"/>
                </a:lnTo>
                <a:lnTo>
                  <a:pt x="93" y="153"/>
                </a:lnTo>
                <a:lnTo>
                  <a:pt x="104" y="147"/>
                </a:lnTo>
                <a:lnTo>
                  <a:pt x="114" y="138"/>
                </a:lnTo>
                <a:lnTo>
                  <a:pt x="121" y="127"/>
                </a:lnTo>
                <a:lnTo>
                  <a:pt x="126" y="113"/>
                </a:lnTo>
                <a:lnTo>
                  <a:pt x="130" y="97"/>
                </a:lnTo>
                <a:lnTo>
                  <a:pt x="131" y="79"/>
                </a:lnTo>
                <a:lnTo>
                  <a:pt x="130" y="62"/>
                </a:lnTo>
                <a:lnTo>
                  <a:pt x="126" y="46"/>
                </a:lnTo>
                <a:lnTo>
                  <a:pt x="121" y="32"/>
                </a:lnTo>
                <a:lnTo>
                  <a:pt x="114" y="21"/>
                </a:lnTo>
                <a:lnTo>
                  <a:pt x="104" y="12"/>
                </a:lnTo>
                <a:lnTo>
                  <a:pt x="93" y="6"/>
                </a:lnTo>
                <a:lnTo>
                  <a:pt x="80" y="1"/>
                </a:lnTo>
                <a:lnTo>
                  <a:pt x="65" y="0"/>
                </a:lnTo>
                <a:lnTo>
                  <a:pt x="50" y="1"/>
                </a:lnTo>
                <a:lnTo>
                  <a:pt x="38" y="6"/>
                </a:lnTo>
                <a:lnTo>
                  <a:pt x="26" y="12"/>
                </a:lnTo>
                <a:lnTo>
                  <a:pt x="17" y="21"/>
                </a:lnTo>
                <a:lnTo>
                  <a:pt x="9" y="32"/>
                </a:lnTo>
                <a:lnTo>
                  <a:pt x="4" y="46"/>
                </a:lnTo>
                <a:lnTo>
                  <a:pt x="1" y="62"/>
                </a:lnTo>
                <a:lnTo>
                  <a:pt x="0" y="79"/>
                </a:lnTo>
                <a:close/>
                <a:moveTo>
                  <a:pt x="23" y="79"/>
                </a:moveTo>
                <a:lnTo>
                  <a:pt x="24" y="67"/>
                </a:lnTo>
                <a:lnTo>
                  <a:pt x="26" y="55"/>
                </a:lnTo>
                <a:lnTo>
                  <a:pt x="29" y="46"/>
                </a:lnTo>
                <a:lnTo>
                  <a:pt x="34" y="38"/>
                </a:lnTo>
                <a:lnTo>
                  <a:pt x="40" y="31"/>
                </a:lnTo>
                <a:lnTo>
                  <a:pt x="47" y="26"/>
                </a:lnTo>
                <a:lnTo>
                  <a:pt x="56" y="24"/>
                </a:lnTo>
                <a:lnTo>
                  <a:pt x="65" y="22"/>
                </a:lnTo>
                <a:lnTo>
                  <a:pt x="75" y="24"/>
                </a:lnTo>
                <a:lnTo>
                  <a:pt x="83" y="26"/>
                </a:lnTo>
                <a:lnTo>
                  <a:pt x="89" y="31"/>
                </a:lnTo>
                <a:lnTo>
                  <a:pt x="96" y="38"/>
                </a:lnTo>
                <a:lnTo>
                  <a:pt x="100" y="46"/>
                </a:lnTo>
                <a:lnTo>
                  <a:pt x="103" y="55"/>
                </a:lnTo>
                <a:lnTo>
                  <a:pt x="105" y="67"/>
                </a:lnTo>
                <a:lnTo>
                  <a:pt x="106" y="79"/>
                </a:lnTo>
                <a:lnTo>
                  <a:pt x="105" y="92"/>
                </a:lnTo>
                <a:lnTo>
                  <a:pt x="103" y="104"/>
                </a:lnTo>
                <a:lnTo>
                  <a:pt x="100" y="114"/>
                </a:lnTo>
                <a:lnTo>
                  <a:pt x="96" y="121"/>
                </a:lnTo>
                <a:lnTo>
                  <a:pt x="89" y="128"/>
                </a:lnTo>
                <a:lnTo>
                  <a:pt x="83" y="133"/>
                </a:lnTo>
                <a:lnTo>
                  <a:pt x="75" y="135"/>
                </a:lnTo>
                <a:lnTo>
                  <a:pt x="65" y="137"/>
                </a:lnTo>
                <a:lnTo>
                  <a:pt x="56" y="135"/>
                </a:lnTo>
                <a:lnTo>
                  <a:pt x="47" y="133"/>
                </a:lnTo>
                <a:lnTo>
                  <a:pt x="40" y="128"/>
                </a:lnTo>
                <a:lnTo>
                  <a:pt x="34" y="121"/>
                </a:lnTo>
                <a:lnTo>
                  <a:pt x="29" y="114"/>
                </a:lnTo>
                <a:lnTo>
                  <a:pt x="26" y="104"/>
                </a:lnTo>
                <a:lnTo>
                  <a:pt x="24" y="92"/>
                </a:lnTo>
                <a:lnTo>
                  <a:pt x="23" y="79"/>
                </a:lnTo>
                <a:close/>
              </a:path>
            </a:pathLst>
          </a:custGeom>
          <a:solidFill>
            <a:srgbClr val="000099"/>
          </a:solidFill>
          <a:ln w="9525">
            <a:noFill/>
            <a:round/>
            <a:headEnd/>
            <a:tailEnd/>
          </a:ln>
        </p:spPr>
        <p:txBody>
          <a:bodyPr/>
          <a:lstStyle/>
          <a:p>
            <a:endParaRPr lang="ru-RU"/>
          </a:p>
        </p:txBody>
      </p:sp>
      <p:sp>
        <p:nvSpPr>
          <p:cNvPr id="24109" name="Freeform 557"/>
          <p:cNvSpPr>
            <a:spLocks noEditPoints="1"/>
          </p:cNvSpPr>
          <p:nvPr/>
        </p:nvSpPr>
        <p:spPr bwMode="auto">
          <a:xfrm>
            <a:off x="5789613" y="5605463"/>
            <a:ext cx="11112" cy="109537"/>
          </a:xfrm>
          <a:custGeom>
            <a:avLst/>
            <a:gdLst>
              <a:gd name="T0" fmla="*/ 0 w 23"/>
              <a:gd name="T1" fmla="*/ 207 h 207"/>
              <a:gd name="T2" fmla="*/ 23 w 23"/>
              <a:gd name="T3" fmla="*/ 207 h 207"/>
              <a:gd name="T4" fmla="*/ 23 w 23"/>
              <a:gd name="T5" fmla="*/ 56 h 207"/>
              <a:gd name="T6" fmla="*/ 0 w 23"/>
              <a:gd name="T7" fmla="*/ 56 h 207"/>
              <a:gd name="T8" fmla="*/ 0 w 23"/>
              <a:gd name="T9" fmla="*/ 207 h 207"/>
              <a:gd name="T10" fmla="*/ 0 w 23"/>
              <a:gd name="T11" fmla="*/ 28 h 207"/>
              <a:gd name="T12" fmla="*/ 23 w 23"/>
              <a:gd name="T13" fmla="*/ 28 h 207"/>
              <a:gd name="T14" fmla="*/ 23 w 23"/>
              <a:gd name="T15" fmla="*/ 0 h 207"/>
              <a:gd name="T16" fmla="*/ 0 w 23"/>
              <a:gd name="T17" fmla="*/ 0 h 207"/>
              <a:gd name="T18" fmla="*/ 0 w 23"/>
              <a:gd name="T19" fmla="*/ 2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99"/>
          </a:solidFill>
          <a:ln w="9525">
            <a:noFill/>
            <a:round/>
            <a:headEnd/>
            <a:tailEnd/>
          </a:ln>
        </p:spPr>
        <p:txBody>
          <a:bodyPr/>
          <a:lstStyle/>
          <a:p>
            <a:endParaRPr lang="ru-RU"/>
          </a:p>
        </p:txBody>
      </p:sp>
      <p:sp>
        <p:nvSpPr>
          <p:cNvPr id="24110" name="Freeform 558"/>
          <p:cNvSpPr>
            <a:spLocks/>
          </p:cNvSpPr>
          <p:nvPr/>
        </p:nvSpPr>
        <p:spPr bwMode="auto">
          <a:xfrm>
            <a:off x="5816600" y="5632450"/>
            <a:ext cx="53975" cy="82550"/>
          </a:xfrm>
          <a:custGeom>
            <a:avLst/>
            <a:gdLst>
              <a:gd name="T0" fmla="*/ 91 w 114"/>
              <a:gd name="T1" fmla="*/ 155 h 155"/>
              <a:gd name="T2" fmla="*/ 114 w 114"/>
              <a:gd name="T3" fmla="*/ 155 h 155"/>
              <a:gd name="T4" fmla="*/ 114 w 114"/>
              <a:gd name="T5" fmla="*/ 64 h 155"/>
              <a:gd name="T6" fmla="*/ 114 w 114"/>
              <a:gd name="T7" fmla="*/ 57 h 155"/>
              <a:gd name="T8" fmla="*/ 114 w 114"/>
              <a:gd name="T9" fmla="*/ 47 h 155"/>
              <a:gd name="T10" fmla="*/ 113 w 114"/>
              <a:gd name="T11" fmla="*/ 38 h 155"/>
              <a:gd name="T12" fmla="*/ 112 w 114"/>
              <a:gd name="T13" fmla="*/ 28 h 155"/>
              <a:gd name="T14" fmla="*/ 108 w 114"/>
              <a:gd name="T15" fmla="*/ 21 h 155"/>
              <a:gd name="T16" fmla="*/ 104 w 114"/>
              <a:gd name="T17" fmla="*/ 15 h 155"/>
              <a:gd name="T18" fmla="*/ 101 w 114"/>
              <a:gd name="T19" fmla="*/ 12 h 155"/>
              <a:gd name="T20" fmla="*/ 97 w 114"/>
              <a:gd name="T21" fmla="*/ 8 h 155"/>
              <a:gd name="T22" fmla="*/ 92 w 114"/>
              <a:gd name="T23" fmla="*/ 5 h 155"/>
              <a:gd name="T24" fmla="*/ 87 w 114"/>
              <a:gd name="T25" fmla="*/ 3 h 155"/>
              <a:gd name="T26" fmla="*/ 80 w 114"/>
              <a:gd name="T27" fmla="*/ 1 h 155"/>
              <a:gd name="T28" fmla="*/ 73 w 114"/>
              <a:gd name="T29" fmla="*/ 0 h 155"/>
              <a:gd name="T30" fmla="*/ 65 w 114"/>
              <a:gd name="T31" fmla="*/ 0 h 155"/>
              <a:gd name="T32" fmla="*/ 59 w 114"/>
              <a:gd name="T33" fmla="*/ 0 h 155"/>
              <a:gd name="T34" fmla="*/ 53 w 114"/>
              <a:gd name="T35" fmla="*/ 1 h 155"/>
              <a:gd name="T36" fmla="*/ 46 w 114"/>
              <a:gd name="T37" fmla="*/ 4 h 155"/>
              <a:gd name="T38" fmla="*/ 41 w 114"/>
              <a:gd name="T39" fmla="*/ 6 h 155"/>
              <a:gd name="T40" fmla="*/ 36 w 114"/>
              <a:gd name="T41" fmla="*/ 10 h 155"/>
              <a:gd name="T42" fmla="*/ 31 w 114"/>
              <a:gd name="T43" fmla="*/ 14 h 155"/>
              <a:gd name="T44" fmla="*/ 26 w 114"/>
              <a:gd name="T45" fmla="*/ 20 h 155"/>
              <a:gd name="T46" fmla="*/ 22 w 114"/>
              <a:gd name="T47" fmla="*/ 26 h 155"/>
              <a:gd name="T48" fmla="*/ 22 w 114"/>
              <a:gd name="T49" fmla="*/ 4 h 155"/>
              <a:gd name="T50" fmla="*/ 0 w 114"/>
              <a:gd name="T51" fmla="*/ 4 h 155"/>
              <a:gd name="T52" fmla="*/ 0 w 114"/>
              <a:gd name="T53" fmla="*/ 155 h 155"/>
              <a:gd name="T54" fmla="*/ 23 w 114"/>
              <a:gd name="T55" fmla="*/ 155 h 155"/>
              <a:gd name="T56" fmla="*/ 23 w 114"/>
              <a:gd name="T57" fmla="*/ 69 h 155"/>
              <a:gd name="T58" fmla="*/ 24 w 114"/>
              <a:gd name="T59" fmla="*/ 59 h 155"/>
              <a:gd name="T60" fmla="*/ 26 w 114"/>
              <a:gd name="T61" fmla="*/ 49 h 155"/>
              <a:gd name="T62" fmla="*/ 30 w 114"/>
              <a:gd name="T63" fmla="*/ 41 h 155"/>
              <a:gd name="T64" fmla="*/ 34 w 114"/>
              <a:gd name="T65" fmla="*/ 34 h 155"/>
              <a:gd name="T66" fmla="*/ 40 w 114"/>
              <a:gd name="T67" fmla="*/ 29 h 155"/>
              <a:gd name="T68" fmla="*/ 46 w 114"/>
              <a:gd name="T69" fmla="*/ 26 h 155"/>
              <a:gd name="T70" fmla="*/ 55 w 114"/>
              <a:gd name="T71" fmla="*/ 24 h 155"/>
              <a:gd name="T72" fmla="*/ 63 w 114"/>
              <a:gd name="T73" fmla="*/ 22 h 155"/>
              <a:gd name="T74" fmla="*/ 71 w 114"/>
              <a:gd name="T75" fmla="*/ 24 h 155"/>
              <a:gd name="T76" fmla="*/ 77 w 114"/>
              <a:gd name="T77" fmla="*/ 25 h 155"/>
              <a:gd name="T78" fmla="*/ 81 w 114"/>
              <a:gd name="T79" fmla="*/ 28 h 155"/>
              <a:gd name="T80" fmla="*/ 85 w 114"/>
              <a:gd name="T81" fmla="*/ 32 h 155"/>
              <a:gd name="T82" fmla="*/ 88 w 114"/>
              <a:gd name="T83" fmla="*/ 38 h 155"/>
              <a:gd name="T84" fmla="*/ 90 w 114"/>
              <a:gd name="T85" fmla="*/ 45 h 155"/>
              <a:gd name="T86" fmla="*/ 91 w 114"/>
              <a:gd name="T87" fmla="*/ 53 h 155"/>
              <a:gd name="T88" fmla="*/ 91 w 114"/>
              <a:gd name="T89" fmla="*/ 62 h 155"/>
              <a:gd name="T90" fmla="*/ 91 w 114"/>
              <a:gd name="T91" fmla="*/ 155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8"/>
                </a:lnTo>
                <a:lnTo>
                  <a:pt x="112" y="28"/>
                </a:lnTo>
                <a:lnTo>
                  <a:pt x="108" y="21"/>
                </a:lnTo>
                <a:lnTo>
                  <a:pt x="104" y="15"/>
                </a:lnTo>
                <a:lnTo>
                  <a:pt x="101" y="12"/>
                </a:lnTo>
                <a:lnTo>
                  <a:pt x="97" y="8"/>
                </a:lnTo>
                <a:lnTo>
                  <a:pt x="92" y="5"/>
                </a:lnTo>
                <a:lnTo>
                  <a:pt x="87" y="3"/>
                </a:lnTo>
                <a:lnTo>
                  <a:pt x="80" y="1"/>
                </a:lnTo>
                <a:lnTo>
                  <a:pt x="73" y="0"/>
                </a:lnTo>
                <a:lnTo>
                  <a:pt x="65" y="0"/>
                </a:lnTo>
                <a:lnTo>
                  <a:pt x="59" y="0"/>
                </a:lnTo>
                <a:lnTo>
                  <a:pt x="53" y="1"/>
                </a:lnTo>
                <a:lnTo>
                  <a:pt x="46" y="4"/>
                </a:lnTo>
                <a:lnTo>
                  <a:pt x="41" y="6"/>
                </a:lnTo>
                <a:lnTo>
                  <a:pt x="36" y="10"/>
                </a:lnTo>
                <a:lnTo>
                  <a:pt x="31" y="14"/>
                </a:lnTo>
                <a:lnTo>
                  <a:pt x="26" y="20"/>
                </a:lnTo>
                <a:lnTo>
                  <a:pt x="22" y="26"/>
                </a:lnTo>
                <a:lnTo>
                  <a:pt x="22" y="4"/>
                </a:lnTo>
                <a:lnTo>
                  <a:pt x="0" y="4"/>
                </a:lnTo>
                <a:lnTo>
                  <a:pt x="0" y="155"/>
                </a:lnTo>
                <a:lnTo>
                  <a:pt x="23" y="155"/>
                </a:lnTo>
                <a:lnTo>
                  <a:pt x="23" y="69"/>
                </a:lnTo>
                <a:lnTo>
                  <a:pt x="24" y="59"/>
                </a:lnTo>
                <a:lnTo>
                  <a:pt x="26" y="49"/>
                </a:lnTo>
                <a:lnTo>
                  <a:pt x="30" y="41"/>
                </a:lnTo>
                <a:lnTo>
                  <a:pt x="34" y="34"/>
                </a:lnTo>
                <a:lnTo>
                  <a:pt x="40" y="29"/>
                </a:lnTo>
                <a:lnTo>
                  <a:pt x="46" y="26"/>
                </a:lnTo>
                <a:lnTo>
                  <a:pt x="55" y="24"/>
                </a:lnTo>
                <a:lnTo>
                  <a:pt x="63" y="22"/>
                </a:lnTo>
                <a:lnTo>
                  <a:pt x="71" y="24"/>
                </a:lnTo>
                <a:lnTo>
                  <a:pt x="77" y="25"/>
                </a:lnTo>
                <a:lnTo>
                  <a:pt x="81" y="28"/>
                </a:lnTo>
                <a:lnTo>
                  <a:pt x="85" y="32"/>
                </a:lnTo>
                <a:lnTo>
                  <a:pt x="88" y="38"/>
                </a:lnTo>
                <a:lnTo>
                  <a:pt x="90" y="45"/>
                </a:lnTo>
                <a:lnTo>
                  <a:pt x="91" y="53"/>
                </a:lnTo>
                <a:lnTo>
                  <a:pt x="91" y="62"/>
                </a:lnTo>
                <a:lnTo>
                  <a:pt x="91" y="155"/>
                </a:lnTo>
                <a:close/>
              </a:path>
            </a:pathLst>
          </a:custGeom>
          <a:solidFill>
            <a:srgbClr val="000099"/>
          </a:solidFill>
          <a:ln w="9525">
            <a:noFill/>
            <a:round/>
            <a:headEnd/>
            <a:tailEnd/>
          </a:ln>
        </p:spPr>
        <p:txBody>
          <a:bodyPr/>
          <a:lstStyle/>
          <a:p>
            <a:endParaRPr lang="ru-RU"/>
          </a:p>
        </p:txBody>
      </p:sp>
      <p:sp>
        <p:nvSpPr>
          <p:cNvPr id="24111" name="Freeform 559"/>
          <p:cNvSpPr>
            <a:spLocks noEditPoints="1"/>
          </p:cNvSpPr>
          <p:nvPr/>
        </p:nvSpPr>
        <p:spPr bwMode="auto">
          <a:xfrm>
            <a:off x="5883275" y="5632450"/>
            <a:ext cx="58738" cy="84138"/>
          </a:xfrm>
          <a:custGeom>
            <a:avLst/>
            <a:gdLst>
              <a:gd name="T0" fmla="*/ 97 w 124"/>
              <a:gd name="T1" fmla="*/ 113 h 159"/>
              <a:gd name="T2" fmla="*/ 91 w 124"/>
              <a:gd name="T3" fmla="*/ 124 h 159"/>
              <a:gd name="T4" fmla="*/ 83 w 124"/>
              <a:gd name="T5" fmla="*/ 131 h 159"/>
              <a:gd name="T6" fmla="*/ 71 w 124"/>
              <a:gd name="T7" fmla="*/ 135 h 159"/>
              <a:gd name="T8" fmla="*/ 55 w 124"/>
              <a:gd name="T9" fmla="*/ 134 h 159"/>
              <a:gd name="T10" fmla="*/ 41 w 124"/>
              <a:gd name="T11" fmla="*/ 128 h 159"/>
              <a:gd name="T12" fmla="*/ 31 w 124"/>
              <a:gd name="T13" fmla="*/ 117 h 159"/>
              <a:gd name="T14" fmla="*/ 26 w 124"/>
              <a:gd name="T15" fmla="*/ 98 h 159"/>
              <a:gd name="T16" fmla="*/ 124 w 124"/>
              <a:gd name="T17" fmla="*/ 88 h 159"/>
              <a:gd name="T18" fmla="*/ 123 w 124"/>
              <a:gd name="T19" fmla="*/ 60 h 159"/>
              <a:gd name="T20" fmla="*/ 114 w 124"/>
              <a:gd name="T21" fmla="*/ 31 h 159"/>
              <a:gd name="T22" fmla="*/ 98 w 124"/>
              <a:gd name="T23" fmla="*/ 12 h 159"/>
              <a:gd name="T24" fmla="*/ 76 w 124"/>
              <a:gd name="T25" fmla="*/ 1 h 159"/>
              <a:gd name="T26" fmla="*/ 49 w 124"/>
              <a:gd name="T27" fmla="*/ 1 h 159"/>
              <a:gd name="T28" fmla="*/ 26 w 124"/>
              <a:gd name="T29" fmla="*/ 12 h 159"/>
              <a:gd name="T30" fmla="*/ 10 w 124"/>
              <a:gd name="T31" fmla="*/ 33 h 159"/>
              <a:gd name="T32" fmla="*/ 1 w 124"/>
              <a:gd name="T33" fmla="*/ 63 h 159"/>
              <a:gd name="T34" fmla="*/ 1 w 124"/>
              <a:gd name="T35" fmla="*/ 98 h 159"/>
              <a:gd name="T36" fmla="*/ 10 w 124"/>
              <a:gd name="T37" fmla="*/ 127 h 159"/>
              <a:gd name="T38" fmla="*/ 26 w 124"/>
              <a:gd name="T39" fmla="*/ 147 h 159"/>
              <a:gd name="T40" fmla="*/ 49 w 124"/>
              <a:gd name="T41" fmla="*/ 158 h 159"/>
              <a:gd name="T42" fmla="*/ 73 w 124"/>
              <a:gd name="T43" fmla="*/ 158 h 159"/>
              <a:gd name="T44" fmla="*/ 94 w 124"/>
              <a:gd name="T45" fmla="*/ 151 h 159"/>
              <a:gd name="T46" fmla="*/ 109 w 124"/>
              <a:gd name="T47" fmla="*/ 138 h 159"/>
              <a:gd name="T48" fmla="*/ 120 w 124"/>
              <a:gd name="T49" fmla="*/ 119 h 159"/>
              <a:gd name="T50" fmla="*/ 99 w 124"/>
              <a:gd name="T51" fmla="*/ 107 h 159"/>
              <a:gd name="T52" fmla="*/ 26 w 124"/>
              <a:gd name="T53" fmla="*/ 56 h 159"/>
              <a:gd name="T54" fmla="*/ 32 w 124"/>
              <a:gd name="T55" fmla="*/ 40 h 159"/>
              <a:gd name="T56" fmla="*/ 41 w 124"/>
              <a:gd name="T57" fmla="*/ 28 h 159"/>
              <a:gd name="T58" fmla="*/ 54 w 124"/>
              <a:gd name="T59" fmla="*/ 24 h 159"/>
              <a:gd name="T60" fmla="*/ 71 w 124"/>
              <a:gd name="T61" fmla="*/ 24 h 159"/>
              <a:gd name="T62" fmla="*/ 85 w 124"/>
              <a:gd name="T63" fmla="*/ 29 h 159"/>
              <a:gd name="T64" fmla="*/ 94 w 124"/>
              <a:gd name="T65" fmla="*/ 40 h 159"/>
              <a:gd name="T66" fmla="*/ 98 w 124"/>
              <a:gd name="T67" fmla="*/ 56 h 159"/>
              <a:gd name="T68" fmla="*/ 25 w 124"/>
              <a:gd name="T69" fmla="*/ 67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99" y="107"/>
                </a:moveTo>
                <a:lnTo>
                  <a:pt x="97" y="113"/>
                </a:lnTo>
                <a:lnTo>
                  <a:pt x="94" y="119"/>
                </a:lnTo>
                <a:lnTo>
                  <a:pt x="91" y="124"/>
                </a:lnTo>
                <a:lnTo>
                  <a:pt x="87" y="128"/>
                </a:lnTo>
                <a:lnTo>
                  <a:pt x="83" y="131"/>
                </a:lnTo>
                <a:lnTo>
                  <a:pt x="77" y="133"/>
                </a:lnTo>
                <a:lnTo>
                  <a:pt x="71" y="135"/>
                </a:lnTo>
                <a:lnTo>
                  <a:pt x="64" y="135"/>
                </a:lnTo>
                <a:lnTo>
                  <a:pt x="55" y="134"/>
                </a:lnTo>
                <a:lnTo>
                  <a:pt x="48" y="132"/>
                </a:lnTo>
                <a:lnTo>
                  <a:pt x="41" y="128"/>
                </a:lnTo>
                <a:lnTo>
                  <a:pt x="35" y="123"/>
                </a:lnTo>
                <a:lnTo>
                  <a:pt x="31" y="117"/>
                </a:lnTo>
                <a:lnTo>
                  <a:pt x="28" y="109"/>
                </a:lnTo>
                <a:lnTo>
                  <a:pt x="26" y="98"/>
                </a:lnTo>
                <a:lnTo>
                  <a:pt x="25" y="88"/>
                </a:lnTo>
                <a:lnTo>
                  <a:pt x="124" y="88"/>
                </a:lnTo>
                <a:lnTo>
                  <a:pt x="124" y="76"/>
                </a:lnTo>
                <a:lnTo>
                  <a:pt x="123" y="60"/>
                </a:lnTo>
                <a:lnTo>
                  <a:pt x="120" y="43"/>
                </a:lnTo>
                <a:lnTo>
                  <a:pt x="114" y="31"/>
                </a:lnTo>
                <a:lnTo>
                  <a:pt x="108" y="20"/>
                </a:lnTo>
                <a:lnTo>
                  <a:pt x="98" y="12"/>
                </a:lnTo>
                <a:lnTo>
                  <a:pt x="88" y="5"/>
                </a:lnTo>
                <a:lnTo>
                  <a:pt x="76" y="1"/>
                </a:lnTo>
                <a:lnTo>
                  <a:pt x="62" y="0"/>
                </a:lnTo>
                <a:lnTo>
                  <a:pt x="49" y="1"/>
                </a:lnTo>
                <a:lnTo>
                  <a:pt x="36" y="6"/>
                </a:lnTo>
                <a:lnTo>
                  <a:pt x="26" y="12"/>
                </a:lnTo>
                <a:lnTo>
                  <a:pt x="17" y="21"/>
                </a:lnTo>
                <a:lnTo>
                  <a:pt x="10" y="33"/>
                </a:lnTo>
                <a:lnTo>
                  <a:pt x="5" y="47"/>
                </a:lnTo>
                <a:lnTo>
                  <a:pt x="1" y="63"/>
                </a:lnTo>
                <a:lnTo>
                  <a:pt x="0" y="81"/>
                </a:lnTo>
                <a:lnTo>
                  <a:pt x="1" y="98"/>
                </a:lnTo>
                <a:lnTo>
                  <a:pt x="5" y="113"/>
                </a:lnTo>
                <a:lnTo>
                  <a:pt x="10" y="127"/>
                </a:lnTo>
                <a:lnTo>
                  <a:pt x="17" y="138"/>
                </a:lnTo>
                <a:lnTo>
                  <a:pt x="26" y="147"/>
                </a:lnTo>
                <a:lnTo>
                  <a:pt x="36" y="153"/>
                </a:lnTo>
                <a:lnTo>
                  <a:pt x="49" y="158"/>
                </a:lnTo>
                <a:lnTo>
                  <a:pt x="62" y="159"/>
                </a:lnTo>
                <a:lnTo>
                  <a:pt x="73" y="158"/>
                </a:lnTo>
                <a:lnTo>
                  <a:pt x="85" y="155"/>
                </a:lnTo>
                <a:lnTo>
                  <a:pt x="94" y="151"/>
                </a:lnTo>
                <a:lnTo>
                  <a:pt x="103" y="145"/>
                </a:lnTo>
                <a:lnTo>
                  <a:pt x="109" y="138"/>
                </a:lnTo>
                <a:lnTo>
                  <a:pt x="115" y="128"/>
                </a:lnTo>
                <a:lnTo>
                  <a:pt x="120" y="119"/>
                </a:lnTo>
                <a:lnTo>
                  <a:pt x="122" y="107"/>
                </a:lnTo>
                <a:lnTo>
                  <a:pt x="99" y="107"/>
                </a:lnTo>
                <a:close/>
                <a:moveTo>
                  <a:pt x="25" y="67"/>
                </a:moveTo>
                <a:lnTo>
                  <a:pt x="26" y="56"/>
                </a:lnTo>
                <a:lnTo>
                  <a:pt x="28" y="48"/>
                </a:lnTo>
                <a:lnTo>
                  <a:pt x="32" y="40"/>
                </a:lnTo>
                <a:lnTo>
                  <a:pt x="36" y="34"/>
                </a:lnTo>
                <a:lnTo>
                  <a:pt x="41" y="28"/>
                </a:lnTo>
                <a:lnTo>
                  <a:pt x="48" y="25"/>
                </a:lnTo>
                <a:lnTo>
                  <a:pt x="54" y="24"/>
                </a:lnTo>
                <a:lnTo>
                  <a:pt x="63" y="22"/>
                </a:lnTo>
                <a:lnTo>
                  <a:pt x="71" y="24"/>
                </a:lnTo>
                <a:lnTo>
                  <a:pt x="78" y="25"/>
                </a:lnTo>
                <a:lnTo>
                  <a:pt x="85" y="29"/>
                </a:lnTo>
                <a:lnTo>
                  <a:pt x="90" y="34"/>
                </a:lnTo>
                <a:lnTo>
                  <a:pt x="94" y="40"/>
                </a:lnTo>
                <a:lnTo>
                  <a:pt x="97" y="48"/>
                </a:lnTo>
                <a:lnTo>
                  <a:pt x="98" y="56"/>
                </a:lnTo>
                <a:lnTo>
                  <a:pt x="99" y="67"/>
                </a:lnTo>
                <a:lnTo>
                  <a:pt x="25" y="67"/>
                </a:lnTo>
                <a:close/>
              </a:path>
            </a:pathLst>
          </a:custGeom>
          <a:solidFill>
            <a:srgbClr val="000099"/>
          </a:solidFill>
          <a:ln w="9525">
            <a:noFill/>
            <a:round/>
            <a:headEnd/>
            <a:tailEnd/>
          </a:ln>
        </p:spPr>
        <p:txBody>
          <a:bodyPr/>
          <a:lstStyle/>
          <a:p>
            <a:endParaRPr lang="ru-RU"/>
          </a:p>
        </p:txBody>
      </p:sp>
      <p:sp>
        <p:nvSpPr>
          <p:cNvPr id="24112" name="Freeform 560"/>
          <p:cNvSpPr>
            <a:spLocks/>
          </p:cNvSpPr>
          <p:nvPr/>
        </p:nvSpPr>
        <p:spPr bwMode="auto">
          <a:xfrm>
            <a:off x="5983288" y="5602288"/>
            <a:ext cx="77787" cy="114300"/>
          </a:xfrm>
          <a:custGeom>
            <a:avLst/>
            <a:gdLst>
              <a:gd name="T0" fmla="*/ 139 w 165"/>
              <a:gd name="T1" fmla="*/ 146 h 216"/>
              <a:gd name="T2" fmla="*/ 131 w 165"/>
              <a:gd name="T3" fmla="*/ 167 h 216"/>
              <a:gd name="T4" fmla="*/ 116 w 165"/>
              <a:gd name="T5" fmla="*/ 181 h 216"/>
              <a:gd name="T6" fmla="*/ 97 w 165"/>
              <a:gd name="T7" fmla="*/ 189 h 216"/>
              <a:gd name="T8" fmla="*/ 74 w 165"/>
              <a:gd name="T9" fmla="*/ 189 h 216"/>
              <a:gd name="T10" fmla="*/ 52 w 165"/>
              <a:gd name="T11" fmla="*/ 177 h 216"/>
              <a:gd name="T12" fmla="*/ 36 w 165"/>
              <a:gd name="T13" fmla="*/ 156 h 216"/>
              <a:gd name="T14" fmla="*/ 28 w 165"/>
              <a:gd name="T15" fmla="*/ 126 h 216"/>
              <a:gd name="T16" fmla="*/ 28 w 165"/>
              <a:gd name="T17" fmla="*/ 90 h 216"/>
              <a:gd name="T18" fmla="*/ 36 w 165"/>
              <a:gd name="T19" fmla="*/ 60 h 216"/>
              <a:gd name="T20" fmla="*/ 51 w 165"/>
              <a:gd name="T21" fmla="*/ 38 h 216"/>
              <a:gd name="T22" fmla="*/ 73 w 165"/>
              <a:gd name="T23" fmla="*/ 27 h 216"/>
              <a:gd name="T24" fmla="*/ 97 w 165"/>
              <a:gd name="T25" fmla="*/ 27 h 216"/>
              <a:gd name="T26" fmla="*/ 114 w 165"/>
              <a:gd name="T27" fmla="*/ 32 h 216"/>
              <a:gd name="T28" fmla="*/ 128 w 165"/>
              <a:gd name="T29" fmla="*/ 42 h 216"/>
              <a:gd name="T30" fmla="*/ 136 w 165"/>
              <a:gd name="T31" fmla="*/ 59 h 216"/>
              <a:gd name="T32" fmla="*/ 164 w 165"/>
              <a:gd name="T33" fmla="*/ 68 h 216"/>
              <a:gd name="T34" fmla="*/ 156 w 165"/>
              <a:gd name="T35" fmla="*/ 40 h 216"/>
              <a:gd name="T36" fmla="*/ 141 w 165"/>
              <a:gd name="T37" fmla="*/ 19 h 216"/>
              <a:gd name="T38" fmla="*/ 117 w 165"/>
              <a:gd name="T39" fmla="*/ 5 h 216"/>
              <a:gd name="T40" fmla="*/ 88 w 165"/>
              <a:gd name="T41" fmla="*/ 0 h 216"/>
              <a:gd name="T42" fmla="*/ 69 w 165"/>
              <a:gd name="T43" fmla="*/ 3 h 216"/>
              <a:gd name="T44" fmla="*/ 51 w 165"/>
              <a:gd name="T45" fmla="*/ 7 h 216"/>
              <a:gd name="T46" fmla="*/ 36 w 165"/>
              <a:gd name="T47" fmla="*/ 17 h 216"/>
              <a:gd name="T48" fmla="*/ 24 w 165"/>
              <a:gd name="T49" fmla="*/ 28 h 216"/>
              <a:gd name="T50" fmla="*/ 14 w 165"/>
              <a:gd name="T51" fmla="*/ 43 h 216"/>
              <a:gd name="T52" fmla="*/ 7 w 165"/>
              <a:gd name="T53" fmla="*/ 62 h 216"/>
              <a:gd name="T54" fmla="*/ 1 w 165"/>
              <a:gd name="T55" fmla="*/ 82 h 216"/>
              <a:gd name="T56" fmla="*/ 0 w 165"/>
              <a:gd name="T57" fmla="*/ 105 h 216"/>
              <a:gd name="T58" fmla="*/ 1 w 165"/>
              <a:gd name="T59" fmla="*/ 130 h 216"/>
              <a:gd name="T60" fmla="*/ 7 w 165"/>
              <a:gd name="T61" fmla="*/ 152 h 216"/>
              <a:gd name="T62" fmla="*/ 13 w 165"/>
              <a:gd name="T63" fmla="*/ 170 h 216"/>
              <a:gd name="T64" fmla="*/ 24 w 165"/>
              <a:gd name="T65" fmla="*/ 187 h 216"/>
              <a:gd name="T66" fmla="*/ 35 w 165"/>
              <a:gd name="T67" fmla="*/ 200 h 216"/>
              <a:gd name="T68" fmla="*/ 50 w 165"/>
              <a:gd name="T69" fmla="*/ 209 h 216"/>
              <a:gd name="T70" fmla="*/ 67 w 165"/>
              <a:gd name="T71" fmla="*/ 214 h 216"/>
              <a:gd name="T72" fmla="*/ 85 w 165"/>
              <a:gd name="T73" fmla="*/ 216 h 216"/>
              <a:gd name="T74" fmla="*/ 116 w 165"/>
              <a:gd name="T75" fmla="*/ 210 h 216"/>
              <a:gd name="T76" fmla="*/ 142 w 165"/>
              <a:gd name="T77" fmla="*/ 194 h 216"/>
              <a:gd name="T78" fmla="*/ 157 w 165"/>
              <a:gd name="T79" fmla="*/ 168 h 216"/>
              <a:gd name="T80" fmla="*/ 165 w 165"/>
              <a:gd name="T81" fmla="*/ 134 h 21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5"/>
              <a:gd name="T124" fmla="*/ 0 h 216"/>
              <a:gd name="T125" fmla="*/ 165 w 165"/>
              <a:gd name="T126" fmla="*/ 216 h 21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5" h="216">
                <a:moveTo>
                  <a:pt x="140" y="134"/>
                </a:moveTo>
                <a:lnTo>
                  <a:pt x="139" y="146"/>
                </a:lnTo>
                <a:lnTo>
                  <a:pt x="135" y="158"/>
                </a:lnTo>
                <a:lnTo>
                  <a:pt x="131" y="167"/>
                </a:lnTo>
                <a:lnTo>
                  <a:pt x="124" y="175"/>
                </a:lnTo>
                <a:lnTo>
                  <a:pt x="116" y="181"/>
                </a:lnTo>
                <a:lnTo>
                  <a:pt x="108" y="187"/>
                </a:lnTo>
                <a:lnTo>
                  <a:pt x="97" y="189"/>
                </a:lnTo>
                <a:lnTo>
                  <a:pt x="87" y="190"/>
                </a:lnTo>
                <a:lnTo>
                  <a:pt x="74" y="189"/>
                </a:lnTo>
                <a:lnTo>
                  <a:pt x="63" y="184"/>
                </a:lnTo>
                <a:lnTo>
                  <a:pt x="52" y="177"/>
                </a:lnTo>
                <a:lnTo>
                  <a:pt x="44" y="168"/>
                </a:lnTo>
                <a:lnTo>
                  <a:pt x="36" y="156"/>
                </a:lnTo>
                <a:lnTo>
                  <a:pt x="31" y="142"/>
                </a:lnTo>
                <a:lnTo>
                  <a:pt x="28" y="126"/>
                </a:lnTo>
                <a:lnTo>
                  <a:pt x="27" y="109"/>
                </a:lnTo>
                <a:lnTo>
                  <a:pt x="28" y="90"/>
                </a:lnTo>
                <a:lnTo>
                  <a:pt x="31" y="74"/>
                </a:lnTo>
                <a:lnTo>
                  <a:pt x="36" y="60"/>
                </a:lnTo>
                <a:lnTo>
                  <a:pt x="43" y="47"/>
                </a:lnTo>
                <a:lnTo>
                  <a:pt x="51" y="38"/>
                </a:lnTo>
                <a:lnTo>
                  <a:pt x="62" y="32"/>
                </a:lnTo>
                <a:lnTo>
                  <a:pt x="73" y="27"/>
                </a:lnTo>
                <a:lnTo>
                  <a:pt x="87" y="26"/>
                </a:lnTo>
                <a:lnTo>
                  <a:pt x="97" y="27"/>
                </a:lnTo>
                <a:lnTo>
                  <a:pt x="106" y="28"/>
                </a:lnTo>
                <a:lnTo>
                  <a:pt x="114" y="32"/>
                </a:lnTo>
                <a:lnTo>
                  <a:pt x="122" y="36"/>
                </a:lnTo>
                <a:lnTo>
                  <a:pt x="128" y="42"/>
                </a:lnTo>
                <a:lnTo>
                  <a:pt x="132" y="49"/>
                </a:lnTo>
                <a:lnTo>
                  <a:pt x="136" y="59"/>
                </a:lnTo>
                <a:lnTo>
                  <a:pt x="139" y="68"/>
                </a:lnTo>
                <a:lnTo>
                  <a:pt x="164" y="68"/>
                </a:lnTo>
                <a:lnTo>
                  <a:pt x="161" y="53"/>
                </a:lnTo>
                <a:lnTo>
                  <a:pt x="156" y="40"/>
                </a:lnTo>
                <a:lnTo>
                  <a:pt x="149" y="28"/>
                </a:lnTo>
                <a:lnTo>
                  <a:pt x="141" y="19"/>
                </a:lnTo>
                <a:lnTo>
                  <a:pt x="129" y="11"/>
                </a:lnTo>
                <a:lnTo>
                  <a:pt x="117" y="5"/>
                </a:lnTo>
                <a:lnTo>
                  <a:pt x="103" y="2"/>
                </a:lnTo>
                <a:lnTo>
                  <a:pt x="88" y="0"/>
                </a:lnTo>
                <a:lnTo>
                  <a:pt x="78" y="0"/>
                </a:lnTo>
                <a:lnTo>
                  <a:pt x="69" y="3"/>
                </a:lnTo>
                <a:lnTo>
                  <a:pt x="59" y="5"/>
                </a:lnTo>
                <a:lnTo>
                  <a:pt x="51" y="7"/>
                </a:lnTo>
                <a:lnTo>
                  <a:pt x="44" y="12"/>
                </a:lnTo>
                <a:lnTo>
                  <a:pt x="36" y="17"/>
                </a:lnTo>
                <a:lnTo>
                  <a:pt x="30" y="23"/>
                </a:lnTo>
                <a:lnTo>
                  <a:pt x="24" y="28"/>
                </a:lnTo>
                <a:lnTo>
                  <a:pt x="18" y="35"/>
                </a:lnTo>
                <a:lnTo>
                  <a:pt x="14" y="43"/>
                </a:lnTo>
                <a:lnTo>
                  <a:pt x="10" y="53"/>
                </a:lnTo>
                <a:lnTo>
                  <a:pt x="7" y="62"/>
                </a:lnTo>
                <a:lnTo>
                  <a:pt x="4" y="71"/>
                </a:lnTo>
                <a:lnTo>
                  <a:pt x="1" y="82"/>
                </a:lnTo>
                <a:lnTo>
                  <a:pt x="0" y="94"/>
                </a:lnTo>
                <a:lnTo>
                  <a:pt x="0" y="105"/>
                </a:lnTo>
                <a:lnTo>
                  <a:pt x="0" y="118"/>
                </a:lnTo>
                <a:lnTo>
                  <a:pt x="1" y="130"/>
                </a:lnTo>
                <a:lnTo>
                  <a:pt x="4" y="141"/>
                </a:lnTo>
                <a:lnTo>
                  <a:pt x="7" y="152"/>
                </a:lnTo>
                <a:lnTo>
                  <a:pt x="10" y="162"/>
                </a:lnTo>
                <a:lnTo>
                  <a:pt x="13" y="170"/>
                </a:lnTo>
                <a:lnTo>
                  <a:pt x="18" y="180"/>
                </a:lnTo>
                <a:lnTo>
                  <a:pt x="24" y="187"/>
                </a:lnTo>
                <a:lnTo>
                  <a:pt x="29" y="194"/>
                </a:lnTo>
                <a:lnTo>
                  <a:pt x="35" y="200"/>
                </a:lnTo>
                <a:lnTo>
                  <a:pt x="43" y="204"/>
                </a:lnTo>
                <a:lnTo>
                  <a:pt x="50" y="209"/>
                </a:lnTo>
                <a:lnTo>
                  <a:pt x="58" y="211"/>
                </a:lnTo>
                <a:lnTo>
                  <a:pt x="67" y="214"/>
                </a:lnTo>
                <a:lnTo>
                  <a:pt x="75" y="216"/>
                </a:lnTo>
                <a:lnTo>
                  <a:pt x="85" y="216"/>
                </a:lnTo>
                <a:lnTo>
                  <a:pt x="102" y="215"/>
                </a:lnTo>
                <a:lnTo>
                  <a:pt x="116" y="210"/>
                </a:lnTo>
                <a:lnTo>
                  <a:pt x="130" y="203"/>
                </a:lnTo>
                <a:lnTo>
                  <a:pt x="142" y="194"/>
                </a:lnTo>
                <a:lnTo>
                  <a:pt x="151" y="182"/>
                </a:lnTo>
                <a:lnTo>
                  <a:pt x="157" y="168"/>
                </a:lnTo>
                <a:lnTo>
                  <a:pt x="163" y="152"/>
                </a:lnTo>
                <a:lnTo>
                  <a:pt x="165" y="134"/>
                </a:lnTo>
                <a:lnTo>
                  <a:pt x="140" y="134"/>
                </a:lnTo>
                <a:close/>
              </a:path>
            </a:pathLst>
          </a:custGeom>
          <a:solidFill>
            <a:srgbClr val="000099"/>
          </a:solidFill>
          <a:ln w="9525">
            <a:noFill/>
            <a:round/>
            <a:headEnd/>
            <a:tailEnd/>
          </a:ln>
        </p:spPr>
        <p:txBody>
          <a:bodyPr/>
          <a:lstStyle/>
          <a:p>
            <a:endParaRPr lang="ru-RU"/>
          </a:p>
        </p:txBody>
      </p:sp>
      <p:sp>
        <p:nvSpPr>
          <p:cNvPr id="24113" name="Rectangle 561"/>
          <p:cNvSpPr>
            <a:spLocks noChangeArrowheads="1"/>
          </p:cNvSpPr>
          <p:nvPr/>
        </p:nvSpPr>
        <p:spPr bwMode="auto">
          <a:xfrm>
            <a:off x="6076950" y="5697538"/>
            <a:ext cx="12700" cy="17462"/>
          </a:xfrm>
          <a:prstGeom prst="rect">
            <a:avLst/>
          </a:prstGeom>
          <a:solidFill>
            <a:srgbClr val="000099"/>
          </a:solidFill>
          <a:ln w="9525">
            <a:noFill/>
            <a:miter lim="800000"/>
            <a:headEnd/>
            <a:tailEnd/>
          </a:ln>
        </p:spPr>
        <p:txBody>
          <a:bodyPr/>
          <a:lstStyle/>
          <a:p>
            <a:endParaRPr lang="ru-RU"/>
          </a:p>
        </p:txBody>
      </p:sp>
      <p:grpSp>
        <p:nvGrpSpPr>
          <p:cNvPr id="2" name="Group 562"/>
          <p:cNvGrpSpPr>
            <a:grpSpLocks/>
          </p:cNvGrpSpPr>
          <p:nvPr/>
        </p:nvGrpSpPr>
        <p:grpSpPr bwMode="auto">
          <a:xfrm>
            <a:off x="1247775" y="2489200"/>
            <a:ext cx="1438275" cy="200025"/>
            <a:chOff x="3378" y="942"/>
            <a:chExt cx="1020" cy="126"/>
          </a:xfrm>
        </p:grpSpPr>
        <p:sp>
          <p:nvSpPr>
            <p:cNvPr id="24123" name="Oval 563"/>
            <p:cNvSpPr>
              <a:spLocks noChangeArrowheads="1"/>
            </p:cNvSpPr>
            <p:nvPr/>
          </p:nvSpPr>
          <p:spPr bwMode="auto">
            <a:xfrm>
              <a:off x="3378" y="942"/>
              <a:ext cx="192" cy="126"/>
            </a:xfrm>
            <a:prstGeom prst="ellipse">
              <a:avLst/>
            </a:prstGeom>
            <a:noFill/>
            <a:ln w="38100">
              <a:solidFill>
                <a:srgbClr val="FF0000"/>
              </a:solidFill>
              <a:round/>
              <a:headEnd type="none" w="sm" len="sm"/>
              <a:tailEnd type="none" w="sm" len="sm"/>
            </a:ln>
          </p:spPr>
          <p:txBody>
            <a:bodyPr wrap="none" anchor="ctr"/>
            <a:lstStyle/>
            <a:p>
              <a:endParaRPr lang="ru-RU"/>
            </a:p>
          </p:txBody>
        </p:sp>
        <p:sp>
          <p:nvSpPr>
            <p:cNvPr id="24124" name="Oval 564"/>
            <p:cNvSpPr>
              <a:spLocks noChangeArrowheads="1"/>
            </p:cNvSpPr>
            <p:nvPr/>
          </p:nvSpPr>
          <p:spPr bwMode="auto">
            <a:xfrm>
              <a:off x="3822" y="942"/>
              <a:ext cx="576" cy="126"/>
            </a:xfrm>
            <a:prstGeom prst="ellipse">
              <a:avLst/>
            </a:prstGeom>
            <a:noFill/>
            <a:ln w="38100">
              <a:solidFill>
                <a:srgbClr val="FF0000"/>
              </a:solidFill>
              <a:round/>
              <a:headEnd type="none" w="sm" len="sm"/>
              <a:tailEnd type="none" w="sm" len="sm"/>
            </a:ln>
          </p:spPr>
          <p:txBody>
            <a:bodyPr wrap="none" anchor="ctr"/>
            <a:lstStyle/>
            <a:p>
              <a:endParaRPr lang="ru-RU"/>
            </a:p>
          </p:txBody>
        </p:sp>
      </p:grpSp>
      <p:grpSp>
        <p:nvGrpSpPr>
          <p:cNvPr id="3" name="Group 565"/>
          <p:cNvGrpSpPr>
            <a:grpSpLocks/>
          </p:cNvGrpSpPr>
          <p:nvPr/>
        </p:nvGrpSpPr>
        <p:grpSpPr bwMode="auto">
          <a:xfrm>
            <a:off x="4775200" y="1701800"/>
            <a:ext cx="1439863" cy="200025"/>
            <a:chOff x="3378" y="942"/>
            <a:chExt cx="1020" cy="126"/>
          </a:xfrm>
        </p:grpSpPr>
        <p:sp>
          <p:nvSpPr>
            <p:cNvPr id="24121" name="Oval 566"/>
            <p:cNvSpPr>
              <a:spLocks noChangeArrowheads="1"/>
            </p:cNvSpPr>
            <p:nvPr/>
          </p:nvSpPr>
          <p:spPr bwMode="auto">
            <a:xfrm>
              <a:off x="3378" y="942"/>
              <a:ext cx="192" cy="126"/>
            </a:xfrm>
            <a:prstGeom prst="ellipse">
              <a:avLst/>
            </a:prstGeom>
            <a:noFill/>
            <a:ln w="38100">
              <a:solidFill>
                <a:srgbClr val="FF0000"/>
              </a:solidFill>
              <a:round/>
              <a:headEnd type="none" w="sm" len="sm"/>
              <a:tailEnd type="none" w="sm" len="sm"/>
            </a:ln>
          </p:spPr>
          <p:txBody>
            <a:bodyPr wrap="none" anchor="ctr"/>
            <a:lstStyle/>
            <a:p>
              <a:endParaRPr lang="ru-RU"/>
            </a:p>
          </p:txBody>
        </p:sp>
        <p:sp>
          <p:nvSpPr>
            <p:cNvPr id="24122" name="Oval 567"/>
            <p:cNvSpPr>
              <a:spLocks noChangeArrowheads="1"/>
            </p:cNvSpPr>
            <p:nvPr/>
          </p:nvSpPr>
          <p:spPr bwMode="auto">
            <a:xfrm>
              <a:off x="3822" y="942"/>
              <a:ext cx="576" cy="126"/>
            </a:xfrm>
            <a:prstGeom prst="ellipse">
              <a:avLst/>
            </a:prstGeom>
            <a:noFill/>
            <a:ln w="38100">
              <a:solidFill>
                <a:srgbClr val="FF0000"/>
              </a:solidFill>
              <a:round/>
              <a:headEnd type="none" w="sm" len="sm"/>
              <a:tailEnd type="none" w="sm" len="sm"/>
            </a:ln>
          </p:spPr>
          <p:txBody>
            <a:bodyPr wrap="none" anchor="ctr"/>
            <a:lstStyle/>
            <a:p>
              <a:endParaRPr lang="ru-RU"/>
            </a:p>
          </p:txBody>
        </p:sp>
      </p:grpSp>
      <p:grpSp>
        <p:nvGrpSpPr>
          <p:cNvPr id="4" name="Group 568"/>
          <p:cNvGrpSpPr>
            <a:grpSpLocks/>
          </p:cNvGrpSpPr>
          <p:nvPr/>
        </p:nvGrpSpPr>
        <p:grpSpPr bwMode="auto">
          <a:xfrm>
            <a:off x="4786313" y="5565775"/>
            <a:ext cx="1439862" cy="200025"/>
            <a:chOff x="3378" y="942"/>
            <a:chExt cx="1020" cy="126"/>
          </a:xfrm>
        </p:grpSpPr>
        <p:sp>
          <p:nvSpPr>
            <p:cNvPr id="24119" name="Oval 569"/>
            <p:cNvSpPr>
              <a:spLocks noChangeArrowheads="1"/>
            </p:cNvSpPr>
            <p:nvPr/>
          </p:nvSpPr>
          <p:spPr bwMode="auto">
            <a:xfrm>
              <a:off x="3378" y="942"/>
              <a:ext cx="192" cy="126"/>
            </a:xfrm>
            <a:prstGeom prst="ellipse">
              <a:avLst/>
            </a:prstGeom>
            <a:noFill/>
            <a:ln w="38100">
              <a:solidFill>
                <a:srgbClr val="FF0000"/>
              </a:solidFill>
              <a:round/>
              <a:headEnd type="none" w="sm" len="sm"/>
              <a:tailEnd type="none" w="sm" len="sm"/>
            </a:ln>
          </p:spPr>
          <p:txBody>
            <a:bodyPr wrap="none" anchor="ctr"/>
            <a:lstStyle/>
            <a:p>
              <a:endParaRPr lang="ru-RU"/>
            </a:p>
          </p:txBody>
        </p:sp>
        <p:sp>
          <p:nvSpPr>
            <p:cNvPr id="24120" name="Oval 570"/>
            <p:cNvSpPr>
              <a:spLocks noChangeArrowheads="1"/>
            </p:cNvSpPr>
            <p:nvPr/>
          </p:nvSpPr>
          <p:spPr bwMode="auto">
            <a:xfrm>
              <a:off x="3822" y="942"/>
              <a:ext cx="576" cy="126"/>
            </a:xfrm>
            <a:prstGeom prst="ellipse">
              <a:avLst/>
            </a:prstGeom>
            <a:noFill/>
            <a:ln w="38100">
              <a:solidFill>
                <a:srgbClr val="FF0000"/>
              </a:solidFill>
              <a:round/>
              <a:headEnd type="none" w="sm" len="sm"/>
              <a:tailEnd type="none" w="sm" len="sm"/>
            </a:ln>
          </p:spPr>
          <p:txBody>
            <a:bodyPr wrap="none" anchor="ctr"/>
            <a:lstStyle/>
            <a:p>
              <a:endParaRPr lang="ru-RU"/>
            </a:p>
          </p:txBody>
        </p:sp>
      </p:grpSp>
      <p:sp>
        <p:nvSpPr>
          <p:cNvPr id="24117" name="Rectangle 571"/>
          <p:cNvSpPr>
            <a:spLocks noChangeArrowheads="1"/>
          </p:cNvSpPr>
          <p:nvPr/>
        </p:nvSpPr>
        <p:spPr bwMode="auto">
          <a:xfrm>
            <a:off x="685800" y="-152400"/>
            <a:ext cx="7772400" cy="1143000"/>
          </a:xfrm>
          <a:prstGeom prst="rect">
            <a:avLst/>
          </a:prstGeom>
          <a:noFill/>
          <a:ln w="9525">
            <a:noFill/>
            <a:miter lim="800000"/>
            <a:headEnd/>
            <a:tailEnd/>
          </a:ln>
        </p:spPr>
        <p:txBody>
          <a:bodyPr anchor="ctr"/>
          <a:lstStyle/>
          <a:p>
            <a:pPr algn="ctr" rtl="0"/>
            <a:r>
              <a:rPr lang="en-US" sz="4400">
                <a:solidFill>
                  <a:schemeClr val="accent2"/>
                </a:solidFill>
              </a:rPr>
              <a:t>Systematic sampling</a:t>
            </a:r>
            <a:endParaRPr lang="fr-FR" sz="4400">
              <a:solidFill>
                <a:schemeClr val="accent2"/>
              </a:solidFill>
            </a:endParaRPr>
          </a:p>
        </p:txBody>
      </p:sp>
      <p:sp>
        <p:nvSpPr>
          <p:cNvPr id="24118" name="Line 572"/>
          <p:cNvSpPr>
            <a:spLocks noChangeShapeType="1"/>
          </p:cNvSpPr>
          <p:nvPr/>
        </p:nvSpPr>
        <p:spPr bwMode="auto">
          <a:xfrm>
            <a:off x="304800" y="914400"/>
            <a:ext cx="8534400" cy="0"/>
          </a:xfrm>
          <a:prstGeom prst="line">
            <a:avLst/>
          </a:prstGeom>
          <a:noFill/>
          <a:ln w="57150">
            <a:solidFill>
              <a:srgbClr val="FF0000"/>
            </a:solidFill>
            <a:round/>
            <a:headEnd/>
            <a:tailEnd/>
          </a:ln>
        </p:spPr>
        <p:txBody>
          <a:bodyPr wrap="none" anchor="ctr"/>
          <a:lstStyle/>
          <a:p>
            <a:endParaRPr lang="en-US"/>
          </a:p>
        </p:txBody>
      </p:sp>
      <p:sp>
        <p:nvSpPr>
          <p:cNvPr id="573" name="Slide Number Placeholder 572"/>
          <p:cNvSpPr>
            <a:spLocks noGrp="1"/>
          </p:cNvSpPr>
          <p:nvPr>
            <p:ph type="sldNum" sz="quarter" idx="12"/>
          </p:nvPr>
        </p:nvSpPr>
        <p:spPr/>
        <p:txBody>
          <a:bodyPr/>
          <a:lstStyle/>
          <a:p>
            <a:fld id="{63B97F4B-DB9F-4A15-9080-DEF257854E2C}" type="slidenum">
              <a:rPr lang="en-US" smtClean="0"/>
              <a:pPr/>
              <a:t>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rrowheads="1"/>
          </p:cNvSpPr>
          <p:nvPr>
            <p:ph type="title"/>
          </p:nvPr>
        </p:nvSpPr>
        <p:spPr/>
        <p:txBody>
          <a:bodyPr/>
          <a:lstStyle/>
          <a:p>
            <a:pPr eaLnBrk="1" hangingPunct="1">
              <a:defRPr/>
            </a:pPr>
            <a:r>
              <a:rPr lang="en-US" dirty="0" smtClean="0"/>
              <a:t>Cluster sampling</a:t>
            </a:r>
          </a:p>
        </p:txBody>
      </p:sp>
      <p:sp>
        <p:nvSpPr>
          <p:cNvPr id="24579" name="Text Box 4"/>
          <p:cNvSpPr txBox="1">
            <a:spLocks noChangeArrowheads="1"/>
          </p:cNvSpPr>
          <p:nvPr/>
        </p:nvSpPr>
        <p:spPr bwMode="auto">
          <a:xfrm>
            <a:off x="611188" y="1773238"/>
            <a:ext cx="8281987" cy="1373187"/>
          </a:xfrm>
          <a:prstGeom prst="rect">
            <a:avLst/>
          </a:prstGeom>
          <a:noFill/>
          <a:ln w="9525">
            <a:noFill/>
            <a:miter lim="800000"/>
            <a:headEnd/>
            <a:tailEnd/>
          </a:ln>
        </p:spPr>
        <p:txBody>
          <a:bodyPr>
            <a:spAutoFit/>
          </a:bodyPr>
          <a:lstStyle/>
          <a:p>
            <a:pPr algn="l" rtl="0">
              <a:spcBef>
                <a:spcPct val="50000"/>
              </a:spcBef>
            </a:pPr>
            <a:r>
              <a:rPr lang="en-US" sz="2800"/>
              <a:t>Cluster: a group of sampling units close to each other i.e. crowding together in the same area or neighborhood</a:t>
            </a:r>
          </a:p>
        </p:txBody>
      </p:sp>
      <p:sp>
        <p:nvSpPr>
          <p:cNvPr id="4" name="Slide Number Placeholder 3"/>
          <p:cNvSpPr>
            <a:spLocks noGrp="1"/>
          </p:cNvSpPr>
          <p:nvPr>
            <p:ph type="sldNum" sz="quarter" idx="12"/>
          </p:nvPr>
        </p:nvSpPr>
        <p:spPr/>
        <p:txBody>
          <a:bodyPr/>
          <a:lstStyle/>
          <a:p>
            <a:fld id="{63B97F4B-DB9F-4A15-9080-DEF257854E2C}"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116013" y="-315913"/>
            <a:ext cx="7772400" cy="1143001"/>
          </a:xfrm>
        </p:spPr>
        <p:txBody>
          <a:bodyPr/>
          <a:lstStyle/>
          <a:p>
            <a:pPr eaLnBrk="1" hangingPunct="1">
              <a:defRPr/>
            </a:pPr>
            <a:r>
              <a:rPr lang="en-GB" smtClean="0"/>
              <a:t>Cluster sampling</a:t>
            </a:r>
          </a:p>
        </p:txBody>
      </p:sp>
      <p:grpSp>
        <p:nvGrpSpPr>
          <p:cNvPr id="2" name="Group 3"/>
          <p:cNvGrpSpPr>
            <a:grpSpLocks/>
          </p:cNvGrpSpPr>
          <p:nvPr/>
        </p:nvGrpSpPr>
        <p:grpSpPr bwMode="auto">
          <a:xfrm>
            <a:off x="685800" y="1157288"/>
            <a:ext cx="7770813" cy="5700712"/>
            <a:chOff x="428" y="640"/>
            <a:chExt cx="4895" cy="3591"/>
          </a:xfrm>
        </p:grpSpPr>
        <p:sp>
          <p:nvSpPr>
            <p:cNvPr id="26200" name="Rectangle 4"/>
            <p:cNvSpPr>
              <a:spLocks noChangeArrowheads="1"/>
            </p:cNvSpPr>
            <p:nvPr/>
          </p:nvSpPr>
          <p:spPr bwMode="auto">
            <a:xfrm>
              <a:off x="1475" y="648"/>
              <a:ext cx="0" cy="230"/>
            </a:xfrm>
            <a:prstGeom prst="rect">
              <a:avLst/>
            </a:prstGeom>
            <a:noFill/>
            <a:ln w="9525">
              <a:noFill/>
              <a:miter lim="800000"/>
              <a:headEnd/>
              <a:tailEnd/>
            </a:ln>
          </p:spPr>
          <p:txBody>
            <a:bodyPr wrap="none" lIns="0" tIns="0" rIns="0" bIns="0">
              <a:spAutoFit/>
            </a:bodyPr>
            <a:lstStyle/>
            <a:p>
              <a:pPr algn="l" rtl="0" eaLnBrk="0" hangingPunct="0"/>
              <a:endParaRPr lang="en-US" sz="2400">
                <a:latin typeface="Times New Roman" pitchFamily="18" charset="0"/>
              </a:endParaRPr>
            </a:p>
          </p:txBody>
        </p:sp>
        <p:sp>
          <p:nvSpPr>
            <p:cNvPr id="26201" name="Freeform 5"/>
            <p:cNvSpPr>
              <a:spLocks/>
            </p:cNvSpPr>
            <p:nvPr/>
          </p:nvSpPr>
          <p:spPr bwMode="auto">
            <a:xfrm>
              <a:off x="2779" y="3692"/>
              <a:ext cx="116" cy="105"/>
            </a:xfrm>
            <a:custGeom>
              <a:avLst/>
              <a:gdLst>
                <a:gd name="T0" fmla="*/ 246 w 348"/>
                <a:gd name="T1" fmla="*/ 277 h 315"/>
                <a:gd name="T2" fmla="*/ 198 w 348"/>
                <a:gd name="T3" fmla="*/ 249 h 315"/>
                <a:gd name="T4" fmla="*/ 174 w 348"/>
                <a:gd name="T5" fmla="*/ 219 h 315"/>
                <a:gd name="T6" fmla="*/ 168 w 348"/>
                <a:gd name="T7" fmla="*/ 181 h 315"/>
                <a:gd name="T8" fmla="*/ 127 w 348"/>
                <a:gd name="T9" fmla="*/ 150 h 315"/>
                <a:gd name="T10" fmla="*/ 67 w 348"/>
                <a:gd name="T11" fmla="*/ 123 h 315"/>
                <a:gd name="T12" fmla="*/ 40 w 348"/>
                <a:gd name="T13" fmla="*/ 81 h 315"/>
                <a:gd name="T14" fmla="*/ 15 w 348"/>
                <a:gd name="T15" fmla="*/ 32 h 315"/>
                <a:gd name="T16" fmla="*/ 14 w 348"/>
                <a:gd name="T17" fmla="*/ 17 h 315"/>
                <a:gd name="T18" fmla="*/ 38 w 348"/>
                <a:gd name="T19" fmla="*/ 47 h 315"/>
                <a:gd name="T20" fmla="*/ 61 w 348"/>
                <a:gd name="T21" fmla="*/ 97 h 315"/>
                <a:gd name="T22" fmla="*/ 84 w 348"/>
                <a:gd name="T23" fmla="*/ 100 h 315"/>
                <a:gd name="T24" fmla="*/ 104 w 348"/>
                <a:gd name="T25" fmla="*/ 62 h 315"/>
                <a:gd name="T26" fmla="*/ 115 w 348"/>
                <a:gd name="T27" fmla="*/ 21 h 315"/>
                <a:gd name="T28" fmla="*/ 112 w 348"/>
                <a:gd name="T29" fmla="*/ 2 h 315"/>
                <a:gd name="T30" fmla="*/ 124 w 348"/>
                <a:gd name="T31" fmla="*/ 9 h 315"/>
                <a:gd name="T32" fmla="*/ 120 w 348"/>
                <a:gd name="T33" fmla="*/ 35 h 315"/>
                <a:gd name="T34" fmla="*/ 109 w 348"/>
                <a:gd name="T35" fmla="*/ 79 h 315"/>
                <a:gd name="T36" fmla="*/ 99 w 348"/>
                <a:gd name="T37" fmla="*/ 108 h 315"/>
                <a:gd name="T38" fmla="*/ 117 w 348"/>
                <a:gd name="T39" fmla="*/ 117 h 315"/>
                <a:gd name="T40" fmla="*/ 152 w 348"/>
                <a:gd name="T41" fmla="*/ 119 h 315"/>
                <a:gd name="T42" fmla="*/ 182 w 348"/>
                <a:gd name="T43" fmla="*/ 138 h 315"/>
                <a:gd name="T44" fmla="*/ 199 w 348"/>
                <a:gd name="T45" fmla="*/ 128 h 315"/>
                <a:gd name="T46" fmla="*/ 225 w 348"/>
                <a:gd name="T47" fmla="*/ 113 h 315"/>
                <a:gd name="T48" fmla="*/ 250 w 348"/>
                <a:gd name="T49" fmla="*/ 91 h 315"/>
                <a:gd name="T50" fmla="*/ 261 w 348"/>
                <a:gd name="T51" fmla="*/ 83 h 315"/>
                <a:gd name="T52" fmla="*/ 243 w 348"/>
                <a:gd name="T53" fmla="*/ 112 h 315"/>
                <a:gd name="T54" fmla="*/ 213 w 348"/>
                <a:gd name="T55" fmla="*/ 133 h 315"/>
                <a:gd name="T56" fmla="*/ 208 w 348"/>
                <a:gd name="T57" fmla="*/ 147 h 315"/>
                <a:gd name="T58" fmla="*/ 247 w 348"/>
                <a:gd name="T59" fmla="*/ 157 h 315"/>
                <a:gd name="T60" fmla="*/ 266 w 348"/>
                <a:gd name="T61" fmla="*/ 176 h 315"/>
                <a:gd name="T62" fmla="*/ 272 w 348"/>
                <a:gd name="T63" fmla="*/ 162 h 315"/>
                <a:gd name="T64" fmla="*/ 289 w 348"/>
                <a:gd name="T65" fmla="*/ 130 h 315"/>
                <a:gd name="T66" fmla="*/ 294 w 348"/>
                <a:gd name="T67" fmla="*/ 74 h 315"/>
                <a:gd name="T68" fmla="*/ 288 w 348"/>
                <a:gd name="T69" fmla="*/ 37 h 315"/>
                <a:gd name="T70" fmla="*/ 289 w 348"/>
                <a:gd name="T71" fmla="*/ 22 h 315"/>
                <a:gd name="T72" fmla="*/ 299 w 348"/>
                <a:gd name="T73" fmla="*/ 39 h 315"/>
                <a:gd name="T74" fmla="*/ 304 w 348"/>
                <a:gd name="T75" fmla="*/ 71 h 315"/>
                <a:gd name="T76" fmla="*/ 306 w 348"/>
                <a:gd name="T77" fmla="*/ 113 h 315"/>
                <a:gd name="T78" fmla="*/ 319 w 348"/>
                <a:gd name="T79" fmla="*/ 130 h 315"/>
                <a:gd name="T80" fmla="*/ 331 w 348"/>
                <a:gd name="T81" fmla="*/ 93 h 315"/>
                <a:gd name="T82" fmla="*/ 330 w 348"/>
                <a:gd name="T83" fmla="*/ 60 h 315"/>
                <a:gd name="T84" fmla="*/ 342 w 348"/>
                <a:gd name="T85" fmla="*/ 34 h 315"/>
                <a:gd name="T86" fmla="*/ 345 w 348"/>
                <a:gd name="T87" fmla="*/ 62 h 315"/>
                <a:gd name="T88" fmla="*/ 345 w 348"/>
                <a:gd name="T89" fmla="*/ 117 h 315"/>
                <a:gd name="T90" fmla="*/ 326 w 348"/>
                <a:gd name="T91" fmla="*/ 170 h 315"/>
                <a:gd name="T92" fmla="*/ 323 w 348"/>
                <a:gd name="T93" fmla="*/ 229 h 315"/>
                <a:gd name="T94" fmla="*/ 344 w 348"/>
                <a:gd name="T95" fmla="*/ 271 h 31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8"/>
                <a:gd name="T145" fmla="*/ 0 h 315"/>
                <a:gd name="T146" fmla="*/ 348 w 348"/>
                <a:gd name="T147" fmla="*/ 315 h 31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8" h="315">
                  <a:moveTo>
                    <a:pt x="258" y="315"/>
                  </a:moveTo>
                  <a:lnTo>
                    <a:pt x="253" y="291"/>
                  </a:lnTo>
                  <a:lnTo>
                    <a:pt x="246" y="277"/>
                  </a:lnTo>
                  <a:lnTo>
                    <a:pt x="232" y="266"/>
                  </a:lnTo>
                  <a:lnTo>
                    <a:pt x="215" y="258"/>
                  </a:lnTo>
                  <a:lnTo>
                    <a:pt x="198" y="249"/>
                  </a:lnTo>
                  <a:lnTo>
                    <a:pt x="184" y="240"/>
                  </a:lnTo>
                  <a:lnTo>
                    <a:pt x="178" y="231"/>
                  </a:lnTo>
                  <a:lnTo>
                    <a:pt x="174" y="219"/>
                  </a:lnTo>
                  <a:lnTo>
                    <a:pt x="173" y="201"/>
                  </a:lnTo>
                  <a:lnTo>
                    <a:pt x="171" y="190"/>
                  </a:lnTo>
                  <a:lnTo>
                    <a:pt x="168" y="181"/>
                  </a:lnTo>
                  <a:lnTo>
                    <a:pt x="159" y="170"/>
                  </a:lnTo>
                  <a:lnTo>
                    <a:pt x="143" y="158"/>
                  </a:lnTo>
                  <a:lnTo>
                    <a:pt x="127" y="150"/>
                  </a:lnTo>
                  <a:lnTo>
                    <a:pt x="106" y="142"/>
                  </a:lnTo>
                  <a:lnTo>
                    <a:pt x="85" y="134"/>
                  </a:lnTo>
                  <a:lnTo>
                    <a:pt x="67" y="123"/>
                  </a:lnTo>
                  <a:lnTo>
                    <a:pt x="57" y="113"/>
                  </a:lnTo>
                  <a:lnTo>
                    <a:pt x="48" y="100"/>
                  </a:lnTo>
                  <a:lnTo>
                    <a:pt x="40" y="81"/>
                  </a:lnTo>
                  <a:lnTo>
                    <a:pt x="32" y="58"/>
                  </a:lnTo>
                  <a:lnTo>
                    <a:pt x="24" y="43"/>
                  </a:lnTo>
                  <a:lnTo>
                    <a:pt x="15" y="32"/>
                  </a:lnTo>
                  <a:lnTo>
                    <a:pt x="6" y="24"/>
                  </a:lnTo>
                  <a:lnTo>
                    <a:pt x="0" y="20"/>
                  </a:lnTo>
                  <a:lnTo>
                    <a:pt x="14" y="17"/>
                  </a:lnTo>
                  <a:lnTo>
                    <a:pt x="22" y="24"/>
                  </a:lnTo>
                  <a:lnTo>
                    <a:pt x="30" y="34"/>
                  </a:lnTo>
                  <a:lnTo>
                    <a:pt x="38" y="47"/>
                  </a:lnTo>
                  <a:lnTo>
                    <a:pt x="45" y="66"/>
                  </a:lnTo>
                  <a:lnTo>
                    <a:pt x="54" y="83"/>
                  </a:lnTo>
                  <a:lnTo>
                    <a:pt x="61" y="97"/>
                  </a:lnTo>
                  <a:lnTo>
                    <a:pt x="73" y="108"/>
                  </a:lnTo>
                  <a:lnTo>
                    <a:pt x="81" y="113"/>
                  </a:lnTo>
                  <a:lnTo>
                    <a:pt x="84" y="100"/>
                  </a:lnTo>
                  <a:lnTo>
                    <a:pt x="90" y="88"/>
                  </a:lnTo>
                  <a:lnTo>
                    <a:pt x="97" y="75"/>
                  </a:lnTo>
                  <a:lnTo>
                    <a:pt x="104" y="62"/>
                  </a:lnTo>
                  <a:lnTo>
                    <a:pt x="108" y="48"/>
                  </a:lnTo>
                  <a:lnTo>
                    <a:pt x="111" y="34"/>
                  </a:lnTo>
                  <a:lnTo>
                    <a:pt x="115" y="21"/>
                  </a:lnTo>
                  <a:lnTo>
                    <a:pt x="116" y="14"/>
                  </a:lnTo>
                  <a:lnTo>
                    <a:pt x="115" y="9"/>
                  </a:lnTo>
                  <a:lnTo>
                    <a:pt x="112" y="2"/>
                  </a:lnTo>
                  <a:lnTo>
                    <a:pt x="119" y="0"/>
                  </a:lnTo>
                  <a:lnTo>
                    <a:pt x="124" y="9"/>
                  </a:lnTo>
                  <a:lnTo>
                    <a:pt x="124" y="14"/>
                  </a:lnTo>
                  <a:lnTo>
                    <a:pt x="124" y="22"/>
                  </a:lnTo>
                  <a:lnTo>
                    <a:pt x="120" y="35"/>
                  </a:lnTo>
                  <a:lnTo>
                    <a:pt x="117" y="50"/>
                  </a:lnTo>
                  <a:lnTo>
                    <a:pt x="115" y="66"/>
                  </a:lnTo>
                  <a:lnTo>
                    <a:pt x="109" y="79"/>
                  </a:lnTo>
                  <a:lnTo>
                    <a:pt x="103" y="92"/>
                  </a:lnTo>
                  <a:lnTo>
                    <a:pt x="99" y="102"/>
                  </a:lnTo>
                  <a:lnTo>
                    <a:pt x="99" y="108"/>
                  </a:lnTo>
                  <a:lnTo>
                    <a:pt x="101" y="112"/>
                  </a:lnTo>
                  <a:lnTo>
                    <a:pt x="106" y="115"/>
                  </a:lnTo>
                  <a:lnTo>
                    <a:pt x="117" y="117"/>
                  </a:lnTo>
                  <a:lnTo>
                    <a:pt x="131" y="116"/>
                  </a:lnTo>
                  <a:lnTo>
                    <a:pt x="145" y="116"/>
                  </a:lnTo>
                  <a:lnTo>
                    <a:pt x="152" y="119"/>
                  </a:lnTo>
                  <a:lnTo>
                    <a:pt x="161" y="125"/>
                  </a:lnTo>
                  <a:lnTo>
                    <a:pt x="170" y="130"/>
                  </a:lnTo>
                  <a:lnTo>
                    <a:pt x="182" y="138"/>
                  </a:lnTo>
                  <a:lnTo>
                    <a:pt x="195" y="146"/>
                  </a:lnTo>
                  <a:lnTo>
                    <a:pt x="196" y="136"/>
                  </a:lnTo>
                  <a:lnTo>
                    <a:pt x="199" y="128"/>
                  </a:lnTo>
                  <a:lnTo>
                    <a:pt x="206" y="123"/>
                  </a:lnTo>
                  <a:lnTo>
                    <a:pt x="215" y="117"/>
                  </a:lnTo>
                  <a:lnTo>
                    <a:pt x="225" y="113"/>
                  </a:lnTo>
                  <a:lnTo>
                    <a:pt x="236" y="107"/>
                  </a:lnTo>
                  <a:lnTo>
                    <a:pt x="243" y="100"/>
                  </a:lnTo>
                  <a:lnTo>
                    <a:pt x="250" y="91"/>
                  </a:lnTo>
                  <a:lnTo>
                    <a:pt x="253" y="81"/>
                  </a:lnTo>
                  <a:lnTo>
                    <a:pt x="261" y="83"/>
                  </a:lnTo>
                  <a:lnTo>
                    <a:pt x="258" y="92"/>
                  </a:lnTo>
                  <a:lnTo>
                    <a:pt x="252" y="103"/>
                  </a:lnTo>
                  <a:lnTo>
                    <a:pt x="243" y="112"/>
                  </a:lnTo>
                  <a:lnTo>
                    <a:pt x="232" y="119"/>
                  </a:lnTo>
                  <a:lnTo>
                    <a:pt x="219" y="126"/>
                  </a:lnTo>
                  <a:lnTo>
                    <a:pt x="213" y="133"/>
                  </a:lnTo>
                  <a:lnTo>
                    <a:pt x="206" y="142"/>
                  </a:lnTo>
                  <a:lnTo>
                    <a:pt x="206" y="145"/>
                  </a:lnTo>
                  <a:lnTo>
                    <a:pt x="208" y="147"/>
                  </a:lnTo>
                  <a:lnTo>
                    <a:pt x="219" y="150"/>
                  </a:lnTo>
                  <a:lnTo>
                    <a:pt x="235" y="153"/>
                  </a:lnTo>
                  <a:lnTo>
                    <a:pt x="247" y="157"/>
                  </a:lnTo>
                  <a:lnTo>
                    <a:pt x="255" y="161"/>
                  </a:lnTo>
                  <a:lnTo>
                    <a:pt x="262" y="168"/>
                  </a:lnTo>
                  <a:lnTo>
                    <a:pt x="266" y="176"/>
                  </a:lnTo>
                  <a:lnTo>
                    <a:pt x="270" y="192"/>
                  </a:lnTo>
                  <a:lnTo>
                    <a:pt x="271" y="168"/>
                  </a:lnTo>
                  <a:lnTo>
                    <a:pt x="272" y="162"/>
                  </a:lnTo>
                  <a:lnTo>
                    <a:pt x="274" y="156"/>
                  </a:lnTo>
                  <a:lnTo>
                    <a:pt x="282" y="146"/>
                  </a:lnTo>
                  <a:lnTo>
                    <a:pt x="289" y="130"/>
                  </a:lnTo>
                  <a:lnTo>
                    <a:pt x="295" y="111"/>
                  </a:lnTo>
                  <a:lnTo>
                    <a:pt x="295" y="91"/>
                  </a:lnTo>
                  <a:lnTo>
                    <a:pt x="294" y="74"/>
                  </a:lnTo>
                  <a:lnTo>
                    <a:pt x="294" y="71"/>
                  </a:lnTo>
                  <a:lnTo>
                    <a:pt x="292" y="49"/>
                  </a:lnTo>
                  <a:lnTo>
                    <a:pt x="288" y="37"/>
                  </a:lnTo>
                  <a:lnTo>
                    <a:pt x="284" y="26"/>
                  </a:lnTo>
                  <a:lnTo>
                    <a:pt x="277" y="17"/>
                  </a:lnTo>
                  <a:lnTo>
                    <a:pt x="289" y="22"/>
                  </a:lnTo>
                  <a:lnTo>
                    <a:pt x="294" y="29"/>
                  </a:lnTo>
                  <a:lnTo>
                    <a:pt x="299" y="39"/>
                  </a:lnTo>
                  <a:lnTo>
                    <a:pt x="301" y="54"/>
                  </a:lnTo>
                  <a:lnTo>
                    <a:pt x="304" y="71"/>
                  </a:lnTo>
                  <a:lnTo>
                    <a:pt x="304" y="82"/>
                  </a:lnTo>
                  <a:lnTo>
                    <a:pt x="306" y="97"/>
                  </a:lnTo>
                  <a:lnTo>
                    <a:pt x="306" y="113"/>
                  </a:lnTo>
                  <a:lnTo>
                    <a:pt x="307" y="125"/>
                  </a:lnTo>
                  <a:lnTo>
                    <a:pt x="310" y="142"/>
                  </a:lnTo>
                  <a:lnTo>
                    <a:pt x="319" y="130"/>
                  </a:lnTo>
                  <a:lnTo>
                    <a:pt x="325" y="118"/>
                  </a:lnTo>
                  <a:lnTo>
                    <a:pt x="329" y="107"/>
                  </a:lnTo>
                  <a:lnTo>
                    <a:pt x="331" y="93"/>
                  </a:lnTo>
                  <a:lnTo>
                    <a:pt x="331" y="78"/>
                  </a:lnTo>
                  <a:lnTo>
                    <a:pt x="331" y="66"/>
                  </a:lnTo>
                  <a:lnTo>
                    <a:pt x="330" y="60"/>
                  </a:lnTo>
                  <a:lnTo>
                    <a:pt x="328" y="43"/>
                  </a:lnTo>
                  <a:lnTo>
                    <a:pt x="326" y="34"/>
                  </a:lnTo>
                  <a:lnTo>
                    <a:pt x="342" y="34"/>
                  </a:lnTo>
                  <a:lnTo>
                    <a:pt x="343" y="48"/>
                  </a:lnTo>
                  <a:lnTo>
                    <a:pt x="345" y="62"/>
                  </a:lnTo>
                  <a:lnTo>
                    <a:pt x="348" y="80"/>
                  </a:lnTo>
                  <a:lnTo>
                    <a:pt x="348" y="96"/>
                  </a:lnTo>
                  <a:lnTo>
                    <a:pt x="345" y="117"/>
                  </a:lnTo>
                  <a:lnTo>
                    <a:pt x="340" y="135"/>
                  </a:lnTo>
                  <a:lnTo>
                    <a:pt x="331" y="154"/>
                  </a:lnTo>
                  <a:lnTo>
                    <a:pt x="326" y="170"/>
                  </a:lnTo>
                  <a:lnTo>
                    <a:pt x="322" y="187"/>
                  </a:lnTo>
                  <a:lnTo>
                    <a:pt x="321" y="207"/>
                  </a:lnTo>
                  <a:lnTo>
                    <a:pt x="323" y="229"/>
                  </a:lnTo>
                  <a:lnTo>
                    <a:pt x="328" y="246"/>
                  </a:lnTo>
                  <a:lnTo>
                    <a:pt x="335" y="262"/>
                  </a:lnTo>
                  <a:lnTo>
                    <a:pt x="344" y="271"/>
                  </a:lnTo>
                  <a:lnTo>
                    <a:pt x="258" y="315"/>
                  </a:lnTo>
                  <a:close/>
                </a:path>
              </a:pathLst>
            </a:custGeom>
            <a:solidFill>
              <a:srgbClr val="008080"/>
            </a:solidFill>
            <a:ln w="0">
              <a:solidFill>
                <a:srgbClr val="800000"/>
              </a:solidFill>
              <a:round/>
              <a:headEnd/>
              <a:tailEnd/>
            </a:ln>
          </p:spPr>
          <p:txBody>
            <a:bodyPr/>
            <a:lstStyle/>
            <a:p>
              <a:endParaRPr lang="ru-RU"/>
            </a:p>
          </p:txBody>
        </p:sp>
        <p:sp>
          <p:nvSpPr>
            <p:cNvPr id="26202" name="Freeform 6"/>
            <p:cNvSpPr>
              <a:spLocks/>
            </p:cNvSpPr>
            <p:nvPr/>
          </p:nvSpPr>
          <p:spPr bwMode="auto">
            <a:xfrm>
              <a:off x="2833" y="3782"/>
              <a:ext cx="101" cy="160"/>
            </a:xfrm>
            <a:custGeom>
              <a:avLst/>
              <a:gdLst>
                <a:gd name="T0" fmla="*/ 211 w 304"/>
                <a:gd name="T1" fmla="*/ 42 h 479"/>
                <a:gd name="T2" fmla="*/ 213 w 304"/>
                <a:gd name="T3" fmla="*/ 67 h 479"/>
                <a:gd name="T4" fmla="*/ 229 w 304"/>
                <a:gd name="T5" fmla="*/ 93 h 479"/>
                <a:gd name="T6" fmla="*/ 238 w 304"/>
                <a:gd name="T7" fmla="*/ 129 h 479"/>
                <a:gd name="T8" fmla="*/ 233 w 304"/>
                <a:gd name="T9" fmla="*/ 162 h 479"/>
                <a:gd name="T10" fmla="*/ 230 w 304"/>
                <a:gd name="T11" fmla="*/ 184 h 479"/>
                <a:gd name="T12" fmla="*/ 239 w 304"/>
                <a:gd name="T13" fmla="*/ 214 h 479"/>
                <a:gd name="T14" fmla="*/ 240 w 304"/>
                <a:gd name="T15" fmla="*/ 254 h 479"/>
                <a:gd name="T16" fmla="*/ 241 w 304"/>
                <a:gd name="T17" fmla="*/ 292 h 479"/>
                <a:gd name="T18" fmla="*/ 235 w 304"/>
                <a:gd name="T19" fmla="*/ 329 h 479"/>
                <a:gd name="T20" fmla="*/ 234 w 304"/>
                <a:gd name="T21" fmla="*/ 380 h 479"/>
                <a:gd name="T22" fmla="*/ 244 w 304"/>
                <a:gd name="T23" fmla="*/ 416 h 479"/>
                <a:gd name="T24" fmla="*/ 269 w 304"/>
                <a:gd name="T25" fmla="*/ 439 h 479"/>
                <a:gd name="T26" fmla="*/ 285 w 304"/>
                <a:gd name="T27" fmla="*/ 453 h 479"/>
                <a:gd name="T28" fmla="*/ 246 w 304"/>
                <a:gd name="T29" fmla="*/ 453 h 479"/>
                <a:gd name="T30" fmla="*/ 208 w 304"/>
                <a:gd name="T31" fmla="*/ 462 h 479"/>
                <a:gd name="T32" fmla="*/ 183 w 304"/>
                <a:gd name="T33" fmla="*/ 462 h 479"/>
                <a:gd name="T34" fmla="*/ 167 w 304"/>
                <a:gd name="T35" fmla="*/ 445 h 479"/>
                <a:gd name="T36" fmla="*/ 162 w 304"/>
                <a:gd name="T37" fmla="*/ 445 h 479"/>
                <a:gd name="T38" fmla="*/ 167 w 304"/>
                <a:gd name="T39" fmla="*/ 475 h 479"/>
                <a:gd name="T40" fmla="*/ 159 w 304"/>
                <a:gd name="T41" fmla="*/ 471 h 479"/>
                <a:gd name="T42" fmla="*/ 140 w 304"/>
                <a:gd name="T43" fmla="*/ 448 h 479"/>
                <a:gd name="T44" fmla="*/ 112 w 304"/>
                <a:gd name="T45" fmla="*/ 434 h 479"/>
                <a:gd name="T46" fmla="*/ 74 w 304"/>
                <a:gd name="T47" fmla="*/ 433 h 479"/>
                <a:gd name="T48" fmla="*/ 37 w 304"/>
                <a:gd name="T49" fmla="*/ 438 h 479"/>
                <a:gd name="T50" fmla="*/ 0 w 304"/>
                <a:gd name="T51" fmla="*/ 445 h 479"/>
                <a:gd name="T52" fmla="*/ 31 w 304"/>
                <a:gd name="T53" fmla="*/ 427 h 479"/>
                <a:gd name="T54" fmla="*/ 43 w 304"/>
                <a:gd name="T55" fmla="*/ 412 h 479"/>
                <a:gd name="T56" fmla="*/ 64 w 304"/>
                <a:gd name="T57" fmla="*/ 367 h 479"/>
                <a:gd name="T58" fmla="*/ 78 w 304"/>
                <a:gd name="T59" fmla="*/ 324 h 479"/>
                <a:gd name="T60" fmla="*/ 104 w 304"/>
                <a:gd name="T61" fmla="*/ 280 h 479"/>
                <a:gd name="T62" fmla="*/ 144 w 304"/>
                <a:gd name="T63" fmla="*/ 218 h 479"/>
                <a:gd name="T64" fmla="*/ 146 w 304"/>
                <a:gd name="T65" fmla="*/ 179 h 479"/>
                <a:gd name="T66" fmla="*/ 139 w 304"/>
                <a:gd name="T67" fmla="*/ 144 h 479"/>
                <a:gd name="T68" fmla="*/ 121 w 304"/>
                <a:gd name="T69" fmla="*/ 112 h 479"/>
                <a:gd name="T70" fmla="*/ 109 w 304"/>
                <a:gd name="T71" fmla="*/ 88 h 479"/>
                <a:gd name="T72" fmla="*/ 97 w 304"/>
                <a:gd name="T73" fmla="*/ 44 h 479"/>
                <a:gd name="T74" fmla="*/ 216 w 304"/>
                <a:gd name="T75" fmla="*/ 28 h 47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04"/>
                <a:gd name="T115" fmla="*/ 0 h 479"/>
                <a:gd name="T116" fmla="*/ 304 w 304"/>
                <a:gd name="T117" fmla="*/ 479 h 47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04" h="479">
                  <a:moveTo>
                    <a:pt x="216" y="28"/>
                  </a:moveTo>
                  <a:lnTo>
                    <a:pt x="211" y="42"/>
                  </a:lnTo>
                  <a:lnTo>
                    <a:pt x="208" y="55"/>
                  </a:lnTo>
                  <a:lnTo>
                    <a:pt x="213" y="67"/>
                  </a:lnTo>
                  <a:lnTo>
                    <a:pt x="221" y="79"/>
                  </a:lnTo>
                  <a:lnTo>
                    <a:pt x="229" y="93"/>
                  </a:lnTo>
                  <a:lnTo>
                    <a:pt x="236" y="110"/>
                  </a:lnTo>
                  <a:lnTo>
                    <a:pt x="238" y="129"/>
                  </a:lnTo>
                  <a:lnTo>
                    <a:pt x="237" y="146"/>
                  </a:lnTo>
                  <a:lnTo>
                    <a:pt x="233" y="162"/>
                  </a:lnTo>
                  <a:lnTo>
                    <a:pt x="229" y="174"/>
                  </a:lnTo>
                  <a:lnTo>
                    <a:pt x="230" y="184"/>
                  </a:lnTo>
                  <a:lnTo>
                    <a:pt x="236" y="198"/>
                  </a:lnTo>
                  <a:lnTo>
                    <a:pt x="239" y="214"/>
                  </a:lnTo>
                  <a:lnTo>
                    <a:pt x="241" y="230"/>
                  </a:lnTo>
                  <a:lnTo>
                    <a:pt x="240" y="254"/>
                  </a:lnTo>
                  <a:lnTo>
                    <a:pt x="241" y="275"/>
                  </a:lnTo>
                  <a:lnTo>
                    <a:pt x="241" y="292"/>
                  </a:lnTo>
                  <a:lnTo>
                    <a:pt x="237" y="313"/>
                  </a:lnTo>
                  <a:lnTo>
                    <a:pt x="235" y="329"/>
                  </a:lnTo>
                  <a:lnTo>
                    <a:pt x="233" y="350"/>
                  </a:lnTo>
                  <a:lnTo>
                    <a:pt x="234" y="380"/>
                  </a:lnTo>
                  <a:lnTo>
                    <a:pt x="238" y="400"/>
                  </a:lnTo>
                  <a:lnTo>
                    <a:pt x="244" y="416"/>
                  </a:lnTo>
                  <a:lnTo>
                    <a:pt x="255" y="428"/>
                  </a:lnTo>
                  <a:lnTo>
                    <a:pt x="269" y="439"/>
                  </a:lnTo>
                  <a:lnTo>
                    <a:pt x="304" y="459"/>
                  </a:lnTo>
                  <a:lnTo>
                    <a:pt x="285" y="453"/>
                  </a:lnTo>
                  <a:lnTo>
                    <a:pt x="267" y="452"/>
                  </a:lnTo>
                  <a:lnTo>
                    <a:pt x="246" y="453"/>
                  </a:lnTo>
                  <a:lnTo>
                    <a:pt x="226" y="457"/>
                  </a:lnTo>
                  <a:lnTo>
                    <a:pt x="208" y="462"/>
                  </a:lnTo>
                  <a:lnTo>
                    <a:pt x="194" y="464"/>
                  </a:lnTo>
                  <a:lnTo>
                    <a:pt x="183" y="462"/>
                  </a:lnTo>
                  <a:lnTo>
                    <a:pt x="174" y="456"/>
                  </a:lnTo>
                  <a:lnTo>
                    <a:pt x="167" y="445"/>
                  </a:lnTo>
                  <a:lnTo>
                    <a:pt x="158" y="426"/>
                  </a:lnTo>
                  <a:lnTo>
                    <a:pt x="162" y="445"/>
                  </a:lnTo>
                  <a:lnTo>
                    <a:pt x="164" y="460"/>
                  </a:lnTo>
                  <a:lnTo>
                    <a:pt x="167" y="475"/>
                  </a:lnTo>
                  <a:lnTo>
                    <a:pt x="167" y="479"/>
                  </a:lnTo>
                  <a:lnTo>
                    <a:pt x="159" y="471"/>
                  </a:lnTo>
                  <a:lnTo>
                    <a:pt x="150" y="459"/>
                  </a:lnTo>
                  <a:lnTo>
                    <a:pt x="140" y="448"/>
                  </a:lnTo>
                  <a:lnTo>
                    <a:pt x="126" y="439"/>
                  </a:lnTo>
                  <a:lnTo>
                    <a:pt x="112" y="434"/>
                  </a:lnTo>
                  <a:lnTo>
                    <a:pt x="92" y="432"/>
                  </a:lnTo>
                  <a:lnTo>
                    <a:pt x="74" y="433"/>
                  </a:lnTo>
                  <a:lnTo>
                    <a:pt x="54" y="434"/>
                  </a:lnTo>
                  <a:lnTo>
                    <a:pt x="37" y="438"/>
                  </a:lnTo>
                  <a:lnTo>
                    <a:pt x="17" y="442"/>
                  </a:lnTo>
                  <a:lnTo>
                    <a:pt x="0" y="445"/>
                  </a:lnTo>
                  <a:lnTo>
                    <a:pt x="17" y="438"/>
                  </a:lnTo>
                  <a:lnTo>
                    <a:pt x="31" y="427"/>
                  </a:lnTo>
                  <a:lnTo>
                    <a:pt x="38" y="419"/>
                  </a:lnTo>
                  <a:lnTo>
                    <a:pt x="43" y="412"/>
                  </a:lnTo>
                  <a:lnTo>
                    <a:pt x="56" y="389"/>
                  </a:lnTo>
                  <a:lnTo>
                    <a:pt x="64" y="367"/>
                  </a:lnTo>
                  <a:lnTo>
                    <a:pt x="70" y="346"/>
                  </a:lnTo>
                  <a:lnTo>
                    <a:pt x="78" y="324"/>
                  </a:lnTo>
                  <a:lnTo>
                    <a:pt x="89" y="304"/>
                  </a:lnTo>
                  <a:lnTo>
                    <a:pt x="104" y="280"/>
                  </a:lnTo>
                  <a:lnTo>
                    <a:pt x="125" y="250"/>
                  </a:lnTo>
                  <a:lnTo>
                    <a:pt x="144" y="218"/>
                  </a:lnTo>
                  <a:lnTo>
                    <a:pt x="146" y="197"/>
                  </a:lnTo>
                  <a:lnTo>
                    <a:pt x="146" y="179"/>
                  </a:lnTo>
                  <a:lnTo>
                    <a:pt x="144" y="160"/>
                  </a:lnTo>
                  <a:lnTo>
                    <a:pt x="139" y="144"/>
                  </a:lnTo>
                  <a:lnTo>
                    <a:pt x="131" y="126"/>
                  </a:lnTo>
                  <a:lnTo>
                    <a:pt x="121" y="112"/>
                  </a:lnTo>
                  <a:lnTo>
                    <a:pt x="113" y="100"/>
                  </a:lnTo>
                  <a:lnTo>
                    <a:pt x="109" y="88"/>
                  </a:lnTo>
                  <a:lnTo>
                    <a:pt x="103" y="62"/>
                  </a:lnTo>
                  <a:lnTo>
                    <a:pt x="97" y="44"/>
                  </a:lnTo>
                  <a:lnTo>
                    <a:pt x="183" y="0"/>
                  </a:lnTo>
                  <a:lnTo>
                    <a:pt x="216" y="28"/>
                  </a:lnTo>
                  <a:close/>
                </a:path>
              </a:pathLst>
            </a:custGeom>
            <a:solidFill>
              <a:srgbClr val="008080"/>
            </a:solidFill>
            <a:ln w="0">
              <a:solidFill>
                <a:srgbClr val="800000"/>
              </a:solidFill>
              <a:round/>
              <a:headEnd/>
              <a:tailEnd/>
            </a:ln>
          </p:spPr>
          <p:txBody>
            <a:bodyPr/>
            <a:lstStyle/>
            <a:p>
              <a:endParaRPr lang="ru-RU"/>
            </a:p>
          </p:txBody>
        </p:sp>
        <p:sp>
          <p:nvSpPr>
            <p:cNvPr id="26203" name="Freeform 7"/>
            <p:cNvSpPr>
              <a:spLocks/>
            </p:cNvSpPr>
            <p:nvPr/>
          </p:nvSpPr>
          <p:spPr bwMode="auto">
            <a:xfrm>
              <a:off x="2894" y="3690"/>
              <a:ext cx="228" cy="101"/>
            </a:xfrm>
            <a:custGeom>
              <a:avLst/>
              <a:gdLst>
                <a:gd name="T0" fmla="*/ 89 w 684"/>
                <a:gd name="T1" fmla="*/ 263 h 303"/>
                <a:gd name="T2" fmla="*/ 179 w 684"/>
                <a:gd name="T3" fmla="*/ 235 h 303"/>
                <a:gd name="T4" fmla="*/ 246 w 684"/>
                <a:gd name="T5" fmla="*/ 196 h 303"/>
                <a:gd name="T6" fmla="*/ 309 w 684"/>
                <a:gd name="T7" fmla="*/ 146 h 303"/>
                <a:gd name="T8" fmla="*/ 388 w 684"/>
                <a:gd name="T9" fmla="*/ 137 h 303"/>
                <a:gd name="T10" fmla="*/ 484 w 684"/>
                <a:gd name="T11" fmla="*/ 150 h 303"/>
                <a:gd name="T12" fmla="*/ 560 w 684"/>
                <a:gd name="T13" fmla="*/ 130 h 303"/>
                <a:gd name="T14" fmla="*/ 619 w 684"/>
                <a:gd name="T15" fmla="*/ 93 h 303"/>
                <a:gd name="T16" fmla="*/ 675 w 684"/>
                <a:gd name="T17" fmla="*/ 72 h 303"/>
                <a:gd name="T18" fmla="*/ 673 w 684"/>
                <a:gd name="T19" fmla="*/ 61 h 303"/>
                <a:gd name="T20" fmla="*/ 614 w 684"/>
                <a:gd name="T21" fmla="*/ 85 h 303"/>
                <a:gd name="T22" fmla="*/ 593 w 684"/>
                <a:gd name="T23" fmla="*/ 67 h 303"/>
                <a:gd name="T24" fmla="*/ 585 w 684"/>
                <a:gd name="T25" fmla="*/ 20 h 303"/>
                <a:gd name="T26" fmla="*/ 580 w 684"/>
                <a:gd name="T27" fmla="*/ 84 h 303"/>
                <a:gd name="T28" fmla="*/ 541 w 684"/>
                <a:gd name="T29" fmla="*/ 109 h 303"/>
                <a:gd name="T30" fmla="*/ 508 w 684"/>
                <a:gd name="T31" fmla="*/ 108 h 303"/>
                <a:gd name="T32" fmla="*/ 547 w 684"/>
                <a:gd name="T33" fmla="*/ 60 h 303"/>
                <a:gd name="T34" fmla="*/ 542 w 684"/>
                <a:gd name="T35" fmla="*/ 22 h 303"/>
                <a:gd name="T36" fmla="*/ 532 w 684"/>
                <a:gd name="T37" fmla="*/ 71 h 303"/>
                <a:gd name="T38" fmla="*/ 479 w 684"/>
                <a:gd name="T39" fmla="*/ 111 h 303"/>
                <a:gd name="T40" fmla="*/ 408 w 684"/>
                <a:gd name="T41" fmla="*/ 96 h 303"/>
                <a:gd name="T42" fmla="*/ 334 w 684"/>
                <a:gd name="T43" fmla="*/ 96 h 303"/>
                <a:gd name="T44" fmla="*/ 396 w 684"/>
                <a:gd name="T45" fmla="*/ 58 h 303"/>
                <a:gd name="T46" fmla="*/ 417 w 684"/>
                <a:gd name="T47" fmla="*/ 33 h 303"/>
                <a:gd name="T48" fmla="*/ 434 w 684"/>
                <a:gd name="T49" fmla="*/ 3 h 303"/>
                <a:gd name="T50" fmla="*/ 416 w 684"/>
                <a:gd name="T51" fmla="*/ 19 h 303"/>
                <a:gd name="T52" fmla="*/ 391 w 684"/>
                <a:gd name="T53" fmla="*/ 50 h 303"/>
                <a:gd name="T54" fmla="*/ 329 w 684"/>
                <a:gd name="T55" fmla="*/ 84 h 303"/>
                <a:gd name="T56" fmla="*/ 317 w 684"/>
                <a:gd name="T57" fmla="*/ 54 h 303"/>
                <a:gd name="T58" fmla="*/ 314 w 684"/>
                <a:gd name="T59" fmla="*/ 20 h 303"/>
                <a:gd name="T60" fmla="*/ 303 w 684"/>
                <a:gd name="T61" fmla="*/ 42 h 303"/>
                <a:gd name="T62" fmla="*/ 294 w 684"/>
                <a:gd name="T63" fmla="*/ 103 h 303"/>
                <a:gd name="T64" fmla="*/ 228 w 684"/>
                <a:gd name="T65" fmla="*/ 137 h 303"/>
                <a:gd name="T66" fmla="*/ 182 w 684"/>
                <a:gd name="T67" fmla="*/ 163 h 303"/>
                <a:gd name="T68" fmla="*/ 99 w 684"/>
                <a:gd name="T69" fmla="*/ 195 h 303"/>
                <a:gd name="T70" fmla="*/ 63 w 684"/>
                <a:gd name="T71" fmla="*/ 212 h 303"/>
                <a:gd name="T72" fmla="*/ 100 w 684"/>
                <a:gd name="T73" fmla="*/ 168 h 303"/>
                <a:gd name="T74" fmla="*/ 124 w 684"/>
                <a:gd name="T75" fmla="*/ 120 h 303"/>
                <a:gd name="T76" fmla="*/ 115 w 684"/>
                <a:gd name="T77" fmla="*/ 76 h 303"/>
                <a:gd name="T78" fmla="*/ 153 w 684"/>
                <a:gd name="T79" fmla="*/ 34 h 303"/>
                <a:gd name="T80" fmla="*/ 122 w 684"/>
                <a:gd name="T81" fmla="*/ 51 h 303"/>
                <a:gd name="T82" fmla="*/ 106 w 684"/>
                <a:gd name="T83" fmla="*/ 96 h 303"/>
                <a:gd name="T84" fmla="*/ 81 w 684"/>
                <a:gd name="T85" fmla="*/ 42 h 303"/>
                <a:gd name="T86" fmla="*/ 69 w 684"/>
                <a:gd name="T87" fmla="*/ 50 h 303"/>
                <a:gd name="T88" fmla="*/ 97 w 684"/>
                <a:gd name="T89" fmla="*/ 112 h 303"/>
                <a:gd name="T90" fmla="*/ 88 w 684"/>
                <a:gd name="T91" fmla="*/ 161 h 303"/>
                <a:gd name="T92" fmla="*/ 38 w 684"/>
                <a:gd name="T93" fmla="*/ 212 h 303"/>
                <a:gd name="T94" fmla="*/ 5 w 684"/>
                <a:gd name="T95" fmla="*/ 263 h 30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84"/>
                <a:gd name="T145" fmla="*/ 0 h 303"/>
                <a:gd name="T146" fmla="*/ 684 w 684"/>
                <a:gd name="T147" fmla="*/ 303 h 30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84" h="303">
                  <a:moveTo>
                    <a:pt x="33" y="303"/>
                  </a:moveTo>
                  <a:lnTo>
                    <a:pt x="43" y="292"/>
                  </a:lnTo>
                  <a:lnTo>
                    <a:pt x="65" y="277"/>
                  </a:lnTo>
                  <a:lnTo>
                    <a:pt x="89" y="263"/>
                  </a:lnTo>
                  <a:lnTo>
                    <a:pt x="117" y="251"/>
                  </a:lnTo>
                  <a:lnTo>
                    <a:pt x="140" y="244"/>
                  </a:lnTo>
                  <a:lnTo>
                    <a:pt x="159" y="241"/>
                  </a:lnTo>
                  <a:lnTo>
                    <a:pt x="179" y="235"/>
                  </a:lnTo>
                  <a:lnTo>
                    <a:pt x="199" y="228"/>
                  </a:lnTo>
                  <a:lnTo>
                    <a:pt x="217" y="218"/>
                  </a:lnTo>
                  <a:lnTo>
                    <a:pt x="230" y="209"/>
                  </a:lnTo>
                  <a:lnTo>
                    <a:pt x="246" y="196"/>
                  </a:lnTo>
                  <a:lnTo>
                    <a:pt x="262" y="179"/>
                  </a:lnTo>
                  <a:lnTo>
                    <a:pt x="280" y="162"/>
                  </a:lnTo>
                  <a:lnTo>
                    <a:pt x="293" y="153"/>
                  </a:lnTo>
                  <a:lnTo>
                    <a:pt x="309" y="146"/>
                  </a:lnTo>
                  <a:lnTo>
                    <a:pt x="326" y="140"/>
                  </a:lnTo>
                  <a:lnTo>
                    <a:pt x="346" y="138"/>
                  </a:lnTo>
                  <a:lnTo>
                    <a:pt x="367" y="135"/>
                  </a:lnTo>
                  <a:lnTo>
                    <a:pt x="388" y="137"/>
                  </a:lnTo>
                  <a:lnTo>
                    <a:pt x="413" y="139"/>
                  </a:lnTo>
                  <a:lnTo>
                    <a:pt x="437" y="141"/>
                  </a:lnTo>
                  <a:lnTo>
                    <a:pt x="460" y="146"/>
                  </a:lnTo>
                  <a:lnTo>
                    <a:pt x="484" y="150"/>
                  </a:lnTo>
                  <a:lnTo>
                    <a:pt x="505" y="150"/>
                  </a:lnTo>
                  <a:lnTo>
                    <a:pt x="526" y="146"/>
                  </a:lnTo>
                  <a:lnTo>
                    <a:pt x="543" y="140"/>
                  </a:lnTo>
                  <a:lnTo>
                    <a:pt x="560" y="130"/>
                  </a:lnTo>
                  <a:lnTo>
                    <a:pt x="575" y="118"/>
                  </a:lnTo>
                  <a:lnTo>
                    <a:pt x="589" y="107"/>
                  </a:lnTo>
                  <a:lnTo>
                    <a:pt x="604" y="98"/>
                  </a:lnTo>
                  <a:lnTo>
                    <a:pt x="619" y="93"/>
                  </a:lnTo>
                  <a:lnTo>
                    <a:pt x="638" y="87"/>
                  </a:lnTo>
                  <a:lnTo>
                    <a:pt x="657" y="82"/>
                  </a:lnTo>
                  <a:lnTo>
                    <a:pt x="668" y="77"/>
                  </a:lnTo>
                  <a:lnTo>
                    <a:pt x="675" y="72"/>
                  </a:lnTo>
                  <a:lnTo>
                    <a:pt x="679" y="66"/>
                  </a:lnTo>
                  <a:lnTo>
                    <a:pt x="684" y="53"/>
                  </a:lnTo>
                  <a:lnTo>
                    <a:pt x="676" y="51"/>
                  </a:lnTo>
                  <a:lnTo>
                    <a:pt x="673" y="61"/>
                  </a:lnTo>
                  <a:lnTo>
                    <a:pt x="668" y="67"/>
                  </a:lnTo>
                  <a:lnTo>
                    <a:pt x="660" y="72"/>
                  </a:lnTo>
                  <a:lnTo>
                    <a:pt x="638" y="78"/>
                  </a:lnTo>
                  <a:lnTo>
                    <a:pt x="614" y="85"/>
                  </a:lnTo>
                  <a:lnTo>
                    <a:pt x="597" y="88"/>
                  </a:lnTo>
                  <a:lnTo>
                    <a:pt x="592" y="90"/>
                  </a:lnTo>
                  <a:lnTo>
                    <a:pt x="593" y="79"/>
                  </a:lnTo>
                  <a:lnTo>
                    <a:pt x="593" y="67"/>
                  </a:lnTo>
                  <a:lnTo>
                    <a:pt x="593" y="51"/>
                  </a:lnTo>
                  <a:lnTo>
                    <a:pt x="592" y="33"/>
                  </a:lnTo>
                  <a:lnTo>
                    <a:pt x="592" y="20"/>
                  </a:lnTo>
                  <a:lnTo>
                    <a:pt x="585" y="20"/>
                  </a:lnTo>
                  <a:lnTo>
                    <a:pt x="586" y="31"/>
                  </a:lnTo>
                  <a:lnTo>
                    <a:pt x="586" y="50"/>
                  </a:lnTo>
                  <a:lnTo>
                    <a:pt x="584" y="69"/>
                  </a:lnTo>
                  <a:lnTo>
                    <a:pt x="580" y="84"/>
                  </a:lnTo>
                  <a:lnTo>
                    <a:pt x="573" y="92"/>
                  </a:lnTo>
                  <a:lnTo>
                    <a:pt x="565" y="97"/>
                  </a:lnTo>
                  <a:lnTo>
                    <a:pt x="554" y="104"/>
                  </a:lnTo>
                  <a:lnTo>
                    <a:pt x="541" y="109"/>
                  </a:lnTo>
                  <a:lnTo>
                    <a:pt x="526" y="114"/>
                  </a:lnTo>
                  <a:lnTo>
                    <a:pt x="508" y="117"/>
                  </a:lnTo>
                  <a:lnTo>
                    <a:pt x="496" y="117"/>
                  </a:lnTo>
                  <a:lnTo>
                    <a:pt x="508" y="108"/>
                  </a:lnTo>
                  <a:lnTo>
                    <a:pt x="522" y="97"/>
                  </a:lnTo>
                  <a:lnTo>
                    <a:pt x="533" y="86"/>
                  </a:lnTo>
                  <a:lnTo>
                    <a:pt x="542" y="72"/>
                  </a:lnTo>
                  <a:lnTo>
                    <a:pt x="547" y="60"/>
                  </a:lnTo>
                  <a:lnTo>
                    <a:pt x="550" y="44"/>
                  </a:lnTo>
                  <a:lnTo>
                    <a:pt x="551" y="33"/>
                  </a:lnTo>
                  <a:lnTo>
                    <a:pt x="550" y="22"/>
                  </a:lnTo>
                  <a:lnTo>
                    <a:pt x="542" y="22"/>
                  </a:lnTo>
                  <a:lnTo>
                    <a:pt x="542" y="30"/>
                  </a:lnTo>
                  <a:lnTo>
                    <a:pt x="542" y="44"/>
                  </a:lnTo>
                  <a:lnTo>
                    <a:pt x="539" y="59"/>
                  </a:lnTo>
                  <a:lnTo>
                    <a:pt x="532" y="71"/>
                  </a:lnTo>
                  <a:lnTo>
                    <a:pt x="521" y="84"/>
                  </a:lnTo>
                  <a:lnTo>
                    <a:pt x="509" y="95"/>
                  </a:lnTo>
                  <a:lnTo>
                    <a:pt x="494" y="104"/>
                  </a:lnTo>
                  <a:lnTo>
                    <a:pt x="479" y="111"/>
                  </a:lnTo>
                  <a:lnTo>
                    <a:pt x="464" y="112"/>
                  </a:lnTo>
                  <a:lnTo>
                    <a:pt x="448" y="108"/>
                  </a:lnTo>
                  <a:lnTo>
                    <a:pt x="429" y="101"/>
                  </a:lnTo>
                  <a:lnTo>
                    <a:pt x="408" y="96"/>
                  </a:lnTo>
                  <a:lnTo>
                    <a:pt x="385" y="90"/>
                  </a:lnTo>
                  <a:lnTo>
                    <a:pt x="371" y="90"/>
                  </a:lnTo>
                  <a:lnTo>
                    <a:pt x="355" y="92"/>
                  </a:lnTo>
                  <a:lnTo>
                    <a:pt x="334" y="96"/>
                  </a:lnTo>
                  <a:lnTo>
                    <a:pt x="355" y="79"/>
                  </a:lnTo>
                  <a:lnTo>
                    <a:pt x="367" y="71"/>
                  </a:lnTo>
                  <a:lnTo>
                    <a:pt x="382" y="63"/>
                  </a:lnTo>
                  <a:lnTo>
                    <a:pt x="396" y="58"/>
                  </a:lnTo>
                  <a:lnTo>
                    <a:pt x="404" y="52"/>
                  </a:lnTo>
                  <a:lnTo>
                    <a:pt x="409" y="48"/>
                  </a:lnTo>
                  <a:lnTo>
                    <a:pt x="412" y="44"/>
                  </a:lnTo>
                  <a:lnTo>
                    <a:pt x="417" y="33"/>
                  </a:lnTo>
                  <a:lnTo>
                    <a:pt x="422" y="24"/>
                  </a:lnTo>
                  <a:lnTo>
                    <a:pt x="426" y="15"/>
                  </a:lnTo>
                  <a:lnTo>
                    <a:pt x="434" y="3"/>
                  </a:lnTo>
                  <a:lnTo>
                    <a:pt x="428" y="0"/>
                  </a:lnTo>
                  <a:lnTo>
                    <a:pt x="420" y="10"/>
                  </a:lnTo>
                  <a:lnTo>
                    <a:pt x="416" y="19"/>
                  </a:lnTo>
                  <a:lnTo>
                    <a:pt x="412" y="28"/>
                  </a:lnTo>
                  <a:lnTo>
                    <a:pt x="408" y="36"/>
                  </a:lnTo>
                  <a:lnTo>
                    <a:pt x="401" y="44"/>
                  </a:lnTo>
                  <a:lnTo>
                    <a:pt x="391" y="50"/>
                  </a:lnTo>
                  <a:lnTo>
                    <a:pt x="375" y="58"/>
                  </a:lnTo>
                  <a:lnTo>
                    <a:pt x="358" y="65"/>
                  </a:lnTo>
                  <a:lnTo>
                    <a:pt x="341" y="75"/>
                  </a:lnTo>
                  <a:lnTo>
                    <a:pt x="329" y="84"/>
                  </a:lnTo>
                  <a:lnTo>
                    <a:pt x="313" y="96"/>
                  </a:lnTo>
                  <a:lnTo>
                    <a:pt x="317" y="79"/>
                  </a:lnTo>
                  <a:lnTo>
                    <a:pt x="320" y="66"/>
                  </a:lnTo>
                  <a:lnTo>
                    <a:pt x="317" y="54"/>
                  </a:lnTo>
                  <a:lnTo>
                    <a:pt x="314" y="41"/>
                  </a:lnTo>
                  <a:lnTo>
                    <a:pt x="313" y="29"/>
                  </a:lnTo>
                  <a:lnTo>
                    <a:pt x="314" y="20"/>
                  </a:lnTo>
                  <a:lnTo>
                    <a:pt x="302" y="24"/>
                  </a:lnTo>
                  <a:lnTo>
                    <a:pt x="302" y="29"/>
                  </a:lnTo>
                  <a:lnTo>
                    <a:pt x="303" y="42"/>
                  </a:lnTo>
                  <a:lnTo>
                    <a:pt x="306" y="59"/>
                  </a:lnTo>
                  <a:lnTo>
                    <a:pt x="306" y="71"/>
                  </a:lnTo>
                  <a:lnTo>
                    <a:pt x="302" y="87"/>
                  </a:lnTo>
                  <a:lnTo>
                    <a:pt x="294" y="103"/>
                  </a:lnTo>
                  <a:lnTo>
                    <a:pt x="287" y="112"/>
                  </a:lnTo>
                  <a:lnTo>
                    <a:pt x="275" y="121"/>
                  </a:lnTo>
                  <a:lnTo>
                    <a:pt x="259" y="127"/>
                  </a:lnTo>
                  <a:lnTo>
                    <a:pt x="228" y="137"/>
                  </a:lnTo>
                  <a:lnTo>
                    <a:pt x="205" y="146"/>
                  </a:lnTo>
                  <a:lnTo>
                    <a:pt x="198" y="152"/>
                  </a:lnTo>
                  <a:lnTo>
                    <a:pt x="190" y="160"/>
                  </a:lnTo>
                  <a:lnTo>
                    <a:pt x="182" y="163"/>
                  </a:lnTo>
                  <a:lnTo>
                    <a:pt x="175" y="167"/>
                  </a:lnTo>
                  <a:lnTo>
                    <a:pt x="144" y="177"/>
                  </a:lnTo>
                  <a:lnTo>
                    <a:pt x="119" y="186"/>
                  </a:lnTo>
                  <a:lnTo>
                    <a:pt x="99" y="195"/>
                  </a:lnTo>
                  <a:lnTo>
                    <a:pt x="75" y="208"/>
                  </a:lnTo>
                  <a:lnTo>
                    <a:pt x="63" y="217"/>
                  </a:lnTo>
                  <a:lnTo>
                    <a:pt x="63" y="212"/>
                  </a:lnTo>
                  <a:lnTo>
                    <a:pt x="67" y="205"/>
                  </a:lnTo>
                  <a:lnTo>
                    <a:pt x="75" y="191"/>
                  </a:lnTo>
                  <a:lnTo>
                    <a:pt x="88" y="179"/>
                  </a:lnTo>
                  <a:lnTo>
                    <a:pt x="100" y="168"/>
                  </a:lnTo>
                  <a:lnTo>
                    <a:pt x="110" y="160"/>
                  </a:lnTo>
                  <a:lnTo>
                    <a:pt x="118" y="150"/>
                  </a:lnTo>
                  <a:lnTo>
                    <a:pt x="123" y="135"/>
                  </a:lnTo>
                  <a:lnTo>
                    <a:pt x="124" y="120"/>
                  </a:lnTo>
                  <a:lnTo>
                    <a:pt x="122" y="104"/>
                  </a:lnTo>
                  <a:lnTo>
                    <a:pt x="118" y="90"/>
                  </a:lnTo>
                  <a:lnTo>
                    <a:pt x="117" y="83"/>
                  </a:lnTo>
                  <a:lnTo>
                    <a:pt x="115" y="76"/>
                  </a:lnTo>
                  <a:lnTo>
                    <a:pt x="119" y="67"/>
                  </a:lnTo>
                  <a:lnTo>
                    <a:pt x="123" y="62"/>
                  </a:lnTo>
                  <a:lnTo>
                    <a:pt x="137" y="50"/>
                  </a:lnTo>
                  <a:lnTo>
                    <a:pt x="153" y="34"/>
                  </a:lnTo>
                  <a:lnTo>
                    <a:pt x="143" y="33"/>
                  </a:lnTo>
                  <a:lnTo>
                    <a:pt x="133" y="42"/>
                  </a:lnTo>
                  <a:lnTo>
                    <a:pt x="122" y="51"/>
                  </a:lnTo>
                  <a:lnTo>
                    <a:pt x="115" y="59"/>
                  </a:lnTo>
                  <a:lnTo>
                    <a:pt x="108" y="67"/>
                  </a:lnTo>
                  <a:lnTo>
                    <a:pt x="106" y="78"/>
                  </a:lnTo>
                  <a:lnTo>
                    <a:pt x="106" y="96"/>
                  </a:lnTo>
                  <a:lnTo>
                    <a:pt x="99" y="83"/>
                  </a:lnTo>
                  <a:lnTo>
                    <a:pt x="91" y="69"/>
                  </a:lnTo>
                  <a:lnTo>
                    <a:pt x="86" y="53"/>
                  </a:lnTo>
                  <a:lnTo>
                    <a:pt x="81" y="42"/>
                  </a:lnTo>
                  <a:lnTo>
                    <a:pt x="76" y="32"/>
                  </a:lnTo>
                  <a:lnTo>
                    <a:pt x="69" y="36"/>
                  </a:lnTo>
                  <a:lnTo>
                    <a:pt x="64" y="41"/>
                  </a:lnTo>
                  <a:lnTo>
                    <a:pt x="69" y="50"/>
                  </a:lnTo>
                  <a:lnTo>
                    <a:pt x="76" y="65"/>
                  </a:lnTo>
                  <a:lnTo>
                    <a:pt x="83" y="82"/>
                  </a:lnTo>
                  <a:lnTo>
                    <a:pt x="90" y="99"/>
                  </a:lnTo>
                  <a:lnTo>
                    <a:pt x="97" y="112"/>
                  </a:lnTo>
                  <a:lnTo>
                    <a:pt x="100" y="124"/>
                  </a:lnTo>
                  <a:lnTo>
                    <a:pt x="100" y="138"/>
                  </a:lnTo>
                  <a:lnTo>
                    <a:pt x="96" y="150"/>
                  </a:lnTo>
                  <a:lnTo>
                    <a:pt x="88" y="161"/>
                  </a:lnTo>
                  <a:lnTo>
                    <a:pt x="76" y="171"/>
                  </a:lnTo>
                  <a:lnTo>
                    <a:pt x="64" y="184"/>
                  </a:lnTo>
                  <a:lnTo>
                    <a:pt x="50" y="199"/>
                  </a:lnTo>
                  <a:lnTo>
                    <a:pt x="38" y="212"/>
                  </a:lnTo>
                  <a:lnTo>
                    <a:pt x="24" y="228"/>
                  </a:lnTo>
                  <a:lnTo>
                    <a:pt x="17" y="240"/>
                  </a:lnTo>
                  <a:lnTo>
                    <a:pt x="10" y="251"/>
                  </a:lnTo>
                  <a:lnTo>
                    <a:pt x="5" y="263"/>
                  </a:lnTo>
                  <a:lnTo>
                    <a:pt x="0" y="275"/>
                  </a:lnTo>
                  <a:lnTo>
                    <a:pt x="33" y="303"/>
                  </a:lnTo>
                  <a:close/>
                </a:path>
              </a:pathLst>
            </a:custGeom>
            <a:solidFill>
              <a:srgbClr val="FFFFFF"/>
            </a:solidFill>
            <a:ln w="0">
              <a:solidFill>
                <a:srgbClr val="FFFFFF"/>
              </a:solidFill>
              <a:round/>
              <a:headEnd/>
              <a:tailEnd/>
            </a:ln>
          </p:spPr>
          <p:txBody>
            <a:bodyPr/>
            <a:lstStyle/>
            <a:p>
              <a:endParaRPr lang="ru-RU"/>
            </a:p>
          </p:txBody>
        </p:sp>
        <p:sp>
          <p:nvSpPr>
            <p:cNvPr id="26204" name="Freeform 8"/>
            <p:cNvSpPr>
              <a:spLocks/>
            </p:cNvSpPr>
            <p:nvPr/>
          </p:nvSpPr>
          <p:spPr bwMode="auto">
            <a:xfrm>
              <a:off x="2881" y="3842"/>
              <a:ext cx="5" cy="13"/>
            </a:xfrm>
            <a:custGeom>
              <a:avLst/>
              <a:gdLst>
                <a:gd name="T0" fmla="*/ 0 w 14"/>
                <a:gd name="T1" fmla="*/ 39 h 39"/>
                <a:gd name="T2" fmla="*/ 5 w 14"/>
                <a:gd name="T3" fmla="*/ 25 h 39"/>
                <a:gd name="T4" fmla="*/ 12 w 14"/>
                <a:gd name="T5" fmla="*/ 16 h 39"/>
                <a:gd name="T6" fmla="*/ 14 w 14"/>
                <a:gd name="T7" fmla="*/ 8 h 39"/>
                <a:gd name="T8" fmla="*/ 14 w 14"/>
                <a:gd name="T9" fmla="*/ 0 h 39"/>
                <a:gd name="T10" fmla="*/ 0 60000 65536"/>
                <a:gd name="T11" fmla="*/ 0 60000 65536"/>
                <a:gd name="T12" fmla="*/ 0 60000 65536"/>
                <a:gd name="T13" fmla="*/ 0 60000 65536"/>
                <a:gd name="T14" fmla="*/ 0 60000 65536"/>
                <a:gd name="T15" fmla="*/ 0 w 14"/>
                <a:gd name="T16" fmla="*/ 0 h 39"/>
                <a:gd name="T17" fmla="*/ 14 w 14"/>
                <a:gd name="T18" fmla="*/ 39 h 39"/>
              </a:gdLst>
              <a:ahLst/>
              <a:cxnLst>
                <a:cxn ang="T10">
                  <a:pos x="T0" y="T1"/>
                </a:cxn>
                <a:cxn ang="T11">
                  <a:pos x="T2" y="T3"/>
                </a:cxn>
                <a:cxn ang="T12">
                  <a:pos x="T4" y="T5"/>
                </a:cxn>
                <a:cxn ang="T13">
                  <a:pos x="T6" y="T7"/>
                </a:cxn>
                <a:cxn ang="T14">
                  <a:pos x="T8" y="T9"/>
                </a:cxn>
              </a:cxnLst>
              <a:rect l="T15" t="T16" r="T17" b="T18"/>
              <a:pathLst>
                <a:path w="14" h="39">
                  <a:moveTo>
                    <a:pt x="0" y="39"/>
                  </a:moveTo>
                  <a:lnTo>
                    <a:pt x="5" y="25"/>
                  </a:lnTo>
                  <a:lnTo>
                    <a:pt x="12" y="16"/>
                  </a:lnTo>
                  <a:lnTo>
                    <a:pt x="14" y="8"/>
                  </a:lnTo>
                  <a:lnTo>
                    <a:pt x="14" y="0"/>
                  </a:lnTo>
                </a:path>
              </a:pathLst>
            </a:custGeom>
            <a:noFill/>
            <a:ln w="0">
              <a:solidFill>
                <a:srgbClr val="000000"/>
              </a:solidFill>
              <a:round/>
              <a:headEnd/>
              <a:tailEnd/>
            </a:ln>
          </p:spPr>
          <p:txBody>
            <a:bodyPr/>
            <a:lstStyle/>
            <a:p>
              <a:endParaRPr lang="ru-RU"/>
            </a:p>
          </p:txBody>
        </p:sp>
        <p:sp>
          <p:nvSpPr>
            <p:cNvPr id="26205" name="Freeform 9"/>
            <p:cNvSpPr>
              <a:spLocks/>
            </p:cNvSpPr>
            <p:nvPr/>
          </p:nvSpPr>
          <p:spPr bwMode="auto">
            <a:xfrm>
              <a:off x="3006" y="3692"/>
              <a:ext cx="69" cy="36"/>
            </a:xfrm>
            <a:custGeom>
              <a:avLst/>
              <a:gdLst>
                <a:gd name="T0" fmla="*/ 207 w 207"/>
                <a:gd name="T1" fmla="*/ 20 h 108"/>
                <a:gd name="T2" fmla="*/ 207 w 207"/>
                <a:gd name="T3" fmla="*/ 27 h 108"/>
                <a:gd name="T4" fmla="*/ 207 w 207"/>
                <a:gd name="T5" fmla="*/ 41 h 108"/>
                <a:gd name="T6" fmla="*/ 204 w 207"/>
                <a:gd name="T7" fmla="*/ 55 h 108"/>
                <a:gd name="T8" fmla="*/ 197 w 207"/>
                <a:gd name="T9" fmla="*/ 67 h 108"/>
                <a:gd name="T10" fmla="*/ 186 w 207"/>
                <a:gd name="T11" fmla="*/ 80 h 108"/>
                <a:gd name="T12" fmla="*/ 174 w 207"/>
                <a:gd name="T13" fmla="*/ 91 h 108"/>
                <a:gd name="T14" fmla="*/ 159 w 207"/>
                <a:gd name="T15" fmla="*/ 100 h 108"/>
                <a:gd name="T16" fmla="*/ 144 w 207"/>
                <a:gd name="T17" fmla="*/ 107 h 108"/>
                <a:gd name="T18" fmla="*/ 129 w 207"/>
                <a:gd name="T19" fmla="*/ 108 h 108"/>
                <a:gd name="T20" fmla="*/ 113 w 207"/>
                <a:gd name="T21" fmla="*/ 104 h 108"/>
                <a:gd name="T22" fmla="*/ 95 w 207"/>
                <a:gd name="T23" fmla="*/ 97 h 108"/>
                <a:gd name="T24" fmla="*/ 74 w 207"/>
                <a:gd name="T25" fmla="*/ 92 h 108"/>
                <a:gd name="T26" fmla="*/ 51 w 207"/>
                <a:gd name="T27" fmla="*/ 86 h 108"/>
                <a:gd name="T28" fmla="*/ 37 w 207"/>
                <a:gd name="T29" fmla="*/ 86 h 108"/>
                <a:gd name="T30" fmla="*/ 21 w 207"/>
                <a:gd name="T31" fmla="*/ 88 h 108"/>
                <a:gd name="T32" fmla="*/ 0 w 207"/>
                <a:gd name="T33" fmla="*/ 92 h 108"/>
                <a:gd name="T34" fmla="*/ 21 w 207"/>
                <a:gd name="T35" fmla="*/ 75 h 108"/>
                <a:gd name="T36" fmla="*/ 33 w 207"/>
                <a:gd name="T37" fmla="*/ 67 h 108"/>
                <a:gd name="T38" fmla="*/ 48 w 207"/>
                <a:gd name="T39" fmla="*/ 59 h 108"/>
                <a:gd name="T40" fmla="*/ 62 w 207"/>
                <a:gd name="T41" fmla="*/ 54 h 108"/>
                <a:gd name="T42" fmla="*/ 70 w 207"/>
                <a:gd name="T43" fmla="*/ 49 h 108"/>
                <a:gd name="T44" fmla="*/ 76 w 207"/>
                <a:gd name="T45" fmla="*/ 45 h 108"/>
                <a:gd name="T46" fmla="*/ 78 w 207"/>
                <a:gd name="T47" fmla="*/ 41 h 108"/>
                <a:gd name="T48" fmla="*/ 83 w 207"/>
                <a:gd name="T49" fmla="*/ 30 h 108"/>
                <a:gd name="T50" fmla="*/ 88 w 207"/>
                <a:gd name="T51" fmla="*/ 21 h 108"/>
                <a:gd name="T52" fmla="*/ 92 w 207"/>
                <a:gd name="T53" fmla="*/ 12 h 108"/>
                <a:gd name="T54" fmla="*/ 100 w 207"/>
                <a:gd name="T55" fmla="*/ 0 h 10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7"/>
                <a:gd name="T85" fmla="*/ 0 h 108"/>
                <a:gd name="T86" fmla="*/ 207 w 207"/>
                <a:gd name="T87" fmla="*/ 108 h 10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7" h="108">
                  <a:moveTo>
                    <a:pt x="207" y="20"/>
                  </a:moveTo>
                  <a:lnTo>
                    <a:pt x="207" y="27"/>
                  </a:lnTo>
                  <a:lnTo>
                    <a:pt x="207" y="41"/>
                  </a:lnTo>
                  <a:lnTo>
                    <a:pt x="204" y="55"/>
                  </a:lnTo>
                  <a:lnTo>
                    <a:pt x="197" y="67"/>
                  </a:lnTo>
                  <a:lnTo>
                    <a:pt x="186" y="80"/>
                  </a:lnTo>
                  <a:lnTo>
                    <a:pt x="174" y="91"/>
                  </a:lnTo>
                  <a:lnTo>
                    <a:pt x="159" y="100"/>
                  </a:lnTo>
                  <a:lnTo>
                    <a:pt x="144" y="107"/>
                  </a:lnTo>
                  <a:lnTo>
                    <a:pt x="129" y="108"/>
                  </a:lnTo>
                  <a:lnTo>
                    <a:pt x="113" y="104"/>
                  </a:lnTo>
                  <a:lnTo>
                    <a:pt x="95" y="97"/>
                  </a:lnTo>
                  <a:lnTo>
                    <a:pt x="74" y="92"/>
                  </a:lnTo>
                  <a:lnTo>
                    <a:pt x="51" y="86"/>
                  </a:lnTo>
                  <a:lnTo>
                    <a:pt x="37" y="86"/>
                  </a:lnTo>
                  <a:lnTo>
                    <a:pt x="21" y="88"/>
                  </a:lnTo>
                  <a:lnTo>
                    <a:pt x="0" y="92"/>
                  </a:lnTo>
                  <a:lnTo>
                    <a:pt x="21" y="75"/>
                  </a:lnTo>
                  <a:lnTo>
                    <a:pt x="33" y="67"/>
                  </a:lnTo>
                  <a:lnTo>
                    <a:pt x="48" y="59"/>
                  </a:lnTo>
                  <a:lnTo>
                    <a:pt x="62" y="54"/>
                  </a:lnTo>
                  <a:lnTo>
                    <a:pt x="70" y="49"/>
                  </a:lnTo>
                  <a:lnTo>
                    <a:pt x="76" y="45"/>
                  </a:lnTo>
                  <a:lnTo>
                    <a:pt x="78" y="41"/>
                  </a:lnTo>
                  <a:lnTo>
                    <a:pt x="83" y="30"/>
                  </a:lnTo>
                  <a:lnTo>
                    <a:pt x="88" y="21"/>
                  </a:lnTo>
                  <a:lnTo>
                    <a:pt x="92" y="12"/>
                  </a:lnTo>
                  <a:lnTo>
                    <a:pt x="100" y="0"/>
                  </a:lnTo>
                </a:path>
              </a:pathLst>
            </a:custGeom>
            <a:noFill/>
            <a:ln w="0">
              <a:solidFill>
                <a:srgbClr val="000000"/>
              </a:solidFill>
              <a:round/>
              <a:headEnd/>
              <a:tailEnd/>
            </a:ln>
          </p:spPr>
          <p:txBody>
            <a:bodyPr/>
            <a:lstStyle/>
            <a:p>
              <a:endParaRPr lang="ru-RU"/>
            </a:p>
          </p:txBody>
        </p:sp>
        <p:sp>
          <p:nvSpPr>
            <p:cNvPr id="26206" name="Freeform 10"/>
            <p:cNvSpPr>
              <a:spLocks/>
            </p:cNvSpPr>
            <p:nvPr/>
          </p:nvSpPr>
          <p:spPr bwMode="auto">
            <a:xfrm>
              <a:off x="3059" y="3697"/>
              <a:ext cx="30" cy="32"/>
            </a:xfrm>
            <a:custGeom>
              <a:avLst/>
              <a:gdLst>
                <a:gd name="T0" fmla="*/ 54 w 90"/>
                <a:gd name="T1" fmla="*/ 4 h 97"/>
                <a:gd name="T2" fmla="*/ 55 w 90"/>
                <a:gd name="T3" fmla="*/ 13 h 97"/>
                <a:gd name="T4" fmla="*/ 54 w 90"/>
                <a:gd name="T5" fmla="*/ 24 h 97"/>
                <a:gd name="T6" fmla="*/ 51 w 90"/>
                <a:gd name="T7" fmla="*/ 41 h 97"/>
                <a:gd name="T8" fmla="*/ 46 w 90"/>
                <a:gd name="T9" fmla="*/ 52 h 97"/>
                <a:gd name="T10" fmla="*/ 37 w 90"/>
                <a:gd name="T11" fmla="*/ 66 h 97"/>
                <a:gd name="T12" fmla="*/ 28 w 90"/>
                <a:gd name="T13" fmla="*/ 77 h 97"/>
                <a:gd name="T14" fmla="*/ 12 w 90"/>
                <a:gd name="T15" fmla="*/ 88 h 97"/>
                <a:gd name="T16" fmla="*/ 0 w 90"/>
                <a:gd name="T17" fmla="*/ 97 h 97"/>
                <a:gd name="T18" fmla="*/ 12 w 90"/>
                <a:gd name="T19" fmla="*/ 97 h 97"/>
                <a:gd name="T20" fmla="*/ 30 w 90"/>
                <a:gd name="T21" fmla="*/ 94 h 97"/>
                <a:gd name="T22" fmla="*/ 45 w 90"/>
                <a:gd name="T23" fmla="*/ 89 h 97"/>
                <a:gd name="T24" fmla="*/ 58 w 90"/>
                <a:gd name="T25" fmla="*/ 84 h 97"/>
                <a:gd name="T26" fmla="*/ 69 w 90"/>
                <a:gd name="T27" fmla="*/ 77 h 97"/>
                <a:gd name="T28" fmla="*/ 77 w 90"/>
                <a:gd name="T29" fmla="*/ 72 h 97"/>
                <a:gd name="T30" fmla="*/ 84 w 90"/>
                <a:gd name="T31" fmla="*/ 64 h 97"/>
                <a:gd name="T32" fmla="*/ 88 w 90"/>
                <a:gd name="T33" fmla="*/ 49 h 97"/>
                <a:gd name="T34" fmla="*/ 90 w 90"/>
                <a:gd name="T35" fmla="*/ 30 h 97"/>
                <a:gd name="T36" fmla="*/ 90 w 90"/>
                <a:gd name="T37" fmla="*/ 12 h 97"/>
                <a:gd name="T38" fmla="*/ 89 w 90"/>
                <a:gd name="T39" fmla="*/ 0 h 9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0"/>
                <a:gd name="T61" fmla="*/ 0 h 97"/>
                <a:gd name="T62" fmla="*/ 90 w 90"/>
                <a:gd name="T63" fmla="*/ 97 h 9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0" h="97">
                  <a:moveTo>
                    <a:pt x="54" y="4"/>
                  </a:moveTo>
                  <a:lnTo>
                    <a:pt x="55" y="13"/>
                  </a:lnTo>
                  <a:lnTo>
                    <a:pt x="54" y="24"/>
                  </a:lnTo>
                  <a:lnTo>
                    <a:pt x="51" y="41"/>
                  </a:lnTo>
                  <a:lnTo>
                    <a:pt x="46" y="52"/>
                  </a:lnTo>
                  <a:lnTo>
                    <a:pt x="37" y="66"/>
                  </a:lnTo>
                  <a:lnTo>
                    <a:pt x="28" y="77"/>
                  </a:lnTo>
                  <a:lnTo>
                    <a:pt x="12" y="88"/>
                  </a:lnTo>
                  <a:lnTo>
                    <a:pt x="0" y="97"/>
                  </a:lnTo>
                  <a:lnTo>
                    <a:pt x="12" y="97"/>
                  </a:lnTo>
                  <a:lnTo>
                    <a:pt x="30" y="94"/>
                  </a:lnTo>
                  <a:lnTo>
                    <a:pt x="45" y="89"/>
                  </a:lnTo>
                  <a:lnTo>
                    <a:pt x="58" y="84"/>
                  </a:lnTo>
                  <a:lnTo>
                    <a:pt x="69" y="77"/>
                  </a:lnTo>
                  <a:lnTo>
                    <a:pt x="77" y="72"/>
                  </a:lnTo>
                  <a:lnTo>
                    <a:pt x="84" y="64"/>
                  </a:lnTo>
                  <a:lnTo>
                    <a:pt x="88" y="49"/>
                  </a:lnTo>
                  <a:lnTo>
                    <a:pt x="90" y="30"/>
                  </a:lnTo>
                  <a:lnTo>
                    <a:pt x="90" y="12"/>
                  </a:lnTo>
                  <a:lnTo>
                    <a:pt x="89" y="0"/>
                  </a:lnTo>
                </a:path>
              </a:pathLst>
            </a:custGeom>
            <a:noFill/>
            <a:ln w="0">
              <a:solidFill>
                <a:srgbClr val="000000"/>
              </a:solidFill>
              <a:round/>
              <a:headEnd/>
              <a:tailEnd/>
            </a:ln>
          </p:spPr>
          <p:txBody>
            <a:bodyPr/>
            <a:lstStyle/>
            <a:p>
              <a:endParaRPr lang="ru-RU"/>
            </a:p>
          </p:txBody>
        </p:sp>
        <p:sp>
          <p:nvSpPr>
            <p:cNvPr id="26207" name="Freeform 11"/>
            <p:cNvSpPr>
              <a:spLocks/>
            </p:cNvSpPr>
            <p:nvPr/>
          </p:nvSpPr>
          <p:spPr bwMode="auto">
            <a:xfrm>
              <a:off x="3092" y="3697"/>
              <a:ext cx="27" cy="23"/>
            </a:xfrm>
            <a:custGeom>
              <a:avLst/>
              <a:gdLst>
                <a:gd name="T0" fmla="*/ 0 w 83"/>
                <a:gd name="T1" fmla="*/ 0 h 70"/>
                <a:gd name="T2" fmla="*/ 0 w 83"/>
                <a:gd name="T3" fmla="*/ 13 h 70"/>
                <a:gd name="T4" fmla="*/ 0 w 83"/>
                <a:gd name="T5" fmla="*/ 31 h 70"/>
                <a:gd name="T6" fmla="*/ 0 w 83"/>
                <a:gd name="T7" fmla="*/ 47 h 70"/>
                <a:gd name="T8" fmla="*/ 0 w 83"/>
                <a:gd name="T9" fmla="*/ 59 h 70"/>
                <a:gd name="T10" fmla="*/ 0 w 83"/>
                <a:gd name="T11" fmla="*/ 70 h 70"/>
                <a:gd name="T12" fmla="*/ 4 w 83"/>
                <a:gd name="T13" fmla="*/ 68 h 70"/>
                <a:gd name="T14" fmla="*/ 21 w 83"/>
                <a:gd name="T15" fmla="*/ 65 h 70"/>
                <a:gd name="T16" fmla="*/ 45 w 83"/>
                <a:gd name="T17" fmla="*/ 58 h 70"/>
                <a:gd name="T18" fmla="*/ 67 w 83"/>
                <a:gd name="T19" fmla="*/ 52 h 70"/>
                <a:gd name="T20" fmla="*/ 75 w 83"/>
                <a:gd name="T21" fmla="*/ 47 h 70"/>
                <a:gd name="T22" fmla="*/ 80 w 83"/>
                <a:gd name="T23" fmla="*/ 41 h 70"/>
                <a:gd name="T24" fmla="*/ 83 w 83"/>
                <a:gd name="T25" fmla="*/ 31 h 7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3"/>
                <a:gd name="T40" fmla="*/ 0 h 70"/>
                <a:gd name="T41" fmla="*/ 83 w 83"/>
                <a:gd name="T42" fmla="*/ 70 h 7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3" h="70">
                  <a:moveTo>
                    <a:pt x="0" y="0"/>
                  </a:moveTo>
                  <a:lnTo>
                    <a:pt x="0" y="13"/>
                  </a:lnTo>
                  <a:lnTo>
                    <a:pt x="0" y="31"/>
                  </a:lnTo>
                  <a:lnTo>
                    <a:pt x="0" y="47"/>
                  </a:lnTo>
                  <a:lnTo>
                    <a:pt x="0" y="59"/>
                  </a:lnTo>
                  <a:lnTo>
                    <a:pt x="0" y="70"/>
                  </a:lnTo>
                  <a:lnTo>
                    <a:pt x="4" y="68"/>
                  </a:lnTo>
                  <a:lnTo>
                    <a:pt x="21" y="65"/>
                  </a:lnTo>
                  <a:lnTo>
                    <a:pt x="45" y="58"/>
                  </a:lnTo>
                  <a:lnTo>
                    <a:pt x="67" y="52"/>
                  </a:lnTo>
                  <a:lnTo>
                    <a:pt x="75" y="47"/>
                  </a:lnTo>
                  <a:lnTo>
                    <a:pt x="80" y="41"/>
                  </a:lnTo>
                  <a:lnTo>
                    <a:pt x="83" y="31"/>
                  </a:lnTo>
                </a:path>
              </a:pathLst>
            </a:custGeom>
            <a:noFill/>
            <a:ln w="0">
              <a:solidFill>
                <a:srgbClr val="000000"/>
              </a:solidFill>
              <a:round/>
              <a:headEnd/>
              <a:tailEnd/>
            </a:ln>
          </p:spPr>
          <p:txBody>
            <a:bodyPr/>
            <a:lstStyle/>
            <a:p>
              <a:endParaRPr lang="ru-RU"/>
            </a:p>
          </p:txBody>
        </p:sp>
        <p:sp>
          <p:nvSpPr>
            <p:cNvPr id="26208" name="Freeform 12"/>
            <p:cNvSpPr>
              <a:spLocks/>
            </p:cNvSpPr>
            <p:nvPr/>
          </p:nvSpPr>
          <p:spPr bwMode="auto">
            <a:xfrm>
              <a:off x="2999" y="3690"/>
              <a:ext cx="38" cy="32"/>
            </a:xfrm>
            <a:custGeom>
              <a:avLst/>
              <a:gdLst>
                <a:gd name="T0" fmla="*/ 114 w 114"/>
                <a:gd name="T1" fmla="*/ 0 h 96"/>
                <a:gd name="T2" fmla="*/ 106 w 114"/>
                <a:gd name="T3" fmla="*/ 11 h 96"/>
                <a:gd name="T4" fmla="*/ 102 w 114"/>
                <a:gd name="T5" fmla="*/ 19 h 96"/>
                <a:gd name="T6" fmla="*/ 98 w 114"/>
                <a:gd name="T7" fmla="*/ 28 h 96"/>
                <a:gd name="T8" fmla="*/ 94 w 114"/>
                <a:gd name="T9" fmla="*/ 36 h 96"/>
                <a:gd name="T10" fmla="*/ 87 w 114"/>
                <a:gd name="T11" fmla="*/ 44 h 96"/>
                <a:gd name="T12" fmla="*/ 77 w 114"/>
                <a:gd name="T13" fmla="*/ 50 h 96"/>
                <a:gd name="T14" fmla="*/ 61 w 114"/>
                <a:gd name="T15" fmla="*/ 58 h 96"/>
                <a:gd name="T16" fmla="*/ 44 w 114"/>
                <a:gd name="T17" fmla="*/ 65 h 96"/>
                <a:gd name="T18" fmla="*/ 29 w 114"/>
                <a:gd name="T19" fmla="*/ 75 h 96"/>
                <a:gd name="T20" fmla="*/ 15 w 114"/>
                <a:gd name="T21" fmla="*/ 84 h 96"/>
                <a:gd name="T22" fmla="*/ 0 w 114"/>
                <a:gd name="T23" fmla="*/ 96 h 96"/>
                <a:gd name="T24" fmla="*/ 3 w 114"/>
                <a:gd name="T25" fmla="*/ 79 h 96"/>
                <a:gd name="T26" fmla="*/ 6 w 114"/>
                <a:gd name="T27" fmla="*/ 66 h 96"/>
                <a:gd name="T28" fmla="*/ 3 w 114"/>
                <a:gd name="T29" fmla="*/ 54 h 96"/>
                <a:gd name="T30" fmla="*/ 1 w 114"/>
                <a:gd name="T31" fmla="*/ 41 h 96"/>
                <a:gd name="T32" fmla="*/ 0 w 114"/>
                <a:gd name="T33" fmla="*/ 29 h 96"/>
                <a:gd name="T34" fmla="*/ 1 w 114"/>
                <a:gd name="T35" fmla="*/ 20 h 9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4"/>
                <a:gd name="T55" fmla="*/ 0 h 96"/>
                <a:gd name="T56" fmla="*/ 114 w 114"/>
                <a:gd name="T57" fmla="*/ 96 h 9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4" h="96">
                  <a:moveTo>
                    <a:pt x="114" y="0"/>
                  </a:moveTo>
                  <a:lnTo>
                    <a:pt x="106" y="11"/>
                  </a:lnTo>
                  <a:lnTo>
                    <a:pt x="102" y="19"/>
                  </a:lnTo>
                  <a:lnTo>
                    <a:pt x="98" y="28"/>
                  </a:lnTo>
                  <a:lnTo>
                    <a:pt x="94" y="36"/>
                  </a:lnTo>
                  <a:lnTo>
                    <a:pt x="87" y="44"/>
                  </a:lnTo>
                  <a:lnTo>
                    <a:pt x="77" y="50"/>
                  </a:lnTo>
                  <a:lnTo>
                    <a:pt x="61" y="58"/>
                  </a:lnTo>
                  <a:lnTo>
                    <a:pt x="44" y="65"/>
                  </a:lnTo>
                  <a:lnTo>
                    <a:pt x="29" y="75"/>
                  </a:lnTo>
                  <a:lnTo>
                    <a:pt x="15" y="84"/>
                  </a:lnTo>
                  <a:lnTo>
                    <a:pt x="0" y="96"/>
                  </a:lnTo>
                  <a:lnTo>
                    <a:pt x="3" y="79"/>
                  </a:lnTo>
                  <a:lnTo>
                    <a:pt x="6" y="66"/>
                  </a:lnTo>
                  <a:lnTo>
                    <a:pt x="3" y="54"/>
                  </a:lnTo>
                  <a:lnTo>
                    <a:pt x="1" y="41"/>
                  </a:lnTo>
                  <a:lnTo>
                    <a:pt x="0" y="29"/>
                  </a:lnTo>
                  <a:lnTo>
                    <a:pt x="1" y="20"/>
                  </a:lnTo>
                </a:path>
              </a:pathLst>
            </a:custGeom>
            <a:noFill/>
            <a:ln w="0">
              <a:solidFill>
                <a:srgbClr val="000000"/>
              </a:solidFill>
              <a:round/>
              <a:headEnd/>
              <a:tailEnd/>
            </a:ln>
          </p:spPr>
          <p:txBody>
            <a:bodyPr/>
            <a:lstStyle/>
            <a:p>
              <a:endParaRPr lang="ru-RU"/>
            </a:p>
          </p:txBody>
        </p:sp>
        <p:sp>
          <p:nvSpPr>
            <p:cNvPr id="26209" name="Freeform 13"/>
            <p:cNvSpPr>
              <a:spLocks/>
            </p:cNvSpPr>
            <p:nvPr/>
          </p:nvSpPr>
          <p:spPr bwMode="auto">
            <a:xfrm>
              <a:off x="2919" y="3701"/>
              <a:ext cx="23" cy="21"/>
            </a:xfrm>
            <a:custGeom>
              <a:avLst/>
              <a:gdLst>
                <a:gd name="T0" fmla="*/ 0 w 67"/>
                <a:gd name="T1" fmla="*/ 0 h 64"/>
                <a:gd name="T2" fmla="*/ 5 w 67"/>
                <a:gd name="T3" fmla="*/ 10 h 64"/>
                <a:gd name="T4" fmla="*/ 10 w 67"/>
                <a:gd name="T5" fmla="*/ 21 h 64"/>
                <a:gd name="T6" fmla="*/ 15 w 67"/>
                <a:gd name="T7" fmla="*/ 37 h 64"/>
                <a:gd name="T8" fmla="*/ 23 w 67"/>
                <a:gd name="T9" fmla="*/ 51 h 64"/>
                <a:gd name="T10" fmla="*/ 30 w 67"/>
                <a:gd name="T11" fmla="*/ 64 h 64"/>
                <a:gd name="T12" fmla="*/ 30 w 67"/>
                <a:gd name="T13" fmla="*/ 46 h 64"/>
                <a:gd name="T14" fmla="*/ 32 w 67"/>
                <a:gd name="T15" fmla="*/ 35 h 64"/>
                <a:gd name="T16" fmla="*/ 39 w 67"/>
                <a:gd name="T17" fmla="*/ 27 h 64"/>
                <a:gd name="T18" fmla="*/ 46 w 67"/>
                <a:gd name="T19" fmla="*/ 19 h 64"/>
                <a:gd name="T20" fmla="*/ 57 w 67"/>
                <a:gd name="T21" fmla="*/ 10 h 64"/>
                <a:gd name="T22" fmla="*/ 67 w 67"/>
                <a:gd name="T23" fmla="*/ 1 h 6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7"/>
                <a:gd name="T37" fmla="*/ 0 h 64"/>
                <a:gd name="T38" fmla="*/ 67 w 67"/>
                <a:gd name="T39" fmla="*/ 64 h 6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7" h="64">
                  <a:moveTo>
                    <a:pt x="0" y="0"/>
                  </a:moveTo>
                  <a:lnTo>
                    <a:pt x="5" y="10"/>
                  </a:lnTo>
                  <a:lnTo>
                    <a:pt x="10" y="21"/>
                  </a:lnTo>
                  <a:lnTo>
                    <a:pt x="15" y="37"/>
                  </a:lnTo>
                  <a:lnTo>
                    <a:pt x="23" y="51"/>
                  </a:lnTo>
                  <a:lnTo>
                    <a:pt x="30" y="64"/>
                  </a:lnTo>
                  <a:lnTo>
                    <a:pt x="30" y="46"/>
                  </a:lnTo>
                  <a:lnTo>
                    <a:pt x="32" y="35"/>
                  </a:lnTo>
                  <a:lnTo>
                    <a:pt x="39" y="27"/>
                  </a:lnTo>
                  <a:lnTo>
                    <a:pt x="46" y="19"/>
                  </a:lnTo>
                  <a:lnTo>
                    <a:pt x="57" y="10"/>
                  </a:lnTo>
                  <a:lnTo>
                    <a:pt x="67" y="1"/>
                  </a:lnTo>
                </a:path>
              </a:pathLst>
            </a:custGeom>
            <a:noFill/>
            <a:ln w="0">
              <a:solidFill>
                <a:srgbClr val="000000"/>
              </a:solidFill>
              <a:round/>
              <a:headEnd/>
              <a:tailEnd/>
            </a:ln>
          </p:spPr>
          <p:txBody>
            <a:bodyPr/>
            <a:lstStyle/>
            <a:p>
              <a:endParaRPr lang="ru-RU"/>
            </a:p>
          </p:txBody>
        </p:sp>
        <p:sp>
          <p:nvSpPr>
            <p:cNvPr id="26210" name="Freeform 14"/>
            <p:cNvSpPr>
              <a:spLocks/>
            </p:cNvSpPr>
            <p:nvPr/>
          </p:nvSpPr>
          <p:spPr bwMode="auto">
            <a:xfrm>
              <a:off x="2915" y="3699"/>
              <a:ext cx="81" cy="64"/>
            </a:xfrm>
            <a:custGeom>
              <a:avLst/>
              <a:gdLst>
                <a:gd name="T0" fmla="*/ 90 w 243"/>
                <a:gd name="T1" fmla="*/ 11 h 192"/>
                <a:gd name="T2" fmla="*/ 74 w 243"/>
                <a:gd name="T3" fmla="*/ 26 h 192"/>
                <a:gd name="T4" fmla="*/ 60 w 243"/>
                <a:gd name="T5" fmla="*/ 38 h 192"/>
                <a:gd name="T6" fmla="*/ 56 w 243"/>
                <a:gd name="T7" fmla="*/ 42 h 192"/>
                <a:gd name="T8" fmla="*/ 52 w 243"/>
                <a:gd name="T9" fmla="*/ 52 h 192"/>
                <a:gd name="T10" fmla="*/ 54 w 243"/>
                <a:gd name="T11" fmla="*/ 59 h 192"/>
                <a:gd name="T12" fmla="*/ 55 w 243"/>
                <a:gd name="T13" fmla="*/ 67 h 192"/>
                <a:gd name="T14" fmla="*/ 59 w 243"/>
                <a:gd name="T15" fmla="*/ 80 h 192"/>
                <a:gd name="T16" fmla="*/ 61 w 243"/>
                <a:gd name="T17" fmla="*/ 95 h 192"/>
                <a:gd name="T18" fmla="*/ 60 w 243"/>
                <a:gd name="T19" fmla="*/ 110 h 192"/>
                <a:gd name="T20" fmla="*/ 55 w 243"/>
                <a:gd name="T21" fmla="*/ 125 h 192"/>
                <a:gd name="T22" fmla="*/ 47 w 243"/>
                <a:gd name="T23" fmla="*/ 135 h 192"/>
                <a:gd name="T24" fmla="*/ 37 w 243"/>
                <a:gd name="T25" fmla="*/ 143 h 192"/>
                <a:gd name="T26" fmla="*/ 25 w 243"/>
                <a:gd name="T27" fmla="*/ 154 h 192"/>
                <a:gd name="T28" fmla="*/ 12 w 243"/>
                <a:gd name="T29" fmla="*/ 166 h 192"/>
                <a:gd name="T30" fmla="*/ 4 w 243"/>
                <a:gd name="T31" fmla="*/ 180 h 192"/>
                <a:gd name="T32" fmla="*/ 0 w 243"/>
                <a:gd name="T33" fmla="*/ 187 h 192"/>
                <a:gd name="T34" fmla="*/ 0 w 243"/>
                <a:gd name="T35" fmla="*/ 192 h 192"/>
                <a:gd name="T36" fmla="*/ 12 w 243"/>
                <a:gd name="T37" fmla="*/ 183 h 192"/>
                <a:gd name="T38" fmla="*/ 36 w 243"/>
                <a:gd name="T39" fmla="*/ 170 h 192"/>
                <a:gd name="T40" fmla="*/ 56 w 243"/>
                <a:gd name="T41" fmla="*/ 161 h 192"/>
                <a:gd name="T42" fmla="*/ 81 w 243"/>
                <a:gd name="T43" fmla="*/ 152 h 192"/>
                <a:gd name="T44" fmla="*/ 112 w 243"/>
                <a:gd name="T45" fmla="*/ 142 h 192"/>
                <a:gd name="T46" fmla="*/ 119 w 243"/>
                <a:gd name="T47" fmla="*/ 138 h 192"/>
                <a:gd name="T48" fmla="*/ 127 w 243"/>
                <a:gd name="T49" fmla="*/ 135 h 192"/>
                <a:gd name="T50" fmla="*/ 135 w 243"/>
                <a:gd name="T51" fmla="*/ 127 h 192"/>
                <a:gd name="T52" fmla="*/ 142 w 243"/>
                <a:gd name="T53" fmla="*/ 121 h 192"/>
                <a:gd name="T54" fmla="*/ 165 w 243"/>
                <a:gd name="T55" fmla="*/ 112 h 192"/>
                <a:gd name="T56" fmla="*/ 196 w 243"/>
                <a:gd name="T57" fmla="*/ 102 h 192"/>
                <a:gd name="T58" fmla="*/ 212 w 243"/>
                <a:gd name="T59" fmla="*/ 96 h 192"/>
                <a:gd name="T60" fmla="*/ 224 w 243"/>
                <a:gd name="T61" fmla="*/ 89 h 192"/>
                <a:gd name="T62" fmla="*/ 231 w 243"/>
                <a:gd name="T63" fmla="*/ 79 h 192"/>
                <a:gd name="T64" fmla="*/ 239 w 243"/>
                <a:gd name="T65" fmla="*/ 63 h 192"/>
                <a:gd name="T66" fmla="*/ 243 w 243"/>
                <a:gd name="T67" fmla="*/ 47 h 192"/>
                <a:gd name="T68" fmla="*/ 243 w 243"/>
                <a:gd name="T69" fmla="*/ 35 h 192"/>
                <a:gd name="T70" fmla="*/ 240 w 243"/>
                <a:gd name="T71" fmla="*/ 18 h 192"/>
                <a:gd name="T72" fmla="*/ 239 w 243"/>
                <a:gd name="T73" fmla="*/ 5 h 192"/>
                <a:gd name="T74" fmla="*/ 239 w 243"/>
                <a:gd name="T75" fmla="*/ 0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3"/>
                <a:gd name="T115" fmla="*/ 0 h 192"/>
                <a:gd name="T116" fmla="*/ 243 w 243"/>
                <a:gd name="T117" fmla="*/ 192 h 19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3" h="192">
                  <a:moveTo>
                    <a:pt x="90" y="11"/>
                  </a:moveTo>
                  <a:lnTo>
                    <a:pt x="74" y="26"/>
                  </a:lnTo>
                  <a:lnTo>
                    <a:pt x="60" y="38"/>
                  </a:lnTo>
                  <a:lnTo>
                    <a:pt x="56" y="42"/>
                  </a:lnTo>
                  <a:lnTo>
                    <a:pt x="52" y="52"/>
                  </a:lnTo>
                  <a:lnTo>
                    <a:pt x="54" y="59"/>
                  </a:lnTo>
                  <a:lnTo>
                    <a:pt x="55" y="67"/>
                  </a:lnTo>
                  <a:lnTo>
                    <a:pt x="59" y="80"/>
                  </a:lnTo>
                  <a:lnTo>
                    <a:pt x="61" y="95"/>
                  </a:lnTo>
                  <a:lnTo>
                    <a:pt x="60" y="110"/>
                  </a:lnTo>
                  <a:lnTo>
                    <a:pt x="55" y="125"/>
                  </a:lnTo>
                  <a:lnTo>
                    <a:pt x="47" y="135"/>
                  </a:lnTo>
                  <a:lnTo>
                    <a:pt x="37" y="143"/>
                  </a:lnTo>
                  <a:lnTo>
                    <a:pt x="25" y="154"/>
                  </a:lnTo>
                  <a:lnTo>
                    <a:pt x="12" y="166"/>
                  </a:lnTo>
                  <a:lnTo>
                    <a:pt x="4" y="180"/>
                  </a:lnTo>
                  <a:lnTo>
                    <a:pt x="0" y="187"/>
                  </a:lnTo>
                  <a:lnTo>
                    <a:pt x="0" y="192"/>
                  </a:lnTo>
                  <a:lnTo>
                    <a:pt x="12" y="183"/>
                  </a:lnTo>
                  <a:lnTo>
                    <a:pt x="36" y="170"/>
                  </a:lnTo>
                  <a:lnTo>
                    <a:pt x="56" y="161"/>
                  </a:lnTo>
                  <a:lnTo>
                    <a:pt x="81" y="152"/>
                  </a:lnTo>
                  <a:lnTo>
                    <a:pt x="112" y="142"/>
                  </a:lnTo>
                  <a:lnTo>
                    <a:pt x="119" y="138"/>
                  </a:lnTo>
                  <a:lnTo>
                    <a:pt x="127" y="135"/>
                  </a:lnTo>
                  <a:lnTo>
                    <a:pt x="135" y="127"/>
                  </a:lnTo>
                  <a:lnTo>
                    <a:pt x="142" y="121"/>
                  </a:lnTo>
                  <a:lnTo>
                    <a:pt x="165" y="112"/>
                  </a:lnTo>
                  <a:lnTo>
                    <a:pt x="196" y="102"/>
                  </a:lnTo>
                  <a:lnTo>
                    <a:pt x="212" y="96"/>
                  </a:lnTo>
                  <a:lnTo>
                    <a:pt x="224" y="89"/>
                  </a:lnTo>
                  <a:lnTo>
                    <a:pt x="231" y="79"/>
                  </a:lnTo>
                  <a:lnTo>
                    <a:pt x="239" y="63"/>
                  </a:lnTo>
                  <a:lnTo>
                    <a:pt x="243" y="47"/>
                  </a:lnTo>
                  <a:lnTo>
                    <a:pt x="243" y="35"/>
                  </a:lnTo>
                  <a:lnTo>
                    <a:pt x="240" y="18"/>
                  </a:lnTo>
                  <a:lnTo>
                    <a:pt x="239" y="5"/>
                  </a:lnTo>
                  <a:lnTo>
                    <a:pt x="239" y="0"/>
                  </a:lnTo>
                </a:path>
              </a:pathLst>
            </a:custGeom>
            <a:noFill/>
            <a:ln w="0">
              <a:solidFill>
                <a:srgbClr val="800000"/>
              </a:solidFill>
              <a:round/>
              <a:headEnd/>
              <a:tailEnd/>
            </a:ln>
          </p:spPr>
          <p:txBody>
            <a:bodyPr/>
            <a:lstStyle/>
            <a:p>
              <a:endParaRPr lang="ru-RU"/>
            </a:p>
          </p:txBody>
        </p:sp>
        <p:sp>
          <p:nvSpPr>
            <p:cNvPr id="26211" name="Freeform 15"/>
            <p:cNvSpPr>
              <a:spLocks/>
            </p:cNvSpPr>
            <p:nvPr/>
          </p:nvSpPr>
          <p:spPr bwMode="auto">
            <a:xfrm>
              <a:off x="2812" y="3692"/>
              <a:ext cx="52" cy="48"/>
            </a:xfrm>
            <a:custGeom>
              <a:avLst/>
              <a:gdLst>
                <a:gd name="T0" fmla="*/ 21 w 154"/>
                <a:gd name="T1" fmla="*/ 0 h 146"/>
                <a:gd name="T2" fmla="*/ 26 w 154"/>
                <a:gd name="T3" fmla="*/ 9 h 146"/>
                <a:gd name="T4" fmla="*/ 26 w 154"/>
                <a:gd name="T5" fmla="*/ 15 h 146"/>
                <a:gd name="T6" fmla="*/ 26 w 154"/>
                <a:gd name="T7" fmla="*/ 22 h 146"/>
                <a:gd name="T8" fmla="*/ 23 w 154"/>
                <a:gd name="T9" fmla="*/ 36 h 146"/>
                <a:gd name="T10" fmla="*/ 18 w 154"/>
                <a:gd name="T11" fmla="*/ 51 h 146"/>
                <a:gd name="T12" fmla="*/ 17 w 154"/>
                <a:gd name="T13" fmla="*/ 67 h 146"/>
                <a:gd name="T14" fmla="*/ 10 w 154"/>
                <a:gd name="T15" fmla="*/ 79 h 146"/>
                <a:gd name="T16" fmla="*/ 5 w 154"/>
                <a:gd name="T17" fmla="*/ 92 h 146"/>
                <a:gd name="T18" fmla="*/ 0 w 154"/>
                <a:gd name="T19" fmla="*/ 102 h 146"/>
                <a:gd name="T20" fmla="*/ 0 w 154"/>
                <a:gd name="T21" fmla="*/ 108 h 146"/>
                <a:gd name="T22" fmla="*/ 3 w 154"/>
                <a:gd name="T23" fmla="*/ 112 h 146"/>
                <a:gd name="T24" fmla="*/ 8 w 154"/>
                <a:gd name="T25" fmla="*/ 115 h 146"/>
                <a:gd name="T26" fmla="*/ 18 w 154"/>
                <a:gd name="T27" fmla="*/ 117 h 146"/>
                <a:gd name="T28" fmla="*/ 34 w 154"/>
                <a:gd name="T29" fmla="*/ 116 h 146"/>
                <a:gd name="T30" fmla="*/ 47 w 154"/>
                <a:gd name="T31" fmla="*/ 116 h 146"/>
                <a:gd name="T32" fmla="*/ 53 w 154"/>
                <a:gd name="T33" fmla="*/ 119 h 146"/>
                <a:gd name="T34" fmla="*/ 63 w 154"/>
                <a:gd name="T35" fmla="*/ 125 h 146"/>
                <a:gd name="T36" fmla="*/ 72 w 154"/>
                <a:gd name="T37" fmla="*/ 130 h 146"/>
                <a:gd name="T38" fmla="*/ 83 w 154"/>
                <a:gd name="T39" fmla="*/ 138 h 146"/>
                <a:gd name="T40" fmla="*/ 96 w 154"/>
                <a:gd name="T41" fmla="*/ 146 h 146"/>
                <a:gd name="T42" fmla="*/ 97 w 154"/>
                <a:gd name="T43" fmla="*/ 136 h 146"/>
                <a:gd name="T44" fmla="*/ 100 w 154"/>
                <a:gd name="T45" fmla="*/ 128 h 146"/>
                <a:gd name="T46" fmla="*/ 107 w 154"/>
                <a:gd name="T47" fmla="*/ 123 h 146"/>
                <a:gd name="T48" fmla="*/ 116 w 154"/>
                <a:gd name="T49" fmla="*/ 117 h 146"/>
                <a:gd name="T50" fmla="*/ 126 w 154"/>
                <a:gd name="T51" fmla="*/ 113 h 146"/>
                <a:gd name="T52" fmla="*/ 137 w 154"/>
                <a:gd name="T53" fmla="*/ 107 h 146"/>
                <a:gd name="T54" fmla="*/ 144 w 154"/>
                <a:gd name="T55" fmla="*/ 100 h 146"/>
                <a:gd name="T56" fmla="*/ 151 w 154"/>
                <a:gd name="T57" fmla="*/ 91 h 146"/>
                <a:gd name="T58" fmla="*/ 154 w 154"/>
                <a:gd name="T59" fmla="*/ 81 h 14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4"/>
                <a:gd name="T91" fmla="*/ 0 h 146"/>
                <a:gd name="T92" fmla="*/ 154 w 154"/>
                <a:gd name="T93" fmla="*/ 146 h 14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4" h="146">
                  <a:moveTo>
                    <a:pt x="21" y="0"/>
                  </a:moveTo>
                  <a:lnTo>
                    <a:pt x="26" y="9"/>
                  </a:lnTo>
                  <a:lnTo>
                    <a:pt x="26" y="15"/>
                  </a:lnTo>
                  <a:lnTo>
                    <a:pt x="26" y="22"/>
                  </a:lnTo>
                  <a:lnTo>
                    <a:pt x="23" y="36"/>
                  </a:lnTo>
                  <a:lnTo>
                    <a:pt x="18" y="51"/>
                  </a:lnTo>
                  <a:lnTo>
                    <a:pt x="17" y="67"/>
                  </a:lnTo>
                  <a:lnTo>
                    <a:pt x="10" y="79"/>
                  </a:lnTo>
                  <a:lnTo>
                    <a:pt x="5" y="92"/>
                  </a:lnTo>
                  <a:lnTo>
                    <a:pt x="0" y="102"/>
                  </a:lnTo>
                  <a:lnTo>
                    <a:pt x="0" y="108"/>
                  </a:lnTo>
                  <a:lnTo>
                    <a:pt x="3" y="112"/>
                  </a:lnTo>
                  <a:lnTo>
                    <a:pt x="8" y="115"/>
                  </a:lnTo>
                  <a:lnTo>
                    <a:pt x="18" y="117"/>
                  </a:lnTo>
                  <a:lnTo>
                    <a:pt x="34" y="116"/>
                  </a:lnTo>
                  <a:lnTo>
                    <a:pt x="47" y="116"/>
                  </a:lnTo>
                  <a:lnTo>
                    <a:pt x="53" y="119"/>
                  </a:lnTo>
                  <a:lnTo>
                    <a:pt x="63" y="125"/>
                  </a:lnTo>
                  <a:lnTo>
                    <a:pt x="72" y="130"/>
                  </a:lnTo>
                  <a:lnTo>
                    <a:pt x="83" y="138"/>
                  </a:lnTo>
                  <a:lnTo>
                    <a:pt x="96" y="146"/>
                  </a:lnTo>
                  <a:lnTo>
                    <a:pt x="97" y="136"/>
                  </a:lnTo>
                  <a:lnTo>
                    <a:pt x="100" y="128"/>
                  </a:lnTo>
                  <a:lnTo>
                    <a:pt x="107" y="123"/>
                  </a:lnTo>
                  <a:lnTo>
                    <a:pt x="116" y="117"/>
                  </a:lnTo>
                  <a:lnTo>
                    <a:pt x="126" y="113"/>
                  </a:lnTo>
                  <a:lnTo>
                    <a:pt x="137" y="107"/>
                  </a:lnTo>
                  <a:lnTo>
                    <a:pt x="144" y="100"/>
                  </a:lnTo>
                  <a:lnTo>
                    <a:pt x="151" y="91"/>
                  </a:lnTo>
                  <a:lnTo>
                    <a:pt x="154" y="81"/>
                  </a:lnTo>
                </a:path>
              </a:pathLst>
            </a:custGeom>
            <a:noFill/>
            <a:ln w="0">
              <a:solidFill>
                <a:srgbClr val="000000"/>
              </a:solidFill>
              <a:round/>
              <a:headEnd/>
              <a:tailEnd/>
            </a:ln>
          </p:spPr>
          <p:txBody>
            <a:bodyPr/>
            <a:lstStyle/>
            <a:p>
              <a:endParaRPr lang="ru-RU"/>
            </a:p>
          </p:txBody>
        </p:sp>
        <p:sp>
          <p:nvSpPr>
            <p:cNvPr id="26212" name="Freeform 16"/>
            <p:cNvSpPr>
              <a:spLocks/>
            </p:cNvSpPr>
            <p:nvPr/>
          </p:nvSpPr>
          <p:spPr bwMode="auto">
            <a:xfrm>
              <a:off x="2784" y="3693"/>
              <a:ext cx="34" cy="36"/>
            </a:xfrm>
            <a:custGeom>
              <a:avLst/>
              <a:gdLst>
                <a:gd name="T0" fmla="*/ 0 w 102"/>
                <a:gd name="T1" fmla="*/ 14 h 110"/>
                <a:gd name="T2" fmla="*/ 8 w 102"/>
                <a:gd name="T3" fmla="*/ 21 h 110"/>
                <a:gd name="T4" fmla="*/ 16 w 102"/>
                <a:gd name="T5" fmla="*/ 32 h 110"/>
                <a:gd name="T6" fmla="*/ 25 w 102"/>
                <a:gd name="T7" fmla="*/ 44 h 110"/>
                <a:gd name="T8" fmla="*/ 32 w 102"/>
                <a:gd name="T9" fmla="*/ 63 h 110"/>
                <a:gd name="T10" fmla="*/ 41 w 102"/>
                <a:gd name="T11" fmla="*/ 80 h 110"/>
                <a:gd name="T12" fmla="*/ 48 w 102"/>
                <a:gd name="T13" fmla="*/ 94 h 110"/>
                <a:gd name="T14" fmla="*/ 59 w 102"/>
                <a:gd name="T15" fmla="*/ 105 h 110"/>
                <a:gd name="T16" fmla="*/ 67 w 102"/>
                <a:gd name="T17" fmla="*/ 110 h 110"/>
                <a:gd name="T18" fmla="*/ 70 w 102"/>
                <a:gd name="T19" fmla="*/ 97 h 110"/>
                <a:gd name="T20" fmla="*/ 76 w 102"/>
                <a:gd name="T21" fmla="*/ 85 h 110"/>
                <a:gd name="T22" fmla="*/ 83 w 102"/>
                <a:gd name="T23" fmla="*/ 72 h 110"/>
                <a:gd name="T24" fmla="*/ 90 w 102"/>
                <a:gd name="T25" fmla="*/ 59 h 110"/>
                <a:gd name="T26" fmla="*/ 94 w 102"/>
                <a:gd name="T27" fmla="*/ 45 h 110"/>
                <a:gd name="T28" fmla="*/ 97 w 102"/>
                <a:gd name="T29" fmla="*/ 32 h 110"/>
                <a:gd name="T30" fmla="*/ 101 w 102"/>
                <a:gd name="T31" fmla="*/ 18 h 110"/>
                <a:gd name="T32" fmla="*/ 102 w 102"/>
                <a:gd name="T33" fmla="*/ 12 h 110"/>
                <a:gd name="T34" fmla="*/ 101 w 102"/>
                <a:gd name="T35" fmla="*/ 7 h 110"/>
                <a:gd name="T36" fmla="*/ 98 w 102"/>
                <a:gd name="T37" fmla="*/ 0 h 1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2"/>
                <a:gd name="T58" fmla="*/ 0 h 110"/>
                <a:gd name="T59" fmla="*/ 102 w 102"/>
                <a:gd name="T60" fmla="*/ 110 h 11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2" h="110">
                  <a:moveTo>
                    <a:pt x="0" y="14"/>
                  </a:moveTo>
                  <a:lnTo>
                    <a:pt x="8" y="21"/>
                  </a:lnTo>
                  <a:lnTo>
                    <a:pt x="16" y="32"/>
                  </a:lnTo>
                  <a:lnTo>
                    <a:pt x="25" y="44"/>
                  </a:lnTo>
                  <a:lnTo>
                    <a:pt x="32" y="63"/>
                  </a:lnTo>
                  <a:lnTo>
                    <a:pt x="41" y="80"/>
                  </a:lnTo>
                  <a:lnTo>
                    <a:pt x="48" y="94"/>
                  </a:lnTo>
                  <a:lnTo>
                    <a:pt x="59" y="105"/>
                  </a:lnTo>
                  <a:lnTo>
                    <a:pt x="67" y="110"/>
                  </a:lnTo>
                  <a:lnTo>
                    <a:pt x="70" y="97"/>
                  </a:lnTo>
                  <a:lnTo>
                    <a:pt x="76" y="85"/>
                  </a:lnTo>
                  <a:lnTo>
                    <a:pt x="83" y="72"/>
                  </a:lnTo>
                  <a:lnTo>
                    <a:pt x="90" y="59"/>
                  </a:lnTo>
                  <a:lnTo>
                    <a:pt x="94" y="45"/>
                  </a:lnTo>
                  <a:lnTo>
                    <a:pt x="97" y="32"/>
                  </a:lnTo>
                  <a:lnTo>
                    <a:pt x="101" y="18"/>
                  </a:lnTo>
                  <a:lnTo>
                    <a:pt x="102" y="12"/>
                  </a:lnTo>
                  <a:lnTo>
                    <a:pt x="101" y="7"/>
                  </a:lnTo>
                  <a:lnTo>
                    <a:pt x="98" y="0"/>
                  </a:lnTo>
                </a:path>
              </a:pathLst>
            </a:custGeom>
            <a:noFill/>
            <a:ln w="0">
              <a:solidFill>
                <a:srgbClr val="000000"/>
              </a:solidFill>
              <a:round/>
              <a:headEnd/>
              <a:tailEnd/>
            </a:ln>
          </p:spPr>
          <p:txBody>
            <a:bodyPr/>
            <a:lstStyle/>
            <a:p>
              <a:endParaRPr lang="ru-RU"/>
            </a:p>
          </p:txBody>
        </p:sp>
        <p:sp>
          <p:nvSpPr>
            <p:cNvPr id="26213" name="Freeform 17"/>
            <p:cNvSpPr>
              <a:spLocks/>
            </p:cNvSpPr>
            <p:nvPr/>
          </p:nvSpPr>
          <p:spPr bwMode="auto">
            <a:xfrm>
              <a:off x="2779" y="3698"/>
              <a:ext cx="343" cy="244"/>
            </a:xfrm>
            <a:custGeom>
              <a:avLst/>
              <a:gdLst>
                <a:gd name="T0" fmla="*/ 15 w 1028"/>
                <a:gd name="T1" fmla="*/ 12 h 730"/>
                <a:gd name="T2" fmla="*/ 40 w 1028"/>
                <a:gd name="T3" fmla="*/ 61 h 730"/>
                <a:gd name="T4" fmla="*/ 67 w 1028"/>
                <a:gd name="T5" fmla="*/ 103 h 730"/>
                <a:gd name="T6" fmla="*/ 127 w 1028"/>
                <a:gd name="T7" fmla="*/ 130 h 730"/>
                <a:gd name="T8" fmla="*/ 168 w 1028"/>
                <a:gd name="T9" fmla="*/ 161 h 730"/>
                <a:gd name="T10" fmla="*/ 174 w 1028"/>
                <a:gd name="T11" fmla="*/ 199 h 730"/>
                <a:gd name="T12" fmla="*/ 198 w 1028"/>
                <a:gd name="T13" fmla="*/ 229 h 730"/>
                <a:gd name="T14" fmla="*/ 246 w 1028"/>
                <a:gd name="T15" fmla="*/ 257 h 730"/>
                <a:gd name="T16" fmla="*/ 264 w 1028"/>
                <a:gd name="T17" fmla="*/ 313 h 730"/>
                <a:gd name="T18" fmla="*/ 282 w 1028"/>
                <a:gd name="T19" fmla="*/ 363 h 730"/>
                <a:gd name="T20" fmla="*/ 305 w 1028"/>
                <a:gd name="T21" fmla="*/ 411 h 730"/>
                <a:gd name="T22" fmla="*/ 305 w 1028"/>
                <a:gd name="T23" fmla="*/ 469 h 730"/>
                <a:gd name="T24" fmla="*/ 250 w 1028"/>
                <a:gd name="T25" fmla="*/ 555 h 730"/>
                <a:gd name="T26" fmla="*/ 225 w 1028"/>
                <a:gd name="T27" fmla="*/ 618 h 730"/>
                <a:gd name="T28" fmla="*/ 199 w 1028"/>
                <a:gd name="T29" fmla="*/ 670 h 730"/>
                <a:gd name="T30" fmla="*/ 161 w 1028"/>
                <a:gd name="T31" fmla="*/ 696 h 730"/>
                <a:gd name="T32" fmla="*/ 215 w 1028"/>
                <a:gd name="T33" fmla="*/ 685 h 730"/>
                <a:gd name="T34" fmla="*/ 273 w 1028"/>
                <a:gd name="T35" fmla="*/ 685 h 730"/>
                <a:gd name="T36" fmla="*/ 311 w 1028"/>
                <a:gd name="T37" fmla="*/ 710 h 730"/>
                <a:gd name="T38" fmla="*/ 328 w 1028"/>
                <a:gd name="T39" fmla="*/ 726 h 730"/>
                <a:gd name="T40" fmla="*/ 319 w 1028"/>
                <a:gd name="T41" fmla="*/ 677 h 730"/>
                <a:gd name="T42" fmla="*/ 344 w 1028"/>
                <a:gd name="T43" fmla="*/ 713 h 730"/>
                <a:gd name="T44" fmla="*/ 387 w 1028"/>
                <a:gd name="T45" fmla="*/ 708 h 730"/>
                <a:gd name="T46" fmla="*/ 446 w 1028"/>
                <a:gd name="T47" fmla="*/ 704 h 730"/>
                <a:gd name="T48" fmla="*/ 416 w 1028"/>
                <a:gd name="T49" fmla="*/ 679 h 730"/>
                <a:gd name="T50" fmla="*/ 395 w 1028"/>
                <a:gd name="T51" fmla="*/ 631 h 730"/>
                <a:gd name="T52" fmla="*/ 398 w 1028"/>
                <a:gd name="T53" fmla="*/ 564 h 730"/>
                <a:gd name="T54" fmla="*/ 401 w 1028"/>
                <a:gd name="T55" fmla="*/ 505 h 730"/>
                <a:gd name="T56" fmla="*/ 397 w 1028"/>
                <a:gd name="T57" fmla="*/ 449 h 730"/>
                <a:gd name="T58" fmla="*/ 394 w 1028"/>
                <a:gd name="T59" fmla="*/ 413 h 730"/>
                <a:gd name="T60" fmla="*/ 397 w 1028"/>
                <a:gd name="T61" fmla="*/ 361 h 730"/>
                <a:gd name="T62" fmla="*/ 374 w 1028"/>
                <a:gd name="T63" fmla="*/ 318 h 730"/>
                <a:gd name="T64" fmla="*/ 377 w 1028"/>
                <a:gd name="T65" fmla="*/ 279 h 730"/>
                <a:gd name="T66" fmla="*/ 433 w 1028"/>
                <a:gd name="T67" fmla="*/ 239 h 730"/>
                <a:gd name="T68" fmla="*/ 503 w 1028"/>
                <a:gd name="T69" fmla="*/ 217 h 730"/>
                <a:gd name="T70" fmla="*/ 561 w 1028"/>
                <a:gd name="T71" fmla="*/ 194 h 730"/>
                <a:gd name="T72" fmla="*/ 606 w 1028"/>
                <a:gd name="T73" fmla="*/ 155 h 730"/>
                <a:gd name="T74" fmla="*/ 653 w 1028"/>
                <a:gd name="T75" fmla="*/ 122 h 730"/>
                <a:gd name="T76" fmla="*/ 711 w 1028"/>
                <a:gd name="T77" fmla="*/ 111 h 730"/>
                <a:gd name="T78" fmla="*/ 781 w 1028"/>
                <a:gd name="T79" fmla="*/ 117 h 730"/>
                <a:gd name="T80" fmla="*/ 849 w 1028"/>
                <a:gd name="T81" fmla="*/ 126 h 730"/>
                <a:gd name="T82" fmla="*/ 904 w 1028"/>
                <a:gd name="T83" fmla="*/ 106 h 730"/>
                <a:gd name="T84" fmla="*/ 948 w 1028"/>
                <a:gd name="T85" fmla="*/ 74 h 730"/>
                <a:gd name="T86" fmla="*/ 1001 w 1028"/>
                <a:gd name="T87" fmla="*/ 58 h 730"/>
                <a:gd name="T88" fmla="*/ 1023 w 1028"/>
                <a:gd name="T89" fmla="*/ 42 h 73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28"/>
                <a:gd name="T136" fmla="*/ 0 h 730"/>
                <a:gd name="T137" fmla="*/ 1028 w 1028"/>
                <a:gd name="T138" fmla="*/ 730 h 73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28" h="730">
                  <a:moveTo>
                    <a:pt x="0" y="0"/>
                  </a:moveTo>
                  <a:lnTo>
                    <a:pt x="6" y="4"/>
                  </a:lnTo>
                  <a:lnTo>
                    <a:pt x="15" y="12"/>
                  </a:lnTo>
                  <a:lnTo>
                    <a:pt x="24" y="23"/>
                  </a:lnTo>
                  <a:lnTo>
                    <a:pt x="32" y="38"/>
                  </a:lnTo>
                  <a:lnTo>
                    <a:pt x="40" y="61"/>
                  </a:lnTo>
                  <a:lnTo>
                    <a:pt x="48" y="80"/>
                  </a:lnTo>
                  <a:lnTo>
                    <a:pt x="57" y="93"/>
                  </a:lnTo>
                  <a:lnTo>
                    <a:pt x="67" y="103"/>
                  </a:lnTo>
                  <a:lnTo>
                    <a:pt x="85" y="114"/>
                  </a:lnTo>
                  <a:lnTo>
                    <a:pt x="106" y="122"/>
                  </a:lnTo>
                  <a:lnTo>
                    <a:pt x="127" y="130"/>
                  </a:lnTo>
                  <a:lnTo>
                    <a:pt x="143" y="138"/>
                  </a:lnTo>
                  <a:lnTo>
                    <a:pt x="159" y="150"/>
                  </a:lnTo>
                  <a:lnTo>
                    <a:pt x="168" y="161"/>
                  </a:lnTo>
                  <a:lnTo>
                    <a:pt x="171" y="170"/>
                  </a:lnTo>
                  <a:lnTo>
                    <a:pt x="173" y="181"/>
                  </a:lnTo>
                  <a:lnTo>
                    <a:pt x="174" y="199"/>
                  </a:lnTo>
                  <a:lnTo>
                    <a:pt x="178" y="211"/>
                  </a:lnTo>
                  <a:lnTo>
                    <a:pt x="184" y="220"/>
                  </a:lnTo>
                  <a:lnTo>
                    <a:pt x="198" y="229"/>
                  </a:lnTo>
                  <a:lnTo>
                    <a:pt x="215" y="238"/>
                  </a:lnTo>
                  <a:lnTo>
                    <a:pt x="232" y="246"/>
                  </a:lnTo>
                  <a:lnTo>
                    <a:pt x="246" y="257"/>
                  </a:lnTo>
                  <a:lnTo>
                    <a:pt x="253" y="271"/>
                  </a:lnTo>
                  <a:lnTo>
                    <a:pt x="258" y="295"/>
                  </a:lnTo>
                  <a:lnTo>
                    <a:pt x="264" y="313"/>
                  </a:lnTo>
                  <a:lnTo>
                    <a:pt x="270" y="339"/>
                  </a:lnTo>
                  <a:lnTo>
                    <a:pt x="274" y="351"/>
                  </a:lnTo>
                  <a:lnTo>
                    <a:pt x="282" y="363"/>
                  </a:lnTo>
                  <a:lnTo>
                    <a:pt x="292" y="377"/>
                  </a:lnTo>
                  <a:lnTo>
                    <a:pt x="300" y="395"/>
                  </a:lnTo>
                  <a:lnTo>
                    <a:pt x="305" y="411"/>
                  </a:lnTo>
                  <a:lnTo>
                    <a:pt x="307" y="430"/>
                  </a:lnTo>
                  <a:lnTo>
                    <a:pt x="307" y="448"/>
                  </a:lnTo>
                  <a:lnTo>
                    <a:pt x="305" y="469"/>
                  </a:lnTo>
                  <a:lnTo>
                    <a:pt x="286" y="501"/>
                  </a:lnTo>
                  <a:lnTo>
                    <a:pt x="265" y="531"/>
                  </a:lnTo>
                  <a:lnTo>
                    <a:pt x="250" y="555"/>
                  </a:lnTo>
                  <a:lnTo>
                    <a:pt x="239" y="575"/>
                  </a:lnTo>
                  <a:lnTo>
                    <a:pt x="231" y="597"/>
                  </a:lnTo>
                  <a:lnTo>
                    <a:pt x="225" y="618"/>
                  </a:lnTo>
                  <a:lnTo>
                    <a:pt x="217" y="640"/>
                  </a:lnTo>
                  <a:lnTo>
                    <a:pt x="204" y="663"/>
                  </a:lnTo>
                  <a:lnTo>
                    <a:pt x="199" y="670"/>
                  </a:lnTo>
                  <a:lnTo>
                    <a:pt x="192" y="678"/>
                  </a:lnTo>
                  <a:lnTo>
                    <a:pt x="178" y="689"/>
                  </a:lnTo>
                  <a:lnTo>
                    <a:pt x="161" y="696"/>
                  </a:lnTo>
                  <a:lnTo>
                    <a:pt x="178" y="693"/>
                  </a:lnTo>
                  <a:lnTo>
                    <a:pt x="198" y="689"/>
                  </a:lnTo>
                  <a:lnTo>
                    <a:pt x="215" y="685"/>
                  </a:lnTo>
                  <a:lnTo>
                    <a:pt x="235" y="684"/>
                  </a:lnTo>
                  <a:lnTo>
                    <a:pt x="253" y="683"/>
                  </a:lnTo>
                  <a:lnTo>
                    <a:pt x="273" y="685"/>
                  </a:lnTo>
                  <a:lnTo>
                    <a:pt x="287" y="690"/>
                  </a:lnTo>
                  <a:lnTo>
                    <a:pt x="301" y="699"/>
                  </a:lnTo>
                  <a:lnTo>
                    <a:pt x="311" y="710"/>
                  </a:lnTo>
                  <a:lnTo>
                    <a:pt x="320" y="722"/>
                  </a:lnTo>
                  <a:lnTo>
                    <a:pt x="328" y="730"/>
                  </a:lnTo>
                  <a:lnTo>
                    <a:pt x="328" y="726"/>
                  </a:lnTo>
                  <a:lnTo>
                    <a:pt x="325" y="711"/>
                  </a:lnTo>
                  <a:lnTo>
                    <a:pt x="323" y="696"/>
                  </a:lnTo>
                  <a:lnTo>
                    <a:pt x="319" y="677"/>
                  </a:lnTo>
                  <a:lnTo>
                    <a:pt x="328" y="696"/>
                  </a:lnTo>
                  <a:lnTo>
                    <a:pt x="335" y="707"/>
                  </a:lnTo>
                  <a:lnTo>
                    <a:pt x="344" y="713"/>
                  </a:lnTo>
                  <a:lnTo>
                    <a:pt x="355" y="715"/>
                  </a:lnTo>
                  <a:lnTo>
                    <a:pt x="369" y="713"/>
                  </a:lnTo>
                  <a:lnTo>
                    <a:pt x="387" y="708"/>
                  </a:lnTo>
                  <a:lnTo>
                    <a:pt x="407" y="704"/>
                  </a:lnTo>
                  <a:lnTo>
                    <a:pt x="428" y="703"/>
                  </a:lnTo>
                  <a:lnTo>
                    <a:pt x="446" y="704"/>
                  </a:lnTo>
                  <a:lnTo>
                    <a:pt x="465" y="710"/>
                  </a:lnTo>
                  <a:lnTo>
                    <a:pt x="430" y="690"/>
                  </a:lnTo>
                  <a:lnTo>
                    <a:pt x="416" y="679"/>
                  </a:lnTo>
                  <a:lnTo>
                    <a:pt x="405" y="667"/>
                  </a:lnTo>
                  <a:lnTo>
                    <a:pt x="399" y="651"/>
                  </a:lnTo>
                  <a:lnTo>
                    <a:pt x="395" y="631"/>
                  </a:lnTo>
                  <a:lnTo>
                    <a:pt x="394" y="601"/>
                  </a:lnTo>
                  <a:lnTo>
                    <a:pt x="396" y="580"/>
                  </a:lnTo>
                  <a:lnTo>
                    <a:pt x="398" y="564"/>
                  </a:lnTo>
                  <a:lnTo>
                    <a:pt x="402" y="543"/>
                  </a:lnTo>
                  <a:lnTo>
                    <a:pt x="402" y="526"/>
                  </a:lnTo>
                  <a:lnTo>
                    <a:pt x="401" y="505"/>
                  </a:lnTo>
                  <a:lnTo>
                    <a:pt x="402" y="481"/>
                  </a:lnTo>
                  <a:lnTo>
                    <a:pt x="400" y="465"/>
                  </a:lnTo>
                  <a:lnTo>
                    <a:pt x="397" y="449"/>
                  </a:lnTo>
                  <a:lnTo>
                    <a:pt x="391" y="435"/>
                  </a:lnTo>
                  <a:lnTo>
                    <a:pt x="390" y="425"/>
                  </a:lnTo>
                  <a:lnTo>
                    <a:pt x="394" y="413"/>
                  </a:lnTo>
                  <a:lnTo>
                    <a:pt x="398" y="397"/>
                  </a:lnTo>
                  <a:lnTo>
                    <a:pt x="399" y="380"/>
                  </a:lnTo>
                  <a:lnTo>
                    <a:pt x="397" y="361"/>
                  </a:lnTo>
                  <a:lnTo>
                    <a:pt x="390" y="344"/>
                  </a:lnTo>
                  <a:lnTo>
                    <a:pt x="382" y="330"/>
                  </a:lnTo>
                  <a:lnTo>
                    <a:pt x="374" y="318"/>
                  </a:lnTo>
                  <a:lnTo>
                    <a:pt x="369" y="306"/>
                  </a:lnTo>
                  <a:lnTo>
                    <a:pt x="372" y="293"/>
                  </a:lnTo>
                  <a:lnTo>
                    <a:pt x="377" y="279"/>
                  </a:lnTo>
                  <a:lnTo>
                    <a:pt x="387" y="268"/>
                  </a:lnTo>
                  <a:lnTo>
                    <a:pt x="409" y="253"/>
                  </a:lnTo>
                  <a:lnTo>
                    <a:pt x="433" y="239"/>
                  </a:lnTo>
                  <a:lnTo>
                    <a:pt x="461" y="227"/>
                  </a:lnTo>
                  <a:lnTo>
                    <a:pt x="484" y="220"/>
                  </a:lnTo>
                  <a:lnTo>
                    <a:pt x="503" y="217"/>
                  </a:lnTo>
                  <a:lnTo>
                    <a:pt x="523" y="211"/>
                  </a:lnTo>
                  <a:lnTo>
                    <a:pt x="543" y="204"/>
                  </a:lnTo>
                  <a:lnTo>
                    <a:pt x="561" y="194"/>
                  </a:lnTo>
                  <a:lnTo>
                    <a:pt x="574" y="185"/>
                  </a:lnTo>
                  <a:lnTo>
                    <a:pt x="590" y="172"/>
                  </a:lnTo>
                  <a:lnTo>
                    <a:pt x="606" y="155"/>
                  </a:lnTo>
                  <a:lnTo>
                    <a:pt x="624" y="138"/>
                  </a:lnTo>
                  <a:lnTo>
                    <a:pt x="637" y="129"/>
                  </a:lnTo>
                  <a:lnTo>
                    <a:pt x="653" y="122"/>
                  </a:lnTo>
                  <a:lnTo>
                    <a:pt x="670" y="116"/>
                  </a:lnTo>
                  <a:lnTo>
                    <a:pt x="690" y="114"/>
                  </a:lnTo>
                  <a:lnTo>
                    <a:pt x="711" y="111"/>
                  </a:lnTo>
                  <a:lnTo>
                    <a:pt x="732" y="113"/>
                  </a:lnTo>
                  <a:lnTo>
                    <a:pt x="757" y="115"/>
                  </a:lnTo>
                  <a:lnTo>
                    <a:pt x="781" y="117"/>
                  </a:lnTo>
                  <a:lnTo>
                    <a:pt x="804" y="122"/>
                  </a:lnTo>
                  <a:lnTo>
                    <a:pt x="828" y="126"/>
                  </a:lnTo>
                  <a:lnTo>
                    <a:pt x="849" y="126"/>
                  </a:lnTo>
                  <a:lnTo>
                    <a:pt x="870" y="122"/>
                  </a:lnTo>
                  <a:lnTo>
                    <a:pt x="887" y="116"/>
                  </a:lnTo>
                  <a:lnTo>
                    <a:pt x="904" y="106"/>
                  </a:lnTo>
                  <a:lnTo>
                    <a:pt x="919" y="94"/>
                  </a:lnTo>
                  <a:lnTo>
                    <a:pt x="933" y="83"/>
                  </a:lnTo>
                  <a:lnTo>
                    <a:pt x="948" y="74"/>
                  </a:lnTo>
                  <a:lnTo>
                    <a:pt x="963" y="69"/>
                  </a:lnTo>
                  <a:lnTo>
                    <a:pt x="982" y="63"/>
                  </a:lnTo>
                  <a:lnTo>
                    <a:pt x="1001" y="58"/>
                  </a:lnTo>
                  <a:lnTo>
                    <a:pt x="1012" y="53"/>
                  </a:lnTo>
                  <a:lnTo>
                    <a:pt x="1019" y="48"/>
                  </a:lnTo>
                  <a:lnTo>
                    <a:pt x="1023" y="42"/>
                  </a:lnTo>
                  <a:lnTo>
                    <a:pt x="1028" y="29"/>
                  </a:lnTo>
                </a:path>
              </a:pathLst>
            </a:custGeom>
            <a:noFill/>
            <a:ln w="0">
              <a:solidFill>
                <a:srgbClr val="000000"/>
              </a:solidFill>
              <a:round/>
              <a:headEnd/>
              <a:tailEnd/>
            </a:ln>
          </p:spPr>
          <p:txBody>
            <a:bodyPr/>
            <a:lstStyle/>
            <a:p>
              <a:endParaRPr lang="ru-RU"/>
            </a:p>
          </p:txBody>
        </p:sp>
        <p:sp>
          <p:nvSpPr>
            <p:cNvPr id="26214" name="Freeform 18"/>
            <p:cNvSpPr>
              <a:spLocks/>
            </p:cNvSpPr>
            <p:nvPr/>
          </p:nvSpPr>
          <p:spPr bwMode="auto">
            <a:xfrm>
              <a:off x="2848" y="3698"/>
              <a:ext cx="30" cy="58"/>
            </a:xfrm>
            <a:custGeom>
              <a:avLst/>
              <a:gdLst>
                <a:gd name="T0" fmla="*/ 55 w 89"/>
                <a:gd name="T1" fmla="*/ 66 h 174"/>
                <a:gd name="T2" fmla="*/ 52 w 89"/>
                <a:gd name="T3" fmla="*/ 75 h 174"/>
                <a:gd name="T4" fmla="*/ 46 w 89"/>
                <a:gd name="T5" fmla="*/ 86 h 174"/>
                <a:gd name="T6" fmla="*/ 37 w 89"/>
                <a:gd name="T7" fmla="*/ 94 h 174"/>
                <a:gd name="T8" fmla="*/ 26 w 89"/>
                <a:gd name="T9" fmla="*/ 101 h 174"/>
                <a:gd name="T10" fmla="*/ 14 w 89"/>
                <a:gd name="T11" fmla="*/ 108 h 174"/>
                <a:gd name="T12" fmla="*/ 7 w 89"/>
                <a:gd name="T13" fmla="*/ 115 h 174"/>
                <a:gd name="T14" fmla="*/ 0 w 89"/>
                <a:gd name="T15" fmla="*/ 124 h 174"/>
                <a:gd name="T16" fmla="*/ 0 w 89"/>
                <a:gd name="T17" fmla="*/ 127 h 174"/>
                <a:gd name="T18" fmla="*/ 2 w 89"/>
                <a:gd name="T19" fmla="*/ 129 h 174"/>
                <a:gd name="T20" fmla="*/ 14 w 89"/>
                <a:gd name="T21" fmla="*/ 132 h 174"/>
                <a:gd name="T22" fmla="*/ 29 w 89"/>
                <a:gd name="T23" fmla="*/ 135 h 174"/>
                <a:gd name="T24" fmla="*/ 42 w 89"/>
                <a:gd name="T25" fmla="*/ 139 h 174"/>
                <a:gd name="T26" fmla="*/ 49 w 89"/>
                <a:gd name="T27" fmla="*/ 143 h 174"/>
                <a:gd name="T28" fmla="*/ 56 w 89"/>
                <a:gd name="T29" fmla="*/ 150 h 174"/>
                <a:gd name="T30" fmla="*/ 60 w 89"/>
                <a:gd name="T31" fmla="*/ 158 h 174"/>
                <a:gd name="T32" fmla="*/ 64 w 89"/>
                <a:gd name="T33" fmla="*/ 174 h 174"/>
                <a:gd name="T34" fmla="*/ 65 w 89"/>
                <a:gd name="T35" fmla="*/ 150 h 174"/>
                <a:gd name="T36" fmla="*/ 66 w 89"/>
                <a:gd name="T37" fmla="*/ 144 h 174"/>
                <a:gd name="T38" fmla="*/ 68 w 89"/>
                <a:gd name="T39" fmla="*/ 138 h 174"/>
                <a:gd name="T40" fmla="*/ 76 w 89"/>
                <a:gd name="T41" fmla="*/ 128 h 174"/>
                <a:gd name="T42" fmla="*/ 83 w 89"/>
                <a:gd name="T43" fmla="*/ 112 h 174"/>
                <a:gd name="T44" fmla="*/ 89 w 89"/>
                <a:gd name="T45" fmla="*/ 93 h 174"/>
                <a:gd name="T46" fmla="*/ 89 w 89"/>
                <a:gd name="T47" fmla="*/ 74 h 174"/>
                <a:gd name="T48" fmla="*/ 88 w 89"/>
                <a:gd name="T49" fmla="*/ 57 h 174"/>
                <a:gd name="T50" fmla="*/ 88 w 89"/>
                <a:gd name="T51" fmla="*/ 53 h 174"/>
                <a:gd name="T52" fmla="*/ 86 w 89"/>
                <a:gd name="T53" fmla="*/ 31 h 174"/>
                <a:gd name="T54" fmla="*/ 82 w 89"/>
                <a:gd name="T55" fmla="*/ 20 h 174"/>
                <a:gd name="T56" fmla="*/ 78 w 89"/>
                <a:gd name="T57" fmla="*/ 9 h 174"/>
                <a:gd name="T58" fmla="*/ 71 w 89"/>
                <a:gd name="T59" fmla="*/ 0 h 17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9"/>
                <a:gd name="T91" fmla="*/ 0 h 174"/>
                <a:gd name="T92" fmla="*/ 89 w 89"/>
                <a:gd name="T93" fmla="*/ 174 h 17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9" h="174">
                  <a:moveTo>
                    <a:pt x="55" y="66"/>
                  </a:moveTo>
                  <a:lnTo>
                    <a:pt x="52" y="75"/>
                  </a:lnTo>
                  <a:lnTo>
                    <a:pt x="46" y="86"/>
                  </a:lnTo>
                  <a:lnTo>
                    <a:pt x="37" y="94"/>
                  </a:lnTo>
                  <a:lnTo>
                    <a:pt x="26" y="101"/>
                  </a:lnTo>
                  <a:lnTo>
                    <a:pt x="14" y="108"/>
                  </a:lnTo>
                  <a:lnTo>
                    <a:pt x="7" y="115"/>
                  </a:lnTo>
                  <a:lnTo>
                    <a:pt x="0" y="124"/>
                  </a:lnTo>
                  <a:lnTo>
                    <a:pt x="0" y="127"/>
                  </a:lnTo>
                  <a:lnTo>
                    <a:pt x="2" y="129"/>
                  </a:lnTo>
                  <a:lnTo>
                    <a:pt x="14" y="132"/>
                  </a:lnTo>
                  <a:lnTo>
                    <a:pt x="29" y="135"/>
                  </a:lnTo>
                  <a:lnTo>
                    <a:pt x="42" y="139"/>
                  </a:lnTo>
                  <a:lnTo>
                    <a:pt x="49" y="143"/>
                  </a:lnTo>
                  <a:lnTo>
                    <a:pt x="56" y="150"/>
                  </a:lnTo>
                  <a:lnTo>
                    <a:pt x="60" y="158"/>
                  </a:lnTo>
                  <a:lnTo>
                    <a:pt x="64" y="174"/>
                  </a:lnTo>
                  <a:lnTo>
                    <a:pt x="65" y="150"/>
                  </a:lnTo>
                  <a:lnTo>
                    <a:pt x="66" y="144"/>
                  </a:lnTo>
                  <a:lnTo>
                    <a:pt x="68" y="138"/>
                  </a:lnTo>
                  <a:lnTo>
                    <a:pt x="76" y="128"/>
                  </a:lnTo>
                  <a:lnTo>
                    <a:pt x="83" y="112"/>
                  </a:lnTo>
                  <a:lnTo>
                    <a:pt x="89" y="93"/>
                  </a:lnTo>
                  <a:lnTo>
                    <a:pt x="89" y="74"/>
                  </a:lnTo>
                  <a:lnTo>
                    <a:pt x="88" y="57"/>
                  </a:lnTo>
                  <a:lnTo>
                    <a:pt x="88" y="53"/>
                  </a:lnTo>
                  <a:lnTo>
                    <a:pt x="86" y="31"/>
                  </a:lnTo>
                  <a:lnTo>
                    <a:pt x="82" y="20"/>
                  </a:lnTo>
                  <a:lnTo>
                    <a:pt x="78" y="9"/>
                  </a:lnTo>
                  <a:lnTo>
                    <a:pt x="71" y="0"/>
                  </a:lnTo>
                </a:path>
              </a:pathLst>
            </a:custGeom>
            <a:noFill/>
            <a:ln w="0">
              <a:solidFill>
                <a:srgbClr val="000000"/>
              </a:solidFill>
              <a:round/>
              <a:headEnd/>
              <a:tailEnd/>
            </a:ln>
          </p:spPr>
          <p:txBody>
            <a:bodyPr/>
            <a:lstStyle/>
            <a:p>
              <a:endParaRPr lang="ru-RU"/>
            </a:p>
          </p:txBody>
        </p:sp>
        <p:sp>
          <p:nvSpPr>
            <p:cNvPr id="26215" name="Freeform 19"/>
            <p:cNvSpPr>
              <a:spLocks/>
            </p:cNvSpPr>
            <p:nvPr/>
          </p:nvSpPr>
          <p:spPr bwMode="auto">
            <a:xfrm>
              <a:off x="2876" y="3699"/>
              <a:ext cx="14" cy="40"/>
            </a:xfrm>
            <a:custGeom>
              <a:avLst/>
              <a:gdLst>
                <a:gd name="T0" fmla="*/ 0 w 42"/>
                <a:gd name="T1" fmla="*/ 0 h 119"/>
                <a:gd name="T2" fmla="*/ 5 w 42"/>
                <a:gd name="T3" fmla="*/ 7 h 119"/>
                <a:gd name="T4" fmla="*/ 10 w 42"/>
                <a:gd name="T5" fmla="*/ 17 h 119"/>
                <a:gd name="T6" fmla="*/ 12 w 42"/>
                <a:gd name="T7" fmla="*/ 32 h 119"/>
                <a:gd name="T8" fmla="*/ 15 w 42"/>
                <a:gd name="T9" fmla="*/ 49 h 119"/>
                <a:gd name="T10" fmla="*/ 15 w 42"/>
                <a:gd name="T11" fmla="*/ 49 h 119"/>
                <a:gd name="T12" fmla="*/ 15 w 42"/>
                <a:gd name="T13" fmla="*/ 59 h 119"/>
                <a:gd name="T14" fmla="*/ 17 w 42"/>
                <a:gd name="T15" fmla="*/ 74 h 119"/>
                <a:gd name="T16" fmla="*/ 17 w 42"/>
                <a:gd name="T17" fmla="*/ 90 h 119"/>
                <a:gd name="T18" fmla="*/ 18 w 42"/>
                <a:gd name="T19" fmla="*/ 102 h 119"/>
                <a:gd name="T20" fmla="*/ 21 w 42"/>
                <a:gd name="T21" fmla="*/ 119 h 119"/>
                <a:gd name="T22" fmla="*/ 30 w 42"/>
                <a:gd name="T23" fmla="*/ 107 h 119"/>
                <a:gd name="T24" fmla="*/ 36 w 42"/>
                <a:gd name="T25" fmla="*/ 95 h 119"/>
                <a:gd name="T26" fmla="*/ 40 w 42"/>
                <a:gd name="T27" fmla="*/ 84 h 119"/>
                <a:gd name="T28" fmla="*/ 42 w 42"/>
                <a:gd name="T29" fmla="*/ 70 h 119"/>
                <a:gd name="T30" fmla="*/ 42 w 42"/>
                <a:gd name="T31" fmla="*/ 56 h 119"/>
                <a:gd name="T32" fmla="*/ 42 w 42"/>
                <a:gd name="T33" fmla="*/ 44 h 119"/>
                <a:gd name="T34" fmla="*/ 41 w 42"/>
                <a:gd name="T35" fmla="*/ 38 h 119"/>
                <a:gd name="T36" fmla="*/ 39 w 42"/>
                <a:gd name="T37" fmla="*/ 21 h 119"/>
                <a:gd name="T38" fmla="*/ 37 w 42"/>
                <a:gd name="T39" fmla="*/ 12 h 11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2"/>
                <a:gd name="T61" fmla="*/ 0 h 119"/>
                <a:gd name="T62" fmla="*/ 42 w 42"/>
                <a:gd name="T63" fmla="*/ 119 h 11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2" h="119">
                  <a:moveTo>
                    <a:pt x="0" y="0"/>
                  </a:moveTo>
                  <a:lnTo>
                    <a:pt x="5" y="7"/>
                  </a:lnTo>
                  <a:lnTo>
                    <a:pt x="10" y="17"/>
                  </a:lnTo>
                  <a:lnTo>
                    <a:pt x="12" y="32"/>
                  </a:lnTo>
                  <a:lnTo>
                    <a:pt x="15" y="49"/>
                  </a:lnTo>
                  <a:lnTo>
                    <a:pt x="15" y="59"/>
                  </a:lnTo>
                  <a:lnTo>
                    <a:pt x="17" y="74"/>
                  </a:lnTo>
                  <a:lnTo>
                    <a:pt x="17" y="90"/>
                  </a:lnTo>
                  <a:lnTo>
                    <a:pt x="18" y="102"/>
                  </a:lnTo>
                  <a:lnTo>
                    <a:pt x="21" y="119"/>
                  </a:lnTo>
                  <a:lnTo>
                    <a:pt x="30" y="107"/>
                  </a:lnTo>
                  <a:lnTo>
                    <a:pt x="36" y="95"/>
                  </a:lnTo>
                  <a:lnTo>
                    <a:pt x="40" y="84"/>
                  </a:lnTo>
                  <a:lnTo>
                    <a:pt x="42" y="70"/>
                  </a:lnTo>
                  <a:lnTo>
                    <a:pt x="42" y="56"/>
                  </a:lnTo>
                  <a:lnTo>
                    <a:pt x="42" y="44"/>
                  </a:lnTo>
                  <a:lnTo>
                    <a:pt x="41" y="38"/>
                  </a:lnTo>
                  <a:lnTo>
                    <a:pt x="39" y="21"/>
                  </a:lnTo>
                  <a:lnTo>
                    <a:pt x="37" y="12"/>
                  </a:lnTo>
                </a:path>
              </a:pathLst>
            </a:custGeom>
            <a:noFill/>
            <a:ln w="0">
              <a:solidFill>
                <a:srgbClr val="000000"/>
              </a:solidFill>
              <a:round/>
              <a:headEnd/>
              <a:tailEnd/>
            </a:ln>
          </p:spPr>
          <p:txBody>
            <a:bodyPr/>
            <a:lstStyle/>
            <a:p>
              <a:endParaRPr lang="ru-RU"/>
            </a:p>
          </p:txBody>
        </p:sp>
        <p:sp>
          <p:nvSpPr>
            <p:cNvPr id="26216" name="Freeform 20"/>
            <p:cNvSpPr>
              <a:spLocks/>
            </p:cNvSpPr>
            <p:nvPr/>
          </p:nvSpPr>
          <p:spPr bwMode="auto">
            <a:xfrm>
              <a:off x="2887" y="3703"/>
              <a:ext cx="40" cy="79"/>
            </a:xfrm>
            <a:custGeom>
              <a:avLst/>
              <a:gdLst>
                <a:gd name="T0" fmla="*/ 21 w 122"/>
                <a:gd name="T1" fmla="*/ 0 h 237"/>
                <a:gd name="T2" fmla="*/ 22 w 122"/>
                <a:gd name="T3" fmla="*/ 14 h 237"/>
                <a:gd name="T4" fmla="*/ 23 w 122"/>
                <a:gd name="T5" fmla="*/ 28 h 237"/>
                <a:gd name="T6" fmla="*/ 23 w 122"/>
                <a:gd name="T7" fmla="*/ 28 h 237"/>
                <a:gd name="T8" fmla="*/ 27 w 122"/>
                <a:gd name="T9" fmla="*/ 46 h 237"/>
                <a:gd name="T10" fmla="*/ 27 w 122"/>
                <a:gd name="T11" fmla="*/ 62 h 237"/>
                <a:gd name="T12" fmla="*/ 23 w 122"/>
                <a:gd name="T13" fmla="*/ 83 h 237"/>
                <a:gd name="T14" fmla="*/ 18 w 122"/>
                <a:gd name="T15" fmla="*/ 101 h 237"/>
                <a:gd name="T16" fmla="*/ 10 w 122"/>
                <a:gd name="T17" fmla="*/ 120 h 237"/>
                <a:gd name="T18" fmla="*/ 4 w 122"/>
                <a:gd name="T19" fmla="*/ 136 h 237"/>
                <a:gd name="T20" fmla="*/ 1 w 122"/>
                <a:gd name="T21" fmla="*/ 153 h 237"/>
                <a:gd name="T22" fmla="*/ 0 w 122"/>
                <a:gd name="T23" fmla="*/ 173 h 237"/>
                <a:gd name="T24" fmla="*/ 3 w 122"/>
                <a:gd name="T25" fmla="*/ 195 h 237"/>
                <a:gd name="T26" fmla="*/ 7 w 122"/>
                <a:gd name="T27" fmla="*/ 212 h 237"/>
                <a:gd name="T28" fmla="*/ 13 w 122"/>
                <a:gd name="T29" fmla="*/ 228 h 237"/>
                <a:gd name="T30" fmla="*/ 22 w 122"/>
                <a:gd name="T31" fmla="*/ 237 h 237"/>
                <a:gd name="T32" fmla="*/ 28 w 122"/>
                <a:gd name="T33" fmla="*/ 225 h 237"/>
                <a:gd name="T34" fmla="*/ 33 w 122"/>
                <a:gd name="T35" fmla="*/ 213 h 237"/>
                <a:gd name="T36" fmla="*/ 39 w 122"/>
                <a:gd name="T37" fmla="*/ 202 h 237"/>
                <a:gd name="T38" fmla="*/ 47 w 122"/>
                <a:gd name="T39" fmla="*/ 190 h 237"/>
                <a:gd name="T40" fmla="*/ 60 w 122"/>
                <a:gd name="T41" fmla="*/ 174 h 237"/>
                <a:gd name="T42" fmla="*/ 72 w 122"/>
                <a:gd name="T43" fmla="*/ 161 h 237"/>
                <a:gd name="T44" fmla="*/ 86 w 122"/>
                <a:gd name="T45" fmla="*/ 146 h 237"/>
                <a:gd name="T46" fmla="*/ 98 w 122"/>
                <a:gd name="T47" fmla="*/ 133 h 237"/>
                <a:gd name="T48" fmla="*/ 110 w 122"/>
                <a:gd name="T49" fmla="*/ 123 h 237"/>
                <a:gd name="T50" fmla="*/ 118 w 122"/>
                <a:gd name="T51" fmla="*/ 112 h 237"/>
                <a:gd name="T52" fmla="*/ 122 w 122"/>
                <a:gd name="T53" fmla="*/ 100 h 237"/>
                <a:gd name="T54" fmla="*/ 122 w 122"/>
                <a:gd name="T55" fmla="*/ 86 h 237"/>
                <a:gd name="T56" fmla="*/ 119 w 122"/>
                <a:gd name="T57" fmla="*/ 74 h 237"/>
                <a:gd name="T58" fmla="*/ 112 w 122"/>
                <a:gd name="T59" fmla="*/ 61 h 237"/>
                <a:gd name="T60" fmla="*/ 105 w 122"/>
                <a:gd name="T61" fmla="*/ 44 h 237"/>
                <a:gd name="T62" fmla="*/ 98 w 122"/>
                <a:gd name="T63" fmla="*/ 27 h 237"/>
                <a:gd name="T64" fmla="*/ 91 w 122"/>
                <a:gd name="T65" fmla="*/ 12 h 237"/>
                <a:gd name="T66" fmla="*/ 86 w 122"/>
                <a:gd name="T67" fmla="*/ 3 h 2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2"/>
                <a:gd name="T103" fmla="*/ 0 h 237"/>
                <a:gd name="T104" fmla="*/ 122 w 122"/>
                <a:gd name="T105" fmla="*/ 237 h 23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2" h="237">
                  <a:moveTo>
                    <a:pt x="21" y="0"/>
                  </a:moveTo>
                  <a:lnTo>
                    <a:pt x="22" y="14"/>
                  </a:lnTo>
                  <a:lnTo>
                    <a:pt x="23" y="28"/>
                  </a:lnTo>
                  <a:lnTo>
                    <a:pt x="27" y="46"/>
                  </a:lnTo>
                  <a:lnTo>
                    <a:pt x="27" y="62"/>
                  </a:lnTo>
                  <a:lnTo>
                    <a:pt x="23" y="83"/>
                  </a:lnTo>
                  <a:lnTo>
                    <a:pt x="18" y="101"/>
                  </a:lnTo>
                  <a:lnTo>
                    <a:pt x="10" y="120"/>
                  </a:lnTo>
                  <a:lnTo>
                    <a:pt x="4" y="136"/>
                  </a:lnTo>
                  <a:lnTo>
                    <a:pt x="1" y="153"/>
                  </a:lnTo>
                  <a:lnTo>
                    <a:pt x="0" y="173"/>
                  </a:lnTo>
                  <a:lnTo>
                    <a:pt x="3" y="195"/>
                  </a:lnTo>
                  <a:lnTo>
                    <a:pt x="7" y="212"/>
                  </a:lnTo>
                  <a:lnTo>
                    <a:pt x="13" y="228"/>
                  </a:lnTo>
                  <a:lnTo>
                    <a:pt x="22" y="237"/>
                  </a:lnTo>
                  <a:lnTo>
                    <a:pt x="28" y="225"/>
                  </a:lnTo>
                  <a:lnTo>
                    <a:pt x="33" y="213"/>
                  </a:lnTo>
                  <a:lnTo>
                    <a:pt x="39" y="202"/>
                  </a:lnTo>
                  <a:lnTo>
                    <a:pt x="47" y="190"/>
                  </a:lnTo>
                  <a:lnTo>
                    <a:pt x="60" y="174"/>
                  </a:lnTo>
                  <a:lnTo>
                    <a:pt x="72" y="161"/>
                  </a:lnTo>
                  <a:lnTo>
                    <a:pt x="86" y="146"/>
                  </a:lnTo>
                  <a:lnTo>
                    <a:pt x="98" y="133"/>
                  </a:lnTo>
                  <a:lnTo>
                    <a:pt x="110" y="123"/>
                  </a:lnTo>
                  <a:lnTo>
                    <a:pt x="118" y="112"/>
                  </a:lnTo>
                  <a:lnTo>
                    <a:pt x="122" y="100"/>
                  </a:lnTo>
                  <a:lnTo>
                    <a:pt x="122" y="86"/>
                  </a:lnTo>
                  <a:lnTo>
                    <a:pt x="119" y="74"/>
                  </a:lnTo>
                  <a:lnTo>
                    <a:pt x="112" y="61"/>
                  </a:lnTo>
                  <a:lnTo>
                    <a:pt x="105" y="44"/>
                  </a:lnTo>
                  <a:lnTo>
                    <a:pt x="98" y="27"/>
                  </a:lnTo>
                  <a:lnTo>
                    <a:pt x="91" y="12"/>
                  </a:lnTo>
                  <a:lnTo>
                    <a:pt x="86" y="3"/>
                  </a:lnTo>
                </a:path>
              </a:pathLst>
            </a:custGeom>
            <a:noFill/>
            <a:ln w="0">
              <a:solidFill>
                <a:srgbClr val="000000"/>
              </a:solidFill>
              <a:round/>
              <a:headEnd/>
              <a:tailEnd/>
            </a:ln>
          </p:spPr>
          <p:txBody>
            <a:bodyPr/>
            <a:lstStyle/>
            <a:p>
              <a:endParaRPr lang="ru-RU"/>
            </a:p>
          </p:txBody>
        </p:sp>
        <p:sp>
          <p:nvSpPr>
            <p:cNvPr id="26217" name="Freeform 21"/>
            <p:cNvSpPr>
              <a:spLocks/>
            </p:cNvSpPr>
            <p:nvPr/>
          </p:nvSpPr>
          <p:spPr bwMode="auto">
            <a:xfrm>
              <a:off x="2716" y="3591"/>
              <a:ext cx="219" cy="112"/>
            </a:xfrm>
            <a:custGeom>
              <a:avLst/>
              <a:gdLst>
                <a:gd name="T0" fmla="*/ 236 w 659"/>
                <a:gd name="T1" fmla="*/ 14 h 337"/>
                <a:gd name="T2" fmla="*/ 212 w 659"/>
                <a:gd name="T3" fmla="*/ 3 h 337"/>
                <a:gd name="T4" fmla="*/ 190 w 659"/>
                <a:gd name="T5" fmla="*/ 0 h 337"/>
                <a:gd name="T6" fmla="*/ 170 w 659"/>
                <a:gd name="T7" fmla="*/ 9 h 337"/>
                <a:gd name="T8" fmla="*/ 156 w 659"/>
                <a:gd name="T9" fmla="*/ 38 h 337"/>
                <a:gd name="T10" fmla="*/ 138 w 659"/>
                <a:gd name="T11" fmla="*/ 77 h 337"/>
                <a:gd name="T12" fmla="*/ 125 w 659"/>
                <a:gd name="T13" fmla="*/ 94 h 337"/>
                <a:gd name="T14" fmla="*/ 99 w 659"/>
                <a:gd name="T15" fmla="*/ 107 h 337"/>
                <a:gd name="T16" fmla="*/ 55 w 659"/>
                <a:gd name="T17" fmla="*/ 132 h 337"/>
                <a:gd name="T18" fmla="*/ 23 w 659"/>
                <a:gd name="T19" fmla="*/ 162 h 337"/>
                <a:gd name="T20" fmla="*/ 2 w 659"/>
                <a:gd name="T21" fmla="*/ 204 h 337"/>
                <a:gd name="T22" fmla="*/ 1 w 659"/>
                <a:gd name="T23" fmla="*/ 249 h 337"/>
                <a:gd name="T24" fmla="*/ 12 w 659"/>
                <a:gd name="T25" fmla="*/ 280 h 337"/>
                <a:gd name="T26" fmla="*/ 35 w 659"/>
                <a:gd name="T27" fmla="*/ 301 h 337"/>
                <a:gd name="T28" fmla="*/ 68 w 659"/>
                <a:gd name="T29" fmla="*/ 310 h 337"/>
                <a:gd name="T30" fmla="*/ 89 w 659"/>
                <a:gd name="T31" fmla="*/ 319 h 337"/>
                <a:gd name="T32" fmla="*/ 113 w 659"/>
                <a:gd name="T33" fmla="*/ 333 h 337"/>
                <a:gd name="T34" fmla="*/ 140 w 659"/>
                <a:gd name="T35" fmla="*/ 335 h 337"/>
                <a:gd name="T36" fmla="*/ 191 w 659"/>
                <a:gd name="T37" fmla="*/ 323 h 337"/>
                <a:gd name="T38" fmla="*/ 219 w 659"/>
                <a:gd name="T39" fmla="*/ 320 h 337"/>
                <a:gd name="T40" fmla="*/ 250 w 659"/>
                <a:gd name="T41" fmla="*/ 320 h 337"/>
                <a:gd name="T42" fmla="*/ 286 w 659"/>
                <a:gd name="T43" fmla="*/ 308 h 337"/>
                <a:gd name="T44" fmla="*/ 319 w 659"/>
                <a:gd name="T45" fmla="*/ 299 h 337"/>
                <a:gd name="T46" fmla="*/ 350 w 659"/>
                <a:gd name="T47" fmla="*/ 290 h 337"/>
                <a:gd name="T48" fmla="*/ 382 w 659"/>
                <a:gd name="T49" fmla="*/ 286 h 337"/>
                <a:gd name="T50" fmla="*/ 410 w 659"/>
                <a:gd name="T51" fmla="*/ 295 h 337"/>
                <a:gd name="T52" fmla="*/ 443 w 659"/>
                <a:gd name="T53" fmla="*/ 312 h 337"/>
                <a:gd name="T54" fmla="*/ 468 w 659"/>
                <a:gd name="T55" fmla="*/ 320 h 337"/>
                <a:gd name="T56" fmla="*/ 497 w 659"/>
                <a:gd name="T57" fmla="*/ 330 h 337"/>
                <a:gd name="T58" fmla="*/ 517 w 659"/>
                <a:gd name="T59" fmla="*/ 337 h 337"/>
                <a:gd name="T60" fmla="*/ 533 w 659"/>
                <a:gd name="T61" fmla="*/ 337 h 337"/>
                <a:gd name="T62" fmla="*/ 567 w 659"/>
                <a:gd name="T63" fmla="*/ 326 h 337"/>
                <a:gd name="T64" fmla="*/ 597 w 659"/>
                <a:gd name="T65" fmla="*/ 303 h 337"/>
                <a:gd name="T66" fmla="*/ 615 w 659"/>
                <a:gd name="T67" fmla="*/ 273 h 337"/>
                <a:gd name="T68" fmla="*/ 629 w 659"/>
                <a:gd name="T69" fmla="*/ 227 h 337"/>
                <a:gd name="T70" fmla="*/ 647 w 659"/>
                <a:gd name="T71" fmla="*/ 190 h 337"/>
                <a:gd name="T72" fmla="*/ 659 w 659"/>
                <a:gd name="T73" fmla="*/ 158 h 337"/>
                <a:gd name="T74" fmla="*/ 655 w 659"/>
                <a:gd name="T75" fmla="*/ 130 h 337"/>
                <a:gd name="T76" fmla="*/ 636 w 659"/>
                <a:gd name="T77" fmla="*/ 100 h 337"/>
                <a:gd name="T78" fmla="*/ 611 w 659"/>
                <a:gd name="T79" fmla="*/ 78 h 337"/>
                <a:gd name="T80" fmla="*/ 593 w 659"/>
                <a:gd name="T81" fmla="*/ 59 h 337"/>
                <a:gd name="T82" fmla="*/ 562 w 659"/>
                <a:gd name="T83" fmla="*/ 49 h 337"/>
                <a:gd name="T84" fmla="*/ 514 w 659"/>
                <a:gd name="T85" fmla="*/ 50 h 337"/>
                <a:gd name="T86" fmla="*/ 435 w 659"/>
                <a:gd name="T87" fmla="*/ 60 h 337"/>
                <a:gd name="T88" fmla="*/ 382 w 659"/>
                <a:gd name="T89" fmla="*/ 57 h 337"/>
                <a:gd name="T90" fmla="*/ 329 w 659"/>
                <a:gd name="T91" fmla="*/ 45 h 337"/>
                <a:gd name="T92" fmla="*/ 288 w 659"/>
                <a:gd name="T93" fmla="*/ 32 h 337"/>
                <a:gd name="T94" fmla="*/ 261 w 659"/>
                <a:gd name="T95" fmla="*/ 19 h 33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59"/>
                <a:gd name="T145" fmla="*/ 0 h 337"/>
                <a:gd name="T146" fmla="*/ 659 w 659"/>
                <a:gd name="T147" fmla="*/ 337 h 33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59" h="337">
                  <a:moveTo>
                    <a:pt x="251" y="15"/>
                  </a:moveTo>
                  <a:lnTo>
                    <a:pt x="236" y="14"/>
                  </a:lnTo>
                  <a:lnTo>
                    <a:pt x="225" y="10"/>
                  </a:lnTo>
                  <a:lnTo>
                    <a:pt x="212" y="3"/>
                  </a:lnTo>
                  <a:lnTo>
                    <a:pt x="201" y="0"/>
                  </a:lnTo>
                  <a:lnTo>
                    <a:pt x="190" y="0"/>
                  </a:lnTo>
                  <a:lnTo>
                    <a:pt x="178" y="3"/>
                  </a:lnTo>
                  <a:lnTo>
                    <a:pt x="170" y="9"/>
                  </a:lnTo>
                  <a:lnTo>
                    <a:pt x="162" y="21"/>
                  </a:lnTo>
                  <a:lnTo>
                    <a:pt x="156" y="38"/>
                  </a:lnTo>
                  <a:lnTo>
                    <a:pt x="146" y="62"/>
                  </a:lnTo>
                  <a:lnTo>
                    <a:pt x="138" y="77"/>
                  </a:lnTo>
                  <a:lnTo>
                    <a:pt x="132" y="89"/>
                  </a:lnTo>
                  <a:lnTo>
                    <a:pt x="125" y="94"/>
                  </a:lnTo>
                  <a:lnTo>
                    <a:pt x="116" y="100"/>
                  </a:lnTo>
                  <a:lnTo>
                    <a:pt x="99" y="107"/>
                  </a:lnTo>
                  <a:lnTo>
                    <a:pt x="77" y="118"/>
                  </a:lnTo>
                  <a:lnTo>
                    <a:pt x="55" y="132"/>
                  </a:lnTo>
                  <a:lnTo>
                    <a:pt x="39" y="144"/>
                  </a:lnTo>
                  <a:lnTo>
                    <a:pt x="23" y="162"/>
                  </a:lnTo>
                  <a:lnTo>
                    <a:pt x="10" y="181"/>
                  </a:lnTo>
                  <a:lnTo>
                    <a:pt x="2" y="204"/>
                  </a:lnTo>
                  <a:lnTo>
                    <a:pt x="0" y="226"/>
                  </a:lnTo>
                  <a:lnTo>
                    <a:pt x="1" y="249"/>
                  </a:lnTo>
                  <a:lnTo>
                    <a:pt x="4" y="265"/>
                  </a:lnTo>
                  <a:lnTo>
                    <a:pt x="12" y="280"/>
                  </a:lnTo>
                  <a:lnTo>
                    <a:pt x="22" y="292"/>
                  </a:lnTo>
                  <a:lnTo>
                    <a:pt x="35" y="301"/>
                  </a:lnTo>
                  <a:lnTo>
                    <a:pt x="51" y="307"/>
                  </a:lnTo>
                  <a:lnTo>
                    <a:pt x="68" y="310"/>
                  </a:lnTo>
                  <a:lnTo>
                    <a:pt x="80" y="314"/>
                  </a:lnTo>
                  <a:lnTo>
                    <a:pt x="89" y="319"/>
                  </a:lnTo>
                  <a:lnTo>
                    <a:pt x="102" y="328"/>
                  </a:lnTo>
                  <a:lnTo>
                    <a:pt x="113" y="333"/>
                  </a:lnTo>
                  <a:lnTo>
                    <a:pt x="126" y="336"/>
                  </a:lnTo>
                  <a:lnTo>
                    <a:pt x="140" y="335"/>
                  </a:lnTo>
                  <a:lnTo>
                    <a:pt x="162" y="329"/>
                  </a:lnTo>
                  <a:lnTo>
                    <a:pt x="191" y="323"/>
                  </a:lnTo>
                  <a:lnTo>
                    <a:pt x="205" y="320"/>
                  </a:lnTo>
                  <a:lnTo>
                    <a:pt x="219" y="320"/>
                  </a:lnTo>
                  <a:lnTo>
                    <a:pt x="236" y="323"/>
                  </a:lnTo>
                  <a:lnTo>
                    <a:pt x="250" y="320"/>
                  </a:lnTo>
                  <a:lnTo>
                    <a:pt x="264" y="315"/>
                  </a:lnTo>
                  <a:lnTo>
                    <a:pt x="286" y="308"/>
                  </a:lnTo>
                  <a:lnTo>
                    <a:pt x="303" y="305"/>
                  </a:lnTo>
                  <a:lnTo>
                    <a:pt x="319" y="299"/>
                  </a:lnTo>
                  <a:lnTo>
                    <a:pt x="331" y="296"/>
                  </a:lnTo>
                  <a:lnTo>
                    <a:pt x="350" y="290"/>
                  </a:lnTo>
                  <a:lnTo>
                    <a:pt x="364" y="286"/>
                  </a:lnTo>
                  <a:lnTo>
                    <a:pt x="382" y="286"/>
                  </a:lnTo>
                  <a:lnTo>
                    <a:pt x="396" y="288"/>
                  </a:lnTo>
                  <a:lnTo>
                    <a:pt x="410" y="295"/>
                  </a:lnTo>
                  <a:lnTo>
                    <a:pt x="427" y="304"/>
                  </a:lnTo>
                  <a:lnTo>
                    <a:pt x="443" y="312"/>
                  </a:lnTo>
                  <a:lnTo>
                    <a:pt x="457" y="316"/>
                  </a:lnTo>
                  <a:lnTo>
                    <a:pt x="468" y="320"/>
                  </a:lnTo>
                  <a:lnTo>
                    <a:pt x="480" y="325"/>
                  </a:lnTo>
                  <a:lnTo>
                    <a:pt x="497" y="330"/>
                  </a:lnTo>
                  <a:lnTo>
                    <a:pt x="506" y="335"/>
                  </a:lnTo>
                  <a:lnTo>
                    <a:pt x="517" y="337"/>
                  </a:lnTo>
                  <a:lnTo>
                    <a:pt x="533" y="337"/>
                  </a:lnTo>
                  <a:lnTo>
                    <a:pt x="550" y="332"/>
                  </a:lnTo>
                  <a:lnTo>
                    <a:pt x="567" y="326"/>
                  </a:lnTo>
                  <a:lnTo>
                    <a:pt x="584" y="315"/>
                  </a:lnTo>
                  <a:lnTo>
                    <a:pt x="597" y="303"/>
                  </a:lnTo>
                  <a:lnTo>
                    <a:pt x="609" y="286"/>
                  </a:lnTo>
                  <a:lnTo>
                    <a:pt x="615" y="273"/>
                  </a:lnTo>
                  <a:lnTo>
                    <a:pt x="623" y="246"/>
                  </a:lnTo>
                  <a:lnTo>
                    <a:pt x="629" y="227"/>
                  </a:lnTo>
                  <a:lnTo>
                    <a:pt x="637" y="207"/>
                  </a:lnTo>
                  <a:lnTo>
                    <a:pt x="647" y="190"/>
                  </a:lnTo>
                  <a:lnTo>
                    <a:pt x="656" y="174"/>
                  </a:lnTo>
                  <a:lnTo>
                    <a:pt x="659" y="158"/>
                  </a:lnTo>
                  <a:lnTo>
                    <a:pt x="658" y="144"/>
                  </a:lnTo>
                  <a:lnTo>
                    <a:pt x="655" y="130"/>
                  </a:lnTo>
                  <a:lnTo>
                    <a:pt x="646" y="115"/>
                  </a:lnTo>
                  <a:lnTo>
                    <a:pt x="636" y="100"/>
                  </a:lnTo>
                  <a:lnTo>
                    <a:pt x="623" y="88"/>
                  </a:lnTo>
                  <a:lnTo>
                    <a:pt x="611" y="78"/>
                  </a:lnTo>
                  <a:lnTo>
                    <a:pt x="603" y="67"/>
                  </a:lnTo>
                  <a:lnTo>
                    <a:pt x="593" y="59"/>
                  </a:lnTo>
                  <a:lnTo>
                    <a:pt x="579" y="53"/>
                  </a:lnTo>
                  <a:lnTo>
                    <a:pt x="562" y="49"/>
                  </a:lnTo>
                  <a:lnTo>
                    <a:pt x="544" y="48"/>
                  </a:lnTo>
                  <a:lnTo>
                    <a:pt x="514" y="50"/>
                  </a:lnTo>
                  <a:lnTo>
                    <a:pt x="476" y="56"/>
                  </a:lnTo>
                  <a:lnTo>
                    <a:pt x="435" y="60"/>
                  </a:lnTo>
                  <a:lnTo>
                    <a:pt x="411" y="60"/>
                  </a:lnTo>
                  <a:lnTo>
                    <a:pt x="382" y="57"/>
                  </a:lnTo>
                  <a:lnTo>
                    <a:pt x="353" y="51"/>
                  </a:lnTo>
                  <a:lnTo>
                    <a:pt x="329" y="45"/>
                  </a:lnTo>
                  <a:lnTo>
                    <a:pt x="308" y="39"/>
                  </a:lnTo>
                  <a:lnTo>
                    <a:pt x="288" y="32"/>
                  </a:lnTo>
                  <a:lnTo>
                    <a:pt x="272" y="23"/>
                  </a:lnTo>
                  <a:lnTo>
                    <a:pt x="261" y="19"/>
                  </a:lnTo>
                  <a:lnTo>
                    <a:pt x="251" y="15"/>
                  </a:lnTo>
                  <a:close/>
                </a:path>
              </a:pathLst>
            </a:custGeom>
            <a:solidFill>
              <a:srgbClr val="00C000"/>
            </a:solidFill>
            <a:ln w="0">
              <a:solidFill>
                <a:srgbClr val="000000"/>
              </a:solidFill>
              <a:round/>
              <a:headEnd/>
              <a:tailEnd/>
            </a:ln>
          </p:spPr>
          <p:txBody>
            <a:bodyPr/>
            <a:lstStyle/>
            <a:p>
              <a:endParaRPr lang="ru-RU"/>
            </a:p>
          </p:txBody>
        </p:sp>
        <p:sp>
          <p:nvSpPr>
            <p:cNvPr id="26218" name="Freeform 22"/>
            <p:cNvSpPr>
              <a:spLocks/>
            </p:cNvSpPr>
            <p:nvPr/>
          </p:nvSpPr>
          <p:spPr bwMode="auto">
            <a:xfrm>
              <a:off x="2799" y="3556"/>
              <a:ext cx="287" cy="156"/>
            </a:xfrm>
            <a:custGeom>
              <a:avLst/>
              <a:gdLst>
                <a:gd name="T0" fmla="*/ 283 w 859"/>
                <a:gd name="T1" fmla="*/ 456 h 470"/>
                <a:gd name="T2" fmla="*/ 285 w 859"/>
                <a:gd name="T3" fmla="*/ 470 h 470"/>
                <a:gd name="T4" fmla="*/ 324 w 859"/>
                <a:gd name="T5" fmla="*/ 462 h 470"/>
                <a:gd name="T6" fmla="*/ 348 w 859"/>
                <a:gd name="T7" fmla="*/ 445 h 470"/>
                <a:gd name="T8" fmla="*/ 353 w 859"/>
                <a:gd name="T9" fmla="*/ 440 h 470"/>
                <a:gd name="T10" fmla="*/ 360 w 859"/>
                <a:gd name="T11" fmla="*/ 436 h 470"/>
                <a:gd name="T12" fmla="*/ 388 w 859"/>
                <a:gd name="T13" fmla="*/ 437 h 470"/>
                <a:gd name="T14" fmla="*/ 427 w 859"/>
                <a:gd name="T15" fmla="*/ 437 h 470"/>
                <a:gd name="T16" fmla="*/ 449 w 859"/>
                <a:gd name="T17" fmla="*/ 442 h 470"/>
                <a:gd name="T18" fmla="*/ 484 w 859"/>
                <a:gd name="T19" fmla="*/ 446 h 470"/>
                <a:gd name="T20" fmla="*/ 538 w 859"/>
                <a:gd name="T21" fmla="*/ 437 h 470"/>
                <a:gd name="T22" fmla="*/ 586 w 859"/>
                <a:gd name="T23" fmla="*/ 428 h 470"/>
                <a:gd name="T24" fmla="*/ 613 w 859"/>
                <a:gd name="T25" fmla="*/ 419 h 470"/>
                <a:gd name="T26" fmla="*/ 651 w 859"/>
                <a:gd name="T27" fmla="*/ 406 h 470"/>
                <a:gd name="T28" fmla="*/ 692 w 859"/>
                <a:gd name="T29" fmla="*/ 390 h 470"/>
                <a:gd name="T30" fmla="*/ 719 w 859"/>
                <a:gd name="T31" fmla="*/ 370 h 470"/>
                <a:gd name="T32" fmla="*/ 753 w 859"/>
                <a:gd name="T33" fmla="*/ 340 h 470"/>
                <a:gd name="T34" fmla="*/ 795 w 859"/>
                <a:gd name="T35" fmla="*/ 320 h 470"/>
                <a:gd name="T36" fmla="*/ 835 w 859"/>
                <a:gd name="T37" fmla="*/ 300 h 470"/>
                <a:gd name="T38" fmla="*/ 855 w 859"/>
                <a:gd name="T39" fmla="*/ 269 h 470"/>
                <a:gd name="T40" fmla="*/ 859 w 859"/>
                <a:gd name="T41" fmla="*/ 220 h 470"/>
                <a:gd name="T42" fmla="*/ 848 w 859"/>
                <a:gd name="T43" fmla="*/ 176 h 470"/>
                <a:gd name="T44" fmla="*/ 838 w 859"/>
                <a:gd name="T45" fmla="*/ 158 h 470"/>
                <a:gd name="T46" fmla="*/ 806 w 859"/>
                <a:gd name="T47" fmla="*/ 125 h 470"/>
                <a:gd name="T48" fmla="*/ 763 w 859"/>
                <a:gd name="T49" fmla="*/ 104 h 470"/>
                <a:gd name="T50" fmla="*/ 700 w 859"/>
                <a:gd name="T51" fmla="*/ 87 h 470"/>
                <a:gd name="T52" fmla="*/ 651 w 859"/>
                <a:gd name="T53" fmla="*/ 66 h 470"/>
                <a:gd name="T54" fmla="*/ 605 w 859"/>
                <a:gd name="T55" fmla="*/ 32 h 470"/>
                <a:gd name="T56" fmla="*/ 555 w 859"/>
                <a:gd name="T57" fmla="*/ 8 h 470"/>
                <a:gd name="T58" fmla="*/ 493 w 859"/>
                <a:gd name="T59" fmla="*/ 0 h 470"/>
                <a:gd name="T60" fmla="*/ 426 w 859"/>
                <a:gd name="T61" fmla="*/ 4 h 470"/>
                <a:gd name="T62" fmla="*/ 367 w 859"/>
                <a:gd name="T63" fmla="*/ 12 h 470"/>
                <a:gd name="T64" fmla="*/ 318 w 859"/>
                <a:gd name="T65" fmla="*/ 17 h 470"/>
                <a:gd name="T66" fmla="*/ 248 w 859"/>
                <a:gd name="T67" fmla="*/ 41 h 470"/>
                <a:gd name="T68" fmla="*/ 200 w 859"/>
                <a:gd name="T69" fmla="*/ 46 h 470"/>
                <a:gd name="T70" fmla="*/ 150 w 859"/>
                <a:gd name="T71" fmla="*/ 37 h 470"/>
                <a:gd name="T72" fmla="*/ 109 w 859"/>
                <a:gd name="T73" fmla="*/ 41 h 470"/>
                <a:gd name="T74" fmla="*/ 66 w 859"/>
                <a:gd name="T75" fmla="*/ 61 h 470"/>
                <a:gd name="T76" fmla="*/ 6 w 859"/>
                <a:gd name="T77" fmla="*/ 104 h 470"/>
                <a:gd name="T78" fmla="*/ 0 w 859"/>
                <a:gd name="T79" fmla="*/ 120 h 470"/>
                <a:gd name="T80" fmla="*/ 21 w 859"/>
                <a:gd name="T81" fmla="*/ 128 h 470"/>
                <a:gd name="T82" fmla="*/ 57 w 859"/>
                <a:gd name="T83" fmla="*/ 144 h 470"/>
                <a:gd name="T84" fmla="*/ 102 w 859"/>
                <a:gd name="T85" fmla="*/ 156 h 470"/>
                <a:gd name="T86" fmla="*/ 160 w 859"/>
                <a:gd name="T87" fmla="*/ 165 h 470"/>
                <a:gd name="T88" fmla="*/ 225 w 859"/>
                <a:gd name="T89" fmla="*/ 161 h 470"/>
                <a:gd name="T90" fmla="*/ 293 w 859"/>
                <a:gd name="T91" fmla="*/ 153 h 470"/>
                <a:gd name="T92" fmla="*/ 328 w 859"/>
                <a:gd name="T93" fmla="*/ 158 h 470"/>
                <a:gd name="T94" fmla="*/ 352 w 859"/>
                <a:gd name="T95" fmla="*/ 172 h 470"/>
                <a:gd name="T96" fmla="*/ 372 w 859"/>
                <a:gd name="T97" fmla="*/ 193 h 470"/>
                <a:gd name="T98" fmla="*/ 395 w 859"/>
                <a:gd name="T99" fmla="*/ 220 h 470"/>
                <a:gd name="T100" fmla="*/ 407 w 859"/>
                <a:gd name="T101" fmla="*/ 249 h 470"/>
                <a:gd name="T102" fmla="*/ 405 w 859"/>
                <a:gd name="T103" fmla="*/ 279 h 470"/>
                <a:gd name="T104" fmla="*/ 386 w 859"/>
                <a:gd name="T105" fmla="*/ 312 h 470"/>
                <a:gd name="T106" fmla="*/ 372 w 859"/>
                <a:gd name="T107" fmla="*/ 351 h 470"/>
                <a:gd name="T108" fmla="*/ 358 w 859"/>
                <a:gd name="T109" fmla="*/ 391 h 470"/>
                <a:gd name="T110" fmla="*/ 333 w 859"/>
                <a:gd name="T111" fmla="*/ 420 h 470"/>
                <a:gd name="T112" fmla="*/ 299 w 859"/>
                <a:gd name="T113" fmla="*/ 437 h 47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9"/>
                <a:gd name="T172" fmla="*/ 0 h 470"/>
                <a:gd name="T173" fmla="*/ 859 w 859"/>
                <a:gd name="T174" fmla="*/ 470 h 47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9" h="470">
                  <a:moveTo>
                    <a:pt x="282" y="442"/>
                  </a:moveTo>
                  <a:lnTo>
                    <a:pt x="283" y="456"/>
                  </a:lnTo>
                  <a:lnTo>
                    <a:pt x="285" y="470"/>
                  </a:lnTo>
                  <a:lnTo>
                    <a:pt x="306" y="467"/>
                  </a:lnTo>
                  <a:lnTo>
                    <a:pt x="324" y="462"/>
                  </a:lnTo>
                  <a:lnTo>
                    <a:pt x="338" y="453"/>
                  </a:lnTo>
                  <a:lnTo>
                    <a:pt x="348" y="445"/>
                  </a:lnTo>
                  <a:lnTo>
                    <a:pt x="353" y="440"/>
                  </a:lnTo>
                  <a:lnTo>
                    <a:pt x="360" y="436"/>
                  </a:lnTo>
                  <a:lnTo>
                    <a:pt x="374" y="435"/>
                  </a:lnTo>
                  <a:lnTo>
                    <a:pt x="388" y="437"/>
                  </a:lnTo>
                  <a:lnTo>
                    <a:pt x="412" y="435"/>
                  </a:lnTo>
                  <a:lnTo>
                    <a:pt x="427" y="437"/>
                  </a:lnTo>
                  <a:lnTo>
                    <a:pt x="437" y="438"/>
                  </a:lnTo>
                  <a:lnTo>
                    <a:pt x="449" y="442"/>
                  </a:lnTo>
                  <a:lnTo>
                    <a:pt x="465" y="445"/>
                  </a:lnTo>
                  <a:lnTo>
                    <a:pt x="484" y="446"/>
                  </a:lnTo>
                  <a:lnTo>
                    <a:pt x="511" y="443"/>
                  </a:lnTo>
                  <a:lnTo>
                    <a:pt x="538" y="437"/>
                  </a:lnTo>
                  <a:lnTo>
                    <a:pt x="563" y="432"/>
                  </a:lnTo>
                  <a:lnTo>
                    <a:pt x="586" y="428"/>
                  </a:lnTo>
                  <a:lnTo>
                    <a:pt x="598" y="424"/>
                  </a:lnTo>
                  <a:lnTo>
                    <a:pt x="613" y="419"/>
                  </a:lnTo>
                  <a:lnTo>
                    <a:pt x="632" y="411"/>
                  </a:lnTo>
                  <a:lnTo>
                    <a:pt x="651" y="406"/>
                  </a:lnTo>
                  <a:lnTo>
                    <a:pt x="672" y="399"/>
                  </a:lnTo>
                  <a:lnTo>
                    <a:pt x="692" y="390"/>
                  </a:lnTo>
                  <a:lnTo>
                    <a:pt x="706" y="381"/>
                  </a:lnTo>
                  <a:lnTo>
                    <a:pt x="719" y="370"/>
                  </a:lnTo>
                  <a:lnTo>
                    <a:pt x="736" y="354"/>
                  </a:lnTo>
                  <a:lnTo>
                    <a:pt x="753" y="340"/>
                  </a:lnTo>
                  <a:lnTo>
                    <a:pt x="774" y="329"/>
                  </a:lnTo>
                  <a:lnTo>
                    <a:pt x="795" y="320"/>
                  </a:lnTo>
                  <a:lnTo>
                    <a:pt x="819" y="310"/>
                  </a:lnTo>
                  <a:lnTo>
                    <a:pt x="835" y="300"/>
                  </a:lnTo>
                  <a:lnTo>
                    <a:pt x="846" y="286"/>
                  </a:lnTo>
                  <a:lnTo>
                    <a:pt x="855" y="269"/>
                  </a:lnTo>
                  <a:lnTo>
                    <a:pt x="859" y="246"/>
                  </a:lnTo>
                  <a:lnTo>
                    <a:pt x="859" y="220"/>
                  </a:lnTo>
                  <a:lnTo>
                    <a:pt x="856" y="197"/>
                  </a:lnTo>
                  <a:lnTo>
                    <a:pt x="848" y="176"/>
                  </a:lnTo>
                  <a:lnTo>
                    <a:pt x="838" y="158"/>
                  </a:lnTo>
                  <a:lnTo>
                    <a:pt x="824" y="140"/>
                  </a:lnTo>
                  <a:lnTo>
                    <a:pt x="806" y="125"/>
                  </a:lnTo>
                  <a:lnTo>
                    <a:pt x="785" y="111"/>
                  </a:lnTo>
                  <a:lnTo>
                    <a:pt x="763" y="104"/>
                  </a:lnTo>
                  <a:lnTo>
                    <a:pt x="733" y="95"/>
                  </a:lnTo>
                  <a:lnTo>
                    <a:pt x="700" y="87"/>
                  </a:lnTo>
                  <a:lnTo>
                    <a:pt x="676" y="77"/>
                  </a:lnTo>
                  <a:lnTo>
                    <a:pt x="651" y="66"/>
                  </a:lnTo>
                  <a:lnTo>
                    <a:pt x="630" y="52"/>
                  </a:lnTo>
                  <a:lnTo>
                    <a:pt x="605" y="32"/>
                  </a:lnTo>
                  <a:lnTo>
                    <a:pt x="582" y="18"/>
                  </a:lnTo>
                  <a:lnTo>
                    <a:pt x="555" y="8"/>
                  </a:lnTo>
                  <a:lnTo>
                    <a:pt x="526" y="2"/>
                  </a:lnTo>
                  <a:lnTo>
                    <a:pt x="493" y="0"/>
                  </a:lnTo>
                  <a:lnTo>
                    <a:pt x="464" y="0"/>
                  </a:lnTo>
                  <a:lnTo>
                    <a:pt x="426" y="4"/>
                  </a:lnTo>
                  <a:lnTo>
                    <a:pt x="394" y="8"/>
                  </a:lnTo>
                  <a:lnTo>
                    <a:pt x="367" y="12"/>
                  </a:lnTo>
                  <a:lnTo>
                    <a:pt x="340" y="13"/>
                  </a:lnTo>
                  <a:lnTo>
                    <a:pt x="318" y="17"/>
                  </a:lnTo>
                  <a:lnTo>
                    <a:pt x="283" y="31"/>
                  </a:lnTo>
                  <a:lnTo>
                    <a:pt x="248" y="41"/>
                  </a:lnTo>
                  <a:lnTo>
                    <a:pt x="222" y="46"/>
                  </a:lnTo>
                  <a:lnTo>
                    <a:pt x="200" y="46"/>
                  </a:lnTo>
                  <a:lnTo>
                    <a:pt x="172" y="40"/>
                  </a:lnTo>
                  <a:lnTo>
                    <a:pt x="150" y="37"/>
                  </a:lnTo>
                  <a:lnTo>
                    <a:pt x="131" y="37"/>
                  </a:lnTo>
                  <a:lnTo>
                    <a:pt x="109" y="41"/>
                  </a:lnTo>
                  <a:lnTo>
                    <a:pt x="92" y="48"/>
                  </a:lnTo>
                  <a:lnTo>
                    <a:pt x="66" y="61"/>
                  </a:lnTo>
                  <a:lnTo>
                    <a:pt x="23" y="88"/>
                  </a:lnTo>
                  <a:lnTo>
                    <a:pt x="6" y="104"/>
                  </a:lnTo>
                  <a:lnTo>
                    <a:pt x="0" y="113"/>
                  </a:lnTo>
                  <a:lnTo>
                    <a:pt x="0" y="120"/>
                  </a:lnTo>
                  <a:lnTo>
                    <a:pt x="10" y="124"/>
                  </a:lnTo>
                  <a:lnTo>
                    <a:pt x="21" y="128"/>
                  </a:lnTo>
                  <a:lnTo>
                    <a:pt x="37" y="137"/>
                  </a:lnTo>
                  <a:lnTo>
                    <a:pt x="57" y="144"/>
                  </a:lnTo>
                  <a:lnTo>
                    <a:pt x="78" y="150"/>
                  </a:lnTo>
                  <a:lnTo>
                    <a:pt x="102" y="156"/>
                  </a:lnTo>
                  <a:lnTo>
                    <a:pt x="131" y="162"/>
                  </a:lnTo>
                  <a:lnTo>
                    <a:pt x="160" y="165"/>
                  </a:lnTo>
                  <a:lnTo>
                    <a:pt x="184" y="165"/>
                  </a:lnTo>
                  <a:lnTo>
                    <a:pt x="225" y="161"/>
                  </a:lnTo>
                  <a:lnTo>
                    <a:pt x="263" y="155"/>
                  </a:lnTo>
                  <a:lnTo>
                    <a:pt x="293" y="153"/>
                  </a:lnTo>
                  <a:lnTo>
                    <a:pt x="311" y="154"/>
                  </a:lnTo>
                  <a:lnTo>
                    <a:pt x="328" y="158"/>
                  </a:lnTo>
                  <a:lnTo>
                    <a:pt x="342" y="164"/>
                  </a:lnTo>
                  <a:lnTo>
                    <a:pt x="352" y="172"/>
                  </a:lnTo>
                  <a:lnTo>
                    <a:pt x="360" y="183"/>
                  </a:lnTo>
                  <a:lnTo>
                    <a:pt x="372" y="193"/>
                  </a:lnTo>
                  <a:lnTo>
                    <a:pt x="385" y="205"/>
                  </a:lnTo>
                  <a:lnTo>
                    <a:pt x="395" y="220"/>
                  </a:lnTo>
                  <a:lnTo>
                    <a:pt x="404" y="235"/>
                  </a:lnTo>
                  <a:lnTo>
                    <a:pt x="407" y="249"/>
                  </a:lnTo>
                  <a:lnTo>
                    <a:pt x="408" y="263"/>
                  </a:lnTo>
                  <a:lnTo>
                    <a:pt x="405" y="279"/>
                  </a:lnTo>
                  <a:lnTo>
                    <a:pt x="396" y="295"/>
                  </a:lnTo>
                  <a:lnTo>
                    <a:pt x="386" y="312"/>
                  </a:lnTo>
                  <a:lnTo>
                    <a:pt x="378" y="332"/>
                  </a:lnTo>
                  <a:lnTo>
                    <a:pt x="372" y="351"/>
                  </a:lnTo>
                  <a:lnTo>
                    <a:pt x="364" y="378"/>
                  </a:lnTo>
                  <a:lnTo>
                    <a:pt x="358" y="391"/>
                  </a:lnTo>
                  <a:lnTo>
                    <a:pt x="346" y="408"/>
                  </a:lnTo>
                  <a:lnTo>
                    <a:pt x="333" y="420"/>
                  </a:lnTo>
                  <a:lnTo>
                    <a:pt x="316" y="431"/>
                  </a:lnTo>
                  <a:lnTo>
                    <a:pt x="299" y="437"/>
                  </a:lnTo>
                  <a:lnTo>
                    <a:pt x="282" y="442"/>
                  </a:lnTo>
                  <a:close/>
                </a:path>
              </a:pathLst>
            </a:custGeom>
            <a:solidFill>
              <a:srgbClr val="00C000"/>
            </a:solidFill>
            <a:ln w="0">
              <a:solidFill>
                <a:srgbClr val="000000"/>
              </a:solidFill>
              <a:round/>
              <a:headEnd/>
              <a:tailEnd/>
            </a:ln>
          </p:spPr>
          <p:txBody>
            <a:bodyPr/>
            <a:lstStyle/>
            <a:p>
              <a:endParaRPr lang="ru-RU"/>
            </a:p>
          </p:txBody>
        </p:sp>
        <p:sp>
          <p:nvSpPr>
            <p:cNvPr id="26219" name="Freeform 23"/>
            <p:cNvSpPr>
              <a:spLocks/>
            </p:cNvSpPr>
            <p:nvPr/>
          </p:nvSpPr>
          <p:spPr bwMode="auto">
            <a:xfrm>
              <a:off x="3030" y="3609"/>
              <a:ext cx="159" cy="104"/>
            </a:xfrm>
            <a:custGeom>
              <a:avLst/>
              <a:gdLst>
                <a:gd name="T0" fmla="*/ 172 w 478"/>
                <a:gd name="T1" fmla="*/ 8 h 310"/>
                <a:gd name="T2" fmla="*/ 200 w 478"/>
                <a:gd name="T3" fmla="*/ 1 h 310"/>
                <a:gd name="T4" fmla="*/ 230 w 478"/>
                <a:gd name="T5" fmla="*/ 1 h 310"/>
                <a:gd name="T6" fmla="*/ 259 w 478"/>
                <a:gd name="T7" fmla="*/ 6 h 310"/>
                <a:gd name="T8" fmla="*/ 291 w 478"/>
                <a:gd name="T9" fmla="*/ 23 h 310"/>
                <a:gd name="T10" fmla="*/ 316 w 478"/>
                <a:gd name="T11" fmla="*/ 47 h 310"/>
                <a:gd name="T12" fmla="*/ 336 w 478"/>
                <a:gd name="T13" fmla="*/ 71 h 310"/>
                <a:gd name="T14" fmla="*/ 372 w 478"/>
                <a:gd name="T15" fmla="*/ 79 h 310"/>
                <a:gd name="T16" fmla="*/ 426 w 478"/>
                <a:gd name="T17" fmla="*/ 84 h 310"/>
                <a:gd name="T18" fmla="*/ 445 w 478"/>
                <a:gd name="T19" fmla="*/ 94 h 310"/>
                <a:gd name="T20" fmla="*/ 453 w 478"/>
                <a:gd name="T21" fmla="*/ 113 h 310"/>
                <a:gd name="T22" fmla="*/ 458 w 478"/>
                <a:gd name="T23" fmla="*/ 137 h 310"/>
                <a:gd name="T24" fmla="*/ 472 w 478"/>
                <a:gd name="T25" fmla="*/ 166 h 310"/>
                <a:gd name="T26" fmla="*/ 478 w 478"/>
                <a:gd name="T27" fmla="*/ 192 h 310"/>
                <a:gd name="T28" fmla="*/ 470 w 478"/>
                <a:gd name="T29" fmla="*/ 212 h 310"/>
                <a:gd name="T30" fmla="*/ 444 w 478"/>
                <a:gd name="T31" fmla="*/ 228 h 310"/>
                <a:gd name="T32" fmla="*/ 411 w 478"/>
                <a:gd name="T33" fmla="*/ 247 h 310"/>
                <a:gd name="T34" fmla="*/ 394 w 478"/>
                <a:gd name="T35" fmla="*/ 267 h 310"/>
                <a:gd name="T36" fmla="*/ 376 w 478"/>
                <a:gd name="T37" fmla="*/ 298 h 310"/>
                <a:gd name="T38" fmla="*/ 355 w 478"/>
                <a:gd name="T39" fmla="*/ 309 h 310"/>
                <a:gd name="T40" fmla="*/ 317 w 478"/>
                <a:gd name="T41" fmla="*/ 309 h 310"/>
                <a:gd name="T42" fmla="*/ 276 w 478"/>
                <a:gd name="T43" fmla="*/ 296 h 310"/>
                <a:gd name="T44" fmla="*/ 268 w 478"/>
                <a:gd name="T45" fmla="*/ 294 h 310"/>
                <a:gd name="T46" fmla="*/ 238 w 478"/>
                <a:gd name="T47" fmla="*/ 285 h 310"/>
                <a:gd name="T48" fmla="*/ 210 w 478"/>
                <a:gd name="T49" fmla="*/ 270 h 310"/>
                <a:gd name="T50" fmla="*/ 184 w 478"/>
                <a:gd name="T51" fmla="*/ 263 h 310"/>
                <a:gd name="T52" fmla="*/ 177 w 478"/>
                <a:gd name="T53" fmla="*/ 263 h 310"/>
                <a:gd name="T54" fmla="*/ 142 w 478"/>
                <a:gd name="T55" fmla="*/ 265 h 310"/>
                <a:gd name="T56" fmla="*/ 134 w 478"/>
                <a:gd name="T57" fmla="*/ 265 h 310"/>
                <a:gd name="T58" fmla="*/ 112 w 478"/>
                <a:gd name="T59" fmla="*/ 268 h 310"/>
                <a:gd name="T60" fmla="*/ 72 w 478"/>
                <a:gd name="T61" fmla="*/ 265 h 310"/>
                <a:gd name="T62" fmla="*/ 50 w 478"/>
                <a:gd name="T63" fmla="*/ 254 h 310"/>
                <a:gd name="T64" fmla="*/ 31 w 478"/>
                <a:gd name="T65" fmla="*/ 247 h 310"/>
                <a:gd name="T66" fmla="*/ 20 w 478"/>
                <a:gd name="T67" fmla="*/ 243 h 310"/>
                <a:gd name="T68" fmla="*/ 12 w 478"/>
                <a:gd name="T69" fmla="*/ 242 h 310"/>
                <a:gd name="T70" fmla="*/ 1 w 478"/>
                <a:gd name="T71" fmla="*/ 234 h 310"/>
                <a:gd name="T72" fmla="*/ 14 w 478"/>
                <a:gd name="T73" fmla="*/ 220 h 310"/>
                <a:gd name="T74" fmla="*/ 44 w 478"/>
                <a:gd name="T75" fmla="*/ 193 h 310"/>
                <a:gd name="T76" fmla="*/ 82 w 478"/>
                <a:gd name="T77" fmla="*/ 168 h 310"/>
                <a:gd name="T78" fmla="*/ 127 w 478"/>
                <a:gd name="T79" fmla="*/ 149 h 310"/>
                <a:gd name="T80" fmla="*/ 154 w 478"/>
                <a:gd name="T81" fmla="*/ 125 h 310"/>
                <a:gd name="T82" fmla="*/ 167 w 478"/>
                <a:gd name="T83" fmla="*/ 85 h 310"/>
                <a:gd name="T84" fmla="*/ 164 w 478"/>
                <a:gd name="T85" fmla="*/ 36 h 3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78"/>
                <a:gd name="T130" fmla="*/ 0 h 310"/>
                <a:gd name="T131" fmla="*/ 478 w 478"/>
                <a:gd name="T132" fmla="*/ 310 h 31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78" h="310">
                  <a:moveTo>
                    <a:pt x="156" y="15"/>
                  </a:moveTo>
                  <a:lnTo>
                    <a:pt x="172" y="8"/>
                  </a:lnTo>
                  <a:lnTo>
                    <a:pt x="185" y="3"/>
                  </a:lnTo>
                  <a:lnTo>
                    <a:pt x="200" y="1"/>
                  </a:lnTo>
                  <a:lnTo>
                    <a:pt x="213" y="0"/>
                  </a:lnTo>
                  <a:lnTo>
                    <a:pt x="230" y="1"/>
                  </a:lnTo>
                  <a:lnTo>
                    <a:pt x="244" y="2"/>
                  </a:lnTo>
                  <a:lnTo>
                    <a:pt x="259" y="6"/>
                  </a:lnTo>
                  <a:lnTo>
                    <a:pt x="277" y="14"/>
                  </a:lnTo>
                  <a:lnTo>
                    <a:pt x="291" y="23"/>
                  </a:lnTo>
                  <a:lnTo>
                    <a:pt x="305" y="35"/>
                  </a:lnTo>
                  <a:lnTo>
                    <a:pt x="316" y="47"/>
                  </a:lnTo>
                  <a:lnTo>
                    <a:pt x="328" y="63"/>
                  </a:lnTo>
                  <a:lnTo>
                    <a:pt x="336" y="71"/>
                  </a:lnTo>
                  <a:lnTo>
                    <a:pt x="348" y="76"/>
                  </a:lnTo>
                  <a:lnTo>
                    <a:pt x="372" y="79"/>
                  </a:lnTo>
                  <a:lnTo>
                    <a:pt x="414" y="82"/>
                  </a:lnTo>
                  <a:lnTo>
                    <a:pt x="426" y="84"/>
                  </a:lnTo>
                  <a:lnTo>
                    <a:pt x="437" y="89"/>
                  </a:lnTo>
                  <a:lnTo>
                    <a:pt x="445" y="94"/>
                  </a:lnTo>
                  <a:lnTo>
                    <a:pt x="450" y="102"/>
                  </a:lnTo>
                  <a:lnTo>
                    <a:pt x="453" y="113"/>
                  </a:lnTo>
                  <a:lnTo>
                    <a:pt x="456" y="125"/>
                  </a:lnTo>
                  <a:lnTo>
                    <a:pt x="458" y="137"/>
                  </a:lnTo>
                  <a:lnTo>
                    <a:pt x="463" y="148"/>
                  </a:lnTo>
                  <a:lnTo>
                    <a:pt x="472" y="166"/>
                  </a:lnTo>
                  <a:lnTo>
                    <a:pt x="476" y="179"/>
                  </a:lnTo>
                  <a:lnTo>
                    <a:pt x="478" y="192"/>
                  </a:lnTo>
                  <a:lnTo>
                    <a:pt x="475" y="202"/>
                  </a:lnTo>
                  <a:lnTo>
                    <a:pt x="470" y="212"/>
                  </a:lnTo>
                  <a:lnTo>
                    <a:pt x="463" y="218"/>
                  </a:lnTo>
                  <a:lnTo>
                    <a:pt x="444" y="228"/>
                  </a:lnTo>
                  <a:lnTo>
                    <a:pt x="424" y="237"/>
                  </a:lnTo>
                  <a:lnTo>
                    <a:pt x="411" y="247"/>
                  </a:lnTo>
                  <a:lnTo>
                    <a:pt x="401" y="256"/>
                  </a:lnTo>
                  <a:lnTo>
                    <a:pt x="394" y="267"/>
                  </a:lnTo>
                  <a:lnTo>
                    <a:pt x="384" y="287"/>
                  </a:lnTo>
                  <a:lnTo>
                    <a:pt x="376" y="298"/>
                  </a:lnTo>
                  <a:lnTo>
                    <a:pt x="366" y="305"/>
                  </a:lnTo>
                  <a:lnTo>
                    <a:pt x="355" y="309"/>
                  </a:lnTo>
                  <a:lnTo>
                    <a:pt x="337" y="310"/>
                  </a:lnTo>
                  <a:lnTo>
                    <a:pt x="317" y="309"/>
                  </a:lnTo>
                  <a:lnTo>
                    <a:pt x="298" y="305"/>
                  </a:lnTo>
                  <a:lnTo>
                    <a:pt x="276" y="296"/>
                  </a:lnTo>
                  <a:lnTo>
                    <a:pt x="268" y="294"/>
                  </a:lnTo>
                  <a:lnTo>
                    <a:pt x="254" y="290"/>
                  </a:lnTo>
                  <a:lnTo>
                    <a:pt x="238" y="285"/>
                  </a:lnTo>
                  <a:lnTo>
                    <a:pt x="227" y="280"/>
                  </a:lnTo>
                  <a:lnTo>
                    <a:pt x="210" y="270"/>
                  </a:lnTo>
                  <a:lnTo>
                    <a:pt x="199" y="265"/>
                  </a:lnTo>
                  <a:lnTo>
                    <a:pt x="184" y="263"/>
                  </a:lnTo>
                  <a:lnTo>
                    <a:pt x="177" y="263"/>
                  </a:lnTo>
                  <a:lnTo>
                    <a:pt x="161" y="263"/>
                  </a:lnTo>
                  <a:lnTo>
                    <a:pt x="142" y="265"/>
                  </a:lnTo>
                  <a:lnTo>
                    <a:pt x="134" y="265"/>
                  </a:lnTo>
                  <a:lnTo>
                    <a:pt x="112" y="268"/>
                  </a:lnTo>
                  <a:lnTo>
                    <a:pt x="84" y="267"/>
                  </a:lnTo>
                  <a:lnTo>
                    <a:pt x="72" y="265"/>
                  </a:lnTo>
                  <a:lnTo>
                    <a:pt x="60" y="261"/>
                  </a:lnTo>
                  <a:lnTo>
                    <a:pt x="50" y="254"/>
                  </a:lnTo>
                  <a:lnTo>
                    <a:pt x="41" y="250"/>
                  </a:lnTo>
                  <a:lnTo>
                    <a:pt x="31" y="247"/>
                  </a:lnTo>
                  <a:lnTo>
                    <a:pt x="26" y="246"/>
                  </a:lnTo>
                  <a:lnTo>
                    <a:pt x="20" y="243"/>
                  </a:lnTo>
                  <a:lnTo>
                    <a:pt x="12" y="242"/>
                  </a:lnTo>
                  <a:lnTo>
                    <a:pt x="6" y="239"/>
                  </a:lnTo>
                  <a:lnTo>
                    <a:pt x="1" y="234"/>
                  </a:lnTo>
                  <a:lnTo>
                    <a:pt x="0" y="229"/>
                  </a:lnTo>
                  <a:lnTo>
                    <a:pt x="14" y="220"/>
                  </a:lnTo>
                  <a:lnTo>
                    <a:pt x="27" y="209"/>
                  </a:lnTo>
                  <a:lnTo>
                    <a:pt x="44" y="193"/>
                  </a:lnTo>
                  <a:lnTo>
                    <a:pt x="61" y="179"/>
                  </a:lnTo>
                  <a:lnTo>
                    <a:pt x="82" y="168"/>
                  </a:lnTo>
                  <a:lnTo>
                    <a:pt x="103" y="159"/>
                  </a:lnTo>
                  <a:lnTo>
                    <a:pt x="127" y="149"/>
                  </a:lnTo>
                  <a:lnTo>
                    <a:pt x="143" y="139"/>
                  </a:lnTo>
                  <a:lnTo>
                    <a:pt x="154" y="125"/>
                  </a:lnTo>
                  <a:lnTo>
                    <a:pt x="163" y="108"/>
                  </a:lnTo>
                  <a:lnTo>
                    <a:pt x="167" y="85"/>
                  </a:lnTo>
                  <a:lnTo>
                    <a:pt x="167" y="59"/>
                  </a:lnTo>
                  <a:lnTo>
                    <a:pt x="164" y="36"/>
                  </a:lnTo>
                  <a:lnTo>
                    <a:pt x="156" y="15"/>
                  </a:lnTo>
                  <a:close/>
                </a:path>
              </a:pathLst>
            </a:custGeom>
            <a:solidFill>
              <a:srgbClr val="00C000"/>
            </a:solidFill>
            <a:ln w="0">
              <a:solidFill>
                <a:srgbClr val="000000"/>
              </a:solidFill>
              <a:round/>
              <a:headEnd/>
              <a:tailEnd/>
            </a:ln>
          </p:spPr>
          <p:txBody>
            <a:bodyPr/>
            <a:lstStyle/>
            <a:p>
              <a:endParaRPr lang="ru-RU"/>
            </a:p>
          </p:txBody>
        </p:sp>
        <p:sp>
          <p:nvSpPr>
            <p:cNvPr id="26220" name="Freeform 24"/>
            <p:cNvSpPr>
              <a:spLocks/>
            </p:cNvSpPr>
            <p:nvPr/>
          </p:nvSpPr>
          <p:spPr bwMode="auto">
            <a:xfrm>
              <a:off x="2822" y="3686"/>
              <a:ext cx="55" cy="33"/>
            </a:xfrm>
            <a:custGeom>
              <a:avLst/>
              <a:gdLst>
                <a:gd name="T0" fmla="*/ 0 w 165"/>
                <a:gd name="T1" fmla="*/ 13 h 100"/>
                <a:gd name="T2" fmla="*/ 7 w 165"/>
                <a:gd name="T3" fmla="*/ 17 h 100"/>
                <a:gd name="T4" fmla="*/ 19 w 165"/>
                <a:gd name="T5" fmla="*/ 19 h 100"/>
                <a:gd name="T6" fmla="*/ 31 w 165"/>
                <a:gd name="T7" fmla="*/ 26 h 100"/>
                <a:gd name="T8" fmla="*/ 49 w 165"/>
                <a:gd name="T9" fmla="*/ 38 h 100"/>
                <a:gd name="T10" fmla="*/ 72 w 165"/>
                <a:gd name="T11" fmla="*/ 58 h 100"/>
                <a:gd name="T12" fmla="*/ 92 w 165"/>
                <a:gd name="T13" fmla="*/ 78 h 100"/>
                <a:gd name="T14" fmla="*/ 111 w 165"/>
                <a:gd name="T15" fmla="*/ 92 h 100"/>
                <a:gd name="T16" fmla="*/ 124 w 165"/>
                <a:gd name="T17" fmla="*/ 98 h 100"/>
                <a:gd name="T18" fmla="*/ 124 w 165"/>
                <a:gd name="T19" fmla="*/ 98 h 100"/>
                <a:gd name="T20" fmla="*/ 132 w 165"/>
                <a:gd name="T21" fmla="*/ 100 h 100"/>
                <a:gd name="T22" fmla="*/ 132 w 165"/>
                <a:gd name="T23" fmla="*/ 100 h 100"/>
                <a:gd name="T24" fmla="*/ 140 w 165"/>
                <a:gd name="T25" fmla="*/ 99 h 100"/>
                <a:gd name="T26" fmla="*/ 147 w 165"/>
                <a:gd name="T27" fmla="*/ 98 h 100"/>
                <a:gd name="T28" fmla="*/ 155 w 165"/>
                <a:gd name="T29" fmla="*/ 95 h 100"/>
                <a:gd name="T30" fmla="*/ 165 w 165"/>
                <a:gd name="T31" fmla="*/ 91 h 100"/>
                <a:gd name="T32" fmla="*/ 165 w 165"/>
                <a:gd name="T33" fmla="*/ 88 h 100"/>
                <a:gd name="T34" fmla="*/ 163 w 165"/>
                <a:gd name="T35" fmla="*/ 66 h 100"/>
                <a:gd name="T36" fmla="*/ 159 w 165"/>
                <a:gd name="T37" fmla="*/ 54 h 100"/>
                <a:gd name="T38" fmla="*/ 155 w 165"/>
                <a:gd name="T39" fmla="*/ 43 h 100"/>
                <a:gd name="T40" fmla="*/ 148 w 165"/>
                <a:gd name="T41" fmla="*/ 35 h 100"/>
                <a:gd name="T42" fmla="*/ 137 w 165"/>
                <a:gd name="T43" fmla="*/ 31 h 100"/>
                <a:gd name="T44" fmla="*/ 123 w 165"/>
                <a:gd name="T45" fmla="*/ 26 h 100"/>
                <a:gd name="T46" fmla="*/ 107 w 165"/>
                <a:gd name="T47" fmla="*/ 18 h 100"/>
                <a:gd name="T48" fmla="*/ 90 w 165"/>
                <a:gd name="T49" fmla="*/ 10 h 100"/>
                <a:gd name="T50" fmla="*/ 76 w 165"/>
                <a:gd name="T51" fmla="*/ 4 h 100"/>
                <a:gd name="T52" fmla="*/ 63 w 165"/>
                <a:gd name="T53" fmla="*/ 0 h 100"/>
                <a:gd name="T54" fmla="*/ 45 w 165"/>
                <a:gd name="T55" fmla="*/ 0 h 100"/>
                <a:gd name="T56" fmla="*/ 31 w 165"/>
                <a:gd name="T57" fmla="*/ 5 h 100"/>
                <a:gd name="T58" fmla="*/ 12 w 165"/>
                <a:gd name="T59" fmla="*/ 11 h 100"/>
                <a:gd name="T60" fmla="*/ 0 w 165"/>
                <a:gd name="T61" fmla="*/ 13 h 1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5"/>
                <a:gd name="T94" fmla="*/ 0 h 100"/>
                <a:gd name="T95" fmla="*/ 165 w 165"/>
                <a:gd name="T96" fmla="*/ 100 h 1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5" h="100">
                  <a:moveTo>
                    <a:pt x="0" y="13"/>
                  </a:moveTo>
                  <a:lnTo>
                    <a:pt x="7" y="17"/>
                  </a:lnTo>
                  <a:lnTo>
                    <a:pt x="19" y="19"/>
                  </a:lnTo>
                  <a:lnTo>
                    <a:pt x="31" y="26"/>
                  </a:lnTo>
                  <a:lnTo>
                    <a:pt x="49" y="38"/>
                  </a:lnTo>
                  <a:lnTo>
                    <a:pt x="72" y="58"/>
                  </a:lnTo>
                  <a:lnTo>
                    <a:pt x="92" y="78"/>
                  </a:lnTo>
                  <a:lnTo>
                    <a:pt x="111" y="92"/>
                  </a:lnTo>
                  <a:lnTo>
                    <a:pt x="124" y="98"/>
                  </a:lnTo>
                  <a:lnTo>
                    <a:pt x="132" y="100"/>
                  </a:lnTo>
                  <a:lnTo>
                    <a:pt x="140" y="99"/>
                  </a:lnTo>
                  <a:lnTo>
                    <a:pt x="147" y="98"/>
                  </a:lnTo>
                  <a:lnTo>
                    <a:pt x="155" y="95"/>
                  </a:lnTo>
                  <a:lnTo>
                    <a:pt x="165" y="91"/>
                  </a:lnTo>
                  <a:lnTo>
                    <a:pt x="165" y="88"/>
                  </a:lnTo>
                  <a:lnTo>
                    <a:pt x="163" y="66"/>
                  </a:lnTo>
                  <a:lnTo>
                    <a:pt x="159" y="54"/>
                  </a:lnTo>
                  <a:lnTo>
                    <a:pt x="155" y="43"/>
                  </a:lnTo>
                  <a:lnTo>
                    <a:pt x="148" y="35"/>
                  </a:lnTo>
                  <a:lnTo>
                    <a:pt x="137" y="31"/>
                  </a:lnTo>
                  <a:lnTo>
                    <a:pt x="123" y="26"/>
                  </a:lnTo>
                  <a:lnTo>
                    <a:pt x="107" y="18"/>
                  </a:lnTo>
                  <a:lnTo>
                    <a:pt x="90" y="10"/>
                  </a:lnTo>
                  <a:lnTo>
                    <a:pt x="76" y="4"/>
                  </a:lnTo>
                  <a:lnTo>
                    <a:pt x="63" y="0"/>
                  </a:lnTo>
                  <a:lnTo>
                    <a:pt x="45" y="0"/>
                  </a:lnTo>
                  <a:lnTo>
                    <a:pt x="31" y="5"/>
                  </a:lnTo>
                  <a:lnTo>
                    <a:pt x="12" y="11"/>
                  </a:lnTo>
                  <a:lnTo>
                    <a:pt x="0" y="13"/>
                  </a:lnTo>
                  <a:close/>
                </a:path>
              </a:pathLst>
            </a:custGeom>
            <a:solidFill>
              <a:srgbClr val="00C000"/>
            </a:solidFill>
            <a:ln w="0">
              <a:solidFill>
                <a:srgbClr val="000000"/>
              </a:solidFill>
              <a:round/>
              <a:headEnd/>
              <a:tailEnd/>
            </a:ln>
          </p:spPr>
          <p:txBody>
            <a:bodyPr/>
            <a:lstStyle/>
            <a:p>
              <a:endParaRPr lang="ru-RU"/>
            </a:p>
          </p:txBody>
        </p:sp>
        <p:sp>
          <p:nvSpPr>
            <p:cNvPr id="26221" name="Freeform 25"/>
            <p:cNvSpPr>
              <a:spLocks/>
            </p:cNvSpPr>
            <p:nvPr/>
          </p:nvSpPr>
          <p:spPr bwMode="auto">
            <a:xfrm>
              <a:off x="3030" y="3615"/>
              <a:ext cx="56" cy="71"/>
            </a:xfrm>
            <a:custGeom>
              <a:avLst/>
              <a:gdLst>
                <a:gd name="T0" fmla="*/ 0 w 166"/>
                <a:gd name="T1" fmla="*/ 213 h 213"/>
                <a:gd name="T2" fmla="*/ 14 w 166"/>
                <a:gd name="T3" fmla="*/ 204 h 213"/>
                <a:gd name="T4" fmla="*/ 27 w 166"/>
                <a:gd name="T5" fmla="*/ 193 h 213"/>
                <a:gd name="T6" fmla="*/ 44 w 166"/>
                <a:gd name="T7" fmla="*/ 177 h 213"/>
                <a:gd name="T8" fmla="*/ 60 w 166"/>
                <a:gd name="T9" fmla="*/ 163 h 213"/>
                <a:gd name="T10" fmla="*/ 81 w 166"/>
                <a:gd name="T11" fmla="*/ 152 h 213"/>
                <a:gd name="T12" fmla="*/ 102 w 166"/>
                <a:gd name="T13" fmla="*/ 143 h 213"/>
                <a:gd name="T14" fmla="*/ 126 w 166"/>
                <a:gd name="T15" fmla="*/ 133 h 213"/>
                <a:gd name="T16" fmla="*/ 142 w 166"/>
                <a:gd name="T17" fmla="*/ 123 h 213"/>
                <a:gd name="T18" fmla="*/ 153 w 166"/>
                <a:gd name="T19" fmla="*/ 109 h 213"/>
                <a:gd name="T20" fmla="*/ 162 w 166"/>
                <a:gd name="T21" fmla="*/ 94 h 213"/>
                <a:gd name="T22" fmla="*/ 166 w 166"/>
                <a:gd name="T23" fmla="*/ 71 h 213"/>
                <a:gd name="T24" fmla="*/ 166 w 166"/>
                <a:gd name="T25" fmla="*/ 44 h 213"/>
                <a:gd name="T26" fmla="*/ 163 w 166"/>
                <a:gd name="T27" fmla="*/ 21 h 213"/>
                <a:gd name="T28" fmla="*/ 155 w 166"/>
                <a:gd name="T29" fmla="*/ 0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6"/>
                <a:gd name="T46" fmla="*/ 0 h 213"/>
                <a:gd name="T47" fmla="*/ 166 w 166"/>
                <a:gd name="T48" fmla="*/ 213 h 2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6" h="213">
                  <a:moveTo>
                    <a:pt x="0" y="213"/>
                  </a:moveTo>
                  <a:lnTo>
                    <a:pt x="14" y="204"/>
                  </a:lnTo>
                  <a:lnTo>
                    <a:pt x="27" y="193"/>
                  </a:lnTo>
                  <a:lnTo>
                    <a:pt x="44" y="177"/>
                  </a:lnTo>
                  <a:lnTo>
                    <a:pt x="60" y="163"/>
                  </a:lnTo>
                  <a:lnTo>
                    <a:pt x="81" y="152"/>
                  </a:lnTo>
                  <a:lnTo>
                    <a:pt x="102" y="143"/>
                  </a:lnTo>
                  <a:lnTo>
                    <a:pt x="126" y="133"/>
                  </a:lnTo>
                  <a:lnTo>
                    <a:pt x="142" y="123"/>
                  </a:lnTo>
                  <a:lnTo>
                    <a:pt x="153" y="109"/>
                  </a:lnTo>
                  <a:lnTo>
                    <a:pt x="162" y="94"/>
                  </a:lnTo>
                  <a:lnTo>
                    <a:pt x="166" y="71"/>
                  </a:lnTo>
                  <a:lnTo>
                    <a:pt x="166" y="44"/>
                  </a:lnTo>
                  <a:lnTo>
                    <a:pt x="163" y="21"/>
                  </a:lnTo>
                  <a:lnTo>
                    <a:pt x="155" y="0"/>
                  </a:lnTo>
                </a:path>
              </a:pathLst>
            </a:custGeom>
            <a:noFill/>
            <a:ln w="0">
              <a:solidFill>
                <a:srgbClr val="000000"/>
              </a:solidFill>
              <a:round/>
              <a:headEnd/>
              <a:tailEnd/>
            </a:ln>
          </p:spPr>
          <p:txBody>
            <a:bodyPr/>
            <a:lstStyle/>
            <a:p>
              <a:endParaRPr lang="ru-RU"/>
            </a:p>
          </p:txBody>
        </p:sp>
        <p:sp>
          <p:nvSpPr>
            <p:cNvPr id="26222" name="Freeform 26"/>
            <p:cNvSpPr>
              <a:spLocks/>
            </p:cNvSpPr>
            <p:nvPr/>
          </p:nvSpPr>
          <p:spPr bwMode="auto">
            <a:xfrm>
              <a:off x="3009" y="2533"/>
              <a:ext cx="116" cy="105"/>
            </a:xfrm>
            <a:custGeom>
              <a:avLst/>
              <a:gdLst>
                <a:gd name="T0" fmla="*/ 102 w 348"/>
                <a:gd name="T1" fmla="*/ 278 h 315"/>
                <a:gd name="T2" fmla="*/ 149 w 348"/>
                <a:gd name="T3" fmla="*/ 249 h 315"/>
                <a:gd name="T4" fmla="*/ 173 w 348"/>
                <a:gd name="T5" fmla="*/ 220 h 315"/>
                <a:gd name="T6" fmla="*/ 180 w 348"/>
                <a:gd name="T7" fmla="*/ 180 h 315"/>
                <a:gd name="T8" fmla="*/ 220 w 348"/>
                <a:gd name="T9" fmla="*/ 150 h 315"/>
                <a:gd name="T10" fmla="*/ 281 w 348"/>
                <a:gd name="T11" fmla="*/ 123 h 315"/>
                <a:gd name="T12" fmla="*/ 307 w 348"/>
                <a:gd name="T13" fmla="*/ 81 h 315"/>
                <a:gd name="T14" fmla="*/ 332 w 348"/>
                <a:gd name="T15" fmla="*/ 31 h 315"/>
                <a:gd name="T16" fmla="*/ 333 w 348"/>
                <a:gd name="T17" fmla="*/ 17 h 315"/>
                <a:gd name="T18" fmla="*/ 309 w 348"/>
                <a:gd name="T19" fmla="*/ 47 h 315"/>
                <a:gd name="T20" fmla="*/ 286 w 348"/>
                <a:gd name="T21" fmla="*/ 98 h 315"/>
                <a:gd name="T22" fmla="*/ 263 w 348"/>
                <a:gd name="T23" fmla="*/ 99 h 315"/>
                <a:gd name="T24" fmla="*/ 243 w 348"/>
                <a:gd name="T25" fmla="*/ 63 h 315"/>
                <a:gd name="T26" fmla="*/ 232 w 348"/>
                <a:gd name="T27" fmla="*/ 21 h 315"/>
                <a:gd name="T28" fmla="*/ 236 w 348"/>
                <a:gd name="T29" fmla="*/ 2 h 315"/>
                <a:gd name="T30" fmla="*/ 224 w 348"/>
                <a:gd name="T31" fmla="*/ 8 h 315"/>
                <a:gd name="T32" fmla="*/ 227 w 348"/>
                <a:gd name="T33" fmla="*/ 34 h 315"/>
                <a:gd name="T34" fmla="*/ 238 w 348"/>
                <a:gd name="T35" fmla="*/ 79 h 315"/>
                <a:gd name="T36" fmla="*/ 249 w 348"/>
                <a:gd name="T37" fmla="*/ 108 h 315"/>
                <a:gd name="T38" fmla="*/ 230 w 348"/>
                <a:gd name="T39" fmla="*/ 116 h 315"/>
                <a:gd name="T40" fmla="*/ 195 w 348"/>
                <a:gd name="T41" fmla="*/ 119 h 315"/>
                <a:gd name="T42" fmla="*/ 165 w 348"/>
                <a:gd name="T43" fmla="*/ 137 h 315"/>
                <a:gd name="T44" fmla="*/ 148 w 348"/>
                <a:gd name="T45" fmla="*/ 129 h 315"/>
                <a:gd name="T46" fmla="*/ 123 w 348"/>
                <a:gd name="T47" fmla="*/ 113 h 315"/>
                <a:gd name="T48" fmla="*/ 97 w 348"/>
                <a:gd name="T49" fmla="*/ 90 h 315"/>
                <a:gd name="T50" fmla="*/ 87 w 348"/>
                <a:gd name="T51" fmla="*/ 84 h 315"/>
                <a:gd name="T52" fmla="*/ 104 w 348"/>
                <a:gd name="T53" fmla="*/ 112 h 315"/>
                <a:gd name="T54" fmla="*/ 135 w 348"/>
                <a:gd name="T55" fmla="*/ 132 h 315"/>
                <a:gd name="T56" fmla="*/ 139 w 348"/>
                <a:gd name="T57" fmla="*/ 147 h 315"/>
                <a:gd name="T58" fmla="*/ 101 w 348"/>
                <a:gd name="T59" fmla="*/ 156 h 315"/>
                <a:gd name="T60" fmla="*/ 81 w 348"/>
                <a:gd name="T61" fmla="*/ 177 h 315"/>
                <a:gd name="T62" fmla="*/ 76 w 348"/>
                <a:gd name="T63" fmla="*/ 161 h 315"/>
                <a:gd name="T64" fmla="*/ 58 w 348"/>
                <a:gd name="T65" fmla="*/ 130 h 315"/>
                <a:gd name="T66" fmla="*/ 54 w 348"/>
                <a:gd name="T67" fmla="*/ 74 h 315"/>
                <a:gd name="T68" fmla="*/ 59 w 348"/>
                <a:gd name="T69" fmla="*/ 36 h 315"/>
                <a:gd name="T70" fmla="*/ 58 w 348"/>
                <a:gd name="T71" fmla="*/ 21 h 315"/>
                <a:gd name="T72" fmla="*/ 48 w 348"/>
                <a:gd name="T73" fmla="*/ 40 h 315"/>
                <a:gd name="T74" fmla="*/ 44 w 348"/>
                <a:gd name="T75" fmla="*/ 71 h 315"/>
                <a:gd name="T76" fmla="*/ 42 w 348"/>
                <a:gd name="T77" fmla="*/ 113 h 315"/>
                <a:gd name="T78" fmla="*/ 28 w 348"/>
                <a:gd name="T79" fmla="*/ 131 h 315"/>
                <a:gd name="T80" fmla="*/ 16 w 348"/>
                <a:gd name="T81" fmla="*/ 92 h 315"/>
                <a:gd name="T82" fmla="*/ 17 w 348"/>
                <a:gd name="T83" fmla="*/ 59 h 315"/>
                <a:gd name="T84" fmla="*/ 5 w 348"/>
                <a:gd name="T85" fmla="*/ 34 h 315"/>
                <a:gd name="T86" fmla="*/ 2 w 348"/>
                <a:gd name="T87" fmla="*/ 63 h 315"/>
                <a:gd name="T88" fmla="*/ 2 w 348"/>
                <a:gd name="T89" fmla="*/ 116 h 315"/>
                <a:gd name="T90" fmla="*/ 22 w 348"/>
                <a:gd name="T91" fmla="*/ 170 h 315"/>
                <a:gd name="T92" fmla="*/ 24 w 348"/>
                <a:gd name="T93" fmla="*/ 228 h 315"/>
                <a:gd name="T94" fmla="*/ 3 w 348"/>
                <a:gd name="T95" fmla="*/ 271 h 31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8"/>
                <a:gd name="T145" fmla="*/ 0 h 315"/>
                <a:gd name="T146" fmla="*/ 348 w 348"/>
                <a:gd name="T147" fmla="*/ 315 h 31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8" h="315">
                  <a:moveTo>
                    <a:pt x="90" y="315"/>
                  </a:moveTo>
                  <a:lnTo>
                    <a:pt x="94" y="290"/>
                  </a:lnTo>
                  <a:lnTo>
                    <a:pt x="102" y="278"/>
                  </a:lnTo>
                  <a:lnTo>
                    <a:pt x="115" y="267"/>
                  </a:lnTo>
                  <a:lnTo>
                    <a:pt x="133" y="258"/>
                  </a:lnTo>
                  <a:lnTo>
                    <a:pt x="149" y="249"/>
                  </a:lnTo>
                  <a:lnTo>
                    <a:pt x="163" y="239"/>
                  </a:lnTo>
                  <a:lnTo>
                    <a:pt x="170" y="232"/>
                  </a:lnTo>
                  <a:lnTo>
                    <a:pt x="173" y="220"/>
                  </a:lnTo>
                  <a:lnTo>
                    <a:pt x="174" y="200"/>
                  </a:lnTo>
                  <a:lnTo>
                    <a:pt x="176" y="190"/>
                  </a:lnTo>
                  <a:lnTo>
                    <a:pt x="180" y="180"/>
                  </a:lnTo>
                  <a:lnTo>
                    <a:pt x="189" y="169"/>
                  </a:lnTo>
                  <a:lnTo>
                    <a:pt x="204" y="158"/>
                  </a:lnTo>
                  <a:lnTo>
                    <a:pt x="220" y="150"/>
                  </a:lnTo>
                  <a:lnTo>
                    <a:pt x="241" y="142"/>
                  </a:lnTo>
                  <a:lnTo>
                    <a:pt x="262" y="133"/>
                  </a:lnTo>
                  <a:lnTo>
                    <a:pt x="281" y="123"/>
                  </a:lnTo>
                  <a:lnTo>
                    <a:pt x="291" y="112"/>
                  </a:lnTo>
                  <a:lnTo>
                    <a:pt x="299" y="100"/>
                  </a:lnTo>
                  <a:lnTo>
                    <a:pt x="307" y="81"/>
                  </a:lnTo>
                  <a:lnTo>
                    <a:pt x="316" y="58"/>
                  </a:lnTo>
                  <a:lnTo>
                    <a:pt x="323" y="42"/>
                  </a:lnTo>
                  <a:lnTo>
                    <a:pt x="332" y="31"/>
                  </a:lnTo>
                  <a:lnTo>
                    <a:pt x="341" y="23"/>
                  </a:lnTo>
                  <a:lnTo>
                    <a:pt x="348" y="19"/>
                  </a:lnTo>
                  <a:lnTo>
                    <a:pt x="333" y="17"/>
                  </a:lnTo>
                  <a:lnTo>
                    <a:pt x="326" y="23"/>
                  </a:lnTo>
                  <a:lnTo>
                    <a:pt x="317" y="34"/>
                  </a:lnTo>
                  <a:lnTo>
                    <a:pt x="309" y="47"/>
                  </a:lnTo>
                  <a:lnTo>
                    <a:pt x="303" y="66"/>
                  </a:lnTo>
                  <a:lnTo>
                    <a:pt x="294" y="84"/>
                  </a:lnTo>
                  <a:lnTo>
                    <a:pt x="286" y="98"/>
                  </a:lnTo>
                  <a:lnTo>
                    <a:pt x="274" y="108"/>
                  </a:lnTo>
                  <a:lnTo>
                    <a:pt x="266" y="112"/>
                  </a:lnTo>
                  <a:lnTo>
                    <a:pt x="263" y="99"/>
                  </a:lnTo>
                  <a:lnTo>
                    <a:pt x="258" y="88"/>
                  </a:lnTo>
                  <a:lnTo>
                    <a:pt x="250" y="75"/>
                  </a:lnTo>
                  <a:lnTo>
                    <a:pt x="243" y="63"/>
                  </a:lnTo>
                  <a:lnTo>
                    <a:pt x="239" y="48"/>
                  </a:lnTo>
                  <a:lnTo>
                    <a:pt x="237" y="34"/>
                  </a:lnTo>
                  <a:lnTo>
                    <a:pt x="232" y="21"/>
                  </a:lnTo>
                  <a:lnTo>
                    <a:pt x="231" y="14"/>
                  </a:lnTo>
                  <a:lnTo>
                    <a:pt x="232" y="8"/>
                  </a:lnTo>
                  <a:lnTo>
                    <a:pt x="236" y="2"/>
                  </a:lnTo>
                  <a:lnTo>
                    <a:pt x="228" y="0"/>
                  </a:lnTo>
                  <a:lnTo>
                    <a:pt x="224" y="8"/>
                  </a:lnTo>
                  <a:lnTo>
                    <a:pt x="224" y="14"/>
                  </a:lnTo>
                  <a:lnTo>
                    <a:pt x="224" y="21"/>
                  </a:lnTo>
                  <a:lnTo>
                    <a:pt x="227" y="34"/>
                  </a:lnTo>
                  <a:lnTo>
                    <a:pt x="230" y="51"/>
                  </a:lnTo>
                  <a:lnTo>
                    <a:pt x="232" y="66"/>
                  </a:lnTo>
                  <a:lnTo>
                    <a:pt x="238" y="79"/>
                  </a:lnTo>
                  <a:lnTo>
                    <a:pt x="244" y="91"/>
                  </a:lnTo>
                  <a:lnTo>
                    <a:pt x="249" y="102"/>
                  </a:lnTo>
                  <a:lnTo>
                    <a:pt x="249" y="108"/>
                  </a:lnTo>
                  <a:lnTo>
                    <a:pt x="247" y="111"/>
                  </a:lnTo>
                  <a:lnTo>
                    <a:pt x="241" y="114"/>
                  </a:lnTo>
                  <a:lnTo>
                    <a:pt x="230" y="116"/>
                  </a:lnTo>
                  <a:lnTo>
                    <a:pt x="216" y="115"/>
                  </a:lnTo>
                  <a:lnTo>
                    <a:pt x="203" y="116"/>
                  </a:lnTo>
                  <a:lnTo>
                    <a:pt x="195" y="119"/>
                  </a:lnTo>
                  <a:lnTo>
                    <a:pt x="186" y="124"/>
                  </a:lnTo>
                  <a:lnTo>
                    <a:pt x="178" y="131"/>
                  </a:lnTo>
                  <a:lnTo>
                    <a:pt x="165" y="137"/>
                  </a:lnTo>
                  <a:lnTo>
                    <a:pt x="152" y="145"/>
                  </a:lnTo>
                  <a:lnTo>
                    <a:pt x="151" y="136"/>
                  </a:lnTo>
                  <a:lnTo>
                    <a:pt x="148" y="129"/>
                  </a:lnTo>
                  <a:lnTo>
                    <a:pt x="141" y="123"/>
                  </a:lnTo>
                  <a:lnTo>
                    <a:pt x="133" y="116"/>
                  </a:lnTo>
                  <a:lnTo>
                    <a:pt x="123" y="113"/>
                  </a:lnTo>
                  <a:lnTo>
                    <a:pt x="112" y="108"/>
                  </a:lnTo>
                  <a:lnTo>
                    <a:pt x="104" y="99"/>
                  </a:lnTo>
                  <a:lnTo>
                    <a:pt x="97" y="90"/>
                  </a:lnTo>
                  <a:lnTo>
                    <a:pt x="94" y="81"/>
                  </a:lnTo>
                  <a:lnTo>
                    <a:pt x="87" y="84"/>
                  </a:lnTo>
                  <a:lnTo>
                    <a:pt x="90" y="91"/>
                  </a:lnTo>
                  <a:lnTo>
                    <a:pt x="95" y="102"/>
                  </a:lnTo>
                  <a:lnTo>
                    <a:pt x="104" y="112"/>
                  </a:lnTo>
                  <a:lnTo>
                    <a:pt x="115" y="120"/>
                  </a:lnTo>
                  <a:lnTo>
                    <a:pt x="128" y="126"/>
                  </a:lnTo>
                  <a:lnTo>
                    <a:pt x="135" y="132"/>
                  </a:lnTo>
                  <a:lnTo>
                    <a:pt x="141" y="142"/>
                  </a:lnTo>
                  <a:lnTo>
                    <a:pt x="141" y="144"/>
                  </a:lnTo>
                  <a:lnTo>
                    <a:pt x="139" y="147"/>
                  </a:lnTo>
                  <a:lnTo>
                    <a:pt x="128" y="150"/>
                  </a:lnTo>
                  <a:lnTo>
                    <a:pt x="113" y="153"/>
                  </a:lnTo>
                  <a:lnTo>
                    <a:pt x="101" y="156"/>
                  </a:lnTo>
                  <a:lnTo>
                    <a:pt x="92" y="160"/>
                  </a:lnTo>
                  <a:lnTo>
                    <a:pt x="85" y="168"/>
                  </a:lnTo>
                  <a:lnTo>
                    <a:pt x="81" y="177"/>
                  </a:lnTo>
                  <a:lnTo>
                    <a:pt x="78" y="191"/>
                  </a:lnTo>
                  <a:lnTo>
                    <a:pt x="77" y="167"/>
                  </a:lnTo>
                  <a:lnTo>
                    <a:pt x="76" y="161"/>
                  </a:lnTo>
                  <a:lnTo>
                    <a:pt x="73" y="156"/>
                  </a:lnTo>
                  <a:lnTo>
                    <a:pt x="66" y="146"/>
                  </a:lnTo>
                  <a:lnTo>
                    <a:pt x="58" y="130"/>
                  </a:lnTo>
                  <a:lnTo>
                    <a:pt x="52" y="110"/>
                  </a:lnTo>
                  <a:lnTo>
                    <a:pt x="52" y="90"/>
                  </a:lnTo>
                  <a:lnTo>
                    <a:pt x="54" y="74"/>
                  </a:lnTo>
                  <a:lnTo>
                    <a:pt x="54" y="70"/>
                  </a:lnTo>
                  <a:lnTo>
                    <a:pt x="56" y="48"/>
                  </a:lnTo>
                  <a:lnTo>
                    <a:pt x="59" y="36"/>
                  </a:lnTo>
                  <a:lnTo>
                    <a:pt x="63" y="25"/>
                  </a:lnTo>
                  <a:lnTo>
                    <a:pt x="70" y="17"/>
                  </a:lnTo>
                  <a:lnTo>
                    <a:pt x="58" y="21"/>
                  </a:lnTo>
                  <a:lnTo>
                    <a:pt x="54" y="29"/>
                  </a:lnTo>
                  <a:lnTo>
                    <a:pt x="48" y="40"/>
                  </a:lnTo>
                  <a:lnTo>
                    <a:pt x="46" y="54"/>
                  </a:lnTo>
                  <a:lnTo>
                    <a:pt x="44" y="71"/>
                  </a:lnTo>
                  <a:lnTo>
                    <a:pt x="44" y="81"/>
                  </a:lnTo>
                  <a:lnTo>
                    <a:pt x="42" y="98"/>
                  </a:lnTo>
                  <a:lnTo>
                    <a:pt x="42" y="113"/>
                  </a:lnTo>
                  <a:lnTo>
                    <a:pt x="40" y="125"/>
                  </a:lnTo>
                  <a:lnTo>
                    <a:pt x="37" y="142"/>
                  </a:lnTo>
                  <a:lnTo>
                    <a:pt x="28" y="131"/>
                  </a:lnTo>
                  <a:lnTo>
                    <a:pt x="23" y="119"/>
                  </a:lnTo>
                  <a:lnTo>
                    <a:pt x="18" y="108"/>
                  </a:lnTo>
                  <a:lnTo>
                    <a:pt x="16" y="92"/>
                  </a:lnTo>
                  <a:lnTo>
                    <a:pt x="16" y="78"/>
                  </a:lnTo>
                  <a:lnTo>
                    <a:pt x="16" y="66"/>
                  </a:lnTo>
                  <a:lnTo>
                    <a:pt x="17" y="59"/>
                  </a:lnTo>
                  <a:lnTo>
                    <a:pt x="20" y="43"/>
                  </a:lnTo>
                  <a:lnTo>
                    <a:pt x="22" y="34"/>
                  </a:lnTo>
                  <a:lnTo>
                    <a:pt x="5" y="34"/>
                  </a:lnTo>
                  <a:lnTo>
                    <a:pt x="4" y="47"/>
                  </a:lnTo>
                  <a:lnTo>
                    <a:pt x="2" y="63"/>
                  </a:lnTo>
                  <a:lnTo>
                    <a:pt x="0" y="79"/>
                  </a:lnTo>
                  <a:lnTo>
                    <a:pt x="0" y="96"/>
                  </a:lnTo>
                  <a:lnTo>
                    <a:pt x="2" y="116"/>
                  </a:lnTo>
                  <a:lnTo>
                    <a:pt x="8" y="134"/>
                  </a:lnTo>
                  <a:lnTo>
                    <a:pt x="16" y="154"/>
                  </a:lnTo>
                  <a:lnTo>
                    <a:pt x="22" y="170"/>
                  </a:lnTo>
                  <a:lnTo>
                    <a:pt x="25" y="188"/>
                  </a:lnTo>
                  <a:lnTo>
                    <a:pt x="26" y="206"/>
                  </a:lnTo>
                  <a:lnTo>
                    <a:pt x="24" y="228"/>
                  </a:lnTo>
                  <a:lnTo>
                    <a:pt x="20" y="246"/>
                  </a:lnTo>
                  <a:lnTo>
                    <a:pt x="12" y="262"/>
                  </a:lnTo>
                  <a:lnTo>
                    <a:pt x="3" y="271"/>
                  </a:lnTo>
                  <a:lnTo>
                    <a:pt x="90" y="315"/>
                  </a:lnTo>
                  <a:close/>
                </a:path>
              </a:pathLst>
            </a:custGeom>
            <a:solidFill>
              <a:srgbClr val="008080"/>
            </a:solidFill>
            <a:ln w="0">
              <a:solidFill>
                <a:srgbClr val="800000"/>
              </a:solidFill>
              <a:round/>
              <a:headEnd/>
              <a:tailEnd/>
            </a:ln>
          </p:spPr>
          <p:txBody>
            <a:bodyPr/>
            <a:lstStyle/>
            <a:p>
              <a:endParaRPr lang="ru-RU"/>
            </a:p>
          </p:txBody>
        </p:sp>
        <p:sp>
          <p:nvSpPr>
            <p:cNvPr id="26223" name="Freeform 27"/>
            <p:cNvSpPr>
              <a:spLocks/>
            </p:cNvSpPr>
            <p:nvPr/>
          </p:nvSpPr>
          <p:spPr bwMode="auto">
            <a:xfrm>
              <a:off x="2970" y="2623"/>
              <a:ext cx="101" cy="160"/>
            </a:xfrm>
            <a:custGeom>
              <a:avLst/>
              <a:gdLst>
                <a:gd name="T0" fmla="*/ 94 w 304"/>
                <a:gd name="T1" fmla="*/ 42 h 479"/>
                <a:gd name="T2" fmla="*/ 92 w 304"/>
                <a:gd name="T3" fmla="*/ 66 h 479"/>
                <a:gd name="T4" fmla="*/ 75 w 304"/>
                <a:gd name="T5" fmla="*/ 93 h 479"/>
                <a:gd name="T6" fmla="*/ 66 w 304"/>
                <a:gd name="T7" fmla="*/ 128 h 479"/>
                <a:gd name="T8" fmla="*/ 72 w 304"/>
                <a:gd name="T9" fmla="*/ 163 h 479"/>
                <a:gd name="T10" fmla="*/ 74 w 304"/>
                <a:gd name="T11" fmla="*/ 183 h 479"/>
                <a:gd name="T12" fmla="*/ 65 w 304"/>
                <a:gd name="T13" fmla="*/ 213 h 479"/>
                <a:gd name="T14" fmla="*/ 64 w 304"/>
                <a:gd name="T15" fmla="*/ 255 h 479"/>
                <a:gd name="T16" fmla="*/ 63 w 304"/>
                <a:gd name="T17" fmla="*/ 292 h 479"/>
                <a:gd name="T18" fmla="*/ 70 w 304"/>
                <a:gd name="T19" fmla="*/ 329 h 479"/>
                <a:gd name="T20" fmla="*/ 71 w 304"/>
                <a:gd name="T21" fmla="*/ 380 h 479"/>
                <a:gd name="T22" fmla="*/ 61 w 304"/>
                <a:gd name="T23" fmla="*/ 416 h 479"/>
                <a:gd name="T24" fmla="*/ 36 w 304"/>
                <a:gd name="T25" fmla="*/ 439 h 479"/>
                <a:gd name="T26" fmla="*/ 19 w 304"/>
                <a:gd name="T27" fmla="*/ 453 h 479"/>
                <a:gd name="T28" fmla="*/ 59 w 304"/>
                <a:gd name="T29" fmla="*/ 453 h 479"/>
                <a:gd name="T30" fmla="*/ 96 w 304"/>
                <a:gd name="T31" fmla="*/ 462 h 479"/>
                <a:gd name="T32" fmla="*/ 121 w 304"/>
                <a:gd name="T33" fmla="*/ 462 h 479"/>
                <a:gd name="T34" fmla="*/ 138 w 304"/>
                <a:gd name="T35" fmla="*/ 446 h 479"/>
                <a:gd name="T36" fmla="*/ 142 w 304"/>
                <a:gd name="T37" fmla="*/ 446 h 479"/>
                <a:gd name="T38" fmla="*/ 138 w 304"/>
                <a:gd name="T39" fmla="*/ 475 h 479"/>
                <a:gd name="T40" fmla="*/ 145 w 304"/>
                <a:gd name="T41" fmla="*/ 471 h 479"/>
                <a:gd name="T42" fmla="*/ 164 w 304"/>
                <a:gd name="T43" fmla="*/ 448 h 479"/>
                <a:gd name="T44" fmla="*/ 192 w 304"/>
                <a:gd name="T45" fmla="*/ 434 h 479"/>
                <a:gd name="T46" fmla="*/ 231 w 304"/>
                <a:gd name="T47" fmla="*/ 432 h 479"/>
                <a:gd name="T48" fmla="*/ 267 w 304"/>
                <a:gd name="T49" fmla="*/ 438 h 479"/>
                <a:gd name="T50" fmla="*/ 304 w 304"/>
                <a:gd name="T51" fmla="*/ 446 h 479"/>
                <a:gd name="T52" fmla="*/ 274 w 304"/>
                <a:gd name="T53" fmla="*/ 427 h 479"/>
                <a:gd name="T54" fmla="*/ 262 w 304"/>
                <a:gd name="T55" fmla="*/ 412 h 479"/>
                <a:gd name="T56" fmla="*/ 241 w 304"/>
                <a:gd name="T57" fmla="*/ 368 h 479"/>
                <a:gd name="T58" fmla="*/ 226 w 304"/>
                <a:gd name="T59" fmla="*/ 324 h 479"/>
                <a:gd name="T60" fmla="*/ 200 w 304"/>
                <a:gd name="T61" fmla="*/ 279 h 479"/>
                <a:gd name="T62" fmla="*/ 161 w 304"/>
                <a:gd name="T63" fmla="*/ 217 h 479"/>
                <a:gd name="T64" fmla="*/ 158 w 304"/>
                <a:gd name="T65" fmla="*/ 179 h 479"/>
                <a:gd name="T66" fmla="*/ 165 w 304"/>
                <a:gd name="T67" fmla="*/ 144 h 479"/>
                <a:gd name="T68" fmla="*/ 184 w 304"/>
                <a:gd name="T69" fmla="*/ 111 h 479"/>
                <a:gd name="T70" fmla="*/ 196 w 304"/>
                <a:gd name="T71" fmla="*/ 88 h 479"/>
                <a:gd name="T72" fmla="*/ 208 w 304"/>
                <a:gd name="T73" fmla="*/ 44 h 479"/>
                <a:gd name="T74" fmla="*/ 88 w 304"/>
                <a:gd name="T75" fmla="*/ 29 h 47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04"/>
                <a:gd name="T115" fmla="*/ 0 h 479"/>
                <a:gd name="T116" fmla="*/ 304 w 304"/>
                <a:gd name="T117" fmla="*/ 479 h 47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04" h="479">
                  <a:moveTo>
                    <a:pt x="88" y="29"/>
                  </a:moveTo>
                  <a:lnTo>
                    <a:pt x="94" y="42"/>
                  </a:lnTo>
                  <a:lnTo>
                    <a:pt x="96" y="55"/>
                  </a:lnTo>
                  <a:lnTo>
                    <a:pt x="92" y="66"/>
                  </a:lnTo>
                  <a:lnTo>
                    <a:pt x="84" y="79"/>
                  </a:lnTo>
                  <a:lnTo>
                    <a:pt x="75" y="93"/>
                  </a:lnTo>
                  <a:lnTo>
                    <a:pt x="68" y="110"/>
                  </a:lnTo>
                  <a:lnTo>
                    <a:pt x="66" y="128"/>
                  </a:lnTo>
                  <a:lnTo>
                    <a:pt x="67" y="146"/>
                  </a:lnTo>
                  <a:lnTo>
                    <a:pt x="72" y="163"/>
                  </a:lnTo>
                  <a:lnTo>
                    <a:pt x="75" y="175"/>
                  </a:lnTo>
                  <a:lnTo>
                    <a:pt x="74" y="183"/>
                  </a:lnTo>
                  <a:lnTo>
                    <a:pt x="68" y="199"/>
                  </a:lnTo>
                  <a:lnTo>
                    <a:pt x="65" y="213"/>
                  </a:lnTo>
                  <a:lnTo>
                    <a:pt x="63" y="231"/>
                  </a:lnTo>
                  <a:lnTo>
                    <a:pt x="64" y="255"/>
                  </a:lnTo>
                  <a:lnTo>
                    <a:pt x="63" y="274"/>
                  </a:lnTo>
                  <a:lnTo>
                    <a:pt x="63" y="292"/>
                  </a:lnTo>
                  <a:lnTo>
                    <a:pt x="67" y="313"/>
                  </a:lnTo>
                  <a:lnTo>
                    <a:pt x="70" y="329"/>
                  </a:lnTo>
                  <a:lnTo>
                    <a:pt x="72" y="350"/>
                  </a:lnTo>
                  <a:lnTo>
                    <a:pt x="71" y="380"/>
                  </a:lnTo>
                  <a:lnTo>
                    <a:pt x="66" y="400"/>
                  </a:lnTo>
                  <a:lnTo>
                    <a:pt x="61" y="416"/>
                  </a:lnTo>
                  <a:lnTo>
                    <a:pt x="50" y="428"/>
                  </a:lnTo>
                  <a:lnTo>
                    <a:pt x="36" y="439"/>
                  </a:lnTo>
                  <a:lnTo>
                    <a:pt x="0" y="458"/>
                  </a:lnTo>
                  <a:lnTo>
                    <a:pt x="19" y="453"/>
                  </a:lnTo>
                  <a:lnTo>
                    <a:pt x="38" y="451"/>
                  </a:lnTo>
                  <a:lnTo>
                    <a:pt x="59" y="453"/>
                  </a:lnTo>
                  <a:lnTo>
                    <a:pt x="78" y="458"/>
                  </a:lnTo>
                  <a:lnTo>
                    <a:pt x="96" y="462"/>
                  </a:lnTo>
                  <a:lnTo>
                    <a:pt x="110" y="464"/>
                  </a:lnTo>
                  <a:lnTo>
                    <a:pt x="121" y="462"/>
                  </a:lnTo>
                  <a:lnTo>
                    <a:pt x="130" y="456"/>
                  </a:lnTo>
                  <a:lnTo>
                    <a:pt x="138" y="446"/>
                  </a:lnTo>
                  <a:lnTo>
                    <a:pt x="146" y="426"/>
                  </a:lnTo>
                  <a:lnTo>
                    <a:pt x="142" y="446"/>
                  </a:lnTo>
                  <a:lnTo>
                    <a:pt x="141" y="459"/>
                  </a:lnTo>
                  <a:lnTo>
                    <a:pt x="138" y="475"/>
                  </a:lnTo>
                  <a:lnTo>
                    <a:pt x="138" y="479"/>
                  </a:lnTo>
                  <a:lnTo>
                    <a:pt x="145" y="471"/>
                  </a:lnTo>
                  <a:lnTo>
                    <a:pt x="154" y="459"/>
                  </a:lnTo>
                  <a:lnTo>
                    <a:pt x="164" y="448"/>
                  </a:lnTo>
                  <a:lnTo>
                    <a:pt x="178" y="438"/>
                  </a:lnTo>
                  <a:lnTo>
                    <a:pt x="192" y="434"/>
                  </a:lnTo>
                  <a:lnTo>
                    <a:pt x="212" y="432"/>
                  </a:lnTo>
                  <a:lnTo>
                    <a:pt x="231" y="432"/>
                  </a:lnTo>
                  <a:lnTo>
                    <a:pt x="251" y="435"/>
                  </a:lnTo>
                  <a:lnTo>
                    <a:pt x="267" y="438"/>
                  </a:lnTo>
                  <a:lnTo>
                    <a:pt x="288" y="441"/>
                  </a:lnTo>
                  <a:lnTo>
                    <a:pt x="304" y="446"/>
                  </a:lnTo>
                  <a:lnTo>
                    <a:pt x="288" y="438"/>
                  </a:lnTo>
                  <a:lnTo>
                    <a:pt x="274" y="427"/>
                  </a:lnTo>
                  <a:lnTo>
                    <a:pt x="266" y="419"/>
                  </a:lnTo>
                  <a:lnTo>
                    <a:pt x="262" y="412"/>
                  </a:lnTo>
                  <a:lnTo>
                    <a:pt x="248" y="390"/>
                  </a:lnTo>
                  <a:lnTo>
                    <a:pt x="241" y="368"/>
                  </a:lnTo>
                  <a:lnTo>
                    <a:pt x="234" y="346"/>
                  </a:lnTo>
                  <a:lnTo>
                    <a:pt x="226" y="324"/>
                  </a:lnTo>
                  <a:lnTo>
                    <a:pt x="215" y="304"/>
                  </a:lnTo>
                  <a:lnTo>
                    <a:pt x="200" y="279"/>
                  </a:lnTo>
                  <a:lnTo>
                    <a:pt x="179" y="250"/>
                  </a:lnTo>
                  <a:lnTo>
                    <a:pt x="161" y="217"/>
                  </a:lnTo>
                  <a:lnTo>
                    <a:pt x="158" y="198"/>
                  </a:lnTo>
                  <a:lnTo>
                    <a:pt x="158" y="179"/>
                  </a:lnTo>
                  <a:lnTo>
                    <a:pt x="161" y="159"/>
                  </a:lnTo>
                  <a:lnTo>
                    <a:pt x="165" y="144"/>
                  </a:lnTo>
                  <a:lnTo>
                    <a:pt x="174" y="125"/>
                  </a:lnTo>
                  <a:lnTo>
                    <a:pt x="184" y="111"/>
                  </a:lnTo>
                  <a:lnTo>
                    <a:pt x="191" y="99"/>
                  </a:lnTo>
                  <a:lnTo>
                    <a:pt x="196" y="88"/>
                  </a:lnTo>
                  <a:lnTo>
                    <a:pt x="201" y="62"/>
                  </a:lnTo>
                  <a:lnTo>
                    <a:pt x="208" y="44"/>
                  </a:lnTo>
                  <a:lnTo>
                    <a:pt x="121" y="0"/>
                  </a:lnTo>
                  <a:lnTo>
                    <a:pt x="88" y="29"/>
                  </a:lnTo>
                  <a:close/>
                </a:path>
              </a:pathLst>
            </a:custGeom>
            <a:solidFill>
              <a:srgbClr val="008080"/>
            </a:solidFill>
            <a:ln w="0">
              <a:solidFill>
                <a:srgbClr val="800000"/>
              </a:solidFill>
              <a:round/>
              <a:headEnd/>
              <a:tailEnd/>
            </a:ln>
          </p:spPr>
          <p:txBody>
            <a:bodyPr/>
            <a:lstStyle/>
            <a:p>
              <a:endParaRPr lang="ru-RU"/>
            </a:p>
          </p:txBody>
        </p:sp>
        <p:sp>
          <p:nvSpPr>
            <p:cNvPr id="26224" name="Freeform 28"/>
            <p:cNvSpPr>
              <a:spLocks/>
            </p:cNvSpPr>
            <p:nvPr/>
          </p:nvSpPr>
          <p:spPr bwMode="auto">
            <a:xfrm>
              <a:off x="2783" y="2532"/>
              <a:ext cx="228" cy="101"/>
            </a:xfrm>
            <a:custGeom>
              <a:avLst/>
              <a:gdLst>
                <a:gd name="T0" fmla="*/ 594 w 683"/>
                <a:gd name="T1" fmla="*/ 261 h 303"/>
                <a:gd name="T2" fmla="*/ 504 w 683"/>
                <a:gd name="T3" fmla="*/ 235 h 303"/>
                <a:gd name="T4" fmla="*/ 437 w 683"/>
                <a:gd name="T5" fmla="*/ 194 h 303"/>
                <a:gd name="T6" fmla="*/ 375 w 683"/>
                <a:gd name="T7" fmla="*/ 145 h 303"/>
                <a:gd name="T8" fmla="*/ 296 w 683"/>
                <a:gd name="T9" fmla="*/ 135 h 303"/>
                <a:gd name="T10" fmla="*/ 199 w 683"/>
                <a:gd name="T11" fmla="*/ 149 h 303"/>
                <a:gd name="T12" fmla="*/ 124 w 683"/>
                <a:gd name="T13" fmla="*/ 129 h 303"/>
                <a:gd name="T14" fmla="*/ 64 w 683"/>
                <a:gd name="T15" fmla="*/ 92 h 303"/>
                <a:gd name="T16" fmla="*/ 9 w 683"/>
                <a:gd name="T17" fmla="*/ 70 h 303"/>
                <a:gd name="T18" fmla="*/ 11 w 683"/>
                <a:gd name="T19" fmla="*/ 59 h 303"/>
                <a:gd name="T20" fmla="*/ 70 w 683"/>
                <a:gd name="T21" fmla="*/ 84 h 303"/>
                <a:gd name="T22" fmla="*/ 91 w 683"/>
                <a:gd name="T23" fmla="*/ 66 h 303"/>
                <a:gd name="T24" fmla="*/ 98 w 683"/>
                <a:gd name="T25" fmla="*/ 18 h 303"/>
                <a:gd name="T26" fmla="*/ 104 w 683"/>
                <a:gd name="T27" fmla="*/ 82 h 303"/>
                <a:gd name="T28" fmla="*/ 142 w 683"/>
                <a:gd name="T29" fmla="*/ 108 h 303"/>
                <a:gd name="T30" fmla="*/ 175 w 683"/>
                <a:gd name="T31" fmla="*/ 106 h 303"/>
                <a:gd name="T32" fmla="*/ 137 w 683"/>
                <a:gd name="T33" fmla="*/ 58 h 303"/>
                <a:gd name="T34" fmla="*/ 141 w 683"/>
                <a:gd name="T35" fmla="*/ 22 h 303"/>
                <a:gd name="T36" fmla="*/ 151 w 683"/>
                <a:gd name="T37" fmla="*/ 70 h 303"/>
                <a:gd name="T38" fmla="*/ 205 w 683"/>
                <a:gd name="T39" fmla="*/ 110 h 303"/>
                <a:gd name="T40" fmla="*/ 275 w 683"/>
                <a:gd name="T41" fmla="*/ 94 h 303"/>
                <a:gd name="T42" fmla="*/ 350 w 683"/>
                <a:gd name="T43" fmla="*/ 94 h 303"/>
                <a:gd name="T44" fmla="*/ 287 w 683"/>
                <a:gd name="T45" fmla="*/ 56 h 303"/>
                <a:gd name="T46" fmla="*/ 266 w 683"/>
                <a:gd name="T47" fmla="*/ 33 h 303"/>
                <a:gd name="T48" fmla="*/ 250 w 683"/>
                <a:gd name="T49" fmla="*/ 1 h 303"/>
                <a:gd name="T50" fmla="*/ 267 w 683"/>
                <a:gd name="T51" fmla="*/ 18 h 303"/>
                <a:gd name="T52" fmla="*/ 293 w 683"/>
                <a:gd name="T53" fmla="*/ 49 h 303"/>
                <a:gd name="T54" fmla="*/ 354 w 683"/>
                <a:gd name="T55" fmla="*/ 82 h 303"/>
                <a:gd name="T56" fmla="*/ 366 w 683"/>
                <a:gd name="T57" fmla="*/ 54 h 303"/>
                <a:gd name="T58" fmla="*/ 369 w 683"/>
                <a:gd name="T59" fmla="*/ 18 h 303"/>
                <a:gd name="T60" fmla="*/ 380 w 683"/>
                <a:gd name="T61" fmla="*/ 40 h 303"/>
                <a:gd name="T62" fmla="*/ 389 w 683"/>
                <a:gd name="T63" fmla="*/ 102 h 303"/>
                <a:gd name="T64" fmla="*/ 455 w 683"/>
                <a:gd name="T65" fmla="*/ 135 h 303"/>
                <a:gd name="T66" fmla="*/ 501 w 683"/>
                <a:gd name="T67" fmla="*/ 162 h 303"/>
                <a:gd name="T68" fmla="*/ 584 w 683"/>
                <a:gd name="T69" fmla="*/ 194 h 303"/>
                <a:gd name="T70" fmla="*/ 621 w 683"/>
                <a:gd name="T71" fmla="*/ 212 h 303"/>
                <a:gd name="T72" fmla="*/ 583 w 683"/>
                <a:gd name="T73" fmla="*/ 168 h 303"/>
                <a:gd name="T74" fmla="*/ 559 w 683"/>
                <a:gd name="T75" fmla="*/ 118 h 303"/>
                <a:gd name="T76" fmla="*/ 568 w 683"/>
                <a:gd name="T77" fmla="*/ 74 h 303"/>
                <a:gd name="T78" fmla="*/ 531 w 683"/>
                <a:gd name="T79" fmla="*/ 34 h 303"/>
                <a:gd name="T80" fmla="*/ 561 w 683"/>
                <a:gd name="T81" fmla="*/ 49 h 303"/>
                <a:gd name="T82" fmla="*/ 578 w 683"/>
                <a:gd name="T83" fmla="*/ 94 h 303"/>
                <a:gd name="T84" fmla="*/ 602 w 683"/>
                <a:gd name="T85" fmla="*/ 42 h 303"/>
                <a:gd name="T86" fmla="*/ 614 w 683"/>
                <a:gd name="T87" fmla="*/ 48 h 303"/>
                <a:gd name="T88" fmla="*/ 587 w 683"/>
                <a:gd name="T89" fmla="*/ 111 h 303"/>
                <a:gd name="T90" fmla="*/ 595 w 683"/>
                <a:gd name="T91" fmla="*/ 159 h 303"/>
                <a:gd name="T92" fmla="*/ 646 w 683"/>
                <a:gd name="T93" fmla="*/ 211 h 303"/>
                <a:gd name="T94" fmla="*/ 679 w 683"/>
                <a:gd name="T95" fmla="*/ 261 h 30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83"/>
                <a:gd name="T145" fmla="*/ 0 h 303"/>
                <a:gd name="T146" fmla="*/ 683 w 683"/>
                <a:gd name="T147" fmla="*/ 303 h 30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83" h="303">
                  <a:moveTo>
                    <a:pt x="650" y="303"/>
                  </a:moveTo>
                  <a:lnTo>
                    <a:pt x="640" y="292"/>
                  </a:lnTo>
                  <a:lnTo>
                    <a:pt x="618" y="275"/>
                  </a:lnTo>
                  <a:lnTo>
                    <a:pt x="594" y="261"/>
                  </a:lnTo>
                  <a:lnTo>
                    <a:pt x="567" y="249"/>
                  </a:lnTo>
                  <a:lnTo>
                    <a:pt x="544" y="243"/>
                  </a:lnTo>
                  <a:lnTo>
                    <a:pt x="524" y="239"/>
                  </a:lnTo>
                  <a:lnTo>
                    <a:pt x="504" y="235"/>
                  </a:lnTo>
                  <a:lnTo>
                    <a:pt x="485" y="227"/>
                  </a:lnTo>
                  <a:lnTo>
                    <a:pt x="466" y="217"/>
                  </a:lnTo>
                  <a:lnTo>
                    <a:pt x="454" y="208"/>
                  </a:lnTo>
                  <a:lnTo>
                    <a:pt x="437" y="194"/>
                  </a:lnTo>
                  <a:lnTo>
                    <a:pt x="421" y="178"/>
                  </a:lnTo>
                  <a:lnTo>
                    <a:pt x="403" y="161"/>
                  </a:lnTo>
                  <a:lnTo>
                    <a:pt x="390" y="151"/>
                  </a:lnTo>
                  <a:lnTo>
                    <a:pt x="375" y="145"/>
                  </a:lnTo>
                  <a:lnTo>
                    <a:pt x="357" y="139"/>
                  </a:lnTo>
                  <a:lnTo>
                    <a:pt x="338" y="136"/>
                  </a:lnTo>
                  <a:lnTo>
                    <a:pt x="317" y="135"/>
                  </a:lnTo>
                  <a:lnTo>
                    <a:pt x="296" y="135"/>
                  </a:lnTo>
                  <a:lnTo>
                    <a:pt x="271" y="137"/>
                  </a:lnTo>
                  <a:lnTo>
                    <a:pt x="247" y="140"/>
                  </a:lnTo>
                  <a:lnTo>
                    <a:pt x="224" y="146"/>
                  </a:lnTo>
                  <a:lnTo>
                    <a:pt x="199" y="149"/>
                  </a:lnTo>
                  <a:lnTo>
                    <a:pt x="179" y="148"/>
                  </a:lnTo>
                  <a:lnTo>
                    <a:pt x="158" y="145"/>
                  </a:lnTo>
                  <a:lnTo>
                    <a:pt x="140" y="139"/>
                  </a:lnTo>
                  <a:lnTo>
                    <a:pt x="124" y="129"/>
                  </a:lnTo>
                  <a:lnTo>
                    <a:pt x="108" y="116"/>
                  </a:lnTo>
                  <a:lnTo>
                    <a:pt x="94" y="105"/>
                  </a:lnTo>
                  <a:lnTo>
                    <a:pt x="80" y="97"/>
                  </a:lnTo>
                  <a:lnTo>
                    <a:pt x="64" y="92"/>
                  </a:lnTo>
                  <a:lnTo>
                    <a:pt x="46" y="87"/>
                  </a:lnTo>
                  <a:lnTo>
                    <a:pt x="26" y="80"/>
                  </a:lnTo>
                  <a:lnTo>
                    <a:pt x="15" y="76"/>
                  </a:lnTo>
                  <a:lnTo>
                    <a:pt x="9" y="70"/>
                  </a:lnTo>
                  <a:lnTo>
                    <a:pt x="4" y="66"/>
                  </a:lnTo>
                  <a:lnTo>
                    <a:pt x="0" y="51"/>
                  </a:lnTo>
                  <a:lnTo>
                    <a:pt x="7" y="49"/>
                  </a:lnTo>
                  <a:lnTo>
                    <a:pt x="11" y="59"/>
                  </a:lnTo>
                  <a:lnTo>
                    <a:pt x="15" y="67"/>
                  </a:lnTo>
                  <a:lnTo>
                    <a:pt x="24" y="70"/>
                  </a:lnTo>
                  <a:lnTo>
                    <a:pt x="46" y="77"/>
                  </a:lnTo>
                  <a:lnTo>
                    <a:pt x="70" y="84"/>
                  </a:lnTo>
                  <a:lnTo>
                    <a:pt x="86" y="88"/>
                  </a:lnTo>
                  <a:lnTo>
                    <a:pt x="92" y="90"/>
                  </a:lnTo>
                  <a:lnTo>
                    <a:pt x="91" y="79"/>
                  </a:lnTo>
                  <a:lnTo>
                    <a:pt x="91" y="66"/>
                  </a:lnTo>
                  <a:lnTo>
                    <a:pt x="91" y="49"/>
                  </a:lnTo>
                  <a:lnTo>
                    <a:pt x="92" y="32"/>
                  </a:lnTo>
                  <a:lnTo>
                    <a:pt x="92" y="18"/>
                  </a:lnTo>
                  <a:lnTo>
                    <a:pt x="98" y="18"/>
                  </a:lnTo>
                  <a:lnTo>
                    <a:pt x="97" y="31"/>
                  </a:lnTo>
                  <a:lnTo>
                    <a:pt x="97" y="49"/>
                  </a:lnTo>
                  <a:lnTo>
                    <a:pt x="100" y="67"/>
                  </a:lnTo>
                  <a:lnTo>
                    <a:pt x="104" y="82"/>
                  </a:lnTo>
                  <a:lnTo>
                    <a:pt x="111" y="91"/>
                  </a:lnTo>
                  <a:lnTo>
                    <a:pt x="118" y="96"/>
                  </a:lnTo>
                  <a:lnTo>
                    <a:pt x="129" y="103"/>
                  </a:lnTo>
                  <a:lnTo>
                    <a:pt x="142" y="108"/>
                  </a:lnTo>
                  <a:lnTo>
                    <a:pt x="158" y="112"/>
                  </a:lnTo>
                  <a:lnTo>
                    <a:pt x="175" y="115"/>
                  </a:lnTo>
                  <a:lnTo>
                    <a:pt x="187" y="115"/>
                  </a:lnTo>
                  <a:lnTo>
                    <a:pt x="175" y="106"/>
                  </a:lnTo>
                  <a:lnTo>
                    <a:pt x="161" y="95"/>
                  </a:lnTo>
                  <a:lnTo>
                    <a:pt x="150" y="84"/>
                  </a:lnTo>
                  <a:lnTo>
                    <a:pt x="141" y="70"/>
                  </a:lnTo>
                  <a:lnTo>
                    <a:pt x="137" y="58"/>
                  </a:lnTo>
                  <a:lnTo>
                    <a:pt x="134" y="43"/>
                  </a:lnTo>
                  <a:lnTo>
                    <a:pt x="132" y="32"/>
                  </a:lnTo>
                  <a:lnTo>
                    <a:pt x="134" y="21"/>
                  </a:lnTo>
                  <a:lnTo>
                    <a:pt x="141" y="22"/>
                  </a:lnTo>
                  <a:lnTo>
                    <a:pt x="141" y="28"/>
                  </a:lnTo>
                  <a:lnTo>
                    <a:pt x="141" y="44"/>
                  </a:lnTo>
                  <a:lnTo>
                    <a:pt x="145" y="58"/>
                  </a:lnTo>
                  <a:lnTo>
                    <a:pt x="151" y="70"/>
                  </a:lnTo>
                  <a:lnTo>
                    <a:pt x="162" y="82"/>
                  </a:lnTo>
                  <a:lnTo>
                    <a:pt x="174" y="93"/>
                  </a:lnTo>
                  <a:lnTo>
                    <a:pt x="190" y="102"/>
                  </a:lnTo>
                  <a:lnTo>
                    <a:pt x="205" y="110"/>
                  </a:lnTo>
                  <a:lnTo>
                    <a:pt x="219" y="112"/>
                  </a:lnTo>
                  <a:lnTo>
                    <a:pt x="236" y="106"/>
                  </a:lnTo>
                  <a:lnTo>
                    <a:pt x="254" y="100"/>
                  </a:lnTo>
                  <a:lnTo>
                    <a:pt x="275" y="94"/>
                  </a:lnTo>
                  <a:lnTo>
                    <a:pt x="298" y="90"/>
                  </a:lnTo>
                  <a:lnTo>
                    <a:pt x="312" y="90"/>
                  </a:lnTo>
                  <a:lnTo>
                    <a:pt x="329" y="91"/>
                  </a:lnTo>
                  <a:lnTo>
                    <a:pt x="350" y="94"/>
                  </a:lnTo>
                  <a:lnTo>
                    <a:pt x="329" y="78"/>
                  </a:lnTo>
                  <a:lnTo>
                    <a:pt x="317" y="69"/>
                  </a:lnTo>
                  <a:lnTo>
                    <a:pt x="301" y="61"/>
                  </a:lnTo>
                  <a:lnTo>
                    <a:pt x="287" y="56"/>
                  </a:lnTo>
                  <a:lnTo>
                    <a:pt x="279" y="50"/>
                  </a:lnTo>
                  <a:lnTo>
                    <a:pt x="274" y="47"/>
                  </a:lnTo>
                  <a:lnTo>
                    <a:pt x="272" y="43"/>
                  </a:lnTo>
                  <a:lnTo>
                    <a:pt x="266" y="33"/>
                  </a:lnTo>
                  <a:lnTo>
                    <a:pt x="262" y="22"/>
                  </a:lnTo>
                  <a:lnTo>
                    <a:pt x="258" y="13"/>
                  </a:lnTo>
                  <a:lnTo>
                    <a:pt x="250" y="1"/>
                  </a:lnTo>
                  <a:lnTo>
                    <a:pt x="255" y="0"/>
                  </a:lnTo>
                  <a:lnTo>
                    <a:pt x="263" y="10"/>
                  </a:lnTo>
                  <a:lnTo>
                    <a:pt x="267" y="18"/>
                  </a:lnTo>
                  <a:lnTo>
                    <a:pt x="272" y="27"/>
                  </a:lnTo>
                  <a:lnTo>
                    <a:pt x="275" y="35"/>
                  </a:lnTo>
                  <a:lnTo>
                    <a:pt x="283" y="43"/>
                  </a:lnTo>
                  <a:lnTo>
                    <a:pt x="293" y="49"/>
                  </a:lnTo>
                  <a:lnTo>
                    <a:pt x="308" y="57"/>
                  </a:lnTo>
                  <a:lnTo>
                    <a:pt x="326" y="63"/>
                  </a:lnTo>
                  <a:lnTo>
                    <a:pt x="342" y="74"/>
                  </a:lnTo>
                  <a:lnTo>
                    <a:pt x="354" y="82"/>
                  </a:lnTo>
                  <a:lnTo>
                    <a:pt x="371" y="94"/>
                  </a:lnTo>
                  <a:lnTo>
                    <a:pt x="366" y="78"/>
                  </a:lnTo>
                  <a:lnTo>
                    <a:pt x="364" y="65"/>
                  </a:lnTo>
                  <a:lnTo>
                    <a:pt x="366" y="54"/>
                  </a:lnTo>
                  <a:lnTo>
                    <a:pt x="369" y="40"/>
                  </a:lnTo>
                  <a:lnTo>
                    <a:pt x="371" y="28"/>
                  </a:lnTo>
                  <a:lnTo>
                    <a:pt x="369" y="18"/>
                  </a:lnTo>
                  <a:lnTo>
                    <a:pt x="382" y="23"/>
                  </a:lnTo>
                  <a:lnTo>
                    <a:pt x="382" y="27"/>
                  </a:lnTo>
                  <a:lnTo>
                    <a:pt x="380" y="40"/>
                  </a:lnTo>
                  <a:lnTo>
                    <a:pt x="377" y="57"/>
                  </a:lnTo>
                  <a:lnTo>
                    <a:pt x="377" y="70"/>
                  </a:lnTo>
                  <a:lnTo>
                    <a:pt x="382" y="85"/>
                  </a:lnTo>
                  <a:lnTo>
                    <a:pt x="389" y="102"/>
                  </a:lnTo>
                  <a:lnTo>
                    <a:pt x="397" y="112"/>
                  </a:lnTo>
                  <a:lnTo>
                    <a:pt x="409" y="119"/>
                  </a:lnTo>
                  <a:lnTo>
                    <a:pt x="424" y="126"/>
                  </a:lnTo>
                  <a:lnTo>
                    <a:pt x="455" y="135"/>
                  </a:lnTo>
                  <a:lnTo>
                    <a:pt x="478" y="145"/>
                  </a:lnTo>
                  <a:lnTo>
                    <a:pt x="486" y="150"/>
                  </a:lnTo>
                  <a:lnTo>
                    <a:pt x="493" y="158"/>
                  </a:lnTo>
                  <a:lnTo>
                    <a:pt x="501" y="162"/>
                  </a:lnTo>
                  <a:lnTo>
                    <a:pt x="509" y="166"/>
                  </a:lnTo>
                  <a:lnTo>
                    <a:pt x="540" y="175"/>
                  </a:lnTo>
                  <a:lnTo>
                    <a:pt x="565" y="185"/>
                  </a:lnTo>
                  <a:lnTo>
                    <a:pt x="584" y="194"/>
                  </a:lnTo>
                  <a:lnTo>
                    <a:pt x="609" y="206"/>
                  </a:lnTo>
                  <a:lnTo>
                    <a:pt x="621" y="216"/>
                  </a:lnTo>
                  <a:lnTo>
                    <a:pt x="621" y="212"/>
                  </a:lnTo>
                  <a:lnTo>
                    <a:pt x="616" y="203"/>
                  </a:lnTo>
                  <a:lnTo>
                    <a:pt x="609" y="191"/>
                  </a:lnTo>
                  <a:lnTo>
                    <a:pt x="595" y="178"/>
                  </a:lnTo>
                  <a:lnTo>
                    <a:pt x="583" y="168"/>
                  </a:lnTo>
                  <a:lnTo>
                    <a:pt x="574" y="159"/>
                  </a:lnTo>
                  <a:lnTo>
                    <a:pt x="566" y="148"/>
                  </a:lnTo>
                  <a:lnTo>
                    <a:pt x="560" y="135"/>
                  </a:lnTo>
                  <a:lnTo>
                    <a:pt x="559" y="118"/>
                  </a:lnTo>
                  <a:lnTo>
                    <a:pt x="561" y="102"/>
                  </a:lnTo>
                  <a:lnTo>
                    <a:pt x="566" y="90"/>
                  </a:lnTo>
                  <a:lnTo>
                    <a:pt x="567" y="82"/>
                  </a:lnTo>
                  <a:lnTo>
                    <a:pt x="568" y="74"/>
                  </a:lnTo>
                  <a:lnTo>
                    <a:pt x="565" y="67"/>
                  </a:lnTo>
                  <a:lnTo>
                    <a:pt x="560" y="60"/>
                  </a:lnTo>
                  <a:lnTo>
                    <a:pt x="546" y="49"/>
                  </a:lnTo>
                  <a:lnTo>
                    <a:pt x="531" y="34"/>
                  </a:lnTo>
                  <a:lnTo>
                    <a:pt x="541" y="32"/>
                  </a:lnTo>
                  <a:lnTo>
                    <a:pt x="550" y="42"/>
                  </a:lnTo>
                  <a:lnTo>
                    <a:pt x="561" y="49"/>
                  </a:lnTo>
                  <a:lnTo>
                    <a:pt x="568" y="57"/>
                  </a:lnTo>
                  <a:lnTo>
                    <a:pt x="576" y="67"/>
                  </a:lnTo>
                  <a:lnTo>
                    <a:pt x="578" y="77"/>
                  </a:lnTo>
                  <a:lnTo>
                    <a:pt x="578" y="94"/>
                  </a:lnTo>
                  <a:lnTo>
                    <a:pt x="584" y="82"/>
                  </a:lnTo>
                  <a:lnTo>
                    <a:pt x="592" y="68"/>
                  </a:lnTo>
                  <a:lnTo>
                    <a:pt x="598" y="52"/>
                  </a:lnTo>
                  <a:lnTo>
                    <a:pt x="602" y="42"/>
                  </a:lnTo>
                  <a:lnTo>
                    <a:pt x="608" y="32"/>
                  </a:lnTo>
                  <a:lnTo>
                    <a:pt x="614" y="34"/>
                  </a:lnTo>
                  <a:lnTo>
                    <a:pt x="620" y="39"/>
                  </a:lnTo>
                  <a:lnTo>
                    <a:pt x="614" y="48"/>
                  </a:lnTo>
                  <a:lnTo>
                    <a:pt x="608" y="63"/>
                  </a:lnTo>
                  <a:lnTo>
                    <a:pt x="601" y="80"/>
                  </a:lnTo>
                  <a:lnTo>
                    <a:pt x="593" y="97"/>
                  </a:lnTo>
                  <a:lnTo>
                    <a:pt x="587" y="111"/>
                  </a:lnTo>
                  <a:lnTo>
                    <a:pt x="583" y="123"/>
                  </a:lnTo>
                  <a:lnTo>
                    <a:pt x="583" y="136"/>
                  </a:lnTo>
                  <a:lnTo>
                    <a:pt x="588" y="149"/>
                  </a:lnTo>
                  <a:lnTo>
                    <a:pt x="595" y="159"/>
                  </a:lnTo>
                  <a:lnTo>
                    <a:pt x="608" y="170"/>
                  </a:lnTo>
                  <a:lnTo>
                    <a:pt x="620" y="183"/>
                  </a:lnTo>
                  <a:lnTo>
                    <a:pt x="634" y="198"/>
                  </a:lnTo>
                  <a:lnTo>
                    <a:pt x="646" y="211"/>
                  </a:lnTo>
                  <a:lnTo>
                    <a:pt x="659" y="226"/>
                  </a:lnTo>
                  <a:lnTo>
                    <a:pt x="667" y="238"/>
                  </a:lnTo>
                  <a:lnTo>
                    <a:pt x="673" y="249"/>
                  </a:lnTo>
                  <a:lnTo>
                    <a:pt x="679" y="261"/>
                  </a:lnTo>
                  <a:lnTo>
                    <a:pt x="683" y="274"/>
                  </a:lnTo>
                  <a:lnTo>
                    <a:pt x="650" y="303"/>
                  </a:lnTo>
                  <a:close/>
                </a:path>
              </a:pathLst>
            </a:custGeom>
            <a:solidFill>
              <a:srgbClr val="FFFFFF"/>
            </a:solidFill>
            <a:ln w="0">
              <a:solidFill>
                <a:srgbClr val="FFFFFF"/>
              </a:solidFill>
              <a:round/>
              <a:headEnd/>
              <a:tailEnd/>
            </a:ln>
          </p:spPr>
          <p:txBody>
            <a:bodyPr/>
            <a:lstStyle/>
            <a:p>
              <a:endParaRPr lang="ru-RU"/>
            </a:p>
          </p:txBody>
        </p:sp>
        <p:sp>
          <p:nvSpPr>
            <p:cNvPr id="26225" name="Freeform 29"/>
            <p:cNvSpPr>
              <a:spLocks/>
            </p:cNvSpPr>
            <p:nvPr/>
          </p:nvSpPr>
          <p:spPr bwMode="auto">
            <a:xfrm>
              <a:off x="3019" y="2683"/>
              <a:ext cx="5" cy="12"/>
            </a:xfrm>
            <a:custGeom>
              <a:avLst/>
              <a:gdLst>
                <a:gd name="T0" fmla="*/ 15 w 15"/>
                <a:gd name="T1" fmla="*/ 38 h 38"/>
                <a:gd name="T2" fmla="*/ 9 w 15"/>
                <a:gd name="T3" fmla="*/ 25 h 38"/>
                <a:gd name="T4" fmla="*/ 3 w 15"/>
                <a:gd name="T5" fmla="*/ 16 h 38"/>
                <a:gd name="T6" fmla="*/ 0 w 15"/>
                <a:gd name="T7" fmla="*/ 9 h 38"/>
                <a:gd name="T8" fmla="*/ 0 w 15"/>
                <a:gd name="T9" fmla="*/ 0 h 38"/>
                <a:gd name="T10" fmla="*/ 0 60000 65536"/>
                <a:gd name="T11" fmla="*/ 0 60000 65536"/>
                <a:gd name="T12" fmla="*/ 0 60000 65536"/>
                <a:gd name="T13" fmla="*/ 0 60000 65536"/>
                <a:gd name="T14" fmla="*/ 0 60000 65536"/>
                <a:gd name="T15" fmla="*/ 0 w 15"/>
                <a:gd name="T16" fmla="*/ 0 h 38"/>
                <a:gd name="T17" fmla="*/ 15 w 15"/>
                <a:gd name="T18" fmla="*/ 38 h 38"/>
              </a:gdLst>
              <a:ahLst/>
              <a:cxnLst>
                <a:cxn ang="T10">
                  <a:pos x="T0" y="T1"/>
                </a:cxn>
                <a:cxn ang="T11">
                  <a:pos x="T2" y="T3"/>
                </a:cxn>
                <a:cxn ang="T12">
                  <a:pos x="T4" y="T5"/>
                </a:cxn>
                <a:cxn ang="T13">
                  <a:pos x="T6" y="T7"/>
                </a:cxn>
                <a:cxn ang="T14">
                  <a:pos x="T8" y="T9"/>
                </a:cxn>
              </a:cxnLst>
              <a:rect l="T15" t="T16" r="T17" b="T18"/>
              <a:pathLst>
                <a:path w="15" h="38">
                  <a:moveTo>
                    <a:pt x="15" y="38"/>
                  </a:moveTo>
                  <a:lnTo>
                    <a:pt x="9" y="25"/>
                  </a:lnTo>
                  <a:lnTo>
                    <a:pt x="3" y="16"/>
                  </a:lnTo>
                  <a:lnTo>
                    <a:pt x="0" y="9"/>
                  </a:lnTo>
                  <a:lnTo>
                    <a:pt x="0" y="0"/>
                  </a:lnTo>
                </a:path>
              </a:pathLst>
            </a:custGeom>
            <a:noFill/>
            <a:ln w="0">
              <a:solidFill>
                <a:srgbClr val="000000"/>
              </a:solidFill>
              <a:round/>
              <a:headEnd/>
              <a:tailEnd/>
            </a:ln>
          </p:spPr>
          <p:txBody>
            <a:bodyPr/>
            <a:lstStyle/>
            <a:p>
              <a:endParaRPr lang="ru-RU"/>
            </a:p>
          </p:txBody>
        </p:sp>
        <p:sp>
          <p:nvSpPr>
            <p:cNvPr id="26226" name="Freeform 30"/>
            <p:cNvSpPr>
              <a:spLocks/>
            </p:cNvSpPr>
            <p:nvPr/>
          </p:nvSpPr>
          <p:spPr bwMode="auto">
            <a:xfrm>
              <a:off x="2830" y="2533"/>
              <a:ext cx="69" cy="36"/>
            </a:xfrm>
            <a:custGeom>
              <a:avLst/>
              <a:gdLst>
                <a:gd name="T0" fmla="*/ 0 w 208"/>
                <a:gd name="T1" fmla="*/ 20 h 110"/>
                <a:gd name="T2" fmla="*/ 0 w 208"/>
                <a:gd name="T3" fmla="*/ 27 h 110"/>
                <a:gd name="T4" fmla="*/ 0 w 208"/>
                <a:gd name="T5" fmla="*/ 42 h 110"/>
                <a:gd name="T6" fmla="*/ 4 w 208"/>
                <a:gd name="T7" fmla="*/ 56 h 110"/>
                <a:gd name="T8" fmla="*/ 10 w 208"/>
                <a:gd name="T9" fmla="*/ 68 h 110"/>
                <a:gd name="T10" fmla="*/ 21 w 208"/>
                <a:gd name="T11" fmla="*/ 80 h 110"/>
                <a:gd name="T12" fmla="*/ 33 w 208"/>
                <a:gd name="T13" fmla="*/ 91 h 110"/>
                <a:gd name="T14" fmla="*/ 49 w 208"/>
                <a:gd name="T15" fmla="*/ 100 h 110"/>
                <a:gd name="T16" fmla="*/ 64 w 208"/>
                <a:gd name="T17" fmla="*/ 108 h 110"/>
                <a:gd name="T18" fmla="*/ 78 w 208"/>
                <a:gd name="T19" fmla="*/ 110 h 110"/>
                <a:gd name="T20" fmla="*/ 95 w 208"/>
                <a:gd name="T21" fmla="*/ 104 h 110"/>
                <a:gd name="T22" fmla="*/ 112 w 208"/>
                <a:gd name="T23" fmla="*/ 98 h 110"/>
                <a:gd name="T24" fmla="*/ 133 w 208"/>
                <a:gd name="T25" fmla="*/ 92 h 110"/>
                <a:gd name="T26" fmla="*/ 157 w 208"/>
                <a:gd name="T27" fmla="*/ 88 h 110"/>
                <a:gd name="T28" fmla="*/ 170 w 208"/>
                <a:gd name="T29" fmla="*/ 88 h 110"/>
                <a:gd name="T30" fmla="*/ 187 w 208"/>
                <a:gd name="T31" fmla="*/ 89 h 110"/>
                <a:gd name="T32" fmla="*/ 208 w 208"/>
                <a:gd name="T33" fmla="*/ 92 h 110"/>
                <a:gd name="T34" fmla="*/ 187 w 208"/>
                <a:gd name="T35" fmla="*/ 76 h 110"/>
                <a:gd name="T36" fmla="*/ 175 w 208"/>
                <a:gd name="T37" fmla="*/ 67 h 110"/>
                <a:gd name="T38" fmla="*/ 159 w 208"/>
                <a:gd name="T39" fmla="*/ 59 h 110"/>
                <a:gd name="T40" fmla="*/ 145 w 208"/>
                <a:gd name="T41" fmla="*/ 54 h 110"/>
                <a:gd name="T42" fmla="*/ 137 w 208"/>
                <a:gd name="T43" fmla="*/ 48 h 110"/>
                <a:gd name="T44" fmla="*/ 132 w 208"/>
                <a:gd name="T45" fmla="*/ 45 h 110"/>
                <a:gd name="T46" fmla="*/ 130 w 208"/>
                <a:gd name="T47" fmla="*/ 41 h 110"/>
                <a:gd name="T48" fmla="*/ 124 w 208"/>
                <a:gd name="T49" fmla="*/ 32 h 110"/>
                <a:gd name="T50" fmla="*/ 120 w 208"/>
                <a:gd name="T51" fmla="*/ 20 h 110"/>
                <a:gd name="T52" fmla="*/ 115 w 208"/>
                <a:gd name="T53" fmla="*/ 12 h 110"/>
                <a:gd name="T54" fmla="*/ 108 w 208"/>
                <a:gd name="T55" fmla="*/ 0 h 11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8"/>
                <a:gd name="T85" fmla="*/ 0 h 110"/>
                <a:gd name="T86" fmla="*/ 208 w 208"/>
                <a:gd name="T87" fmla="*/ 110 h 11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8" h="110">
                  <a:moveTo>
                    <a:pt x="0" y="20"/>
                  </a:moveTo>
                  <a:lnTo>
                    <a:pt x="0" y="27"/>
                  </a:lnTo>
                  <a:lnTo>
                    <a:pt x="0" y="42"/>
                  </a:lnTo>
                  <a:lnTo>
                    <a:pt x="4" y="56"/>
                  </a:lnTo>
                  <a:lnTo>
                    <a:pt x="10" y="68"/>
                  </a:lnTo>
                  <a:lnTo>
                    <a:pt x="21" y="80"/>
                  </a:lnTo>
                  <a:lnTo>
                    <a:pt x="33" y="91"/>
                  </a:lnTo>
                  <a:lnTo>
                    <a:pt x="49" y="100"/>
                  </a:lnTo>
                  <a:lnTo>
                    <a:pt x="64" y="108"/>
                  </a:lnTo>
                  <a:lnTo>
                    <a:pt x="78" y="110"/>
                  </a:lnTo>
                  <a:lnTo>
                    <a:pt x="95" y="104"/>
                  </a:lnTo>
                  <a:lnTo>
                    <a:pt x="112" y="98"/>
                  </a:lnTo>
                  <a:lnTo>
                    <a:pt x="133" y="92"/>
                  </a:lnTo>
                  <a:lnTo>
                    <a:pt x="157" y="88"/>
                  </a:lnTo>
                  <a:lnTo>
                    <a:pt x="170" y="88"/>
                  </a:lnTo>
                  <a:lnTo>
                    <a:pt x="187" y="89"/>
                  </a:lnTo>
                  <a:lnTo>
                    <a:pt x="208" y="92"/>
                  </a:lnTo>
                  <a:lnTo>
                    <a:pt x="187" y="76"/>
                  </a:lnTo>
                  <a:lnTo>
                    <a:pt x="175" y="67"/>
                  </a:lnTo>
                  <a:lnTo>
                    <a:pt x="159" y="59"/>
                  </a:lnTo>
                  <a:lnTo>
                    <a:pt x="145" y="54"/>
                  </a:lnTo>
                  <a:lnTo>
                    <a:pt x="137" y="48"/>
                  </a:lnTo>
                  <a:lnTo>
                    <a:pt x="132" y="45"/>
                  </a:lnTo>
                  <a:lnTo>
                    <a:pt x="130" y="41"/>
                  </a:lnTo>
                  <a:lnTo>
                    <a:pt x="124" y="32"/>
                  </a:lnTo>
                  <a:lnTo>
                    <a:pt x="120" y="20"/>
                  </a:lnTo>
                  <a:lnTo>
                    <a:pt x="115" y="12"/>
                  </a:lnTo>
                  <a:lnTo>
                    <a:pt x="108" y="0"/>
                  </a:lnTo>
                </a:path>
              </a:pathLst>
            </a:custGeom>
            <a:noFill/>
            <a:ln w="0">
              <a:solidFill>
                <a:srgbClr val="000000"/>
              </a:solidFill>
              <a:round/>
              <a:headEnd/>
              <a:tailEnd/>
            </a:ln>
          </p:spPr>
          <p:txBody>
            <a:bodyPr/>
            <a:lstStyle/>
            <a:p>
              <a:endParaRPr lang="ru-RU"/>
            </a:p>
          </p:txBody>
        </p:sp>
        <p:sp>
          <p:nvSpPr>
            <p:cNvPr id="26227" name="Freeform 31"/>
            <p:cNvSpPr>
              <a:spLocks/>
            </p:cNvSpPr>
            <p:nvPr/>
          </p:nvSpPr>
          <p:spPr bwMode="auto">
            <a:xfrm>
              <a:off x="2815" y="2538"/>
              <a:ext cx="30" cy="32"/>
            </a:xfrm>
            <a:custGeom>
              <a:avLst/>
              <a:gdLst>
                <a:gd name="T0" fmla="*/ 37 w 90"/>
                <a:gd name="T1" fmla="*/ 4 h 97"/>
                <a:gd name="T2" fmla="*/ 35 w 90"/>
                <a:gd name="T3" fmla="*/ 14 h 97"/>
                <a:gd name="T4" fmla="*/ 37 w 90"/>
                <a:gd name="T5" fmla="*/ 25 h 97"/>
                <a:gd name="T6" fmla="*/ 40 w 90"/>
                <a:gd name="T7" fmla="*/ 41 h 97"/>
                <a:gd name="T8" fmla="*/ 44 w 90"/>
                <a:gd name="T9" fmla="*/ 52 h 97"/>
                <a:gd name="T10" fmla="*/ 53 w 90"/>
                <a:gd name="T11" fmla="*/ 66 h 97"/>
                <a:gd name="T12" fmla="*/ 63 w 90"/>
                <a:gd name="T13" fmla="*/ 77 h 97"/>
                <a:gd name="T14" fmla="*/ 78 w 90"/>
                <a:gd name="T15" fmla="*/ 88 h 97"/>
                <a:gd name="T16" fmla="*/ 90 w 90"/>
                <a:gd name="T17" fmla="*/ 97 h 97"/>
                <a:gd name="T18" fmla="*/ 78 w 90"/>
                <a:gd name="T19" fmla="*/ 97 h 97"/>
                <a:gd name="T20" fmla="*/ 61 w 90"/>
                <a:gd name="T21" fmla="*/ 94 h 97"/>
                <a:gd name="T22" fmla="*/ 45 w 90"/>
                <a:gd name="T23" fmla="*/ 90 h 97"/>
                <a:gd name="T24" fmla="*/ 32 w 90"/>
                <a:gd name="T25" fmla="*/ 85 h 97"/>
                <a:gd name="T26" fmla="*/ 21 w 90"/>
                <a:gd name="T27" fmla="*/ 78 h 97"/>
                <a:gd name="T28" fmla="*/ 14 w 90"/>
                <a:gd name="T29" fmla="*/ 73 h 97"/>
                <a:gd name="T30" fmla="*/ 7 w 90"/>
                <a:gd name="T31" fmla="*/ 64 h 97"/>
                <a:gd name="T32" fmla="*/ 3 w 90"/>
                <a:gd name="T33" fmla="*/ 49 h 97"/>
                <a:gd name="T34" fmla="*/ 0 w 90"/>
                <a:gd name="T35" fmla="*/ 32 h 97"/>
                <a:gd name="T36" fmla="*/ 0 w 90"/>
                <a:gd name="T37" fmla="*/ 13 h 97"/>
                <a:gd name="T38" fmla="*/ 1 w 90"/>
                <a:gd name="T39" fmla="*/ 0 h 9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0"/>
                <a:gd name="T61" fmla="*/ 0 h 97"/>
                <a:gd name="T62" fmla="*/ 90 w 90"/>
                <a:gd name="T63" fmla="*/ 97 h 9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0" h="97">
                  <a:moveTo>
                    <a:pt x="37" y="4"/>
                  </a:moveTo>
                  <a:lnTo>
                    <a:pt x="35" y="14"/>
                  </a:lnTo>
                  <a:lnTo>
                    <a:pt x="37" y="25"/>
                  </a:lnTo>
                  <a:lnTo>
                    <a:pt x="40" y="41"/>
                  </a:lnTo>
                  <a:lnTo>
                    <a:pt x="44" y="52"/>
                  </a:lnTo>
                  <a:lnTo>
                    <a:pt x="53" y="66"/>
                  </a:lnTo>
                  <a:lnTo>
                    <a:pt x="63" y="77"/>
                  </a:lnTo>
                  <a:lnTo>
                    <a:pt x="78" y="88"/>
                  </a:lnTo>
                  <a:lnTo>
                    <a:pt x="90" y="97"/>
                  </a:lnTo>
                  <a:lnTo>
                    <a:pt x="78" y="97"/>
                  </a:lnTo>
                  <a:lnTo>
                    <a:pt x="61" y="94"/>
                  </a:lnTo>
                  <a:lnTo>
                    <a:pt x="45" y="90"/>
                  </a:lnTo>
                  <a:lnTo>
                    <a:pt x="32" y="85"/>
                  </a:lnTo>
                  <a:lnTo>
                    <a:pt x="21" y="78"/>
                  </a:lnTo>
                  <a:lnTo>
                    <a:pt x="14" y="73"/>
                  </a:lnTo>
                  <a:lnTo>
                    <a:pt x="7" y="64"/>
                  </a:lnTo>
                  <a:lnTo>
                    <a:pt x="3" y="49"/>
                  </a:lnTo>
                  <a:lnTo>
                    <a:pt x="0" y="32"/>
                  </a:lnTo>
                  <a:lnTo>
                    <a:pt x="0" y="13"/>
                  </a:lnTo>
                  <a:lnTo>
                    <a:pt x="1" y="0"/>
                  </a:lnTo>
                </a:path>
              </a:pathLst>
            </a:custGeom>
            <a:noFill/>
            <a:ln w="0">
              <a:solidFill>
                <a:srgbClr val="000000"/>
              </a:solidFill>
              <a:round/>
              <a:headEnd/>
              <a:tailEnd/>
            </a:ln>
          </p:spPr>
          <p:txBody>
            <a:bodyPr/>
            <a:lstStyle/>
            <a:p>
              <a:endParaRPr lang="ru-RU"/>
            </a:p>
          </p:txBody>
        </p:sp>
        <p:sp>
          <p:nvSpPr>
            <p:cNvPr id="26228" name="Freeform 32"/>
            <p:cNvSpPr>
              <a:spLocks/>
            </p:cNvSpPr>
            <p:nvPr/>
          </p:nvSpPr>
          <p:spPr bwMode="auto">
            <a:xfrm>
              <a:off x="2785" y="2538"/>
              <a:ext cx="28" cy="24"/>
            </a:xfrm>
            <a:custGeom>
              <a:avLst/>
              <a:gdLst>
                <a:gd name="T0" fmla="*/ 84 w 84"/>
                <a:gd name="T1" fmla="*/ 0 h 72"/>
                <a:gd name="T2" fmla="*/ 84 w 84"/>
                <a:gd name="T3" fmla="*/ 14 h 72"/>
                <a:gd name="T4" fmla="*/ 84 w 84"/>
                <a:gd name="T5" fmla="*/ 31 h 72"/>
                <a:gd name="T6" fmla="*/ 84 w 84"/>
                <a:gd name="T7" fmla="*/ 48 h 72"/>
                <a:gd name="T8" fmla="*/ 84 w 84"/>
                <a:gd name="T9" fmla="*/ 61 h 72"/>
                <a:gd name="T10" fmla="*/ 84 w 84"/>
                <a:gd name="T11" fmla="*/ 72 h 72"/>
                <a:gd name="T12" fmla="*/ 79 w 84"/>
                <a:gd name="T13" fmla="*/ 70 h 72"/>
                <a:gd name="T14" fmla="*/ 63 w 84"/>
                <a:gd name="T15" fmla="*/ 66 h 72"/>
                <a:gd name="T16" fmla="*/ 39 w 84"/>
                <a:gd name="T17" fmla="*/ 59 h 72"/>
                <a:gd name="T18" fmla="*/ 17 w 84"/>
                <a:gd name="T19" fmla="*/ 52 h 72"/>
                <a:gd name="T20" fmla="*/ 8 w 84"/>
                <a:gd name="T21" fmla="*/ 49 h 72"/>
                <a:gd name="T22" fmla="*/ 4 w 84"/>
                <a:gd name="T23" fmla="*/ 41 h 72"/>
                <a:gd name="T24" fmla="*/ 0 w 84"/>
                <a:gd name="T25" fmla="*/ 31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4"/>
                <a:gd name="T40" fmla="*/ 0 h 72"/>
                <a:gd name="T41" fmla="*/ 84 w 84"/>
                <a:gd name="T42" fmla="*/ 72 h 7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4" h="72">
                  <a:moveTo>
                    <a:pt x="84" y="0"/>
                  </a:moveTo>
                  <a:lnTo>
                    <a:pt x="84" y="14"/>
                  </a:lnTo>
                  <a:lnTo>
                    <a:pt x="84" y="31"/>
                  </a:lnTo>
                  <a:lnTo>
                    <a:pt x="84" y="48"/>
                  </a:lnTo>
                  <a:lnTo>
                    <a:pt x="84" y="61"/>
                  </a:lnTo>
                  <a:lnTo>
                    <a:pt x="84" y="72"/>
                  </a:lnTo>
                  <a:lnTo>
                    <a:pt x="79" y="70"/>
                  </a:lnTo>
                  <a:lnTo>
                    <a:pt x="63" y="66"/>
                  </a:lnTo>
                  <a:lnTo>
                    <a:pt x="39" y="59"/>
                  </a:lnTo>
                  <a:lnTo>
                    <a:pt x="17" y="52"/>
                  </a:lnTo>
                  <a:lnTo>
                    <a:pt x="8" y="49"/>
                  </a:lnTo>
                  <a:lnTo>
                    <a:pt x="4" y="41"/>
                  </a:lnTo>
                  <a:lnTo>
                    <a:pt x="0" y="31"/>
                  </a:lnTo>
                </a:path>
              </a:pathLst>
            </a:custGeom>
            <a:noFill/>
            <a:ln w="0">
              <a:solidFill>
                <a:srgbClr val="000000"/>
              </a:solidFill>
              <a:round/>
              <a:headEnd/>
              <a:tailEnd/>
            </a:ln>
          </p:spPr>
          <p:txBody>
            <a:bodyPr/>
            <a:lstStyle/>
            <a:p>
              <a:endParaRPr lang="ru-RU"/>
            </a:p>
          </p:txBody>
        </p:sp>
        <p:sp>
          <p:nvSpPr>
            <p:cNvPr id="26229" name="Freeform 33"/>
            <p:cNvSpPr>
              <a:spLocks/>
            </p:cNvSpPr>
            <p:nvPr/>
          </p:nvSpPr>
          <p:spPr bwMode="auto">
            <a:xfrm>
              <a:off x="2868" y="2532"/>
              <a:ext cx="38" cy="31"/>
            </a:xfrm>
            <a:custGeom>
              <a:avLst/>
              <a:gdLst>
                <a:gd name="T0" fmla="*/ 0 w 114"/>
                <a:gd name="T1" fmla="*/ 0 h 94"/>
                <a:gd name="T2" fmla="*/ 8 w 114"/>
                <a:gd name="T3" fmla="*/ 10 h 94"/>
                <a:gd name="T4" fmla="*/ 12 w 114"/>
                <a:gd name="T5" fmla="*/ 20 h 94"/>
                <a:gd name="T6" fmla="*/ 17 w 114"/>
                <a:gd name="T7" fmla="*/ 27 h 94"/>
                <a:gd name="T8" fmla="*/ 20 w 114"/>
                <a:gd name="T9" fmla="*/ 35 h 94"/>
                <a:gd name="T10" fmla="*/ 28 w 114"/>
                <a:gd name="T11" fmla="*/ 44 h 94"/>
                <a:gd name="T12" fmla="*/ 38 w 114"/>
                <a:gd name="T13" fmla="*/ 49 h 94"/>
                <a:gd name="T14" fmla="*/ 53 w 114"/>
                <a:gd name="T15" fmla="*/ 57 h 94"/>
                <a:gd name="T16" fmla="*/ 71 w 114"/>
                <a:gd name="T17" fmla="*/ 63 h 94"/>
                <a:gd name="T18" fmla="*/ 86 w 114"/>
                <a:gd name="T19" fmla="*/ 74 h 94"/>
                <a:gd name="T20" fmla="*/ 99 w 114"/>
                <a:gd name="T21" fmla="*/ 82 h 94"/>
                <a:gd name="T22" fmla="*/ 114 w 114"/>
                <a:gd name="T23" fmla="*/ 94 h 94"/>
                <a:gd name="T24" fmla="*/ 111 w 114"/>
                <a:gd name="T25" fmla="*/ 78 h 94"/>
                <a:gd name="T26" fmla="*/ 109 w 114"/>
                <a:gd name="T27" fmla="*/ 65 h 94"/>
                <a:gd name="T28" fmla="*/ 111 w 114"/>
                <a:gd name="T29" fmla="*/ 54 h 94"/>
                <a:gd name="T30" fmla="*/ 113 w 114"/>
                <a:gd name="T31" fmla="*/ 40 h 94"/>
                <a:gd name="T32" fmla="*/ 114 w 114"/>
                <a:gd name="T33" fmla="*/ 28 h 94"/>
                <a:gd name="T34" fmla="*/ 113 w 114"/>
                <a:gd name="T35" fmla="*/ 20 h 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4"/>
                <a:gd name="T55" fmla="*/ 0 h 94"/>
                <a:gd name="T56" fmla="*/ 114 w 114"/>
                <a:gd name="T57" fmla="*/ 94 h 9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4" h="94">
                  <a:moveTo>
                    <a:pt x="0" y="0"/>
                  </a:moveTo>
                  <a:lnTo>
                    <a:pt x="8" y="10"/>
                  </a:lnTo>
                  <a:lnTo>
                    <a:pt x="12" y="20"/>
                  </a:lnTo>
                  <a:lnTo>
                    <a:pt x="17" y="27"/>
                  </a:lnTo>
                  <a:lnTo>
                    <a:pt x="20" y="35"/>
                  </a:lnTo>
                  <a:lnTo>
                    <a:pt x="28" y="44"/>
                  </a:lnTo>
                  <a:lnTo>
                    <a:pt x="38" y="49"/>
                  </a:lnTo>
                  <a:lnTo>
                    <a:pt x="53" y="57"/>
                  </a:lnTo>
                  <a:lnTo>
                    <a:pt x="71" y="63"/>
                  </a:lnTo>
                  <a:lnTo>
                    <a:pt x="86" y="74"/>
                  </a:lnTo>
                  <a:lnTo>
                    <a:pt x="99" y="82"/>
                  </a:lnTo>
                  <a:lnTo>
                    <a:pt x="114" y="94"/>
                  </a:lnTo>
                  <a:lnTo>
                    <a:pt x="111" y="78"/>
                  </a:lnTo>
                  <a:lnTo>
                    <a:pt x="109" y="65"/>
                  </a:lnTo>
                  <a:lnTo>
                    <a:pt x="111" y="54"/>
                  </a:lnTo>
                  <a:lnTo>
                    <a:pt x="113" y="40"/>
                  </a:lnTo>
                  <a:lnTo>
                    <a:pt x="114" y="28"/>
                  </a:lnTo>
                  <a:lnTo>
                    <a:pt x="113" y="20"/>
                  </a:lnTo>
                </a:path>
              </a:pathLst>
            </a:custGeom>
            <a:noFill/>
            <a:ln w="0">
              <a:solidFill>
                <a:srgbClr val="000000"/>
              </a:solidFill>
              <a:round/>
              <a:headEnd/>
              <a:tailEnd/>
            </a:ln>
          </p:spPr>
          <p:txBody>
            <a:bodyPr/>
            <a:lstStyle/>
            <a:p>
              <a:endParaRPr lang="ru-RU"/>
            </a:p>
          </p:txBody>
        </p:sp>
        <p:sp>
          <p:nvSpPr>
            <p:cNvPr id="26230" name="Freeform 34"/>
            <p:cNvSpPr>
              <a:spLocks/>
            </p:cNvSpPr>
            <p:nvPr/>
          </p:nvSpPr>
          <p:spPr bwMode="auto">
            <a:xfrm>
              <a:off x="2963" y="2543"/>
              <a:ext cx="22" cy="20"/>
            </a:xfrm>
            <a:custGeom>
              <a:avLst/>
              <a:gdLst>
                <a:gd name="T0" fmla="*/ 66 w 66"/>
                <a:gd name="T1" fmla="*/ 0 h 62"/>
                <a:gd name="T2" fmla="*/ 61 w 66"/>
                <a:gd name="T3" fmla="*/ 10 h 62"/>
                <a:gd name="T4" fmla="*/ 57 w 66"/>
                <a:gd name="T5" fmla="*/ 20 h 62"/>
                <a:gd name="T6" fmla="*/ 51 w 66"/>
                <a:gd name="T7" fmla="*/ 36 h 62"/>
                <a:gd name="T8" fmla="*/ 43 w 66"/>
                <a:gd name="T9" fmla="*/ 50 h 62"/>
                <a:gd name="T10" fmla="*/ 37 w 66"/>
                <a:gd name="T11" fmla="*/ 62 h 62"/>
                <a:gd name="T12" fmla="*/ 37 w 66"/>
                <a:gd name="T13" fmla="*/ 45 h 62"/>
                <a:gd name="T14" fmla="*/ 35 w 66"/>
                <a:gd name="T15" fmla="*/ 35 h 62"/>
                <a:gd name="T16" fmla="*/ 27 w 66"/>
                <a:gd name="T17" fmla="*/ 25 h 62"/>
                <a:gd name="T18" fmla="*/ 20 w 66"/>
                <a:gd name="T19" fmla="*/ 17 h 62"/>
                <a:gd name="T20" fmla="*/ 9 w 66"/>
                <a:gd name="T21" fmla="*/ 10 h 62"/>
                <a:gd name="T22" fmla="*/ 0 w 66"/>
                <a:gd name="T23" fmla="*/ 0 h 6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6"/>
                <a:gd name="T37" fmla="*/ 0 h 62"/>
                <a:gd name="T38" fmla="*/ 66 w 66"/>
                <a:gd name="T39" fmla="*/ 62 h 6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6" h="62">
                  <a:moveTo>
                    <a:pt x="66" y="0"/>
                  </a:moveTo>
                  <a:lnTo>
                    <a:pt x="61" y="10"/>
                  </a:lnTo>
                  <a:lnTo>
                    <a:pt x="57" y="20"/>
                  </a:lnTo>
                  <a:lnTo>
                    <a:pt x="51" y="36"/>
                  </a:lnTo>
                  <a:lnTo>
                    <a:pt x="43" y="50"/>
                  </a:lnTo>
                  <a:lnTo>
                    <a:pt x="37" y="62"/>
                  </a:lnTo>
                  <a:lnTo>
                    <a:pt x="37" y="45"/>
                  </a:lnTo>
                  <a:lnTo>
                    <a:pt x="35" y="35"/>
                  </a:lnTo>
                  <a:lnTo>
                    <a:pt x="27" y="25"/>
                  </a:lnTo>
                  <a:lnTo>
                    <a:pt x="20" y="17"/>
                  </a:lnTo>
                  <a:lnTo>
                    <a:pt x="9" y="10"/>
                  </a:lnTo>
                  <a:lnTo>
                    <a:pt x="0" y="0"/>
                  </a:lnTo>
                </a:path>
              </a:pathLst>
            </a:custGeom>
            <a:noFill/>
            <a:ln w="0">
              <a:solidFill>
                <a:srgbClr val="000000"/>
              </a:solidFill>
              <a:round/>
              <a:headEnd/>
              <a:tailEnd/>
            </a:ln>
          </p:spPr>
          <p:txBody>
            <a:bodyPr/>
            <a:lstStyle/>
            <a:p>
              <a:endParaRPr lang="ru-RU"/>
            </a:p>
          </p:txBody>
        </p:sp>
        <p:sp>
          <p:nvSpPr>
            <p:cNvPr id="26231" name="Freeform 35"/>
            <p:cNvSpPr>
              <a:spLocks/>
            </p:cNvSpPr>
            <p:nvPr/>
          </p:nvSpPr>
          <p:spPr bwMode="auto">
            <a:xfrm>
              <a:off x="2909" y="2540"/>
              <a:ext cx="81" cy="64"/>
            </a:xfrm>
            <a:custGeom>
              <a:avLst/>
              <a:gdLst>
                <a:gd name="T0" fmla="*/ 154 w 244"/>
                <a:gd name="T1" fmla="*/ 11 h 192"/>
                <a:gd name="T2" fmla="*/ 169 w 244"/>
                <a:gd name="T3" fmla="*/ 26 h 192"/>
                <a:gd name="T4" fmla="*/ 183 w 244"/>
                <a:gd name="T5" fmla="*/ 37 h 192"/>
                <a:gd name="T6" fmla="*/ 188 w 244"/>
                <a:gd name="T7" fmla="*/ 43 h 192"/>
                <a:gd name="T8" fmla="*/ 191 w 244"/>
                <a:gd name="T9" fmla="*/ 52 h 192"/>
                <a:gd name="T10" fmla="*/ 190 w 244"/>
                <a:gd name="T11" fmla="*/ 59 h 192"/>
                <a:gd name="T12" fmla="*/ 189 w 244"/>
                <a:gd name="T13" fmla="*/ 67 h 192"/>
                <a:gd name="T14" fmla="*/ 184 w 244"/>
                <a:gd name="T15" fmla="*/ 79 h 192"/>
                <a:gd name="T16" fmla="*/ 182 w 244"/>
                <a:gd name="T17" fmla="*/ 95 h 192"/>
                <a:gd name="T18" fmla="*/ 183 w 244"/>
                <a:gd name="T19" fmla="*/ 111 h 192"/>
                <a:gd name="T20" fmla="*/ 189 w 244"/>
                <a:gd name="T21" fmla="*/ 124 h 192"/>
                <a:gd name="T22" fmla="*/ 197 w 244"/>
                <a:gd name="T23" fmla="*/ 135 h 192"/>
                <a:gd name="T24" fmla="*/ 206 w 244"/>
                <a:gd name="T25" fmla="*/ 144 h 192"/>
                <a:gd name="T26" fmla="*/ 218 w 244"/>
                <a:gd name="T27" fmla="*/ 154 h 192"/>
                <a:gd name="T28" fmla="*/ 232 w 244"/>
                <a:gd name="T29" fmla="*/ 167 h 192"/>
                <a:gd name="T30" fmla="*/ 239 w 244"/>
                <a:gd name="T31" fmla="*/ 179 h 192"/>
                <a:gd name="T32" fmla="*/ 244 w 244"/>
                <a:gd name="T33" fmla="*/ 188 h 192"/>
                <a:gd name="T34" fmla="*/ 244 w 244"/>
                <a:gd name="T35" fmla="*/ 192 h 192"/>
                <a:gd name="T36" fmla="*/ 232 w 244"/>
                <a:gd name="T37" fmla="*/ 182 h 192"/>
                <a:gd name="T38" fmla="*/ 207 w 244"/>
                <a:gd name="T39" fmla="*/ 170 h 192"/>
                <a:gd name="T40" fmla="*/ 188 w 244"/>
                <a:gd name="T41" fmla="*/ 161 h 192"/>
                <a:gd name="T42" fmla="*/ 163 w 244"/>
                <a:gd name="T43" fmla="*/ 151 h 192"/>
                <a:gd name="T44" fmla="*/ 132 w 244"/>
                <a:gd name="T45" fmla="*/ 142 h 192"/>
                <a:gd name="T46" fmla="*/ 124 w 244"/>
                <a:gd name="T47" fmla="*/ 138 h 192"/>
                <a:gd name="T48" fmla="*/ 116 w 244"/>
                <a:gd name="T49" fmla="*/ 134 h 192"/>
                <a:gd name="T50" fmla="*/ 109 w 244"/>
                <a:gd name="T51" fmla="*/ 126 h 192"/>
                <a:gd name="T52" fmla="*/ 101 w 244"/>
                <a:gd name="T53" fmla="*/ 121 h 192"/>
                <a:gd name="T54" fmla="*/ 78 w 244"/>
                <a:gd name="T55" fmla="*/ 111 h 192"/>
                <a:gd name="T56" fmla="*/ 47 w 244"/>
                <a:gd name="T57" fmla="*/ 102 h 192"/>
                <a:gd name="T58" fmla="*/ 32 w 244"/>
                <a:gd name="T59" fmla="*/ 95 h 192"/>
                <a:gd name="T60" fmla="*/ 20 w 244"/>
                <a:gd name="T61" fmla="*/ 89 h 192"/>
                <a:gd name="T62" fmla="*/ 12 w 244"/>
                <a:gd name="T63" fmla="*/ 79 h 192"/>
                <a:gd name="T64" fmla="*/ 5 w 244"/>
                <a:gd name="T65" fmla="*/ 63 h 192"/>
                <a:gd name="T66" fmla="*/ 0 w 244"/>
                <a:gd name="T67" fmla="*/ 47 h 192"/>
                <a:gd name="T68" fmla="*/ 0 w 244"/>
                <a:gd name="T69" fmla="*/ 34 h 192"/>
                <a:gd name="T70" fmla="*/ 3 w 244"/>
                <a:gd name="T71" fmla="*/ 18 h 192"/>
                <a:gd name="T72" fmla="*/ 5 w 244"/>
                <a:gd name="T73" fmla="*/ 4 h 192"/>
                <a:gd name="T74" fmla="*/ 5 w 244"/>
                <a:gd name="T75" fmla="*/ 0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4"/>
                <a:gd name="T115" fmla="*/ 0 h 192"/>
                <a:gd name="T116" fmla="*/ 244 w 244"/>
                <a:gd name="T117" fmla="*/ 192 h 19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4" h="192">
                  <a:moveTo>
                    <a:pt x="154" y="11"/>
                  </a:moveTo>
                  <a:lnTo>
                    <a:pt x="169" y="26"/>
                  </a:lnTo>
                  <a:lnTo>
                    <a:pt x="183" y="37"/>
                  </a:lnTo>
                  <a:lnTo>
                    <a:pt x="188" y="43"/>
                  </a:lnTo>
                  <a:lnTo>
                    <a:pt x="191" y="52"/>
                  </a:lnTo>
                  <a:lnTo>
                    <a:pt x="190" y="59"/>
                  </a:lnTo>
                  <a:lnTo>
                    <a:pt x="189" y="67"/>
                  </a:lnTo>
                  <a:lnTo>
                    <a:pt x="184" y="79"/>
                  </a:lnTo>
                  <a:lnTo>
                    <a:pt x="182" y="95"/>
                  </a:lnTo>
                  <a:lnTo>
                    <a:pt x="183" y="111"/>
                  </a:lnTo>
                  <a:lnTo>
                    <a:pt x="189" y="124"/>
                  </a:lnTo>
                  <a:lnTo>
                    <a:pt x="197" y="135"/>
                  </a:lnTo>
                  <a:lnTo>
                    <a:pt x="206" y="144"/>
                  </a:lnTo>
                  <a:lnTo>
                    <a:pt x="218" y="154"/>
                  </a:lnTo>
                  <a:lnTo>
                    <a:pt x="232" y="167"/>
                  </a:lnTo>
                  <a:lnTo>
                    <a:pt x="239" y="179"/>
                  </a:lnTo>
                  <a:lnTo>
                    <a:pt x="244" y="188"/>
                  </a:lnTo>
                  <a:lnTo>
                    <a:pt x="244" y="192"/>
                  </a:lnTo>
                  <a:lnTo>
                    <a:pt x="232" y="182"/>
                  </a:lnTo>
                  <a:lnTo>
                    <a:pt x="207" y="170"/>
                  </a:lnTo>
                  <a:lnTo>
                    <a:pt x="188" y="161"/>
                  </a:lnTo>
                  <a:lnTo>
                    <a:pt x="163" y="151"/>
                  </a:lnTo>
                  <a:lnTo>
                    <a:pt x="132" y="142"/>
                  </a:lnTo>
                  <a:lnTo>
                    <a:pt x="124" y="138"/>
                  </a:lnTo>
                  <a:lnTo>
                    <a:pt x="116" y="134"/>
                  </a:lnTo>
                  <a:lnTo>
                    <a:pt x="109" y="126"/>
                  </a:lnTo>
                  <a:lnTo>
                    <a:pt x="101" y="121"/>
                  </a:lnTo>
                  <a:lnTo>
                    <a:pt x="78" y="111"/>
                  </a:lnTo>
                  <a:lnTo>
                    <a:pt x="47" y="102"/>
                  </a:lnTo>
                  <a:lnTo>
                    <a:pt x="32" y="95"/>
                  </a:lnTo>
                  <a:lnTo>
                    <a:pt x="20" y="89"/>
                  </a:lnTo>
                  <a:lnTo>
                    <a:pt x="12" y="79"/>
                  </a:lnTo>
                  <a:lnTo>
                    <a:pt x="5" y="63"/>
                  </a:lnTo>
                  <a:lnTo>
                    <a:pt x="0" y="47"/>
                  </a:lnTo>
                  <a:lnTo>
                    <a:pt x="0" y="34"/>
                  </a:lnTo>
                  <a:lnTo>
                    <a:pt x="3" y="18"/>
                  </a:lnTo>
                  <a:lnTo>
                    <a:pt x="5" y="4"/>
                  </a:lnTo>
                  <a:lnTo>
                    <a:pt x="5" y="0"/>
                  </a:lnTo>
                </a:path>
              </a:pathLst>
            </a:custGeom>
            <a:noFill/>
            <a:ln w="0">
              <a:solidFill>
                <a:srgbClr val="800000"/>
              </a:solidFill>
              <a:round/>
              <a:headEnd/>
              <a:tailEnd/>
            </a:ln>
          </p:spPr>
          <p:txBody>
            <a:bodyPr/>
            <a:lstStyle/>
            <a:p>
              <a:endParaRPr lang="ru-RU"/>
            </a:p>
          </p:txBody>
        </p:sp>
        <p:sp>
          <p:nvSpPr>
            <p:cNvPr id="26232" name="Freeform 36"/>
            <p:cNvSpPr>
              <a:spLocks/>
            </p:cNvSpPr>
            <p:nvPr/>
          </p:nvSpPr>
          <p:spPr bwMode="auto">
            <a:xfrm>
              <a:off x="3041" y="2533"/>
              <a:ext cx="51" cy="48"/>
            </a:xfrm>
            <a:custGeom>
              <a:avLst/>
              <a:gdLst>
                <a:gd name="T0" fmla="*/ 133 w 155"/>
                <a:gd name="T1" fmla="*/ 0 h 144"/>
                <a:gd name="T2" fmla="*/ 129 w 155"/>
                <a:gd name="T3" fmla="*/ 8 h 144"/>
                <a:gd name="T4" fmla="*/ 129 w 155"/>
                <a:gd name="T5" fmla="*/ 14 h 144"/>
                <a:gd name="T6" fmla="*/ 129 w 155"/>
                <a:gd name="T7" fmla="*/ 21 h 144"/>
                <a:gd name="T8" fmla="*/ 132 w 155"/>
                <a:gd name="T9" fmla="*/ 34 h 144"/>
                <a:gd name="T10" fmla="*/ 136 w 155"/>
                <a:gd name="T11" fmla="*/ 51 h 144"/>
                <a:gd name="T12" fmla="*/ 137 w 155"/>
                <a:gd name="T13" fmla="*/ 66 h 144"/>
                <a:gd name="T14" fmla="*/ 144 w 155"/>
                <a:gd name="T15" fmla="*/ 78 h 144"/>
                <a:gd name="T16" fmla="*/ 149 w 155"/>
                <a:gd name="T17" fmla="*/ 90 h 144"/>
                <a:gd name="T18" fmla="*/ 155 w 155"/>
                <a:gd name="T19" fmla="*/ 101 h 144"/>
                <a:gd name="T20" fmla="*/ 155 w 155"/>
                <a:gd name="T21" fmla="*/ 107 h 144"/>
                <a:gd name="T22" fmla="*/ 152 w 155"/>
                <a:gd name="T23" fmla="*/ 110 h 144"/>
                <a:gd name="T24" fmla="*/ 146 w 155"/>
                <a:gd name="T25" fmla="*/ 113 h 144"/>
                <a:gd name="T26" fmla="*/ 136 w 155"/>
                <a:gd name="T27" fmla="*/ 115 h 144"/>
                <a:gd name="T28" fmla="*/ 121 w 155"/>
                <a:gd name="T29" fmla="*/ 114 h 144"/>
                <a:gd name="T30" fmla="*/ 108 w 155"/>
                <a:gd name="T31" fmla="*/ 115 h 144"/>
                <a:gd name="T32" fmla="*/ 101 w 155"/>
                <a:gd name="T33" fmla="*/ 118 h 144"/>
                <a:gd name="T34" fmla="*/ 91 w 155"/>
                <a:gd name="T35" fmla="*/ 123 h 144"/>
                <a:gd name="T36" fmla="*/ 82 w 155"/>
                <a:gd name="T37" fmla="*/ 130 h 144"/>
                <a:gd name="T38" fmla="*/ 71 w 155"/>
                <a:gd name="T39" fmla="*/ 136 h 144"/>
                <a:gd name="T40" fmla="*/ 58 w 155"/>
                <a:gd name="T41" fmla="*/ 144 h 144"/>
                <a:gd name="T42" fmla="*/ 57 w 155"/>
                <a:gd name="T43" fmla="*/ 135 h 144"/>
                <a:gd name="T44" fmla="*/ 54 w 155"/>
                <a:gd name="T45" fmla="*/ 128 h 144"/>
                <a:gd name="T46" fmla="*/ 47 w 155"/>
                <a:gd name="T47" fmla="*/ 122 h 144"/>
                <a:gd name="T48" fmla="*/ 39 w 155"/>
                <a:gd name="T49" fmla="*/ 115 h 144"/>
                <a:gd name="T50" fmla="*/ 29 w 155"/>
                <a:gd name="T51" fmla="*/ 112 h 144"/>
                <a:gd name="T52" fmla="*/ 18 w 155"/>
                <a:gd name="T53" fmla="*/ 107 h 144"/>
                <a:gd name="T54" fmla="*/ 10 w 155"/>
                <a:gd name="T55" fmla="*/ 98 h 144"/>
                <a:gd name="T56" fmla="*/ 3 w 155"/>
                <a:gd name="T57" fmla="*/ 89 h 144"/>
                <a:gd name="T58" fmla="*/ 0 w 155"/>
                <a:gd name="T59" fmla="*/ 80 h 14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5"/>
                <a:gd name="T91" fmla="*/ 0 h 144"/>
                <a:gd name="T92" fmla="*/ 155 w 155"/>
                <a:gd name="T93" fmla="*/ 144 h 14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5" h="144">
                  <a:moveTo>
                    <a:pt x="133" y="0"/>
                  </a:moveTo>
                  <a:lnTo>
                    <a:pt x="129" y="8"/>
                  </a:lnTo>
                  <a:lnTo>
                    <a:pt x="129" y="14"/>
                  </a:lnTo>
                  <a:lnTo>
                    <a:pt x="129" y="21"/>
                  </a:lnTo>
                  <a:lnTo>
                    <a:pt x="132" y="34"/>
                  </a:lnTo>
                  <a:lnTo>
                    <a:pt x="136" y="51"/>
                  </a:lnTo>
                  <a:lnTo>
                    <a:pt x="137" y="66"/>
                  </a:lnTo>
                  <a:lnTo>
                    <a:pt x="144" y="78"/>
                  </a:lnTo>
                  <a:lnTo>
                    <a:pt x="149" y="90"/>
                  </a:lnTo>
                  <a:lnTo>
                    <a:pt x="155" y="101"/>
                  </a:lnTo>
                  <a:lnTo>
                    <a:pt x="155" y="107"/>
                  </a:lnTo>
                  <a:lnTo>
                    <a:pt x="152" y="110"/>
                  </a:lnTo>
                  <a:lnTo>
                    <a:pt x="146" y="113"/>
                  </a:lnTo>
                  <a:lnTo>
                    <a:pt x="136" y="115"/>
                  </a:lnTo>
                  <a:lnTo>
                    <a:pt x="121" y="114"/>
                  </a:lnTo>
                  <a:lnTo>
                    <a:pt x="108" y="115"/>
                  </a:lnTo>
                  <a:lnTo>
                    <a:pt x="101" y="118"/>
                  </a:lnTo>
                  <a:lnTo>
                    <a:pt x="91" y="123"/>
                  </a:lnTo>
                  <a:lnTo>
                    <a:pt x="82" y="130"/>
                  </a:lnTo>
                  <a:lnTo>
                    <a:pt x="71" y="136"/>
                  </a:lnTo>
                  <a:lnTo>
                    <a:pt x="58" y="144"/>
                  </a:lnTo>
                  <a:lnTo>
                    <a:pt x="57" y="135"/>
                  </a:lnTo>
                  <a:lnTo>
                    <a:pt x="54" y="128"/>
                  </a:lnTo>
                  <a:lnTo>
                    <a:pt x="47" y="122"/>
                  </a:lnTo>
                  <a:lnTo>
                    <a:pt x="39" y="115"/>
                  </a:lnTo>
                  <a:lnTo>
                    <a:pt x="29" y="112"/>
                  </a:lnTo>
                  <a:lnTo>
                    <a:pt x="18" y="107"/>
                  </a:lnTo>
                  <a:lnTo>
                    <a:pt x="10" y="98"/>
                  </a:lnTo>
                  <a:lnTo>
                    <a:pt x="3" y="89"/>
                  </a:lnTo>
                  <a:lnTo>
                    <a:pt x="0" y="80"/>
                  </a:lnTo>
                </a:path>
              </a:pathLst>
            </a:custGeom>
            <a:noFill/>
            <a:ln w="0">
              <a:solidFill>
                <a:srgbClr val="800000"/>
              </a:solidFill>
              <a:round/>
              <a:headEnd/>
              <a:tailEnd/>
            </a:ln>
          </p:spPr>
          <p:txBody>
            <a:bodyPr/>
            <a:lstStyle/>
            <a:p>
              <a:endParaRPr lang="ru-RU"/>
            </a:p>
          </p:txBody>
        </p:sp>
        <p:sp>
          <p:nvSpPr>
            <p:cNvPr id="26233" name="Freeform 37"/>
            <p:cNvSpPr>
              <a:spLocks/>
            </p:cNvSpPr>
            <p:nvPr/>
          </p:nvSpPr>
          <p:spPr bwMode="auto">
            <a:xfrm>
              <a:off x="3086" y="2534"/>
              <a:ext cx="34" cy="36"/>
            </a:xfrm>
            <a:custGeom>
              <a:avLst/>
              <a:gdLst>
                <a:gd name="T0" fmla="*/ 102 w 102"/>
                <a:gd name="T1" fmla="*/ 15 h 109"/>
                <a:gd name="T2" fmla="*/ 95 w 102"/>
                <a:gd name="T3" fmla="*/ 21 h 109"/>
                <a:gd name="T4" fmla="*/ 86 w 102"/>
                <a:gd name="T5" fmla="*/ 32 h 109"/>
                <a:gd name="T6" fmla="*/ 77 w 102"/>
                <a:gd name="T7" fmla="*/ 45 h 109"/>
                <a:gd name="T8" fmla="*/ 71 w 102"/>
                <a:gd name="T9" fmla="*/ 63 h 109"/>
                <a:gd name="T10" fmla="*/ 62 w 102"/>
                <a:gd name="T11" fmla="*/ 81 h 109"/>
                <a:gd name="T12" fmla="*/ 54 w 102"/>
                <a:gd name="T13" fmla="*/ 95 h 109"/>
                <a:gd name="T14" fmla="*/ 43 w 102"/>
                <a:gd name="T15" fmla="*/ 105 h 109"/>
                <a:gd name="T16" fmla="*/ 35 w 102"/>
                <a:gd name="T17" fmla="*/ 109 h 109"/>
                <a:gd name="T18" fmla="*/ 32 w 102"/>
                <a:gd name="T19" fmla="*/ 96 h 109"/>
                <a:gd name="T20" fmla="*/ 27 w 102"/>
                <a:gd name="T21" fmla="*/ 85 h 109"/>
                <a:gd name="T22" fmla="*/ 19 w 102"/>
                <a:gd name="T23" fmla="*/ 72 h 109"/>
                <a:gd name="T24" fmla="*/ 12 w 102"/>
                <a:gd name="T25" fmla="*/ 60 h 109"/>
                <a:gd name="T26" fmla="*/ 8 w 102"/>
                <a:gd name="T27" fmla="*/ 46 h 109"/>
                <a:gd name="T28" fmla="*/ 6 w 102"/>
                <a:gd name="T29" fmla="*/ 32 h 109"/>
                <a:gd name="T30" fmla="*/ 1 w 102"/>
                <a:gd name="T31" fmla="*/ 19 h 109"/>
                <a:gd name="T32" fmla="*/ 0 w 102"/>
                <a:gd name="T33" fmla="*/ 12 h 109"/>
                <a:gd name="T34" fmla="*/ 1 w 102"/>
                <a:gd name="T35" fmla="*/ 6 h 109"/>
                <a:gd name="T36" fmla="*/ 5 w 102"/>
                <a:gd name="T37" fmla="*/ 0 h 10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2"/>
                <a:gd name="T58" fmla="*/ 0 h 109"/>
                <a:gd name="T59" fmla="*/ 102 w 102"/>
                <a:gd name="T60" fmla="*/ 109 h 10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2" h="109">
                  <a:moveTo>
                    <a:pt x="102" y="15"/>
                  </a:moveTo>
                  <a:lnTo>
                    <a:pt x="95" y="21"/>
                  </a:lnTo>
                  <a:lnTo>
                    <a:pt x="86" y="32"/>
                  </a:lnTo>
                  <a:lnTo>
                    <a:pt x="77" y="45"/>
                  </a:lnTo>
                  <a:lnTo>
                    <a:pt x="71" y="63"/>
                  </a:lnTo>
                  <a:lnTo>
                    <a:pt x="62" y="81"/>
                  </a:lnTo>
                  <a:lnTo>
                    <a:pt x="54" y="95"/>
                  </a:lnTo>
                  <a:lnTo>
                    <a:pt x="43" y="105"/>
                  </a:lnTo>
                  <a:lnTo>
                    <a:pt x="35" y="109"/>
                  </a:lnTo>
                  <a:lnTo>
                    <a:pt x="32" y="96"/>
                  </a:lnTo>
                  <a:lnTo>
                    <a:pt x="27" y="85"/>
                  </a:lnTo>
                  <a:lnTo>
                    <a:pt x="19" y="72"/>
                  </a:lnTo>
                  <a:lnTo>
                    <a:pt x="12" y="60"/>
                  </a:lnTo>
                  <a:lnTo>
                    <a:pt x="8" y="46"/>
                  </a:lnTo>
                  <a:lnTo>
                    <a:pt x="6" y="32"/>
                  </a:lnTo>
                  <a:lnTo>
                    <a:pt x="1" y="19"/>
                  </a:lnTo>
                  <a:lnTo>
                    <a:pt x="0" y="12"/>
                  </a:lnTo>
                  <a:lnTo>
                    <a:pt x="1" y="6"/>
                  </a:lnTo>
                  <a:lnTo>
                    <a:pt x="5" y="0"/>
                  </a:lnTo>
                </a:path>
              </a:pathLst>
            </a:custGeom>
            <a:noFill/>
            <a:ln w="0">
              <a:solidFill>
                <a:srgbClr val="000000"/>
              </a:solidFill>
              <a:round/>
              <a:headEnd/>
              <a:tailEnd/>
            </a:ln>
          </p:spPr>
          <p:txBody>
            <a:bodyPr/>
            <a:lstStyle/>
            <a:p>
              <a:endParaRPr lang="ru-RU"/>
            </a:p>
          </p:txBody>
        </p:sp>
        <p:sp>
          <p:nvSpPr>
            <p:cNvPr id="26234" name="Freeform 38"/>
            <p:cNvSpPr>
              <a:spLocks/>
            </p:cNvSpPr>
            <p:nvPr/>
          </p:nvSpPr>
          <p:spPr bwMode="auto">
            <a:xfrm>
              <a:off x="2783" y="2539"/>
              <a:ext cx="342" cy="244"/>
            </a:xfrm>
            <a:custGeom>
              <a:avLst/>
              <a:gdLst>
                <a:gd name="T0" fmla="*/ 1012 w 1028"/>
                <a:gd name="T1" fmla="*/ 12 h 731"/>
                <a:gd name="T2" fmla="*/ 987 w 1028"/>
                <a:gd name="T3" fmla="*/ 62 h 731"/>
                <a:gd name="T4" fmla="*/ 961 w 1028"/>
                <a:gd name="T5" fmla="*/ 104 h 731"/>
                <a:gd name="T6" fmla="*/ 900 w 1028"/>
                <a:gd name="T7" fmla="*/ 131 h 731"/>
                <a:gd name="T8" fmla="*/ 860 w 1028"/>
                <a:gd name="T9" fmla="*/ 161 h 731"/>
                <a:gd name="T10" fmla="*/ 853 w 1028"/>
                <a:gd name="T11" fmla="*/ 201 h 731"/>
                <a:gd name="T12" fmla="*/ 829 w 1028"/>
                <a:gd name="T13" fmla="*/ 230 h 731"/>
                <a:gd name="T14" fmla="*/ 782 w 1028"/>
                <a:gd name="T15" fmla="*/ 259 h 731"/>
                <a:gd name="T16" fmla="*/ 763 w 1028"/>
                <a:gd name="T17" fmla="*/ 314 h 731"/>
                <a:gd name="T18" fmla="*/ 746 w 1028"/>
                <a:gd name="T19" fmla="*/ 363 h 731"/>
                <a:gd name="T20" fmla="*/ 723 w 1028"/>
                <a:gd name="T21" fmla="*/ 411 h 731"/>
                <a:gd name="T22" fmla="*/ 723 w 1028"/>
                <a:gd name="T23" fmla="*/ 469 h 731"/>
                <a:gd name="T24" fmla="*/ 777 w 1028"/>
                <a:gd name="T25" fmla="*/ 556 h 731"/>
                <a:gd name="T26" fmla="*/ 803 w 1028"/>
                <a:gd name="T27" fmla="*/ 620 h 731"/>
                <a:gd name="T28" fmla="*/ 828 w 1028"/>
                <a:gd name="T29" fmla="*/ 671 h 731"/>
                <a:gd name="T30" fmla="*/ 866 w 1028"/>
                <a:gd name="T31" fmla="*/ 698 h 731"/>
                <a:gd name="T32" fmla="*/ 813 w 1028"/>
                <a:gd name="T33" fmla="*/ 687 h 731"/>
                <a:gd name="T34" fmla="*/ 754 w 1028"/>
                <a:gd name="T35" fmla="*/ 686 h 731"/>
                <a:gd name="T36" fmla="*/ 716 w 1028"/>
                <a:gd name="T37" fmla="*/ 711 h 731"/>
                <a:gd name="T38" fmla="*/ 700 w 1028"/>
                <a:gd name="T39" fmla="*/ 727 h 731"/>
                <a:gd name="T40" fmla="*/ 708 w 1028"/>
                <a:gd name="T41" fmla="*/ 678 h 731"/>
                <a:gd name="T42" fmla="*/ 683 w 1028"/>
                <a:gd name="T43" fmla="*/ 714 h 731"/>
                <a:gd name="T44" fmla="*/ 640 w 1028"/>
                <a:gd name="T45" fmla="*/ 710 h 731"/>
                <a:gd name="T46" fmla="*/ 581 w 1028"/>
                <a:gd name="T47" fmla="*/ 705 h 731"/>
                <a:gd name="T48" fmla="*/ 612 w 1028"/>
                <a:gd name="T49" fmla="*/ 680 h 731"/>
                <a:gd name="T50" fmla="*/ 633 w 1028"/>
                <a:gd name="T51" fmla="*/ 632 h 731"/>
                <a:gd name="T52" fmla="*/ 629 w 1028"/>
                <a:gd name="T53" fmla="*/ 565 h 731"/>
                <a:gd name="T54" fmla="*/ 626 w 1028"/>
                <a:gd name="T55" fmla="*/ 507 h 731"/>
                <a:gd name="T56" fmla="*/ 630 w 1028"/>
                <a:gd name="T57" fmla="*/ 451 h 731"/>
                <a:gd name="T58" fmla="*/ 634 w 1028"/>
                <a:gd name="T59" fmla="*/ 415 h 731"/>
                <a:gd name="T60" fmla="*/ 630 w 1028"/>
                <a:gd name="T61" fmla="*/ 362 h 731"/>
                <a:gd name="T62" fmla="*/ 654 w 1028"/>
                <a:gd name="T63" fmla="*/ 318 h 731"/>
                <a:gd name="T64" fmla="*/ 650 w 1028"/>
                <a:gd name="T65" fmla="*/ 281 h 731"/>
                <a:gd name="T66" fmla="*/ 594 w 1028"/>
                <a:gd name="T67" fmla="*/ 239 h 731"/>
                <a:gd name="T68" fmla="*/ 524 w 1028"/>
                <a:gd name="T69" fmla="*/ 217 h 731"/>
                <a:gd name="T70" fmla="*/ 466 w 1028"/>
                <a:gd name="T71" fmla="*/ 195 h 731"/>
                <a:gd name="T72" fmla="*/ 421 w 1028"/>
                <a:gd name="T73" fmla="*/ 156 h 731"/>
                <a:gd name="T74" fmla="*/ 375 w 1028"/>
                <a:gd name="T75" fmla="*/ 123 h 731"/>
                <a:gd name="T76" fmla="*/ 317 w 1028"/>
                <a:gd name="T77" fmla="*/ 113 h 731"/>
                <a:gd name="T78" fmla="*/ 246 w 1028"/>
                <a:gd name="T79" fmla="*/ 118 h 731"/>
                <a:gd name="T80" fmla="*/ 178 w 1028"/>
                <a:gd name="T81" fmla="*/ 126 h 731"/>
                <a:gd name="T82" fmla="*/ 124 w 1028"/>
                <a:gd name="T83" fmla="*/ 107 h 731"/>
                <a:gd name="T84" fmla="*/ 80 w 1028"/>
                <a:gd name="T85" fmla="*/ 75 h 731"/>
                <a:gd name="T86" fmla="*/ 26 w 1028"/>
                <a:gd name="T87" fmla="*/ 58 h 731"/>
                <a:gd name="T88" fmla="*/ 4 w 1028"/>
                <a:gd name="T89" fmla="*/ 44 h 73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28"/>
                <a:gd name="T136" fmla="*/ 0 h 731"/>
                <a:gd name="T137" fmla="*/ 1028 w 1028"/>
                <a:gd name="T138" fmla="*/ 731 h 73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28" h="731">
                  <a:moveTo>
                    <a:pt x="1028" y="0"/>
                  </a:moveTo>
                  <a:lnTo>
                    <a:pt x="1021" y="4"/>
                  </a:lnTo>
                  <a:lnTo>
                    <a:pt x="1012" y="12"/>
                  </a:lnTo>
                  <a:lnTo>
                    <a:pt x="1003" y="23"/>
                  </a:lnTo>
                  <a:lnTo>
                    <a:pt x="996" y="39"/>
                  </a:lnTo>
                  <a:lnTo>
                    <a:pt x="987" y="62"/>
                  </a:lnTo>
                  <a:lnTo>
                    <a:pt x="979" y="81"/>
                  </a:lnTo>
                  <a:lnTo>
                    <a:pt x="971" y="93"/>
                  </a:lnTo>
                  <a:lnTo>
                    <a:pt x="961" y="104"/>
                  </a:lnTo>
                  <a:lnTo>
                    <a:pt x="942" y="114"/>
                  </a:lnTo>
                  <a:lnTo>
                    <a:pt x="921" y="123"/>
                  </a:lnTo>
                  <a:lnTo>
                    <a:pt x="900" y="131"/>
                  </a:lnTo>
                  <a:lnTo>
                    <a:pt x="884" y="139"/>
                  </a:lnTo>
                  <a:lnTo>
                    <a:pt x="869" y="150"/>
                  </a:lnTo>
                  <a:lnTo>
                    <a:pt x="860" y="161"/>
                  </a:lnTo>
                  <a:lnTo>
                    <a:pt x="856" y="171"/>
                  </a:lnTo>
                  <a:lnTo>
                    <a:pt x="854" y="181"/>
                  </a:lnTo>
                  <a:lnTo>
                    <a:pt x="853" y="201"/>
                  </a:lnTo>
                  <a:lnTo>
                    <a:pt x="850" y="213"/>
                  </a:lnTo>
                  <a:lnTo>
                    <a:pt x="843" y="220"/>
                  </a:lnTo>
                  <a:lnTo>
                    <a:pt x="829" y="230"/>
                  </a:lnTo>
                  <a:lnTo>
                    <a:pt x="813" y="239"/>
                  </a:lnTo>
                  <a:lnTo>
                    <a:pt x="795" y="248"/>
                  </a:lnTo>
                  <a:lnTo>
                    <a:pt x="782" y="259"/>
                  </a:lnTo>
                  <a:lnTo>
                    <a:pt x="774" y="271"/>
                  </a:lnTo>
                  <a:lnTo>
                    <a:pt x="770" y="296"/>
                  </a:lnTo>
                  <a:lnTo>
                    <a:pt x="763" y="314"/>
                  </a:lnTo>
                  <a:lnTo>
                    <a:pt x="758" y="340"/>
                  </a:lnTo>
                  <a:lnTo>
                    <a:pt x="753" y="351"/>
                  </a:lnTo>
                  <a:lnTo>
                    <a:pt x="746" y="363"/>
                  </a:lnTo>
                  <a:lnTo>
                    <a:pt x="736" y="377"/>
                  </a:lnTo>
                  <a:lnTo>
                    <a:pt x="727" y="396"/>
                  </a:lnTo>
                  <a:lnTo>
                    <a:pt x="723" y="411"/>
                  </a:lnTo>
                  <a:lnTo>
                    <a:pt x="720" y="431"/>
                  </a:lnTo>
                  <a:lnTo>
                    <a:pt x="720" y="450"/>
                  </a:lnTo>
                  <a:lnTo>
                    <a:pt x="723" y="469"/>
                  </a:lnTo>
                  <a:lnTo>
                    <a:pt x="741" y="502"/>
                  </a:lnTo>
                  <a:lnTo>
                    <a:pt x="762" y="531"/>
                  </a:lnTo>
                  <a:lnTo>
                    <a:pt x="777" y="556"/>
                  </a:lnTo>
                  <a:lnTo>
                    <a:pt x="788" y="576"/>
                  </a:lnTo>
                  <a:lnTo>
                    <a:pt x="796" y="598"/>
                  </a:lnTo>
                  <a:lnTo>
                    <a:pt x="803" y="620"/>
                  </a:lnTo>
                  <a:lnTo>
                    <a:pt x="810" y="642"/>
                  </a:lnTo>
                  <a:lnTo>
                    <a:pt x="824" y="664"/>
                  </a:lnTo>
                  <a:lnTo>
                    <a:pt x="828" y="671"/>
                  </a:lnTo>
                  <a:lnTo>
                    <a:pt x="836" y="679"/>
                  </a:lnTo>
                  <a:lnTo>
                    <a:pt x="850" y="690"/>
                  </a:lnTo>
                  <a:lnTo>
                    <a:pt x="866" y="698"/>
                  </a:lnTo>
                  <a:lnTo>
                    <a:pt x="850" y="693"/>
                  </a:lnTo>
                  <a:lnTo>
                    <a:pt x="829" y="690"/>
                  </a:lnTo>
                  <a:lnTo>
                    <a:pt x="813" y="687"/>
                  </a:lnTo>
                  <a:lnTo>
                    <a:pt x="793" y="684"/>
                  </a:lnTo>
                  <a:lnTo>
                    <a:pt x="774" y="684"/>
                  </a:lnTo>
                  <a:lnTo>
                    <a:pt x="754" y="686"/>
                  </a:lnTo>
                  <a:lnTo>
                    <a:pt x="740" y="690"/>
                  </a:lnTo>
                  <a:lnTo>
                    <a:pt x="726" y="700"/>
                  </a:lnTo>
                  <a:lnTo>
                    <a:pt x="716" y="711"/>
                  </a:lnTo>
                  <a:lnTo>
                    <a:pt x="707" y="723"/>
                  </a:lnTo>
                  <a:lnTo>
                    <a:pt x="700" y="731"/>
                  </a:lnTo>
                  <a:lnTo>
                    <a:pt x="700" y="727"/>
                  </a:lnTo>
                  <a:lnTo>
                    <a:pt x="703" y="711"/>
                  </a:lnTo>
                  <a:lnTo>
                    <a:pt x="704" y="698"/>
                  </a:lnTo>
                  <a:lnTo>
                    <a:pt x="708" y="678"/>
                  </a:lnTo>
                  <a:lnTo>
                    <a:pt x="700" y="698"/>
                  </a:lnTo>
                  <a:lnTo>
                    <a:pt x="692" y="708"/>
                  </a:lnTo>
                  <a:lnTo>
                    <a:pt x="683" y="714"/>
                  </a:lnTo>
                  <a:lnTo>
                    <a:pt x="672" y="716"/>
                  </a:lnTo>
                  <a:lnTo>
                    <a:pt x="658" y="714"/>
                  </a:lnTo>
                  <a:lnTo>
                    <a:pt x="640" y="710"/>
                  </a:lnTo>
                  <a:lnTo>
                    <a:pt x="621" y="705"/>
                  </a:lnTo>
                  <a:lnTo>
                    <a:pt x="600" y="703"/>
                  </a:lnTo>
                  <a:lnTo>
                    <a:pt x="581" y="705"/>
                  </a:lnTo>
                  <a:lnTo>
                    <a:pt x="562" y="710"/>
                  </a:lnTo>
                  <a:lnTo>
                    <a:pt x="598" y="691"/>
                  </a:lnTo>
                  <a:lnTo>
                    <a:pt x="612" y="680"/>
                  </a:lnTo>
                  <a:lnTo>
                    <a:pt x="623" y="668"/>
                  </a:lnTo>
                  <a:lnTo>
                    <a:pt x="628" y="652"/>
                  </a:lnTo>
                  <a:lnTo>
                    <a:pt x="633" y="632"/>
                  </a:lnTo>
                  <a:lnTo>
                    <a:pt x="634" y="602"/>
                  </a:lnTo>
                  <a:lnTo>
                    <a:pt x="632" y="581"/>
                  </a:lnTo>
                  <a:lnTo>
                    <a:pt x="629" y="565"/>
                  </a:lnTo>
                  <a:lnTo>
                    <a:pt x="625" y="544"/>
                  </a:lnTo>
                  <a:lnTo>
                    <a:pt x="625" y="526"/>
                  </a:lnTo>
                  <a:lnTo>
                    <a:pt x="626" y="507"/>
                  </a:lnTo>
                  <a:lnTo>
                    <a:pt x="625" y="483"/>
                  </a:lnTo>
                  <a:lnTo>
                    <a:pt x="627" y="465"/>
                  </a:lnTo>
                  <a:lnTo>
                    <a:pt x="630" y="451"/>
                  </a:lnTo>
                  <a:lnTo>
                    <a:pt x="636" y="435"/>
                  </a:lnTo>
                  <a:lnTo>
                    <a:pt x="637" y="427"/>
                  </a:lnTo>
                  <a:lnTo>
                    <a:pt x="634" y="415"/>
                  </a:lnTo>
                  <a:lnTo>
                    <a:pt x="629" y="398"/>
                  </a:lnTo>
                  <a:lnTo>
                    <a:pt x="628" y="380"/>
                  </a:lnTo>
                  <a:lnTo>
                    <a:pt x="630" y="362"/>
                  </a:lnTo>
                  <a:lnTo>
                    <a:pt x="637" y="345"/>
                  </a:lnTo>
                  <a:lnTo>
                    <a:pt x="646" y="331"/>
                  </a:lnTo>
                  <a:lnTo>
                    <a:pt x="654" y="318"/>
                  </a:lnTo>
                  <a:lnTo>
                    <a:pt x="658" y="307"/>
                  </a:lnTo>
                  <a:lnTo>
                    <a:pt x="656" y="294"/>
                  </a:lnTo>
                  <a:lnTo>
                    <a:pt x="650" y="281"/>
                  </a:lnTo>
                  <a:lnTo>
                    <a:pt x="640" y="270"/>
                  </a:lnTo>
                  <a:lnTo>
                    <a:pt x="618" y="253"/>
                  </a:lnTo>
                  <a:lnTo>
                    <a:pt x="594" y="239"/>
                  </a:lnTo>
                  <a:lnTo>
                    <a:pt x="567" y="227"/>
                  </a:lnTo>
                  <a:lnTo>
                    <a:pt x="544" y="221"/>
                  </a:lnTo>
                  <a:lnTo>
                    <a:pt x="524" y="217"/>
                  </a:lnTo>
                  <a:lnTo>
                    <a:pt x="504" y="213"/>
                  </a:lnTo>
                  <a:lnTo>
                    <a:pt x="485" y="205"/>
                  </a:lnTo>
                  <a:lnTo>
                    <a:pt x="466" y="195"/>
                  </a:lnTo>
                  <a:lnTo>
                    <a:pt x="454" y="186"/>
                  </a:lnTo>
                  <a:lnTo>
                    <a:pt x="437" y="172"/>
                  </a:lnTo>
                  <a:lnTo>
                    <a:pt x="421" y="156"/>
                  </a:lnTo>
                  <a:lnTo>
                    <a:pt x="403" y="139"/>
                  </a:lnTo>
                  <a:lnTo>
                    <a:pt x="390" y="129"/>
                  </a:lnTo>
                  <a:lnTo>
                    <a:pt x="375" y="123"/>
                  </a:lnTo>
                  <a:lnTo>
                    <a:pt x="357" y="117"/>
                  </a:lnTo>
                  <a:lnTo>
                    <a:pt x="338" y="114"/>
                  </a:lnTo>
                  <a:lnTo>
                    <a:pt x="317" y="113"/>
                  </a:lnTo>
                  <a:lnTo>
                    <a:pt x="296" y="113"/>
                  </a:lnTo>
                  <a:lnTo>
                    <a:pt x="271" y="115"/>
                  </a:lnTo>
                  <a:lnTo>
                    <a:pt x="246" y="118"/>
                  </a:lnTo>
                  <a:lnTo>
                    <a:pt x="223" y="124"/>
                  </a:lnTo>
                  <a:lnTo>
                    <a:pt x="199" y="127"/>
                  </a:lnTo>
                  <a:lnTo>
                    <a:pt x="178" y="126"/>
                  </a:lnTo>
                  <a:lnTo>
                    <a:pt x="158" y="123"/>
                  </a:lnTo>
                  <a:lnTo>
                    <a:pt x="140" y="117"/>
                  </a:lnTo>
                  <a:lnTo>
                    <a:pt x="124" y="107"/>
                  </a:lnTo>
                  <a:lnTo>
                    <a:pt x="108" y="94"/>
                  </a:lnTo>
                  <a:lnTo>
                    <a:pt x="94" y="83"/>
                  </a:lnTo>
                  <a:lnTo>
                    <a:pt x="80" y="75"/>
                  </a:lnTo>
                  <a:lnTo>
                    <a:pt x="64" y="70"/>
                  </a:lnTo>
                  <a:lnTo>
                    <a:pt x="46" y="64"/>
                  </a:lnTo>
                  <a:lnTo>
                    <a:pt x="26" y="58"/>
                  </a:lnTo>
                  <a:lnTo>
                    <a:pt x="15" y="53"/>
                  </a:lnTo>
                  <a:lnTo>
                    <a:pt x="8" y="48"/>
                  </a:lnTo>
                  <a:lnTo>
                    <a:pt x="4" y="44"/>
                  </a:lnTo>
                  <a:lnTo>
                    <a:pt x="0" y="29"/>
                  </a:lnTo>
                </a:path>
              </a:pathLst>
            </a:custGeom>
            <a:noFill/>
            <a:ln w="0">
              <a:solidFill>
                <a:srgbClr val="000000"/>
              </a:solidFill>
              <a:round/>
              <a:headEnd/>
              <a:tailEnd/>
            </a:ln>
          </p:spPr>
          <p:txBody>
            <a:bodyPr/>
            <a:lstStyle/>
            <a:p>
              <a:endParaRPr lang="ru-RU"/>
            </a:p>
          </p:txBody>
        </p:sp>
        <p:sp>
          <p:nvSpPr>
            <p:cNvPr id="26235" name="Freeform 39"/>
            <p:cNvSpPr>
              <a:spLocks/>
            </p:cNvSpPr>
            <p:nvPr/>
          </p:nvSpPr>
          <p:spPr bwMode="auto">
            <a:xfrm>
              <a:off x="3027" y="2539"/>
              <a:ext cx="29" cy="58"/>
            </a:xfrm>
            <a:custGeom>
              <a:avLst/>
              <a:gdLst>
                <a:gd name="T0" fmla="*/ 35 w 89"/>
                <a:gd name="T1" fmla="*/ 66 h 173"/>
                <a:gd name="T2" fmla="*/ 38 w 89"/>
                <a:gd name="T3" fmla="*/ 74 h 173"/>
                <a:gd name="T4" fmla="*/ 43 w 89"/>
                <a:gd name="T5" fmla="*/ 85 h 173"/>
                <a:gd name="T6" fmla="*/ 52 w 89"/>
                <a:gd name="T7" fmla="*/ 94 h 173"/>
                <a:gd name="T8" fmla="*/ 63 w 89"/>
                <a:gd name="T9" fmla="*/ 102 h 173"/>
                <a:gd name="T10" fmla="*/ 75 w 89"/>
                <a:gd name="T11" fmla="*/ 108 h 173"/>
                <a:gd name="T12" fmla="*/ 83 w 89"/>
                <a:gd name="T13" fmla="*/ 114 h 173"/>
                <a:gd name="T14" fmla="*/ 89 w 89"/>
                <a:gd name="T15" fmla="*/ 124 h 173"/>
                <a:gd name="T16" fmla="*/ 89 w 89"/>
                <a:gd name="T17" fmla="*/ 126 h 173"/>
                <a:gd name="T18" fmla="*/ 87 w 89"/>
                <a:gd name="T19" fmla="*/ 129 h 173"/>
                <a:gd name="T20" fmla="*/ 75 w 89"/>
                <a:gd name="T21" fmla="*/ 132 h 173"/>
                <a:gd name="T22" fmla="*/ 61 w 89"/>
                <a:gd name="T23" fmla="*/ 135 h 173"/>
                <a:gd name="T24" fmla="*/ 48 w 89"/>
                <a:gd name="T25" fmla="*/ 138 h 173"/>
                <a:gd name="T26" fmla="*/ 40 w 89"/>
                <a:gd name="T27" fmla="*/ 142 h 173"/>
                <a:gd name="T28" fmla="*/ 33 w 89"/>
                <a:gd name="T29" fmla="*/ 150 h 173"/>
                <a:gd name="T30" fmla="*/ 29 w 89"/>
                <a:gd name="T31" fmla="*/ 159 h 173"/>
                <a:gd name="T32" fmla="*/ 26 w 89"/>
                <a:gd name="T33" fmla="*/ 173 h 173"/>
                <a:gd name="T34" fmla="*/ 25 w 89"/>
                <a:gd name="T35" fmla="*/ 149 h 173"/>
                <a:gd name="T36" fmla="*/ 24 w 89"/>
                <a:gd name="T37" fmla="*/ 143 h 173"/>
                <a:gd name="T38" fmla="*/ 21 w 89"/>
                <a:gd name="T39" fmla="*/ 138 h 173"/>
                <a:gd name="T40" fmla="*/ 14 w 89"/>
                <a:gd name="T41" fmla="*/ 128 h 173"/>
                <a:gd name="T42" fmla="*/ 6 w 89"/>
                <a:gd name="T43" fmla="*/ 112 h 173"/>
                <a:gd name="T44" fmla="*/ 0 w 89"/>
                <a:gd name="T45" fmla="*/ 92 h 173"/>
                <a:gd name="T46" fmla="*/ 0 w 89"/>
                <a:gd name="T47" fmla="*/ 73 h 173"/>
                <a:gd name="T48" fmla="*/ 2 w 89"/>
                <a:gd name="T49" fmla="*/ 57 h 173"/>
                <a:gd name="T50" fmla="*/ 2 w 89"/>
                <a:gd name="T51" fmla="*/ 52 h 173"/>
                <a:gd name="T52" fmla="*/ 4 w 89"/>
                <a:gd name="T53" fmla="*/ 30 h 173"/>
                <a:gd name="T54" fmla="*/ 7 w 89"/>
                <a:gd name="T55" fmla="*/ 19 h 173"/>
                <a:gd name="T56" fmla="*/ 11 w 89"/>
                <a:gd name="T57" fmla="*/ 8 h 173"/>
                <a:gd name="T58" fmla="*/ 18 w 89"/>
                <a:gd name="T59" fmla="*/ 0 h 17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9"/>
                <a:gd name="T91" fmla="*/ 0 h 173"/>
                <a:gd name="T92" fmla="*/ 89 w 89"/>
                <a:gd name="T93" fmla="*/ 173 h 17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9" h="173">
                  <a:moveTo>
                    <a:pt x="35" y="66"/>
                  </a:moveTo>
                  <a:lnTo>
                    <a:pt x="38" y="74"/>
                  </a:lnTo>
                  <a:lnTo>
                    <a:pt x="43" y="85"/>
                  </a:lnTo>
                  <a:lnTo>
                    <a:pt x="52" y="94"/>
                  </a:lnTo>
                  <a:lnTo>
                    <a:pt x="63" y="102"/>
                  </a:lnTo>
                  <a:lnTo>
                    <a:pt x="75" y="108"/>
                  </a:lnTo>
                  <a:lnTo>
                    <a:pt x="83" y="114"/>
                  </a:lnTo>
                  <a:lnTo>
                    <a:pt x="89" y="124"/>
                  </a:lnTo>
                  <a:lnTo>
                    <a:pt x="89" y="126"/>
                  </a:lnTo>
                  <a:lnTo>
                    <a:pt x="87" y="129"/>
                  </a:lnTo>
                  <a:lnTo>
                    <a:pt x="75" y="132"/>
                  </a:lnTo>
                  <a:lnTo>
                    <a:pt x="61" y="135"/>
                  </a:lnTo>
                  <a:lnTo>
                    <a:pt x="48" y="138"/>
                  </a:lnTo>
                  <a:lnTo>
                    <a:pt x="40" y="142"/>
                  </a:lnTo>
                  <a:lnTo>
                    <a:pt x="33" y="150"/>
                  </a:lnTo>
                  <a:lnTo>
                    <a:pt x="29" y="159"/>
                  </a:lnTo>
                  <a:lnTo>
                    <a:pt x="26" y="173"/>
                  </a:lnTo>
                  <a:lnTo>
                    <a:pt x="25" y="149"/>
                  </a:lnTo>
                  <a:lnTo>
                    <a:pt x="24" y="143"/>
                  </a:lnTo>
                  <a:lnTo>
                    <a:pt x="21" y="138"/>
                  </a:lnTo>
                  <a:lnTo>
                    <a:pt x="14" y="128"/>
                  </a:lnTo>
                  <a:lnTo>
                    <a:pt x="6" y="112"/>
                  </a:lnTo>
                  <a:lnTo>
                    <a:pt x="0" y="92"/>
                  </a:lnTo>
                  <a:lnTo>
                    <a:pt x="0" y="73"/>
                  </a:lnTo>
                  <a:lnTo>
                    <a:pt x="2" y="57"/>
                  </a:lnTo>
                  <a:lnTo>
                    <a:pt x="2" y="52"/>
                  </a:lnTo>
                  <a:lnTo>
                    <a:pt x="4" y="30"/>
                  </a:lnTo>
                  <a:lnTo>
                    <a:pt x="7" y="19"/>
                  </a:lnTo>
                  <a:lnTo>
                    <a:pt x="11" y="8"/>
                  </a:lnTo>
                  <a:lnTo>
                    <a:pt x="18" y="0"/>
                  </a:lnTo>
                </a:path>
              </a:pathLst>
            </a:custGeom>
            <a:noFill/>
            <a:ln w="0">
              <a:solidFill>
                <a:srgbClr val="800000"/>
              </a:solidFill>
              <a:round/>
              <a:headEnd/>
              <a:tailEnd/>
            </a:ln>
          </p:spPr>
          <p:txBody>
            <a:bodyPr/>
            <a:lstStyle/>
            <a:p>
              <a:endParaRPr lang="ru-RU"/>
            </a:p>
          </p:txBody>
        </p:sp>
        <p:sp>
          <p:nvSpPr>
            <p:cNvPr id="26236" name="Freeform 40"/>
            <p:cNvSpPr>
              <a:spLocks/>
            </p:cNvSpPr>
            <p:nvPr/>
          </p:nvSpPr>
          <p:spPr bwMode="auto">
            <a:xfrm>
              <a:off x="3015" y="2540"/>
              <a:ext cx="14" cy="40"/>
            </a:xfrm>
            <a:custGeom>
              <a:avLst/>
              <a:gdLst>
                <a:gd name="T0" fmla="*/ 42 w 42"/>
                <a:gd name="T1" fmla="*/ 0 h 120"/>
                <a:gd name="T2" fmla="*/ 38 w 42"/>
                <a:gd name="T3" fmla="*/ 8 h 120"/>
                <a:gd name="T4" fmla="*/ 32 w 42"/>
                <a:gd name="T5" fmla="*/ 19 h 120"/>
                <a:gd name="T6" fmla="*/ 30 w 42"/>
                <a:gd name="T7" fmla="*/ 33 h 120"/>
                <a:gd name="T8" fmla="*/ 28 w 42"/>
                <a:gd name="T9" fmla="*/ 51 h 120"/>
                <a:gd name="T10" fmla="*/ 28 w 42"/>
                <a:gd name="T11" fmla="*/ 51 h 120"/>
                <a:gd name="T12" fmla="*/ 28 w 42"/>
                <a:gd name="T13" fmla="*/ 59 h 120"/>
                <a:gd name="T14" fmla="*/ 26 w 42"/>
                <a:gd name="T15" fmla="*/ 76 h 120"/>
                <a:gd name="T16" fmla="*/ 26 w 42"/>
                <a:gd name="T17" fmla="*/ 91 h 120"/>
                <a:gd name="T18" fmla="*/ 24 w 42"/>
                <a:gd name="T19" fmla="*/ 103 h 120"/>
                <a:gd name="T20" fmla="*/ 21 w 42"/>
                <a:gd name="T21" fmla="*/ 120 h 120"/>
                <a:gd name="T22" fmla="*/ 12 w 42"/>
                <a:gd name="T23" fmla="*/ 109 h 120"/>
                <a:gd name="T24" fmla="*/ 7 w 42"/>
                <a:gd name="T25" fmla="*/ 97 h 120"/>
                <a:gd name="T26" fmla="*/ 2 w 42"/>
                <a:gd name="T27" fmla="*/ 86 h 120"/>
                <a:gd name="T28" fmla="*/ 0 w 42"/>
                <a:gd name="T29" fmla="*/ 70 h 120"/>
                <a:gd name="T30" fmla="*/ 0 w 42"/>
                <a:gd name="T31" fmla="*/ 57 h 120"/>
                <a:gd name="T32" fmla="*/ 0 w 42"/>
                <a:gd name="T33" fmla="*/ 45 h 120"/>
                <a:gd name="T34" fmla="*/ 1 w 42"/>
                <a:gd name="T35" fmla="*/ 38 h 120"/>
                <a:gd name="T36" fmla="*/ 4 w 42"/>
                <a:gd name="T37" fmla="*/ 21 h 120"/>
                <a:gd name="T38" fmla="*/ 6 w 42"/>
                <a:gd name="T39" fmla="*/ 13 h 12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2"/>
                <a:gd name="T61" fmla="*/ 0 h 120"/>
                <a:gd name="T62" fmla="*/ 42 w 42"/>
                <a:gd name="T63" fmla="*/ 120 h 12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2" h="120">
                  <a:moveTo>
                    <a:pt x="42" y="0"/>
                  </a:moveTo>
                  <a:lnTo>
                    <a:pt x="38" y="8"/>
                  </a:lnTo>
                  <a:lnTo>
                    <a:pt x="32" y="19"/>
                  </a:lnTo>
                  <a:lnTo>
                    <a:pt x="30" y="33"/>
                  </a:lnTo>
                  <a:lnTo>
                    <a:pt x="28" y="51"/>
                  </a:lnTo>
                  <a:lnTo>
                    <a:pt x="28" y="59"/>
                  </a:lnTo>
                  <a:lnTo>
                    <a:pt x="26" y="76"/>
                  </a:lnTo>
                  <a:lnTo>
                    <a:pt x="26" y="91"/>
                  </a:lnTo>
                  <a:lnTo>
                    <a:pt x="24" y="103"/>
                  </a:lnTo>
                  <a:lnTo>
                    <a:pt x="21" y="120"/>
                  </a:lnTo>
                  <a:lnTo>
                    <a:pt x="12" y="109"/>
                  </a:lnTo>
                  <a:lnTo>
                    <a:pt x="7" y="97"/>
                  </a:lnTo>
                  <a:lnTo>
                    <a:pt x="2" y="86"/>
                  </a:lnTo>
                  <a:lnTo>
                    <a:pt x="0" y="70"/>
                  </a:lnTo>
                  <a:lnTo>
                    <a:pt x="0" y="57"/>
                  </a:lnTo>
                  <a:lnTo>
                    <a:pt x="0" y="45"/>
                  </a:lnTo>
                  <a:lnTo>
                    <a:pt x="1" y="38"/>
                  </a:lnTo>
                  <a:lnTo>
                    <a:pt x="4" y="21"/>
                  </a:lnTo>
                  <a:lnTo>
                    <a:pt x="6" y="13"/>
                  </a:lnTo>
                </a:path>
              </a:pathLst>
            </a:custGeom>
            <a:noFill/>
            <a:ln w="0">
              <a:solidFill>
                <a:srgbClr val="000000"/>
              </a:solidFill>
              <a:round/>
              <a:headEnd/>
              <a:tailEnd/>
            </a:ln>
          </p:spPr>
          <p:txBody>
            <a:bodyPr/>
            <a:lstStyle/>
            <a:p>
              <a:endParaRPr lang="ru-RU"/>
            </a:p>
          </p:txBody>
        </p:sp>
        <p:sp>
          <p:nvSpPr>
            <p:cNvPr id="26237" name="Freeform 41"/>
            <p:cNvSpPr>
              <a:spLocks/>
            </p:cNvSpPr>
            <p:nvPr/>
          </p:nvSpPr>
          <p:spPr bwMode="auto">
            <a:xfrm>
              <a:off x="2977" y="2544"/>
              <a:ext cx="41" cy="79"/>
            </a:xfrm>
            <a:custGeom>
              <a:avLst/>
              <a:gdLst>
                <a:gd name="T0" fmla="*/ 101 w 122"/>
                <a:gd name="T1" fmla="*/ 0 h 237"/>
                <a:gd name="T2" fmla="*/ 100 w 122"/>
                <a:gd name="T3" fmla="*/ 13 h 237"/>
                <a:gd name="T4" fmla="*/ 99 w 122"/>
                <a:gd name="T5" fmla="*/ 29 h 237"/>
                <a:gd name="T6" fmla="*/ 99 w 122"/>
                <a:gd name="T7" fmla="*/ 29 h 237"/>
                <a:gd name="T8" fmla="*/ 96 w 122"/>
                <a:gd name="T9" fmla="*/ 45 h 237"/>
                <a:gd name="T10" fmla="*/ 96 w 122"/>
                <a:gd name="T11" fmla="*/ 62 h 237"/>
                <a:gd name="T12" fmla="*/ 99 w 122"/>
                <a:gd name="T13" fmla="*/ 82 h 237"/>
                <a:gd name="T14" fmla="*/ 105 w 122"/>
                <a:gd name="T15" fmla="*/ 100 h 237"/>
                <a:gd name="T16" fmla="*/ 112 w 122"/>
                <a:gd name="T17" fmla="*/ 120 h 237"/>
                <a:gd name="T18" fmla="*/ 119 w 122"/>
                <a:gd name="T19" fmla="*/ 136 h 237"/>
                <a:gd name="T20" fmla="*/ 121 w 122"/>
                <a:gd name="T21" fmla="*/ 154 h 237"/>
                <a:gd name="T22" fmla="*/ 122 w 122"/>
                <a:gd name="T23" fmla="*/ 172 h 237"/>
                <a:gd name="T24" fmla="*/ 120 w 122"/>
                <a:gd name="T25" fmla="*/ 194 h 237"/>
                <a:gd name="T26" fmla="*/ 115 w 122"/>
                <a:gd name="T27" fmla="*/ 212 h 237"/>
                <a:gd name="T28" fmla="*/ 109 w 122"/>
                <a:gd name="T29" fmla="*/ 228 h 237"/>
                <a:gd name="T30" fmla="*/ 100 w 122"/>
                <a:gd name="T31" fmla="*/ 237 h 237"/>
                <a:gd name="T32" fmla="*/ 95 w 122"/>
                <a:gd name="T33" fmla="*/ 224 h 237"/>
                <a:gd name="T34" fmla="*/ 89 w 122"/>
                <a:gd name="T35" fmla="*/ 212 h 237"/>
                <a:gd name="T36" fmla="*/ 84 w 122"/>
                <a:gd name="T37" fmla="*/ 201 h 237"/>
                <a:gd name="T38" fmla="*/ 75 w 122"/>
                <a:gd name="T39" fmla="*/ 189 h 237"/>
                <a:gd name="T40" fmla="*/ 63 w 122"/>
                <a:gd name="T41" fmla="*/ 174 h 237"/>
                <a:gd name="T42" fmla="*/ 51 w 122"/>
                <a:gd name="T43" fmla="*/ 161 h 237"/>
                <a:gd name="T44" fmla="*/ 36 w 122"/>
                <a:gd name="T45" fmla="*/ 146 h 237"/>
                <a:gd name="T46" fmla="*/ 24 w 122"/>
                <a:gd name="T47" fmla="*/ 133 h 237"/>
                <a:gd name="T48" fmla="*/ 12 w 122"/>
                <a:gd name="T49" fmla="*/ 122 h 237"/>
                <a:gd name="T50" fmla="*/ 5 w 122"/>
                <a:gd name="T51" fmla="*/ 112 h 237"/>
                <a:gd name="T52" fmla="*/ 0 w 122"/>
                <a:gd name="T53" fmla="*/ 99 h 237"/>
                <a:gd name="T54" fmla="*/ 0 w 122"/>
                <a:gd name="T55" fmla="*/ 86 h 237"/>
                <a:gd name="T56" fmla="*/ 4 w 122"/>
                <a:gd name="T57" fmla="*/ 74 h 237"/>
                <a:gd name="T58" fmla="*/ 10 w 122"/>
                <a:gd name="T59" fmla="*/ 60 h 237"/>
                <a:gd name="T60" fmla="*/ 18 w 122"/>
                <a:gd name="T61" fmla="*/ 43 h 237"/>
                <a:gd name="T62" fmla="*/ 24 w 122"/>
                <a:gd name="T63" fmla="*/ 26 h 237"/>
                <a:gd name="T64" fmla="*/ 31 w 122"/>
                <a:gd name="T65" fmla="*/ 11 h 237"/>
                <a:gd name="T66" fmla="*/ 36 w 122"/>
                <a:gd name="T67" fmla="*/ 2 h 2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2"/>
                <a:gd name="T103" fmla="*/ 0 h 237"/>
                <a:gd name="T104" fmla="*/ 122 w 122"/>
                <a:gd name="T105" fmla="*/ 237 h 23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2" h="237">
                  <a:moveTo>
                    <a:pt x="101" y="0"/>
                  </a:moveTo>
                  <a:lnTo>
                    <a:pt x="100" y="13"/>
                  </a:lnTo>
                  <a:lnTo>
                    <a:pt x="99" y="29"/>
                  </a:lnTo>
                  <a:lnTo>
                    <a:pt x="96" y="45"/>
                  </a:lnTo>
                  <a:lnTo>
                    <a:pt x="96" y="62"/>
                  </a:lnTo>
                  <a:lnTo>
                    <a:pt x="99" y="82"/>
                  </a:lnTo>
                  <a:lnTo>
                    <a:pt x="105" y="100"/>
                  </a:lnTo>
                  <a:lnTo>
                    <a:pt x="112" y="120"/>
                  </a:lnTo>
                  <a:lnTo>
                    <a:pt x="119" y="136"/>
                  </a:lnTo>
                  <a:lnTo>
                    <a:pt x="121" y="154"/>
                  </a:lnTo>
                  <a:lnTo>
                    <a:pt x="122" y="172"/>
                  </a:lnTo>
                  <a:lnTo>
                    <a:pt x="120" y="194"/>
                  </a:lnTo>
                  <a:lnTo>
                    <a:pt x="115" y="212"/>
                  </a:lnTo>
                  <a:lnTo>
                    <a:pt x="109" y="228"/>
                  </a:lnTo>
                  <a:lnTo>
                    <a:pt x="100" y="237"/>
                  </a:lnTo>
                  <a:lnTo>
                    <a:pt x="95" y="224"/>
                  </a:lnTo>
                  <a:lnTo>
                    <a:pt x="89" y="212"/>
                  </a:lnTo>
                  <a:lnTo>
                    <a:pt x="84" y="201"/>
                  </a:lnTo>
                  <a:lnTo>
                    <a:pt x="75" y="189"/>
                  </a:lnTo>
                  <a:lnTo>
                    <a:pt x="63" y="174"/>
                  </a:lnTo>
                  <a:lnTo>
                    <a:pt x="51" y="161"/>
                  </a:lnTo>
                  <a:lnTo>
                    <a:pt x="36" y="146"/>
                  </a:lnTo>
                  <a:lnTo>
                    <a:pt x="24" y="133"/>
                  </a:lnTo>
                  <a:lnTo>
                    <a:pt x="12" y="122"/>
                  </a:lnTo>
                  <a:lnTo>
                    <a:pt x="5" y="112"/>
                  </a:lnTo>
                  <a:lnTo>
                    <a:pt x="0" y="99"/>
                  </a:lnTo>
                  <a:lnTo>
                    <a:pt x="0" y="86"/>
                  </a:lnTo>
                  <a:lnTo>
                    <a:pt x="4" y="74"/>
                  </a:lnTo>
                  <a:lnTo>
                    <a:pt x="10" y="60"/>
                  </a:lnTo>
                  <a:lnTo>
                    <a:pt x="18" y="43"/>
                  </a:lnTo>
                  <a:lnTo>
                    <a:pt x="24" y="26"/>
                  </a:lnTo>
                  <a:lnTo>
                    <a:pt x="31" y="11"/>
                  </a:lnTo>
                  <a:lnTo>
                    <a:pt x="36" y="2"/>
                  </a:lnTo>
                </a:path>
              </a:pathLst>
            </a:custGeom>
            <a:noFill/>
            <a:ln w="0">
              <a:solidFill>
                <a:srgbClr val="000000"/>
              </a:solidFill>
              <a:round/>
              <a:headEnd/>
              <a:tailEnd/>
            </a:ln>
          </p:spPr>
          <p:txBody>
            <a:bodyPr/>
            <a:lstStyle/>
            <a:p>
              <a:endParaRPr lang="ru-RU"/>
            </a:p>
          </p:txBody>
        </p:sp>
        <p:sp>
          <p:nvSpPr>
            <p:cNvPr id="26238" name="Freeform 42"/>
            <p:cNvSpPr>
              <a:spLocks/>
            </p:cNvSpPr>
            <p:nvPr/>
          </p:nvSpPr>
          <p:spPr bwMode="auto">
            <a:xfrm>
              <a:off x="2969" y="2432"/>
              <a:ext cx="220" cy="112"/>
            </a:xfrm>
            <a:custGeom>
              <a:avLst/>
              <a:gdLst>
                <a:gd name="T0" fmla="*/ 424 w 659"/>
                <a:gd name="T1" fmla="*/ 14 h 338"/>
                <a:gd name="T2" fmla="*/ 448 w 659"/>
                <a:gd name="T3" fmla="*/ 5 h 338"/>
                <a:gd name="T4" fmla="*/ 470 w 659"/>
                <a:gd name="T5" fmla="*/ 0 h 338"/>
                <a:gd name="T6" fmla="*/ 489 w 659"/>
                <a:gd name="T7" fmla="*/ 10 h 338"/>
                <a:gd name="T8" fmla="*/ 504 w 659"/>
                <a:gd name="T9" fmla="*/ 39 h 338"/>
                <a:gd name="T10" fmla="*/ 521 w 659"/>
                <a:gd name="T11" fmla="*/ 78 h 338"/>
                <a:gd name="T12" fmla="*/ 534 w 659"/>
                <a:gd name="T13" fmla="*/ 94 h 338"/>
                <a:gd name="T14" fmla="*/ 561 w 659"/>
                <a:gd name="T15" fmla="*/ 109 h 338"/>
                <a:gd name="T16" fmla="*/ 605 w 659"/>
                <a:gd name="T17" fmla="*/ 132 h 338"/>
                <a:gd name="T18" fmla="*/ 636 w 659"/>
                <a:gd name="T19" fmla="*/ 164 h 338"/>
                <a:gd name="T20" fmla="*/ 657 w 659"/>
                <a:gd name="T21" fmla="*/ 205 h 338"/>
                <a:gd name="T22" fmla="*/ 658 w 659"/>
                <a:gd name="T23" fmla="*/ 249 h 338"/>
                <a:gd name="T24" fmla="*/ 647 w 659"/>
                <a:gd name="T25" fmla="*/ 281 h 338"/>
                <a:gd name="T26" fmla="*/ 624 w 659"/>
                <a:gd name="T27" fmla="*/ 302 h 338"/>
                <a:gd name="T28" fmla="*/ 591 w 659"/>
                <a:gd name="T29" fmla="*/ 311 h 338"/>
                <a:gd name="T30" fmla="*/ 571 w 659"/>
                <a:gd name="T31" fmla="*/ 321 h 338"/>
                <a:gd name="T32" fmla="*/ 546 w 659"/>
                <a:gd name="T33" fmla="*/ 334 h 338"/>
                <a:gd name="T34" fmla="*/ 519 w 659"/>
                <a:gd name="T35" fmla="*/ 336 h 338"/>
                <a:gd name="T36" fmla="*/ 469 w 659"/>
                <a:gd name="T37" fmla="*/ 323 h 338"/>
                <a:gd name="T38" fmla="*/ 440 w 659"/>
                <a:gd name="T39" fmla="*/ 321 h 338"/>
                <a:gd name="T40" fmla="*/ 409 w 659"/>
                <a:gd name="T41" fmla="*/ 321 h 338"/>
                <a:gd name="T42" fmla="*/ 373 w 659"/>
                <a:gd name="T43" fmla="*/ 310 h 338"/>
                <a:gd name="T44" fmla="*/ 340 w 659"/>
                <a:gd name="T45" fmla="*/ 301 h 338"/>
                <a:gd name="T46" fmla="*/ 310 w 659"/>
                <a:gd name="T47" fmla="*/ 291 h 338"/>
                <a:gd name="T48" fmla="*/ 278 w 659"/>
                <a:gd name="T49" fmla="*/ 288 h 338"/>
                <a:gd name="T50" fmla="*/ 249 w 659"/>
                <a:gd name="T51" fmla="*/ 295 h 338"/>
                <a:gd name="T52" fmla="*/ 216 w 659"/>
                <a:gd name="T53" fmla="*/ 312 h 338"/>
                <a:gd name="T54" fmla="*/ 191 w 659"/>
                <a:gd name="T55" fmla="*/ 321 h 338"/>
                <a:gd name="T56" fmla="*/ 163 w 659"/>
                <a:gd name="T57" fmla="*/ 332 h 338"/>
                <a:gd name="T58" fmla="*/ 143 w 659"/>
                <a:gd name="T59" fmla="*/ 338 h 338"/>
                <a:gd name="T60" fmla="*/ 126 w 659"/>
                <a:gd name="T61" fmla="*/ 338 h 338"/>
                <a:gd name="T62" fmla="*/ 92 w 659"/>
                <a:gd name="T63" fmla="*/ 327 h 338"/>
                <a:gd name="T64" fmla="*/ 63 w 659"/>
                <a:gd name="T65" fmla="*/ 304 h 338"/>
                <a:gd name="T66" fmla="*/ 44 w 659"/>
                <a:gd name="T67" fmla="*/ 273 h 338"/>
                <a:gd name="T68" fmla="*/ 31 w 659"/>
                <a:gd name="T69" fmla="*/ 228 h 338"/>
                <a:gd name="T70" fmla="*/ 12 w 659"/>
                <a:gd name="T71" fmla="*/ 191 h 338"/>
                <a:gd name="T72" fmla="*/ 0 w 659"/>
                <a:gd name="T73" fmla="*/ 159 h 338"/>
                <a:gd name="T74" fmla="*/ 5 w 659"/>
                <a:gd name="T75" fmla="*/ 131 h 338"/>
                <a:gd name="T76" fmla="*/ 23 w 659"/>
                <a:gd name="T77" fmla="*/ 101 h 338"/>
                <a:gd name="T78" fmla="*/ 48 w 659"/>
                <a:gd name="T79" fmla="*/ 78 h 338"/>
                <a:gd name="T80" fmla="*/ 66 w 659"/>
                <a:gd name="T81" fmla="*/ 60 h 338"/>
                <a:gd name="T82" fmla="*/ 98 w 659"/>
                <a:gd name="T83" fmla="*/ 51 h 338"/>
                <a:gd name="T84" fmla="*/ 145 w 659"/>
                <a:gd name="T85" fmla="*/ 52 h 338"/>
                <a:gd name="T86" fmla="*/ 224 w 659"/>
                <a:gd name="T87" fmla="*/ 60 h 338"/>
                <a:gd name="T88" fmla="*/ 278 w 659"/>
                <a:gd name="T89" fmla="*/ 57 h 338"/>
                <a:gd name="T90" fmla="*/ 330 w 659"/>
                <a:gd name="T91" fmla="*/ 46 h 338"/>
                <a:gd name="T92" fmla="*/ 371 w 659"/>
                <a:gd name="T93" fmla="*/ 32 h 338"/>
                <a:gd name="T94" fmla="*/ 398 w 659"/>
                <a:gd name="T95" fmla="*/ 19 h 3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59"/>
                <a:gd name="T145" fmla="*/ 0 h 338"/>
                <a:gd name="T146" fmla="*/ 659 w 659"/>
                <a:gd name="T147" fmla="*/ 338 h 3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59" h="338">
                  <a:moveTo>
                    <a:pt x="408" y="17"/>
                  </a:moveTo>
                  <a:lnTo>
                    <a:pt x="424" y="14"/>
                  </a:lnTo>
                  <a:lnTo>
                    <a:pt x="435" y="11"/>
                  </a:lnTo>
                  <a:lnTo>
                    <a:pt x="448" y="5"/>
                  </a:lnTo>
                  <a:lnTo>
                    <a:pt x="459" y="1"/>
                  </a:lnTo>
                  <a:lnTo>
                    <a:pt x="470" y="0"/>
                  </a:lnTo>
                  <a:lnTo>
                    <a:pt x="482" y="3"/>
                  </a:lnTo>
                  <a:lnTo>
                    <a:pt x="489" y="10"/>
                  </a:lnTo>
                  <a:lnTo>
                    <a:pt x="497" y="22"/>
                  </a:lnTo>
                  <a:lnTo>
                    <a:pt x="504" y="39"/>
                  </a:lnTo>
                  <a:lnTo>
                    <a:pt x="514" y="63"/>
                  </a:lnTo>
                  <a:lnTo>
                    <a:pt x="521" y="78"/>
                  </a:lnTo>
                  <a:lnTo>
                    <a:pt x="528" y="89"/>
                  </a:lnTo>
                  <a:lnTo>
                    <a:pt x="534" y="94"/>
                  </a:lnTo>
                  <a:lnTo>
                    <a:pt x="543" y="100"/>
                  </a:lnTo>
                  <a:lnTo>
                    <a:pt x="561" y="109"/>
                  </a:lnTo>
                  <a:lnTo>
                    <a:pt x="583" y="119"/>
                  </a:lnTo>
                  <a:lnTo>
                    <a:pt x="605" y="132"/>
                  </a:lnTo>
                  <a:lnTo>
                    <a:pt x="620" y="145"/>
                  </a:lnTo>
                  <a:lnTo>
                    <a:pt x="636" y="164"/>
                  </a:lnTo>
                  <a:lnTo>
                    <a:pt x="650" y="182"/>
                  </a:lnTo>
                  <a:lnTo>
                    <a:pt x="657" y="205"/>
                  </a:lnTo>
                  <a:lnTo>
                    <a:pt x="659" y="227"/>
                  </a:lnTo>
                  <a:lnTo>
                    <a:pt x="658" y="249"/>
                  </a:lnTo>
                  <a:lnTo>
                    <a:pt x="655" y="267"/>
                  </a:lnTo>
                  <a:lnTo>
                    <a:pt x="647" y="281"/>
                  </a:lnTo>
                  <a:lnTo>
                    <a:pt x="638" y="293"/>
                  </a:lnTo>
                  <a:lnTo>
                    <a:pt x="624" y="302"/>
                  </a:lnTo>
                  <a:lnTo>
                    <a:pt x="608" y="308"/>
                  </a:lnTo>
                  <a:lnTo>
                    <a:pt x="591" y="311"/>
                  </a:lnTo>
                  <a:lnTo>
                    <a:pt x="579" y="315"/>
                  </a:lnTo>
                  <a:lnTo>
                    <a:pt x="571" y="321"/>
                  </a:lnTo>
                  <a:lnTo>
                    <a:pt x="557" y="329"/>
                  </a:lnTo>
                  <a:lnTo>
                    <a:pt x="546" y="334"/>
                  </a:lnTo>
                  <a:lnTo>
                    <a:pt x="533" y="337"/>
                  </a:lnTo>
                  <a:lnTo>
                    <a:pt x="519" y="336"/>
                  </a:lnTo>
                  <a:lnTo>
                    <a:pt x="497" y="329"/>
                  </a:lnTo>
                  <a:lnTo>
                    <a:pt x="469" y="323"/>
                  </a:lnTo>
                  <a:lnTo>
                    <a:pt x="454" y="321"/>
                  </a:lnTo>
                  <a:lnTo>
                    <a:pt x="440" y="321"/>
                  </a:lnTo>
                  <a:lnTo>
                    <a:pt x="424" y="323"/>
                  </a:lnTo>
                  <a:lnTo>
                    <a:pt x="409" y="321"/>
                  </a:lnTo>
                  <a:lnTo>
                    <a:pt x="395" y="316"/>
                  </a:lnTo>
                  <a:lnTo>
                    <a:pt x="373" y="310"/>
                  </a:lnTo>
                  <a:lnTo>
                    <a:pt x="357" y="306"/>
                  </a:lnTo>
                  <a:lnTo>
                    <a:pt x="340" y="301"/>
                  </a:lnTo>
                  <a:lnTo>
                    <a:pt x="328" y="296"/>
                  </a:lnTo>
                  <a:lnTo>
                    <a:pt x="310" y="291"/>
                  </a:lnTo>
                  <a:lnTo>
                    <a:pt x="295" y="288"/>
                  </a:lnTo>
                  <a:lnTo>
                    <a:pt x="278" y="288"/>
                  </a:lnTo>
                  <a:lnTo>
                    <a:pt x="263" y="290"/>
                  </a:lnTo>
                  <a:lnTo>
                    <a:pt x="249" y="295"/>
                  </a:lnTo>
                  <a:lnTo>
                    <a:pt x="233" y="305"/>
                  </a:lnTo>
                  <a:lnTo>
                    <a:pt x="216" y="312"/>
                  </a:lnTo>
                  <a:lnTo>
                    <a:pt x="202" y="317"/>
                  </a:lnTo>
                  <a:lnTo>
                    <a:pt x="191" y="321"/>
                  </a:lnTo>
                  <a:lnTo>
                    <a:pt x="179" y="325"/>
                  </a:lnTo>
                  <a:lnTo>
                    <a:pt x="163" y="332"/>
                  </a:lnTo>
                  <a:lnTo>
                    <a:pt x="154" y="335"/>
                  </a:lnTo>
                  <a:lnTo>
                    <a:pt x="143" y="338"/>
                  </a:lnTo>
                  <a:lnTo>
                    <a:pt x="126" y="338"/>
                  </a:lnTo>
                  <a:lnTo>
                    <a:pt x="110" y="334"/>
                  </a:lnTo>
                  <a:lnTo>
                    <a:pt x="92" y="327"/>
                  </a:lnTo>
                  <a:lnTo>
                    <a:pt x="76" y="315"/>
                  </a:lnTo>
                  <a:lnTo>
                    <a:pt x="63" y="304"/>
                  </a:lnTo>
                  <a:lnTo>
                    <a:pt x="51" y="288"/>
                  </a:lnTo>
                  <a:lnTo>
                    <a:pt x="44" y="273"/>
                  </a:lnTo>
                  <a:lnTo>
                    <a:pt x="36" y="247"/>
                  </a:lnTo>
                  <a:lnTo>
                    <a:pt x="31" y="228"/>
                  </a:lnTo>
                  <a:lnTo>
                    <a:pt x="22" y="208"/>
                  </a:lnTo>
                  <a:lnTo>
                    <a:pt x="12" y="191"/>
                  </a:lnTo>
                  <a:lnTo>
                    <a:pt x="3" y="176"/>
                  </a:lnTo>
                  <a:lnTo>
                    <a:pt x="0" y="159"/>
                  </a:lnTo>
                  <a:lnTo>
                    <a:pt x="1" y="144"/>
                  </a:lnTo>
                  <a:lnTo>
                    <a:pt x="5" y="131"/>
                  </a:lnTo>
                  <a:lnTo>
                    <a:pt x="13" y="115"/>
                  </a:lnTo>
                  <a:lnTo>
                    <a:pt x="23" y="101"/>
                  </a:lnTo>
                  <a:lnTo>
                    <a:pt x="36" y="88"/>
                  </a:lnTo>
                  <a:lnTo>
                    <a:pt x="48" y="78"/>
                  </a:lnTo>
                  <a:lnTo>
                    <a:pt x="56" y="68"/>
                  </a:lnTo>
                  <a:lnTo>
                    <a:pt x="66" y="60"/>
                  </a:lnTo>
                  <a:lnTo>
                    <a:pt x="80" y="54"/>
                  </a:lnTo>
                  <a:lnTo>
                    <a:pt x="98" y="51"/>
                  </a:lnTo>
                  <a:lnTo>
                    <a:pt x="115" y="49"/>
                  </a:lnTo>
                  <a:lnTo>
                    <a:pt x="145" y="52"/>
                  </a:lnTo>
                  <a:lnTo>
                    <a:pt x="183" y="57"/>
                  </a:lnTo>
                  <a:lnTo>
                    <a:pt x="224" y="60"/>
                  </a:lnTo>
                  <a:lnTo>
                    <a:pt x="248" y="60"/>
                  </a:lnTo>
                  <a:lnTo>
                    <a:pt x="278" y="57"/>
                  </a:lnTo>
                  <a:lnTo>
                    <a:pt x="306" y="52"/>
                  </a:lnTo>
                  <a:lnTo>
                    <a:pt x="330" y="46"/>
                  </a:lnTo>
                  <a:lnTo>
                    <a:pt x="351" y="40"/>
                  </a:lnTo>
                  <a:lnTo>
                    <a:pt x="371" y="32"/>
                  </a:lnTo>
                  <a:lnTo>
                    <a:pt x="387" y="23"/>
                  </a:lnTo>
                  <a:lnTo>
                    <a:pt x="398" y="19"/>
                  </a:lnTo>
                  <a:lnTo>
                    <a:pt x="408" y="17"/>
                  </a:lnTo>
                  <a:close/>
                </a:path>
              </a:pathLst>
            </a:custGeom>
            <a:solidFill>
              <a:srgbClr val="00C000"/>
            </a:solidFill>
            <a:ln w="0">
              <a:solidFill>
                <a:srgbClr val="000000"/>
              </a:solidFill>
              <a:round/>
              <a:headEnd/>
              <a:tailEnd/>
            </a:ln>
          </p:spPr>
          <p:txBody>
            <a:bodyPr/>
            <a:lstStyle/>
            <a:p>
              <a:endParaRPr lang="ru-RU"/>
            </a:p>
          </p:txBody>
        </p:sp>
        <p:sp>
          <p:nvSpPr>
            <p:cNvPr id="26239" name="Freeform 43"/>
            <p:cNvSpPr>
              <a:spLocks/>
            </p:cNvSpPr>
            <p:nvPr/>
          </p:nvSpPr>
          <p:spPr bwMode="auto">
            <a:xfrm>
              <a:off x="2819" y="2397"/>
              <a:ext cx="286" cy="157"/>
            </a:xfrm>
            <a:custGeom>
              <a:avLst/>
              <a:gdLst>
                <a:gd name="T0" fmla="*/ 576 w 859"/>
                <a:gd name="T1" fmla="*/ 456 h 472"/>
                <a:gd name="T2" fmla="*/ 574 w 859"/>
                <a:gd name="T3" fmla="*/ 472 h 472"/>
                <a:gd name="T4" fmla="*/ 536 w 859"/>
                <a:gd name="T5" fmla="*/ 462 h 472"/>
                <a:gd name="T6" fmla="*/ 511 w 859"/>
                <a:gd name="T7" fmla="*/ 445 h 472"/>
                <a:gd name="T8" fmla="*/ 506 w 859"/>
                <a:gd name="T9" fmla="*/ 440 h 472"/>
                <a:gd name="T10" fmla="*/ 499 w 859"/>
                <a:gd name="T11" fmla="*/ 438 h 472"/>
                <a:gd name="T12" fmla="*/ 471 w 859"/>
                <a:gd name="T13" fmla="*/ 439 h 472"/>
                <a:gd name="T14" fmla="*/ 433 w 859"/>
                <a:gd name="T15" fmla="*/ 438 h 472"/>
                <a:gd name="T16" fmla="*/ 411 w 859"/>
                <a:gd name="T17" fmla="*/ 443 h 472"/>
                <a:gd name="T18" fmla="*/ 375 w 859"/>
                <a:gd name="T19" fmla="*/ 446 h 472"/>
                <a:gd name="T20" fmla="*/ 322 w 859"/>
                <a:gd name="T21" fmla="*/ 439 h 472"/>
                <a:gd name="T22" fmla="*/ 273 w 859"/>
                <a:gd name="T23" fmla="*/ 429 h 472"/>
                <a:gd name="T24" fmla="*/ 246 w 859"/>
                <a:gd name="T25" fmla="*/ 420 h 472"/>
                <a:gd name="T26" fmla="*/ 209 w 859"/>
                <a:gd name="T27" fmla="*/ 407 h 472"/>
                <a:gd name="T28" fmla="*/ 167 w 859"/>
                <a:gd name="T29" fmla="*/ 390 h 472"/>
                <a:gd name="T30" fmla="*/ 141 w 859"/>
                <a:gd name="T31" fmla="*/ 372 h 472"/>
                <a:gd name="T32" fmla="*/ 107 w 859"/>
                <a:gd name="T33" fmla="*/ 341 h 472"/>
                <a:gd name="T34" fmla="*/ 64 w 859"/>
                <a:gd name="T35" fmla="*/ 321 h 472"/>
                <a:gd name="T36" fmla="*/ 24 w 859"/>
                <a:gd name="T37" fmla="*/ 300 h 472"/>
                <a:gd name="T38" fmla="*/ 5 w 859"/>
                <a:gd name="T39" fmla="*/ 271 h 472"/>
                <a:gd name="T40" fmla="*/ 0 w 859"/>
                <a:gd name="T41" fmla="*/ 221 h 472"/>
                <a:gd name="T42" fmla="*/ 11 w 859"/>
                <a:gd name="T43" fmla="*/ 176 h 472"/>
                <a:gd name="T44" fmla="*/ 21 w 859"/>
                <a:gd name="T45" fmla="*/ 159 h 472"/>
                <a:gd name="T46" fmla="*/ 53 w 859"/>
                <a:gd name="T47" fmla="*/ 125 h 472"/>
                <a:gd name="T48" fmla="*/ 97 w 859"/>
                <a:gd name="T49" fmla="*/ 104 h 472"/>
                <a:gd name="T50" fmla="*/ 159 w 859"/>
                <a:gd name="T51" fmla="*/ 88 h 472"/>
                <a:gd name="T52" fmla="*/ 209 w 859"/>
                <a:gd name="T53" fmla="*/ 67 h 472"/>
                <a:gd name="T54" fmla="*/ 255 w 859"/>
                <a:gd name="T55" fmla="*/ 34 h 472"/>
                <a:gd name="T56" fmla="*/ 304 w 859"/>
                <a:gd name="T57" fmla="*/ 10 h 472"/>
                <a:gd name="T58" fmla="*/ 367 w 859"/>
                <a:gd name="T59" fmla="*/ 1 h 472"/>
                <a:gd name="T60" fmla="*/ 434 w 859"/>
                <a:gd name="T61" fmla="*/ 4 h 472"/>
                <a:gd name="T62" fmla="*/ 493 w 859"/>
                <a:gd name="T63" fmla="*/ 12 h 472"/>
                <a:gd name="T64" fmla="*/ 541 w 859"/>
                <a:gd name="T65" fmla="*/ 18 h 472"/>
                <a:gd name="T66" fmla="*/ 611 w 859"/>
                <a:gd name="T67" fmla="*/ 41 h 472"/>
                <a:gd name="T68" fmla="*/ 660 w 859"/>
                <a:gd name="T69" fmla="*/ 46 h 472"/>
                <a:gd name="T70" fmla="*/ 709 w 859"/>
                <a:gd name="T71" fmla="*/ 38 h 472"/>
                <a:gd name="T72" fmla="*/ 751 w 859"/>
                <a:gd name="T73" fmla="*/ 41 h 472"/>
                <a:gd name="T74" fmla="*/ 793 w 859"/>
                <a:gd name="T75" fmla="*/ 62 h 472"/>
                <a:gd name="T76" fmla="*/ 854 w 859"/>
                <a:gd name="T77" fmla="*/ 105 h 472"/>
                <a:gd name="T78" fmla="*/ 859 w 859"/>
                <a:gd name="T79" fmla="*/ 122 h 472"/>
                <a:gd name="T80" fmla="*/ 838 w 859"/>
                <a:gd name="T81" fmla="*/ 128 h 472"/>
                <a:gd name="T82" fmla="*/ 802 w 859"/>
                <a:gd name="T83" fmla="*/ 145 h 472"/>
                <a:gd name="T84" fmla="*/ 757 w 859"/>
                <a:gd name="T85" fmla="*/ 157 h 472"/>
                <a:gd name="T86" fmla="*/ 699 w 859"/>
                <a:gd name="T87" fmla="*/ 165 h 472"/>
                <a:gd name="T88" fmla="*/ 634 w 859"/>
                <a:gd name="T89" fmla="*/ 162 h 472"/>
                <a:gd name="T90" fmla="*/ 566 w 859"/>
                <a:gd name="T91" fmla="*/ 154 h 472"/>
                <a:gd name="T92" fmla="*/ 531 w 859"/>
                <a:gd name="T93" fmla="*/ 159 h 472"/>
                <a:gd name="T94" fmla="*/ 507 w 859"/>
                <a:gd name="T95" fmla="*/ 173 h 472"/>
                <a:gd name="T96" fmla="*/ 487 w 859"/>
                <a:gd name="T97" fmla="*/ 193 h 472"/>
                <a:gd name="T98" fmla="*/ 464 w 859"/>
                <a:gd name="T99" fmla="*/ 220 h 472"/>
                <a:gd name="T100" fmla="*/ 452 w 859"/>
                <a:gd name="T101" fmla="*/ 249 h 472"/>
                <a:gd name="T102" fmla="*/ 454 w 859"/>
                <a:gd name="T103" fmla="*/ 281 h 472"/>
                <a:gd name="T104" fmla="*/ 473 w 859"/>
                <a:gd name="T105" fmla="*/ 313 h 472"/>
                <a:gd name="T106" fmla="*/ 487 w 859"/>
                <a:gd name="T107" fmla="*/ 352 h 472"/>
                <a:gd name="T108" fmla="*/ 502 w 859"/>
                <a:gd name="T109" fmla="*/ 393 h 472"/>
                <a:gd name="T110" fmla="*/ 527 w 859"/>
                <a:gd name="T111" fmla="*/ 420 h 472"/>
                <a:gd name="T112" fmla="*/ 561 w 859"/>
                <a:gd name="T113" fmla="*/ 439 h 4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9"/>
                <a:gd name="T172" fmla="*/ 0 h 472"/>
                <a:gd name="T173" fmla="*/ 859 w 859"/>
                <a:gd name="T174" fmla="*/ 472 h 47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9" h="472">
                  <a:moveTo>
                    <a:pt x="577" y="443"/>
                  </a:moveTo>
                  <a:lnTo>
                    <a:pt x="576" y="456"/>
                  </a:lnTo>
                  <a:lnTo>
                    <a:pt x="574" y="472"/>
                  </a:lnTo>
                  <a:lnTo>
                    <a:pt x="553" y="467"/>
                  </a:lnTo>
                  <a:lnTo>
                    <a:pt x="536" y="462"/>
                  </a:lnTo>
                  <a:lnTo>
                    <a:pt x="521" y="453"/>
                  </a:lnTo>
                  <a:lnTo>
                    <a:pt x="511" y="445"/>
                  </a:lnTo>
                  <a:lnTo>
                    <a:pt x="506" y="440"/>
                  </a:lnTo>
                  <a:lnTo>
                    <a:pt x="499" y="438"/>
                  </a:lnTo>
                  <a:lnTo>
                    <a:pt x="485" y="437"/>
                  </a:lnTo>
                  <a:lnTo>
                    <a:pt x="471" y="439"/>
                  </a:lnTo>
                  <a:lnTo>
                    <a:pt x="448" y="437"/>
                  </a:lnTo>
                  <a:lnTo>
                    <a:pt x="433" y="438"/>
                  </a:lnTo>
                  <a:lnTo>
                    <a:pt x="423" y="440"/>
                  </a:lnTo>
                  <a:lnTo>
                    <a:pt x="411" y="443"/>
                  </a:lnTo>
                  <a:lnTo>
                    <a:pt x="394" y="445"/>
                  </a:lnTo>
                  <a:lnTo>
                    <a:pt x="375" y="446"/>
                  </a:lnTo>
                  <a:lnTo>
                    <a:pt x="348" y="444"/>
                  </a:lnTo>
                  <a:lnTo>
                    <a:pt x="322" y="439"/>
                  </a:lnTo>
                  <a:lnTo>
                    <a:pt x="296" y="433"/>
                  </a:lnTo>
                  <a:lnTo>
                    <a:pt x="273" y="429"/>
                  </a:lnTo>
                  <a:lnTo>
                    <a:pt x="261" y="424"/>
                  </a:lnTo>
                  <a:lnTo>
                    <a:pt x="246" y="420"/>
                  </a:lnTo>
                  <a:lnTo>
                    <a:pt x="227" y="412"/>
                  </a:lnTo>
                  <a:lnTo>
                    <a:pt x="209" y="407"/>
                  </a:lnTo>
                  <a:lnTo>
                    <a:pt x="188" y="400"/>
                  </a:lnTo>
                  <a:lnTo>
                    <a:pt x="167" y="390"/>
                  </a:lnTo>
                  <a:lnTo>
                    <a:pt x="154" y="382"/>
                  </a:lnTo>
                  <a:lnTo>
                    <a:pt x="141" y="372"/>
                  </a:lnTo>
                  <a:lnTo>
                    <a:pt x="123" y="355"/>
                  </a:lnTo>
                  <a:lnTo>
                    <a:pt x="107" y="341"/>
                  </a:lnTo>
                  <a:lnTo>
                    <a:pt x="86" y="329"/>
                  </a:lnTo>
                  <a:lnTo>
                    <a:pt x="64" y="321"/>
                  </a:lnTo>
                  <a:lnTo>
                    <a:pt x="41" y="311"/>
                  </a:lnTo>
                  <a:lnTo>
                    <a:pt x="24" y="300"/>
                  </a:lnTo>
                  <a:lnTo>
                    <a:pt x="13" y="287"/>
                  </a:lnTo>
                  <a:lnTo>
                    <a:pt x="5" y="271"/>
                  </a:lnTo>
                  <a:lnTo>
                    <a:pt x="0" y="247"/>
                  </a:lnTo>
                  <a:lnTo>
                    <a:pt x="0" y="221"/>
                  </a:lnTo>
                  <a:lnTo>
                    <a:pt x="4" y="197"/>
                  </a:lnTo>
                  <a:lnTo>
                    <a:pt x="11" y="176"/>
                  </a:lnTo>
                  <a:lnTo>
                    <a:pt x="21" y="159"/>
                  </a:lnTo>
                  <a:lnTo>
                    <a:pt x="35" y="140"/>
                  </a:lnTo>
                  <a:lnTo>
                    <a:pt x="53" y="125"/>
                  </a:lnTo>
                  <a:lnTo>
                    <a:pt x="75" y="113"/>
                  </a:lnTo>
                  <a:lnTo>
                    <a:pt x="97" y="104"/>
                  </a:lnTo>
                  <a:lnTo>
                    <a:pt x="126" y="96"/>
                  </a:lnTo>
                  <a:lnTo>
                    <a:pt x="159" y="88"/>
                  </a:lnTo>
                  <a:lnTo>
                    <a:pt x="183" y="78"/>
                  </a:lnTo>
                  <a:lnTo>
                    <a:pt x="209" y="67"/>
                  </a:lnTo>
                  <a:lnTo>
                    <a:pt x="230" y="54"/>
                  </a:lnTo>
                  <a:lnTo>
                    <a:pt x="255" y="34"/>
                  </a:lnTo>
                  <a:lnTo>
                    <a:pt x="278" y="18"/>
                  </a:lnTo>
                  <a:lnTo>
                    <a:pt x="304" y="10"/>
                  </a:lnTo>
                  <a:lnTo>
                    <a:pt x="334" y="3"/>
                  </a:lnTo>
                  <a:lnTo>
                    <a:pt x="367" y="1"/>
                  </a:lnTo>
                  <a:lnTo>
                    <a:pt x="395" y="0"/>
                  </a:lnTo>
                  <a:lnTo>
                    <a:pt x="434" y="4"/>
                  </a:lnTo>
                  <a:lnTo>
                    <a:pt x="465" y="10"/>
                  </a:lnTo>
                  <a:lnTo>
                    <a:pt x="493" y="12"/>
                  </a:lnTo>
                  <a:lnTo>
                    <a:pt x="519" y="13"/>
                  </a:lnTo>
                  <a:lnTo>
                    <a:pt x="541" y="18"/>
                  </a:lnTo>
                  <a:lnTo>
                    <a:pt x="576" y="32"/>
                  </a:lnTo>
                  <a:lnTo>
                    <a:pt x="611" y="41"/>
                  </a:lnTo>
                  <a:lnTo>
                    <a:pt x="638" y="47"/>
                  </a:lnTo>
                  <a:lnTo>
                    <a:pt x="660" y="46"/>
                  </a:lnTo>
                  <a:lnTo>
                    <a:pt x="687" y="41"/>
                  </a:lnTo>
                  <a:lnTo>
                    <a:pt x="709" y="38"/>
                  </a:lnTo>
                  <a:lnTo>
                    <a:pt x="729" y="38"/>
                  </a:lnTo>
                  <a:lnTo>
                    <a:pt x="751" y="41"/>
                  </a:lnTo>
                  <a:lnTo>
                    <a:pt x="767" y="48"/>
                  </a:lnTo>
                  <a:lnTo>
                    <a:pt x="793" y="62"/>
                  </a:lnTo>
                  <a:lnTo>
                    <a:pt x="836" y="90"/>
                  </a:lnTo>
                  <a:lnTo>
                    <a:pt x="854" y="105"/>
                  </a:lnTo>
                  <a:lnTo>
                    <a:pt x="859" y="113"/>
                  </a:lnTo>
                  <a:lnTo>
                    <a:pt x="859" y="122"/>
                  </a:lnTo>
                  <a:lnTo>
                    <a:pt x="849" y="124"/>
                  </a:lnTo>
                  <a:lnTo>
                    <a:pt x="838" y="128"/>
                  </a:lnTo>
                  <a:lnTo>
                    <a:pt x="822" y="137"/>
                  </a:lnTo>
                  <a:lnTo>
                    <a:pt x="802" y="145"/>
                  </a:lnTo>
                  <a:lnTo>
                    <a:pt x="781" y="151"/>
                  </a:lnTo>
                  <a:lnTo>
                    <a:pt x="757" y="157"/>
                  </a:lnTo>
                  <a:lnTo>
                    <a:pt x="729" y="162"/>
                  </a:lnTo>
                  <a:lnTo>
                    <a:pt x="699" y="165"/>
                  </a:lnTo>
                  <a:lnTo>
                    <a:pt x="675" y="165"/>
                  </a:lnTo>
                  <a:lnTo>
                    <a:pt x="634" y="162"/>
                  </a:lnTo>
                  <a:lnTo>
                    <a:pt x="596" y="157"/>
                  </a:lnTo>
                  <a:lnTo>
                    <a:pt x="566" y="154"/>
                  </a:lnTo>
                  <a:lnTo>
                    <a:pt x="549" y="156"/>
                  </a:lnTo>
                  <a:lnTo>
                    <a:pt x="531" y="159"/>
                  </a:lnTo>
                  <a:lnTo>
                    <a:pt x="517" y="165"/>
                  </a:lnTo>
                  <a:lnTo>
                    <a:pt x="507" y="173"/>
                  </a:lnTo>
                  <a:lnTo>
                    <a:pt x="499" y="183"/>
                  </a:lnTo>
                  <a:lnTo>
                    <a:pt x="487" y="193"/>
                  </a:lnTo>
                  <a:lnTo>
                    <a:pt x="474" y="206"/>
                  </a:lnTo>
                  <a:lnTo>
                    <a:pt x="464" y="220"/>
                  </a:lnTo>
                  <a:lnTo>
                    <a:pt x="456" y="236"/>
                  </a:lnTo>
                  <a:lnTo>
                    <a:pt x="452" y="249"/>
                  </a:lnTo>
                  <a:lnTo>
                    <a:pt x="451" y="264"/>
                  </a:lnTo>
                  <a:lnTo>
                    <a:pt x="454" y="281"/>
                  </a:lnTo>
                  <a:lnTo>
                    <a:pt x="463" y="296"/>
                  </a:lnTo>
                  <a:lnTo>
                    <a:pt x="473" y="313"/>
                  </a:lnTo>
                  <a:lnTo>
                    <a:pt x="482" y="333"/>
                  </a:lnTo>
                  <a:lnTo>
                    <a:pt x="487" y="352"/>
                  </a:lnTo>
                  <a:lnTo>
                    <a:pt x="495" y="378"/>
                  </a:lnTo>
                  <a:lnTo>
                    <a:pt x="502" y="393"/>
                  </a:lnTo>
                  <a:lnTo>
                    <a:pt x="514" y="409"/>
                  </a:lnTo>
                  <a:lnTo>
                    <a:pt x="527" y="420"/>
                  </a:lnTo>
                  <a:lnTo>
                    <a:pt x="543" y="432"/>
                  </a:lnTo>
                  <a:lnTo>
                    <a:pt x="561" y="439"/>
                  </a:lnTo>
                  <a:lnTo>
                    <a:pt x="577" y="443"/>
                  </a:lnTo>
                  <a:close/>
                </a:path>
              </a:pathLst>
            </a:custGeom>
            <a:solidFill>
              <a:srgbClr val="00C000"/>
            </a:solidFill>
            <a:ln w="0">
              <a:solidFill>
                <a:srgbClr val="000000"/>
              </a:solidFill>
              <a:round/>
              <a:headEnd/>
              <a:tailEnd/>
            </a:ln>
          </p:spPr>
          <p:txBody>
            <a:bodyPr/>
            <a:lstStyle/>
            <a:p>
              <a:endParaRPr lang="ru-RU"/>
            </a:p>
          </p:txBody>
        </p:sp>
        <p:sp>
          <p:nvSpPr>
            <p:cNvPr id="26240" name="Freeform 44"/>
            <p:cNvSpPr>
              <a:spLocks/>
            </p:cNvSpPr>
            <p:nvPr/>
          </p:nvSpPr>
          <p:spPr bwMode="auto">
            <a:xfrm>
              <a:off x="2716" y="2450"/>
              <a:ext cx="159" cy="104"/>
            </a:xfrm>
            <a:custGeom>
              <a:avLst/>
              <a:gdLst>
                <a:gd name="T0" fmla="*/ 306 w 477"/>
                <a:gd name="T1" fmla="*/ 8 h 312"/>
                <a:gd name="T2" fmla="*/ 277 w 477"/>
                <a:gd name="T3" fmla="*/ 1 h 312"/>
                <a:gd name="T4" fmla="*/ 248 w 477"/>
                <a:gd name="T5" fmla="*/ 1 h 312"/>
                <a:gd name="T6" fmla="*/ 218 w 477"/>
                <a:gd name="T7" fmla="*/ 7 h 312"/>
                <a:gd name="T8" fmla="*/ 186 w 477"/>
                <a:gd name="T9" fmla="*/ 23 h 312"/>
                <a:gd name="T10" fmla="*/ 161 w 477"/>
                <a:gd name="T11" fmla="*/ 47 h 312"/>
                <a:gd name="T12" fmla="*/ 141 w 477"/>
                <a:gd name="T13" fmla="*/ 71 h 312"/>
                <a:gd name="T14" fmla="*/ 105 w 477"/>
                <a:gd name="T15" fmla="*/ 80 h 312"/>
                <a:gd name="T16" fmla="*/ 51 w 477"/>
                <a:gd name="T17" fmla="*/ 86 h 312"/>
                <a:gd name="T18" fmla="*/ 33 w 477"/>
                <a:gd name="T19" fmla="*/ 94 h 312"/>
                <a:gd name="T20" fmla="*/ 24 w 477"/>
                <a:gd name="T21" fmla="*/ 114 h 312"/>
                <a:gd name="T22" fmla="*/ 20 w 477"/>
                <a:gd name="T23" fmla="*/ 137 h 312"/>
                <a:gd name="T24" fmla="*/ 5 w 477"/>
                <a:gd name="T25" fmla="*/ 166 h 312"/>
                <a:gd name="T26" fmla="*/ 0 w 477"/>
                <a:gd name="T27" fmla="*/ 192 h 312"/>
                <a:gd name="T28" fmla="*/ 8 w 477"/>
                <a:gd name="T29" fmla="*/ 212 h 312"/>
                <a:gd name="T30" fmla="*/ 34 w 477"/>
                <a:gd name="T31" fmla="*/ 229 h 312"/>
                <a:gd name="T32" fmla="*/ 67 w 477"/>
                <a:gd name="T33" fmla="*/ 247 h 312"/>
                <a:gd name="T34" fmla="*/ 83 w 477"/>
                <a:gd name="T35" fmla="*/ 267 h 312"/>
                <a:gd name="T36" fmla="*/ 102 w 477"/>
                <a:gd name="T37" fmla="*/ 300 h 312"/>
                <a:gd name="T38" fmla="*/ 123 w 477"/>
                <a:gd name="T39" fmla="*/ 311 h 312"/>
                <a:gd name="T40" fmla="*/ 160 w 477"/>
                <a:gd name="T41" fmla="*/ 311 h 312"/>
                <a:gd name="T42" fmla="*/ 202 w 477"/>
                <a:gd name="T43" fmla="*/ 296 h 312"/>
                <a:gd name="T44" fmla="*/ 209 w 477"/>
                <a:gd name="T45" fmla="*/ 294 h 312"/>
                <a:gd name="T46" fmla="*/ 239 w 477"/>
                <a:gd name="T47" fmla="*/ 285 h 312"/>
                <a:gd name="T48" fmla="*/ 268 w 477"/>
                <a:gd name="T49" fmla="*/ 270 h 312"/>
                <a:gd name="T50" fmla="*/ 294 w 477"/>
                <a:gd name="T51" fmla="*/ 263 h 312"/>
                <a:gd name="T52" fmla="*/ 300 w 477"/>
                <a:gd name="T53" fmla="*/ 263 h 312"/>
                <a:gd name="T54" fmla="*/ 336 w 477"/>
                <a:gd name="T55" fmla="*/ 266 h 312"/>
                <a:gd name="T56" fmla="*/ 343 w 477"/>
                <a:gd name="T57" fmla="*/ 267 h 312"/>
                <a:gd name="T58" fmla="*/ 365 w 477"/>
                <a:gd name="T59" fmla="*/ 268 h 312"/>
                <a:gd name="T60" fmla="*/ 406 w 477"/>
                <a:gd name="T61" fmla="*/ 267 h 312"/>
                <a:gd name="T62" fmla="*/ 428 w 477"/>
                <a:gd name="T63" fmla="*/ 256 h 312"/>
                <a:gd name="T64" fmla="*/ 446 w 477"/>
                <a:gd name="T65" fmla="*/ 247 h 312"/>
                <a:gd name="T66" fmla="*/ 457 w 477"/>
                <a:gd name="T67" fmla="*/ 245 h 312"/>
                <a:gd name="T68" fmla="*/ 465 w 477"/>
                <a:gd name="T69" fmla="*/ 244 h 312"/>
                <a:gd name="T70" fmla="*/ 476 w 477"/>
                <a:gd name="T71" fmla="*/ 235 h 312"/>
                <a:gd name="T72" fmla="*/ 464 w 477"/>
                <a:gd name="T73" fmla="*/ 221 h 312"/>
                <a:gd name="T74" fmla="*/ 433 w 477"/>
                <a:gd name="T75" fmla="*/ 194 h 312"/>
                <a:gd name="T76" fmla="*/ 396 w 477"/>
                <a:gd name="T77" fmla="*/ 168 h 312"/>
                <a:gd name="T78" fmla="*/ 351 w 477"/>
                <a:gd name="T79" fmla="*/ 150 h 312"/>
                <a:gd name="T80" fmla="*/ 324 w 477"/>
                <a:gd name="T81" fmla="*/ 126 h 312"/>
                <a:gd name="T82" fmla="*/ 310 w 477"/>
                <a:gd name="T83" fmla="*/ 86 h 312"/>
                <a:gd name="T84" fmla="*/ 314 w 477"/>
                <a:gd name="T85" fmla="*/ 36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77"/>
                <a:gd name="T130" fmla="*/ 0 h 312"/>
                <a:gd name="T131" fmla="*/ 477 w 477"/>
                <a:gd name="T132" fmla="*/ 312 h 31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77" h="312">
                  <a:moveTo>
                    <a:pt x="321" y="15"/>
                  </a:moveTo>
                  <a:lnTo>
                    <a:pt x="306" y="8"/>
                  </a:lnTo>
                  <a:lnTo>
                    <a:pt x="293" y="3"/>
                  </a:lnTo>
                  <a:lnTo>
                    <a:pt x="277" y="1"/>
                  </a:lnTo>
                  <a:lnTo>
                    <a:pt x="264" y="0"/>
                  </a:lnTo>
                  <a:lnTo>
                    <a:pt x="248" y="1"/>
                  </a:lnTo>
                  <a:lnTo>
                    <a:pt x="234" y="3"/>
                  </a:lnTo>
                  <a:lnTo>
                    <a:pt x="218" y="7"/>
                  </a:lnTo>
                  <a:lnTo>
                    <a:pt x="201" y="15"/>
                  </a:lnTo>
                  <a:lnTo>
                    <a:pt x="186" y="23"/>
                  </a:lnTo>
                  <a:lnTo>
                    <a:pt x="172" y="35"/>
                  </a:lnTo>
                  <a:lnTo>
                    <a:pt x="161" y="47"/>
                  </a:lnTo>
                  <a:lnTo>
                    <a:pt x="149" y="65"/>
                  </a:lnTo>
                  <a:lnTo>
                    <a:pt x="141" y="71"/>
                  </a:lnTo>
                  <a:lnTo>
                    <a:pt x="129" y="77"/>
                  </a:lnTo>
                  <a:lnTo>
                    <a:pt x="105" y="80"/>
                  </a:lnTo>
                  <a:lnTo>
                    <a:pt x="64" y="83"/>
                  </a:lnTo>
                  <a:lnTo>
                    <a:pt x="51" y="86"/>
                  </a:lnTo>
                  <a:lnTo>
                    <a:pt x="40" y="89"/>
                  </a:lnTo>
                  <a:lnTo>
                    <a:pt x="33" y="94"/>
                  </a:lnTo>
                  <a:lnTo>
                    <a:pt x="27" y="103"/>
                  </a:lnTo>
                  <a:lnTo>
                    <a:pt x="24" y="114"/>
                  </a:lnTo>
                  <a:lnTo>
                    <a:pt x="22" y="125"/>
                  </a:lnTo>
                  <a:lnTo>
                    <a:pt x="20" y="137"/>
                  </a:lnTo>
                  <a:lnTo>
                    <a:pt x="14" y="149"/>
                  </a:lnTo>
                  <a:lnTo>
                    <a:pt x="5" y="166"/>
                  </a:lnTo>
                  <a:lnTo>
                    <a:pt x="1" y="179"/>
                  </a:lnTo>
                  <a:lnTo>
                    <a:pt x="0" y="192"/>
                  </a:lnTo>
                  <a:lnTo>
                    <a:pt x="2" y="203"/>
                  </a:lnTo>
                  <a:lnTo>
                    <a:pt x="8" y="212"/>
                  </a:lnTo>
                  <a:lnTo>
                    <a:pt x="14" y="218"/>
                  </a:lnTo>
                  <a:lnTo>
                    <a:pt x="34" y="229"/>
                  </a:lnTo>
                  <a:lnTo>
                    <a:pt x="54" y="238"/>
                  </a:lnTo>
                  <a:lnTo>
                    <a:pt x="67" y="247"/>
                  </a:lnTo>
                  <a:lnTo>
                    <a:pt x="77" y="256"/>
                  </a:lnTo>
                  <a:lnTo>
                    <a:pt x="83" y="267"/>
                  </a:lnTo>
                  <a:lnTo>
                    <a:pt x="93" y="289"/>
                  </a:lnTo>
                  <a:lnTo>
                    <a:pt x="102" y="300"/>
                  </a:lnTo>
                  <a:lnTo>
                    <a:pt x="112" y="306"/>
                  </a:lnTo>
                  <a:lnTo>
                    <a:pt x="123" y="311"/>
                  </a:lnTo>
                  <a:lnTo>
                    <a:pt x="140" y="312"/>
                  </a:lnTo>
                  <a:lnTo>
                    <a:pt x="160" y="311"/>
                  </a:lnTo>
                  <a:lnTo>
                    <a:pt x="180" y="306"/>
                  </a:lnTo>
                  <a:lnTo>
                    <a:pt x="202" y="296"/>
                  </a:lnTo>
                  <a:lnTo>
                    <a:pt x="209" y="294"/>
                  </a:lnTo>
                  <a:lnTo>
                    <a:pt x="224" y="291"/>
                  </a:lnTo>
                  <a:lnTo>
                    <a:pt x="239" y="285"/>
                  </a:lnTo>
                  <a:lnTo>
                    <a:pt x="250" y="281"/>
                  </a:lnTo>
                  <a:lnTo>
                    <a:pt x="268" y="270"/>
                  </a:lnTo>
                  <a:lnTo>
                    <a:pt x="279" y="267"/>
                  </a:lnTo>
                  <a:lnTo>
                    <a:pt x="294" y="263"/>
                  </a:lnTo>
                  <a:lnTo>
                    <a:pt x="300" y="263"/>
                  </a:lnTo>
                  <a:lnTo>
                    <a:pt x="317" y="263"/>
                  </a:lnTo>
                  <a:lnTo>
                    <a:pt x="336" y="266"/>
                  </a:lnTo>
                  <a:lnTo>
                    <a:pt x="343" y="267"/>
                  </a:lnTo>
                  <a:lnTo>
                    <a:pt x="365" y="268"/>
                  </a:lnTo>
                  <a:lnTo>
                    <a:pt x="394" y="268"/>
                  </a:lnTo>
                  <a:lnTo>
                    <a:pt x="406" y="267"/>
                  </a:lnTo>
                  <a:lnTo>
                    <a:pt x="418" y="261"/>
                  </a:lnTo>
                  <a:lnTo>
                    <a:pt x="428" y="256"/>
                  </a:lnTo>
                  <a:lnTo>
                    <a:pt x="437" y="250"/>
                  </a:lnTo>
                  <a:lnTo>
                    <a:pt x="446" y="247"/>
                  </a:lnTo>
                  <a:lnTo>
                    <a:pt x="452" y="246"/>
                  </a:lnTo>
                  <a:lnTo>
                    <a:pt x="457" y="245"/>
                  </a:lnTo>
                  <a:lnTo>
                    <a:pt x="465" y="244"/>
                  </a:lnTo>
                  <a:lnTo>
                    <a:pt x="472" y="240"/>
                  </a:lnTo>
                  <a:lnTo>
                    <a:pt x="476" y="235"/>
                  </a:lnTo>
                  <a:lnTo>
                    <a:pt x="477" y="229"/>
                  </a:lnTo>
                  <a:lnTo>
                    <a:pt x="464" y="221"/>
                  </a:lnTo>
                  <a:lnTo>
                    <a:pt x="451" y="211"/>
                  </a:lnTo>
                  <a:lnTo>
                    <a:pt x="433" y="194"/>
                  </a:lnTo>
                  <a:lnTo>
                    <a:pt x="417" y="180"/>
                  </a:lnTo>
                  <a:lnTo>
                    <a:pt x="396" y="168"/>
                  </a:lnTo>
                  <a:lnTo>
                    <a:pt x="374" y="160"/>
                  </a:lnTo>
                  <a:lnTo>
                    <a:pt x="351" y="150"/>
                  </a:lnTo>
                  <a:lnTo>
                    <a:pt x="334" y="139"/>
                  </a:lnTo>
                  <a:lnTo>
                    <a:pt x="324" y="126"/>
                  </a:lnTo>
                  <a:lnTo>
                    <a:pt x="315" y="110"/>
                  </a:lnTo>
                  <a:lnTo>
                    <a:pt x="310" y="86"/>
                  </a:lnTo>
                  <a:lnTo>
                    <a:pt x="310" y="60"/>
                  </a:lnTo>
                  <a:lnTo>
                    <a:pt x="314" y="36"/>
                  </a:lnTo>
                  <a:lnTo>
                    <a:pt x="321" y="15"/>
                  </a:lnTo>
                  <a:close/>
                </a:path>
              </a:pathLst>
            </a:custGeom>
            <a:solidFill>
              <a:srgbClr val="00C000"/>
            </a:solidFill>
            <a:ln w="0">
              <a:solidFill>
                <a:srgbClr val="000000"/>
              </a:solidFill>
              <a:round/>
              <a:headEnd/>
              <a:tailEnd/>
            </a:ln>
          </p:spPr>
          <p:txBody>
            <a:bodyPr/>
            <a:lstStyle/>
            <a:p>
              <a:endParaRPr lang="ru-RU"/>
            </a:p>
          </p:txBody>
        </p:sp>
        <p:sp>
          <p:nvSpPr>
            <p:cNvPr id="26241" name="Freeform 45"/>
            <p:cNvSpPr>
              <a:spLocks/>
            </p:cNvSpPr>
            <p:nvPr/>
          </p:nvSpPr>
          <p:spPr bwMode="auto">
            <a:xfrm>
              <a:off x="3027" y="2528"/>
              <a:ext cx="55" cy="33"/>
            </a:xfrm>
            <a:custGeom>
              <a:avLst/>
              <a:gdLst>
                <a:gd name="T0" fmla="*/ 164 w 164"/>
                <a:gd name="T1" fmla="*/ 13 h 100"/>
                <a:gd name="T2" fmla="*/ 158 w 164"/>
                <a:gd name="T3" fmla="*/ 14 h 100"/>
                <a:gd name="T4" fmla="*/ 146 w 164"/>
                <a:gd name="T5" fmla="*/ 17 h 100"/>
                <a:gd name="T6" fmla="*/ 133 w 164"/>
                <a:gd name="T7" fmla="*/ 24 h 100"/>
                <a:gd name="T8" fmla="*/ 116 w 164"/>
                <a:gd name="T9" fmla="*/ 37 h 100"/>
                <a:gd name="T10" fmla="*/ 93 w 164"/>
                <a:gd name="T11" fmla="*/ 58 h 100"/>
                <a:gd name="T12" fmla="*/ 72 w 164"/>
                <a:gd name="T13" fmla="*/ 78 h 100"/>
                <a:gd name="T14" fmla="*/ 53 w 164"/>
                <a:gd name="T15" fmla="*/ 91 h 100"/>
                <a:gd name="T16" fmla="*/ 40 w 164"/>
                <a:gd name="T17" fmla="*/ 97 h 100"/>
                <a:gd name="T18" fmla="*/ 40 w 164"/>
                <a:gd name="T19" fmla="*/ 97 h 100"/>
                <a:gd name="T20" fmla="*/ 33 w 164"/>
                <a:gd name="T21" fmla="*/ 100 h 100"/>
                <a:gd name="T22" fmla="*/ 33 w 164"/>
                <a:gd name="T23" fmla="*/ 100 h 100"/>
                <a:gd name="T24" fmla="*/ 25 w 164"/>
                <a:gd name="T25" fmla="*/ 98 h 100"/>
                <a:gd name="T26" fmla="*/ 17 w 164"/>
                <a:gd name="T27" fmla="*/ 96 h 100"/>
                <a:gd name="T28" fmla="*/ 9 w 164"/>
                <a:gd name="T29" fmla="*/ 94 h 100"/>
                <a:gd name="T30" fmla="*/ 0 w 164"/>
                <a:gd name="T31" fmla="*/ 90 h 100"/>
                <a:gd name="T32" fmla="*/ 0 w 164"/>
                <a:gd name="T33" fmla="*/ 86 h 100"/>
                <a:gd name="T34" fmla="*/ 2 w 164"/>
                <a:gd name="T35" fmla="*/ 64 h 100"/>
                <a:gd name="T36" fmla="*/ 5 w 164"/>
                <a:gd name="T37" fmla="*/ 52 h 100"/>
                <a:gd name="T38" fmla="*/ 9 w 164"/>
                <a:gd name="T39" fmla="*/ 42 h 100"/>
                <a:gd name="T40" fmla="*/ 16 w 164"/>
                <a:gd name="T41" fmla="*/ 33 h 100"/>
                <a:gd name="T42" fmla="*/ 27 w 164"/>
                <a:gd name="T43" fmla="*/ 30 h 100"/>
                <a:gd name="T44" fmla="*/ 41 w 164"/>
                <a:gd name="T45" fmla="*/ 24 h 100"/>
                <a:gd name="T46" fmla="*/ 58 w 164"/>
                <a:gd name="T47" fmla="*/ 17 h 100"/>
                <a:gd name="T48" fmla="*/ 74 w 164"/>
                <a:gd name="T49" fmla="*/ 7 h 100"/>
                <a:gd name="T50" fmla="*/ 88 w 164"/>
                <a:gd name="T51" fmla="*/ 3 h 100"/>
                <a:gd name="T52" fmla="*/ 102 w 164"/>
                <a:gd name="T53" fmla="*/ 0 h 100"/>
                <a:gd name="T54" fmla="*/ 119 w 164"/>
                <a:gd name="T55" fmla="*/ 0 h 100"/>
                <a:gd name="T56" fmla="*/ 133 w 164"/>
                <a:gd name="T57" fmla="*/ 4 h 100"/>
                <a:gd name="T58" fmla="*/ 152 w 164"/>
                <a:gd name="T59" fmla="*/ 10 h 100"/>
                <a:gd name="T60" fmla="*/ 164 w 164"/>
                <a:gd name="T61" fmla="*/ 13 h 1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4"/>
                <a:gd name="T94" fmla="*/ 0 h 100"/>
                <a:gd name="T95" fmla="*/ 164 w 164"/>
                <a:gd name="T96" fmla="*/ 100 h 1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4" h="100">
                  <a:moveTo>
                    <a:pt x="164" y="13"/>
                  </a:moveTo>
                  <a:lnTo>
                    <a:pt x="158" y="14"/>
                  </a:lnTo>
                  <a:lnTo>
                    <a:pt x="146" y="17"/>
                  </a:lnTo>
                  <a:lnTo>
                    <a:pt x="133" y="24"/>
                  </a:lnTo>
                  <a:lnTo>
                    <a:pt x="116" y="37"/>
                  </a:lnTo>
                  <a:lnTo>
                    <a:pt x="93" y="58"/>
                  </a:lnTo>
                  <a:lnTo>
                    <a:pt x="72" y="78"/>
                  </a:lnTo>
                  <a:lnTo>
                    <a:pt x="53" y="91"/>
                  </a:lnTo>
                  <a:lnTo>
                    <a:pt x="40" y="97"/>
                  </a:lnTo>
                  <a:lnTo>
                    <a:pt x="33" y="100"/>
                  </a:lnTo>
                  <a:lnTo>
                    <a:pt x="25" y="98"/>
                  </a:lnTo>
                  <a:lnTo>
                    <a:pt x="17" y="96"/>
                  </a:lnTo>
                  <a:lnTo>
                    <a:pt x="9" y="94"/>
                  </a:lnTo>
                  <a:lnTo>
                    <a:pt x="0" y="90"/>
                  </a:lnTo>
                  <a:lnTo>
                    <a:pt x="0" y="86"/>
                  </a:lnTo>
                  <a:lnTo>
                    <a:pt x="2" y="64"/>
                  </a:lnTo>
                  <a:lnTo>
                    <a:pt x="5" y="52"/>
                  </a:lnTo>
                  <a:lnTo>
                    <a:pt x="9" y="42"/>
                  </a:lnTo>
                  <a:lnTo>
                    <a:pt x="16" y="33"/>
                  </a:lnTo>
                  <a:lnTo>
                    <a:pt x="27" y="30"/>
                  </a:lnTo>
                  <a:lnTo>
                    <a:pt x="41" y="24"/>
                  </a:lnTo>
                  <a:lnTo>
                    <a:pt x="58" y="17"/>
                  </a:lnTo>
                  <a:lnTo>
                    <a:pt x="74" y="7"/>
                  </a:lnTo>
                  <a:lnTo>
                    <a:pt x="88" y="3"/>
                  </a:lnTo>
                  <a:lnTo>
                    <a:pt x="102" y="0"/>
                  </a:lnTo>
                  <a:lnTo>
                    <a:pt x="119" y="0"/>
                  </a:lnTo>
                  <a:lnTo>
                    <a:pt x="133" y="4"/>
                  </a:lnTo>
                  <a:lnTo>
                    <a:pt x="152" y="10"/>
                  </a:lnTo>
                  <a:lnTo>
                    <a:pt x="164" y="13"/>
                  </a:lnTo>
                  <a:close/>
                </a:path>
              </a:pathLst>
            </a:custGeom>
            <a:solidFill>
              <a:srgbClr val="00C000"/>
            </a:solidFill>
            <a:ln w="0">
              <a:solidFill>
                <a:srgbClr val="000000"/>
              </a:solidFill>
              <a:round/>
              <a:headEnd/>
              <a:tailEnd/>
            </a:ln>
          </p:spPr>
          <p:txBody>
            <a:bodyPr/>
            <a:lstStyle/>
            <a:p>
              <a:endParaRPr lang="ru-RU"/>
            </a:p>
          </p:txBody>
        </p:sp>
        <p:sp>
          <p:nvSpPr>
            <p:cNvPr id="26242" name="Freeform 46"/>
            <p:cNvSpPr>
              <a:spLocks/>
            </p:cNvSpPr>
            <p:nvPr/>
          </p:nvSpPr>
          <p:spPr bwMode="auto">
            <a:xfrm>
              <a:off x="2819" y="2456"/>
              <a:ext cx="55" cy="71"/>
            </a:xfrm>
            <a:custGeom>
              <a:avLst/>
              <a:gdLst>
                <a:gd name="T0" fmla="*/ 166 w 166"/>
                <a:gd name="T1" fmla="*/ 212 h 212"/>
                <a:gd name="T2" fmla="*/ 153 w 166"/>
                <a:gd name="T3" fmla="*/ 204 h 212"/>
                <a:gd name="T4" fmla="*/ 140 w 166"/>
                <a:gd name="T5" fmla="*/ 194 h 212"/>
                <a:gd name="T6" fmla="*/ 122 w 166"/>
                <a:gd name="T7" fmla="*/ 177 h 212"/>
                <a:gd name="T8" fmla="*/ 107 w 166"/>
                <a:gd name="T9" fmla="*/ 163 h 212"/>
                <a:gd name="T10" fmla="*/ 86 w 166"/>
                <a:gd name="T11" fmla="*/ 151 h 212"/>
                <a:gd name="T12" fmla="*/ 64 w 166"/>
                <a:gd name="T13" fmla="*/ 143 h 212"/>
                <a:gd name="T14" fmla="*/ 41 w 166"/>
                <a:gd name="T15" fmla="*/ 133 h 212"/>
                <a:gd name="T16" fmla="*/ 24 w 166"/>
                <a:gd name="T17" fmla="*/ 122 h 212"/>
                <a:gd name="T18" fmla="*/ 14 w 166"/>
                <a:gd name="T19" fmla="*/ 109 h 212"/>
                <a:gd name="T20" fmla="*/ 5 w 166"/>
                <a:gd name="T21" fmla="*/ 94 h 212"/>
                <a:gd name="T22" fmla="*/ 0 w 166"/>
                <a:gd name="T23" fmla="*/ 70 h 212"/>
                <a:gd name="T24" fmla="*/ 0 w 166"/>
                <a:gd name="T25" fmla="*/ 45 h 212"/>
                <a:gd name="T26" fmla="*/ 4 w 166"/>
                <a:gd name="T27" fmla="*/ 20 h 212"/>
                <a:gd name="T28" fmla="*/ 11 w 166"/>
                <a:gd name="T29" fmla="*/ 0 h 2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6"/>
                <a:gd name="T46" fmla="*/ 0 h 212"/>
                <a:gd name="T47" fmla="*/ 166 w 166"/>
                <a:gd name="T48" fmla="*/ 212 h 21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6" h="212">
                  <a:moveTo>
                    <a:pt x="166" y="212"/>
                  </a:moveTo>
                  <a:lnTo>
                    <a:pt x="153" y="204"/>
                  </a:lnTo>
                  <a:lnTo>
                    <a:pt x="140" y="194"/>
                  </a:lnTo>
                  <a:lnTo>
                    <a:pt x="122" y="177"/>
                  </a:lnTo>
                  <a:lnTo>
                    <a:pt x="107" y="163"/>
                  </a:lnTo>
                  <a:lnTo>
                    <a:pt x="86" y="151"/>
                  </a:lnTo>
                  <a:lnTo>
                    <a:pt x="64" y="143"/>
                  </a:lnTo>
                  <a:lnTo>
                    <a:pt x="41" y="133"/>
                  </a:lnTo>
                  <a:lnTo>
                    <a:pt x="24" y="122"/>
                  </a:lnTo>
                  <a:lnTo>
                    <a:pt x="14" y="109"/>
                  </a:lnTo>
                  <a:lnTo>
                    <a:pt x="5" y="94"/>
                  </a:lnTo>
                  <a:lnTo>
                    <a:pt x="0" y="70"/>
                  </a:lnTo>
                  <a:lnTo>
                    <a:pt x="0" y="45"/>
                  </a:lnTo>
                  <a:lnTo>
                    <a:pt x="4" y="20"/>
                  </a:lnTo>
                  <a:lnTo>
                    <a:pt x="11" y="0"/>
                  </a:lnTo>
                </a:path>
              </a:pathLst>
            </a:custGeom>
            <a:noFill/>
            <a:ln w="0">
              <a:solidFill>
                <a:srgbClr val="000000"/>
              </a:solidFill>
              <a:round/>
              <a:headEnd/>
              <a:tailEnd/>
            </a:ln>
          </p:spPr>
          <p:txBody>
            <a:bodyPr/>
            <a:lstStyle/>
            <a:p>
              <a:endParaRPr lang="ru-RU"/>
            </a:p>
          </p:txBody>
        </p:sp>
        <p:sp>
          <p:nvSpPr>
            <p:cNvPr id="26243" name="Freeform 47"/>
            <p:cNvSpPr>
              <a:spLocks/>
            </p:cNvSpPr>
            <p:nvPr/>
          </p:nvSpPr>
          <p:spPr bwMode="auto">
            <a:xfrm>
              <a:off x="428" y="3094"/>
              <a:ext cx="482" cy="284"/>
            </a:xfrm>
            <a:custGeom>
              <a:avLst/>
              <a:gdLst>
                <a:gd name="T0" fmla="*/ 386 w 1448"/>
                <a:gd name="T1" fmla="*/ 768 h 853"/>
                <a:gd name="T2" fmla="*/ 358 w 1448"/>
                <a:gd name="T3" fmla="*/ 772 h 853"/>
                <a:gd name="T4" fmla="*/ 228 w 1448"/>
                <a:gd name="T5" fmla="*/ 805 h 853"/>
                <a:gd name="T6" fmla="*/ 69 w 1448"/>
                <a:gd name="T7" fmla="*/ 772 h 853"/>
                <a:gd name="T8" fmla="*/ 0 w 1448"/>
                <a:gd name="T9" fmla="*/ 708 h 853"/>
                <a:gd name="T10" fmla="*/ 41 w 1448"/>
                <a:gd name="T11" fmla="*/ 655 h 853"/>
                <a:gd name="T12" fmla="*/ 75 w 1448"/>
                <a:gd name="T13" fmla="*/ 639 h 853"/>
                <a:gd name="T14" fmla="*/ 34 w 1448"/>
                <a:gd name="T15" fmla="*/ 558 h 853"/>
                <a:gd name="T16" fmla="*/ 20 w 1448"/>
                <a:gd name="T17" fmla="*/ 435 h 853"/>
                <a:gd name="T18" fmla="*/ 109 w 1448"/>
                <a:gd name="T19" fmla="*/ 354 h 853"/>
                <a:gd name="T20" fmla="*/ 213 w 1448"/>
                <a:gd name="T21" fmla="*/ 343 h 853"/>
                <a:gd name="T22" fmla="*/ 193 w 1448"/>
                <a:gd name="T23" fmla="*/ 328 h 853"/>
                <a:gd name="T24" fmla="*/ 199 w 1448"/>
                <a:gd name="T25" fmla="*/ 242 h 853"/>
                <a:gd name="T26" fmla="*/ 317 w 1448"/>
                <a:gd name="T27" fmla="*/ 134 h 853"/>
                <a:gd name="T28" fmla="*/ 517 w 1448"/>
                <a:gd name="T29" fmla="*/ 75 h 853"/>
                <a:gd name="T30" fmla="*/ 613 w 1448"/>
                <a:gd name="T31" fmla="*/ 81 h 853"/>
                <a:gd name="T32" fmla="*/ 613 w 1448"/>
                <a:gd name="T33" fmla="*/ 81 h 853"/>
                <a:gd name="T34" fmla="*/ 669 w 1448"/>
                <a:gd name="T35" fmla="*/ 38 h 853"/>
                <a:gd name="T36" fmla="*/ 855 w 1448"/>
                <a:gd name="T37" fmla="*/ 0 h 853"/>
                <a:gd name="T38" fmla="*/ 1027 w 1448"/>
                <a:gd name="T39" fmla="*/ 27 h 853"/>
                <a:gd name="T40" fmla="*/ 1041 w 1448"/>
                <a:gd name="T41" fmla="*/ 103 h 853"/>
                <a:gd name="T42" fmla="*/ 1021 w 1448"/>
                <a:gd name="T43" fmla="*/ 140 h 853"/>
                <a:gd name="T44" fmla="*/ 1158 w 1448"/>
                <a:gd name="T45" fmla="*/ 144 h 853"/>
                <a:gd name="T46" fmla="*/ 1269 w 1448"/>
                <a:gd name="T47" fmla="*/ 209 h 853"/>
                <a:gd name="T48" fmla="*/ 1261 w 1448"/>
                <a:gd name="T49" fmla="*/ 338 h 853"/>
                <a:gd name="T50" fmla="*/ 1221 w 1448"/>
                <a:gd name="T51" fmla="*/ 422 h 853"/>
                <a:gd name="T52" fmla="*/ 1224 w 1448"/>
                <a:gd name="T53" fmla="*/ 432 h 853"/>
                <a:gd name="T54" fmla="*/ 1365 w 1448"/>
                <a:gd name="T55" fmla="*/ 473 h 853"/>
                <a:gd name="T56" fmla="*/ 1448 w 1448"/>
                <a:gd name="T57" fmla="*/ 526 h 853"/>
                <a:gd name="T58" fmla="*/ 1358 w 1448"/>
                <a:gd name="T59" fmla="*/ 639 h 853"/>
                <a:gd name="T60" fmla="*/ 1245 w 1448"/>
                <a:gd name="T61" fmla="*/ 692 h 853"/>
                <a:gd name="T62" fmla="*/ 1345 w 1448"/>
                <a:gd name="T63" fmla="*/ 740 h 853"/>
                <a:gd name="T64" fmla="*/ 1414 w 1448"/>
                <a:gd name="T65" fmla="*/ 794 h 853"/>
                <a:gd name="T66" fmla="*/ 1261 w 1448"/>
                <a:gd name="T67" fmla="*/ 842 h 853"/>
                <a:gd name="T68" fmla="*/ 1089 w 1448"/>
                <a:gd name="T69" fmla="*/ 842 h 853"/>
                <a:gd name="T70" fmla="*/ 1082 w 1448"/>
                <a:gd name="T71" fmla="*/ 826 h 853"/>
                <a:gd name="T72" fmla="*/ 392 w 1448"/>
                <a:gd name="T73" fmla="*/ 768 h 85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48"/>
                <a:gd name="T112" fmla="*/ 0 h 853"/>
                <a:gd name="T113" fmla="*/ 1448 w 1448"/>
                <a:gd name="T114" fmla="*/ 853 h 85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48" h="853">
                  <a:moveTo>
                    <a:pt x="392" y="768"/>
                  </a:moveTo>
                  <a:lnTo>
                    <a:pt x="386" y="768"/>
                  </a:lnTo>
                  <a:lnTo>
                    <a:pt x="379" y="768"/>
                  </a:lnTo>
                  <a:lnTo>
                    <a:pt x="358" y="772"/>
                  </a:lnTo>
                  <a:lnTo>
                    <a:pt x="303" y="794"/>
                  </a:lnTo>
                  <a:lnTo>
                    <a:pt x="228" y="805"/>
                  </a:lnTo>
                  <a:lnTo>
                    <a:pt x="138" y="794"/>
                  </a:lnTo>
                  <a:lnTo>
                    <a:pt x="69" y="772"/>
                  </a:lnTo>
                  <a:lnTo>
                    <a:pt x="20" y="746"/>
                  </a:lnTo>
                  <a:lnTo>
                    <a:pt x="0" y="708"/>
                  </a:lnTo>
                  <a:lnTo>
                    <a:pt x="6" y="681"/>
                  </a:lnTo>
                  <a:lnTo>
                    <a:pt x="41" y="655"/>
                  </a:lnTo>
                  <a:lnTo>
                    <a:pt x="75" y="644"/>
                  </a:lnTo>
                  <a:lnTo>
                    <a:pt x="75" y="639"/>
                  </a:lnTo>
                  <a:lnTo>
                    <a:pt x="48" y="606"/>
                  </a:lnTo>
                  <a:lnTo>
                    <a:pt x="34" y="558"/>
                  </a:lnTo>
                  <a:lnTo>
                    <a:pt x="20" y="494"/>
                  </a:lnTo>
                  <a:lnTo>
                    <a:pt x="20" y="435"/>
                  </a:lnTo>
                  <a:lnTo>
                    <a:pt x="54" y="387"/>
                  </a:lnTo>
                  <a:lnTo>
                    <a:pt x="109" y="354"/>
                  </a:lnTo>
                  <a:lnTo>
                    <a:pt x="172" y="338"/>
                  </a:lnTo>
                  <a:lnTo>
                    <a:pt x="213" y="343"/>
                  </a:lnTo>
                  <a:lnTo>
                    <a:pt x="241" y="354"/>
                  </a:lnTo>
                  <a:lnTo>
                    <a:pt x="193" y="328"/>
                  </a:lnTo>
                  <a:lnTo>
                    <a:pt x="186" y="290"/>
                  </a:lnTo>
                  <a:lnTo>
                    <a:pt x="199" y="242"/>
                  </a:lnTo>
                  <a:lnTo>
                    <a:pt x="247" y="188"/>
                  </a:lnTo>
                  <a:lnTo>
                    <a:pt x="317" y="134"/>
                  </a:lnTo>
                  <a:lnTo>
                    <a:pt x="420" y="97"/>
                  </a:lnTo>
                  <a:lnTo>
                    <a:pt x="517" y="75"/>
                  </a:lnTo>
                  <a:lnTo>
                    <a:pt x="593" y="75"/>
                  </a:lnTo>
                  <a:lnTo>
                    <a:pt x="613" y="81"/>
                  </a:lnTo>
                  <a:lnTo>
                    <a:pt x="613" y="64"/>
                  </a:lnTo>
                  <a:lnTo>
                    <a:pt x="669" y="38"/>
                  </a:lnTo>
                  <a:lnTo>
                    <a:pt x="758" y="10"/>
                  </a:lnTo>
                  <a:lnTo>
                    <a:pt x="855" y="0"/>
                  </a:lnTo>
                  <a:lnTo>
                    <a:pt x="944" y="0"/>
                  </a:lnTo>
                  <a:lnTo>
                    <a:pt x="1027" y="27"/>
                  </a:lnTo>
                  <a:lnTo>
                    <a:pt x="1055" y="64"/>
                  </a:lnTo>
                  <a:lnTo>
                    <a:pt x="1041" y="103"/>
                  </a:lnTo>
                  <a:lnTo>
                    <a:pt x="1013" y="134"/>
                  </a:lnTo>
                  <a:lnTo>
                    <a:pt x="1021" y="140"/>
                  </a:lnTo>
                  <a:lnTo>
                    <a:pt x="1082" y="144"/>
                  </a:lnTo>
                  <a:lnTo>
                    <a:pt x="1158" y="144"/>
                  </a:lnTo>
                  <a:lnTo>
                    <a:pt x="1227" y="166"/>
                  </a:lnTo>
                  <a:lnTo>
                    <a:pt x="1269" y="209"/>
                  </a:lnTo>
                  <a:lnTo>
                    <a:pt x="1282" y="268"/>
                  </a:lnTo>
                  <a:lnTo>
                    <a:pt x="1261" y="338"/>
                  </a:lnTo>
                  <a:lnTo>
                    <a:pt x="1227" y="392"/>
                  </a:lnTo>
                  <a:lnTo>
                    <a:pt x="1221" y="422"/>
                  </a:lnTo>
                  <a:lnTo>
                    <a:pt x="1169" y="437"/>
                  </a:lnTo>
                  <a:lnTo>
                    <a:pt x="1224" y="432"/>
                  </a:lnTo>
                  <a:lnTo>
                    <a:pt x="1269" y="456"/>
                  </a:lnTo>
                  <a:lnTo>
                    <a:pt x="1365" y="473"/>
                  </a:lnTo>
                  <a:lnTo>
                    <a:pt x="1427" y="494"/>
                  </a:lnTo>
                  <a:lnTo>
                    <a:pt x="1448" y="526"/>
                  </a:lnTo>
                  <a:lnTo>
                    <a:pt x="1427" y="580"/>
                  </a:lnTo>
                  <a:lnTo>
                    <a:pt x="1358" y="639"/>
                  </a:lnTo>
                  <a:lnTo>
                    <a:pt x="1303" y="687"/>
                  </a:lnTo>
                  <a:lnTo>
                    <a:pt x="1245" y="692"/>
                  </a:lnTo>
                  <a:lnTo>
                    <a:pt x="1311" y="700"/>
                  </a:lnTo>
                  <a:lnTo>
                    <a:pt x="1345" y="740"/>
                  </a:lnTo>
                  <a:lnTo>
                    <a:pt x="1406" y="762"/>
                  </a:lnTo>
                  <a:lnTo>
                    <a:pt x="1414" y="794"/>
                  </a:lnTo>
                  <a:lnTo>
                    <a:pt x="1365" y="826"/>
                  </a:lnTo>
                  <a:lnTo>
                    <a:pt x="1261" y="842"/>
                  </a:lnTo>
                  <a:lnTo>
                    <a:pt x="1151" y="853"/>
                  </a:lnTo>
                  <a:lnTo>
                    <a:pt x="1089" y="842"/>
                  </a:lnTo>
                  <a:lnTo>
                    <a:pt x="1082" y="837"/>
                  </a:lnTo>
                  <a:lnTo>
                    <a:pt x="1082" y="826"/>
                  </a:lnTo>
                  <a:lnTo>
                    <a:pt x="1089" y="820"/>
                  </a:lnTo>
                  <a:lnTo>
                    <a:pt x="392" y="768"/>
                  </a:lnTo>
                  <a:close/>
                </a:path>
              </a:pathLst>
            </a:custGeom>
            <a:solidFill>
              <a:srgbClr val="00C000"/>
            </a:solidFill>
            <a:ln w="0">
              <a:solidFill>
                <a:srgbClr val="00C000"/>
              </a:solidFill>
              <a:round/>
              <a:headEnd/>
              <a:tailEnd/>
            </a:ln>
          </p:spPr>
          <p:txBody>
            <a:bodyPr/>
            <a:lstStyle/>
            <a:p>
              <a:endParaRPr lang="ru-RU"/>
            </a:p>
          </p:txBody>
        </p:sp>
        <p:sp>
          <p:nvSpPr>
            <p:cNvPr id="26244" name="Freeform 48"/>
            <p:cNvSpPr>
              <a:spLocks/>
            </p:cNvSpPr>
            <p:nvPr/>
          </p:nvSpPr>
          <p:spPr bwMode="auto">
            <a:xfrm>
              <a:off x="497" y="3156"/>
              <a:ext cx="359" cy="325"/>
            </a:xfrm>
            <a:custGeom>
              <a:avLst/>
              <a:gdLst>
                <a:gd name="T0" fmla="*/ 455 w 1078"/>
                <a:gd name="T1" fmla="*/ 552 h 974"/>
                <a:gd name="T2" fmla="*/ 433 w 1078"/>
                <a:gd name="T3" fmla="*/ 640 h 974"/>
                <a:gd name="T4" fmla="*/ 423 w 1078"/>
                <a:gd name="T5" fmla="*/ 839 h 974"/>
                <a:gd name="T6" fmla="*/ 361 w 1078"/>
                <a:gd name="T7" fmla="*/ 907 h 974"/>
                <a:gd name="T8" fmla="*/ 119 w 1078"/>
                <a:gd name="T9" fmla="*/ 974 h 974"/>
                <a:gd name="T10" fmla="*/ 890 w 1078"/>
                <a:gd name="T11" fmla="*/ 946 h 974"/>
                <a:gd name="T12" fmla="*/ 779 w 1078"/>
                <a:gd name="T13" fmla="*/ 944 h 974"/>
                <a:gd name="T14" fmla="*/ 686 w 1078"/>
                <a:gd name="T15" fmla="*/ 845 h 974"/>
                <a:gd name="T16" fmla="*/ 647 w 1078"/>
                <a:gd name="T17" fmla="*/ 554 h 974"/>
                <a:gd name="T18" fmla="*/ 869 w 1078"/>
                <a:gd name="T19" fmla="*/ 409 h 974"/>
                <a:gd name="T20" fmla="*/ 1020 w 1078"/>
                <a:gd name="T21" fmla="*/ 348 h 974"/>
                <a:gd name="T22" fmla="*/ 1007 w 1078"/>
                <a:gd name="T23" fmla="*/ 318 h 974"/>
                <a:gd name="T24" fmla="*/ 848 w 1078"/>
                <a:gd name="T25" fmla="*/ 389 h 974"/>
                <a:gd name="T26" fmla="*/ 702 w 1078"/>
                <a:gd name="T27" fmla="*/ 426 h 974"/>
                <a:gd name="T28" fmla="*/ 565 w 1078"/>
                <a:gd name="T29" fmla="*/ 426 h 974"/>
                <a:gd name="T30" fmla="*/ 751 w 1078"/>
                <a:gd name="T31" fmla="*/ 265 h 974"/>
                <a:gd name="T32" fmla="*/ 848 w 1078"/>
                <a:gd name="T33" fmla="*/ 152 h 974"/>
                <a:gd name="T34" fmla="*/ 689 w 1078"/>
                <a:gd name="T35" fmla="*/ 265 h 974"/>
                <a:gd name="T36" fmla="*/ 517 w 1078"/>
                <a:gd name="T37" fmla="*/ 378 h 974"/>
                <a:gd name="T38" fmla="*/ 496 w 1078"/>
                <a:gd name="T39" fmla="*/ 201 h 974"/>
                <a:gd name="T40" fmla="*/ 475 w 1078"/>
                <a:gd name="T41" fmla="*/ 71 h 974"/>
                <a:gd name="T42" fmla="*/ 438 w 1078"/>
                <a:gd name="T43" fmla="*/ 0 h 974"/>
                <a:gd name="T44" fmla="*/ 421 w 1078"/>
                <a:gd name="T45" fmla="*/ 168 h 974"/>
                <a:gd name="T46" fmla="*/ 354 w 1078"/>
                <a:gd name="T47" fmla="*/ 184 h 974"/>
                <a:gd name="T48" fmla="*/ 140 w 1078"/>
                <a:gd name="T49" fmla="*/ 138 h 974"/>
                <a:gd name="T50" fmla="*/ 209 w 1078"/>
                <a:gd name="T51" fmla="*/ 214 h 974"/>
                <a:gd name="T52" fmla="*/ 427 w 1078"/>
                <a:gd name="T53" fmla="*/ 292 h 974"/>
                <a:gd name="T54" fmla="*/ 427 w 1078"/>
                <a:gd name="T55" fmla="*/ 409 h 974"/>
                <a:gd name="T56" fmla="*/ 406 w 1078"/>
                <a:gd name="T57" fmla="*/ 420 h 974"/>
                <a:gd name="T58" fmla="*/ 220 w 1078"/>
                <a:gd name="T59" fmla="*/ 420 h 974"/>
                <a:gd name="T60" fmla="*/ 82 w 1078"/>
                <a:gd name="T61" fmla="*/ 404 h 974"/>
                <a:gd name="T62" fmla="*/ 0 w 1078"/>
                <a:gd name="T63" fmla="*/ 420 h 974"/>
                <a:gd name="T64" fmla="*/ 172 w 1078"/>
                <a:gd name="T65" fmla="*/ 441 h 974"/>
                <a:gd name="T66" fmla="*/ 365 w 1078"/>
                <a:gd name="T67" fmla="*/ 474 h 97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78"/>
                <a:gd name="T103" fmla="*/ 0 h 974"/>
                <a:gd name="T104" fmla="*/ 1078 w 1078"/>
                <a:gd name="T105" fmla="*/ 974 h 97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78" h="974">
                  <a:moveTo>
                    <a:pt x="430" y="498"/>
                  </a:moveTo>
                  <a:lnTo>
                    <a:pt x="455" y="552"/>
                  </a:lnTo>
                  <a:lnTo>
                    <a:pt x="441" y="586"/>
                  </a:lnTo>
                  <a:lnTo>
                    <a:pt x="433" y="640"/>
                  </a:lnTo>
                  <a:lnTo>
                    <a:pt x="433" y="764"/>
                  </a:lnTo>
                  <a:lnTo>
                    <a:pt x="423" y="839"/>
                  </a:lnTo>
                  <a:lnTo>
                    <a:pt x="406" y="864"/>
                  </a:lnTo>
                  <a:lnTo>
                    <a:pt x="361" y="907"/>
                  </a:lnTo>
                  <a:lnTo>
                    <a:pt x="272" y="938"/>
                  </a:lnTo>
                  <a:lnTo>
                    <a:pt x="119" y="974"/>
                  </a:lnTo>
                  <a:lnTo>
                    <a:pt x="965" y="974"/>
                  </a:lnTo>
                  <a:lnTo>
                    <a:pt x="890" y="946"/>
                  </a:lnTo>
                  <a:lnTo>
                    <a:pt x="840" y="938"/>
                  </a:lnTo>
                  <a:lnTo>
                    <a:pt x="779" y="944"/>
                  </a:lnTo>
                  <a:lnTo>
                    <a:pt x="727" y="909"/>
                  </a:lnTo>
                  <a:lnTo>
                    <a:pt x="686" y="845"/>
                  </a:lnTo>
                  <a:lnTo>
                    <a:pt x="655" y="675"/>
                  </a:lnTo>
                  <a:lnTo>
                    <a:pt x="647" y="554"/>
                  </a:lnTo>
                  <a:lnTo>
                    <a:pt x="621" y="498"/>
                  </a:lnTo>
                  <a:lnTo>
                    <a:pt x="869" y="409"/>
                  </a:lnTo>
                  <a:lnTo>
                    <a:pt x="938" y="394"/>
                  </a:lnTo>
                  <a:lnTo>
                    <a:pt x="1020" y="348"/>
                  </a:lnTo>
                  <a:lnTo>
                    <a:pt x="1078" y="318"/>
                  </a:lnTo>
                  <a:lnTo>
                    <a:pt x="1007" y="318"/>
                  </a:lnTo>
                  <a:lnTo>
                    <a:pt x="916" y="361"/>
                  </a:lnTo>
                  <a:lnTo>
                    <a:pt x="848" y="389"/>
                  </a:lnTo>
                  <a:lnTo>
                    <a:pt x="758" y="415"/>
                  </a:lnTo>
                  <a:lnTo>
                    <a:pt x="702" y="426"/>
                  </a:lnTo>
                  <a:lnTo>
                    <a:pt x="603" y="448"/>
                  </a:lnTo>
                  <a:lnTo>
                    <a:pt x="565" y="426"/>
                  </a:lnTo>
                  <a:lnTo>
                    <a:pt x="641" y="391"/>
                  </a:lnTo>
                  <a:lnTo>
                    <a:pt x="751" y="265"/>
                  </a:lnTo>
                  <a:lnTo>
                    <a:pt x="796" y="222"/>
                  </a:lnTo>
                  <a:lnTo>
                    <a:pt x="848" y="152"/>
                  </a:lnTo>
                  <a:lnTo>
                    <a:pt x="854" y="88"/>
                  </a:lnTo>
                  <a:lnTo>
                    <a:pt x="689" y="265"/>
                  </a:lnTo>
                  <a:lnTo>
                    <a:pt x="655" y="303"/>
                  </a:lnTo>
                  <a:lnTo>
                    <a:pt x="517" y="378"/>
                  </a:lnTo>
                  <a:lnTo>
                    <a:pt x="506" y="259"/>
                  </a:lnTo>
                  <a:lnTo>
                    <a:pt x="496" y="201"/>
                  </a:lnTo>
                  <a:lnTo>
                    <a:pt x="483" y="163"/>
                  </a:lnTo>
                  <a:lnTo>
                    <a:pt x="475" y="71"/>
                  </a:lnTo>
                  <a:lnTo>
                    <a:pt x="468" y="34"/>
                  </a:lnTo>
                  <a:lnTo>
                    <a:pt x="438" y="0"/>
                  </a:lnTo>
                  <a:lnTo>
                    <a:pt x="427" y="104"/>
                  </a:lnTo>
                  <a:lnTo>
                    <a:pt x="421" y="168"/>
                  </a:lnTo>
                  <a:lnTo>
                    <a:pt x="441" y="227"/>
                  </a:lnTo>
                  <a:lnTo>
                    <a:pt x="354" y="184"/>
                  </a:lnTo>
                  <a:lnTo>
                    <a:pt x="209" y="179"/>
                  </a:lnTo>
                  <a:lnTo>
                    <a:pt x="140" y="138"/>
                  </a:lnTo>
                  <a:lnTo>
                    <a:pt x="137" y="179"/>
                  </a:lnTo>
                  <a:lnTo>
                    <a:pt x="209" y="214"/>
                  </a:lnTo>
                  <a:lnTo>
                    <a:pt x="333" y="216"/>
                  </a:lnTo>
                  <a:lnTo>
                    <a:pt x="427" y="292"/>
                  </a:lnTo>
                  <a:lnTo>
                    <a:pt x="433" y="389"/>
                  </a:lnTo>
                  <a:lnTo>
                    <a:pt x="427" y="409"/>
                  </a:lnTo>
                  <a:lnTo>
                    <a:pt x="406" y="420"/>
                  </a:lnTo>
                  <a:lnTo>
                    <a:pt x="317" y="431"/>
                  </a:lnTo>
                  <a:lnTo>
                    <a:pt x="220" y="420"/>
                  </a:lnTo>
                  <a:lnTo>
                    <a:pt x="137" y="409"/>
                  </a:lnTo>
                  <a:lnTo>
                    <a:pt x="82" y="404"/>
                  </a:lnTo>
                  <a:lnTo>
                    <a:pt x="13" y="400"/>
                  </a:lnTo>
                  <a:lnTo>
                    <a:pt x="0" y="420"/>
                  </a:lnTo>
                  <a:lnTo>
                    <a:pt x="76" y="426"/>
                  </a:lnTo>
                  <a:lnTo>
                    <a:pt x="172" y="441"/>
                  </a:lnTo>
                  <a:lnTo>
                    <a:pt x="269" y="458"/>
                  </a:lnTo>
                  <a:lnTo>
                    <a:pt x="365" y="474"/>
                  </a:lnTo>
                  <a:lnTo>
                    <a:pt x="430" y="498"/>
                  </a:lnTo>
                  <a:close/>
                </a:path>
              </a:pathLst>
            </a:custGeom>
            <a:solidFill>
              <a:srgbClr val="008080"/>
            </a:solidFill>
            <a:ln w="0">
              <a:solidFill>
                <a:srgbClr val="800000"/>
              </a:solidFill>
              <a:round/>
              <a:headEnd/>
              <a:tailEnd/>
            </a:ln>
          </p:spPr>
          <p:txBody>
            <a:bodyPr/>
            <a:lstStyle/>
            <a:p>
              <a:endParaRPr lang="ru-RU"/>
            </a:p>
          </p:txBody>
        </p:sp>
        <p:sp>
          <p:nvSpPr>
            <p:cNvPr id="26245" name="Freeform 49"/>
            <p:cNvSpPr>
              <a:spLocks/>
            </p:cNvSpPr>
            <p:nvPr/>
          </p:nvSpPr>
          <p:spPr bwMode="auto">
            <a:xfrm>
              <a:off x="4454" y="3362"/>
              <a:ext cx="482" cy="285"/>
            </a:xfrm>
            <a:custGeom>
              <a:avLst/>
              <a:gdLst>
                <a:gd name="T0" fmla="*/ 385 w 1448"/>
                <a:gd name="T1" fmla="*/ 767 h 853"/>
                <a:gd name="T2" fmla="*/ 359 w 1448"/>
                <a:gd name="T3" fmla="*/ 773 h 853"/>
                <a:gd name="T4" fmla="*/ 227 w 1448"/>
                <a:gd name="T5" fmla="*/ 804 h 853"/>
                <a:gd name="T6" fmla="*/ 69 w 1448"/>
                <a:gd name="T7" fmla="*/ 773 h 853"/>
                <a:gd name="T8" fmla="*/ 0 w 1448"/>
                <a:gd name="T9" fmla="*/ 708 h 853"/>
                <a:gd name="T10" fmla="*/ 41 w 1448"/>
                <a:gd name="T11" fmla="*/ 654 h 853"/>
                <a:gd name="T12" fmla="*/ 76 w 1448"/>
                <a:gd name="T13" fmla="*/ 639 h 853"/>
                <a:gd name="T14" fmla="*/ 34 w 1448"/>
                <a:gd name="T15" fmla="*/ 558 h 853"/>
                <a:gd name="T16" fmla="*/ 20 w 1448"/>
                <a:gd name="T17" fmla="*/ 435 h 853"/>
                <a:gd name="T18" fmla="*/ 110 w 1448"/>
                <a:gd name="T19" fmla="*/ 353 h 853"/>
                <a:gd name="T20" fmla="*/ 214 w 1448"/>
                <a:gd name="T21" fmla="*/ 344 h 853"/>
                <a:gd name="T22" fmla="*/ 192 w 1448"/>
                <a:gd name="T23" fmla="*/ 327 h 853"/>
                <a:gd name="T24" fmla="*/ 200 w 1448"/>
                <a:gd name="T25" fmla="*/ 241 h 853"/>
                <a:gd name="T26" fmla="*/ 316 w 1448"/>
                <a:gd name="T27" fmla="*/ 134 h 853"/>
                <a:gd name="T28" fmla="*/ 517 w 1448"/>
                <a:gd name="T29" fmla="*/ 75 h 853"/>
                <a:gd name="T30" fmla="*/ 614 w 1448"/>
                <a:gd name="T31" fmla="*/ 80 h 853"/>
                <a:gd name="T32" fmla="*/ 614 w 1448"/>
                <a:gd name="T33" fmla="*/ 80 h 853"/>
                <a:gd name="T34" fmla="*/ 668 w 1448"/>
                <a:gd name="T35" fmla="*/ 37 h 853"/>
                <a:gd name="T36" fmla="*/ 855 w 1448"/>
                <a:gd name="T37" fmla="*/ 0 h 853"/>
                <a:gd name="T38" fmla="*/ 1027 w 1448"/>
                <a:gd name="T39" fmla="*/ 26 h 853"/>
                <a:gd name="T40" fmla="*/ 1041 w 1448"/>
                <a:gd name="T41" fmla="*/ 102 h 853"/>
                <a:gd name="T42" fmla="*/ 1021 w 1448"/>
                <a:gd name="T43" fmla="*/ 139 h 853"/>
                <a:gd name="T44" fmla="*/ 1159 w 1448"/>
                <a:gd name="T45" fmla="*/ 145 h 853"/>
                <a:gd name="T46" fmla="*/ 1268 w 1448"/>
                <a:gd name="T47" fmla="*/ 209 h 853"/>
                <a:gd name="T48" fmla="*/ 1262 w 1448"/>
                <a:gd name="T49" fmla="*/ 338 h 853"/>
                <a:gd name="T50" fmla="*/ 1220 w 1448"/>
                <a:gd name="T51" fmla="*/ 421 h 853"/>
                <a:gd name="T52" fmla="*/ 1223 w 1448"/>
                <a:gd name="T53" fmla="*/ 432 h 853"/>
                <a:gd name="T54" fmla="*/ 1365 w 1448"/>
                <a:gd name="T55" fmla="*/ 472 h 853"/>
                <a:gd name="T56" fmla="*/ 1448 w 1448"/>
                <a:gd name="T57" fmla="*/ 526 h 853"/>
                <a:gd name="T58" fmla="*/ 1358 w 1448"/>
                <a:gd name="T59" fmla="*/ 639 h 853"/>
                <a:gd name="T60" fmla="*/ 1244 w 1448"/>
                <a:gd name="T61" fmla="*/ 691 h 853"/>
                <a:gd name="T62" fmla="*/ 1344 w 1448"/>
                <a:gd name="T63" fmla="*/ 740 h 853"/>
                <a:gd name="T64" fmla="*/ 1413 w 1448"/>
                <a:gd name="T65" fmla="*/ 794 h 853"/>
                <a:gd name="T66" fmla="*/ 1262 w 1448"/>
                <a:gd name="T67" fmla="*/ 842 h 853"/>
                <a:gd name="T68" fmla="*/ 1090 w 1448"/>
                <a:gd name="T69" fmla="*/ 842 h 853"/>
                <a:gd name="T70" fmla="*/ 1083 w 1448"/>
                <a:gd name="T71" fmla="*/ 826 h 853"/>
                <a:gd name="T72" fmla="*/ 393 w 1448"/>
                <a:gd name="T73" fmla="*/ 767 h 85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48"/>
                <a:gd name="T112" fmla="*/ 0 h 853"/>
                <a:gd name="T113" fmla="*/ 1448 w 1448"/>
                <a:gd name="T114" fmla="*/ 853 h 85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48" h="853">
                  <a:moveTo>
                    <a:pt x="393" y="767"/>
                  </a:moveTo>
                  <a:lnTo>
                    <a:pt x="385" y="767"/>
                  </a:lnTo>
                  <a:lnTo>
                    <a:pt x="379" y="767"/>
                  </a:lnTo>
                  <a:lnTo>
                    <a:pt x="359" y="773"/>
                  </a:lnTo>
                  <a:lnTo>
                    <a:pt x="303" y="794"/>
                  </a:lnTo>
                  <a:lnTo>
                    <a:pt x="227" y="804"/>
                  </a:lnTo>
                  <a:lnTo>
                    <a:pt x="137" y="794"/>
                  </a:lnTo>
                  <a:lnTo>
                    <a:pt x="69" y="773"/>
                  </a:lnTo>
                  <a:lnTo>
                    <a:pt x="20" y="745"/>
                  </a:lnTo>
                  <a:lnTo>
                    <a:pt x="0" y="708"/>
                  </a:lnTo>
                  <a:lnTo>
                    <a:pt x="7" y="682"/>
                  </a:lnTo>
                  <a:lnTo>
                    <a:pt x="41" y="654"/>
                  </a:lnTo>
                  <a:lnTo>
                    <a:pt x="76" y="644"/>
                  </a:lnTo>
                  <a:lnTo>
                    <a:pt x="76" y="639"/>
                  </a:lnTo>
                  <a:lnTo>
                    <a:pt x="47" y="606"/>
                  </a:lnTo>
                  <a:lnTo>
                    <a:pt x="34" y="558"/>
                  </a:lnTo>
                  <a:lnTo>
                    <a:pt x="20" y="494"/>
                  </a:lnTo>
                  <a:lnTo>
                    <a:pt x="20" y="435"/>
                  </a:lnTo>
                  <a:lnTo>
                    <a:pt x="55" y="386"/>
                  </a:lnTo>
                  <a:lnTo>
                    <a:pt x="110" y="353"/>
                  </a:lnTo>
                  <a:lnTo>
                    <a:pt x="171" y="338"/>
                  </a:lnTo>
                  <a:lnTo>
                    <a:pt x="214" y="344"/>
                  </a:lnTo>
                  <a:lnTo>
                    <a:pt x="241" y="353"/>
                  </a:lnTo>
                  <a:lnTo>
                    <a:pt x="192" y="327"/>
                  </a:lnTo>
                  <a:lnTo>
                    <a:pt x="186" y="290"/>
                  </a:lnTo>
                  <a:lnTo>
                    <a:pt x="200" y="241"/>
                  </a:lnTo>
                  <a:lnTo>
                    <a:pt x="247" y="188"/>
                  </a:lnTo>
                  <a:lnTo>
                    <a:pt x="316" y="134"/>
                  </a:lnTo>
                  <a:lnTo>
                    <a:pt x="420" y="97"/>
                  </a:lnTo>
                  <a:lnTo>
                    <a:pt x="517" y="75"/>
                  </a:lnTo>
                  <a:lnTo>
                    <a:pt x="593" y="75"/>
                  </a:lnTo>
                  <a:lnTo>
                    <a:pt x="614" y="80"/>
                  </a:lnTo>
                  <a:lnTo>
                    <a:pt x="614" y="64"/>
                  </a:lnTo>
                  <a:lnTo>
                    <a:pt x="668" y="37"/>
                  </a:lnTo>
                  <a:lnTo>
                    <a:pt x="758" y="10"/>
                  </a:lnTo>
                  <a:lnTo>
                    <a:pt x="855" y="0"/>
                  </a:lnTo>
                  <a:lnTo>
                    <a:pt x="945" y="0"/>
                  </a:lnTo>
                  <a:lnTo>
                    <a:pt x="1027" y="26"/>
                  </a:lnTo>
                  <a:lnTo>
                    <a:pt x="1055" y="64"/>
                  </a:lnTo>
                  <a:lnTo>
                    <a:pt x="1041" y="102"/>
                  </a:lnTo>
                  <a:lnTo>
                    <a:pt x="1013" y="134"/>
                  </a:lnTo>
                  <a:lnTo>
                    <a:pt x="1021" y="139"/>
                  </a:lnTo>
                  <a:lnTo>
                    <a:pt x="1083" y="145"/>
                  </a:lnTo>
                  <a:lnTo>
                    <a:pt x="1159" y="145"/>
                  </a:lnTo>
                  <a:lnTo>
                    <a:pt x="1227" y="166"/>
                  </a:lnTo>
                  <a:lnTo>
                    <a:pt x="1268" y="209"/>
                  </a:lnTo>
                  <a:lnTo>
                    <a:pt x="1283" y="268"/>
                  </a:lnTo>
                  <a:lnTo>
                    <a:pt x="1262" y="338"/>
                  </a:lnTo>
                  <a:lnTo>
                    <a:pt x="1227" y="392"/>
                  </a:lnTo>
                  <a:lnTo>
                    <a:pt x="1220" y="421"/>
                  </a:lnTo>
                  <a:lnTo>
                    <a:pt x="1169" y="437"/>
                  </a:lnTo>
                  <a:lnTo>
                    <a:pt x="1223" y="432"/>
                  </a:lnTo>
                  <a:lnTo>
                    <a:pt x="1268" y="455"/>
                  </a:lnTo>
                  <a:lnTo>
                    <a:pt x="1365" y="472"/>
                  </a:lnTo>
                  <a:lnTo>
                    <a:pt x="1426" y="494"/>
                  </a:lnTo>
                  <a:lnTo>
                    <a:pt x="1448" y="526"/>
                  </a:lnTo>
                  <a:lnTo>
                    <a:pt x="1426" y="580"/>
                  </a:lnTo>
                  <a:lnTo>
                    <a:pt x="1358" y="639"/>
                  </a:lnTo>
                  <a:lnTo>
                    <a:pt x="1302" y="686"/>
                  </a:lnTo>
                  <a:lnTo>
                    <a:pt x="1244" y="691"/>
                  </a:lnTo>
                  <a:lnTo>
                    <a:pt x="1310" y="700"/>
                  </a:lnTo>
                  <a:lnTo>
                    <a:pt x="1344" y="740"/>
                  </a:lnTo>
                  <a:lnTo>
                    <a:pt x="1407" y="762"/>
                  </a:lnTo>
                  <a:lnTo>
                    <a:pt x="1413" y="794"/>
                  </a:lnTo>
                  <a:lnTo>
                    <a:pt x="1365" y="826"/>
                  </a:lnTo>
                  <a:lnTo>
                    <a:pt x="1262" y="842"/>
                  </a:lnTo>
                  <a:lnTo>
                    <a:pt x="1151" y="853"/>
                  </a:lnTo>
                  <a:lnTo>
                    <a:pt x="1090" y="842"/>
                  </a:lnTo>
                  <a:lnTo>
                    <a:pt x="1083" y="836"/>
                  </a:lnTo>
                  <a:lnTo>
                    <a:pt x="1083" y="826"/>
                  </a:lnTo>
                  <a:lnTo>
                    <a:pt x="1090" y="820"/>
                  </a:lnTo>
                  <a:lnTo>
                    <a:pt x="393" y="767"/>
                  </a:lnTo>
                  <a:close/>
                </a:path>
              </a:pathLst>
            </a:custGeom>
            <a:solidFill>
              <a:srgbClr val="00C000"/>
            </a:solidFill>
            <a:ln w="0">
              <a:solidFill>
                <a:srgbClr val="00C000"/>
              </a:solidFill>
              <a:round/>
              <a:headEnd/>
              <a:tailEnd/>
            </a:ln>
          </p:spPr>
          <p:txBody>
            <a:bodyPr/>
            <a:lstStyle/>
            <a:p>
              <a:endParaRPr lang="ru-RU"/>
            </a:p>
          </p:txBody>
        </p:sp>
        <p:sp>
          <p:nvSpPr>
            <p:cNvPr id="26246" name="Freeform 50"/>
            <p:cNvSpPr>
              <a:spLocks/>
            </p:cNvSpPr>
            <p:nvPr/>
          </p:nvSpPr>
          <p:spPr bwMode="auto">
            <a:xfrm>
              <a:off x="4523" y="3424"/>
              <a:ext cx="359" cy="325"/>
            </a:xfrm>
            <a:custGeom>
              <a:avLst/>
              <a:gdLst>
                <a:gd name="T0" fmla="*/ 455 w 1079"/>
                <a:gd name="T1" fmla="*/ 552 h 973"/>
                <a:gd name="T2" fmla="*/ 434 w 1079"/>
                <a:gd name="T3" fmla="*/ 640 h 973"/>
                <a:gd name="T4" fmla="*/ 424 w 1079"/>
                <a:gd name="T5" fmla="*/ 839 h 973"/>
                <a:gd name="T6" fmla="*/ 362 w 1079"/>
                <a:gd name="T7" fmla="*/ 906 h 973"/>
                <a:gd name="T8" fmla="*/ 120 w 1079"/>
                <a:gd name="T9" fmla="*/ 973 h 973"/>
                <a:gd name="T10" fmla="*/ 889 w 1079"/>
                <a:gd name="T11" fmla="*/ 946 h 973"/>
                <a:gd name="T12" fmla="*/ 778 w 1079"/>
                <a:gd name="T13" fmla="*/ 943 h 973"/>
                <a:gd name="T14" fmla="*/ 685 w 1079"/>
                <a:gd name="T15" fmla="*/ 845 h 973"/>
                <a:gd name="T16" fmla="*/ 648 w 1079"/>
                <a:gd name="T17" fmla="*/ 554 h 973"/>
                <a:gd name="T18" fmla="*/ 868 w 1079"/>
                <a:gd name="T19" fmla="*/ 410 h 973"/>
                <a:gd name="T20" fmla="*/ 1020 w 1079"/>
                <a:gd name="T21" fmla="*/ 347 h 973"/>
                <a:gd name="T22" fmla="*/ 1007 w 1079"/>
                <a:gd name="T23" fmla="*/ 318 h 973"/>
                <a:gd name="T24" fmla="*/ 848 w 1079"/>
                <a:gd name="T25" fmla="*/ 388 h 973"/>
                <a:gd name="T26" fmla="*/ 703 w 1079"/>
                <a:gd name="T27" fmla="*/ 425 h 973"/>
                <a:gd name="T28" fmla="*/ 566 w 1079"/>
                <a:gd name="T29" fmla="*/ 425 h 973"/>
                <a:gd name="T30" fmla="*/ 751 w 1079"/>
                <a:gd name="T31" fmla="*/ 265 h 973"/>
                <a:gd name="T32" fmla="*/ 848 w 1079"/>
                <a:gd name="T33" fmla="*/ 152 h 973"/>
                <a:gd name="T34" fmla="*/ 688 w 1079"/>
                <a:gd name="T35" fmla="*/ 265 h 973"/>
                <a:gd name="T36" fmla="*/ 517 w 1079"/>
                <a:gd name="T37" fmla="*/ 377 h 973"/>
                <a:gd name="T38" fmla="*/ 495 w 1079"/>
                <a:gd name="T39" fmla="*/ 200 h 973"/>
                <a:gd name="T40" fmla="*/ 476 w 1079"/>
                <a:gd name="T41" fmla="*/ 71 h 973"/>
                <a:gd name="T42" fmla="*/ 437 w 1079"/>
                <a:gd name="T43" fmla="*/ 0 h 973"/>
                <a:gd name="T44" fmla="*/ 421 w 1079"/>
                <a:gd name="T45" fmla="*/ 167 h 973"/>
                <a:gd name="T46" fmla="*/ 355 w 1079"/>
                <a:gd name="T47" fmla="*/ 184 h 973"/>
                <a:gd name="T48" fmla="*/ 141 w 1079"/>
                <a:gd name="T49" fmla="*/ 139 h 973"/>
                <a:gd name="T50" fmla="*/ 210 w 1079"/>
                <a:gd name="T51" fmla="*/ 214 h 973"/>
                <a:gd name="T52" fmla="*/ 427 w 1079"/>
                <a:gd name="T53" fmla="*/ 291 h 973"/>
                <a:gd name="T54" fmla="*/ 427 w 1079"/>
                <a:gd name="T55" fmla="*/ 410 h 973"/>
                <a:gd name="T56" fmla="*/ 407 w 1079"/>
                <a:gd name="T57" fmla="*/ 420 h 973"/>
                <a:gd name="T58" fmla="*/ 220 w 1079"/>
                <a:gd name="T59" fmla="*/ 420 h 973"/>
                <a:gd name="T60" fmla="*/ 82 w 1079"/>
                <a:gd name="T61" fmla="*/ 404 h 973"/>
                <a:gd name="T62" fmla="*/ 0 w 1079"/>
                <a:gd name="T63" fmla="*/ 420 h 973"/>
                <a:gd name="T64" fmla="*/ 172 w 1079"/>
                <a:gd name="T65" fmla="*/ 442 h 973"/>
                <a:gd name="T66" fmla="*/ 366 w 1079"/>
                <a:gd name="T67" fmla="*/ 474 h 9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79"/>
                <a:gd name="T103" fmla="*/ 0 h 973"/>
                <a:gd name="T104" fmla="*/ 1079 w 1079"/>
                <a:gd name="T105" fmla="*/ 973 h 9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79" h="973">
                  <a:moveTo>
                    <a:pt x="431" y="498"/>
                  </a:moveTo>
                  <a:lnTo>
                    <a:pt x="455" y="552"/>
                  </a:lnTo>
                  <a:lnTo>
                    <a:pt x="441" y="587"/>
                  </a:lnTo>
                  <a:lnTo>
                    <a:pt x="434" y="640"/>
                  </a:lnTo>
                  <a:lnTo>
                    <a:pt x="434" y="764"/>
                  </a:lnTo>
                  <a:lnTo>
                    <a:pt x="424" y="839"/>
                  </a:lnTo>
                  <a:lnTo>
                    <a:pt x="407" y="863"/>
                  </a:lnTo>
                  <a:lnTo>
                    <a:pt x="362" y="906"/>
                  </a:lnTo>
                  <a:lnTo>
                    <a:pt x="272" y="938"/>
                  </a:lnTo>
                  <a:lnTo>
                    <a:pt x="120" y="973"/>
                  </a:lnTo>
                  <a:lnTo>
                    <a:pt x="965" y="973"/>
                  </a:lnTo>
                  <a:lnTo>
                    <a:pt x="889" y="946"/>
                  </a:lnTo>
                  <a:lnTo>
                    <a:pt x="841" y="938"/>
                  </a:lnTo>
                  <a:lnTo>
                    <a:pt x="778" y="943"/>
                  </a:lnTo>
                  <a:lnTo>
                    <a:pt x="727" y="908"/>
                  </a:lnTo>
                  <a:lnTo>
                    <a:pt x="685" y="845"/>
                  </a:lnTo>
                  <a:lnTo>
                    <a:pt x="656" y="676"/>
                  </a:lnTo>
                  <a:lnTo>
                    <a:pt x="648" y="554"/>
                  </a:lnTo>
                  <a:lnTo>
                    <a:pt x="620" y="498"/>
                  </a:lnTo>
                  <a:lnTo>
                    <a:pt x="868" y="410"/>
                  </a:lnTo>
                  <a:lnTo>
                    <a:pt x="938" y="394"/>
                  </a:lnTo>
                  <a:lnTo>
                    <a:pt x="1020" y="347"/>
                  </a:lnTo>
                  <a:lnTo>
                    <a:pt x="1079" y="319"/>
                  </a:lnTo>
                  <a:lnTo>
                    <a:pt x="1007" y="318"/>
                  </a:lnTo>
                  <a:lnTo>
                    <a:pt x="917" y="361"/>
                  </a:lnTo>
                  <a:lnTo>
                    <a:pt x="848" y="388"/>
                  </a:lnTo>
                  <a:lnTo>
                    <a:pt x="758" y="414"/>
                  </a:lnTo>
                  <a:lnTo>
                    <a:pt x="703" y="425"/>
                  </a:lnTo>
                  <a:lnTo>
                    <a:pt x="603" y="447"/>
                  </a:lnTo>
                  <a:lnTo>
                    <a:pt x="566" y="425"/>
                  </a:lnTo>
                  <a:lnTo>
                    <a:pt x="641" y="390"/>
                  </a:lnTo>
                  <a:lnTo>
                    <a:pt x="751" y="265"/>
                  </a:lnTo>
                  <a:lnTo>
                    <a:pt x="796" y="221"/>
                  </a:lnTo>
                  <a:lnTo>
                    <a:pt x="848" y="152"/>
                  </a:lnTo>
                  <a:lnTo>
                    <a:pt x="855" y="87"/>
                  </a:lnTo>
                  <a:lnTo>
                    <a:pt x="688" y="265"/>
                  </a:lnTo>
                  <a:lnTo>
                    <a:pt x="656" y="302"/>
                  </a:lnTo>
                  <a:lnTo>
                    <a:pt x="517" y="377"/>
                  </a:lnTo>
                  <a:lnTo>
                    <a:pt x="506" y="260"/>
                  </a:lnTo>
                  <a:lnTo>
                    <a:pt x="495" y="200"/>
                  </a:lnTo>
                  <a:lnTo>
                    <a:pt x="482" y="162"/>
                  </a:lnTo>
                  <a:lnTo>
                    <a:pt x="476" y="71"/>
                  </a:lnTo>
                  <a:lnTo>
                    <a:pt x="468" y="34"/>
                  </a:lnTo>
                  <a:lnTo>
                    <a:pt x="437" y="0"/>
                  </a:lnTo>
                  <a:lnTo>
                    <a:pt x="427" y="104"/>
                  </a:lnTo>
                  <a:lnTo>
                    <a:pt x="421" y="167"/>
                  </a:lnTo>
                  <a:lnTo>
                    <a:pt x="441" y="228"/>
                  </a:lnTo>
                  <a:lnTo>
                    <a:pt x="355" y="184"/>
                  </a:lnTo>
                  <a:lnTo>
                    <a:pt x="210" y="178"/>
                  </a:lnTo>
                  <a:lnTo>
                    <a:pt x="141" y="139"/>
                  </a:lnTo>
                  <a:lnTo>
                    <a:pt x="138" y="178"/>
                  </a:lnTo>
                  <a:lnTo>
                    <a:pt x="210" y="214"/>
                  </a:lnTo>
                  <a:lnTo>
                    <a:pt x="334" y="216"/>
                  </a:lnTo>
                  <a:lnTo>
                    <a:pt x="427" y="291"/>
                  </a:lnTo>
                  <a:lnTo>
                    <a:pt x="434" y="388"/>
                  </a:lnTo>
                  <a:lnTo>
                    <a:pt x="427" y="410"/>
                  </a:lnTo>
                  <a:lnTo>
                    <a:pt x="407" y="420"/>
                  </a:lnTo>
                  <a:lnTo>
                    <a:pt x="317" y="431"/>
                  </a:lnTo>
                  <a:lnTo>
                    <a:pt x="220" y="420"/>
                  </a:lnTo>
                  <a:lnTo>
                    <a:pt x="138" y="410"/>
                  </a:lnTo>
                  <a:lnTo>
                    <a:pt x="82" y="404"/>
                  </a:lnTo>
                  <a:lnTo>
                    <a:pt x="14" y="399"/>
                  </a:lnTo>
                  <a:lnTo>
                    <a:pt x="0" y="420"/>
                  </a:lnTo>
                  <a:lnTo>
                    <a:pt x="75" y="425"/>
                  </a:lnTo>
                  <a:lnTo>
                    <a:pt x="172" y="442"/>
                  </a:lnTo>
                  <a:lnTo>
                    <a:pt x="268" y="458"/>
                  </a:lnTo>
                  <a:lnTo>
                    <a:pt x="366" y="474"/>
                  </a:lnTo>
                  <a:lnTo>
                    <a:pt x="431" y="498"/>
                  </a:lnTo>
                  <a:close/>
                </a:path>
              </a:pathLst>
            </a:custGeom>
            <a:solidFill>
              <a:srgbClr val="008080"/>
            </a:solidFill>
            <a:ln w="0">
              <a:solidFill>
                <a:srgbClr val="800000"/>
              </a:solidFill>
              <a:round/>
              <a:headEnd/>
              <a:tailEnd/>
            </a:ln>
          </p:spPr>
          <p:txBody>
            <a:bodyPr/>
            <a:lstStyle/>
            <a:p>
              <a:endParaRPr lang="ru-RU"/>
            </a:p>
          </p:txBody>
        </p:sp>
        <p:sp>
          <p:nvSpPr>
            <p:cNvPr id="26247" name="Freeform 51"/>
            <p:cNvSpPr>
              <a:spLocks/>
            </p:cNvSpPr>
            <p:nvPr/>
          </p:nvSpPr>
          <p:spPr bwMode="auto">
            <a:xfrm>
              <a:off x="495" y="1989"/>
              <a:ext cx="1761" cy="2242"/>
            </a:xfrm>
            <a:custGeom>
              <a:avLst/>
              <a:gdLst>
                <a:gd name="T0" fmla="*/ 0 w 5284"/>
                <a:gd name="T1" fmla="*/ 1223 h 6728"/>
                <a:gd name="T2" fmla="*/ 40 w 5284"/>
                <a:gd name="T3" fmla="*/ 1169 h 6728"/>
                <a:gd name="T4" fmla="*/ 154 w 5284"/>
                <a:gd name="T5" fmla="*/ 1031 h 6728"/>
                <a:gd name="T6" fmla="*/ 336 w 5284"/>
                <a:gd name="T7" fmla="*/ 844 h 6728"/>
                <a:gd name="T8" fmla="*/ 450 w 5284"/>
                <a:gd name="T9" fmla="*/ 743 h 6728"/>
                <a:gd name="T10" fmla="*/ 580 w 5284"/>
                <a:gd name="T11" fmla="*/ 643 h 6728"/>
                <a:gd name="T12" fmla="*/ 744 w 5284"/>
                <a:gd name="T13" fmla="*/ 528 h 6728"/>
                <a:gd name="T14" fmla="*/ 852 w 5284"/>
                <a:gd name="T15" fmla="*/ 467 h 6728"/>
                <a:gd name="T16" fmla="*/ 968 w 5284"/>
                <a:gd name="T17" fmla="*/ 422 h 6728"/>
                <a:gd name="T18" fmla="*/ 1159 w 5284"/>
                <a:gd name="T19" fmla="*/ 353 h 6728"/>
                <a:gd name="T20" fmla="*/ 1508 w 5284"/>
                <a:gd name="T21" fmla="*/ 223 h 6728"/>
                <a:gd name="T22" fmla="*/ 1725 w 5284"/>
                <a:gd name="T23" fmla="*/ 153 h 6728"/>
                <a:gd name="T24" fmla="*/ 1949 w 5284"/>
                <a:gd name="T25" fmla="*/ 110 h 6728"/>
                <a:gd name="T26" fmla="*/ 2317 w 5284"/>
                <a:gd name="T27" fmla="*/ 64 h 6728"/>
                <a:gd name="T28" fmla="*/ 2584 w 5284"/>
                <a:gd name="T29" fmla="*/ 39 h 6728"/>
                <a:gd name="T30" fmla="*/ 2749 w 5284"/>
                <a:gd name="T31" fmla="*/ 42 h 6728"/>
                <a:gd name="T32" fmla="*/ 2913 w 5284"/>
                <a:gd name="T33" fmla="*/ 55 h 6728"/>
                <a:gd name="T34" fmla="*/ 3186 w 5284"/>
                <a:gd name="T35" fmla="*/ 64 h 6728"/>
                <a:gd name="T36" fmla="*/ 3395 w 5284"/>
                <a:gd name="T37" fmla="*/ 57 h 6728"/>
                <a:gd name="T38" fmla="*/ 3552 w 5284"/>
                <a:gd name="T39" fmla="*/ 43 h 6728"/>
                <a:gd name="T40" fmla="*/ 3778 w 5284"/>
                <a:gd name="T41" fmla="*/ 10 h 6728"/>
                <a:gd name="T42" fmla="*/ 3881 w 5284"/>
                <a:gd name="T43" fmla="*/ 0 h 6728"/>
                <a:gd name="T44" fmla="*/ 3998 w 5284"/>
                <a:gd name="T45" fmla="*/ 3 h 6728"/>
                <a:gd name="T46" fmla="*/ 4147 w 5284"/>
                <a:gd name="T47" fmla="*/ 22 h 6728"/>
                <a:gd name="T48" fmla="*/ 4346 w 5284"/>
                <a:gd name="T49" fmla="*/ 64 h 6728"/>
                <a:gd name="T50" fmla="*/ 4461 w 5284"/>
                <a:gd name="T51" fmla="*/ 96 h 6728"/>
                <a:gd name="T52" fmla="*/ 4555 w 5284"/>
                <a:gd name="T53" fmla="*/ 131 h 6728"/>
                <a:gd name="T54" fmla="*/ 4701 w 5284"/>
                <a:gd name="T55" fmla="*/ 209 h 6728"/>
                <a:gd name="T56" fmla="*/ 4814 w 5284"/>
                <a:gd name="T57" fmla="*/ 285 h 6728"/>
                <a:gd name="T58" fmla="*/ 4925 w 5284"/>
                <a:gd name="T59" fmla="*/ 353 h 6728"/>
                <a:gd name="T60" fmla="*/ 4992 w 5284"/>
                <a:gd name="T61" fmla="*/ 463 h 6728"/>
                <a:gd name="T62" fmla="*/ 5069 w 5284"/>
                <a:gd name="T63" fmla="*/ 576 h 6728"/>
                <a:gd name="T64" fmla="*/ 5147 w 5284"/>
                <a:gd name="T65" fmla="*/ 722 h 6728"/>
                <a:gd name="T66" fmla="*/ 5182 w 5284"/>
                <a:gd name="T67" fmla="*/ 817 h 6728"/>
                <a:gd name="T68" fmla="*/ 5215 w 5284"/>
                <a:gd name="T69" fmla="*/ 933 h 6728"/>
                <a:gd name="T70" fmla="*/ 5260 w 5284"/>
                <a:gd name="T71" fmla="*/ 1113 h 6728"/>
                <a:gd name="T72" fmla="*/ 5284 w 5284"/>
                <a:gd name="T73" fmla="*/ 1234 h 6728"/>
                <a:gd name="T74" fmla="*/ 5272 w 5284"/>
                <a:gd name="T75" fmla="*/ 1349 h 6728"/>
                <a:gd name="T76" fmla="*/ 5215 w 5284"/>
                <a:gd name="T77" fmla="*/ 1512 h 6728"/>
                <a:gd name="T78" fmla="*/ 5156 w 5284"/>
                <a:gd name="T79" fmla="*/ 1634 h 6728"/>
                <a:gd name="T80" fmla="*/ 5096 w 5284"/>
                <a:gd name="T81" fmla="*/ 1717 h 6728"/>
                <a:gd name="T82" fmla="*/ 5036 w 5284"/>
                <a:gd name="T83" fmla="*/ 1774 h 6728"/>
                <a:gd name="T84" fmla="*/ 4971 w 5284"/>
                <a:gd name="T85" fmla="*/ 1816 h 6728"/>
                <a:gd name="T86" fmla="*/ 4823 w 5284"/>
                <a:gd name="T87" fmla="*/ 1909 h 6728"/>
                <a:gd name="T88" fmla="*/ 4735 w 5284"/>
                <a:gd name="T89" fmla="*/ 1982 h 6728"/>
                <a:gd name="T90" fmla="*/ 4635 w 5284"/>
                <a:gd name="T91" fmla="*/ 2092 h 6728"/>
                <a:gd name="T92" fmla="*/ 4426 w 5284"/>
                <a:gd name="T93" fmla="*/ 2343 h 6728"/>
                <a:gd name="T94" fmla="*/ 4303 w 5284"/>
                <a:gd name="T95" fmla="*/ 2501 h 6728"/>
                <a:gd name="T96" fmla="*/ 4201 w 5284"/>
                <a:gd name="T97" fmla="*/ 2671 h 6728"/>
                <a:gd name="T98" fmla="*/ 4056 w 5284"/>
                <a:gd name="T99" fmla="*/ 2962 h 6728"/>
                <a:gd name="T100" fmla="*/ 3936 w 5284"/>
                <a:gd name="T101" fmla="*/ 3219 h 6728"/>
                <a:gd name="T102" fmla="*/ 3876 w 5284"/>
                <a:gd name="T103" fmla="*/ 3382 h 6728"/>
                <a:gd name="T104" fmla="*/ 3835 w 5284"/>
                <a:gd name="T105" fmla="*/ 3553 h 6728"/>
                <a:gd name="T106" fmla="*/ 3767 w 5284"/>
                <a:gd name="T107" fmla="*/ 3831 h 6728"/>
                <a:gd name="T108" fmla="*/ 3655 w 5284"/>
                <a:gd name="T109" fmla="*/ 4277 h 6728"/>
                <a:gd name="T110" fmla="*/ 3602 w 5284"/>
                <a:gd name="T111" fmla="*/ 4550 h 6728"/>
                <a:gd name="T112" fmla="*/ 3559 w 5284"/>
                <a:gd name="T113" fmla="*/ 4826 h 6728"/>
                <a:gd name="T114" fmla="*/ 3525 w 5284"/>
                <a:gd name="T115" fmla="*/ 5020 h 6728"/>
                <a:gd name="T116" fmla="*/ 3476 w 5284"/>
                <a:gd name="T117" fmla="*/ 5280 h 6728"/>
                <a:gd name="T118" fmla="*/ 3270 w 5284"/>
                <a:gd name="T119" fmla="*/ 6303 h 6728"/>
                <a:gd name="T120" fmla="*/ 3186 w 5284"/>
                <a:gd name="T121" fmla="*/ 6728 h 672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84"/>
                <a:gd name="T184" fmla="*/ 0 h 6728"/>
                <a:gd name="T185" fmla="*/ 5284 w 5284"/>
                <a:gd name="T186" fmla="*/ 6728 h 672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84" h="6728">
                  <a:moveTo>
                    <a:pt x="0" y="1223"/>
                  </a:moveTo>
                  <a:lnTo>
                    <a:pt x="40" y="1169"/>
                  </a:lnTo>
                  <a:lnTo>
                    <a:pt x="154" y="1031"/>
                  </a:lnTo>
                  <a:lnTo>
                    <a:pt x="336" y="844"/>
                  </a:lnTo>
                  <a:lnTo>
                    <a:pt x="450" y="743"/>
                  </a:lnTo>
                  <a:lnTo>
                    <a:pt x="580" y="643"/>
                  </a:lnTo>
                  <a:lnTo>
                    <a:pt x="744" y="528"/>
                  </a:lnTo>
                  <a:lnTo>
                    <a:pt x="852" y="467"/>
                  </a:lnTo>
                  <a:lnTo>
                    <a:pt x="968" y="422"/>
                  </a:lnTo>
                  <a:lnTo>
                    <a:pt x="1159" y="353"/>
                  </a:lnTo>
                  <a:lnTo>
                    <a:pt x="1508" y="223"/>
                  </a:lnTo>
                  <a:lnTo>
                    <a:pt x="1725" y="153"/>
                  </a:lnTo>
                  <a:lnTo>
                    <a:pt x="1949" y="110"/>
                  </a:lnTo>
                  <a:lnTo>
                    <a:pt x="2317" y="64"/>
                  </a:lnTo>
                  <a:lnTo>
                    <a:pt x="2584" y="39"/>
                  </a:lnTo>
                  <a:lnTo>
                    <a:pt x="2749" y="42"/>
                  </a:lnTo>
                  <a:lnTo>
                    <a:pt x="2913" y="55"/>
                  </a:lnTo>
                  <a:lnTo>
                    <a:pt x="3186" y="64"/>
                  </a:lnTo>
                  <a:lnTo>
                    <a:pt x="3395" y="57"/>
                  </a:lnTo>
                  <a:lnTo>
                    <a:pt x="3552" y="43"/>
                  </a:lnTo>
                  <a:lnTo>
                    <a:pt x="3778" y="10"/>
                  </a:lnTo>
                  <a:lnTo>
                    <a:pt x="3881" y="0"/>
                  </a:lnTo>
                  <a:lnTo>
                    <a:pt x="3998" y="3"/>
                  </a:lnTo>
                  <a:lnTo>
                    <a:pt x="4147" y="22"/>
                  </a:lnTo>
                  <a:lnTo>
                    <a:pt x="4346" y="64"/>
                  </a:lnTo>
                  <a:lnTo>
                    <a:pt x="4461" y="96"/>
                  </a:lnTo>
                  <a:lnTo>
                    <a:pt x="4555" y="131"/>
                  </a:lnTo>
                  <a:lnTo>
                    <a:pt x="4701" y="209"/>
                  </a:lnTo>
                  <a:lnTo>
                    <a:pt x="4814" y="285"/>
                  </a:lnTo>
                  <a:lnTo>
                    <a:pt x="4925" y="353"/>
                  </a:lnTo>
                  <a:lnTo>
                    <a:pt x="4992" y="463"/>
                  </a:lnTo>
                  <a:lnTo>
                    <a:pt x="5069" y="576"/>
                  </a:lnTo>
                  <a:lnTo>
                    <a:pt x="5147" y="722"/>
                  </a:lnTo>
                  <a:lnTo>
                    <a:pt x="5182" y="817"/>
                  </a:lnTo>
                  <a:lnTo>
                    <a:pt x="5215" y="933"/>
                  </a:lnTo>
                  <a:lnTo>
                    <a:pt x="5260" y="1113"/>
                  </a:lnTo>
                  <a:lnTo>
                    <a:pt x="5284" y="1234"/>
                  </a:lnTo>
                  <a:lnTo>
                    <a:pt x="5272" y="1349"/>
                  </a:lnTo>
                  <a:lnTo>
                    <a:pt x="5215" y="1512"/>
                  </a:lnTo>
                  <a:lnTo>
                    <a:pt x="5156" y="1634"/>
                  </a:lnTo>
                  <a:lnTo>
                    <a:pt x="5096" y="1717"/>
                  </a:lnTo>
                  <a:lnTo>
                    <a:pt x="5036" y="1774"/>
                  </a:lnTo>
                  <a:lnTo>
                    <a:pt x="4971" y="1816"/>
                  </a:lnTo>
                  <a:lnTo>
                    <a:pt x="4823" y="1909"/>
                  </a:lnTo>
                  <a:lnTo>
                    <a:pt x="4735" y="1982"/>
                  </a:lnTo>
                  <a:lnTo>
                    <a:pt x="4635" y="2092"/>
                  </a:lnTo>
                  <a:lnTo>
                    <a:pt x="4426" y="2343"/>
                  </a:lnTo>
                  <a:lnTo>
                    <a:pt x="4303" y="2501"/>
                  </a:lnTo>
                  <a:lnTo>
                    <a:pt x="4201" y="2671"/>
                  </a:lnTo>
                  <a:lnTo>
                    <a:pt x="4056" y="2962"/>
                  </a:lnTo>
                  <a:lnTo>
                    <a:pt x="3936" y="3219"/>
                  </a:lnTo>
                  <a:lnTo>
                    <a:pt x="3876" y="3382"/>
                  </a:lnTo>
                  <a:lnTo>
                    <a:pt x="3835" y="3553"/>
                  </a:lnTo>
                  <a:lnTo>
                    <a:pt x="3767" y="3831"/>
                  </a:lnTo>
                  <a:lnTo>
                    <a:pt x="3655" y="4277"/>
                  </a:lnTo>
                  <a:lnTo>
                    <a:pt x="3602" y="4550"/>
                  </a:lnTo>
                  <a:lnTo>
                    <a:pt x="3559" y="4826"/>
                  </a:lnTo>
                  <a:lnTo>
                    <a:pt x="3525" y="5020"/>
                  </a:lnTo>
                  <a:lnTo>
                    <a:pt x="3476" y="5280"/>
                  </a:lnTo>
                  <a:lnTo>
                    <a:pt x="3270" y="6303"/>
                  </a:lnTo>
                  <a:lnTo>
                    <a:pt x="3186" y="6728"/>
                  </a:lnTo>
                </a:path>
              </a:pathLst>
            </a:custGeom>
            <a:noFill/>
            <a:ln w="0">
              <a:solidFill>
                <a:srgbClr val="FFFFFF"/>
              </a:solidFill>
              <a:prstDash val="sysDash"/>
              <a:round/>
              <a:headEnd/>
              <a:tailEnd/>
            </a:ln>
          </p:spPr>
          <p:txBody>
            <a:bodyPr/>
            <a:lstStyle/>
            <a:p>
              <a:endParaRPr lang="ru-RU"/>
            </a:p>
          </p:txBody>
        </p:sp>
        <p:sp>
          <p:nvSpPr>
            <p:cNvPr id="26248" name="Freeform 52"/>
            <p:cNvSpPr>
              <a:spLocks/>
            </p:cNvSpPr>
            <p:nvPr/>
          </p:nvSpPr>
          <p:spPr bwMode="auto">
            <a:xfrm>
              <a:off x="2136" y="2106"/>
              <a:ext cx="3187" cy="773"/>
            </a:xfrm>
            <a:custGeom>
              <a:avLst/>
              <a:gdLst>
                <a:gd name="T0" fmla="*/ 0 w 9559"/>
                <a:gd name="T1" fmla="*/ 0 h 2318"/>
                <a:gd name="T2" fmla="*/ 166 w 9559"/>
                <a:gd name="T3" fmla="*/ 94 h 2318"/>
                <a:gd name="T4" fmla="*/ 349 w 9559"/>
                <a:gd name="T5" fmla="*/ 187 h 2318"/>
                <a:gd name="T6" fmla="*/ 579 w 9559"/>
                <a:gd name="T7" fmla="*/ 290 h 2318"/>
                <a:gd name="T8" fmla="*/ 842 w 9559"/>
                <a:gd name="T9" fmla="*/ 405 h 2318"/>
                <a:gd name="T10" fmla="*/ 1004 w 9559"/>
                <a:gd name="T11" fmla="*/ 478 h 2318"/>
                <a:gd name="T12" fmla="*/ 1170 w 9559"/>
                <a:gd name="T13" fmla="*/ 528 h 2318"/>
                <a:gd name="T14" fmla="*/ 1448 w 9559"/>
                <a:gd name="T15" fmla="*/ 580 h 2318"/>
                <a:gd name="T16" fmla="*/ 1803 w 9559"/>
                <a:gd name="T17" fmla="*/ 636 h 2318"/>
                <a:gd name="T18" fmla="*/ 2070 w 9559"/>
                <a:gd name="T19" fmla="*/ 673 h 2318"/>
                <a:gd name="T20" fmla="*/ 2278 w 9559"/>
                <a:gd name="T21" fmla="*/ 693 h 2318"/>
                <a:gd name="T22" fmla="*/ 2458 w 9559"/>
                <a:gd name="T23" fmla="*/ 697 h 2318"/>
                <a:gd name="T24" fmla="*/ 2636 w 9559"/>
                <a:gd name="T25" fmla="*/ 686 h 2318"/>
                <a:gd name="T26" fmla="*/ 2847 w 9559"/>
                <a:gd name="T27" fmla="*/ 662 h 2318"/>
                <a:gd name="T28" fmla="*/ 3116 w 9559"/>
                <a:gd name="T29" fmla="*/ 626 h 2318"/>
                <a:gd name="T30" fmla="*/ 3476 w 9559"/>
                <a:gd name="T31" fmla="*/ 580 h 2318"/>
                <a:gd name="T32" fmla="*/ 3685 w 9559"/>
                <a:gd name="T33" fmla="*/ 547 h 2318"/>
                <a:gd name="T34" fmla="*/ 3839 w 9559"/>
                <a:gd name="T35" fmla="*/ 512 h 2318"/>
                <a:gd name="T36" fmla="*/ 3956 w 9559"/>
                <a:gd name="T37" fmla="*/ 475 h 2318"/>
                <a:gd name="T38" fmla="*/ 4055 w 9559"/>
                <a:gd name="T39" fmla="*/ 435 h 2318"/>
                <a:gd name="T40" fmla="*/ 4154 w 9559"/>
                <a:gd name="T41" fmla="*/ 396 h 2318"/>
                <a:gd name="T42" fmla="*/ 4270 w 9559"/>
                <a:gd name="T43" fmla="*/ 357 h 2318"/>
                <a:gd name="T44" fmla="*/ 4424 w 9559"/>
                <a:gd name="T45" fmla="*/ 322 h 2318"/>
                <a:gd name="T46" fmla="*/ 4634 w 9559"/>
                <a:gd name="T47" fmla="*/ 290 h 2318"/>
                <a:gd name="T48" fmla="*/ 4838 w 9559"/>
                <a:gd name="T49" fmla="*/ 267 h 2318"/>
                <a:gd name="T50" fmla="*/ 4991 w 9559"/>
                <a:gd name="T51" fmla="*/ 257 h 2318"/>
                <a:gd name="T52" fmla="*/ 5209 w 9559"/>
                <a:gd name="T53" fmla="*/ 261 h 2318"/>
                <a:gd name="T54" fmla="*/ 5430 w 9559"/>
                <a:gd name="T55" fmla="*/ 279 h 2318"/>
                <a:gd name="T56" fmla="*/ 5584 w 9559"/>
                <a:gd name="T57" fmla="*/ 287 h 2318"/>
                <a:gd name="T58" fmla="*/ 5793 w 9559"/>
                <a:gd name="T59" fmla="*/ 290 h 2318"/>
                <a:gd name="T60" fmla="*/ 6064 w 9559"/>
                <a:gd name="T61" fmla="*/ 281 h 2318"/>
                <a:gd name="T62" fmla="*/ 6229 w 9559"/>
                <a:gd name="T63" fmla="*/ 268 h 2318"/>
                <a:gd name="T64" fmla="*/ 6394 w 9559"/>
                <a:gd name="T65" fmla="*/ 265 h 2318"/>
                <a:gd name="T66" fmla="*/ 6663 w 9559"/>
                <a:gd name="T67" fmla="*/ 290 h 2318"/>
                <a:gd name="T68" fmla="*/ 7033 w 9559"/>
                <a:gd name="T69" fmla="*/ 332 h 2318"/>
                <a:gd name="T70" fmla="*/ 7262 w 9559"/>
                <a:gd name="T71" fmla="*/ 366 h 2318"/>
                <a:gd name="T72" fmla="*/ 7480 w 9559"/>
                <a:gd name="T73" fmla="*/ 435 h 2318"/>
                <a:gd name="T74" fmla="*/ 7821 w 9559"/>
                <a:gd name="T75" fmla="*/ 580 h 2318"/>
                <a:gd name="T76" fmla="*/ 8117 w 9559"/>
                <a:gd name="T77" fmla="*/ 713 h 2318"/>
                <a:gd name="T78" fmla="*/ 8295 w 9559"/>
                <a:gd name="T79" fmla="*/ 809 h 2318"/>
                <a:gd name="T80" fmla="*/ 8452 w 9559"/>
                <a:gd name="T81" fmla="*/ 936 h 2318"/>
                <a:gd name="T82" fmla="*/ 8690 w 9559"/>
                <a:gd name="T83" fmla="*/ 1159 h 2318"/>
                <a:gd name="T84" fmla="*/ 8891 w 9559"/>
                <a:gd name="T85" fmla="*/ 1364 h 2318"/>
                <a:gd name="T86" fmla="*/ 9066 w 9559"/>
                <a:gd name="T87" fmla="*/ 1568 h 2318"/>
                <a:gd name="T88" fmla="*/ 9216 w 9559"/>
                <a:gd name="T89" fmla="*/ 1763 h 2318"/>
                <a:gd name="T90" fmla="*/ 9338 w 9559"/>
                <a:gd name="T91" fmla="*/ 1941 h 2318"/>
                <a:gd name="T92" fmla="*/ 9434 w 9559"/>
                <a:gd name="T93" fmla="*/ 2093 h 2318"/>
                <a:gd name="T94" fmla="*/ 9503 w 9559"/>
                <a:gd name="T95" fmla="*/ 2213 h 2318"/>
                <a:gd name="T96" fmla="*/ 9559 w 9559"/>
                <a:gd name="T97" fmla="*/ 2318 h 23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559"/>
                <a:gd name="T148" fmla="*/ 0 h 2318"/>
                <a:gd name="T149" fmla="*/ 9559 w 9559"/>
                <a:gd name="T150" fmla="*/ 2318 h 231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559" h="2318">
                  <a:moveTo>
                    <a:pt x="0" y="0"/>
                  </a:moveTo>
                  <a:lnTo>
                    <a:pt x="166" y="94"/>
                  </a:lnTo>
                  <a:lnTo>
                    <a:pt x="349" y="187"/>
                  </a:lnTo>
                  <a:lnTo>
                    <a:pt x="579" y="290"/>
                  </a:lnTo>
                  <a:lnTo>
                    <a:pt x="842" y="405"/>
                  </a:lnTo>
                  <a:lnTo>
                    <a:pt x="1004" y="478"/>
                  </a:lnTo>
                  <a:lnTo>
                    <a:pt x="1170" y="528"/>
                  </a:lnTo>
                  <a:lnTo>
                    <a:pt x="1448" y="580"/>
                  </a:lnTo>
                  <a:lnTo>
                    <a:pt x="1803" y="636"/>
                  </a:lnTo>
                  <a:lnTo>
                    <a:pt x="2070" y="673"/>
                  </a:lnTo>
                  <a:lnTo>
                    <a:pt x="2278" y="693"/>
                  </a:lnTo>
                  <a:lnTo>
                    <a:pt x="2458" y="697"/>
                  </a:lnTo>
                  <a:lnTo>
                    <a:pt x="2636" y="686"/>
                  </a:lnTo>
                  <a:lnTo>
                    <a:pt x="2847" y="662"/>
                  </a:lnTo>
                  <a:lnTo>
                    <a:pt x="3116" y="626"/>
                  </a:lnTo>
                  <a:lnTo>
                    <a:pt x="3476" y="580"/>
                  </a:lnTo>
                  <a:lnTo>
                    <a:pt x="3685" y="547"/>
                  </a:lnTo>
                  <a:lnTo>
                    <a:pt x="3839" y="512"/>
                  </a:lnTo>
                  <a:lnTo>
                    <a:pt x="3956" y="475"/>
                  </a:lnTo>
                  <a:lnTo>
                    <a:pt x="4055" y="435"/>
                  </a:lnTo>
                  <a:lnTo>
                    <a:pt x="4154" y="396"/>
                  </a:lnTo>
                  <a:lnTo>
                    <a:pt x="4270" y="357"/>
                  </a:lnTo>
                  <a:lnTo>
                    <a:pt x="4424" y="322"/>
                  </a:lnTo>
                  <a:lnTo>
                    <a:pt x="4634" y="290"/>
                  </a:lnTo>
                  <a:lnTo>
                    <a:pt x="4838" y="267"/>
                  </a:lnTo>
                  <a:lnTo>
                    <a:pt x="4991" y="257"/>
                  </a:lnTo>
                  <a:lnTo>
                    <a:pt x="5209" y="261"/>
                  </a:lnTo>
                  <a:lnTo>
                    <a:pt x="5430" y="279"/>
                  </a:lnTo>
                  <a:lnTo>
                    <a:pt x="5584" y="287"/>
                  </a:lnTo>
                  <a:lnTo>
                    <a:pt x="5793" y="290"/>
                  </a:lnTo>
                  <a:lnTo>
                    <a:pt x="6064" y="281"/>
                  </a:lnTo>
                  <a:lnTo>
                    <a:pt x="6229" y="268"/>
                  </a:lnTo>
                  <a:lnTo>
                    <a:pt x="6394" y="265"/>
                  </a:lnTo>
                  <a:lnTo>
                    <a:pt x="6663" y="290"/>
                  </a:lnTo>
                  <a:lnTo>
                    <a:pt x="7033" y="332"/>
                  </a:lnTo>
                  <a:lnTo>
                    <a:pt x="7262" y="366"/>
                  </a:lnTo>
                  <a:lnTo>
                    <a:pt x="7480" y="435"/>
                  </a:lnTo>
                  <a:lnTo>
                    <a:pt x="7821" y="580"/>
                  </a:lnTo>
                  <a:lnTo>
                    <a:pt x="8117" y="713"/>
                  </a:lnTo>
                  <a:lnTo>
                    <a:pt x="8295" y="809"/>
                  </a:lnTo>
                  <a:lnTo>
                    <a:pt x="8452" y="936"/>
                  </a:lnTo>
                  <a:lnTo>
                    <a:pt x="8690" y="1159"/>
                  </a:lnTo>
                  <a:lnTo>
                    <a:pt x="8891" y="1364"/>
                  </a:lnTo>
                  <a:lnTo>
                    <a:pt x="9066" y="1568"/>
                  </a:lnTo>
                  <a:lnTo>
                    <a:pt x="9216" y="1763"/>
                  </a:lnTo>
                  <a:lnTo>
                    <a:pt x="9338" y="1941"/>
                  </a:lnTo>
                  <a:lnTo>
                    <a:pt x="9434" y="2093"/>
                  </a:lnTo>
                  <a:lnTo>
                    <a:pt x="9503" y="2213"/>
                  </a:lnTo>
                  <a:lnTo>
                    <a:pt x="9559" y="2318"/>
                  </a:lnTo>
                </a:path>
              </a:pathLst>
            </a:custGeom>
            <a:noFill/>
            <a:ln w="0">
              <a:solidFill>
                <a:srgbClr val="FFFFFF"/>
              </a:solidFill>
              <a:prstDash val="sysDash"/>
              <a:round/>
              <a:headEnd/>
              <a:tailEnd/>
            </a:ln>
          </p:spPr>
          <p:txBody>
            <a:bodyPr/>
            <a:lstStyle/>
            <a:p>
              <a:endParaRPr lang="ru-RU"/>
            </a:p>
          </p:txBody>
        </p:sp>
        <p:sp>
          <p:nvSpPr>
            <p:cNvPr id="26249" name="Freeform 53"/>
            <p:cNvSpPr>
              <a:spLocks/>
            </p:cNvSpPr>
            <p:nvPr/>
          </p:nvSpPr>
          <p:spPr bwMode="auto">
            <a:xfrm>
              <a:off x="1198" y="1277"/>
              <a:ext cx="117" cy="105"/>
            </a:xfrm>
            <a:custGeom>
              <a:avLst/>
              <a:gdLst>
                <a:gd name="T0" fmla="*/ 103 w 349"/>
                <a:gd name="T1" fmla="*/ 277 h 315"/>
                <a:gd name="T2" fmla="*/ 149 w 349"/>
                <a:gd name="T3" fmla="*/ 250 h 315"/>
                <a:gd name="T4" fmla="*/ 175 w 349"/>
                <a:gd name="T5" fmla="*/ 219 h 315"/>
                <a:gd name="T6" fmla="*/ 181 w 349"/>
                <a:gd name="T7" fmla="*/ 181 h 315"/>
                <a:gd name="T8" fmla="*/ 221 w 349"/>
                <a:gd name="T9" fmla="*/ 150 h 315"/>
                <a:gd name="T10" fmla="*/ 282 w 349"/>
                <a:gd name="T11" fmla="*/ 122 h 315"/>
                <a:gd name="T12" fmla="*/ 308 w 349"/>
                <a:gd name="T13" fmla="*/ 81 h 315"/>
                <a:gd name="T14" fmla="*/ 334 w 349"/>
                <a:gd name="T15" fmla="*/ 31 h 315"/>
                <a:gd name="T16" fmla="*/ 335 w 349"/>
                <a:gd name="T17" fmla="*/ 17 h 315"/>
                <a:gd name="T18" fmla="*/ 311 w 349"/>
                <a:gd name="T19" fmla="*/ 47 h 315"/>
                <a:gd name="T20" fmla="*/ 286 w 349"/>
                <a:gd name="T21" fmla="*/ 97 h 315"/>
                <a:gd name="T22" fmla="*/ 265 w 349"/>
                <a:gd name="T23" fmla="*/ 99 h 315"/>
                <a:gd name="T24" fmla="*/ 245 w 349"/>
                <a:gd name="T25" fmla="*/ 62 h 315"/>
                <a:gd name="T26" fmla="*/ 234 w 349"/>
                <a:gd name="T27" fmla="*/ 20 h 315"/>
                <a:gd name="T28" fmla="*/ 236 w 349"/>
                <a:gd name="T29" fmla="*/ 2 h 315"/>
                <a:gd name="T30" fmla="*/ 225 w 349"/>
                <a:gd name="T31" fmla="*/ 8 h 315"/>
                <a:gd name="T32" fmla="*/ 228 w 349"/>
                <a:gd name="T33" fmla="*/ 35 h 315"/>
                <a:gd name="T34" fmla="*/ 238 w 349"/>
                <a:gd name="T35" fmla="*/ 79 h 315"/>
                <a:gd name="T36" fmla="*/ 250 w 349"/>
                <a:gd name="T37" fmla="*/ 108 h 315"/>
                <a:gd name="T38" fmla="*/ 231 w 349"/>
                <a:gd name="T39" fmla="*/ 117 h 315"/>
                <a:gd name="T40" fmla="*/ 195 w 349"/>
                <a:gd name="T41" fmla="*/ 119 h 315"/>
                <a:gd name="T42" fmla="*/ 167 w 349"/>
                <a:gd name="T43" fmla="*/ 138 h 315"/>
                <a:gd name="T44" fmla="*/ 148 w 349"/>
                <a:gd name="T45" fmla="*/ 128 h 315"/>
                <a:gd name="T46" fmla="*/ 124 w 349"/>
                <a:gd name="T47" fmla="*/ 113 h 315"/>
                <a:gd name="T48" fmla="*/ 99 w 349"/>
                <a:gd name="T49" fmla="*/ 91 h 315"/>
                <a:gd name="T50" fmla="*/ 87 w 349"/>
                <a:gd name="T51" fmla="*/ 83 h 315"/>
                <a:gd name="T52" fmla="*/ 104 w 349"/>
                <a:gd name="T53" fmla="*/ 111 h 315"/>
                <a:gd name="T54" fmla="*/ 136 w 349"/>
                <a:gd name="T55" fmla="*/ 132 h 315"/>
                <a:gd name="T56" fmla="*/ 141 w 349"/>
                <a:gd name="T57" fmla="*/ 147 h 315"/>
                <a:gd name="T58" fmla="*/ 102 w 349"/>
                <a:gd name="T59" fmla="*/ 156 h 315"/>
                <a:gd name="T60" fmla="*/ 82 w 349"/>
                <a:gd name="T61" fmla="*/ 177 h 315"/>
                <a:gd name="T62" fmla="*/ 76 w 349"/>
                <a:gd name="T63" fmla="*/ 162 h 315"/>
                <a:gd name="T64" fmla="*/ 58 w 349"/>
                <a:gd name="T65" fmla="*/ 130 h 315"/>
                <a:gd name="T66" fmla="*/ 55 w 349"/>
                <a:gd name="T67" fmla="*/ 74 h 315"/>
                <a:gd name="T68" fmla="*/ 60 w 349"/>
                <a:gd name="T69" fmla="*/ 37 h 315"/>
                <a:gd name="T70" fmla="*/ 58 w 349"/>
                <a:gd name="T71" fmla="*/ 21 h 315"/>
                <a:gd name="T72" fmla="*/ 50 w 349"/>
                <a:gd name="T73" fmla="*/ 39 h 315"/>
                <a:gd name="T74" fmla="*/ 45 w 349"/>
                <a:gd name="T75" fmla="*/ 71 h 315"/>
                <a:gd name="T76" fmla="*/ 43 w 349"/>
                <a:gd name="T77" fmla="*/ 113 h 315"/>
                <a:gd name="T78" fmla="*/ 30 w 349"/>
                <a:gd name="T79" fmla="*/ 130 h 315"/>
                <a:gd name="T80" fmla="*/ 18 w 349"/>
                <a:gd name="T81" fmla="*/ 93 h 315"/>
                <a:gd name="T82" fmla="*/ 19 w 349"/>
                <a:gd name="T83" fmla="*/ 60 h 315"/>
                <a:gd name="T84" fmla="*/ 7 w 349"/>
                <a:gd name="T85" fmla="*/ 34 h 315"/>
                <a:gd name="T86" fmla="*/ 3 w 349"/>
                <a:gd name="T87" fmla="*/ 62 h 315"/>
                <a:gd name="T88" fmla="*/ 3 w 349"/>
                <a:gd name="T89" fmla="*/ 117 h 315"/>
                <a:gd name="T90" fmla="*/ 23 w 349"/>
                <a:gd name="T91" fmla="*/ 170 h 315"/>
                <a:gd name="T92" fmla="*/ 25 w 349"/>
                <a:gd name="T93" fmla="*/ 229 h 315"/>
                <a:gd name="T94" fmla="*/ 5 w 349"/>
                <a:gd name="T95" fmla="*/ 271 h 31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9"/>
                <a:gd name="T145" fmla="*/ 0 h 315"/>
                <a:gd name="T146" fmla="*/ 349 w 349"/>
                <a:gd name="T147" fmla="*/ 315 h 31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9" h="315">
                  <a:moveTo>
                    <a:pt x="91" y="315"/>
                  </a:moveTo>
                  <a:lnTo>
                    <a:pt x="96" y="290"/>
                  </a:lnTo>
                  <a:lnTo>
                    <a:pt x="103" y="277"/>
                  </a:lnTo>
                  <a:lnTo>
                    <a:pt x="116" y="267"/>
                  </a:lnTo>
                  <a:lnTo>
                    <a:pt x="134" y="257"/>
                  </a:lnTo>
                  <a:lnTo>
                    <a:pt x="149" y="250"/>
                  </a:lnTo>
                  <a:lnTo>
                    <a:pt x="164" y="240"/>
                  </a:lnTo>
                  <a:lnTo>
                    <a:pt x="171" y="231"/>
                  </a:lnTo>
                  <a:lnTo>
                    <a:pt x="175" y="219"/>
                  </a:lnTo>
                  <a:lnTo>
                    <a:pt x="176" y="200"/>
                  </a:lnTo>
                  <a:lnTo>
                    <a:pt x="178" y="189"/>
                  </a:lnTo>
                  <a:lnTo>
                    <a:pt x="181" y="181"/>
                  </a:lnTo>
                  <a:lnTo>
                    <a:pt x="190" y="170"/>
                  </a:lnTo>
                  <a:lnTo>
                    <a:pt x="205" y="159"/>
                  </a:lnTo>
                  <a:lnTo>
                    <a:pt x="221" y="150"/>
                  </a:lnTo>
                  <a:lnTo>
                    <a:pt x="243" y="142"/>
                  </a:lnTo>
                  <a:lnTo>
                    <a:pt x="263" y="133"/>
                  </a:lnTo>
                  <a:lnTo>
                    <a:pt x="282" y="122"/>
                  </a:lnTo>
                  <a:lnTo>
                    <a:pt x="292" y="113"/>
                  </a:lnTo>
                  <a:lnTo>
                    <a:pt x="301" y="99"/>
                  </a:lnTo>
                  <a:lnTo>
                    <a:pt x="308" y="81"/>
                  </a:lnTo>
                  <a:lnTo>
                    <a:pt x="317" y="58"/>
                  </a:lnTo>
                  <a:lnTo>
                    <a:pt x="325" y="42"/>
                  </a:lnTo>
                  <a:lnTo>
                    <a:pt x="334" y="31"/>
                  </a:lnTo>
                  <a:lnTo>
                    <a:pt x="341" y="24"/>
                  </a:lnTo>
                  <a:lnTo>
                    <a:pt x="349" y="19"/>
                  </a:lnTo>
                  <a:lnTo>
                    <a:pt x="335" y="17"/>
                  </a:lnTo>
                  <a:lnTo>
                    <a:pt x="326" y="24"/>
                  </a:lnTo>
                  <a:lnTo>
                    <a:pt x="318" y="34"/>
                  </a:lnTo>
                  <a:lnTo>
                    <a:pt x="311" y="47"/>
                  </a:lnTo>
                  <a:lnTo>
                    <a:pt x="304" y="65"/>
                  </a:lnTo>
                  <a:lnTo>
                    <a:pt x="295" y="83"/>
                  </a:lnTo>
                  <a:lnTo>
                    <a:pt x="286" y="97"/>
                  </a:lnTo>
                  <a:lnTo>
                    <a:pt x="276" y="108"/>
                  </a:lnTo>
                  <a:lnTo>
                    <a:pt x="267" y="113"/>
                  </a:lnTo>
                  <a:lnTo>
                    <a:pt x="265" y="99"/>
                  </a:lnTo>
                  <a:lnTo>
                    <a:pt x="259" y="87"/>
                  </a:lnTo>
                  <a:lnTo>
                    <a:pt x="251" y="75"/>
                  </a:lnTo>
                  <a:lnTo>
                    <a:pt x="245" y="62"/>
                  </a:lnTo>
                  <a:lnTo>
                    <a:pt x="239" y="48"/>
                  </a:lnTo>
                  <a:lnTo>
                    <a:pt x="237" y="34"/>
                  </a:lnTo>
                  <a:lnTo>
                    <a:pt x="234" y="20"/>
                  </a:lnTo>
                  <a:lnTo>
                    <a:pt x="233" y="15"/>
                  </a:lnTo>
                  <a:lnTo>
                    <a:pt x="233" y="8"/>
                  </a:lnTo>
                  <a:lnTo>
                    <a:pt x="236" y="2"/>
                  </a:lnTo>
                  <a:lnTo>
                    <a:pt x="229" y="0"/>
                  </a:lnTo>
                  <a:lnTo>
                    <a:pt x="225" y="8"/>
                  </a:lnTo>
                  <a:lnTo>
                    <a:pt x="225" y="15"/>
                  </a:lnTo>
                  <a:lnTo>
                    <a:pt x="225" y="21"/>
                  </a:lnTo>
                  <a:lnTo>
                    <a:pt x="228" y="35"/>
                  </a:lnTo>
                  <a:lnTo>
                    <a:pt x="231" y="51"/>
                  </a:lnTo>
                  <a:lnTo>
                    <a:pt x="233" y="65"/>
                  </a:lnTo>
                  <a:lnTo>
                    <a:pt x="238" y="79"/>
                  </a:lnTo>
                  <a:lnTo>
                    <a:pt x="246" y="92"/>
                  </a:lnTo>
                  <a:lnTo>
                    <a:pt x="250" y="102"/>
                  </a:lnTo>
                  <a:lnTo>
                    <a:pt x="250" y="108"/>
                  </a:lnTo>
                  <a:lnTo>
                    <a:pt x="248" y="111"/>
                  </a:lnTo>
                  <a:lnTo>
                    <a:pt x="243" y="115"/>
                  </a:lnTo>
                  <a:lnTo>
                    <a:pt x="231" y="117"/>
                  </a:lnTo>
                  <a:lnTo>
                    <a:pt x="217" y="116"/>
                  </a:lnTo>
                  <a:lnTo>
                    <a:pt x="204" y="116"/>
                  </a:lnTo>
                  <a:lnTo>
                    <a:pt x="195" y="119"/>
                  </a:lnTo>
                  <a:lnTo>
                    <a:pt x="188" y="125"/>
                  </a:lnTo>
                  <a:lnTo>
                    <a:pt x="179" y="130"/>
                  </a:lnTo>
                  <a:lnTo>
                    <a:pt x="167" y="138"/>
                  </a:lnTo>
                  <a:lnTo>
                    <a:pt x="154" y="145"/>
                  </a:lnTo>
                  <a:lnTo>
                    <a:pt x="153" y="136"/>
                  </a:lnTo>
                  <a:lnTo>
                    <a:pt x="148" y="128"/>
                  </a:lnTo>
                  <a:lnTo>
                    <a:pt x="143" y="122"/>
                  </a:lnTo>
                  <a:lnTo>
                    <a:pt x="134" y="117"/>
                  </a:lnTo>
                  <a:lnTo>
                    <a:pt x="124" y="113"/>
                  </a:lnTo>
                  <a:lnTo>
                    <a:pt x="112" y="107"/>
                  </a:lnTo>
                  <a:lnTo>
                    <a:pt x="104" y="99"/>
                  </a:lnTo>
                  <a:lnTo>
                    <a:pt x="99" y="91"/>
                  </a:lnTo>
                  <a:lnTo>
                    <a:pt x="94" y="81"/>
                  </a:lnTo>
                  <a:lnTo>
                    <a:pt x="87" y="83"/>
                  </a:lnTo>
                  <a:lnTo>
                    <a:pt x="90" y="92"/>
                  </a:lnTo>
                  <a:lnTo>
                    <a:pt x="97" y="103"/>
                  </a:lnTo>
                  <a:lnTo>
                    <a:pt x="104" y="111"/>
                  </a:lnTo>
                  <a:lnTo>
                    <a:pt x="116" y="119"/>
                  </a:lnTo>
                  <a:lnTo>
                    <a:pt x="128" y="126"/>
                  </a:lnTo>
                  <a:lnTo>
                    <a:pt x="136" y="132"/>
                  </a:lnTo>
                  <a:lnTo>
                    <a:pt x="142" y="142"/>
                  </a:lnTo>
                  <a:lnTo>
                    <a:pt x="142" y="144"/>
                  </a:lnTo>
                  <a:lnTo>
                    <a:pt x="141" y="147"/>
                  </a:lnTo>
                  <a:lnTo>
                    <a:pt x="130" y="150"/>
                  </a:lnTo>
                  <a:lnTo>
                    <a:pt x="114" y="153"/>
                  </a:lnTo>
                  <a:lnTo>
                    <a:pt x="102" y="156"/>
                  </a:lnTo>
                  <a:lnTo>
                    <a:pt x="93" y="161"/>
                  </a:lnTo>
                  <a:lnTo>
                    <a:pt x="87" y="167"/>
                  </a:lnTo>
                  <a:lnTo>
                    <a:pt x="82" y="177"/>
                  </a:lnTo>
                  <a:lnTo>
                    <a:pt x="79" y="192"/>
                  </a:lnTo>
                  <a:lnTo>
                    <a:pt x="78" y="167"/>
                  </a:lnTo>
                  <a:lnTo>
                    <a:pt x="76" y="162"/>
                  </a:lnTo>
                  <a:lnTo>
                    <a:pt x="74" y="155"/>
                  </a:lnTo>
                  <a:lnTo>
                    <a:pt x="67" y="145"/>
                  </a:lnTo>
                  <a:lnTo>
                    <a:pt x="58" y="130"/>
                  </a:lnTo>
                  <a:lnTo>
                    <a:pt x="54" y="110"/>
                  </a:lnTo>
                  <a:lnTo>
                    <a:pt x="54" y="91"/>
                  </a:lnTo>
                  <a:lnTo>
                    <a:pt x="55" y="74"/>
                  </a:lnTo>
                  <a:lnTo>
                    <a:pt x="55" y="71"/>
                  </a:lnTo>
                  <a:lnTo>
                    <a:pt x="57" y="49"/>
                  </a:lnTo>
                  <a:lnTo>
                    <a:pt x="60" y="37"/>
                  </a:lnTo>
                  <a:lnTo>
                    <a:pt x="65" y="26"/>
                  </a:lnTo>
                  <a:lnTo>
                    <a:pt x="71" y="17"/>
                  </a:lnTo>
                  <a:lnTo>
                    <a:pt x="58" y="21"/>
                  </a:lnTo>
                  <a:lnTo>
                    <a:pt x="54" y="29"/>
                  </a:lnTo>
                  <a:lnTo>
                    <a:pt x="50" y="39"/>
                  </a:lnTo>
                  <a:lnTo>
                    <a:pt x="47" y="53"/>
                  </a:lnTo>
                  <a:lnTo>
                    <a:pt x="45" y="71"/>
                  </a:lnTo>
                  <a:lnTo>
                    <a:pt x="45" y="82"/>
                  </a:lnTo>
                  <a:lnTo>
                    <a:pt x="43" y="97"/>
                  </a:lnTo>
                  <a:lnTo>
                    <a:pt x="43" y="113"/>
                  </a:lnTo>
                  <a:lnTo>
                    <a:pt x="42" y="125"/>
                  </a:lnTo>
                  <a:lnTo>
                    <a:pt x="37" y="142"/>
                  </a:lnTo>
                  <a:lnTo>
                    <a:pt x="30" y="130"/>
                  </a:lnTo>
                  <a:lnTo>
                    <a:pt x="23" y="118"/>
                  </a:lnTo>
                  <a:lnTo>
                    <a:pt x="20" y="107"/>
                  </a:lnTo>
                  <a:lnTo>
                    <a:pt x="18" y="93"/>
                  </a:lnTo>
                  <a:lnTo>
                    <a:pt x="18" y="77"/>
                  </a:lnTo>
                  <a:lnTo>
                    <a:pt x="18" y="65"/>
                  </a:lnTo>
                  <a:lnTo>
                    <a:pt x="19" y="60"/>
                  </a:lnTo>
                  <a:lnTo>
                    <a:pt x="20" y="42"/>
                  </a:lnTo>
                  <a:lnTo>
                    <a:pt x="22" y="34"/>
                  </a:lnTo>
                  <a:lnTo>
                    <a:pt x="7" y="34"/>
                  </a:lnTo>
                  <a:lnTo>
                    <a:pt x="6" y="48"/>
                  </a:lnTo>
                  <a:lnTo>
                    <a:pt x="3" y="62"/>
                  </a:lnTo>
                  <a:lnTo>
                    <a:pt x="1" y="80"/>
                  </a:lnTo>
                  <a:lnTo>
                    <a:pt x="0" y="96"/>
                  </a:lnTo>
                  <a:lnTo>
                    <a:pt x="3" y="117"/>
                  </a:lnTo>
                  <a:lnTo>
                    <a:pt x="9" y="135"/>
                  </a:lnTo>
                  <a:lnTo>
                    <a:pt x="17" y="154"/>
                  </a:lnTo>
                  <a:lnTo>
                    <a:pt x="23" y="170"/>
                  </a:lnTo>
                  <a:lnTo>
                    <a:pt x="26" y="187"/>
                  </a:lnTo>
                  <a:lnTo>
                    <a:pt x="28" y="207"/>
                  </a:lnTo>
                  <a:lnTo>
                    <a:pt x="25" y="229"/>
                  </a:lnTo>
                  <a:lnTo>
                    <a:pt x="21" y="245"/>
                  </a:lnTo>
                  <a:lnTo>
                    <a:pt x="13" y="262"/>
                  </a:lnTo>
                  <a:lnTo>
                    <a:pt x="5" y="271"/>
                  </a:lnTo>
                  <a:lnTo>
                    <a:pt x="91" y="315"/>
                  </a:lnTo>
                  <a:close/>
                </a:path>
              </a:pathLst>
            </a:custGeom>
            <a:solidFill>
              <a:srgbClr val="008080"/>
            </a:solidFill>
            <a:ln w="0">
              <a:solidFill>
                <a:srgbClr val="800000"/>
              </a:solidFill>
              <a:round/>
              <a:headEnd/>
              <a:tailEnd/>
            </a:ln>
          </p:spPr>
          <p:txBody>
            <a:bodyPr/>
            <a:lstStyle/>
            <a:p>
              <a:endParaRPr lang="ru-RU"/>
            </a:p>
          </p:txBody>
        </p:sp>
        <p:sp>
          <p:nvSpPr>
            <p:cNvPr id="26250" name="Freeform 54"/>
            <p:cNvSpPr>
              <a:spLocks/>
            </p:cNvSpPr>
            <p:nvPr/>
          </p:nvSpPr>
          <p:spPr bwMode="auto">
            <a:xfrm>
              <a:off x="1160" y="1367"/>
              <a:ext cx="101" cy="160"/>
            </a:xfrm>
            <a:custGeom>
              <a:avLst/>
              <a:gdLst>
                <a:gd name="T0" fmla="*/ 93 w 304"/>
                <a:gd name="T1" fmla="*/ 41 h 479"/>
                <a:gd name="T2" fmla="*/ 91 w 304"/>
                <a:gd name="T3" fmla="*/ 66 h 479"/>
                <a:gd name="T4" fmla="*/ 74 w 304"/>
                <a:gd name="T5" fmla="*/ 93 h 479"/>
                <a:gd name="T6" fmla="*/ 66 w 304"/>
                <a:gd name="T7" fmla="*/ 129 h 479"/>
                <a:gd name="T8" fmla="*/ 71 w 304"/>
                <a:gd name="T9" fmla="*/ 162 h 479"/>
                <a:gd name="T10" fmla="*/ 73 w 304"/>
                <a:gd name="T11" fmla="*/ 184 h 479"/>
                <a:gd name="T12" fmla="*/ 63 w 304"/>
                <a:gd name="T13" fmla="*/ 214 h 479"/>
                <a:gd name="T14" fmla="*/ 63 w 304"/>
                <a:gd name="T15" fmla="*/ 254 h 479"/>
                <a:gd name="T16" fmla="*/ 62 w 304"/>
                <a:gd name="T17" fmla="*/ 291 h 479"/>
                <a:gd name="T18" fmla="*/ 69 w 304"/>
                <a:gd name="T19" fmla="*/ 329 h 479"/>
                <a:gd name="T20" fmla="*/ 70 w 304"/>
                <a:gd name="T21" fmla="*/ 379 h 479"/>
                <a:gd name="T22" fmla="*/ 59 w 304"/>
                <a:gd name="T23" fmla="*/ 415 h 479"/>
                <a:gd name="T24" fmla="*/ 35 w 304"/>
                <a:gd name="T25" fmla="*/ 438 h 479"/>
                <a:gd name="T26" fmla="*/ 18 w 304"/>
                <a:gd name="T27" fmla="*/ 453 h 479"/>
                <a:gd name="T28" fmla="*/ 58 w 304"/>
                <a:gd name="T29" fmla="*/ 453 h 479"/>
                <a:gd name="T30" fmla="*/ 95 w 304"/>
                <a:gd name="T31" fmla="*/ 462 h 479"/>
                <a:gd name="T32" fmla="*/ 121 w 304"/>
                <a:gd name="T33" fmla="*/ 462 h 479"/>
                <a:gd name="T34" fmla="*/ 137 w 304"/>
                <a:gd name="T35" fmla="*/ 445 h 479"/>
                <a:gd name="T36" fmla="*/ 141 w 304"/>
                <a:gd name="T37" fmla="*/ 445 h 479"/>
                <a:gd name="T38" fmla="*/ 137 w 304"/>
                <a:gd name="T39" fmla="*/ 475 h 479"/>
                <a:gd name="T40" fmla="*/ 145 w 304"/>
                <a:gd name="T41" fmla="*/ 470 h 479"/>
                <a:gd name="T42" fmla="*/ 163 w 304"/>
                <a:gd name="T43" fmla="*/ 447 h 479"/>
                <a:gd name="T44" fmla="*/ 191 w 304"/>
                <a:gd name="T45" fmla="*/ 434 h 479"/>
                <a:gd name="T46" fmla="*/ 230 w 304"/>
                <a:gd name="T47" fmla="*/ 433 h 479"/>
                <a:gd name="T48" fmla="*/ 266 w 304"/>
                <a:gd name="T49" fmla="*/ 437 h 479"/>
                <a:gd name="T50" fmla="*/ 304 w 304"/>
                <a:gd name="T51" fmla="*/ 445 h 479"/>
                <a:gd name="T52" fmla="*/ 273 w 304"/>
                <a:gd name="T53" fmla="*/ 426 h 479"/>
                <a:gd name="T54" fmla="*/ 260 w 304"/>
                <a:gd name="T55" fmla="*/ 412 h 479"/>
                <a:gd name="T56" fmla="*/ 240 w 304"/>
                <a:gd name="T57" fmla="*/ 367 h 479"/>
                <a:gd name="T58" fmla="*/ 226 w 304"/>
                <a:gd name="T59" fmla="*/ 323 h 479"/>
                <a:gd name="T60" fmla="*/ 200 w 304"/>
                <a:gd name="T61" fmla="*/ 279 h 479"/>
                <a:gd name="T62" fmla="*/ 160 w 304"/>
                <a:gd name="T63" fmla="*/ 218 h 479"/>
                <a:gd name="T64" fmla="*/ 158 w 304"/>
                <a:gd name="T65" fmla="*/ 178 h 479"/>
                <a:gd name="T66" fmla="*/ 164 w 304"/>
                <a:gd name="T67" fmla="*/ 143 h 479"/>
                <a:gd name="T68" fmla="*/ 183 w 304"/>
                <a:gd name="T69" fmla="*/ 111 h 479"/>
                <a:gd name="T70" fmla="*/ 195 w 304"/>
                <a:gd name="T71" fmla="*/ 87 h 479"/>
                <a:gd name="T72" fmla="*/ 207 w 304"/>
                <a:gd name="T73" fmla="*/ 43 h 479"/>
                <a:gd name="T74" fmla="*/ 88 w 304"/>
                <a:gd name="T75" fmla="*/ 28 h 47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04"/>
                <a:gd name="T115" fmla="*/ 0 h 479"/>
                <a:gd name="T116" fmla="*/ 304 w 304"/>
                <a:gd name="T117" fmla="*/ 479 h 47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04" h="479">
                  <a:moveTo>
                    <a:pt x="88" y="28"/>
                  </a:moveTo>
                  <a:lnTo>
                    <a:pt x="93" y="41"/>
                  </a:lnTo>
                  <a:lnTo>
                    <a:pt x="94" y="54"/>
                  </a:lnTo>
                  <a:lnTo>
                    <a:pt x="91" y="66"/>
                  </a:lnTo>
                  <a:lnTo>
                    <a:pt x="83" y="79"/>
                  </a:lnTo>
                  <a:lnTo>
                    <a:pt x="74" y="93"/>
                  </a:lnTo>
                  <a:lnTo>
                    <a:pt x="68" y="109"/>
                  </a:lnTo>
                  <a:lnTo>
                    <a:pt x="66" y="129"/>
                  </a:lnTo>
                  <a:lnTo>
                    <a:pt x="66" y="145"/>
                  </a:lnTo>
                  <a:lnTo>
                    <a:pt x="71" y="162"/>
                  </a:lnTo>
                  <a:lnTo>
                    <a:pt x="74" y="174"/>
                  </a:lnTo>
                  <a:lnTo>
                    <a:pt x="73" y="184"/>
                  </a:lnTo>
                  <a:lnTo>
                    <a:pt x="67" y="198"/>
                  </a:lnTo>
                  <a:lnTo>
                    <a:pt x="63" y="214"/>
                  </a:lnTo>
                  <a:lnTo>
                    <a:pt x="62" y="230"/>
                  </a:lnTo>
                  <a:lnTo>
                    <a:pt x="63" y="254"/>
                  </a:lnTo>
                  <a:lnTo>
                    <a:pt x="62" y="275"/>
                  </a:lnTo>
                  <a:lnTo>
                    <a:pt x="62" y="291"/>
                  </a:lnTo>
                  <a:lnTo>
                    <a:pt x="66" y="312"/>
                  </a:lnTo>
                  <a:lnTo>
                    <a:pt x="69" y="329"/>
                  </a:lnTo>
                  <a:lnTo>
                    <a:pt x="71" y="350"/>
                  </a:lnTo>
                  <a:lnTo>
                    <a:pt x="70" y="379"/>
                  </a:lnTo>
                  <a:lnTo>
                    <a:pt x="66" y="400"/>
                  </a:lnTo>
                  <a:lnTo>
                    <a:pt x="59" y="415"/>
                  </a:lnTo>
                  <a:lnTo>
                    <a:pt x="49" y="429"/>
                  </a:lnTo>
                  <a:lnTo>
                    <a:pt x="35" y="438"/>
                  </a:lnTo>
                  <a:lnTo>
                    <a:pt x="0" y="458"/>
                  </a:lnTo>
                  <a:lnTo>
                    <a:pt x="18" y="453"/>
                  </a:lnTo>
                  <a:lnTo>
                    <a:pt x="37" y="452"/>
                  </a:lnTo>
                  <a:lnTo>
                    <a:pt x="58" y="453"/>
                  </a:lnTo>
                  <a:lnTo>
                    <a:pt x="77" y="457"/>
                  </a:lnTo>
                  <a:lnTo>
                    <a:pt x="95" y="462"/>
                  </a:lnTo>
                  <a:lnTo>
                    <a:pt x="110" y="464"/>
                  </a:lnTo>
                  <a:lnTo>
                    <a:pt x="121" y="462"/>
                  </a:lnTo>
                  <a:lnTo>
                    <a:pt x="129" y="456"/>
                  </a:lnTo>
                  <a:lnTo>
                    <a:pt x="137" y="445"/>
                  </a:lnTo>
                  <a:lnTo>
                    <a:pt x="146" y="425"/>
                  </a:lnTo>
                  <a:lnTo>
                    <a:pt x="141" y="445"/>
                  </a:lnTo>
                  <a:lnTo>
                    <a:pt x="139" y="459"/>
                  </a:lnTo>
                  <a:lnTo>
                    <a:pt x="137" y="475"/>
                  </a:lnTo>
                  <a:lnTo>
                    <a:pt x="137" y="479"/>
                  </a:lnTo>
                  <a:lnTo>
                    <a:pt x="145" y="470"/>
                  </a:lnTo>
                  <a:lnTo>
                    <a:pt x="153" y="458"/>
                  </a:lnTo>
                  <a:lnTo>
                    <a:pt x="163" y="447"/>
                  </a:lnTo>
                  <a:lnTo>
                    <a:pt x="178" y="438"/>
                  </a:lnTo>
                  <a:lnTo>
                    <a:pt x="191" y="434"/>
                  </a:lnTo>
                  <a:lnTo>
                    <a:pt x="212" y="432"/>
                  </a:lnTo>
                  <a:lnTo>
                    <a:pt x="230" y="433"/>
                  </a:lnTo>
                  <a:lnTo>
                    <a:pt x="250" y="434"/>
                  </a:lnTo>
                  <a:lnTo>
                    <a:pt x="266" y="437"/>
                  </a:lnTo>
                  <a:lnTo>
                    <a:pt x="287" y="442"/>
                  </a:lnTo>
                  <a:lnTo>
                    <a:pt x="304" y="445"/>
                  </a:lnTo>
                  <a:lnTo>
                    <a:pt x="287" y="437"/>
                  </a:lnTo>
                  <a:lnTo>
                    <a:pt x="273" y="426"/>
                  </a:lnTo>
                  <a:lnTo>
                    <a:pt x="265" y="419"/>
                  </a:lnTo>
                  <a:lnTo>
                    <a:pt x="260" y="412"/>
                  </a:lnTo>
                  <a:lnTo>
                    <a:pt x="248" y="389"/>
                  </a:lnTo>
                  <a:lnTo>
                    <a:pt x="240" y="367"/>
                  </a:lnTo>
                  <a:lnTo>
                    <a:pt x="234" y="345"/>
                  </a:lnTo>
                  <a:lnTo>
                    <a:pt x="226" y="323"/>
                  </a:lnTo>
                  <a:lnTo>
                    <a:pt x="215" y="304"/>
                  </a:lnTo>
                  <a:lnTo>
                    <a:pt x="200" y="279"/>
                  </a:lnTo>
                  <a:lnTo>
                    <a:pt x="179" y="250"/>
                  </a:lnTo>
                  <a:lnTo>
                    <a:pt x="160" y="218"/>
                  </a:lnTo>
                  <a:lnTo>
                    <a:pt x="158" y="197"/>
                  </a:lnTo>
                  <a:lnTo>
                    <a:pt x="158" y="178"/>
                  </a:lnTo>
                  <a:lnTo>
                    <a:pt x="160" y="160"/>
                  </a:lnTo>
                  <a:lnTo>
                    <a:pt x="164" y="143"/>
                  </a:lnTo>
                  <a:lnTo>
                    <a:pt x="172" y="126"/>
                  </a:lnTo>
                  <a:lnTo>
                    <a:pt x="183" y="111"/>
                  </a:lnTo>
                  <a:lnTo>
                    <a:pt x="191" y="99"/>
                  </a:lnTo>
                  <a:lnTo>
                    <a:pt x="195" y="87"/>
                  </a:lnTo>
                  <a:lnTo>
                    <a:pt x="201" y="62"/>
                  </a:lnTo>
                  <a:lnTo>
                    <a:pt x="207" y="43"/>
                  </a:lnTo>
                  <a:lnTo>
                    <a:pt x="121" y="0"/>
                  </a:lnTo>
                  <a:lnTo>
                    <a:pt x="88" y="28"/>
                  </a:lnTo>
                  <a:close/>
                </a:path>
              </a:pathLst>
            </a:custGeom>
            <a:solidFill>
              <a:srgbClr val="008080"/>
            </a:solidFill>
            <a:ln w="0">
              <a:solidFill>
                <a:srgbClr val="800000"/>
              </a:solidFill>
              <a:round/>
              <a:headEnd/>
              <a:tailEnd/>
            </a:ln>
          </p:spPr>
          <p:txBody>
            <a:bodyPr/>
            <a:lstStyle/>
            <a:p>
              <a:endParaRPr lang="ru-RU"/>
            </a:p>
          </p:txBody>
        </p:sp>
        <p:sp>
          <p:nvSpPr>
            <p:cNvPr id="26251" name="Freeform 55"/>
            <p:cNvSpPr>
              <a:spLocks/>
            </p:cNvSpPr>
            <p:nvPr/>
          </p:nvSpPr>
          <p:spPr bwMode="auto">
            <a:xfrm>
              <a:off x="972" y="1276"/>
              <a:ext cx="228" cy="101"/>
            </a:xfrm>
            <a:custGeom>
              <a:avLst/>
              <a:gdLst>
                <a:gd name="T0" fmla="*/ 594 w 684"/>
                <a:gd name="T1" fmla="*/ 262 h 302"/>
                <a:gd name="T2" fmla="*/ 504 w 684"/>
                <a:gd name="T3" fmla="*/ 234 h 302"/>
                <a:gd name="T4" fmla="*/ 438 w 684"/>
                <a:gd name="T5" fmla="*/ 195 h 302"/>
                <a:gd name="T6" fmla="*/ 375 w 684"/>
                <a:gd name="T7" fmla="*/ 145 h 302"/>
                <a:gd name="T8" fmla="*/ 296 w 684"/>
                <a:gd name="T9" fmla="*/ 135 h 302"/>
                <a:gd name="T10" fmla="*/ 200 w 684"/>
                <a:gd name="T11" fmla="*/ 148 h 302"/>
                <a:gd name="T12" fmla="*/ 123 w 684"/>
                <a:gd name="T13" fmla="*/ 129 h 302"/>
                <a:gd name="T14" fmla="*/ 64 w 684"/>
                <a:gd name="T15" fmla="*/ 91 h 302"/>
                <a:gd name="T16" fmla="*/ 9 w 684"/>
                <a:gd name="T17" fmla="*/ 71 h 302"/>
                <a:gd name="T18" fmla="*/ 10 w 684"/>
                <a:gd name="T19" fmla="*/ 60 h 302"/>
                <a:gd name="T20" fmla="*/ 69 w 684"/>
                <a:gd name="T21" fmla="*/ 84 h 302"/>
                <a:gd name="T22" fmla="*/ 90 w 684"/>
                <a:gd name="T23" fmla="*/ 66 h 302"/>
                <a:gd name="T24" fmla="*/ 99 w 684"/>
                <a:gd name="T25" fmla="*/ 19 h 302"/>
                <a:gd name="T26" fmla="*/ 104 w 684"/>
                <a:gd name="T27" fmla="*/ 83 h 302"/>
                <a:gd name="T28" fmla="*/ 142 w 684"/>
                <a:gd name="T29" fmla="*/ 108 h 302"/>
                <a:gd name="T30" fmla="*/ 175 w 684"/>
                <a:gd name="T31" fmla="*/ 107 h 302"/>
                <a:gd name="T32" fmla="*/ 136 w 684"/>
                <a:gd name="T33" fmla="*/ 59 h 302"/>
                <a:gd name="T34" fmla="*/ 141 w 684"/>
                <a:gd name="T35" fmla="*/ 21 h 302"/>
                <a:gd name="T36" fmla="*/ 152 w 684"/>
                <a:gd name="T37" fmla="*/ 69 h 302"/>
                <a:gd name="T38" fmla="*/ 205 w 684"/>
                <a:gd name="T39" fmla="*/ 110 h 302"/>
                <a:gd name="T40" fmla="*/ 276 w 684"/>
                <a:gd name="T41" fmla="*/ 95 h 302"/>
                <a:gd name="T42" fmla="*/ 350 w 684"/>
                <a:gd name="T43" fmla="*/ 95 h 302"/>
                <a:gd name="T44" fmla="*/ 288 w 684"/>
                <a:gd name="T45" fmla="*/ 56 h 302"/>
                <a:gd name="T46" fmla="*/ 266 w 684"/>
                <a:gd name="T47" fmla="*/ 32 h 302"/>
                <a:gd name="T48" fmla="*/ 249 w 684"/>
                <a:gd name="T49" fmla="*/ 1 h 302"/>
                <a:gd name="T50" fmla="*/ 268 w 684"/>
                <a:gd name="T51" fmla="*/ 18 h 302"/>
                <a:gd name="T52" fmla="*/ 293 w 684"/>
                <a:gd name="T53" fmla="*/ 49 h 302"/>
                <a:gd name="T54" fmla="*/ 355 w 684"/>
                <a:gd name="T55" fmla="*/ 83 h 302"/>
                <a:gd name="T56" fmla="*/ 367 w 684"/>
                <a:gd name="T57" fmla="*/ 53 h 302"/>
                <a:gd name="T58" fmla="*/ 370 w 684"/>
                <a:gd name="T59" fmla="*/ 19 h 302"/>
                <a:gd name="T60" fmla="*/ 381 w 684"/>
                <a:gd name="T61" fmla="*/ 41 h 302"/>
                <a:gd name="T62" fmla="*/ 390 w 684"/>
                <a:gd name="T63" fmla="*/ 101 h 302"/>
                <a:gd name="T64" fmla="*/ 455 w 684"/>
                <a:gd name="T65" fmla="*/ 135 h 302"/>
                <a:gd name="T66" fmla="*/ 500 w 684"/>
                <a:gd name="T67" fmla="*/ 163 h 302"/>
                <a:gd name="T68" fmla="*/ 585 w 684"/>
                <a:gd name="T69" fmla="*/ 193 h 302"/>
                <a:gd name="T70" fmla="*/ 621 w 684"/>
                <a:gd name="T71" fmla="*/ 211 h 302"/>
                <a:gd name="T72" fmla="*/ 584 w 684"/>
                <a:gd name="T73" fmla="*/ 167 h 302"/>
                <a:gd name="T74" fmla="*/ 559 w 684"/>
                <a:gd name="T75" fmla="*/ 119 h 302"/>
                <a:gd name="T76" fmla="*/ 567 w 684"/>
                <a:gd name="T77" fmla="*/ 75 h 302"/>
                <a:gd name="T78" fmla="*/ 531 w 684"/>
                <a:gd name="T79" fmla="*/ 33 h 302"/>
                <a:gd name="T80" fmla="*/ 562 w 684"/>
                <a:gd name="T81" fmla="*/ 50 h 302"/>
                <a:gd name="T82" fmla="*/ 578 w 684"/>
                <a:gd name="T83" fmla="*/ 95 h 302"/>
                <a:gd name="T84" fmla="*/ 602 w 684"/>
                <a:gd name="T85" fmla="*/ 41 h 302"/>
                <a:gd name="T86" fmla="*/ 615 w 684"/>
                <a:gd name="T87" fmla="*/ 49 h 302"/>
                <a:gd name="T88" fmla="*/ 587 w 684"/>
                <a:gd name="T89" fmla="*/ 111 h 302"/>
                <a:gd name="T90" fmla="*/ 595 w 684"/>
                <a:gd name="T91" fmla="*/ 159 h 302"/>
                <a:gd name="T92" fmla="*/ 646 w 684"/>
                <a:gd name="T93" fmla="*/ 211 h 302"/>
                <a:gd name="T94" fmla="*/ 679 w 684"/>
                <a:gd name="T95" fmla="*/ 262 h 3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84"/>
                <a:gd name="T145" fmla="*/ 0 h 302"/>
                <a:gd name="T146" fmla="*/ 684 w 684"/>
                <a:gd name="T147" fmla="*/ 302 h 3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84" h="302">
                  <a:moveTo>
                    <a:pt x="651" y="302"/>
                  </a:moveTo>
                  <a:lnTo>
                    <a:pt x="641" y="291"/>
                  </a:lnTo>
                  <a:lnTo>
                    <a:pt x="619" y="276"/>
                  </a:lnTo>
                  <a:lnTo>
                    <a:pt x="594" y="262"/>
                  </a:lnTo>
                  <a:lnTo>
                    <a:pt x="567" y="249"/>
                  </a:lnTo>
                  <a:lnTo>
                    <a:pt x="544" y="243"/>
                  </a:lnTo>
                  <a:lnTo>
                    <a:pt x="525" y="240"/>
                  </a:lnTo>
                  <a:lnTo>
                    <a:pt x="504" y="234"/>
                  </a:lnTo>
                  <a:lnTo>
                    <a:pt x="485" y="226"/>
                  </a:lnTo>
                  <a:lnTo>
                    <a:pt x="465" y="217"/>
                  </a:lnTo>
                  <a:lnTo>
                    <a:pt x="454" y="208"/>
                  </a:lnTo>
                  <a:lnTo>
                    <a:pt x="438" y="195"/>
                  </a:lnTo>
                  <a:lnTo>
                    <a:pt x="421" y="178"/>
                  </a:lnTo>
                  <a:lnTo>
                    <a:pt x="404" y="162"/>
                  </a:lnTo>
                  <a:lnTo>
                    <a:pt x="391" y="152"/>
                  </a:lnTo>
                  <a:lnTo>
                    <a:pt x="375" y="145"/>
                  </a:lnTo>
                  <a:lnTo>
                    <a:pt x="358" y="139"/>
                  </a:lnTo>
                  <a:lnTo>
                    <a:pt x="338" y="136"/>
                  </a:lnTo>
                  <a:lnTo>
                    <a:pt x="316" y="134"/>
                  </a:lnTo>
                  <a:lnTo>
                    <a:pt x="296" y="135"/>
                  </a:lnTo>
                  <a:lnTo>
                    <a:pt x="270" y="138"/>
                  </a:lnTo>
                  <a:lnTo>
                    <a:pt x="246" y="140"/>
                  </a:lnTo>
                  <a:lnTo>
                    <a:pt x="224" y="145"/>
                  </a:lnTo>
                  <a:lnTo>
                    <a:pt x="200" y="148"/>
                  </a:lnTo>
                  <a:lnTo>
                    <a:pt x="178" y="148"/>
                  </a:lnTo>
                  <a:lnTo>
                    <a:pt x="157" y="145"/>
                  </a:lnTo>
                  <a:lnTo>
                    <a:pt x="141" y="139"/>
                  </a:lnTo>
                  <a:lnTo>
                    <a:pt x="123" y="129"/>
                  </a:lnTo>
                  <a:lnTo>
                    <a:pt x="109" y="117"/>
                  </a:lnTo>
                  <a:lnTo>
                    <a:pt x="94" y="106"/>
                  </a:lnTo>
                  <a:lnTo>
                    <a:pt x="80" y="97"/>
                  </a:lnTo>
                  <a:lnTo>
                    <a:pt x="64" y="91"/>
                  </a:lnTo>
                  <a:lnTo>
                    <a:pt x="46" y="86"/>
                  </a:lnTo>
                  <a:lnTo>
                    <a:pt x="26" y="80"/>
                  </a:lnTo>
                  <a:lnTo>
                    <a:pt x="14" y="76"/>
                  </a:lnTo>
                  <a:lnTo>
                    <a:pt x="9" y="71"/>
                  </a:lnTo>
                  <a:lnTo>
                    <a:pt x="5" y="65"/>
                  </a:lnTo>
                  <a:lnTo>
                    <a:pt x="0" y="52"/>
                  </a:lnTo>
                  <a:lnTo>
                    <a:pt x="8" y="50"/>
                  </a:lnTo>
                  <a:lnTo>
                    <a:pt x="10" y="60"/>
                  </a:lnTo>
                  <a:lnTo>
                    <a:pt x="16" y="66"/>
                  </a:lnTo>
                  <a:lnTo>
                    <a:pt x="24" y="71"/>
                  </a:lnTo>
                  <a:lnTo>
                    <a:pt x="45" y="77"/>
                  </a:lnTo>
                  <a:lnTo>
                    <a:pt x="69" y="84"/>
                  </a:lnTo>
                  <a:lnTo>
                    <a:pt x="87" y="87"/>
                  </a:lnTo>
                  <a:lnTo>
                    <a:pt x="92" y="90"/>
                  </a:lnTo>
                  <a:lnTo>
                    <a:pt x="90" y="78"/>
                  </a:lnTo>
                  <a:lnTo>
                    <a:pt x="90" y="66"/>
                  </a:lnTo>
                  <a:lnTo>
                    <a:pt x="90" y="50"/>
                  </a:lnTo>
                  <a:lnTo>
                    <a:pt x="92" y="32"/>
                  </a:lnTo>
                  <a:lnTo>
                    <a:pt x="92" y="19"/>
                  </a:lnTo>
                  <a:lnTo>
                    <a:pt x="99" y="19"/>
                  </a:lnTo>
                  <a:lnTo>
                    <a:pt x="98" y="30"/>
                  </a:lnTo>
                  <a:lnTo>
                    <a:pt x="98" y="49"/>
                  </a:lnTo>
                  <a:lnTo>
                    <a:pt x="99" y="67"/>
                  </a:lnTo>
                  <a:lnTo>
                    <a:pt x="104" y="83"/>
                  </a:lnTo>
                  <a:lnTo>
                    <a:pt x="111" y="90"/>
                  </a:lnTo>
                  <a:lnTo>
                    <a:pt x="118" y="96"/>
                  </a:lnTo>
                  <a:lnTo>
                    <a:pt x="130" y="102"/>
                  </a:lnTo>
                  <a:lnTo>
                    <a:pt x="142" y="108"/>
                  </a:lnTo>
                  <a:lnTo>
                    <a:pt x="157" y="112"/>
                  </a:lnTo>
                  <a:lnTo>
                    <a:pt x="175" y="116"/>
                  </a:lnTo>
                  <a:lnTo>
                    <a:pt x="188" y="116"/>
                  </a:lnTo>
                  <a:lnTo>
                    <a:pt x="175" y="107"/>
                  </a:lnTo>
                  <a:lnTo>
                    <a:pt x="160" y="96"/>
                  </a:lnTo>
                  <a:lnTo>
                    <a:pt x="150" y="85"/>
                  </a:lnTo>
                  <a:lnTo>
                    <a:pt x="141" y="71"/>
                  </a:lnTo>
                  <a:lnTo>
                    <a:pt x="136" y="59"/>
                  </a:lnTo>
                  <a:lnTo>
                    <a:pt x="134" y="43"/>
                  </a:lnTo>
                  <a:lnTo>
                    <a:pt x="133" y="32"/>
                  </a:lnTo>
                  <a:lnTo>
                    <a:pt x="134" y="21"/>
                  </a:lnTo>
                  <a:lnTo>
                    <a:pt x="141" y="21"/>
                  </a:lnTo>
                  <a:lnTo>
                    <a:pt x="141" y="29"/>
                  </a:lnTo>
                  <a:lnTo>
                    <a:pt x="142" y="43"/>
                  </a:lnTo>
                  <a:lnTo>
                    <a:pt x="145" y="57"/>
                  </a:lnTo>
                  <a:lnTo>
                    <a:pt x="152" y="69"/>
                  </a:lnTo>
                  <a:lnTo>
                    <a:pt x="161" y="83"/>
                  </a:lnTo>
                  <a:lnTo>
                    <a:pt x="173" y="94"/>
                  </a:lnTo>
                  <a:lnTo>
                    <a:pt x="189" y="102"/>
                  </a:lnTo>
                  <a:lnTo>
                    <a:pt x="205" y="110"/>
                  </a:lnTo>
                  <a:lnTo>
                    <a:pt x="220" y="111"/>
                  </a:lnTo>
                  <a:lnTo>
                    <a:pt x="236" y="107"/>
                  </a:lnTo>
                  <a:lnTo>
                    <a:pt x="255" y="100"/>
                  </a:lnTo>
                  <a:lnTo>
                    <a:pt x="276" y="95"/>
                  </a:lnTo>
                  <a:lnTo>
                    <a:pt x="297" y="90"/>
                  </a:lnTo>
                  <a:lnTo>
                    <a:pt x="313" y="90"/>
                  </a:lnTo>
                  <a:lnTo>
                    <a:pt x="329" y="90"/>
                  </a:lnTo>
                  <a:lnTo>
                    <a:pt x="350" y="95"/>
                  </a:lnTo>
                  <a:lnTo>
                    <a:pt x="329" y="78"/>
                  </a:lnTo>
                  <a:lnTo>
                    <a:pt x="316" y="69"/>
                  </a:lnTo>
                  <a:lnTo>
                    <a:pt x="301" y="62"/>
                  </a:lnTo>
                  <a:lnTo>
                    <a:pt x="288" y="56"/>
                  </a:lnTo>
                  <a:lnTo>
                    <a:pt x="279" y="51"/>
                  </a:lnTo>
                  <a:lnTo>
                    <a:pt x="274" y="46"/>
                  </a:lnTo>
                  <a:lnTo>
                    <a:pt x="272" y="43"/>
                  </a:lnTo>
                  <a:lnTo>
                    <a:pt x="266" y="32"/>
                  </a:lnTo>
                  <a:lnTo>
                    <a:pt x="262" y="22"/>
                  </a:lnTo>
                  <a:lnTo>
                    <a:pt x="258" y="14"/>
                  </a:lnTo>
                  <a:lnTo>
                    <a:pt x="249" y="1"/>
                  </a:lnTo>
                  <a:lnTo>
                    <a:pt x="256" y="0"/>
                  </a:lnTo>
                  <a:lnTo>
                    <a:pt x="263" y="9"/>
                  </a:lnTo>
                  <a:lnTo>
                    <a:pt x="268" y="18"/>
                  </a:lnTo>
                  <a:lnTo>
                    <a:pt x="272" y="27"/>
                  </a:lnTo>
                  <a:lnTo>
                    <a:pt x="276" y="35"/>
                  </a:lnTo>
                  <a:lnTo>
                    <a:pt x="282" y="43"/>
                  </a:lnTo>
                  <a:lnTo>
                    <a:pt x="293" y="49"/>
                  </a:lnTo>
                  <a:lnTo>
                    <a:pt x="308" y="56"/>
                  </a:lnTo>
                  <a:lnTo>
                    <a:pt x="326" y="64"/>
                  </a:lnTo>
                  <a:lnTo>
                    <a:pt x="341" y="74"/>
                  </a:lnTo>
                  <a:lnTo>
                    <a:pt x="355" y="83"/>
                  </a:lnTo>
                  <a:lnTo>
                    <a:pt x="371" y="95"/>
                  </a:lnTo>
                  <a:lnTo>
                    <a:pt x="367" y="78"/>
                  </a:lnTo>
                  <a:lnTo>
                    <a:pt x="364" y="65"/>
                  </a:lnTo>
                  <a:lnTo>
                    <a:pt x="367" y="53"/>
                  </a:lnTo>
                  <a:lnTo>
                    <a:pt x="370" y="40"/>
                  </a:lnTo>
                  <a:lnTo>
                    <a:pt x="371" y="28"/>
                  </a:lnTo>
                  <a:lnTo>
                    <a:pt x="370" y="19"/>
                  </a:lnTo>
                  <a:lnTo>
                    <a:pt x="382" y="22"/>
                  </a:lnTo>
                  <a:lnTo>
                    <a:pt x="382" y="28"/>
                  </a:lnTo>
                  <a:lnTo>
                    <a:pt x="381" y="41"/>
                  </a:lnTo>
                  <a:lnTo>
                    <a:pt x="376" y="57"/>
                  </a:lnTo>
                  <a:lnTo>
                    <a:pt x="376" y="69"/>
                  </a:lnTo>
                  <a:lnTo>
                    <a:pt x="382" y="86"/>
                  </a:lnTo>
                  <a:lnTo>
                    <a:pt x="390" y="101"/>
                  </a:lnTo>
                  <a:lnTo>
                    <a:pt x="397" y="111"/>
                  </a:lnTo>
                  <a:lnTo>
                    <a:pt x="408" y="120"/>
                  </a:lnTo>
                  <a:lnTo>
                    <a:pt x="425" y="125"/>
                  </a:lnTo>
                  <a:lnTo>
                    <a:pt x="455" y="135"/>
                  </a:lnTo>
                  <a:lnTo>
                    <a:pt x="477" y="145"/>
                  </a:lnTo>
                  <a:lnTo>
                    <a:pt x="485" y="151"/>
                  </a:lnTo>
                  <a:lnTo>
                    <a:pt x="494" y="158"/>
                  </a:lnTo>
                  <a:lnTo>
                    <a:pt x="500" y="163"/>
                  </a:lnTo>
                  <a:lnTo>
                    <a:pt x="509" y="166"/>
                  </a:lnTo>
                  <a:lnTo>
                    <a:pt x="540" y="176"/>
                  </a:lnTo>
                  <a:lnTo>
                    <a:pt x="565" y="185"/>
                  </a:lnTo>
                  <a:lnTo>
                    <a:pt x="585" y="193"/>
                  </a:lnTo>
                  <a:lnTo>
                    <a:pt x="608" y="207"/>
                  </a:lnTo>
                  <a:lnTo>
                    <a:pt x="621" y="215"/>
                  </a:lnTo>
                  <a:lnTo>
                    <a:pt x="621" y="211"/>
                  </a:lnTo>
                  <a:lnTo>
                    <a:pt x="617" y="203"/>
                  </a:lnTo>
                  <a:lnTo>
                    <a:pt x="608" y="190"/>
                  </a:lnTo>
                  <a:lnTo>
                    <a:pt x="596" y="178"/>
                  </a:lnTo>
                  <a:lnTo>
                    <a:pt x="584" y="167"/>
                  </a:lnTo>
                  <a:lnTo>
                    <a:pt x="574" y="158"/>
                  </a:lnTo>
                  <a:lnTo>
                    <a:pt x="566" y="148"/>
                  </a:lnTo>
                  <a:lnTo>
                    <a:pt x="561" y="134"/>
                  </a:lnTo>
                  <a:lnTo>
                    <a:pt x="559" y="119"/>
                  </a:lnTo>
                  <a:lnTo>
                    <a:pt x="562" y="102"/>
                  </a:lnTo>
                  <a:lnTo>
                    <a:pt x="566" y="90"/>
                  </a:lnTo>
                  <a:lnTo>
                    <a:pt x="567" y="82"/>
                  </a:lnTo>
                  <a:lnTo>
                    <a:pt x="567" y="75"/>
                  </a:lnTo>
                  <a:lnTo>
                    <a:pt x="565" y="66"/>
                  </a:lnTo>
                  <a:lnTo>
                    <a:pt x="561" y="61"/>
                  </a:lnTo>
                  <a:lnTo>
                    <a:pt x="546" y="49"/>
                  </a:lnTo>
                  <a:lnTo>
                    <a:pt x="531" y="33"/>
                  </a:lnTo>
                  <a:lnTo>
                    <a:pt x="541" y="32"/>
                  </a:lnTo>
                  <a:lnTo>
                    <a:pt x="551" y="41"/>
                  </a:lnTo>
                  <a:lnTo>
                    <a:pt x="562" y="50"/>
                  </a:lnTo>
                  <a:lnTo>
                    <a:pt x="568" y="57"/>
                  </a:lnTo>
                  <a:lnTo>
                    <a:pt x="575" y="66"/>
                  </a:lnTo>
                  <a:lnTo>
                    <a:pt x="578" y="77"/>
                  </a:lnTo>
                  <a:lnTo>
                    <a:pt x="578" y="95"/>
                  </a:lnTo>
                  <a:lnTo>
                    <a:pt x="585" y="82"/>
                  </a:lnTo>
                  <a:lnTo>
                    <a:pt x="593" y="67"/>
                  </a:lnTo>
                  <a:lnTo>
                    <a:pt x="598" y="52"/>
                  </a:lnTo>
                  <a:lnTo>
                    <a:pt x="602" y="41"/>
                  </a:lnTo>
                  <a:lnTo>
                    <a:pt x="607" y="31"/>
                  </a:lnTo>
                  <a:lnTo>
                    <a:pt x="615" y="34"/>
                  </a:lnTo>
                  <a:lnTo>
                    <a:pt x="620" y="40"/>
                  </a:lnTo>
                  <a:lnTo>
                    <a:pt x="615" y="49"/>
                  </a:lnTo>
                  <a:lnTo>
                    <a:pt x="608" y="64"/>
                  </a:lnTo>
                  <a:lnTo>
                    <a:pt x="601" y="80"/>
                  </a:lnTo>
                  <a:lnTo>
                    <a:pt x="594" y="98"/>
                  </a:lnTo>
                  <a:lnTo>
                    <a:pt x="587" y="111"/>
                  </a:lnTo>
                  <a:lnTo>
                    <a:pt x="584" y="123"/>
                  </a:lnTo>
                  <a:lnTo>
                    <a:pt x="584" y="136"/>
                  </a:lnTo>
                  <a:lnTo>
                    <a:pt x="587" y="148"/>
                  </a:lnTo>
                  <a:lnTo>
                    <a:pt x="595" y="159"/>
                  </a:lnTo>
                  <a:lnTo>
                    <a:pt x="607" y="169"/>
                  </a:lnTo>
                  <a:lnTo>
                    <a:pt x="620" y="183"/>
                  </a:lnTo>
                  <a:lnTo>
                    <a:pt x="634" y="198"/>
                  </a:lnTo>
                  <a:lnTo>
                    <a:pt x="646" y="211"/>
                  </a:lnTo>
                  <a:lnTo>
                    <a:pt x="659" y="226"/>
                  </a:lnTo>
                  <a:lnTo>
                    <a:pt x="667" y="238"/>
                  </a:lnTo>
                  <a:lnTo>
                    <a:pt x="674" y="249"/>
                  </a:lnTo>
                  <a:lnTo>
                    <a:pt x="679" y="262"/>
                  </a:lnTo>
                  <a:lnTo>
                    <a:pt x="684" y="274"/>
                  </a:lnTo>
                  <a:lnTo>
                    <a:pt x="651" y="302"/>
                  </a:lnTo>
                  <a:close/>
                </a:path>
              </a:pathLst>
            </a:custGeom>
            <a:solidFill>
              <a:srgbClr val="FFFFFF"/>
            </a:solidFill>
            <a:ln w="0">
              <a:solidFill>
                <a:srgbClr val="FFFFFF"/>
              </a:solidFill>
              <a:round/>
              <a:headEnd/>
              <a:tailEnd/>
            </a:ln>
          </p:spPr>
          <p:txBody>
            <a:bodyPr/>
            <a:lstStyle/>
            <a:p>
              <a:endParaRPr lang="ru-RU"/>
            </a:p>
          </p:txBody>
        </p:sp>
        <p:sp>
          <p:nvSpPr>
            <p:cNvPr id="26252" name="Freeform 56"/>
            <p:cNvSpPr>
              <a:spLocks/>
            </p:cNvSpPr>
            <p:nvPr/>
          </p:nvSpPr>
          <p:spPr bwMode="auto">
            <a:xfrm>
              <a:off x="1208" y="1427"/>
              <a:ext cx="5" cy="13"/>
            </a:xfrm>
            <a:custGeom>
              <a:avLst/>
              <a:gdLst>
                <a:gd name="T0" fmla="*/ 14 w 14"/>
                <a:gd name="T1" fmla="*/ 40 h 40"/>
                <a:gd name="T2" fmla="*/ 7 w 14"/>
                <a:gd name="T3" fmla="*/ 26 h 40"/>
                <a:gd name="T4" fmla="*/ 2 w 14"/>
                <a:gd name="T5" fmla="*/ 17 h 40"/>
                <a:gd name="T6" fmla="*/ 0 w 14"/>
                <a:gd name="T7" fmla="*/ 9 h 40"/>
                <a:gd name="T8" fmla="*/ 0 w 14"/>
                <a:gd name="T9" fmla="*/ 0 h 40"/>
                <a:gd name="T10" fmla="*/ 0 60000 65536"/>
                <a:gd name="T11" fmla="*/ 0 60000 65536"/>
                <a:gd name="T12" fmla="*/ 0 60000 65536"/>
                <a:gd name="T13" fmla="*/ 0 60000 65536"/>
                <a:gd name="T14" fmla="*/ 0 60000 65536"/>
                <a:gd name="T15" fmla="*/ 0 w 14"/>
                <a:gd name="T16" fmla="*/ 0 h 40"/>
                <a:gd name="T17" fmla="*/ 14 w 14"/>
                <a:gd name="T18" fmla="*/ 40 h 40"/>
              </a:gdLst>
              <a:ahLst/>
              <a:cxnLst>
                <a:cxn ang="T10">
                  <a:pos x="T0" y="T1"/>
                </a:cxn>
                <a:cxn ang="T11">
                  <a:pos x="T2" y="T3"/>
                </a:cxn>
                <a:cxn ang="T12">
                  <a:pos x="T4" y="T5"/>
                </a:cxn>
                <a:cxn ang="T13">
                  <a:pos x="T6" y="T7"/>
                </a:cxn>
                <a:cxn ang="T14">
                  <a:pos x="T8" y="T9"/>
                </a:cxn>
              </a:cxnLst>
              <a:rect l="T15" t="T16" r="T17" b="T18"/>
              <a:pathLst>
                <a:path w="14" h="40">
                  <a:moveTo>
                    <a:pt x="14" y="40"/>
                  </a:moveTo>
                  <a:lnTo>
                    <a:pt x="7" y="26"/>
                  </a:lnTo>
                  <a:lnTo>
                    <a:pt x="2" y="17"/>
                  </a:lnTo>
                  <a:lnTo>
                    <a:pt x="0" y="9"/>
                  </a:lnTo>
                  <a:lnTo>
                    <a:pt x="0" y="0"/>
                  </a:lnTo>
                </a:path>
              </a:pathLst>
            </a:custGeom>
            <a:noFill/>
            <a:ln w="0">
              <a:solidFill>
                <a:srgbClr val="000000"/>
              </a:solidFill>
              <a:round/>
              <a:headEnd/>
              <a:tailEnd/>
            </a:ln>
          </p:spPr>
          <p:txBody>
            <a:bodyPr/>
            <a:lstStyle/>
            <a:p>
              <a:endParaRPr lang="ru-RU"/>
            </a:p>
          </p:txBody>
        </p:sp>
        <p:sp>
          <p:nvSpPr>
            <p:cNvPr id="26253" name="Freeform 57"/>
            <p:cNvSpPr>
              <a:spLocks/>
            </p:cNvSpPr>
            <p:nvPr/>
          </p:nvSpPr>
          <p:spPr bwMode="auto">
            <a:xfrm>
              <a:off x="1019" y="1277"/>
              <a:ext cx="70" cy="36"/>
            </a:xfrm>
            <a:custGeom>
              <a:avLst/>
              <a:gdLst>
                <a:gd name="T0" fmla="*/ 0 w 208"/>
                <a:gd name="T1" fmla="*/ 19 h 108"/>
                <a:gd name="T2" fmla="*/ 0 w 208"/>
                <a:gd name="T3" fmla="*/ 27 h 108"/>
                <a:gd name="T4" fmla="*/ 1 w 208"/>
                <a:gd name="T5" fmla="*/ 41 h 108"/>
                <a:gd name="T6" fmla="*/ 4 w 208"/>
                <a:gd name="T7" fmla="*/ 54 h 108"/>
                <a:gd name="T8" fmla="*/ 11 w 208"/>
                <a:gd name="T9" fmla="*/ 66 h 108"/>
                <a:gd name="T10" fmla="*/ 20 w 208"/>
                <a:gd name="T11" fmla="*/ 80 h 108"/>
                <a:gd name="T12" fmla="*/ 32 w 208"/>
                <a:gd name="T13" fmla="*/ 91 h 108"/>
                <a:gd name="T14" fmla="*/ 48 w 208"/>
                <a:gd name="T15" fmla="*/ 99 h 108"/>
                <a:gd name="T16" fmla="*/ 64 w 208"/>
                <a:gd name="T17" fmla="*/ 107 h 108"/>
                <a:gd name="T18" fmla="*/ 79 w 208"/>
                <a:gd name="T19" fmla="*/ 108 h 108"/>
                <a:gd name="T20" fmla="*/ 95 w 208"/>
                <a:gd name="T21" fmla="*/ 104 h 108"/>
                <a:gd name="T22" fmla="*/ 113 w 208"/>
                <a:gd name="T23" fmla="*/ 97 h 108"/>
                <a:gd name="T24" fmla="*/ 133 w 208"/>
                <a:gd name="T25" fmla="*/ 92 h 108"/>
                <a:gd name="T26" fmla="*/ 155 w 208"/>
                <a:gd name="T27" fmla="*/ 87 h 108"/>
                <a:gd name="T28" fmla="*/ 171 w 208"/>
                <a:gd name="T29" fmla="*/ 87 h 108"/>
                <a:gd name="T30" fmla="*/ 187 w 208"/>
                <a:gd name="T31" fmla="*/ 87 h 108"/>
                <a:gd name="T32" fmla="*/ 208 w 208"/>
                <a:gd name="T33" fmla="*/ 92 h 108"/>
                <a:gd name="T34" fmla="*/ 187 w 208"/>
                <a:gd name="T35" fmla="*/ 75 h 108"/>
                <a:gd name="T36" fmla="*/ 174 w 208"/>
                <a:gd name="T37" fmla="*/ 66 h 108"/>
                <a:gd name="T38" fmla="*/ 159 w 208"/>
                <a:gd name="T39" fmla="*/ 59 h 108"/>
                <a:gd name="T40" fmla="*/ 145 w 208"/>
                <a:gd name="T41" fmla="*/ 53 h 108"/>
                <a:gd name="T42" fmla="*/ 137 w 208"/>
                <a:gd name="T43" fmla="*/ 49 h 108"/>
                <a:gd name="T44" fmla="*/ 132 w 208"/>
                <a:gd name="T45" fmla="*/ 45 h 108"/>
                <a:gd name="T46" fmla="*/ 130 w 208"/>
                <a:gd name="T47" fmla="*/ 41 h 108"/>
                <a:gd name="T48" fmla="*/ 124 w 208"/>
                <a:gd name="T49" fmla="*/ 30 h 108"/>
                <a:gd name="T50" fmla="*/ 120 w 208"/>
                <a:gd name="T51" fmla="*/ 20 h 108"/>
                <a:gd name="T52" fmla="*/ 116 w 208"/>
                <a:gd name="T53" fmla="*/ 12 h 108"/>
                <a:gd name="T54" fmla="*/ 107 w 208"/>
                <a:gd name="T55" fmla="*/ 0 h 10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8"/>
                <a:gd name="T85" fmla="*/ 0 h 108"/>
                <a:gd name="T86" fmla="*/ 208 w 208"/>
                <a:gd name="T87" fmla="*/ 108 h 10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8" h="108">
                  <a:moveTo>
                    <a:pt x="0" y="19"/>
                  </a:moveTo>
                  <a:lnTo>
                    <a:pt x="0" y="27"/>
                  </a:lnTo>
                  <a:lnTo>
                    <a:pt x="1" y="41"/>
                  </a:lnTo>
                  <a:lnTo>
                    <a:pt x="4" y="54"/>
                  </a:lnTo>
                  <a:lnTo>
                    <a:pt x="11" y="66"/>
                  </a:lnTo>
                  <a:lnTo>
                    <a:pt x="20" y="80"/>
                  </a:lnTo>
                  <a:lnTo>
                    <a:pt x="32" y="91"/>
                  </a:lnTo>
                  <a:lnTo>
                    <a:pt x="48" y="99"/>
                  </a:lnTo>
                  <a:lnTo>
                    <a:pt x="64" y="107"/>
                  </a:lnTo>
                  <a:lnTo>
                    <a:pt x="79" y="108"/>
                  </a:lnTo>
                  <a:lnTo>
                    <a:pt x="95" y="104"/>
                  </a:lnTo>
                  <a:lnTo>
                    <a:pt x="113" y="97"/>
                  </a:lnTo>
                  <a:lnTo>
                    <a:pt x="133" y="92"/>
                  </a:lnTo>
                  <a:lnTo>
                    <a:pt x="155" y="87"/>
                  </a:lnTo>
                  <a:lnTo>
                    <a:pt x="171" y="87"/>
                  </a:lnTo>
                  <a:lnTo>
                    <a:pt x="187" y="87"/>
                  </a:lnTo>
                  <a:lnTo>
                    <a:pt x="208" y="92"/>
                  </a:lnTo>
                  <a:lnTo>
                    <a:pt x="187" y="75"/>
                  </a:lnTo>
                  <a:lnTo>
                    <a:pt x="174" y="66"/>
                  </a:lnTo>
                  <a:lnTo>
                    <a:pt x="159" y="59"/>
                  </a:lnTo>
                  <a:lnTo>
                    <a:pt x="145" y="53"/>
                  </a:lnTo>
                  <a:lnTo>
                    <a:pt x="137" y="49"/>
                  </a:lnTo>
                  <a:lnTo>
                    <a:pt x="132" y="45"/>
                  </a:lnTo>
                  <a:lnTo>
                    <a:pt x="130" y="41"/>
                  </a:lnTo>
                  <a:lnTo>
                    <a:pt x="124" y="30"/>
                  </a:lnTo>
                  <a:lnTo>
                    <a:pt x="120" y="20"/>
                  </a:lnTo>
                  <a:lnTo>
                    <a:pt x="116" y="12"/>
                  </a:lnTo>
                  <a:lnTo>
                    <a:pt x="107" y="0"/>
                  </a:lnTo>
                </a:path>
              </a:pathLst>
            </a:custGeom>
            <a:noFill/>
            <a:ln w="0">
              <a:solidFill>
                <a:srgbClr val="000000"/>
              </a:solidFill>
              <a:round/>
              <a:headEnd/>
              <a:tailEnd/>
            </a:ln>
          </p:spPr>
          <p:txBody>
            <a:bodyPr/>
            <a:lstStyle/>
            <a:p>
              <a:endParaRPr lang="ru-RU"/>
            </a:p>
          </p:txBody>
        </p:sp>
        <p:sp>
          <p:nvSpPr>
            <p:cNvPr id="26254" name="Freeform 58"/>
            <p:cNvSpPr>
              <a:spLocks/>
            </p:cNvSpPr>
            <p:nvPr/>
          </p:nvSpPr>
          <p:spPr bwMode="auto">
            <a:xfrm>
              <a:off x="1005" y="1283"/>
              <a:ext cx="30" cy="32"/>
            </a:xfrm>
            <a:custGeom>
              <a:avLst/>
              <a:gdLst>
                <a:gd name="T0" fmla="*/ 36 w 90"/>
                <a:gd name="T1" fmla="*/ 3 h 97"/>
                <a:gd name="T2" fmla="*/ 35 w 90"/>
                <a:gd name="T3" fmla="*/ 13 h 97"/>
                <a:gd name="T4" fmla="*/ 36 w 90"/>
                <a:gd name="T5" fmla="*/ 24 h 97"/>
                <a:gd name="T6" fmla="*/ 38 w 90"/>
                <a:gd name="T7" fmla="*/ 41 h 97"/>
                <a:gd name="T8" fmla="*/ 43 w 90"/>
                <a:gd name="T9" fmla="*/ 52 h 97"/>
                <a:gd name="T10" fmla="*/ 52 w 90"/>
                <a:gd name="T11" fmla="*/ 66 h 97"/>
                <a:gd name="T12" fmla="*/ 62 w 90"/>
                <a:gd name="T13" fmla="*/ 77 h 97"/>
                <a:gd name="T14" fmla="*/ 77 w 90"/>
                <a:gd name="T15" fmla="*/ 88 h 97"/>
                <a:gd name="T16" fmla="*/ 90 w 90"/>
                <a:gd name="T17" fmla="*/ 97 h 97"/>
                <a:gd name="T18" fmla="*/ 77 w 90"/>
                <a:gd name="T19" fmla="*/ 97 h 97"/>
                <a:gd name="T20" fmla="*/ 59 w 90"/>
                <a:gd name="T21" fmla="*/ 93 h 97"/>
                <a:gd name="T22" fmla="*/ 44 w 90"/>
                <a:gd name="T23" fmla="*/ 89 h 97"/>
                <a:gd name="T24" fmla="*/ 32 w 90"/>
                <a:gd name="T25" fmla="*/ 83 h 97"/>
                <a:gd name="T26" fmla="*/ 20 w 90"/>
                <a:gd name="T27" fmla="*/ 77 h 97"/>
                <a:gd name="T28" fmla="*/ 13 w 90"/>
                <a:gd name="T29" fmla="*/ 71 h 97"/>
                <a:gd name="T30" fmla="*/ 6 w 90"/>
                <a:gd name="T31" fmla="*/ 64 h 97"/>
                <a:gd name="T32" fmla="*/ 1 w 90"/>
                <a:gd name="T33" fmla="*/ 48 h 97"/>
                <a:gd name="T34" fmla="*/ 0 w 90"/>
                <a:gd name="T35" fmla="*/ 30 h 97"/>
                <a:gd name="T36" fmla="*/ 0 w 90"/>
                <a:gd name="T37" fmla="*/ 12 h 97"/>
                <a:gd name="T38" fmla="*/ 1 w 90"/>
                <a:gd name="T39" fmla="*/ 0 h 9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0"/>
                <a:gd name="T61" fmla="*/ 0 h 97"/>
                <a:gd name="T62" fmla="*/ 90 w 90"/>
                <a:gd name="T63" fmla="*/ 97 h 9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0" h="97">
                  <a:moveTo>
                    <a:pt x="36" y="3"/>
                  </a:moveTo>
                  <a:lnTo>
                    <a:pt x="35" y="13"/>
                  </a:lnTo>
                  <a:lnTo>
                    <a:pt x="36" y="24"/>
                  </a:lnTo>
                  <a:lnTo>
                    <a:pt x="38" y="41"/>
                  </a:lnTo>
                  <a:lnTo>
                    <a:pt x="43" y="52"/>
                  </a:lnTo>
                  <a:lnTo>
                    <a:pt x="52" y="66"/>
                  </a:lnTo>
                  <a:lnTo>
                    <a:pt x="62" y="77"/>
                  </a:lnTo>
                  <a:lnTo>
                    <a:pt x="77" y="88"/>
                  </a:lnTo>
                  <a:lnTo>
                    <a:pt x="90" y="97"/>
                  </a:lnTo>
                  <a:lnTo>
                    <a:pt x="77" y="97"/>
                  </a:lnTo>
                  <a:lnTo>
                    <a:pt x="59" y="93"/>
                  </a:lnTo>
                  <a:lnTo>
                    <a:pt x="44" y="89"/>
                  </a:lnTo>
                  <a:lnTo>
                    <a:pt x="32" y="83"/>
                  </a:lnTo>
                  <a:lnTo>
                    <a:pt x="20" y="77"/>
                  </a:lnTo>
                  <a:lnTo>
                    <a:pt x="13" y="71"/>
                  </a:lnTo>
                  <a:lnTo>
                    <a:pt x="6" y="64"/>
                  </a:lnTo>
                  <a:lnTo>
                    <a:pt x="1" y="48"/>
                  </a:lnTo>
                  <a:lnTo>
                    <a:pt x="0" y="30"/>
                  </a:lnTo>
                  <a:lnTo>
                    <a:pt x="0" y="12"/>
                  </a:lnTo>
                  <a:lnTo>
                    <a:pt x="1" y="0"/>
                  </a:lnTo>
                </a:path>
              </a:pathLst>
            </a:custGeom>
            <a:noFill/>
            <a:ln w="0">
              <a:solidFill>
                <a:srgbClr val="000000"/>
              </a:solidFill>
              <a:round/>
              <a:headEnd/>
              <a:tailEnd/>
            </a:ln>
          </p:spPr>
          <p:txBody>
            <a:bodyPr/>
            <a:lstStyle/>
            <a:p>
              <a:endParaRPr lang="ru-RU"/>
            </a:p>
          </p:txBody>
        </p:sp>
        <p:sp>
          <p:nvSpPr>
            <p:cNvPr id="26255" name="Freeform 59"/>
            <p:cNvSpPr>
              <a:spLocks/>
            </p:cNvSpPr>
            <p:nvPr/>
          </p:nvSpPr>
          <p:spPr bwMode="auto">
            <a:xfrm>
              <a:off x="975" y="1283"/>
              <a:ext cx="28" cy="23"/>
            </a:xfrm>
            <a:custGeom>
              <a:avLst/>
              <a:gdLst>
                <a:gd name="T0" fmla="*/ 83 w 83"/>
                <a:gd name="T1" fmla="*/ 0 h 71"/>
                <a:gd name="T2" fmla="*/ 83 w 83"/>
                <a:gd name="T3" fmla="*/ 13 h 71"/>
                <a:gd name="T4" fmla="*/ 81 w 83"/>
                <a:gd name="T5" fmla="*/ 31 h 71"/>
                <a:gd name="T6" fmla="*/ 81 w 83"/>
                <a:gd name="T7" fmla="*/ 47 h 71"/>
                <a:gd name="T8" fmla="*/ 81 w 83"/>
                <a:gd name="T9" fmla="*/ 59 h 71"/>
                <a:gd name="T10" fmla="*/ 83 w 83"/>
                <a:gd name="T11" fmla="*/ 71 h 71"/>
                <a:gd name="T12" fmla="*/ 79 w 83"/>
                <a:gd name="T13" fmla="*/ 68 h 71"/>
                <a:gd name="T14" fmla="*/ 61 w 83"/>
                <a:gd name="T15" fmla="*/ 65 h 71"/>
                <a:gd name="T16" fmla="*/ 37 w 83"/>
                <a:gd name="T17" fmla="*/ 58 h 71"/>
                <a:gd name="T18" fmla="*/ 16 w 83"/>
                <a:gd name="T19" fmla="*/ 52 h 71"/>
                <a:gd name="T20" fmla="*/ 8 w 83"/>
                <a:gd name="T21" fmla="*/ 47 h 71"/>
                <a:gd name="T22" fmla="*/ 2 w 83"/>
                <a:gd name="T23" fmla="*/ 41 h 71"/>
                <a:gd name="T24" fmla="*/ 0 w 83"/>
                <a:gd name="T25" fmla="*/ 31 h 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3"/>
                <a:gd name="T40" fmla="*/ 0 h 71"/>
                <a:gd name="T41" fmla="*/ 83 w 83"/>
                <a:gd name="T42" fmla="*/ 71 h 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3" h="71">
                  <a:moveTo>
                    <a:pt x="83" y="0"/>
                  </a:moveTo>
                  <a:lnTo>
                    <a:pt x="83" y="13"/>
                  </a:lnTo>
                  <a:lnTo>
                    <a:pt x="81" y="31"/>
                  </a:lnTo>
                  <a:lnTo>
                    <a:pt x="81" y="47"/>
                  </a:lnTo>
                  <a:lnTo>
                    <a:pt x="81" y="59"/>
                  </a:lnTo>
                  <a:lnTo>
                    <a:pt x="83" y="71"/>
                  </a:lnTo>
                  <a:lnTo>
                    <a:pt x="79" y="68"/>
                  </a:lnTo>
                  <a:lnTo>
                    <a:pt x="61" y="65"/>
                  </a:lnTo>
                  <a:lnTo>
                    <a:pt x="37" y="58"/>
                  </a:lnTo>
                  <a:lnTo>
                    <a:pt x="16" y="52"/>
                  </a:lnTo>
                  <a:lnTo>
                    <a:pt x="8" y="47"/>
                  </a:lnTo>
                  <a:lnTo>
                    <a:pt x="2" y="41"/>
                  </a:lnTo>
                  <a:lnTo>
                    <a:pt x="0" y="31"/>
                  </a:lnTo>
                </a:path>
              </a:pathLst>
            </a:custGeom>
            <a:noFill/>
            <a:ln w="0">
              <a:solidFill>
                <a:srgbClr val="000000"/>
              </a:solidFill>
              <a:round/>
              <a:headEnd/>
              <a:tailEnd/>
            </a:ln>
          </p:spPr>
          <p:txBody>
            <a:bodyPr/>
            <a:lstStyle/>
            <a:p>
              <a:endParaRPr lang="ru-RU"/>
            </a:p>
          </p:txBody>
        </p:sp>
        <p:sp>
          <p:nvSpPr>
            <p:cNvPr id="26256" name="Freeform 60"/>
            <p:cNvSpPr>
              <a:spLocks/>
            </p:cNvSpPr>
            <p:nvPr/>
          </p:nvSpPr>
          <p:spPr bwMode="auto">
            <a:xfrm>
              <a:off x="1058" y="1276"/>
              <a:ext cx="38" cy="32"/>
            </a:xfrm>
            <a:custGeom>
              <a:avLst/>
              <a:gdLst>
                <a:gd name="T0" fmla="*/ 0 w 114"/>
                <a:gd name="T1" fmla="*/ 0 h 95"/>
                <a:gd name="T2" fmla="*/ 7 w 114"/>
                <a:gd name="T3" fmla="*/ 10 h 95"/>
                <a:gd name="T4" fmla="*/ 12 w 114"/>
                <a:gd name="T5" fmla="*/ 18 h 95"/>
                <a:gd name="T6" fmla="*/ 16 w 114"/>
                <a:gd name="T7" fmla="*/ 28 h 95"/>
                <a:gd name="T8" fmla="*/ 20 w 114"/>
                <a:gd name="T9" fmla="*/ 35 h 95"/>
                <a:gd name="T10" fmla="*/ 26 w 114"/>
                <a:gd name="T11" fmla="*/ 44 h 95"/>
                <a:gd name="T12" fmla="*/ 37 w 114"/>
                <a:gd name="T13" fmla="*/ 49 h 95"/>
                <a:gd name="T14" fmla="*/ 52 w 114"/>
                <a:gd name="T15" fmla="*/ 56 h 95"/>
                <a:gd name="T16" fmla="*/ 70 w 114"/>
                <a:gd name="T17" fmla="*/ 64 h 95"/>
                <a:gd name="T18" fmla="*/ 84 w 114"/>
                <a:gd name="T19" fmla="*/ 74 h 95"/>
                <a:gd name="T20" fmla="*/ 99 w 114"/>
                <a:gd name="T21" fmla="*/ 83 h 95"/>
                <a:gd name="T22" fmla="*/ 114 w 114"/>
                <a:gd name="T23" fmla="*/ 95 h 95"/>
                <a:gd name="T24" fmla="*/ 111 w 114"/>
                <a:gd name="T25" fmla="*/ 78 h 95"/>
                <a:gd name="T26" fmla="*/ 108 w 114"/>
                <a:gd name="T27" fmla="*/ 65 h 95"/>
                <a:gd name="T28" fmla="*/ 111 w 114"/>
                <a:gd name="T29" fmla="*/ 53 h 95"/>
                <a:gd name="T30" fmla="*/ 113 w 114"/>
                <a:gd name="T31" fmla="*/ 41 h 95"/>
                <a:gd name="T32" fmla="*/ 114 w 114"/>
                <a:gd name="T33" fmla="*/ 28 h 95"/>
                <a:gd name="T34" fmla="*/ 113 w 114"/>
                <a:gd name="T35" fmla="*/ 20 h 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4"/>
                <a:gd name="T55" fmla="*/ 0 h 95"/>
                <a:gd name="T56" fmla="*/ 114 w 114"/>
                <a:gd name="T57" fmla="*/ 95 h 9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4" h="95">
                  <a:moveTo>
                    <a:pt x="0" y="0"/>
                  </a:moveTo>
                  <a:lnTo>
                    <a:pt x="7" y="10"/>
                  </a:lnTo>
                  <a:lnTo>
                    <a:pt x="12" y="18"/>
                  </a:lnTo>
                  <a:lnTo>
                    <a:pt x="16" y="28"/>
                  </a:lnTo>
                  <a:lnTo>
                    <a:pt x="20" y="35"/>
                  </a:lnTo>
                  <a:lnTo>
                    <a:pt x="26" y="44"/>
                  </a:lnTo>
                  <a:lnTo>
                    <a:pt x="37" y="49"/>
                  </a:lnTo>
                  <a:lnTo>
                    <a:pt x="52" y="56"/>
                  </a:lnTo>
                  <a:lnTo>
                    <a:pt x="70" y="64"/>
                  </a:lnTo>
                  <a:lnTo>
                    <a:pt x="84" y="74"/>
                  </a:lnTo>
                  <a:lnTo>
                    <a:pt x="99" y="83"/>
                  </a:lnTo>
                  <a:lnTo>
                    <a:pt x="114" y="95"/>
                  </a:lnTo>
                  <a:lnTo>
                    <a:pt x="111" y="78"/>
                  </a:lnTo>
                  <a:lnTo>
                    <a:pt x="108" y="65"/>
                  </a:lnTo>
                  <a:lnTo>
                    <a:pt x="111" y="53"/>
                  </a:lnTo>
                  <a:lnTo>
                    <a:pt x="113" y="41"/>
                  </a:lnTo>
                  <a:lnTo>
                    <a:pt x="114" y="28"/>
                  </a:lnTo>
                  <a:lnTo>
                    <a:pt x="113" y="20"/>
                  </a:lnTo>
                </a:path>
              </a:pathLst>
            </a:custGeom>
            <a:noFill/>
            <a:ln w="0">
              <a:solidFill>
                <a:srgbClr val="000000"/>
              </a:solidFill>
              <a:round/>
              <a:headEnd/>
              <a:tailEnd/>
            </a:ln>
          </p:spPr>
          <p:txBody>
            <a:bodyPr/>
            <a:lstStyle/>
            <a:p>
              <a:endParaRPr lang="ru-RU"/>
            </a:p>
          </p:txBody>
        </p:sp>
        <p:sp>
          <p:nvSpPr>
            <p:cNvPr id="26257" name="Freeform 61"/>
            <p:cNvSpPr>
              <a:spLocks/>
            </p:cNvSpPr>
            <p:nvPr/>
          </p:nvSpPr>
          <p:spPr bwMode="auto">
            <a:xfrm>
              <a:off x="1152" y="1287"/>
              <a:ext cx="22" cy="21"/>
            </a:xfrm>
            <a:custGeom>
              <a:avLst/>
              <a:gdLst>
                <a:gd name="T0" fmla="*/ 66 w 66"/>
                <a:gd name="T1" fmla="*/ 0 h 64"/>
                <a:gd name="T2" fmla="*/ 61 w 66"/>
                <a:gd name="T3" fmla="*/ 10 h 64"/>
                <a:gd name="T4" fmla="*/ 57 w 66"/>
                <a:gd name="T5" fmla="*/ 21 h 64"/>
                <a:gd name="T6" fmla="*/ 51 w 66"/>
                <a:gd name="T7" fmla="*/ 36 h 64"/>
                <a:gd name="T8" fmla="*/ 44 w 66"/>
                <a:gd name="T9" fmla="*/ 51 h 64"/>
                <a:gd name="T10" fmla="*/ 37 w 66"/>
                <a:gd name="T11" fmla="*/ 64 h 64"/>
                <a:gd name="T12" fmla="*/ 37 w 66"/>
                <a:gd name="T13" fmla="*/ 46 h 64"/>
                <a:gd name="T14" fmla="*/ 34 w 66"/>
                <a:gd name="T15" fmla="*/ 35 h 64"/>
                <a:gd name="T16" fmla="*/ 27 w 66"/>
                <a:gd name="T17" fmla="*/ 26 h 64"/>
                <a:gd name="T18" fmla="*/ 21 w 66"/>
                <a:gd name="T19" fmla="*/ 19 h 64"/>
                <a:gd name="T20" fmla="*/ 10 w 66"/>
                <a:gd name="T21" fmla="*/ 10 h 64"/>
                <a:gd name="T22" fmla="*/ 0 w 66"/>
                <a:gd name="T23" fmla="*/ 1 h 6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6"/>
                <a:gd name="T37" fmla="*/ 0 h 64"/>
                <a:gd name="T38" fmla="*/ 66 w 66"/>
                <a:gd name="T39" fmla="*/ 64 h 6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6" h="64">
                  <a:moveTo>
                    <a:pt x="66" y="0"/>
                  </a:moveTo>
                  <a:lnTo>
                    <a:pt x="61" y="10"/>
                  </a:lnTo>
                  <a:lnTo>
                    <a:pt x="57" y="21"/>
                  </a:lnTo>
                  <a:lnTo>
                    <a:pt x="51" y="36"/>
                  </a:lnTo>
                  <a:lnTo>
                    <a:pt x="44" y="51"/>
                  </a:lnTo>
                  <a:lnTo>
                    <a:pt x="37" y="64"/>
                  </a:lnTo>
                  <a:lnTo>
                    <a:pt x="37" y="46"/>
                  </a:lnTo>
                  <a:lnTo>
                    <a:pt x="34" y="35"/>
                  </a:lnTo>
                  <a:lnTo>
                    <a:pt x="27" y="26"/>
                  </a:lnTo>
                  <a:lnTo>
                    <a:pt x="21" y="19"/>
                  </a:lnTo>
                  <a:lnTo>
                    <a:pt x="10" y="10"/>
                  </a:lnTo>
                  <a:lnTo>
                    <a:pt x="0" y="1"/>
                  </a:lnTo>
                </a:path>
              </a:pathLst>
            </a:custGeom>
            <a:noFill/>
            <a:ln w="0">
              <a:solidFill>
                <a:srgbClr val="000000"/>
              </a:solidFill>
              <a:round/>
              <a:headEnd/>
              <a:tailEnd/>
            </a:ln>
          </p:spPr>
          <p:txBody>
            <a:bodyPr/>
            <a:lstStyle/>
            <a:p>
              <a:endParaRPr lang="ru-RU"/>
            </a:p>
          </p:txBody>
        </p:sp>
        <p:sp>
          <p:nvSpPr>
            <p:cNvPr id="26258" name="Freeform 62"/>
            <p:cNvSpPr>
              <a:spLocks/>
            </p:cNvSpPr>
            <p:nvPr/>
          </p:nvSpPr>
          <p:spPr bwMode="auto">
            <a:xfrm>
              <a:off x="1098" y="1284"/>
              <a:ext cx="81" cy="64"/>
            </a:xfrm>
            <a:custGeom>
              <a:avLst/>
              <a:gdLst>
                <a:gd name="T0" fmla="*/ 155 w 245"/>
                <a:gd name="T1" fmla="*/ 11 h 192"/>
                <a:gd name="T2" fmla="*/ 170 w 245"/>
                <a:gd name="T3" fmla="*/ 27 h 192"/>
                <a:gd name="T4" fmla="*/ 185 w 245"/>
                <a:gd name="T5" fmla="*/ 39 h 192"/>
                <a:gd name="T6" fmla="*/ 189 w 245"/>
                <a:gd name="T7" fmla="*/ 43 h 192"/>
                <a:gd name="T8" fmla="*/ 191 w 245"/>
                <a:gd name="T9" fmla="*/ 53 h 192"/>
                <a:gd name="T10" fmla="*/ 191 w 245"/>
                <a:gd name="T11" fmla="*/ 60 h 192"/>
                <a:gd name="T12" fmla="*/ 190 w 245"/>
                <a:gd name="T13" fmla="*/ 67 h 192"/>
                <a:gd name="T14" fmla="*/ 186 w 245"/>
                <a:gd name="T15" fmla="*/ 81 h 192"/>
                <a:gd name="T16" fmla="*/ 183 w 245"/>
                <a:gd name="T17" fmla="*/ 96 h 192"/>
                <a:gd name="T18" fmla="*/ 185 w 245"/>
                <a:gd name="T19" fmla="*/ 111 h 192"/>
                <a:gd name="T20" fmla="*/ 190 w 245"/>
                <a:gd name="T21" fmla="*/ 125 h 192"/>
                <a:gd name="T22" fmla="*/ 198 w 245"/>
                <a:gd name="T23" fmla="*/ 135 h 192"/>
                <a:gd name="T24" fmla="*/ 208 w 245"/>
                <a:gd name="T25" fmla="*/ 144 h 192"/>
                <a:gd name="T26" fmla="*/ 220 w 245"/>
                <a:gd name="T27" fmla="*/ 155 h 192"/>
                <a:gd name="T28" fmla="*/ 232 w 245"/>
                <a:gd name="T29" fmla="*/ 167 h 192"/>
                <a:gd name="T30" fmla="*/ 241 w 245"/>
                <a:gd name="T31" fmla="*/ 180 h 192"/>
                <a:gd name="T32" fmla="*/ 245 w 245"/>
                <a:gd name="T33" fmla="*/ 188 h 192"/>
                <a:gd name="T34" fmla="*/ 245 w 245"/>
                <a:gd name="T35" fmla="*/ 192 h 192"/>
                <a:gd name="T36" fmla="*/ 232 w 245"/>
                <a:gd name="T37" fmla="*/ 184 h 192"/>
                <a:gd name="T38" fmla="*/ 209 w 245"/>
                <a:gd name="T39" fmla="*/ 170 h 192"/>
                <a:gd name="T40" fmla="*/ 189 w 245"/>
                <a:gd name="T41" fmla="*/ 162 h 192"/>
                <a:gd name="T42" fmla="*/ 164 w 245"/>
                <a:gd name="T43" fmla="*/ 153 h 192"/>
                <a:gd name="T44" fmla="*/ 133 w 245"/>
                <a:gd name="T45" fmla="*/ 143 h 192"/>
                <a:gd name="T46" fmla="*/ 124 w 245"/>
                <a:gd name="T47" fmla="*/ 140 h 192"/>
                <a:gd name="T48" fmla="*/ 118 w 245"/>
                <a:gd name="T49" fmla="*/ 135 h 192"/>
                <a:gd name="T50" fmla="*/ 109 w 245"/>
                <a:gd name="T51" fmla="*/ 128 h 192"/>
                <a:gd name="T52" fmla="*/ 101 w 245"/>
                <a:gd name="T53" fmla="*/ 122 h 192"/>
                <a:gd name="T54" fmla="*/ 79 w 245"/>
                <a:gd name="T55" fmla="*/ 112 h 192"/>
                <a:gd name="T56" fmla="*/ 49 w 245"/>
                <a:gd name="T57" fmla="*/ 102 h 192"/>
                <a:gd name="T58" fmla="*/ 32 w 245"/>
                <a:gd name="T59" fmla="*/ 97 h 192"/>
                <a:gd name="T60" fmla="*/ 21 w 245"/>
                <a:gd name="T61" fmla="*/ 89 h 192"/>
                <a:gd name="T62" fmla="*/ 14 w 245"/>
                <a:gd name="T63" fmla="*/ 79 h 192"/>
                <a:gd name="T64" fmla="*/ 6 w 245"/>
                <a:gd name="T65" fmla="*/ 64 h 192"/>
                <a:gd name="T66" fmla="*/ 0 w 245"/>
                <a:gd name="T67" fmla="*/ 48 h 192"/>
                <a:gd name="T68" fmla="*/ 0 w 245"/>
                <a:gd name="T69" fmla="*/ 36 h 192"/>
                <a:gd name="T70" fmla="*/ 5 w 245"/>
                <a:gd name="T71" fmla="*/ 19 h 192"/>
                <a:gd name="T72" fmla="*/ 6 w 245"/>
                <a:gd name="T73" fmla="*/ 6 h 192"/>
                <a:gd name="T74" fmla="*/ 6 w 245"/>
                <a:gd name="T75" fmla="*/ 0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192"/>
                <a:gd name="T116" fmla="*/ 245 w 245"/>
                <a:gd name="T117" fmla="*/ 192 h 19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192">
                  <a:moveTo>
                    <a:pt x="155" y="11"/>
                  </a:moveTo>
                  <a:lnTo>
                    <a:pt x="170" y="27"/>
                  </a:lnTo>
                  <a:lnTo>
                    <a:pt x="185" y="39"/>
                  </a:lnTo>
                  <a:lnTo>
                    <a:pt x="189" y="43"/>
                  </a:lnTo>
                  <a:lnTo>
                    <a:pt x="191" y="53"/>
                  </a:lnTo>
                  <a:lnTo>
                    <a:pt x="191" y="60"/>
                  </a:lnTo>
                  <a:lnTo>
                    <a:pt x="190" y="67"/>
                  </a:lnTo>
                  <a:lnTo>
                    <a:pt x="186" y="81"/>
                  </a:lnTo>
                  <a:lnTo>
                    <a:pt x="183" y="96"/>
                  </a:lnTo>
                  <a:lnTo>
                    <a:pt x="185" y="111"/>
                  </a:lnTo>
                  <a:lnTo>
                    <a:pt x="190" y="125"/>
                  </a:lnTo>
                  <a:lnTo>
                    <a:pt x="198" y="135"/>
                  </a:lnTo>
                  <a:lnTo>
                    <a:pt x="208" y="144"/>
                  </a:lnTo>
                  <a:lnTo>
                    <a:pt x="220" y="155"/>
                  </a:lnTo>
                  <a:lnTo>
                    <a:pt x="232" y="167"/>
                  </a:lnTo>
                  <a:lnTo>
                    <a:pt x="241" y="180"/>
                  </a:lnTo>
                  <a:lnTo>
                    <a:pt x="245" y="188"/>
                  </a:lnTo>
                  <a:lnTo>
                    <a:pt x="245" y="192"/>
                  </a:lnTo>
                  <a:lnTo>
                    <a:pt x="232" y="184"/>
                  </a:lnTo>
                  <a:lnTo>
                    <a:pt x="209" y="170"/>
                  </a:lnTo>
                  <a:lnTo>
                    <a:pt x="189" y="162"/>
                  </a:lnTo>
                  <a:lnTo>
                    <a:pt x="164" y="153"/>
                  </a:lnTo>
                  <a:lnTo>
                    <a:pt x="133" y="143"/>
                  </a:lnTo>
                  <a:lnTo>
                    <a:pt x="124" y="140"/>
                  </a:lnTo>
                  <a:lnTo>
                    <a:pt x="118" y="135"/>
                  </a:lnTo>
                  <a:lnTo>
                    <a:pt x="109" y="128"/>
                  </a:lnTo>
                  <a:lnTo>
                    <a:pt x="101" y="122"/>
                  </a:lnTo>
                  <a:lnTo>
                    <a:pt x="79" y="112"/>
                  </a:lnTo>
                  <a:lnTo>
                    <a:pt x="49" y="102"/>
                  </a:lnTo>
                  <a:lnTo>
                    <a:pt x="32" y="97"/>
                  </a:lnTo>
                  <a:lnTo>
                    <a:pt x="21" y="89"/>
                  </a:lnTo>
                  <a:lnTo>
                    <a:pt x="14" y="79"/>
                  </a:lnTo>
                  <a:lnTo>
                    <a:pt x="6" y="64"/>
                  </a:lnTo>
                  <a:lnTo>
                    <a:pt x="0" y="48"/>
                  </a:lnTo>
                  <a:lnTo>
                    <a:pt x="0" y="36"/>
                  </a:lnTo>
                  <a:lnTo>
                    <a:pt x="5" y="19"/>
                  </a:lnTo>
                  <a:lnTo>
                    <a:pt x="6" y="6"/>
                  </a:lnTo>
                  <a:lnTo>
                    <a:pt x="6" y="0"/>
                  </a:lnTo>
                </a:path>
              </a:pathLst>
            </a:custGeom>
            <a:noFill/>
            <a:ln w="0">
              <a:solidFill>
                <a:srgbClr val="800000"/>
              </a:solidFill>
              <a:round/>
              <a:headEnd/>
              <a:tailEnd/>
            </a:ln>
          </p:spPr>
          <p:txBody>
            <a:bodyPr/>
            <a:lstStyle/>
            <a:p>
              <a:endParaRPr lang="ru-RU"/>
            </a:p>
          </p:txBody>
        </p:sp>
        <p:sp>
          <p:nvSpPr>
            <p:cNvPr id="26259" name="Freeform 63"/>
            <p:cNvSpPr>
              <a:spLocks/>
            </p:cNvSpPr>
            <p:nvPr/>
          </p:nvSpPr>
          <p:spPr bwMode="auto">
            <a:xfrm>
              <a:off x="1230" y="1277"/>
              <a:ext cx="51" cy="49"/>
            </a:xfrm>
            <a:custGeom>
              <a:avLst/>
              <a:gdLst>
                <a:gd name="T0" fmla="*/ 134 w 155"/>
                <a:gd name="T1" fmla="*/ 0 h 145"/>
                <a:gd name="T2" fmla="*/ 131 w 155"/>
                <a:gd name="T3" fmla="*/ 8 h 145"/>
                <a:gd name="T4" fmla="*/ 131 w 155"/>
                <a:gd name="T5" fmla="*/ 15 h 145"/>
                <a:gd name="T6" fmla="*/ 131 w 155"/>
                <a:gd name="T7" fmla="*/ 21 h 145"/>
                <a:gd name="T8" fmla="*/ 133 w 155"/>
                <a:gd name="T9" fmla="*/ 36 h 145"/>
                <a:gd name="T10" fmla="*/ 137 w 155"/>
                <a:gd name="T11" fmla="*/ 52 h 145"/>
                <a:gd name="T12" fmla="*/ 138 w 155"/>
                <a:gd name="T13" fmla="*/ 66 h 145"/>
                <a:gd name="T14" fmla="*/ 144 w 155"/>
                <a:gd name="T15" fmla="*/ 79 h 145"/>
                <a:gd name="T16" fmla="*/ 151 w 155"/>
                <a:gd name="T17" fmla="*/ 92 h 145"/>
                <a:gd name="T18" fmla="*/ 155 w 155"/>
                <a:gd name="T19" fmla="*/ 102 h 145"/>
                <a:gd name="T20" fmla="*/ 155 w 155"/>
                <a:gd name="T21" fmla="*/ 108 h 145"/>
                <a:gd name="T22" fmla="*/ 153 w 155"/>
                <a:gd name="T23" fmla="*/ 111 h 145"/>
                <a:gd name="T24" fmla="*/ 147 w 155"/>
                <a:gd name="T25" fmla="*/ 115 h 145"/>
                <a:gd name="T26" fmla="*/ 137 w 155"/>
                <a:gd name="T27" fmla="*/ 117 h 145"/>
                <a:gd name="T28" fmla="*/ 122 w 155"/>
                <a:gd name="T29" fmla="*/ 116 h 145"/>
                <a:gd name="T30" fmla="*/ 109 w 155"/>
                <a:gd name="T31" fmla="*/ 116 h 145"/>
                <a:gd name="T32" fmla="*/ 101 w 155"/>
                <a:gd name="T33" fmla="*/ 119 h 145"/>
                <a:gd name="T34" fmla="*/ 93 w 155"/>
                <a:gd name="T35" fmla="*/ 125 h 145"/>
                <a:gd name="T36" fmla="*/ 84 w 155"/>
                <a:gd name="T37" fmla="*/ 130 h 145"/>
                <a:gd name="T38" fmla="*/ 73 w 155"/>
                <a:gd name="T39" fmla="*/ 138 h 145"/>
                <a:gd name="T40" fmla="*/ 60 w 155"/>
                <a:gd name="T41" fmla="*/ 145 h 145"/>
                <a:gd name="T42" fmla="*/ 59 w 155"/>
                <a:gd name="T43" fmla="*/ 136 h 145"/>
                <a:gd name="T44" fmla="*/ 54 w 155"/>
                <a:gd name="T45" fmla="*/ 128 h 145"/>
                <a:gd name="T46" fmla="*/ 49 w 155"/>
                <a:gd name="T47" fmla="*/ 122 h 145"/>
                <a:gd name="T48" fmla="*/ 40 w 155"/>
                <a:gd name="T49" fmla="*/ 117 h 145"/>
                <a:gd name="T50" fmla="*/ 30 w 155"/>
                <a:gd name="T51" fmla="*/ 113 h 145"/>
                <a:gd name="T52" fmla="*/ 18 w 155"/>
                <a:gd name="T53" fmla="*/ 107 h 145"/>
                <a:gd name="T54" fmla="*/ 10 w 155"/>
                <a:gd name="T55" fmla="*/ 99 h 145"/>
                <a:gd name="T56" fmla="*/ 5 w 155"/>
                <a:gd name="T57" fmla="*/ 91 h 145"/>
                <a:gd name="T58" fmla="*/ 0 w 155"/>
                <a:gd name="T59" fmla="*/ 81 h 14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5"/>
                <a:gd name="T91" fmla="*/ 0 h 145"/>
                <a:gd name="T92" fmla="*/ 155 w 155"/>
                <a:gd name="T93" fmla="*/ 145 h 14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5" h="145">
                  <a:moveTo>
                    <a:pt x="134" y="0"/>
                  </a:moveTo>
                  <a:lnTo>
                    <a:pt x="131" y="8"/>
                  </a:lnTo>
                  <a:lnTo>
                    <a:pt x="131" y="15"/>
                  </a:lnTo>
                  <a:lnTo>
                    <a:pt x="131" y="21"/>
                  </a:lnTo>
                  <a:lnTo>
                    <a:pt x="133" y="36"/>
                  </a:lnTo>
                  <a:lnTo>
                    <a:pt x="137" y="52"/>
                  </a:lnTo>
                  <a:lnTo>
                    <a:pt x="138" y="66"/>
                  </a:lnTo>
                  <a:lnTo>
                    <a:pt x="144" y="79"/>
                  </a:lnTo>
                  <a:lnTo>
                    <a:pt x="151" y="92"/>
                  </a:lnTo>
                  <a:lnTo>
                    <a:pt x="155" y="102"/>
                  </a:lnTo>
                  <a:lnTo>
                    <a:pt x="155" y="108"/>
                  </a:lnTo>
                  <a:lnTo>
                    <a:pt x="153" y="111"/>
                  </a:lnTo>
                  <a:lnTo>
                    <a:pt x="147" y="115"/>
                  </a:lnTo>
                  <a:lnTo>
                    <a:pt x="137" y="117"/>
                  </a:lnTo>
                  <a:lnTo>
                    <a:pt x="122" y="116"/>
                  </a:lnTo>
                  <a:lnTo>
                    <a:pt x="109" y="116"/>
                  </a:lnTo>
                  <a:lnTo>
                    <a:pt x="101" y="119"/>
                  </a:lnTo>
                  <a:lnTo>
                    <a:pt x="93" y="125"/>
                  </a:lnTo>
                  <a:lnTo>
                    <a:pt x="84" y="130"/>
                  </a:lnTo>
                  <a:lnTo>
                    <a:pt x="73" y="138"/>
                  </a:lnTo>
                  <a:lnTo>
                    <a:pt x="60" y="145"/>
                  </a:lnTo>
                  <a:lnTo>
                    <a:pt x="59" y="136"/>
                  </a:lnTo>
                  <a:lnTo>
                    <a:pt x="54" y="128"/>
                  </a:lnTo>
                  <a:lnTo>
                    <a:pt x="49" y="122"/>
                  </a:lnTo>
                  <a:lnTo>
                    <a:pt x="40" y="117"/>
                  </a:lnTo>
                  <a:lnTo>
                    <a:pt x="30" y="113"/>
                  </a:lnTo>
                  <a:lnTo>
                    <a:pt x="18" y="107"/>
                  </a:lnTo>
                  <a:lnTo>
                    <a:pt x="10" y="99"/>
                  </a:lnTo>
                  <a:lnTo>
                    <a:pt x="5" y="91"/>
                  </a:lnTo>
                  <a:lnTo>
                    <a:pt x="0" y="81"/>
                  </a:lnTo>
                </a:path>
              </a:pathLst>
            </a:custGeom>
            <a:noFill/>
            <a:ln w="0">
              <a:solidFill>
                <a:srgbClr val="800000"/>
              </a:solidFill>
              <a:round/>
              <a:headEnd/>
              <a:tailEnd/>
            </a:ln>
          </p:spPr>
          <p:txBody>
            <a:bodyPr/>
            <a:lstStyle/>
            <a:p>
              <a:endParaRPr lang="ru-RU"/>
            </a:p>
          </p:txBody>
        </p:sp>
        <p:sp>
          <p:nvSpPr>
            <p:cNvPr id="26260" name="Freeform 64"/>
            <p:cNvSpPr>
              <a:spLocks/>
            </p:cNvSpPr>
            <p:nvPr/>
          </p:nvSpPr>
          <p:spPr bwMode="auto">
            <a:xfrm>
              <a:off x="1276" y="1278"/>
              <a:ext cx="34" cy="37"/>
            </a:xfrm>
            <a:custGeom>
              <a:avLst/>
              <a:gdLst>
                <a:gd name="T0" fmla="*/ 102 w 102"/>
                <a:gd name="T1" fmla="*/ 14 h 110"/>
                <a:gd name="T2" fmla="*/ 93 w 102"/>
                <a:gd name="T3" fmla="*/ 21 h 110"/>
                <a:gd name="T4" fmla="*/ 85 w 102"/>
                <a:gd name="T5" fmla="*/ 32 h 110"/>
                <a:gd name="T6" fmla="*/ 77 w 102"/>
                <a:gd name="T7" fmla="*/ 44 h 110"/>
                <a:gd name="T8" fmla="*/ 70 w 102"/>
                <a:gd name="T9" fmla="*/ 62 h 110"/>
                <a:gd name="T10" fmla="*/ 61 w 102"/>
                <a:gd name="T11" fmla="*/ 80 h 110"/>
                <a:gd name="T12" fmla="*/ 52 w 102"/>
                <a:gd name="T13" fmla="*/ 94 h 110"/>
                <a:gd name="T14" fmla="*/ 43 w 102"/>
                <a:gd name="T15" fmla="*/ 105 h 110"/>
                <a:gd name="T16" fmla="*/ 34 w 102"/>
                <a:gd name="T17" fmla="*/ 110 h 110"/>
                <a:gd name="T18" fmla="*/ 32 w 102"/>
                <a:gd name="T19" fmla="*/ 96 h 110"/>
                <a:gd name="T20" fmla="*/ 26 w 102"/>
                <a:gd name="T21" fmla="*/ 84 h 110"/>
                <a:gd name="T22" fmla="*/ 18 w 102"/>
                <a:gd name="T23" fmla="*/ 72 h 110"/>
                <a:gd name="T24" fmla="*/ 12 w 102"/>
                <a:gd name="T25" fmla="*/ 59 h 110"/>
                <a:gd name="T26" fmla="*/ 6 w 102"/>
                <a:gd name="T27" fmla="*/ 45 h 110"/>
                <a:gd name="T28" fmla="*/ 4 w 102"/>
                <a:gd name="T29" fmla="*/ 32 h 110"/>
                <a:gd name="T30" fmla="*/ 1 w 102"/>
                <a:gd name="T31" fmla="*/ 17 h 110"/>
                <a:gd name="T32" fmla="*/ 0 w 102"/>
                <a:gd name="T33" fmla="*/ 12 h 110"/>
                <a:gd name="T34" fmla="*/ 0 w 102"/>
                <a:gd name="T35" fmla="*/ 6 h 110"/>
                <a:gd name="T36" fmla="*/ 3 w 102"/>
                <a:gd name="T37" fmla="*/ 0 h 1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2"/>
                <a:gd name="T58" fmla="*/ 0 h 110"/>
                <a:gd name="T59" fmla="*/ 102 w 102"/>
                <a:gd name="T60" fmla="*/ 110 h 11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2" h="110">
                  <a:moveTo>
                    <a:pt x="102" y="14"/>
                  </a:moveTo>
                  <a:lnTo>
                    <a:pt x="93" y="21"/>
                  </a:lnTo>
                  <a:lnTo>
                    <a:pt x="85" y="32"/>
                  </a:lnTo>
                  <a:lnTo>
                    <a:pt x="77" y="44"/>
                  </a:lnTo>
                  <a:lnTo>
                    <a:pt x="70" y="62"/>
                  </a:lnTo>
                  <a:lnTo>
                    <a:pt x="61" y="80"/>
                  </a:lnTo>
                  <a:lnTo>
                    <a:pt x="52" y="94"/>
                  </a:lnTo>
                  <a:lnTo>
                    <a:pt x="43" y="105"/>
                  </a:lnTo>
                  <a:lnTo>
                    <a:pt x="34" y="110"/>
                  </a:lnTo>
                  <a:lnTo>
                    <a:pt x="32" y="96"/>
                  </a:lnTo>
                  <a:lnTo>
                    <a:pt x="26" y="84"/>
                  </a:lnTo>
                  <a:lnTo>
                    <a:pt x="18" y="72"/>
                  </a:lnTo>
                  <a:lnTo>
                    <a:pt x="12" y="59"/>
                  </a:lnTo>
                  <a:lnTo>
                    <a:pt x="6" y="45"/>
                  </a:lnTo>
                  <a:lnTo>
                    <a:pt x="4" y="32"/>
                  </a:lnTo>
                  <a:lnTo>
                    <a:pt x="1" y="17"/>
                  </a:lnTo>
                  <a:lnTo>
                    <a:pt x="0" y="12"/>
                  </a:lnTo>
                  <a:lnTo>
                    <a:pt x="0" y="6"/>
                  </a:lnTo>
                  <a:lnTo>
                    <a:pt x="3" y="0"/>
                  </a:lnTo>
                </a:path>
              </a:pathLst>
            </a:custGeom>
            <a:noFill/>
            <a:ln w="0">
              <a:solidFill>
                <a:srgbClr val="000000"/>
              </a:solidFill>
              <a:round/>
              <a:headEnd/>
              <a:tailEnd/>
            </a:ln>
          </p:spPr>
          <p:txBody>
            <a:bodyPr/>
            <a:lstStyle/>
            <a:p>
              <a:endParaRPr lang="ru-RU"/>
            </a:p>
          </p:txBody>
        </p:sp>
        <p:sp>
          <p:nvSpPr>
            <p:cNvPr id="26261" name="Freeform 65"/>
            <p:cNvSpPr>
              <a:spLocks/>
            </p:cNvSpPr>
            <p:nvPr/>
          </p:nvSpPr>
          <p:spPr bwMode="auto">
            <a:xfrm>
              <a:off x="972" y="1283"/>
              <a:ext cx="343" cy="244"/>
            </a:xfrm>
            <a:custGeom>
              <a:avLst/>
              <a:gdLst>
                <a:gd name="T0" fmla="*/ 1013 w 1028"/>
                <a:gd name="T1" fmla="*/ 12 h 731"/>
                <a:gd name="T2" fmla="*/ 987 w 1028"/>
                <a:gd name="T3" fmla="*/ 62 h 731"/>
                <a:gd name="T4" fmla="*/ 961 w 1028"/>
                <a:gd name="T5" fmla="*/ 103 h 731"/>
                <a:gd name="T6" fmla="*/ 900 w 1028"/>
                <a:gd name="T7" fmla="*/ 131 h 731"/>
                <a:gd name="T8" fmla="*/ 860 w 1028"/>
                <a:gd name="T9" fmla="*/ 162 h 731"/>
                <a:gd name="T10" fmla="*/ 854 w 1028"/>
                <a:gd name="T11" fmla="*/ 200 h 731"/>
                <a:gd name="T12" fmla="*/ 828 w 1028"/>
                <a:gd name="T13" fmla="*/ 231 h 731"/>
                <a:gd name="T14" fmla="*/ 782 w 1028"/>
                <a:gd name="T15" fmla="*/ 258 h 731"/>
                <a:gd name="T16" fmla="*/ 764 w 1028"/>
                <a:gd name="T17" fmla="*/ 314 h 731"/>
                <a:gd name="T18" fmla="*/ 746 w 1028"/>
                <a:gd name="T19" fmla="*/ 363 h 731"/>
                <a:gd name="T20" fmla="*/ 723 w 1028"/>
                <a:gd name="T21" fmla="*/ 412 h 731"/>
                <a:gd name="T22" fmla="*/ 723 w 1028"/>
                <a:gd name="T23" fmla="*/ 470 h 731"/>
                <a:gd name="T24" fmla="*/ 778 w 1028"/>
                <a:gd name="T25" fmla="*/ 556 h 731"/>
                <a:gd name="T26" fmla="*/ 803 w 1028"/>
                <a:gd name="T27" fmla="*/ 619 h 731"/>
                <a:gd name="T28" fmla="*/ 828 w 1028"/>
                <a:gd name="T29" fmla="*/ 671 h 731"/>
                <a:gd name="T30" fmla="*/ 867 w 1028"/>
                <a:gd name="T31" fmla="*/ 697 h 731"/>
                <a:gd name="T32" fmla="*/ 813 w 1028"/>
                <a:gd name="T33" fmla="*/ 686 h 731"/>
                <a:gd name="T34" fmla="*/ 754 w 1028"/>
                <a:gd name="T35" fmla="*/ 686 h 731"/>
                <a:gd name="T36" fmla="*/ 716 w 1028"/>
                <a:gd name="T37" fmla="*/ 710 h 731"/>
                <a:gd name="T38" fmla="*/ 700 w 1028"/>
                <a:gd name="T39" fmla="*/ 727 h 731"/>
                <a:gd name="T40" fmla="*/ 709 w 1028"/>
                <a:gd name="T41" fmla="*/ 677 h 731"/>
                <a:gd name="T42" fmla="*/ 684 w 1028"/>
                <a:gd name="T43" fmla="*/ 714 h 731"/>
                <a:gd name="T44" fmla="*/ 640 w 1028"/>
                <a:gd name="T45" fmla="*/ 709 h 731"/>
                <a:gd name="T46" fmla="*/ 581 w 1028"/>
                <a:gd name="T47" fmla="*/ 705 h 731"/>
                <a:gd name="T48" fmla="*/ 612 w 1028"/>
                <a:gd name="T49" fmla="*/ 681 h 731"/>
                <a:gd name="T50" fmla="*/ 633 w 1028"/>
                <a:gd name="T51" fmla="*/ 631 h 731"/>
                <a:gd name="T52" fmla="*/ 629 w 1028"/>
                <a:gd name="T53" fmla="*/ 564 h 731"/>
                <a:gd name="T54" fmla="*/ 626 w 1028"/>
                <a:gd name="T55" fmla="*/ 506 h 731"/>
                <a:gd name="T56" fmla="*/ 630 w 1028"/>
                <a:gd name="T57" fmla="*/ 450 h 731"/>
                <a:gd name="T58" fmla="*/ 634 w 1028"/>
                <a:gd name="T59" fmla="*/ 414 h 731"/>
                <a:gd name="T60" fmla="*/ 631 w 1028"/>
                <a:gd name="T61" fmla="*/ 361 h 731"/>
                <a:gd name="T62" fmla="*/ 654 w 1028"/>
                <a:gd name="T63" fmla="*/ 318 h 731"/>
                <a:gd name="T64" fmla="*/ 651 w 1028"/>
                <a:gd name="T65" fmla="*/ 280 h 731"/>
                <a:gd name="T66" fmla="*/ 594 w 1028"/>
                <a:gd name="T67" fmla="*/ 239 h 731"/>
                <a:gd name="T68" fmla="*/ 524 w 1028"/>
                <a:gd name="T69" fmla="*/ 217 h 731"/>
                <a:gd name="T70" fmla="*/ 465 w 1028"/>
                <a:gd name="T71" fmla="*/ 194 h 731"/>
                <a:gd name="T72" fmla="*/ 421 w 1028"/>
                <a:gd name="T73" fmla="*/ 156 h 731"/>
                <a:gd name="T74" fmla="*/ 375 w 1028"/>
                <a:gd name="T75" fmla="*/ 123 h 731"/>
                <a:gd name="T76" fmla="*/ 316 w 1028"/>
                <a:gd name="T77" fmla="*/ 112 h 731"/>
                <a:gd name="T78" fmla="*/ 246 w 1028"/>
                <a:gd name="T79" fmla="*/ 118 h 731"/>
                <a:gd name="T80" fmla="*/ 178 w 1028"/>
                <a:gd name="T81" fmla="*/ 126 h 731"/>
                <a:gd name="T82" fmla="*/ 123 w 1028"/>
                <a:gd name="T83" fmla="*/ 107 h 731"/>
                <a:gd name="T84" fmla="*/ 80 w 1028"/>
                <a:gd name="T85" fmla="*/ 75 h 731"/>
                <a:gd name="T86" fmla="*/ 26 w 1028"/>
                <a:gd name="T87" fmla="*/ 58 h 731"/>
                <a:gd name="T88" fmla="*/ 4 w 1028"/>
                <a:gd name="T89" fmla="*/ 43 h 73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28"/>
                <a:gd name="T136" fmla="*/ 0 h 731"/>
                <a:gd name="T137" fmla="*/ 1028 w 1028"/>
                <a:gd name="T138" fmla="*/ 731 h 73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28" h="731">
                  <a:moveTo>
                    <a:pt x="1028" y="0"/>
                  </a:moveTo>
                  <a:lnTo>
                    <a:pt x="1020" y="5"/>
                  </a:lnTo>
                  <a:lnTo>
                    <a:pt x="1013" y="12"/>
                  </a:lnTo>
                  <a:lnTo>
                    <a:pt x="1004" y="23"/>
                  </a:lnTo>
                  <a:lnTo>
                    <a:pt x="996" y="39"/>
                  </a:lnTo>
                  <a:lnTo>
                    <a:pt x="987" y="62"/>
                  </a:lnTo>
                  <a:lnTo>
                    <a:pt x="980" y="80"/>
                  </a:lnTo>
                  <a:lnTo>
                    <a:pt x="971" y="93"/>
                  </a:lnTo>
                  <a:lnTo>
                    <a:pt x="961" y="103"/>
                  </a:lnTo>
                  <a:lnTo>
                    <a:pt x="942" y="114"/>
                  </a:lnTo>
                  <a:lnTo>
                    <a:pt x="922" y="123"/>
                  </a:lnTo>
                  <a:lnTo>
                    <a:pt x="900" y="131"/>
                  </a:lnTo>
                  <a:lnTo>
                    <a:pt x="884" y="140"/>
                  </a:lnTo>
                  <a:lnTo>
                    <a:pt x="869" y="151"/>
                  </a:lnTo>
                  <a:lnTo>
                    <a:pt x="860" y="162"/>
                  </a:lnTo>
                  <a:lnTo>
                    <a:pt x="857" y="170"/>
                  </a:lnTo>
                  <a:lnTo>
                    <a:pt x="855" y="181"/>
                  </a:lnTo>
                  <a:lnTo>
                    <a:pt x="854" y="200"/>
                  </a:lnTo>
                  <a:lnTo>
                    <a:pt x="850" y="212"/>
                  </a:lnTo>
                  <a:lnTo>
                    <a:pt x="843" y="221"/>
                  </a:lnTo>
                  <a:lnTo>
                    <a:pt x="828" y="231"/>
                  </a:lnTo>
                  <a:lnTo>
                    <a:pt x="813" y="238"/>
                  </a:lnTo>
                  <a:lnTo>
                    <a:pt x="795" y="248"/>
                  </a:lnTo>
                  <a:lnTo>
                    <a:pt x="782" y="258"/>
                  </a:lnTo>
                  <a:lnTo>
                    <a:pt x="775" y="271"/>
                  </a:lnTo>
                  <a:lnTo>
                    <a:pt x="770" y="295"/>
                  </a:lnTo>
                  <a:lnTo>
                    <a:pt x="764" y="314"/>
                  </a:lnTo>
                  <a:lnTo>
                    <a:pt x="758" y="339"/>
                  </a:lnTo>
                  <a:lnTo>
                    <a:pt x="754" y="351"/>
                  </a:lnTo>
                  <a:lnTo>
                    <a:pt x="746" y="363"/>
                  </a:lnTo>
                  <a:lnTo>
                    <a:pt x="735" y="378"/>
                  </a:lnTo>
                  <a:lnTo>
                    <a:pt x="727" y="395"/>
                  </a:lnTo>
                  <a:lnTo>
                    <a:pt x="723" y="412"/>
                  </a:lnTo>
                  <a:lnTo>
                    <a:pt x="721" y="430"/>
                  </a:lnTo>
                  <a:lnTo>
                    <a:pt x="721" y="449"/>
                  </a:lnTo>
                  <a:lnTo>
                    <a:pt x="723" y="470"/>
                  </a:lnTo>
                  <a:lnTo>
                    <a:pt x="742" y="502"/>
                  </a:lnTo>
                  <a:lnTo>
                    <a:pt x="763" y="531"/>
                  </a:lnTo>
                  <a:lnTo>
                    <a:pt x="778" y="556"/>
                  </a:lnTo>
                  <a:lnTo>
                    <a:pt x="789" y="575"/>
                  </a:lnTo>
                  <a:lnTo>
                    <a:pt x="797" y="597"/>
                  </a:lnTo>
                  <a:lnTo>
                    <a:pt x="803" y="619"/>
                  </a:lnTo>
                  <a:lnTo>
                    <a:pt x="811" y="641"/>
                  </a:lnTo>
                  <a:lnTo>
                    <a:pt x="823" y="664"/>
                  </a:lnTo>
                  <a:lnTo>
                    <a:pt x="828" y="671"/>
                  </a:lnTo>
                  <a:lnTo>
                    <a:pt x="836" y="678"/>
                  </a:lnTo>
                  <a:lnTo>
                    <a:pt x="850" y="689"/>
                  </a:lnTo>
                  <a:lnTo>
                    <a:pt x="867" y="697"/>
                  </a:lnTo>
                  <a:lnTo>
                    <a:pt x="850" y="694"/>
                  </a:lnTo>
                  <a:lnTo>
                    <a:pt x="829" y="689"/>
                  </a:lnTo>
                  <a:lnTo>
                    <a:pt x="813" y="686"/>
                  </a:lnTo>
                  <a:lnTo>
                    <a:pt x="793" y="685"/>
                  </a:lnTo>
                  <a:lnTo>
                    <a:pt x="775" y="684"/>
                  </a:lnTo>
                  <a:lnTo>
                    <a:pt x="754" y="686"/>
                  </a:lnTo>
                  <a:lnTo>
                    <a:pt x="741" y="690"/>
                  </a:lnTo>
                  <a:lnTo>
                    <a:pt x="726" y="699"/>
                  </a:lnTo>
                  <a:lnTo>
                    <a:pt x="716" y="710"/>
                  </a:lnTo>
                  <a:lnTo>
                    <a:pt x="708" y="722"/>
                  </a:lnTo>
                  <a:lnTo>
                    <a:pt x="700" y="731"/>
                  </a:lnTo>
                  <a:lnTo>
                    <a:pt x="700" y="727"/>
                  </a:lnTo>
                  <a:lnTo>
                    <a:pt x="702" y="711"/>
                  </a:lnTo>
                  <a:lnTo>
                    <a:pt x="704" y="697"/>
                  </a:lnTo>
                  <a:lnTo>
                    <a:pt x="709" y="677"/>
                  </a:lnTo>
                  <a:lnTo>
                    <a:pt x="700" y="697"/>
                  </a:lnTo>
                  <a:lnTo>
                    <a:pt x="692" y="708"/>
                  </a:lnTo>
                  <a:lnTo>
                    <a:pt x="684" y="714"/>
                  </a:lnTo>
                  <a:lnTo>
                    <a:pt x="673" y="716"/>
                  </a:lnTo>
                  <a:lnTo>
                    <a:pt x="658" y="714"/>
                  </a:lnTo>
                  <a:lnTo>
                    <a:pt x="640" y="709"/>
                  </a:lnTo>
                  <a:lnTo>
                    <a:pt x="621" y="705"/>
                  </a:lnTo>
                  <a:lnTo>
                    <a:pt x="600" y="704"/>
                  </a:lnTo>
                  <a:lnTo>
                    <a:pt x="581" y="705"/>
                  </a:lnTo>
                  <a:lnTo>
                    <a:pt x="563" y="710"/>
                  </a:lnTo>
                  <a:lnTo>
                    <a:pt x="598" y="690"/>
                  </a:lnTo>
                  <a:lnTo>
                    <a:pt x="612" y="681"/>
                  </a:lnTo>
                  <a:lnTo>
                    <a:pt x="622" y="667"/>
                  </a:lnTo>
                  <a:lnTo>
                    <a:pt x="629" y="652"/>
                  </a:lnTo>
                  <a:lnTo>
                    <a:pt x="633" y="631"/>
                  </a:lnTo>
                  <a:lnTo>
                    <a:pt x="634" y="602"/>
                  </a:lnTo>
                  <a:lnTo>
                    <a:pt x="632" y="581"/>
                  </a:lnTo>
                  <a:lnTo>
                    <a:pt x="629" y="564"/>
                  </a:lnTo>
                  <a:lnTo>
                    <a:pt x="625" y="543"/>
                  </a:lnTo>
                  <a:lnTo>
                    <a:pt x="625" y="527"/>
                  </a:lnTo>
                  <a:lnTo>
                    <a:pt x="626" y="506"/>
                  </a:lnTo>
                  <a:lnTo>
                    <a:pt x="625" y="482"/>
                  </a:lnTo>
                  <a:lnTo>
                    <a:pt x="626" y="466"/>
                  </a:lnTo>
                  <a:lnTo>
                    <a:pt x="630" y="450"/>
                  </a:lnTo>
                  <a:lnTo>
                    <a:pt x="636" y="436"/>
                  </a:lnTo>
                  <a:lnTo>
                    <a:pt x="637" y="426"/>
                  </a:lnTo>
                  <a:lnTo>
                    <a:pt x="634" y="414"/>
                  </a:lnTo>
                  <a:lnTo>
                    <a:pt x="629" y="397"/>
                  </a:lnTo>
                  <a:lnTo>
                    <a:pt x="629" y="381"/>
                  </a:lnTo>
                  <a:lnTo>
                    <a:pt x="631" y="361"/>
                  </a:lnTo>
                  <a:lnTo>
                    <a:pt x="637" y="345"/>
                  </a:lnTo>
                  <a:lnTo>
                    <a:pt x="646" y="331"/>
                  </a:lnTo>
                  <a:lnTo>
                    <a:pt x="654" y="318"/>
                  </a:lnTo>
                  <a:lnTo>
                    <a:pt x="657" y="306"/>
                  </a:lnTo>
                  <a:lnTo>
                    <a:pt x="656" y="293"/>
                  </a:lnTo>
                  <a:lnTo>
                    <a:pt x="651" y="280"/>
                  </a:lnTo>
                  <a:lnTo>
                    <a:pt x="641" y="269"/>
                  </a:lnTo>
                  <a:lnTo>
                    <a:pt x="619" y="254"/>
                  </a:lnTo>
                  <a:lnTo>
                    <a:pt x="594" y="239"/>
                  </a:lnTo>
                  <a:lnTo>
                    <a:pt x="567" y="227"/>
                  </a:lnTo>
                  <a:lnTo>
                    <a:pt x="544" y="221"/>
                  </a:lnTo>
                  <a:lnTo>
                    <a:pt x="524" y="217"/>
                  </a:lnTo>
                  <a:lnTo>
                    <a:pt x="504" y="212"/>
                  </a:lnTo>
                  <a:lnTo>
                    <a:pt x="485" y="204"/>
                  </a:lnTo>
                  <a:lnTo>
                    <a:pt x="465" y="194"/>
                  </a:lnTo>
                  <a:lnTo>
                    <a:pt x="454" y="186"/>
                  </a:lnTo>
                  <a:lnTo>
                    <a:pt x="438" y="172"/>
                  </a:lnTo>
                  <a:lnTo>
                    <a:pt x="421" y="156"/>
                  </a:lnTo>
                  <a:lnTo>
                    <a:pt x="404" y="140"/>
                  </a:lnTo>
                  <a:lnTo>
                    <a:pt x="391" y="130"/>
                  </a:lnTo>
                  <a:lnTo>
                    <a:pt x="375" y="123"/>
                  </a:lnTo>
                  <a:lnTo>
                    <a:pt x="358" y="117"/>
                  </a:lnTo>
                  <a:lnTo>
                    <a:pt x="338" y="114"/>
                  </a:lnTo>
                  <a:lnTo>
                    <a:pt x="316" y="112"/>
                  </a:lnTo>
                  <a:lnTo>
                    <a:pt x="296" y="113"/>
                  </a:lnTo>
                  <a:lnTo>
                    <a:pt x="270" y="115"/>
                  </a:lnTo>
                  <a:lnTo>
                    <a:pt x="246" y="118"/>
                  </a:lnTo>
                  <a:lnTo>
                    <a:pt x="224" y="123"/>
                  </a:lnTo>
                  <a:lnTo>
                    <a:pt x="200" y="126"/>
                  </a:lnTo>
                  <a:lnTo>
                    <a:pt x="178" y="126"/>
                  </a:lnTo>
                  <a:lnTo>
                    <a:pt x="157" y="123"/>
                  </a:lnTo>
                  <a:lnTo>
                    <a:pt x="140" y="117"/>
                  </a:lnTo>
                  <a:lnTo>
                    <a:pt x="123" y="107"/>
                  </a:lnTo>
                  <a:lnTo>
                    <a:pt x="109" y="95"/>
                  </a:lnTo>
                  <a:lnTo>
                    <a:pt x="94" y="84"/>
                  </a:lnTo>
                  <a:lnTo>
                    <a:pt x="80" y="75"/>
                  </a:lnTo>
                  <a:lnTo>
                    <a:pt x="64" y="69"/>
                  </a:lnTo>
                  <a:lnTo>
                    <a:pt x="46" y="64"/>
                  </a:lnTo>
                  <a:lnTo>
                    <a:pt x="26" y="58"/>
                  </a:lnTo>
                  <a:lnTo>
                    <a:pt x="14" y="54"/>
                  </a:lnTo>
                  <a:lnTo>
                    <a:pt x="9" y="48"/>
                  </a:lnTo>
                  <a:lnTo>
                    <a:pt x="4" y="43"/>
                  </a:lnTo>
                  <a:lnTo>
                    <a:pt x="0" y="30"/>
                  </a:lnTo>
                </a:path>
              </a:pathLst>
            </a:custGeom>
            <a:noFill/>
            <a:ln w="0">
              <a:solidFill>
                <a:srgbClr val="800000"/>
              </a:solidFill>
              <a:round/>
              <a:headEnd/>
              <a:tailEnd/>
            </a:ln>
          </p:spPr>
          <p:txBody>
            <a:bodyPr/>
            <a:lstStyle/>
            <a:p>
              <a:endParaRPr lang="ru-RU"/>
            </a:p>
          </p:txBody>
        </p:sp>
        <p:sp>
          <p:nvSpPr>
            <p:cNvPr id="26262" name="Freeform 66"/>
            <p:cNvSpPr>
              <a:spLocks/>
            </p:cNvSpPr>
            <p:nvPr/>
          </p:nvSpPr>
          <p:spPr bwMode="auto">
            <a:xfrm>
              <a:off x="1216" y="1283"/>
              <a:ext cx="30" cy="58"/>
            </a:xfrm>
            <a:custGeom>
              <a:avLst/>
              <a:gdLst>
                <a:gd name="T0" fmla="*/ 33 w 88"/>
                <a:gd name="T1" fmla="*/ 66 h 174"/>
                <a:gd name="T2" fmla="*/ 36 w 88"/>
                <a:gd name="T3" fmla="*/ 75 h 174"/>
                <a:gd name="T4" fmla="*/ 43 w 88"/>
                <a:gd name="T5" fmla="*/ 86 h 174"/>
                <a:gd name="T6" fmla="*/ 50 w 88"/>
                <a:gd name="T7" fmla="*/ 93 h 174"/>
                <a:gd name="T8" fmla="*/ 62 w 88"/>
                <a:gd name="T9" fmla="*/ 101 h 174"/>
                <a:gd name="T10" fmla="*/ 74 w 88"/>
                <a:gd name="T11" fmla="*/ 108 h 174"/>
                <a:gd name="T12" fmla="*/ 82 w 88"/>
                <a:gd name="T13" fmla="*/ 114 h 174"/>
                <a:gd name="T14" fmla="*/ 88 w 88"/>
                <a:gd name="T15" fmla="*/ 124 h 174"/>
                <a:gd name="T16" fmla="*/ 88 w 88"/>
                <a:gd name="T17" fmla="*/ 126 h 174"/>
                <a:gd name="T18" fmla="*/ 87 w 88"/>
                <a:gd name="T19" fmla="*/ 129 h 174"/>
                <a:gd name="T20" fmla="*/ 76 w 88"/>
                <a:gd name="T21" fmla="*/ 132 h 174"/>
                <a:gd name="T22" fmla="*/ 60 w 88"/>
                <a:gd name="T23" fmla="*/ 135 h 174"/>
                <a:gd name="T24" fmla="*/ 48 w 88"/>
                <a:gd name="T25" fmla="*/ 138 h 174"/>
                <a:gd name="T26" fmla="*/ 39 w 88"/>
                <a:gd name="T27" fmla="*/ 143 h 174"/>
                <a:gd name="T28" fmla="*/ 33 w 88"/>
                <a:gd name="T29" fmla="*/ 149 h 174"/>
                <a:gd name="T30" fmla="*/ 28 w 88"/>
                <a:gd name="T31" fmla="*/ 159 h 174"/>
                <a:gd name="T32" fmla="*/ 25 w 88"/>
                <a:gd name="T33" fmla="*/ 174 h 174"/>
                <a:gd name="T34" fmla="*/ 24 w 88"/>
                <a:gd name="T35" fmla="*/ 149 h 174"/>
                <a:gd name="T36" fmla="*/ 22 w 88"/>
                <a:gd name="T37" fmla="*/ 144 h 174"/>
                <a:gd name="T38" fmla="*/ 20 w 88"/>
                <a:gd name="T39" fmla="*/ 137 h 174"/>
                <a:gd name="T40" fmla="*/ 13 w 88"/>
                <a:gd name="T41" fmla="*/ 127 h 174"/>
                <a:gd name="T42" fmla="*/ 4 w 88"/>
                <a:gd name="T43" fmla="*/ 112 h 174"/>
                <a:gd name="T44" fmla="*/ 0 w 88"/>
                <a:gd name="T45" fmla="*/ 92 h 174"/>
                <a:gd name="T46" fmla="*/ 0 w 88"/>
                <a:gd name="T47" fmla="*/ 74 h 174"/>
                <a:gd name="T48" fmla="*/ 1 w 88"/>
                <a:gd name="T49" fmla="*/ 57 h 174"/>
                <a:gd name="T50" fmla="*/ 1 w 88"/>
                <a:gd name="T51" fmla="*/ 53 h 174"/>
                <a:gd name="T52" fmla="*/ 3 w 88"/>
                <a:gd name="T53" fmla="*/ 31 h 174"/>
                <a:gd name="T54" fmla="*/ 6 w 88"/>
                <a:gd name="T55" fmla="*/ 20 h 174"/>
                <a:gd name="T56" fmla="*/ 11 w 88"/>
                <a:gd name="T57" fmla="*/ 9 h 174"/>
                <a:gd name="T58" fmla="*/ 17 w 88"/>
                <a:gd name="T59" fmla="*/ 0 h 17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8"/>
                <a:gd name="T91" fmla="*/ 0 h 174"/>
                <a:gd name="T92" fmla="*/ 88 w 88"/>
                <a:gd name="T93" fmla="*/ 174 h 17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8" h="174">
                  <a:moveTo>
                    <a:pt x="33" y="66"/>
                  </a:moveTo>
                  <a:lnTo>
                    <a:pt x="36" y="75"/>
                  </a:lnTo>
                  <a:lnTo>
                    <a:pt x="43" y="86"/>
                  </a:lnTo>
                  <a:lnTo>
                    <a:pt x="50" y="93"/>
                  </a:lnTo>
                  <a:lnTo>
                    <a:pt x="62" y="101"/>
                  </a:lnTo>
                  <a:lnTo>
                    <a:pt x="74" y="108"/>
                  </a:lnTo>
                  <a:lnTo>
                    <a:pt x="82" y="114"/>
                  </a:lnTo>
                  <a:lnTo>
                    <a:pt x="88" y="124"/>
                  </a:lnTo>
                  <a:lnTo>
                    <a:pt x="88" y="126"/>
                  </a:lnTo>
                  <a:lnTo>
                    <a:pt x="87" y="129"/>
                  </a:lnTo>
                  <a:lnTo>
                    <a:pt x="76" y="132"/>
                  </a:lnTo>
                  <a:lnTo>
                    <a:pt x="60" y="135"/>
                  </a:lnTo>
                  <a:lnTo>
                    <a:pt x="48" y="138"/>
                  </a:lnTo>
                  <a:lnTo>
                    <a:pt x="39" y="143"/>
                  </a:lnTo>
                  <a:lnTo>
                    <a:pt x="33" y="149"/>
                  </a:lnTo>
                  <a:lnTo>
                    <a:pt x="28" y="159"/>
                  </a:lnTo>
                  <a:lnTo>
                    <a:pt x="25" y="174"/>
                  </a:lnTo>
                  <a:lnTo>
                    <a:pt x="24" y="149"/>
                  </a:lnTo>
                  <a:lnTo>
                    <a:pt x="22" y="144"/>
                  </a:lnTo>
                  <a:lnTo>
                    <a:pt x="20" y="137"/>
                  </a:lnTo>
                  <a:lnTo>
                    <a:pt x="13" y="127"/>
                  </a:lnTo>
                  <a:lnTo>
                    <a:pt x="4" y="112"/>
                  </a:lnTo>
                  <a:lnTo>
                    <a:pt x="0" y="92"/>
                  </a:lnTo>
                  <a:lnTo>
                    <a:pt x="0" y="74"/>
                  </a:lnTo>
                  <a:lnTo>
                    <a:pt x="1" y="57"/>
                  </a:lnTo>
                  <a:lnTo>
                    <a:pt x="1" y="53"/>
                  </a:lnTo>
                  <a:lnTo>
                    <a:pt x="3" y="31"/>
                  </a:lnTo>
                  <a:lnTo>
                    <a:pt x="6" y="20"/>
                  </a:lnTo>
                  <a:lnTo>
                    <a:pt x="11" y="9"/>
                  </a:lnTo>
                  <a:lnTo>
                    <a:pt x="17" y="0"/>
                  </a:lnTo>
                </a:path>
              </a:pathLst>
            </a:custGeom>
            <a:noFill/>
            <a:ln w="0">
              <a:solidFill>
                <a:srgbClr val="800000"/>
              </a:solidFill>
              <a:round/>
              <a:headEnd/>
              <a:tailEnd/>
            </a:ln>
          </p:spPr>
          <p:txBody>
            <a:bodyPr/>
            <a:lstStyle/>
            <a:p>
              <a:endParaRPr lang="ru-RU"/>
            </a:p>
          </p:txBody>
        </p:sp>
        <p:sp>
          <p:nvSpPr>
            <p:cNvPr id="26263" name="Freeform 67"/>
            <p:cNvSpPr>
              <a:spLocks/>
            </p:cNvSpPr>
            <p:nvPr/>
          </p:nvSpPr>
          <p:spPr bwMode="auto">
            <a:xfrm>
              <a:off x="1204" y="1285"/>
              <a:ext cx="14" cy="40"/>
            </a:xfrm>
            <a:custGeom>
              <a:avLst/>
              <a:gdLst>
                <a:gd name="T0" fmla="*/ 40 w 40"/>
                <a:gd name="T1" fmla="*/ 0 h 119"/>
                <a:gd name="T2" fmla="*/ 36 w 40"/>
                <a:gd name="T3" fmla="*/ 7 h 119"/>
                <a:gd name="T4" fmla="*/ 32 w 40"/>
                <a:gd name="T5" fmla="*/ 17 h 119"/>
                <a:gd name="T6" fmla="*/ 29 w 40"/>
                <a:gd name="T7" fmla="*/ 31 h 119"/>
                <a:gd name="T8" fmla="*/ 27 w 40"/>
                <a:gd name="T9" fmla="*/ 49 h 119"/>
                <a:gd name="T10" fmla="*/ 27 w 40"/>
                <a:gd name="T11" fmla="*/ 49 h 119"/>
                <a:gd name="T12" fmla="*/ 27 w 40"/>
                <a:gd name="T13" fmla="*/ 59 h 119"/>
                <a:gd name="T14" fmla="*/ 25 w 40"/>
                <a:gd name="T15" fmla="*/ 74 h 119"/>
                <a:gd name="T16" fmla="*/ 25 w 40"/>
                <a:gd name="T17" fmla="*/ 90 h 119"/>
                <a:gd name="T18" fmla="*/ 24 w 40"/>
                <a:gd name="T19" fmla="*/ 102 h 119"/>
                <a:gd name="T20" fmla="*/ 19 w 40"/>
                <a:gd name="T21" fmla="*/ 119 h 119"/>
                <a:gd name="T22" fmla="*/ 12 w 40"/>
                <a:gd name="T23" fmla="*/ 107 h 119"/>
                <a:gd name="T24" fmla="*/ 5 w 40"/>
                <a:gd name="T25" fmla="*/ 95 h 119"/>
                <a:gd name="T26" fmla="*/ 2 w 40"/>
                <a:gd name="T27" fmla="*/ 84 h 119"/>
                <a:gd name="T28" fmla="*/ 0 w 40"/>
                <a:gd name="T29" fmla="*/ 70 h 119"/>
                <a:gd name="T30" fmla="*/ 0 w 40"/>
                <a:gd name="T31" fmla="*/ 56 h 119"/>
                <a:gd name="T32" fmla="*/ 0 w 40"/>
                <a:gd name="T33" fmla="*/ 43 h 119"/>
                <a:gd name="T34" fmla="*/ 1 w 40"/>
                <a:gd name="T35" fmla="*/ 38 h 119"/>
                <a:gd name="T36" fmla="*/ 2 w 40"/>
                <a:gd name="T37" fmla="*/ 20 h 119"/>
                <a:gd name="T38" fmla="*/ 4 w 40"/>
                <a:gd name="T39" fmla="*/ 12 h 11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
                <a:gd name="T61" fmla="*/ 0 h 119"/>
                <a:gd name="T62" fmla="*/ 40 w 40"/>
                <a:gd name="T63" fmla="*/ 119 h 11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 h="119">
                  <a:moveTo>
                    <a:pt x="40" y="0"/>
                  </a:moveTo>
                  <a:lnTo>
                    <a:pt x="36" y="7"/>
                  </a:lnTo>
                  <a:lnTo>
                    <a:pt x="32" y="17"/>
                  </a:lnTo>
                  <a:lnTo>
                    <a:pt x="29" y="31"/>
                  </a:lnTo>
                  <a:lnTo>
                    <a:pt x="27" y="49"/>
                  </a:lnTo>
                  <a:lnTo>
                    <a:pt x="27" y="59"/>
                  </a:lnTo>
                  <a:lnTo>
                    <a:pt x="25" y="74"/>
                  </a:lnTo>
                  <a:lnTo>
                    <a:pt x="25" y="90"/>
                  </a:lnTo>
                  <a:lnTo>
                    <a:pt x="24" y="102"/>
                  </a:lnTo>
                  <a:lnTo>
                    <a:pt x="19" y="119"/>
                  </a:lnTo>
                  <a:lnTo>
                    <a:pt x="12" y="107"/>
                  </a:lnTo>
                  <a:lnTo>
                    <a:pt x="5" y="95"/>
                  </a:lnTo>
                  <a:lnTo>
                    <a:pt x="2" y="84"/>
                  </a:lnTo>
                  <a:lnTo>
                    <a:pt x="0" y="70"/>
                  </a:lnTo>
                  <a:lnTo>
                    <a:pt x="0" y="56"/>
                  </a:lnTo>
                  <a:lnTo>
                    <a:pt x="0" y="43"/>
                  </a:lnTo>
                  <a:lnTo>
                    <a:pt x="1" y="38"/>
                  </a:lnTo>
                  <a:lnTo>
                    <a:pt x="2" y="20"/>
                  </a:lnTo>
                  <a:lnTo>
                    <a:pt x="4" y="12"/>
                  </a:lnTo>
                </a:path>
              </a:pathLst>
            </a:custGeom>
            <a:noFill/>
            <a:ln w="0">
              <a:solidFill>
                <a:srgbClr val="000000"/>
              </a:solidFill>
              <a:round/>
              <a:headEnd/>
              <a:tailEnd/>
            </a:ln>
          </p:spPr>
          <p:txBody>
            <a:bodyPr/>
            <a:lstStyle/>
            <a:p>
              <a:endParaRPr lang="ru-RU"/>
            </a:p>
          </p:txBody>
        </p:sp>
        <p:sp>
          <p:nvSpPr>
            <p:cNvPr id="26264" name="Freeform 68"/>
            <p:cNvSpPr>
              <a:spLocks/>
            </p:cNvSpPr>
            <p:nvPr/>
          </p:nvSpPr>
          <p:spPr bwMode="auto">
            <a:xfrm>
              <a:off x="1167" y="1289"/>
              <a:ext cx="40" cy="79"/>
            </a:xfrm>
            <a:custGeom>
              <a:avLst/>
              <a:gdLst>
                <a:gd name="T0" fmla="*/ 101 w 121"/>
                <a:gd name="T1" fmla="*/ 0 h 237"/>
                <a:gd name="T2" fmla="*/ 100 w 121"/>
                <a:gd name="T3" fmla="*/ 14 h 237"/>
                <a:gd name="T4" fmla="*/ 98 w 121"/>
                <a:gd name="T5" fmla="*/ 28 h 237"/>
                <a:gd name="T6" fmla="*/ 98 w 121"/>
                <a:gd name="T7" fmla="*/ 28 h 237"/>
                <a:gd name="T8" fmla="*/ 95 w 121"/>
                <a:gd name="T9" fmla="*/ 46 h 237"/>
                <a:gd name="T10" fmla="*/ 94 w 121"/>
                <a:gd name="T11" fmla="*/ 62 h 237"/>
                <a:gd name="T12" fmla="*/ 98 w 121"/>
                <a:gd name="T13" fmla="*/ 83 h 237"/>
                <a:gd name="T14" fmla="*/ 104 w 121"/>
                <a:gd name="T15" fmla="*/ 101 h 237"/>
                <a:gd name="T16" fmla="*/ 110 w 121"/>
                <a:gd name="T17" fmla="*/ 120 h 237"/>
                <a:gd name="T18" fmla="*/ 118 w 121"/>
                <a:gd name="T19" fmla="*/ 136 h 237"/>
                <a:gd name="T20" fmla="*/ 120 w 121"/>
                <a:gd name="T21" fmla="*/ 153 h 237"/>
                <a:gd name="T22" fmla="*/ 121 w 121"/>
                <a:gd name="T23" fmla="*/ 173 h 237"/>
                <a:gd name="T24" fmla="*/ 119 w 121"/>
                <a:gd name="T25" fmla="*/ 195 h 237"/>
                <a:gd name="T26" fmla="*/ 115 w 121"/>
                <a:gd name="T27" fmla="*/ 211 h 237"/>
                <a:gd name="T28" fmla="*/ 108 w 121"/>
                <a:gd name="T29" fmla="*/ 228 h 237"/>
                <a:gd name="T30" fmla="*/ 100 w 121"/>
                <a:gd name="T31" fmla="*/ 237 h 237"/>
                <a:gd name="T32" fmla="*/ 94 w 121"/>
                <a:gd name="T33" fmla="*/ 225 h 237"/>
                <a:gd name="T34" fmla="*/ 89 w 121"/>
                <a:gd name="T35" fmla="*/ 212 h 237"/>
                <a:gd name="T36" fmla="*/ 83 w 121"/>
                <a:gd name="T37" fmla="*/ 201 h 237"/>
                <a:gd name="T38" fmla="*/ 74 w 121"/>
                <a:gd name="T39" fmla="*/ 189 h 237"/>
                <a:gd name="T40" fmla="*/ 62 w 121"/>
                <a:gd name="T41" fmla="*/ 174 h 237"/>
                <a:gd name="T42" fmla="*/ 50 w 121"/>
                <a:gd name="T43" fmla="*/ 161 h 237"/>
                <a:gd name="T44" fmla="*/ 36 w 121"/>
                <a:gd name="T45" fmla="*/ 146 h 237"/>
                <a:gd name="T46" fmla="*/ 23 w 121"/>
                <a:gd name="T47" fmla="*/ 132 h 237"/>
                <a:gd name="T48" fmla="*/ 11 w 121"/>
                <a:gd name="T49" fmla="*/ 122 h 237"/>
                <a:gd name="T50" fmla="*/ 3 w 121"/>
                <a:gd name="T51" fmla="*/ 111 h 237"/>
                <a:gd name="T52" fmla="*/ 0 w 121"/>
                <a:gd name="T53" fmla="*/ 99 h 237"/>
                <a:gd name="T54" fmla="*/ 0 w 121"/>
                <a:gd name="T55" fmla="*/ 86 h 237"/>
                <a:gd name="T56" fmla="*/ 3 w 121"/>
                <a:gd name="T57" fmla="*/ 74 h 237"/>
                <a:gd name="T58" fmla="*/ 10 w 121"/>
                <a:gd name="T59" fmla="*/ 61 h 237"/>
                <a:gd name="T60" fmla="*/ 17 w 121"/>
                <a:gd name="T61" fmla="*/ 43 h 237"/>
                <a:gd name="T62" fmla="*/ 24 w 121"/>
                <a:gd name="T63" fmla="*/ 27 h 237"/>
                <a:gd name="T64" fmla="*/ 30 w 121"/>
                <a:gd name="T65" fmla="*/ 12 h 237"/>
                <a:gd name="T66" fmla="*/ 36 w 121"/>
                <a:gd name="T67" fmla="*/ 3 h 2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1"/>
                <a:gd name="T103" fmla="*/ 0 h 237"/>
                <a:gd name="T104" fmla="*/ 121 w 121"/>
                <a:gd name="T105" fmla="*/ 237 h 23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1" h="237">
                  <a:moveTo>
                    <a:pt x="101" y="0"/>
                  </a:moveTo>
                  <a:lnTo>
                    <a:pt x="100" y="14"/>
                  </a:lnTo>
                  <a:lnTo>
                    <a:pt x="98" y="28"/>
                  </a:lnTo>
                  <a:lnTo>
                    <a:pt x="95" y="46"/>
                  </a:lnTo>
                  <a:lnTo>
                    <a:pt x="94" y="62"/>
                  </a:lnTo>
                  <a:lnTo>
                    <a:pt x="98" y="83"/>
                  </a:lnTo>
                  <a:lnTo>
                    <a:pt x="104" y="101"/>
                  </a:lnTo>
                  <a:lnTo>
                    <a:pt x="110" y="120"/>
                  </a:lnTo>
                  <a:lnTo>
                    <a:pt x="118" y="136"/>
                  </a:lnTo>
                  <a:lnTo>
                    <a:pt x="120" y="153"/>
                  </a:lnTo>
                  <a:lnTo>
                    <a:pt x="121" y="173"/>
                  </a:lnTo>
                  <a:lnTo>
                    <a:pt x="119" y="195"/>
                  </a:lnTo>
                  <a:lnTo>
                    <a:pt x="115" y="211"/>
                  </a:lnTo>
                  <a:lnTo>
                    <a:pt x="108" y="228"/>
                  </a:lnTo>
                  <a:lnTo>
                    <a:pt x="100" y="237"/>
                  </a:lnTo>
                  <a:lnTo>
                    <a:pt x="94" y="225"/>
                  </a:lnTo>
                  <a:lnTo>
                    <a:pt x="89" y="212"/>
                  </a:lnTo>
                  <a:lnTo>
                    <a:pt x="83" y="201"/>
                  </a:lnTo>
                  <a:lnTo>
                    <a:pt x="74" y="189"/>
                  </a:lnTo>
                  <a:lnTo>
                    <a:pt x="62" y="174"/>
                  </a:lnTo>
                  <a:lnTo>
                    <a:pt x="50" y="161"/>
                  </a:lnTo>
                  <a:lnTo>
                    <a:pt x="36" y="146"/>
                  </a:lnTo>
                  <a:lnTo>
                    <a:pt x="23" y="132"/>
                  </a:lnTo>
                  <a:lnTo>
                    <a:pt x="11" y="122"/>
                  </a:lnTo>
                  <a:lnTo>
                    <a:pt x="3" y="111"/>
                  </a:lnTo>
                  <a:lnTo>
                    <a:pt x="0" y="99"/>
                  </a:lnTo>
                  <a:lnTo>
                    <a:pt x="0" y="86"/>
                  </a:lnTo>
                  <a:lnTo>
                    <a:pt x="3" y="74"/>
                  </a:lnTo>
                  <a:lnTo>
                    <a:pt x="10" y="61"/>
                  </a:lnTo>
                  <a:lnTo>
                    <a:pt x="17" y="43"/>
                  </a:lnTo>
                  <a:lnTo>
                    <a:pt x="24" y="27"/>
                  </a:lnTo>
                  <a:lnTo>
                    <a:pt x="30" y="12"/>
                  </a:lnTo>
                  <a:lnTo>
                    <a:pt x="36" y="3"/>
                  </a:lnTo>
                </a:path>
              </a:pathLst>
            </a:custGeom>
            <a:noFill/>
            <a:ln w="0">
              <a:solidFill>
                <a:srgbClr val="000000"/>
              </a:solidFill>
              <a:round/>
              <a:headEnd/>
              <a:tailEnd/>
            </a:ln>
          </p:spPr>
          <p:txBody>
            <a:bodyPr/>
            <a:lstStyle/>
            <a:p>
              <a:endParaRPr lang="ru-RU"/>
            </a:p>
          </p:txBody>
        </p:sp>
        <p:sp>
          <p:nvSpPr>
            <p:cNvPr id="26265" name="Freeform 69"/>
            <p:cNvSpPr>
              <a:spLocks/>
            </p:cNvSpPr>
            <p:nvPr/>
          </p:nvSpPr>
          <p:spPr bwMode="auto">
            <a:xfrm>
              <a:off x="1159" y="1176"/>
              <a:ext cx="219" cy="113"/>
            </a:xfrm>
            <a:custGeom>
              <a:avLst/>
              <a:gdLst>
                <a:gd name="T0" fmla="*/ 422 w 659"/>
                <a:gd name="T1" fmla="*/ 14 h 337"/>
                <a:gd name="T2" fmla="*/ 447 w 659"/>
                <a:gd name="T3" fmla="*/ 3 h 337"/>
                <a:gd name="T4" fmla="*/ 469 w 659"/>
                <a:gd name="T5" fmla="*/ 0 h 337"/>
                <a:gd name="T6" fmla="*/ 489 w 659"/>
                <a:gd name="T7" fmla="*/ 8 h 337"/>
                <a:gd name="T8" fmla="*/ 503 w 659"/>
                <a:gd name="T9" fmla="*/ 38 h 337"/>
                <a:gd name="T10" fmla="*/ 520 w 659"/>
                <a:gd name="T11" fmla="*/ 76 h 337"/>
                <a:gd name="T12" fmla="*/ 533 w 659"/>
                <a:gd name="T13" fmla="*/ 94 h 337"/>
                <a:gd name="T14" fmla="*/ 560 w 659"/>
                <a:gd name="T15" fmla="*/ 107 h 337"/>
                <a:gd name="T16" fmla="*/ 603 w 659"/>
                <a:gd name="T17" fmla="*/ 131 h 337"/>
                <a:gd name="T18" fmla="*/ 636 w 659"/>
                <a:gd name="T19" fmla="*/ 162 h 337"/>
                <a:gd name="T20" fmla="*/ 656 w 659"/>
                <a:gd name="T21" fmla="*/ 204 h 337"/>
                <a:gd name="T22" fmla="*/ 658 w 659"/>
                <a:gd name="T23" fmla="*/ 249 h 337"/>
                <a:gd name="T24" fmla="*/ 647 w 659"/>
                <a:gd name="T25" fmla="*/ 279 h 337"/>
                <a:gd name="T26" fmla="*/ 623 w 659"/>
                <a:gd name="T27" fmla="*/ 300 h 337"/>
                <a:gd name="T28" fmla="*/ 590 w 659"/>
                <a:gd name="T29" fmla="*/ 310 h 337"/>
                <a:gd name="T30" fmla="*/ 569 w 659"/>
                <a:gd name="T31" fmla="*/ 319 h 337"/>
                <a:gd name="T32" fmla="*/ 546 w 659"/>
                <a:gd name="T33" fmla="*/ 333 h 337"/>
                <a:gd name="T34" fmla="*/ 518 w 659"/>
                <a:gd name="T35" fmla="*/ 335 h 337"/>
                <a:gd name="T36" fmla="*/ 468 w 659"/>
                <a:gd name="T37" fmla="*/ 322 h 337"/>
                <a:gd name="T38" fmla="*/ 439 w 659"/>
                <a:gd name="T39" fmla="*/ 320 h 337"/>
                <a:gd name="T40" fmla="*/ 408 w 659"/>
                <a:gd name="T41" fmla="*/ 320 h 337"/>
                <a:gd name="T42" fmla="*/ 371 w 659"/>
                <a:gd name="T43" fmla="*/ 308 h 337"/>
                <a:gd name="T44" fmla="*/ 340 w 659"/>
                <a:gd name="T45" fmla="*/ 300 h 337"/>
                <a:gd name="T46" fmla="*/ 309 w 659"/>
                <a:gd name="T47" fmla="*/ 289 h 337"/>
                <a:gd name="T48" fmla="*/ 277 w 659"/>
                <a:gd name="T49" fmla="*/ 286 h 337"/>
                <a:gd name="T50" fmla="*/ 249 w 659"/>
                <a:gd name="T51" fmla="*/ 295 h 337"/>
                <a:gd name="T52" fmla="*/ 215 w 659"/>
                <a:gd name="T53" fmla="*/ 311 h 337"/>
                <a:gd name="T54" fmla="*/ 190 w 659"/>
                <a:gd name="T55" fmla="*/ 320 h 337"/>
                <a:gd name="T56" fmla="*/ 161 w 659"/>
                <a:gd name="T57" fmla="*/ 330 h 337"/>
                <a:gd name="T58" fmla="*/ 141 w 659"/>
                <a:gd name="T59" fmla="*/ 337 h 337"/>
                <a:gd name="T60" fmla="*/ 126 w 659"/>
                <a:gd name="T61" fmla="*/ 337 h 337"/>
                <a:gd name="T62" fmla="*/ 92 w 659"/>
                <a:gd name="T63" fmla="*/ 326 h 337"/>
                <a:gd name="T64" fmla="*/ 62 w 659"/>
                <a:gd name="T65" fmla="*/ 303 h 337"/>
                <a:gd name="T66" fmla="*/ 43 w 659"/>
                <a:gd name="T67" fmla="*/ 273 h 337"/>
                <a:gd name="T68" fmla="*/ 30 w 659"/>
                <a:gd name="T69" fmla="*/ 227 h 337"/>
                <a:gd name="T70" fmla="*/ 11 w 659"/>
                <a:gd name="T71" fmla="*/ 189 h 337"/>
                <a:gd name="T72" fmla="*/ 0 w 659"/>
                <a:gd name="T73" fmla="*/ 158 h 337"/>
                <a:gd name="T74" fmla="*/ 4 w 659"/>
                <a:gd name="T75" fmla="*/ 130 h 337"/>
                <a:gd name="T76" fmla="*/ 23 w 659"/>
                <a:gd name="T77" fmla="*/ 100 h 337"/>
                <a:gd name="T78" fmla="*/ 47 w 659"/>
                <a:gd name="T79" fmla="*/ 78 h 337"/>
                <a:gd name="T80" fmla="*/ 64 w 659"/>
                <a:gd name="T81" fmla="*/ 59 h 337"/>
                <a:gd name="T82" fmla="*/ 97 w 659"/>
                <a:gd name="T83" fmla="*/ 49 h 337"/>
                <a:gd name="T84" fmla="*/ 144 w 659"/>
                <a:gd name="T85" fmla="*/ 50 h 337"/>
                <a:gd name="T86" fmla="*/ 223 w 659"/>
                <a:gd name="T87" fmla="*/ 60 h 337"/>
                <a:gd name="T88" fmla="*/ 277 w 659"/>
                <a:gd name="T89" fmla="*/ 57 h 337"/>
                <a:gd name="T90" fmla="*/ 330 w 659"/>
                <a:gd name="T91" fmla="*/ 45 h 337"/>
                <a:gd name="T92" fmla="*/ 370 w 659"/>
                <a:gd name="T93" fmla="*/ 31 h 337"/>
                <a:gd name="T94" fmla="*/ 398 w 659"/>
                <a:gd name="T95" fmla="*/ 18 h 33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59"/>
                <a:gd name="T145" fmla="*/ 0 h 337"/>
                <a:gd name="T146" fmla="*/ 659 w 659"/>
                <a:gd name="T147" fmla="*/ 337 h 33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59" h="337">
                  <a:moveTo>
                    <a:pt x="407" y="15"/>
                  </a:moveTo>
                  <a:lnTo>
                    <a:pt x="422" y="14"/>
                  </a:lnTo>
                  <a:lnTo>
                    <a:pt x="434" y="10"/>
                  </a:lnTo>
                  <a:lnTo>
                    <a:pt x="447" y="3"/>
                  </a:lnTo>
                  <a:lnTo>
                    <a:pt x="458" y="0"/>
                  </a:lnTo>
                  <a:lnTo>
                    <a:pt x="469" y="0"/>
                  </a:lnTo>
                  <a:lnTo>
                    <a:pt x="480" y="3"/>
                  </a:lnTo>
                  <a:lnTo>
                    <a:pt x="489" y="8"/>
                  </a:lnTo>
                  <a:lnTo>
                    <a:pt x="497" y="20"/>
                  </a:lnTo>
                  <a:lnTo>
                    <a:pt x="503" y="38"/>
                  </a:lnTo>
                  <a:lnTo>
                    <a:pt x="512" y="62"/>
                  </a:lnTo>
                  <a:lnTo>
                    <a:pt x="520" y="76"/>
                  </a:lnTo>
                  <a:lnTo>
                    <a:pt x="527" y="89"/>
                  </a:lnTo>
                  <a:lnTo>
                    <a:pt x="533" y="94"/>
                  </a:lnTo>
                  <a:lnTo>
                    <a:pt x="543" y="100"/>
                  </a:lnTo>
                  <a:lnTo>
                    <a:pt x="560" y="107"/>
                  </a:lnTo>
                  <a:lnTo>
                    <a:pt x="582" y="118"/>
                  </a:lnTo>
                  <a:lnTo>
                    <a:pt x="603" y="131"/>
                  </a:lnTo>
                  <a:lnTo>
                    <a:pt x="619" y="143"/>
                  </a:lnTo>
                  <a:lnTo>
                    <a:pt x="636" y="162"/>
                  </a:lnTo>
                  <a:lnTo>
                    <a:pt x="649" y="181"/>
                  </a:lnTo>
                  <a:lnTo>
                    <a:pt x="656" y="204"/>
                  </a:lnTo>
                  <a:lnTo>
                    <a:pt x="659" y="226"/>
                  </a:lnTo>
                  <a:lnTo>
                    <a:pt x="658" y="249"/>
                  </a:lnTo>
                  <a:lnTo>
                    <a:pt x="655" y="265"/>
                  </a:lnTo>
                  <a:lnTo>
                    <a:pt x="647" y="279"/>
                  </a:lnTo>
                  <a:lnTo>
                    <a:pt x="637" y="292"/>
                  </a:lnTo>
                  <a:lnTo>
                    <a:pt x="623" y="300"/>
                  </a:lnTo>
                  <a:lnTo>
                    <a:pt x="606" y="307"/>
                  </a:lnTo>
                  <a:lnTo>
                    <a:pt x="590" y="310"/>
                  </a:lnTo>
                  <a:lnTo>
                    <a:pt x="579" y="314"/>
                  </a:lnTo>
                  <a:lnTo>
                    <a:pt x="569" y="319"/>
                  </a:lnTo>
                  <a:lnTo>
                    <a:pt x="557" y="328"/>
                  </a:lnTo>
                  <a:lnTo>
                    <a:pt x="546" y="333"/>
                  </a:lnTo>
                  <a:lnTo>
                    <a:pt x="533" y="337"/>
                  </a:lnTo>
                  <a:lnTo>
                    <a:pt x="518" y="335"/>
                  </a:lnTo>
                  <a:lnTo>
                    <a:pt x="495" y="329"/>
                  </a:lnTo>
                  <a:lnTo>
                    <a:pt x="468" y="322"/>
                  </a:lnTo>
                  <a:lnTo>
                    <a:pt x="454" y="320"/>
                  </a:lnTo>
                  <a:lnTo>
                    <a:pt x="439" y="320"/>
                  </a:lnTo>
                  <a:lnTo>
                    <a:pt x="423" y="322"/>
                  </a:lnTo>
                  <a:lnTo>
                    <a:pt x="408" y="320"/>
                  </a:lnTo>
                  <a:lnTo>
                    <a:pt x="393" y="315"/>
                  </a:lnTo>
                  <a:lnTo>
                    <a:pt x="371" y="308"/>
                  </a:lnTo>
                  <a:lnTo>
                    <a:pt x="355" y="305"/>
                  </a:lnTo>
                  <a:lnTo>
                    <a:pt x="340" y="300"/>
                  </a:lnTo>
                  <a:lnTo>
                    <a:pt x="328" y="296"/>
                  </a:lnTo>
                  <a:lnTo>
                    <a:pt x="309" y="289"/>
                  </a:lnTo>
                  <a:lnTo>
                    <a:pt x="295" y="286"/>
                  </a:lnTo>
                  <a:lnTo>
                    <a:pt x="277" y="286"/>
                  </a:lnTo>
                  <a:lnTo>
                    <a:pt x="262" y="288"/>
                  </a:lnTo>
                  <a:lnTo>
                    <a:pt x="249" y="295"/>
                  </a:lnTo>
                  <a:lnTo>
                    <a:pt x="231" y="304"/>
                  </a:lnTo>
                  <a:lnTo>
                    <a:pt x="215" y="311"/>
                  </a:lnTo>
                  <a:lnTo>
                    <a:pt x="201" y="316"/>
                  </a:lnTo>
                  <a:lnTo>
                    <a:pt x="190" y="320"/>
                  </a:lnTo>
                  <a:lnTo>
                    <a:pt x="177" y="324"/>
                  </a:lnTo>
                  <a:lnTo>
                    <a:pt x="161" y="330"/>
                  </a:lnTo>
                  <a:lnTo>
                    <a:pt x="153" y="334"/>
                  </a:lnTo>
                  <a:lnTo>
                    <a:pt x="141" y="337"/>
                  </a:lnTo>
                  <a:lnTo>
                    <a:pt x="126" y="337"/>
                  </a:lnTo>
                  <a:lnTo>
                    <a:pt x="109" y="332"/>
                  </a:lnTo>
                  <a:lnTo>
                    <a:pt x="92" y="326"/>
                  </a:lnTo>
                  <a:lnTo>
                    <a:pt x="75" y="315"/>
                  </a:lnTo>
                  <a:lnTo>
                    <a:pt x="62" y="303"/>
                  </a:lnTo>
                  <a:lnTo>
                    <a:pt x="50" y="286"/>
                  </a:lnTo>
                  <a:lnTo>
                    <a:pt x="43" y="273"/>
                  </a:lnTo>
                  <a:lnTo>
                    <a:pt x="36" y="247"/>
                  </a:lnTo>
                  <a:lnTo>
                    <a:pt x="30" y="227"/>
                  </a:lnTo>
                  <a:lnTo>
                    <a:pt x="21" y="207"/>
                  </a:lnTo>
                  <a:lnTo>
                    <a:pt x="11" y="189"/>
                  </a:lnTo>
                  <a:lnTo>
                    <a:pt x="3" y="174"/>
                  </a:lnTo>
                  <a:lnTo>
                    <a:pt x="0" y="158"/>
                  </a:lnTo>
                  <a:lnTo>
                    <a:pt x="1" y="143"/>
                  </a:lnTo>
                  <a:lnTo>
                    <a:pt x="4" y="130"/>
                  </a:lnTo>
                  <a:lnTo>
                    <a:pt x="13" y="115"/>
                  </a:lnTo>
                  <a:lnTo>
                    <a:pt x="23" y="100"/>
                  </a:lnTo>
                  <a:lnTo>
                    <a:pt x="35" y="87"/>
                  </a:lnTo>
                  <a:lnTo>
                    <a:pt x="47" y="78"/>
                  </a:lnTo>
                  <a:lnTo>
                    <a:pt x="56" y="67"/>
                  </a:lnTo>
                  <a:lnTo>
                    <a:pt x="64" y="59"/>
                  </a:lnTo>
                  <a:lnTo>
                    <a:pt x="80" y="52"/>
                  </a:lnTo>
                  <a:lnTo>
                    <a:pt x="97" y="49"/>
                  </a:lnTo>
                  <a:lnTo>
                    <a:pt x="115" y="48"/>
                  </a:lnTo>
                  <a:lnTo>
                    <a:pt x="144" y="50"/>
                  </a:lnTo>
                  <a:lnTo>
                    <a:pt x="183" y="56"/>
                  </a:lnTo>
                  <a:lnTo>
                    <a:pt x="223" y="60"/>
                  </a:lnTo>
                  <a:lnTo>
                    <a:pt x="246" y="60"/>
                  </a:lnTo>
                  <a:lnTo>
                    <a:pt x="277" y="57"/>
                  </a:lnTo>
                  <a:lnTo>
                    <a:pt x="305" y="51"/>
                  </a:lnTo>
                  <a:lnTo>
                    <a:pt x="330" y="45"/>
                  </a:lnTo>
                  <a:lnTo>
                    <a:pt x="350" y="39"/>
                  </a:lnTo>
                  <a:lnTo>
                    <a:pt x="370" y="31"/>
                  </a:lnTo>
                  <a:lnTo>
                    <a:pt x="387" y="23"/>
                  </a:lnTo>
                  <a:lnTo>
                    <a:pt x="398" y="18"/>
                  </a:lnTo>
                  <a:lnTo>
                    <a:pt x="407" y="15"/>
                  </a:lnTo>
                  <a:close/>
                </a:path>
              </a:pathLst>
            </a:custGeom>
            <a:solidFill>
              <a:srgbClr val="00C000"/>
            </a:solidFill>
            <a:ln w="0">
              <a:solidFill>
                <a:srgbClr val="000000"/>
              </a:solidFill>
              <a:round/>
              <a:headEnd/>
              <a:tailEnd/>
            </a:ln>
          </p:spPr>
          <p:txBody>
            <a:bodyPr/>
            <a:lstStyle/>
            <a:p>
              <a:endParaRPr lang="ru-RU"/>
            </a:p>
          </p:txBody>
        </p:sp>
        <p:sp>
          <p:nvSpPr>
            <p:cNvPr id="26266" name="Freeform 70"/>
            <p:cNvSpPr>
              <a:spLocks/>
            </p:cNvSpPr>
            <p:nvPr/>
          </p:nvSpPr>
          <p:spPr bwMode="auto">
            <a:xfrm>
              <a:off x="1008" y="1141"/>
              <a:ext cx="286" cy="157"/>
            </a:xfrm>
            <a:custGeom>
              <a:avLst/>
              <a:gdLst>
                <a:gd name="T0" fmla="*/ 577 w 859"/>
                <a:gd name="T1" fmla="*/ 457 h 471"/>
                <a:gd name="T2" fmla="*/ 574 w 859"/>
                <a:gd name="T3" fmla="*/ 471 h 471"/>
                <a:gd name="T4" fmla="*/ 535 w 859"/>
                <a:gd name="T5" fmla="*/ 462 h 471"/>
                <a:gd name="T6" fmla="*/ 512 w 859"/>
                <a:gd name="T7" fmla="*/ 446 h 471"/>
                <a:gd name="T8" fmla="*/ 506 w 859"/>
                <a:gd name="T9" fmla="*/ 440 h 471"/>
                <a:gd name="T10" fmla="*/ 499 w 859"/>
                <a:gd name="T11" fmla="*/ 437 h 471"/>
                <a:gd name="T12" fmla="*/ 471 w 859"/>
                <a:gd name="T13" fmla="*/ 438 h 471"/>
                <a:gd name="T14" fmla="*/ 433 w 859"/>
                <a:gd name="T15" fmla="*/ 438 h 471"/>
                <a:gd name="T16" fmla="*/ 410 w 859"/>
                <a:gd name="T17" fmla="*/ 443 h 471"/>
                <a:gd name="T18" fmla="*/ 375 w 859"/>
                <a:gd name="T19" fmla="*/ 447 h 471"/>
                <a:gd name="T20" fmla="*/ 321 w 859"/>
                <a:gd name="T21" fmla="*/ 438 h 471"/>
                <a:gd name="T22" fmla="*/ 274 w 859"/>
                <a:gd name="T23" fmla="*/ 428 h 471"/>
                <a:gd name="T24" fmla="*/ 246 w 859"/>
                <a:gd name="T25" fmla="*/ 420 h 471"/>
                <a:gd name="T26" fmla="*/ 209 w 859"/>
                <a:gd name="T27" fmla="*/ 406 h 471"/>
                <a:gd name="T28" fmla="*/ 167 w 859"/>
                <a:gd name="T29" fmla="*/ 391 h 471"/>
                <a:gd name="T30" fmla="*/ 141 w 859"/>
                <a:gd name="T31" fmla="*/ 371 h 471"/>
                <a:gd name="T32" fmla="*/ 106 w 859"/>
                <a:gd name="T33" fmla="*/ 340 h 471"/>
                <a:gd name="T34" fmla="*/ 63 w 859"/>
                <a:gd name="T35" fmla="*/ 321 h 471"/>
                <a:gd name="T36" fmla="*/ 25 w 859"/>
                <a:gd name="T37" fmla="*/ 301 h 471"/>
                <a:gd name="T38" fmla="*/ 5 w 859"/>
                <a:gd name="T39" fmla="*/ 270 h 471"/>
                <a:gd name="T40" fmla="*/ 1 w 859"/>
                <a:gd name="T41" fmla="*/ 221 h 471"/>
                <a:gd name="T42" fmla="*/ 12 w 859"/>
                <a:gd name="T43" fmla="*/ 177 h 471"/>
                <a:gd name="T44" fmla="*/ 22 w 859"/>
                <a:gd name="T45" fmla="*/ 158 h 471"/>
                <a:gd name="T46" fmla="*/ 53 w 859"/>
                <a:gd name="T47" fmla="*/ 125 h 471"/>
                <a:gd name="T48" fmla="*/ 97 w 859"/>
                <a:gd name="T49" fmla="*/ 105 h 471"/>
                <a:gd name="T50" fmla="*/ 159 w 859"/>
                <a:gd name="T51" fmla="*/ 88 h 471"/>
                <a:gd name="T52" fmla="*/ 208 w 859"/>
                <a:gd name="T53" fmla="*/ 67 h 471"/>
                <a:gd name="T54" fmla="*/ 255 w 859"/>
                <a:gd name="T55" fmla="*/ 33 h 471"/>
                <a:gd name="T56" fmla="*/ 305 w 859"/>
                <a:gd name="T57" fmla="*/ 9 h 471"/>
                <a:gd name="T58" fmla="*/ 367 w 859"/>
                <a:gd name="T59" fmla="*/ 0 h 471"/>
                <a:gd name="T60" fmla="*/ 434 w 859"/>
                <a:gd name="T61" fmla="*/ 5 h 471"/>
                <a:gd name="T62" fmla="*/ 493 w 859"/>
                <a:gd name="T63" fmla="*/ 12 h 471"/>
                <a:gd name="T64" fmla="*/ 540 w 859"/>
                <a:gd name="T65" fmla="*/ 18 h 471"/>
                <a:gd name="T66" fmla="*/ 611 w 859"/>
                <a:gd name="T67" fmla="*/ 42 h 471"/>
                <a:gd name="T68" fmla="*/ 660 w 859"/>
                <a:gd name="T69" fmla="*/ 46 h 471"/>
                <a:gd name="T70" fmla="*/ 709 w 859"/>
                <a:gd name="T71" fmla="*/ 38 h 471"/>
                <a:gd name="T72" fmla="*/ 750 w 859"/>
                <a:gd name="T73" fmla="*/ 42 h 471"/>
                <a:gd name="T74" fmla="*/ 794 w 859"/>
                <a:gd name="T75" fmla="*/ 62 h 471"/>
                <a:gd name="T76" fmla="*/ 854 w 859"/>
                <a:gd name="T77" fmla="*/ 105 h 471"/>
                <a:gd name="T78" fmla="*/ 859 w 859"/>
                <a:gd name="T79" fmla="*/ 121 h 471"/>
                <a:gd name="T80" fmla="*/ 839 w 859"/>
                <a:gd name="T81" fmla="*/ 129 h 471"/>
                <a:gd name="T82" fmla="*/ 802 w 859"/>
                <a:gd name="T83" fmla="*/ 145 h 471"/>
                <a:gd name="T84" fmla="*/ 757 w 859"/>
                <a:gd name="T85" fmla="*/ 157 h 471"/>
                <a:gd name="T86" fmla="*/ 698 w 859"/>
                <a:gd name="T87" fmla="*/ 166 h 471"/>
                <a:gd name="T88" fmla="*/ 635 w 859"/>
                <a:gd name="T89" fmla="*/ 162 h 471"/>
                <a:gd name="T90" fmla="*/ 567 w 859"/>
                <a:gd name="T91" fmla="*/ 154 h 471"/>
                <a:gd name="T92" fmla="*/ 532 w 859"/>
                <a:gd name="T93" fmla="*/ 158 h 471"/>
                <a:gd name="T94" fmla="*/ 508 w 859"/>
                <a:gd name="T95" fmla="*/ 173 h 471"/>
                <a:gd name="T96" fmla="*/ 487 w 859"/>
                <a:gd name="T97" fmla="*/ 193 h 471"/>
                <a:gd name="T98" fmla="*/ 465 w 859"/>
                <a:gd name="T99" fmla="*/ 221 h 471"/>
                <a:gd name="T100" fmla="*/ 453 w 859"/>
                <a:gd name="T101" fmla="*/ 249 h 471"/>
                <a:gd name="T102" fmla="*/ 455 w 859"/>
                <a:gd name="T103" fmla="*/ 280 h 471"/>
                <a:gd name="T104" fmla="*/ 473 w 859"/>
                <a:gd name="T105" fmla="*/ 313 h 471"/>
                <a:gd name="T106" fmla="*/ 488 w 859"/>
                <a:gd name="T107" fmla="*/ 353 h 471"/>
                <a:gd name="T108" fmla="*/ 502 w 859"/>
                <a:gd name="T109" fmla="*/ 392 h 471"/>
                <a:gd name="T110" fmla="*/ 527 w 859"/>
                <a:gd name="T111" fmla="*/ 421 h 471"/>
                <a:gd name="T112" fmla="*/ 561 w 859"/>
                <a:gd name="T113" fmla="*/ 438 h 47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9"/>
                <a:gd name="T172" fmla="*/ 0 h 471"/>
                <a:gd name="T173" fmla="*/ 859 w 859"/>
                <a:gd name="T174" fmla="*/ 471 h 47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9" h="471">
                  <a:moveTo>
                    <a:pt x="578" y="443"/>
                  </a:moveTo>
                  <a:lnTo>
                    <a:pt x="577" y="457"/>
                  </a:lnTo>
                  <a:lnTo>
                    <a:pt x="574" y="471"/>
                  </a:lnTo>
                  <a:lnTo>
                    <a:pt x="554" y="468"/>
                  </a:lnTo>
                  <a:lnTo>
                    <a:pt x="535" y="462"/>
                  </a:lnTo>
                  <a:lnTo>
                    <a:pt x="521" y="454"/>
                  </a:lnTo>
                  <a:lnTo>
                    <a:pt x="512" y="446"/>
                  </a:lnTo>
                  <a:lnTo>
                    <a:pt x="506" y="440"/>
                  </a:lnTo>
                  <a:lnTo>
                    <a:pt x="499" y="437"/>
                  </a:lnTo>
                  <a:lnTo>
                    <a:pt x="486" y="436"/>
                  </a:lnTo>
                  <a:lnTo>
                    <a:pt x="471" y="438"/>
                  </a:lnTo>
                  <a:lnTo>
                    <a:pt x="447" y="436"/>
                  </a:lnTo>
                  <a:lnTo>
                    <a:pt x="433" y="438"/>
                  </a:lnTo>
                  <a:lnTo>
                    <a:pt x="423" y="439"/>
                  </a:lnTo>
                  <a:lnTo>
                    <a:pt x="410" y="443"/>
                  </a:lnTo>
                  <a:lnTo>
                    <a:pt x="393" y="446"/>
                  </a:lnTo>
                  <a:lnTo>
                    <a:pt x="375" y="447"/>
                  </a:lnTo>
                  <a:lnTo>
                    <a:pt x="348" y="444"/>
                  </a:lnTo>
                  <a:lnTo>
                    <a:pt x="321" y="438"/>
                  </a:lnTo>
                  <a:lnTo>
                    <a:pt x="297" y="433"/>
                  </a:lnTo>
                  <a:lnTo>
                    <a:pt x="274" y="428"/>
                  </a:lnTo>
                  <a:lnTo>
                    <a:pt x="262" y="425"/>
                  </a:lnTo>
                  <a:lnTo>
                    <a:pt x="246" y="420"/>
                  </a:lnTo>
                  <a:lnTo>
                    <a:pt x="227" y="412"/>
                  </a:lnTo>
                  <a:lnTo>
                    <a:pt x="209" y="406"/>
                  </a:lnTo>
                  <a:lnTo>
                    <a:pt x="188" y="400"/>
                  </a:lnTo>
                  <a:lnTo>
                    <a:pt x="167" y="391"/>
                  </a:lnTo>
                  <a:lnTo>
                    <a:pt x="154" y="382"/>
                  </a:lnTo>
                  <a:lnTo>
                    <a:pt x="141" y="371"/>
                  </a:lnTo>
                  <a:lnTo>
                    <a:pt x="124" y="355"/>
                  </a:lnTo>
                  <a:lnTo>
                    <a:pt x="106" y="340"/>
                  </a:lnTo>
                  <a:lnTo>
                    <a:pt x="86" y="330"/>
                  </a:lnTo>
                  <a:lnTo>
                    <a:pt x="63" y="321"/>
                  </a:lnTo>
                  <a:lnTo>
                    <a:pt x="41" y="311"/>
                  </a:lnTo>
                  <a:lnTo>
                    <a:pt x="25" y="301"/>
                  </a:lnTo>
                  <a:lnTo>
                    <a:pt x="14" y="287"/>
                  </a:lnTo>
                  <a:lnTo>
                    <a:pt x="5" y="270"/>
                  </a:lnTo>
                  <a:lnTo>
                    <a:pt x="0" y="247"/>
                  </a:lnTo>
                  <a:lnTo>
                    <a:pt x="1" y="221"/>
                  </a:lnTo>
                  <a:lnTo>
                    <a:pt x="4" y="198"/>
                  </a:lnTo>
                  <a:lnTo>
                    <a:pt x="12" y="177"/>
                  </a:lnTo>
                  <a:lnTo>
                    <a:pt x="22" y="158"/>
                  </a:lnTo>
                  <a:lnTo>
                    <a:pt x="35" y="141"/>
                  </a:lnTo>
                  <a:lnTo>
                    <a:pt x="53" y="125"/>
                  </a:lnTo>
                  <a:lnTo>
                    <a:pt x="75" y="112"/>
                  </a:lnTo>
                  <a:lnTo>
                    <a:pt x="97" y="105"/>
                  </a:lnTo>
                  <a:lnTo>
                    <a:pt x="127" y="96"/>
                  </a:lnTo>
                  <a:lnTo>
                    <a:pt x="159" y="88"/>
                  </a:lnTo>
                  <a:lnTo>
                    <a:pt x="184" y="78"/>
                  </a:lnTo>
                  <a:lnTo>
                    <a:pt x="208" y="67"/>
                  </a:lnTo>
                  <a:lnTo>
                    <a:pt x="229" y="53"/>
                  </a:lnTo>
                  <a:lnTo>
                    <a:pt x="255" y="33"/>
                  </a:lnTo>
                  <a:lnTo>
                    <a:pt x="278" y="19"/>
                  </a:lnTo>
                  <a:lnTo>
                    <a:pt x="305" y="9"/>
                  </a:lnTo>
                  <a:lnTo>
                    <a:pt x="333" y="2"/>
                  </a:lnTo>
                  <a:lnTo>
                    <a:pt x="367" y="0"/>
                  </a:lnTo>
                  <a:lnTo>
                    <a:pt x="395" y="0"/>
                  </a:lnTo>
                  <a:lnTo>
                    <a:pt x="434" y="5"/>
                  </a:lnTo>
                  <a:lnTo>
                    <a:pt x="466" y="10"/>
                  </a:lnTo>
                  <a:lnTo>
                    <a:pt x="493" y="12"/>
                  </a:lnTo>
                  <a:lnTo>
                    <a:pt x="518" y="13"/>
                  </a:lnTo>
                  <a:lnTo>
                    <a:pt x="540" y="18"/>
                  </a:lnTo>
                  <a:lnTo>
                    <a:pt x="577" y="32"/>
                  </a:lnTo>
                  <a:lnTo>
                    <a:pt x="611" y="42"/>
                  </a:lnTo>
                  <a:lnTo>
                    <a:pt x="638" y="46"/>
                  </a:lnTo>
                  <a:lnTo>
                    <a:pt x="660" y="46"/>
                  </a:lnTo>
                  <a:lnTo>
                    <a:pt x="687" y="41"/>
                  </a:lnTo>
                  <a:lnTo>
                    <a:pt x="709" y="38"/>
                  </a:lnTo>
                  <a:lnTo>
                    <a:pt x="729" y="38"/>
                  </a:lnTo>
                  <a:lnTo>
                    <a:pt x="750" y="42"/>
                  </a:lnTo>
                  <a:lnTo>
                    <a:pt x="768" y="49"/>
                  </a:lnTo>
                  <a:lnTo>
                    <a:pt x="794" y="62"/>
                  </a:lnTo>
                  <a:lnTo>
                    <a:pt x="837" y="89"/>
                  </a:lnTo>
                  <a:lnTo>
                    <a:pt x="854" y="105"/>
                  </a:lnTo>
                  <a:lnTo>
                    <a:pt x="859" y="113"/>
                  </a:lnTo>
                  <a:lnTo>
                    <a:pt x="859" y="121"/>
                  </a:lnTo>
                  <a:lnTo>
                    <a:pt x="850" y="124"/>
                  </a:lnTo>
                  <a:lnTo>
                    <a:pt x="839" y="129"/>
                  </a:lnTo>
                  <a:lnTo>
                    <a:pt x="822" y="137"/>
                  </a:lnTo>
                  <a:lnTo>
                    <a:pt x="802" y="145"/>
                  </a:lnTo>
                  <a:lnTo>
                    <a:pt x="782" y="151"/>
                  </a:lnTo>
                  <a:lnTo>
                    <a:pt x="757" y="157"/>
                  </a:lnTo>
                  <a:lnTo>
                    <a:pt x="729" y="163"/>
                  </a:lnTo>
                  <a:lnTo>
                    <a:pt x="698" y="166"/>
                  </a:lnTo>
                  <a:lnTo>
                    <a:pt x="675" y="166"/>
                  </a:lnTo>
                  <a:lnTo>
                    <a:pt x="635" y="162"/>
                  </a:lnTo>
                  <a:lnTo>
                    <a:pt x="596" y="156"/>
                  </a:lnTo>
                  <a:lnTo>
                    <a:pt x="567" y="154"/>
                  </a:lnTo>
                  <a:lnTo>
                    <a:pt x="549" y="155"/>
                  </a:lnTo>
                  <a:lnTo>
                    <a:pt x="532" y="158"/>
                  </a:lnTo>
                  <a:lnTo>
                    <a:pt x="516" y="165"/>
                  </a:lnTo>
                  <a:lnTo>
                    <a:pt x="508" y="173"/>
                  </a:lnTo>
                  <a:lnTo>
                    <a:pt x="499" y="184"/>
                  </a:lnTo>
                  <a:lnTo>
                    <a:pt x="487" y="193"/>
                  </a:lnTo>
                  <a:lnTo>
                    <a:pt x="475" y="206"/>
                  </a:lnTo>
                  <a:lnTo>
                    <a:pt x="465" y="221"/>
                  </a:lnTo>
                  <a:lnTo>
                    <a:pt x="456" y="236"/>
                  </a:lnTo>
                  <a:lnTo>
                    <a:pt x="453" y="249"/>
                  </a:lnTo>
                  <a:lnTo>
                    <a:pt x="452" y="264"/>
                  </a:lnTo>
                  <a:lnTo>
                    <a:pt x="455" y="280"/>
                  </a:lnTo>
                  <a:lnTo>
                    <a:pt x="463" y="295"/>
                  </a:lnTo>
                  <a:lnTo>
                    <a:pt x="473" y="313"/>
                  </a:lnTo>
                  <a:lnTo>
                    <a:pt x="482" y="333"/>
                  </a:lnTo>
                  <a:lnTo>
                    <a:pt x="488" y="353"/>
                  </a:lnTo>
                  <a:lnTo>
                    <a:pt x="495" y="379"/>
                  </a:lnTo>
                  <a:lnTo>
                    <a:pt x="502" y="392"/>
                  </a:lnTo>
                  <a:lnTo>
                    <a:pt x="514" y="409"/>
                  </a:lnTo>
                  <a:lnTo>
                    <a:pt x="527" y="421"/>
                  </a:lnTo>
                  <a:lnTo>
                    <a:pt x="544" y="432"/>
                  </a:lnTo>
                  <a:lnTo>
                    <a:pt x="561" y="438"/>
                  </a:lnTo>
                  <a:lnTo>
                    <a:pt x="578" y="443"/>
                  </a:lnTo>
                  <a:close/>
                </a:path>
              </a:pathLst>
            </a:custGeom>
            <a:solidFill>
              <a:srgbClr val="00C000"/>
            </a:solidFill>
            <a:ln w="0">
              <a:solidFill>
                <a:srgbClr val="000000"/>
              </a:solidFill>
              <a:round/>
              <a:headEnd/>
              <a:tailEnd/>
            </a:ln>
          </p:spPr>
          <p:txBody>
            <a:bodyPr/>
            <a:lstStyle/>
            <a:p>
              <a:endParaRPr lang="ru-RU"/>
            </a:p>
          </p:txBody>
        </p:sp>
        <p:sp>
          <p:nvSpPr>
            <p:cNvPr id="26267" name="Freeform 71"/>
            <p:cNvSpPr>
              <a:spLocks/>
            </p:cNvSpPr>
            <p:nvPr/>
          </p:nvSpPr>
          <p:spPr bwMode="auto">
            <a:xfrm>
              <a:off x="905" y="1195"/>
              <a:ext cx="159" cy="103"/>
            </a:xfrm>
            <a:custGeom>
              <a:avLst/>
              <a:gdLst>
                <a:gd name="T0" fmla="*/ 306 w 478"/>
                <a:gd name="T1" fmla="*/ 7 h 310"/>
                <a:gd name="T2" fmla="*/ 278 w 478"/>
                <a:gd name="T3" fmla="*/ 1 h 310"/>
                <a:gd name="T4" fmla="*/ 248 w 478"/>
                <a:gd name="T5" fmla="*/ 1 h 310"/>
                <a:gd name="T6" fmla="*/ 218 w 478"/>
                <a:gd name="T7" fmla="*/ 6 h 310"/>
                <a:gd name="T8" fmla="*/ 187 w 478"/>
                <a:gd name="T9" fmla="*/ 23 h 310"/>
                <a:gd name="T10" fmla="*/ 162 w 478"/>
                <a:gd name="T11" fmla="*/ 47 h 310"/>
                <a:gd name="T12" fmla="*/ 141 w 478"/>
                <a:gd name="T13" fmla="*/ 71 h 310"/>
                <a:gd name="T14" fmla="*/ 105 w 478"/>
                <a:gd name="T15" fmla="*/ 79 h 310"/>
                <a:gd name="T16" fmla="*/ 51 w 478"/>
                <a:gd name="T17" fmla="*/ 84 h 310"/>
                <a:gd name="T18" fmla="*/ 32 w 478"/>
                <a:gd name="T19" fmla="*/ 94 h 310"/>
                <a:gd name="T20" fmla="*/ 24 w 478"/>
                <a:gd name="T21" fmla="*/ 113 h 310"/>
                <a:gd name="T22" fmla="*/ 19 w 478"/>
                <a:gd name="T23" fmla="*/ 137 h 310"/>
                <a:gd name="T24" fmla="*/ 6 w 478"/>
                <a:gd name="T25" fmla="*/ 165 h 310"/>
                <a:gd name="T26" fmla="*/ 0 w 478"/>
                <a:gd name="T27" fmla="*/ 192 h 310"/>
                <a:gd name="T28" fmla="*/ 8 w 478"/>
                <a:gd name="T29" fmla="*/ 211 h 310"/>
                <a:gd name="T30" fmla="*/ 34 w 478"/>
                <a:gd name="T31" fmla="*/ 228 h 310"/>
                <a:gd name="T32" fmla="*/ 67 w 478"/>
                <a:gd name="T33" fmla="*/ 247 h 310"/>
                <a:gd name="T34" fmla="*/ 84 w 478"/>
                <a:gd name="T35" fmla="*/ 266 h 310"/>
                <a:gd name="T36" fmla="*/ 102 w 478"/>
                <a:gd name="T37" fmla="*/ 298 h 310"/>
                <a:gd name="T38" fmla="*/ 123 w 478"/>
                <a:gd name="T39" fmla="*/ 309 h 310"/>
                <a:gd name="T40" fmla="*/ 159 w 478"/>
                <a:gd name="T41" fmla="*/ 309 h 310"/>
                <a:gd name="T42" fmla="*/ 202 w 478"/>
                <a:gd name="T43" fmla="*/ 296 h 310"/>
                <a:gd name="T44" fmla="*/ 210 w 478"/>
                <a:gd name="T45" fmla="*/ 294 h 310"/>
                <a:gd name="T46" fmla="*/ 239 w 478"/>
                <a:gd name="T47" fmla="*/ 285 h 310"/>
                <a:gd name="T48" fmla="*/ 268 w 478"/>
                <a:gd name="T49" fmla="*/ 270 h 310"/>
                <a:gd name="T50" fmla="*/ 294 w 478"/>
                <a:gd name="T51" fmla="*/ 263 h 310"/>
                <a:gd name="T52" fmla="*/ 301 w 478"/>
                <a:gd name="T53" fmla="*/ 263 h 310"/>
                <a:gd name="T54" fmla="*/ 336 w 478"/>
                <a:gd name="T55" fmla="*/ 265 h 310"/>
                <a:gd name="T56" fmla="*/ 343 w 478"/>
                <a:gd name="T57" fmla="*/ 265 h 310"/>
                <a:gd name="T58" fmla="*/ 366 w 478"/>
                <a:gd name="T59" fmla="*/ 267 h 310"/>
                <a:gd name="T60" fmla="*/ 406 w 478"/>
                <a:gd name="T61" fmla="*/ 265 h 310"/>
                <a:gd name="T62" fmla="*/ 427 w 478"/>
                <a:gd name="T63" fmla="*/ 254 h 310"/>
                <a:gd name="T64" fmla="*/ 446 w 478"/>
                <a:gd name="T65" fmla="*/ 247 h 310"/>
                <a:gd name="T66" fmla="*/ 458 w 478"/>
                <a:gd name="T67" fmla="*/ 244 h 310"/>
                <a:gd name="T68" fmla="*/ 464 w 478"/>
                <a:gd name="T69" fmla="*/ 242 h 310"/>
                <a:gd name="T70" fmla="*/ 476 w 478"/>
                <a:gd name="T71" fmla="*/ 233 h 310"/>
                <a:gd name="T72" fmla="*/ 464 w 478"/>
                <a:gd name="T73" fmla="*/ 220 h 310"/>
                <a:gd name="T74" fmla="*/ 434 w 478"/>
                <a:gd name="T75" fmla="*/ 193 h 310"/>
                <a:gd name="T76" fmla="*/ 396 w 478"/>
                <a:gd name="T77" fmla="*/ 168 h 310"/>
                <a:gd name="T78" fmla="*/ 351 w 478"/>
                <a:gd name="T79" fmla="*/ 149 h 310"/>
                <a:gd name="T80" fmla="*/ 324 w 478"/>
                <a:gd name="T81" fmla="*/ 125 h 310"/>
                <a:gd name="T82" fmla="*/ 310 w 478"/>
                <a:gd name="T83" fmla="*/ 85 h 310"/>
                <a:gd name="T84" fmla="*/ 314 w 478"/>
                <a:gd name="T85" fmla="*/ 36 h 3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78"/>
                <a:gd name="T130" fmla="*/ 0 h 310"/>
                <a:gd name="T131" fmla="*/ 478 w 478"/>
                <a:gd name="T132" fmla="*/ 310 h 31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78" h="310">
                  <a:moveTo>
                    <a:pt x="322" y="15"/>
                  </a:moveTo>
                  <a:lnTo>
                    <a:pt x="306" y="7"/>
                  </a:lnTo>
                  <a:lnTo>
                    <a:pt x="293" y="3"/>
                  </a:lnTo>
                  <a:lnTo>
                    <a:pt x="278" y="1"/>
                  </a:lnTo>
                  <a:lnTo>
                    <a:pt x="265" y="0"/>
                  </a:lnTo>
                  <a:lnTo>
                    <a:pt x="248" y="1"/>
                  </a:lnTo>
                  <a:lnTo>
                    <a:pt x="234" y="2"/>
                  </a:lnTo>
                  <a:lnTo>
                    <a:pt x="218" y="6"/>
                  </a:lnTo>
                  <a:lnTo>
                    <a:pt x="200" y="14"/>
                  </a:lnTo>
                  <a:lnTo>
                    <a:pt x="187" y="23"/>
                  </a:lnTo>
                  <a:lnTo>
                    <a:pt x="173" y="35"/>
                  </a:lnTo>
                  <a:lnTo>
                    <a:pt x="162" y="47"/>
                  </a:lnTo>
                  <a:lnTo>
                    <a:pt x="149" y="64"/>
                  </a:lnTo>
                  <a:lnTo>
                    <a:pt x="141" y="71"/>
                  </a:lnTo>
                  <a:lnTo>
                    <a:pt x="129" y="75"/>
                  </a:lnTo>
                  <a:lnTo>
                    <a:pt x="105" y="79"/>
                  </a:lnTo>
                  <a:lnTo>
                    <a:pt x="64" y="82"/>
                  </a:lnTo>
                  <a:lnTo>
                    <a:pt x="51" y="84"/>
                  </a:lnTo>
                  <a:lnTo>
                    <a:pt x="40" y="89"/>
                  </a:lnTo>
                  <a:lnTo>
                    <a:pt x="32" y="94"/>
                  </a:lnTo>
                  <a:lnTo>
                    <a:pt x="28" y="102"/>
                  </a:lnTo>
                  <a:lnTo>
                    <a:pt x="24" y="113"/>
                  </a:lnTo>
                  <a:lnTo>
                    <a:pt x="22" y="125"/>
                  </a:lnTo>
                  <a:lnTo>
                    <a:pt x="19" y="137"/>
                  </a:lnTo>
                  <a:lnTo>
                    <a:pt x="15" y="148"/>
                  </a:lnTo>
                  <a:lnTo>
                    <a:pt x="6" y="165"/>
                  </a:lnTo>
                  <a:lnTo>
                    <a:pt x="1" y="178"/>
                  </a:lnTo>
                  <a:lnTo>
                    <a:pt x="0" y="192"/>
                  </a:lnTo>
                  <a:lnTo>
                    <a:pt x="2" y="202"/>
                  </a:lnTo>
                  <a:lnTo>
                    <a:pt x="8" y="211"/>
                  </a:lnTo>
                  <a:lnTo>
                    <a:pt x="15" y="218"/>
                  </a:lnTo>
                  <a:lnTo>
                    <a:pt x="34" y="228"/>
                  </a:lnTo>
                  <a:lnTo>
                    <a:pt x="53" y="237"/>
                  </a:lnTo>
                  <a:lnTo>
                    <a:pt x="67" y="247"/>
                  </a:lnTo>
                  <a:lnTo>
                    <a:pt x="76" y="255"/>
                  </a:lnTo>
                  <a:lnTo>
                    <a:pt x="84" y="266"/>
                  </a:lnTo>
                  <a:lnTo>
                    <a:pt x="94" y="287"/>
                  </a:lnTo>
                  <a:lnTo>
                    <a:pt x="102" y="298"/>
                  </a:lnTo>
                  <a:lnTo>
                    <a:pt x="111" y="305"/>
                  </a:lnTo>
                  <a:lnTo>
                    <a:pt x="123" y="309"/>
                  </a:lnTo>
                  <a:lnTo>
                    <a:pt x="140" y="310"/>
                  </a:lnTo>
                  <a:lnTo>
                    <a:pt x="159" y="309"/>
                  </a:lnTo>
                  <a:lnTo>
                    <a:pt x="180" y="305"/>
                  </a:lnTo>
                  <a:lnTo>
                    <a:pt x="202" y="296"/>
                  </a:lnTo>
                  <a:lnTo>
                    <a:pt x="210" y="294"/>
                  </a:lnTo>
                  <a:lnTo>
                    <a:pt x="224" y="289"/>
                  </a:lnTo>
                  <a:lnTo>
                    <a:pt x="239" y="285"/>
                  </a:lnTo>
                  <a:lnTo>
                    <a:pt x="250" y="279"/>
                  </a:lnTo>
                  <a:lnTo>
                    <a:pt x="268" y="270"/>
                  </a:lnTo>
                  <a:lnTo>
                    <a:pt x="279" y="265"/>
                  </a:lnTo>
                  <a:lnTo>
                    <a:pt x="294" y="263"/>
                  </a:lnTo>
                  <a:lnTo>
                    <a:pt x="301" y="263"/>
                  </a:lnTo>
                  <a:lnTo>
                    <a:pt x="317" y="263"/>
                  </a:lnTo>
                  <a:lnTo>
                    <a:pt x="336" y="265"/>
                  </a:lnTo>
                  <a:lnTo>
                    <a:pt x="343" y="265"/>
                  </a:lnTo>
                  <a:lnTo>
                    <a:pt x="366" y="267"/>
                  </a:lnTo>
                  <a:lnTo>
                    <a:pt x="394" y="266"/>
                  </a:lnTo>
                  <a:lnTo>
                    <a:pt x="406" y="265"/>
                  </a:lnTo>
                  <a:lnTo>
                    <a:pt x="417" y="261"/>
                  </a:lnTo>
                  <a:lnTo>
                    <a:pt x="427" y="254"/>
                  </a:lnTo>
                  <a:lnTo>
                    <a:pt x="436" y="250"/>
                  </a:lnTo>
                  <a:lnTo>
                    <a:pt x="446" y="247"/>
                  </a:lnTo>
                  <a:lnTo>
                    <a:pt x="451" y="245"/>
                  </a:lnTo>
                  <a:lnTo>
                    <a:pt x="458" y="244"/>
                  </a:lnTo>
                  <a:lnTo>
                    <a:pt x="464" y="242"/>
                  </a:lnTo>
                  <a:lnTo>
                    <a:pt x="471" y="239"/>
                  </a:lnTo>
                  <a:lnTo>
                    <a:pt x="476" y="233"/>
                  </a:lnTo>
                  <a:lnTo>
                    <a:pt x="478" y="229"/>
                  </a:lnTo>
                  <a:lnTo>
                    <a:pt x="464" y="220"/>
                  </a:lnTo>
                  <a:lnTo>
                    <a:pt x="451" y="209"/>
                  </a:lnTo>
                  <a:lnTo>
                    <a:pt x="434" y="193"/>
                  </a:lnTo>
                  <a:lnTo>
                    <a:pt x="416" y="178"/>
                  </a:lnTo>
                  <a:lnTo>
                    <a:pt x="396" y="168"/>
                  </a:lnTo>
                  <a:lnTo>
                    <a:pt x="373" y="159"/>
                  </a:lnTo>
                  <a:lnTo>
                    <a:pt x="351" y="149"/>
                  </a:lnTo>
                  <a:lnTo>
                    <a:pt x="335" y="139"/>
                  </a:lnTo>
                  <a:lnTo>
                    <a:pt x="324" y="125"/>
                  </a:lnTo>
                  <a:lnTo>
                    <a:pt x="315" y="108"/>
                  </a:lnTo>
                  <a:lnTo>
                    <a:pt x="310" y="85"/>
                  </a:lnTo>
                  <a:lnTo>
                    <a:pt x="311" y="59"/>
                  </a:lnTo>
                  <a:lnTo>
                    <a:pt x="314" y="36"/>
                  </a:lnTo>
                  <a:lnTo>
                    <a:pt x="322" y="15"/>
                  </a:lnTo>
                  <a:close/>
                </a:path>
              </a:pathLst>
            </a:custGeom>
            <a:solidFill>
              <a:srgbClr val="00C000"/>
            </a:solidFill>
            <a:ln w="0">
              <a:solidFill>
                <a:srgbClr val="000000"/>
              </a:solidFill>
              <a:round/>
              <a:headEnd/>
              <a:tailEnd/>
            </a:ln>
          </p:spPr>
          <p:txBody>
            <a:bodyPr/>
            <a:lstStyle/>
            <a:p>
              <a:endParaRPr lang="ru-RU"/>
            </a:p>
          </p:txBody>
        </p:sp>
        <p:sp>
          <p:nvSpPr>
            <p:cNvPr id="26268" name="Freeform 72"/>
            <p:cNvSpPr>
              <a:spLocks/>
            </p:cNvSpPr>
            <p:nvPr/>
          </p:nvSpPr>
          <p:spPr bwMode="auto">
            <a:xfrm>
              <a:off x="1217" y="1272"/>
              <a:ext cx="55" cy="33"/>
            </a:xfrm>
            <a:custGeom>
              <a:avLst/>
              <a:gdLst>
                <a:gd name="T0" fmla="*/ 165 w 165"/>
                <a:gd name="T1" fmla="*/ 14 h 100"/>
                <a:gd name="T2" fmla="*/ 158 w 165"/>
                <a:gd name="T3" fmla="*/ 17 h 100"/>
                <a:gd name="T4" fmla="*/ 145 w 165"/>
                <a:gd name="T5" fmla="*/ 19 h 100"/>
                <a:gd name="T6" fmla="*/ 134 w 165"/>
                <a:gd name="T7" fmla="*/ 25 h 100"/>
                <a:gd name="T8" fmla="*/ 116 w 165"/>
                <a:gd name="T9" fmla="*/ 37 h 100"/>
                <a:gd name="T10" fmla="*/ 93 w 165"/>
                <a:gd name="T11" fmla="*/ 58 h 100"/>
                <a:gd name="T12" fmla="*/ 72 w 165"/>
                <a:gd name="T13" fmla="*/ 78 h 100"/>
                <a:gd name="T14" fmla="*/ 54 w 165"/>
                <a:gd name="T15" fmla="*/ 92 h 100"/>
                <a:gd name="T16" fmla="*/ 39 w 165"/>
                <a:gd name="T17" fmla="*/ 98 h 100"/>
                <a:gd name="T18" fmla="*/ 39 w 165"/>
                <a:gd name="T19" fmla="*/ 98 h 100"/>
                <a:gd name="T20" fmla="*/ 32 w 165"/>
                <a:gd name="T21" fmla="*/ 100 h 100"/>
                <a:gd name="T22" fmla="*/ 32 w 165"/>
                <a:gd name="T23" fmla="*/ 100 h 100"/>
                <a:gd name="T24" fmla="*/ 25 w 165"/>
                <a:gd name="T25" fmla="*/ 99 h 100"/>
                <a:gd name="T26" fmla="*/ 16 w 165"/>
                <a:gd name="T27" fmla="*/ 98 h 100"/>
                <a:gd name="T28" fmla="*/ 10 w 165"/>
                <a:gd name="T29" fmla="*/ 94 h 100"/>
                <a:gd name="T30" fmla="*/ 0 w 165"/>
                <a:gd name="T31" fmla="*/ 91 h 100"/>
                <a:gd name="T32" fmla="*/ 0 w 165"/>
                <a:gd name="T33" fmla="*/ 88 h 100"/>
                <a:gd name="T34" fmla="*/ 2 w 165"/>
                <a:gd name="T35" fmla="*/ 66 h 100"/>
                <a:gd name="T36" fmla="*/ 5 w 165"/>
                <a:gd name="T37" fmla="*/ 54 h 100"/>
                <a:gd name="T38" fmla="*/ 10 w 165"/>
                <a:gd name="T39" fmla="*/ 43 h 100"/>
                <a:gd name="T40" fmla="*/ 16 w 165"/>
                <a:gd name="T41" fmla="*/ 35 h 100"/>
                <a:gd name="T42" fmla="*/ 27 w 165"/>
                <a:gd name="T43" fmla="*/ 31 h 100"/>
                <a:gd name="T44" fmla="*/ 41 w 165"/>
                <a:gd name="T45" fmla="*/ 25 h 100"/>
                <a:gd name="T46" fmla="*/ 57 w 165"/>
                <a:gd name="T47" fmla="*/ 18 h 100"/>
                <a:gd name="T48" fmla="*/ 75 w 165"/>
                <a:gd name="T49" fmla="*/ 10 h 100"/>
                <a:gd name="T50" fmla="*/ 87 w 165"/>
                <a:gd name="T51" fmla="*/ 3 h 100"/>
                <a:gd name="T52" fmla="*/ 102 w 165"/>
                <a:gd name="T53" fmla="*/ 0 h 100"/>
                <a:gd name="T54" fmla="*/ 120 w 165"/>
                <a:gd name="T55" fmla="*/ 0 h 100"/>
                <a:gd name="T56" fmla="*/ 134 w 165"/>
                <a:gd name="T57" fmla="*/ 4 h 100"/>
                <a:gd name="T58" fmla="*/ 152 w 165"/>
                <a:gd name="T59" fmla="*/ 11 h 100"/>
                <a:gd name="T60" fmla="*/ 165 w 165"/>
                <a:gd name="T61" fmla="*/ 14 h 1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5"/>
                <a:gd name="T94" fmla="*/ 0 h 100"/>
                <a:gd name="T95" fmla="*/ 165 w 165"/>
                <a:gd name="T96" fmla="*/ 100 h 1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5" h="100">
                  <a:moveTo>
                    <a:pt x="165" y="14"/>
                  </a:moveTo>
                  <a:lnTo>
                    <a:pt x="158" y="17"/>
                  </a:lnTo>
                  <a:lnTo>
                    <a:pt x="145" y="19"/>
                  </a:lnTo>
                  <a:lnTo>
                    <a:pt x="134" y="25"/>
                  </a:lnTo>
                  <a:lnTo>
                    <a:pt x="116" y="37"/>
                  </a:lnTo>
                  <a:lnTo>
                    <a:pt x="93" y="58"/>
                  </a:lnTo>
                  <a:lnTo>
                    <a:pt x="72" y="78"/>
                  </a:lnTo>
                  <a:lnTo>
                    <a:pt x="54" y="92"/>
                  </a:lnTo>
                  <a:lnTo>
                    <a:pt x="39" y="98"/>
                  </a:lnTo>
                  <a:lnTo>
                    <a:pt x="32" y="100"/>
                  </a:lnTo>
                  <a:lnTo>
                    <a:pt x="25" y="99"/>
                  </a:lnTo>
                  <a:lnTo>
                    <a:pt x="16" y="98"/>
                  </a:lnTo>
                  <a:lnTo>
                    <a:pt x="10" y="94"/>
                  </a:lnTo>
                  <a:lnTo>
                    <a:pt x="0" y="91"/>
                  </a:lnTo>
                  <a:lnTo>
                    <a:pt x="0" y="88"/>
                  </a:lnTo>
                  <a:lnTo>
                    <a:pt x="2" y="66"/>
                  </a:lnTo>
                  <a:lnTo>
                    <a:pt x="5" y="54"/>
                  </a:lnTo>
                  <a:lnTo>
                    <a:pt x="10" y="43"/>
                  </a:lnTo>
                  <a:lnTo>
                    <a:pt x="16" y="35"/>
                  </a:lnTo>
                  <a:lnTo>
                    <a:pt x="27" y="31"/>
                  </a:lnTo>
                  <a:lnTo>
                    <a:pt x="41" y="25"/>
                  </a:lnTo>
                  <a:lnTo>
                    <a:pt x="57" y="18"/>
                  </a:lnTo>
                  <a:lnTo>
                    <a:pt x="75" y="10"/>
                  </a:lnTo>
                  <a:lnTo>
                    <a:pt x="87" y="3"/>
                  </a:lnTo>
                  <a:lnTo>
                    <a:pt x="102" y="0"/>
                  </a:lnTo>
                  <a:lnTo>
                    <a:pt x="120" y="0"/>
                  </a:lnTo>
                  <a:lnTo>
                    <a:pt x="134" y="4"/>
                  </a:lnTo>
                  <a:lnTo>
                    <a:pt x="152" y="11"/>
                  </a:lnTo>
                  <a:lnTo>
                    <a:pt x="165" y="14"/>
                  </a:lnTo>
                  <a:close/>
                </a:path>
              </a:pathLst>
            </a:custGeom>
            <a:solidFill>
              <a:srgbClr val="00C000"/>
            </a:solidFill>
            <a:ln w="0">
              <a:solidFill>
                <a:srgbClr val="000000"/>
              </a:solidFill>
              <a:round/>
              <a:headEnd/>
              <a:tailEnd/>
            </a:ln>
          </p:spPr>
          <p:txBody>
            <a:bodyPr/>
            <a:lstStyle/>
            <a:p>
              <a:endParaRPr lang="ru-RU"/>
            </a:p>
          </p:txBody>
        </p:sp>
        <p:sp>
          <p:nvSpPr>
            <p:cNvPr id="26269" name="Freeform 73"/>
            <p:cNvSpPr>
              <a:spLocks/>
            </p:cNvSpPr>
            <p:nvPr/>
          </p:nvSpPr>
          <p:spPr bwMode="auto">
            <a:xfrm>
              <a:off x="1008" y="1200"/>
              <a:ext cx="56" cy="71"/>
            </a:xfrm>
            <a:custGeom>
              <a:avLst/>
              <a:gdLst>
                <a:gd name="T0" fmla="*/ 166 w 166"/>
                <a:gd name="T1" fmla="*/ 213 h 213"/>
                <a:gd name="T2" fmla="*/ 153 w 166"/>
                <a:gd name="T3" fmla="*/ 204 h 213"/>
                <a:gd name="T4" fmla="*/ 141 w 166"/>
                <a:gd name="T5" fmla="*/ 193 h 213"/>
                <a:gd name="T6" fmla="*/ 123 w 166"/>
                <a:gd name="T7" fmla="*/ 177 h 213"/>
                <a:gd name="T8" fmla="*/ 105 w 166"/>
                <a:gd name="T9" fmla="*/ 162 h 213"/>
                <a:gd name="T10" fmla="*/ 86 w 166"/>
                <a:gd name="T11" fmla="*/ 152 h 213"/>
                <a:gd name="T12" fmla="*/ 63 w 166"/>
                <a:gd name="T13" fmla="*/ 143 h 213"/>
                <a:gd name="T14" fmla="*/ 41 w 166"/>
                <a:gd name="T15" fmla="*/ 133 h 213"/>
                <a:gd name="T16" fmla="*/ 25 w 166"/>
                <a:gd name="T17" fmla="*/ 123 h 213"/>
                <a:gd name="T18" fmla="*/ 14 w 166"/>
                <a:gd name="T19" fmla="*/ 109 h 213"/>
                <a:gd name="T20" fmla="*/ 5 w 166"/>
                <a:gd name="T21" fmla="*/ 93 h 213"/>
                <a:gd name="T22" fmla="*/ 0 w 166"/>
                <a:gd name="T23" fmla="*/ 70 h 213"/>
                <a:gd name="T24" fmla="*/ 1 w 166"/>
                <a:gd name="T25" fmla="*/ 44 h 213"/>
                <a:gd name="T26" fmla="*/ 4 w 166"/>
                <a:gd name="T27" fmla="*/ 21 h 213"/>
                <a:gd name="T28" fmla="*/ 12 w 166"/>
                <a:gd name="T29" fmla="*/ 0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6"/>
                <a:gd name="T46" fmla="*/ 0 h 213"/>
                <a:gd name="T47" fmla="*/ 166 w 166"/>
                <a:gd name="T48" fmla="*/ 213 h 2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6" h="213">
                  <a:moveTo>
                    <a:pt x="166" y="213"/>
                  </a:moveTo>
                  <a:lnTo>
                    <a:pt x="153" y="204"/>
                  </a:lnTo>
                  <a:lnTo>
                    <a:pt x="141" y="193"/>
                  </a:lnTo>
                  <a:lnTo>
                    <a:pt x="123" y="177"/>
                  </a:lnTo>
                  <a:lnTo>
                    <a:pt x="105" y="162"/>
                  </a:lnTo>
                  <a:lnTo>
                    <a:pt x="86" y="152"/>
                  </a:lnTo>
                  <a:lnTo>
                    <a:pt x="63" y="143"/>
                  </a:lnTo>
                  <a:lnTo>
                    <a:pt x="41" y="133"/>
                  </a:lnTo>
                  <a:lnTo>
                    <a:pt x="25" y="123"/>
                  </a:lnTo>
                  <a:lnTo>
                    <a:pt x="14" y="109"/>
                  </a:lnTo>
                  <a:lnTo>
                    <a:pt x="5" y="93"/>
                  </a:lnTo>
                  <a:lnTo>
                    <a:pt x="0" y="70"/>
                  </a:lnTo>
                  <a:lnTo>
                    <a:pt x="1" y="44"/>
                  </a:lnTo>
                  <a:lnTo>
                    <a:pt x="4" y="21"/>
                  </a:lnTo>
                  <a:lnTo>
                    <a:pt x="12" y="0"/>
                  </a:lnTo>
                </a:path>
              </a:pathLst>
            </a:custGeom>
            <a:noFill/>
            <a:ln w="0">
              <a:solidFill>
                <a:srgbClr val="000000"/>
              </a:solidFill>
              <a:round/>
              <a:headEnd/>
              <a:tailEnd/>
            </a:ln>
          </p:spPr>
          <p:txBody>
            <a:bodyPr/>
            <a:lstStyle/>
            <a:p>
              <a:endParaRPr lang="ru-RU"/>
            </a:p>
          </p:txBody>
        </p:sp>
        <p:sp>
          <p:nvSpPr>
            <p:cNvPr id="26270" name="Freeform 74"/>
            <p:cNvSpPr>
              <a:spLocks/>
            </p:cNvSpPr>
            <p:nvPr/>
          </p:nvSpPr>
          <p:spPr bwMode="auto">
            <a:xfrm>
              <a:off x="4077" y="1404"/>
              <a:ext cx="116" cy="105"/>
            </a:xfrm>
            <a:custGeom>
              <a:avLst/>
              <a:gdLst>
                <a:gd name="T0" fmla="*/ 246 w 348"/>
                <a:gd name="T1" fmla="*/ 278 h 315"/>
                <a:gd name="T2" fmla="*/ 199 w 348"/>
                <a:gd name="T3" fmla="*/ 249 h 315"/>
                <a:gd name="T4" fmla="*/ 175 w 348"/>
                <a:gd name="T5" fmla="*/ 220 h 315"/>
                <a:gd name="T6" fmla="*/ 168 w 348"/>
                <a:gd name="T7" fmla="*/ 180 h 315"/>
                <a:gd name="T8" fmla="*/ 127 w 348"/>
                <a:gd name="T9" fmla="*/ 151 h 315"/>
                <a:gd name="T10" fmla="*/ 67 w 348"/>
                <a:gd name="T11" fmla="*/ 123 h 315"/>
                <a:gd name="T12" fmla="*/ 41 w 348"/>
                <a:gd name="T13" fmla="*/ 81 h 315"/>
                <a:gd name="T14" fmla="*/ 16 w 348"/>
                <a:gd name="T15" fmla="*/ 32 h 315"/>
                <a:gd name="T16" fmla="*/ 14 w 348"/>
                <a:gd name="T17" fmla="*/ 17 h 315"/>
                <a:gd name="T18" fmla="*/ 39 w 348"/>
                <a:gd name="T19" fmla="*/ 47 h 315"/>
                <a:gd name="T20" fmla="*/ 62 w 348"/>
                <a:gd name="T21" fmla="*/ 98 h 315"/>
                <a:gd name="T22" fmla="*/ 85 w 348"/>
                <a:gd name="T23" fmla="*/ 99 h 315"/>
                <a:gd name="T24" fmla="*/ 104 w 348"/>
                <a:gd name="T25" fmla="*/ 63 h 315"/>
                <a:gd name="T26" fmla="*/ 115 w 348"/>
                <a:gd name="T27" fmla="*/ 21 h 315"/>
                <a:gd name="T28" fmla="*/ 112 w 348"/>
                <a:gd name="T29" fmla="*/ 2 h 315"/>
                <a:gd name="T30" fmla="*/ 124 w 348"/>
                <a:gd name="T31" fmla="*/ 8 h 315"/>
                <a:gd name="T32" fmla="*/ 121 w 348"/>
                <a:gd name="T33" fmla="*/ 34 h 315"/>
                <a:gd name="T34" fmla="*/ 110 w 348"/>
                <a:gd name="T35" fmla="*/ 79 h 315"/>
                <a:gd name="T36" fmla="*/ 99 w 348"/>
                <a:gd name="T37" fmla="*/ 108 h 315"/>
                <a:gd name="T38" fmla="*/ 119 w 348"/>
                <a:gd name="T39" fmla="*/ 117 h 315"/>
                <a:gd name="T40" fmla="*/ 153 w 348"/>
                <a:gd name="T41" fmla="*/ 119 h 315"/>
                <a:gd name="T42" fmla="*/ 182 w 348"/>
                <a:gd name="T43" fmla="*/ 137 h 315"/>
                <a:gd name="T44" fmla="*/ 200 w 348"/>
                <a:gd name="T45" fmla="*/ 129 h 315"/>
                <a:gd name="T46" fmla="*/ 225 w 348"/>
                <a:gd name="T47" fmla="*/ 113 h 315"/>
                <a:gd name="T48" fmla="*/ 250 w 348"/>
                <a:gd name="T49" fmla="*/ 90 h 315"/>
                <a:gd name="T50" fmla="*/ 261 w 348"/>
                <a:gd name="T51" fmla="*/ 84 h 315"/>
                <a:gd name="T52" fmla="*/ 245 w 348"/>
                <a:gd name="T53" fmla="*/ 112 h 315"/>
                <a:gd name="T54" fmla="*/ 213 w 348"/>
                <a:gd name="T55" fmla="*/ 132 h 315"/>
                <a:gd name="T56" fmla="*/ 209 w 348"/>
                <a:gd name="T57" fmla="*/ 147 h 315"/>
                <a:gd name="T58" fmla="*/ 247 w 348"/>
                <a:gd name="T59" fmla="*/ 157 h 315"/>
                <a:gd name="T60" fmla="*/ 267 w 348"/>
                <a:gd name="T61" fmla="*/ 177 h 315"/>
                <a:gd name="T62" fmla="*/ 272 w 348"/>
                <a:gd name="T63" fmla="*/ 162 h 315"/>
                <a:gd name="T64" fmla="*/ 290 w 348"/>
                <a:gd name="T65" fmla="*/ 130 h 315"/>
                <a:gd name="T66" fmla="*/ 294 w 348"/>
                <a:gd name="T67" fmla="*/ 74 h 315"/>
                <a:gd name="T68" fmla="*/ 289 w 348"/>
                <a:gd name="T69" fmla="*/ 36 h 315"/>
                <a:gd name="T70" fmla="*/ 290 w 348"/>
                <a:gd name="T71" fmla="*/ 21 h 315"/>
                <a:gd name="T72" fmla="*/ 300 w 348"/>
                <a:gd name="T73" fmla="*/ 40 h 315"/>
                <a:gd name="T74" fmla="*/ 304 w 348"/>
                <a:gd name="T75" fmla="*/ 72 h 315"/>
                <a:gd name="T76" fmla="*/ 306 w 348"/>
                <a:gd name="T77" fmla="*/ 113 h 315"/>
                <a:gd name="T78" fmla="*/ 319 w 348"/>
                <a:gd name="T79" fmla="*/ 131 h 315"/>
                <a:gd name="T80" fmla="*/ 331 w 348"/>
                <a:gd name="T81" fmla="*/ 92 h 315"/>
                <a:gd name="T82" fmla="*/ 330 w 348"/>
                <a:gd name="T83" fmla="*/ 60 h 315"/>
                <a:gd name="T84" fmla="*/ 342 w 348"/>
                <a:gd name="T85" fmla="*/ 34 h 315"/>
                <a:gd name="T86" fmla="*/ 346 w 348"/>
                <a:gd name="T87" fmla="*/ 63 h 315"/>
                <a:gd name="T88" fmla="*/ 346 w 348"/>
                <a:gd name="T89" fmla="*/ 117 h 315"/>
                <a:gd name="T90" fmla="*/ 326 w 348"/>
                <a:gd name="T91" fmla="*/ 170 h 315"/>
                <a:gd name="T92" fmla="*/ 324 w 348"/>
                <a:gd name="T93" fmla="*/ 230 h 315"/>
                <a:gd name="T94" fmla="*/ 345 w 348"/>
                <a:gd name="T95" fmla="*/ 271 h 31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8"/>
                <a:gd name="T145" fmla="*/ 0 h 315"/>
                <a:gd name="T146" fmla="*/ 348 w 348"/>
                <a:gd name="T147" fmla="*/ 315 h 31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8" h="315">
                  <a:moveTo>
                    <a:pt x="258" y="315"/>
                  </a:moveTo>
                  <a:lnTo>
                    <a:pt x="254" y="290"/>
                  </a:lnTo>
                  <a:lnTo>
                    <a:pt x="246" y="278"/>
                  </a:lnTo>
                  <a:lnTo>
                    <a:pt x="233" y="267"/>
                  </a:lnTo>
                  <a:lnTo>
                    <a:pt x="215" y="258"/>
                  </a:lnTo>
                  <a:lnTo>
                    <a:pt x="199" y="249"/>
                  </a:lnTo>
                  <a:lnTo>
                    <a:pt x="184" y="240"/>
                  </a:lnTo>
                  <a:lnTo>
                    <a:pt x="178" y="232"/>
                  </a:lnTo>
                  <a:lnTo>
                    <a:pt x="175" y="220"/>
                  </a:lnTo>
                  <a:lnTo>
                    <a:pt x="174" y="200"/>
                  </a:lnTo>
                  <a:lnTo>
                    <a:pt x="171" y="190"/>
                  </a:lnTo>
                  <a:lnTo>
                    <a:pt x="168" y="180"/>
                  </a:lnTo>
                  <a:lnTo>
                    <a:pt x="159" y="169"/>
                  </a:lnTo>
                  <a:lnTo>
                    <a:pt x="144" y="158"/>
                  </a:lnTo>
                  <a:lnTo>
                    <a:pt x="127" y="151"/>
                  </a:lnTo>
                  <a:lnTo>
                    <a:pt x="107" y="142"/>
                  </a:lnTo>
                  <a:lnTo>
                    <a:pt x="86" y="133"/>
                  </a:lnTo>
                  <a:lnTo>
                    <a:pt x="67" y="123"/>
                  </a:lnTo>
                  <a:lnTo>
                    <a:pt x="57" y="112"/>
                  </a:lnTo>
                  <a:lnTo>
                    <a:pt x="48" y="100"/>
                  </a:lnTo>
                  <a:lnTo>
                    <a:pt x="41" y="81"/>
                  </a:lnTo>
                  <a:lnTo>
                    <a:pt x="32" y="58"/>
                  </a:lnTo>
                  <a:lnTo>
                    <a:pt x="24" y="42"/>
                  </a:lnTo>
                  <a:lnTo>
                    <a:pt x="16" y="32"/>
                  </a:lnTo>
                  <a:lnTo>
                    <a:pt x="7" y="23"/>
                  </a:lnTo>
                  <a:lnTo>
                    <a:pt x="0" y="19"/>
                  </a:lnTo>
                  <a:lnTo>
                    <a:pt x="14" y="17"/>
                  </a:lnTo>
                  <a:lnTo>
                    <a:pt x="22" y="23"/>
                  </a:lnTo>
                  <a:lnTo>
                    <a:pt x="31" y="34"/>
                  </a:lnTo>
                  <a:lnTo>
                    <a:pt x="39" y="47"/>
                  </a:lnTo>
                  <a:lnTo>
                    <a:pt x="45" y="66"/>
                  </a:lnTo>
                  <a:lnTo>
                    <a:pt x="54" y="84"/>
                  </a:lnTo>
                  <a:lnTo>
                    <a:pt x="62" y="98"/>
                  </a:lnTo>
                  <a:lnTo>
                    <a:pt x="74" y="108"/>
                  </a:lnTo>
                  <a:lnTo>
                    <a:pt x="82" y="112"/>
                  </a:lnTo>
                  <a:lnTo>
                    <a:pt x="85" y="99"/>
                  </a:lnTo>
                  <a:lnTo>
                    <a:pt x="90" y="88"/>
                  </a:lnTo>
                  <a:lnTo>
                    <a:pt x="98" y="75"/>
                  </a:lnTo>
                  <a:lnTo>
                    <a:pt x="104" y="63"/>
                  </a:lnTo>
                  <a:lnTo>
                    <a:pt x="109" y="49"/>
                  </a:lnTo>
                  <a:lnTo>
                    <a:pt x="111" y="34"/>
                  </a:lnTo>
                  <a:lnTo>
                    <a:pt x="115" y="21"/>
                  </a:lnTo>
                  <a:lnTo>
                    <a:pt x="116" y="15"/>
                  </a:lnTo>
                  <a:lnTo>
                    <a:pt x="115" y="8"/>
                  </a:lnTo>
                  <a:lnTo>
                    <a:pt x="112" y="2"/>
                  </a:lnTo>
                  <a:lnTo>
                    <a:pt x="120" y="0"/>
                  </a:lnTo>
                  <a:lnTo>
                    <a:pt x="124" y="8"/>
                  </a:lnTo>
                  <a:lnTo>
                    <a:pt x="124" y="15"/>
                  </a:lnTo>
                  <a:lnTo>
                    <a:pt x="124" y="21"/>
                  </a:lnTo>
                  <a:lnTo>
                    <a:pt x="121" y="34"/>
                  </a:lnTo>
                  <a:lnTo>
                    <a:pt x="119" y="51"/>
                  </a:lnTo>
                  <a:lnTo>
                    <a:pt x="115" y="66"/>
                  </a:lnTo>
                  <a:lnTo>
                    <a:pt x="110" y="79"/>
                  </a:lnTo>
                  <a:lnTo>
                    <a:pt x="103" y="91"/>
                  </a:lnTo>
                  <a:lnTo>
                    <a:pt x="99" y="102"/>
                  </a:lnTo>
                  <a:lnTo>
                    <a:pt x="99" y="108"/>
                  </a:lnTo>
                  <a:lnTo>
                    <a:pt x="101" y="111"/>
                  </a:lnTo>
                  <a:lnTo>
                    <a:pt x="107" y="114"/>
                  </a:lnTo>
                  <a:lnTo>
                    <a:pt x="119" y="117"/>
                  </a:lnTo>
                  <a:lnTo>
                    <a:pt x="132" y="115"/>
                  </a:lnTo>
                  <a:lnTo>
                    <a:pt x="145" y="117"/>
                  </a:lnTo>
                  <a:lnTo>
                    <a:pt x="153" y="119"/>
                  </a:lnTo>
                  <a:lnTo>
                    <a:pt x="161" y="124"/>
                  </a:lnTo>
                  <a:lnTo>
                    <a:pt x="170" y="131"/>
                  </a:lnTo>
                  <a:lnTo>
                    <a:pt x="182" y="137"/>
                  </a:lnTo>
                  <a:lnTo>
                    <a:pt x="195" y="145"/>
                  </a:lnTo>
                  <a:lnTo>
                    <a:pt x="197" y="136"/>
                  </a:lnTo>
                  <a:lnTo>
                    <a:pt x="200" y="129"/>
                  </a:lnTo>
                  <a:lnTo>
                    <a:pt x="206" y="123"/>
                  </a:lnTo>
                  <a:lnTo>
                    <a:pt x="215" y="117"/>
                  </a:lnTo>
                  <a:lnTo>
                    <a:pt x="225" y="113"/>
                  </a:lnTo>
                  <a:lnTo>
                    <a:pt x="236" y="108"/>
                  </a:lnTo>
                  <a:lnTo>
                    <a:pt x="245" y="99"/>
                  </a:lnTo>
                  <a:lnTo>
                    <a:pt x="250" y="90"/>
                  </a:lnTo>
                  <a:lnTo>
                    <a:pt x="254" y="81"/>
                  </a:lnTo>
                  <a:lnTo>
                    <a:pt x="261" y="84"/>
                  </a:lnTo>
                  <a:lnTo>
                    <a:pt x="258" y="91"/>
                  </a:lnTo>
                  <a:lnTo>
                    <a:pt x="253" y="103"/>
                  </a:lnTo>
                  <a:lnTo>
                    <a:pt x="245" y="112"/>
                  </a:lnTo>
                  <a:lnTo>
                    <a:pt x="233" y="120"/>
                  </a:lnTo>
                  <a:lnTo>
                    <a:pt x="220" y="126"/>
                  </a:lnTo>
                  <a:lnTo>
                    <a:pt x="213" y="132"/>
                  </a:lnTo>
                  <a:lnTo>
                    <a:pt x="206" y="142"/>
                  </a:lnTo>
                  <a:lnTo>
                    <a:pt x="206" y="144"/>
                  </a:lnTo>
                  <a:lnTo>
                    <a:pt x="209" y="147"/>
                  </a:lnTo>
                  <a:lnTo>
                    <a:pt x="220" y="151"/>
                  </a:lnTo>
                  <a:lnTo>
                    <a:pt x="235" y="153"/>
                  </a:lnTo>
                  <a:lnTo>
                    <a:pt x="247" y="157"/>
                  </a:lnTo>
                  <a:lnTo>
                    <a:pt x="256" y="160"/>
                  </a:lnTo>
                  <a:lnTo>
                    <a:pt x="262" y="168"/>
                  </a:lnTo>
                  <a:lnTo>
                    <a:pt x="267" y="177"/>
                  </a:lnTo>
                  <a:lnTo>
                    <a:pt x="270" y="191"/>
                  </a:lnTo>
                  <a:lnTo>
                    <a:pt x="271" y="167"/>
                  </a:lnTo>
                  <a:lnTo>
                    <a:pt x="272" y="162"/>
                  </a:lnTo>
                  <a:lnTo>
                    <a:pt x="274" y="156"/>
                  </a:lnTo>
                  <a:lnTo>
                    <a:pt x="282" y="146"/>
                  </a:lnTo>
                  <a:lnTo>
                    <a:pt x="290" y="130"/>
                  </a:lnTo>
                  <a:lnTo>
                    <a:pt x="295" y="110"/>
                  </a:lnTo>
                  <a:lnTo>
                    <a:pt x="295" y="90"/>
                  </a:lnTo>
                  <a:lnTo>
                    <a:pt x="294" y="74"/>
                  </a:lnTo>
                  <a:lnTo>
                    <a:pt x="294" y="70"/>
                  </a:lnTo>
                  <a:lnTo>
                    <a:pt x="292" y="50"/>
                  </a:lnTo>
                  <a:lnTo>
                    <a:pt x="289" y="36"/>
                  </a:lnTo>
                  <a:lnTo>
                    <a:pt x="284" y="25"/>
                  </a:lnTo>
                  <a:lnTo>
                    <a:pt x="278" y="17"/>
                  </a:lnTo>
                  <a:lnTo>
                    <a:pt x="290" y="21"/>
                  </a:lnTo>
                  <a:lnTo>
                    <a:pt x="294" y="29"/>
                  </a:lnTo>
                  <a:lnTo>
                    <a:pt x="300" y="40"/>
                  </a:lnTo>
                  <a:lnTo>
                    <a:pt x="302" y="54"/>
                  </a:lnTo>
                  <a:lnTo>
                    <a:pt x="304" y="72"/>
                  </a:lnTo>
                  <a:lnTo>
                    <a:pt x="304" y="81"/>
                  </a:lnTo>
                  <a:lnTo>
                    <a:pt x="306" y="98"/>
                  </a:lnTo>
                  <a:lnTo>
                    <a:pt x="306" y="113"/>
                  </a:lnTo>
                  <a:lnTo>
                    <a:pt x="307" y="125"/>
                  </a:lnTo>
                  <a:lnTo>
                    <a:pt x="311" y="142"/>
                  </a:lnTo>
                  <a:lnTo>
                    <a:pt x="319" y="131"/>
                  </a:lnTo>
                  <a:lnTo>
                    <a:pt x="325" y="119"/>
                  </a:lnTo>
                  <a:lnTo>
                    <a:pt x="329" y="108"/>
                  </a:lnTo>
                  <a:lnTo>
                    <a:pt x="331" y="92"/>
                  </a:lnTo>
                  <a:lnTo>
                    <a:pt x="331" y="78"/>
                  </a:lnTo>
                  <a:lnTo>
                    <a:pt x="331" y="66"/>
                  </a:lnTo>
                  <a:lnTo>
                    <a:pt x="330" y="60"/>
                  </a:lnTo>
                  <a:lnTo>
                    <a:pt x="328" y="43"/>
                  </a:lnTo>
                  <a:lnTo>
                    <a:pt x="326" y="34"/>
                  </a:lnTo>
                  <a:lnTo>
                    <a:pt x="342" y="34"/>
                  </a:lnTo>
                  <a:lnTo>
                    <a:pt x="344" y="47"/>
                  </a:lnTo>
                  <a:lnTo>
                    <a:pt x="346" y="63"/>
                  </a:lnTo>
                  <a:lnTo>
                    <a:pt x="348" y="79"/>
                  </a:lnTo>
                  <a:lnTo>
                    <a:pt x="348" y="96"/>
                  </a:lnTo>
                  <a:lnTo>
                    <a:pt x="346" y="117"/>
                  </a:lnTo>
                  <a:lnTo>
                    <a:pt x="340" y="134"/>
                  </a:lnTo>
                  <a:lnTo>
                    <a:pt x="331" y="154"/>
                  </a:lnTo>
                  <a:lnTo>
                    <a:pt x="326" y="170"/>
                  </a:lnTo>
                  <a:lnTo>
                    <a:pt x="323" y="188"/>
                  </a:lnTo>
                  <a:lnTo>
                    <a:pt x="322" y="207"/>
                  </a:lnTo>
                  <a:lnTo>
                    <a:pt x="324" y="230"/>
                  </a:lnTo>
                  <a:lnTo>
                    <a:pt x="328" y="246"/>
                  </a:lnTo>
                  <a:lnTo>
                    <a:pt x="336" y="263"/>
                  </a:lnTo>
                  <a:lnTo>
                    <a:pt x="345" y="271"/>
                  </a:lnTo>
                  <a:lnTo>
                    <a:pt x="258" y="315"/>
                  </a:lnTo>
                  <a:close/>
                </a:path>
              </a:pathLst>
            </a:custGeom>
            <a:solidFill>
              <a:srgbClr val="008080"/>
            </a:solidFill>
            <a:ln w="0">
              <a:solidFill>
                <a:srgbClr val="800000"/>
              </a:solidFill>
              <a:round/>
              <a:headEnd/>
              <a:tailEnd/>
            </a:ln>
          </p:spPr>
          <p:txBody>
            <a:bodyPr/>
            <a:lstStyle/>
            <a:p>
              <a:endParaRPr lang="ru-RU"/>
            </a:p>
          </p:txBody>
        </p:sp>
        <p:sp>
          <p:nvSpPr>
            <p:cNvPr id="26271" name="Freeform 75"/>
            <p:cNvSpPr>
              <a:spLocks/>
            </p:cNvSpPr>
            <p:nvPr/>
          </p:nvSpPr>
          <p:spPr bwMode="auto">
            <a:xfrm>
              <a:off x="4130" y="1494"/>
              <a:ext cx="102" cy="160"/>
            </a:xfrm>
            <a:custGeom>
              <a:avLst/>
              <a:gdLst>
                <a:gd name="T0" fmla="*/ 211 w 304"/>
                <a:gd name="T1" fmla="*/ 42 h 479"/>
                <a:gd name="T2" fmla="*/ 213 w 304"/>
                <a:gd name="T3" fmla="*/ 67 h 479"/>
                <a:gd name="T4" fmla="*/ 230 w 304"/>
                <a:gd name="T5" fmla="*/ 94 h 479"/>
                <a:gd name="T6" fmla="*/ 239 w 304"/>
                <a:gd name="T7" fmla="*/ 129 h 479"/>
                <a:gd name="T8" fmla="*/ 233 w 304"/>
                <a:gd name="T9" fmla="*/ 163 h 479"/>
                <a:gd name="T10" fmla="*/ 231 w 304"/>
                <a:gd name="T11" fmla="*/ 184 h 479"/>
                <a:gd name="T12" fmla="*/ 240 w 304"/>
                <a:gd name="T13" fmla="*/ 213 h 479"/>
                <a:gd name="T14" fmla="*/ 241 w 304"/>
                <a:gd name="T15" fmla="*/ 255 h 479"/>
                <a:gd name="T16" fmla="*/ 242 w 304"/>
                <a:gd name="T17" fmla="*/ 292 h 479"/>
                <a:gd name="T18" fmla="*/ 235 w 304"/>
                <a:gd name="T19" fmla="*/ 330 h 479"/>
                <a:gd name="T20" fmla="*/ 234 w 304"/>
                <a:gd name="T21" fmla="*/ 380 h 479"/>
                <a:gd name="T22" fmla="*/ 244 w 304"/>
                <a:gd name="T23" fmla="*/ 416 h 479"/>
                <a:gd name="T24" fmla="*/ 269 w 304"/>
                <a:gd name="T25" fmla="*/ 439 h 479"/>
                <a:gd name="T26" fmla="*/ 286 w 304"/>
                <a:gd name="T27" fmla="*/ 454 h 479"/>
                <a:gd name="T28" fmla="*/ 246 w 304"/>
                <a:gd name="T29" fmla="*/ 454 h 479"/>
                <a:gd name="T30" fmla="*/ 209 w 304"/>
                <a:gd name="T31" fmla="*/ 462 h 479"/>
                <a:gd name="T32" fmla="*/ 184 w 304"/>
                <a:gd name="T33" fmla="*/ 462 h 479"/>
                <a:gd name="T34" fmla="*/ 167 w 304"/>
                <a:gd name="T35" fmla="*/ 446 h 479"/>
                <a:gd name="T36" fmla="*/ 163 w 304"/>
                <a:gd name="T37" fmla="*/ 446 h 479"/>
                <a:gd name="T38" fmla="*/ 167 w 304"/>
                <a:gd name="T39" fmla="*/ 476 h 479"/>
                <a:gd name="T40" fmla="*/ 160 w 304"/>
                <a:gd name="T41" fmla="*/ 471 h 479"/>
                <a:gd name="T42" fmla="*/ 141 w 304"/>
                <a:gd name="T43" fmla="*/ 448 h 479"/>
                <a:gd name="T44" fmla="*/ 112 w 304"/>
                <a:gd name="T45" fmla="*/ 434 h 479"/>
                <a:gd name="T46" fmla="*/ 74 w 304"/>
                <a:gd name="T47" fmla="*/ 433 h 479"/>
                <a:gd name="T48" fmla="*/ 38 w 304"/>
                <a:gd name="T49" fmla="*/ 438 h 479"/>
                <a:gd name="T50" fmla="*/ 0 w 304"/>
                <a:gd name="T51" fmla="*/ 446 h 479"/>
                <a:gd name="T52" fmla="*/ 31 w 304"/>
                <a:gd name="T53" fmla="*/ 427 h 479"/>
                <a:gd name="T54" fmla="*/ 43 w 304"/>
                <a:gd name="T55" fmla="*/ 412 h 479"/>
                <a:gd name="T56" fmla="*/ 64 w 304"/>
                <a:gd name="T57" fmla="*/ 368 h 479"/>
                <a:gd name="T58" fmla="*/ 78 w 304"/>
                <a:gd name="T59" fmla="*/ 324 h 479"/>
                <a:gd name="T60" fmla="*/ 105 w 304"/>
                <a:gd name="T61" fmla="*/ 279 h 479"/>
                <a:gd name="T62" fmla="*/ 144 w 304"/>
                <a:gd name="T63" fmla="*/ 218 h 479"/>
                <a:gd name="T64" fmla="*/ 146 w 304"/>
                <a:gd name="T65" fmla="*/ 179 h 479"/>
                <a:gd name="T66" fmla="*/ 140 w 304"/>
                <a:gd name="T67" fmla="*/ 144 h 479"/>
                <a:gd name="T68" fmla="*/ 121 w 304"/>
                <a:gd name="T69" fmla="*/ 111 h 479"/>
                <a:gd name="T70" fmla="*/ 109 w 304"/>
                <a:gd name="T71" fmla="*/ 88 h 479"/>
                <a:gd name="T72" fmla="*/ 97 w 304"/>
                <a:gd name="T73" fmla="*/ 44 h 479"/>
                <a:gd name="T74" fmla="*/ 217 w 304"/>
                <a:gd name="T75" fmla="*/ 29 h 47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04"/>
                <a:gd name="T115" fmla="*/ 0 h 479"/>
                <a:gd name="T116" fmla="*/ 304 w 304"/>
                <a:gd name="T117" fmla="*/ 479 h 47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04" h="479">
                  <a:moveTo>
                    <a:pt x="217" y="29"/>
                  </a:moveTo>
                  <a:lnTo>
                    <a:pt x="211" y="42"/>
                  </a:lnTo>
                  <a:lnTo>
                    <a:pt x="210" y="55"/>
                  </a:lnTo>
                  <a:lnTo>
                    <a:pt x="213" y="67"/>
                  </a:lnTo>
                  <a:lnTo>
                    <a:pt x="221" y="79"/>
                  </a:lnTo>
                  <a:lnTo>
                    <a:pt x="230" y="94"/>
                  </a:lnTo>
                  <a:lnTo>
                    <a:pt x="236" y="110"/>
                  </a:lnTo>
                  <a:lnTo>
                    <a:pt x="239" y="129"/>
                  </a:lnTo>
                  <a:lnTo>
                    <a:pt x="237" y="146"/>
                  </a:lnTo>
                  <a:lnTo>
                    <a:pt x="233" y="163"/>
                  </a:lnTo>
                  <a:lnTo>
                    <a:pt x="230" y="175"/>
                  </a:lnTo>
                  <a:lnTo>
                    <a:pt x="231" y="184"/>
                  </a:lnTo>
                  <a:lnTo>
                    <a:pt x="236" y="199"/>
                  </a:lnTo>
                  <a:lnTo>
                    <a:pt x="240" y="213"/>
                  </a:lnTo>
                  <a:lnTo>
                    <a:pt x="242" y="231"/>
                  </a:lnTo>
                  <a:lnTo>
                    <a:pt x="241" y="255"/>
                  </a:lnTo>
                  <a:lnTo>
                    <a:pt x="242" y="275"/>
                  </a:lnTo>
                  <a:lnTo>
                    <a:pt x="242" y="292"/>
                  </a:lnTo>
                  <a:lnTo>
                    <a:pt x="237" y="313"/>
                  </a:lnTo>
                  <a:lnTo>
                    <a:pt x="235" y="330"/>
                  </a:lnTo>
                  <a:lnTo>
                    <a:pt x="233" y="350"/>
                  </a:lnTo>
                  <a:lnTo>
                    <a:pt x="234" y="380"/>
                  </a:lnTo>
                  <a:lnTo>
                    <a:pt x="239" y="400"/>
                  </a:lnTo>
                  <a:lnTo>
                    <a:pt x="244" y="416"/>
                  </a:lnTo>
                  <a:lnTo>
                    <a:pt x="255" y="428"/>
                  </a:lnTo>
                  <a:lnTo>
                    <a:pt x="269" y="439"/>
                  </a:lnTo>
                  <a:lnTo>
                    <a:pt x="304" y="458"/>
                  </a:lnTo>
                  <a:lnTo>
                    <a:pt x="286" y="454"/>
                  </a:lnTo>
                  <a:lnTo>
                    <a:pt x="267" y="451"/>
                  </a:lnTo>
                  <a:lnTo>
                    <a:pt x="246" y="454"/>
                  </a:lnTo>
                  <a:lnTo>
                    <a:pt x="226" y="458"/>
                  </a:lnTo>
                  <a:lnTo>
                    <a:pt x="209" y="462"/>
                  </a:lnTo>
                  <a:lnTo>
                    <a:pt x="195" y="465"/>
                  </a:lnTo>
                  <a:lnTo>
                    <a:pt x="184" y="462"/>
                  </a:lnTo>
                  <a:lnTo>
                    <a:pt x="175" y="456"/>
                  </a:lnTo>
                  <a:lnTo>
                    <a:pt x="167" y="446"/>
                  </a:lnTo>
                  <a:lnTo>
                    <a:pt x="158" y="426"/>
                  </a:lnTo>
                  <a:lnTo>
                    <a:pt x="163" y="446"/>
                  </a:lnTo>
                  <a:lnTo>
                    <a:pt x="164" y="459"/>
                  </a:lnTo>
                  <a:lnTo>
                    <a:pt x="167" y="476"/>
                  </a:lnTo>
                  <a:lnTo>
                    <a:pt x="167" y="479"/>
                  </a:lnTo>
                  <a:lnTo>
                    <a:pt x="160" y="471"/>
                  </a:lnTo>
                  <a:lnTo>
                    <a:pt x="151" y="459"/>
                  </a:lnTo>
                  <a:lnTo>
                    <a:pt x="141" y="448"/>
                  </a:lnTo>
                  <a:lnTo>
                    <a:pt x="127" y="438"/>
                  </a:lnTo>
                  <a:lnTo>
                    <a:pt x="112" y="434"/>
                  </a:lnTo>
                  <a:lnTo>
                    <a:pt x="93" y="433"/>
                  </a:lnTo>
                  <a:lnTo>
                    <a:pt x="74" y="433"/>
                  </a:lnTo>
                  <a:lnTo>
                    <a:pt x="54" y="435"/>
                  </a:lnTo>
                  <a:lnTo>
                    <a:pt x="38" y="438"/>
                  </a:lnTo>
                  <a:lnTo>
                    <a:pt x="17" y="442"/>
                  </a:lnTo>
                  <a:lnTo>
                    <a:pt x="0" y="446"/>
                  </a:lnTo>
                  <a:lnTo>
                    <a:pt x="17" y="438"/>
                  </a:lnTo>
                  <a:lnTo>
                    <a:pt x="31" y="427"/>
                  </a:lnTo>
                  <a:lnTo>
                    <a:pt x="39" y="420"/>
                  </a:lnTo>
                  <a:lnTo>
                    <a:pt x="43" y="412"/>
                  </a:lnTo>
                  <a:lnTo>
                    <a:pt x="56" y="390"/>
                  </a:lnTo>
                  <a:lnTo>
                    <a:pt x="64" y="368"/>
                  </a:lnTo>
                  <a:lnTo>
                    <a:pt x="71" y="346"/>
                  </a:lnTo>
                  <a:lnTo>
                    <a:pt x="78" y="324"/>
                  </a:lnTo>
                  <a:lnTo>
                    <a:pt x="89" y="304"/>
                  </a:lnTo>
                  <a:lnTo>
                    <a:pt x="105" y="279"/>
                  </a:lnTo>
                  <a:lnTo>
                    <a:pt x="126" y="251"/>
                  </a:lnTo>
                  <a:lnTo>
                    <a:pt x="144" y="218"/>
                  </a:lnTo>
                  <a:lnTo>
                    <a:pt x="146" y="198"/>
                  </a:lnTo>
                  <a:lnTo>
                    <a:pt x="146" y="179"/>
                  </a:lnTo>
                  <a:lnTo>
                    <a:pt x="144" y="159"/>
                  </a:lnTo>
                  <a:lnTo>
                    <a:pt x="140" y="144"/>
                  </a:lnTo>
                  <a:lnTo>
                    <a:pt x="131" y="125"/>
                  </a:lnTo>
                  <a:lnTo>
                    <a:pt x="121" y="111"/>
                  </a:lnTo>
                  <a:lnTo>
                    <a:pt x="113" y="99"/>
                  </a:lnTo>
                  <a:lnTo>
                    <a:pt x="109" y="88"/>
                  </a:lnTo>
                  <a:lnTo>
                    <a:pt x="104" y="62"/>
                  </a:lnTo>
                  <a:lnTo>
                    <a:pt x="97" y="44"/>
                  </a:lnTo>
                  <a:lnTo>
                    <a:pt x="184" y="0"/>
                  </a:lnTo>
                  <a:lnTo>
                    <a:pt x="217" y="29"/>
                  </a:lnTo>
                  <a:close/>
                </a:path>
              </a:pathLst>
            </a:custGeom>
            <a:solidFill>
              <a:srgbClr val="008080"/>
            </a:solidFill>
            <a:ln w="0">
              <a:solidFill>
                <a:srgbClr val="800000"/>
              </a:solidFill>
              <a:round/>
              <a:headEnd/>
              <a:tailEnd/>
            </a:ln>
          </p:spPr>
          <p:txBody>
            <a:bodyPr/>
            <a:lstStyle/>
            <a:p>
              <a:endParaRPr lang="ru-RU"/>
            </a:p>
          </p:txBody>
        </p:sp>
        <p:sp>
          <p:nvSpPr>
            <p:cNvPr id="26272" name="Freeform 76"/>
            <p:cNvSpPr>
              <a:spLocks/>
            </p:cNvSpPr>
            <p:nvPr/>
          </p:nvSpPr>
          <p:spPr bwMode="auto">
            <a:xfrm>
              <a:off x="4192" y="1403"/>
              <a:ext cx="227" cy="101"/>
            </a:xfrm>
            <a:custGeom>
              <a:avLst/>
              <a:gdLst>
                <a:gd name="T0" fmla="*/ 89 w 683"/>
                <a:gd name="T1" fmla="*/ 261 h 303"/>
                <a:gd name="T2" fmla="*/ 178 w 683"/>
                <a:gd name="T3" fmla="*/ 235 h 303"/>
                <a:gd name="T4" fmla="*/ 245 w 683"/>
                <a:gd name="T5" fmla="*/ 194 h 303"/>
                <a:gd name="T6" fmla="*/ 308 w 683"/>
                <a:gd name="T7" fmla="*/ 145 h 303"/>
                <a:gd name="T8" fmla="*/ 387 w 683"/>
                <a:gd name="T9" fmla="*/ 135 h 303"/>
                <a:gd name="T10" fmla="*/ 483 w 683"/>
                <a:gd name="T11" fmla="*/ 149 h 303"/>
                <a:gd name="T12" fmla="*/ 559 w 683"/>
                <a:gd name="T13" fmla="*/ 129 h 303"/>
                <a:gd name="T14" fmla="*/ 618 w 683"/>
                <a:gd name="T15" fmla="*/ 92 h 303"/>
                <a:gd name="T16" fmla="*/ 674 w 683"/>
                <a:gd name="T17" fmla="*/ 71 h 303"/>
                <a:gd name="T18" fmla="*/ 672 w 683"/>
                <a:gd name="T19" fmla="*/ 59 h 303"/>
                <a:gd name="T20" fmla="*/ 613 w 683"/>
                <a:gd name="T21" fmla="*/ 84 h 303"/>
                <a:gd name="T22" fmla="*/ 592 w 683"/>
                <a:gd name="T23" fmla="*/ 66 h 303"/>
                <a:gd name="T24" fmla="*/ 584 w 683"/>
                <a:gd name="T25" fmla="*/ 19 h 303"/>
                <a:gd name="T26" fmla="*/ 579 w 683"/>
                <a:gd name="T27" fmla="*/ 82 h 303"/>
                <a:gd name="T28" fmla="*/ 541 w 683"/>
                <a:gd name="T29" fmla="*/ 109 h 303"/>
                <a:gd name="T30" fmla="*/ 508 w 683"/>
                <a:gd name="T31" fmla="*/ 108 h 303"/>
                <a:gd name="T32" fmla="*/ 546 w 683"/>
                <a:gd name="T33" fmla="*/ 58 h 303"/>
                <a:gd name="T34" fmla="*/ 542 w 683"/>
                <a:gd name="T35" fmla="*/ 22 h 303"/>
                <a:gd name="T36" fmla="*/ 532 w 683"/>
                <a:gd name="T37" fmla="*/ 70 h 303"/>
                <a:gd name="T38" fmla="*/ 478 w 683"/>
                <a:gd name="T39" fmla="*/ 110 h 303"/>
                <a:gd name="T40" fmla="*/ 408 w 683"/>
                <a:gd name="T41" fmla="*/ 94 h 303"/>
                <a:gd name="T42" fmla="*/ 333 w 683"/>
                <a:gd name="T43" fmla="*/ 94 h 303"/>
                <a:gd name="T44" fmla="*/ 396 w 683"/>
                <a:gd name="T45" fmla="*/ 56 h 303"/>
                <a:gd name="T46" fmla="*/ 417 w 683"/>
                <a:gd name="T47" fmla="*/ 33 h 303"/>
                <a:gd name="T48" fmla="*/ 433 w 683"/>
                <a:gd name="T49" fmla="*/ 1 h 303"/>
                <a:gd name="T50" fmla="*/ 415 w 683"/>
                <a:gd name="T51" fmla="*/ 19 h 303"/>
                <a:gd name="T52" fmla="*/ 390 w 683"/>
                <a:gd name="T53" fmla="*/ 49 h 303"/>
                <a:gd name="T54" fmla="*/ 329 w 683"/>
                <a:gd name="T55" fmla="*/ 82 h 303"/>
                <a:gd name="T56" fmla="*/ 317 w 683"/>
                <a:gd name="T57" fmla="*/ 54 h 303"/>
                <a:gd name="T58" fmla="*/ 313 w 683"/>
                <a:gd name="T59" fmla="*/ 19 h 303"/>
                <a:gd name="T60" fmla="*/ 302 w 683"/>
                <a:gd name="T61" fmla="*/ 41 h 303"/>
                <a:gd name="T62" fmla="*/ 294 w 683"/>
                <a:gd name="T63" fmla="*/ 102 h 303"/>
                <a:gd name="T64" fmla="*/ 228 w 683"/>
                <a:gd name="T65" fmla="*/ 135 h 303"/>
                <a:gd name="T66" fmla="*/ 182 w 683"/>
                <a:gd name="T67" fmla="*/ 162 h 303"/>
                <a:gd name="T68" fmla="*/ 98 w 683"/>
                <a:gd name="T69" fmla="*/ 194 h 303"/>
                <a:gd name="T70" fmla="*/ 62 w 683"/>
                <a:gd name="T71" fmla="*/ 212 h 303"/>
                <a:gd name="T72" fmla="*/ 99 w 683"/>
                <a:gd name="T73" fmla="*/ 168 h 303"/>
                <a:gd name="T74" fmla="*/ 124 w 683"/>
                <a:gd name="T75" fmla="*/ 118 h 303"/>
                <a:gd name="T76" fmla="*/ 116 w 683"/>
                <a:gd name="T77" fmla="*/ 75 h 303"/>
                <a:gd name="T78" fmla="*/ 152 w 683"/>
                <a:gd name="T79" fmla="*/ 34 h 303"/>
                <a:gd name="T80" fmla="*/ 121 w 683"/>
                <a:gd name="T81" fmla="*/ 49 h 303"/>
                <a:gd name="T82" fmla="*/ 105 w 683"/>
                <a:gd name="T83" fmla="*/ 94 h 303"/>
                <a:gd name="T84" fmla="*/ 81 w 683"/>
                <a:gd name="T85" fmla="*/ 42 h 303"/>
                <a:gd name="T86" fmla="*/ 69 w 683"/>
                <a:gd name="T87" fmla="*/ 48 h 303"/>
                <a:gd name="T88" fmla="*/ 96 w 683"/>
                <a:gd name="T89" fmla="*/ 111 h 303"/>
                <a:gd name="T90" fmla="*/ 87 w 683"/>
                <a:gd name="T91" fmla="*/ 160 h 303"/>
                <a:gd name="T92" fmla="*/ 37 w 683"/>
                <a:gd name="T93" fmla="*/ 211 h 303"/>
                <a:gd name="T94" fmla="*/ 4 w 683"/>
                <a:gd name="T95" fmla="*/ 261 h 30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83"/>
                <a:gd name="T145" fmla="*/ 0 h 303"/>
                <a:gd name="T146" fmla="*/ 683 w 683"/>
                <a:gd name="T147" fmla="*/ 303 h 30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83" h="303">
                  <a:moveTo>
                    <a:pt x="33" y="303"/>
                  </a:moveTo>
                  <a:lnTo>
                    <a:pt x="42" y="292"/>
                  </a:lnTo>
                  <a:lnTo>
                    <a:pt x="64" y="275"/>
                  </a:lnTo>
                  <a:lnTo>
                    <a:pt x="89" y="261"/>
                  </a:lnTo>
                  <a:lnTo>
                    <a:pt x="116" y="250"/>
                  </a:lnTo>
                  <a:lnTo>
                    <a:pt x="139" y="244"/>
                  </a:lnTo>
                  <a:lnTo>
                    <a:pt x="159" y="239"/>
                  </a:lnTo>
                  <a:lnTo>
                    <a:pt x="178" y="235"/>
                  </a:lnTo>
                  <a:lnTo>
                    <a:pt x="198" y="227"/>
                  </a:lnTo>
                  <a:lnTo>
                    <a:pt x="217" y="217"/>
                  </a:lnTo>
                  <a:lnTo>
                    <a:pt x="229" y="208"/>
                  </a:lnTo>
                  <a:lnTo>
                    <a:pt x="245" y="194"/>
                  </a:lnTo>
                  <a:lnTo>
                    <a:pt x="262" y="179"/>
                  </a:lnTo>
                  <a:lnTo>
                    <a:pt x="279" y="161"/>
                  </a:lnTo>
                  <a:lnTo>
                    <a:pt x="293" y="151"/>
                  </a:lnTo>
                  <a:lnTo>
                    <a:pt x="308" y="145"/>
                  </a:lnTo>
                  <a:lnTo>
                    <a:pt x="325" y="139"/>
                  </a:lnTo>
                  <a:lnTo>
                    <a:pt x="345" y="136"/>
                  </a:lnTo>
                  <a:lnTo>
                    <a:pt x="366" y="135"/>
                  </a:lnTo>
                  <a:lnTo>
                    <a:pt x="387" y="135"/>
                  </a:lnTo>
                  <a:lnTo>
                    <a:pt x="412" y="137"/>
                  </a:lnTo>
                  <a:lnTo>
                    <a:pt x="436" y="140"/>
                  </a:lnTo>
                  <a:lnTo>
                    <a:pt x="459" y="146"/>
                  </a:lnTo>
                  <a:lnTo>
                    <a:pt x="483" y="149"/>
                  </a:lnTo>
                  <a:lnTo>
                    <a:pt x="504" y="148"/>
                  </a:lnTo>
                  <a:lnTo>
                    <a:pt x="525" y="145"/>
                  </a:lnTo>
                  <a:lnTo>
                    <a:pt x="543" y="139"/>
                  </a:lnTo>
                  <a:lnTo>
                    <a:pt x="559" y="129"/>
                  </a:lnTo>
                  <a:lnTo>
                    <a:pt x="575" y="116"/>
                  </a:lnTo>
                  <a:lnTo>
                    <a:pt x="589" y="106"/>
                  </a:lnTo>
                  <a:lnTo>
                    <a:pt x="603" y="98"/>
                  </a:lnTo>
                  <a:lnTo>
                    <a:pt x="618" y="92"/>
                  </a:lnTo>
                  <a:lnTo>
                    <a:pt x="637" y="87"/>
                  </a:lnTo>
                  <a:lnTo>
                    <a:pt x="657" y="80"/>
                  </a:lnTo>
                  <a:lnTo>
                    <a:pt x="668" y="76"/>
                  </a:lnTo>
                  <a:lnTo>
                    <a:pt x="674" y="71"/>
                  </a:lnTo>
                  <a:lnTo>
                    <a:pt x="679" y="66"/>
                  </a:lnTo>
                  <a:lnTo>
                    <a:pt x="683" y="53"/>
                  </a:lnTo>
                  <a:lnTo>
                    <a:pt x="675" y="49"/>
                  </a:lnTo>
                  <a:lnTo>
                    <a:pt x="672" y="59"/>
                  </a:lnTo>
                  <a:lnTo>
                    <a:pt x="668" y="67"/>
                  </a:lnTo>
                  <a:lnTo>
                    <a:pt x="659" y="71"/>
                  </a:lnTo>
                  <a:lnTo>
                    <a:pt x="637" y="77"/>
                  </a:lnTo>
                  <a:lnTo>
                    <a:pt x="613" y="84"/>
                  </a:lnTo>
                  <a:lnTo>
                    <a:pt x="596" y="88"/>
                  </a:lnTo>
                  <a:lnTo>
                    <a:pt x="591" y="90"/>
                  </a:lnTo>
                  <a:lnTo>
                    <a:pt x="592" y="79"/>
                  </a:lnTo>
                  <a:lnTo>
                    <a:pt x="592" y="66"/>
                  </a:lnTo>
                  <a:lnTo>
                    <a:pt x="592" y="49"/>
                  </a:lnTo>
                  <a:lnTo>
                    <a:pt x="591" y="32"/>
                  </a:lnTo>
                  <a:lnTo>
                    <a:pt x="591" y="19"/>
                  </a:lnTo>
                  <a:lnTo>
                    <a:pt x="584" y="19"/>
                  </a:lnTo>
                  <a:lnTo>
                    <a:pt x="585" y="31"/>
                  </a:lnTo>
                  <a:lnTo>
                    <a:pt x="585" y="49"/>
                  </a:lnTo>
                  <a:lnTo>
                    <a:pt x="584" y="67"/>
                  </a:lnTo>
                  <a:lnTo>
                    <a:pt x="579" y="82"/>
                  </a:lnTo>
                  <a:lnTo>
                    <a:pt x="572" y="91"/>
                  </a:lnTo>
                  <a:lnTo>
                    <a:pt x="565" y="97"/>
                  </a:lnTo>
                  <a:lnTo>
                    <a:pt x="554" y="103"/>
                  </a:lnTo>
                  <a:lnTo>
                    <a:pt x="541" y="109"/>
                  </a:lnTo>
                  <a:lnTo>
                    <a:pt x="525" y="112"/>
                  </a:lnTo>
                  <a:lnTo>
                    <a:pt x="508" y="115"/>
                  </a:lnTo>
                  <a:lnTo>
                    <a:pt x="496" y="115"/>
                  </a:lnTo>
                  <a:lnTo>
                    <a:pt x="508" y="108"/>
                  </a:lnTo>
                  <a:lnTo>
                    <a:pt x="522" y="95"/>
                  </a:lnTo>
                  <a:lnTo>
                    <a:pt x="533" y="84"/>
                  </a:lnTo>
                  <a:lnTo>
                    <a:pt x="542" y="71"/>
                  </a:lnTo>
                  <a:lnTo>
                    <a:pt x="546" y="58"/>
                  </a:lnTo>
                  <a:lnTo>
                    <a:pt x="549" y="43"/>
                  </a:lnTo>
                  <a:lnTo>
                    <a:pt x="550" y="32"/>
                  </a:lnTo>
                  <a:lnTo>
                    <a:pt x="549" y="21"/>
                  </a:lnTo>
                  <a:lnTo>
                    <a:pt x="542" y="22"/>
                  </a:lnTo>
                  <a:lnTo>
                    <a:pt x="542" y="28"/>
                  </a:lnTo>
                  <a:lnTo>
                    <a:pt x="542" y="44"/>
                  </a:lnTo>
                  <a:lnTo>
                    <a:pt x="538" y="58"/>
                  </a:lnTo>
                  <a:lnTo>
                    <a:pt x="532" y="70"/>
                  </a:lnTo>
                  <a:lnTo>
                    <a:pt x="521" y="82"/>
                  </a:lnTo>
                  <a:lnTo>
                    <a:pt x="509" y="93"/>
                  </a:lnTo>
                  <a:lnTo>
                    <a:pt x="494" y="102"/>
                  </a:lnTo>
                  <a:lnTo>
                    <a:pt x="478" y="110"/>
                  </a:lnTo>
                  <a:lnTo>
                    <a:pt x="464" y="112"/>
                  </a:lnTo>
                  <a:lnTo>
                    <a:pt x="447" y="108"/>
                  </a:lnTo>
                  <a:lnTo>
                    <a:pt x="429" y="100"/>
                  </a:lnTo>
                  <a:lnTo>
                    <a:pt x="408" y="94"/>
                  </a:lnTo>
                  <a:lnTo>
                    <a:pt x="385" y="90"/>
                  </a:lnTo>
                  <a:lnTo>
                    <a:pt x="370" y="90"/>
                  </a:lnTo>
                  <a:lnTo>
                    <a:pt x="354" y="91"/>
                  </a:lnTo>
                  <a:lnTo>
                    <a:pt x="333" y="94"/>
                  </a:lnTo>
                  <a:lnTo>
                    <a:pt x="354" y="78"/>
                  </a:lnTo>
                  <a:lnTo>
                    <a:pt x="366" y="70"/>
                  </a:lnTo>
                  <a:lnTo>
                    <a:pt x="381" y="61"/>
                  </a:lnTo>
                  <a:lnTo>
                    <a:pt x="396" y="56"/>
                  </a:lnTo>
                  <a:lnTo>
                    <a:pt x="404" y="50"/>
                  </a:lnTo>
                  <a:lnTo>
                    <a:pt x="409" y="47"/>
                  </a:lnTo>
                  <a:lnTo>
                    <a:pt x="411" y="43"/>
                  </a:lnTo>
                  <a:lnTo>
                    <a:pt x="417" y="33"/>
                  </a:lnTo>
                  <a:lnTo>
                    <a:pt x="421" y="22"/>
                  </a:lnTo>
                  <a:lnTo>
                    <a:pt x="425" y="13"/>
                  </a:lnTo>
                  <a:lnTo>
                    <a:pt x="433" y="1"/>
                  </a:lnTo>
                  <a:lnTo>
                    <a:pt x="428" y="0"/>
                  </a:lnTo>
                  <a:lnTo>
                    <a:pt x="420" y="10"/>
                  </a:lnTo>
                  <a:lnTo>
                    <a:pt x="415" y="19"/>
                  </a:lnTo>
                  <a:lnTo>
                    <a:pt x="411" y="27"/>
                  </a:lnTo>
                  <a:lnTo>
                    <a:pt x="408" y="35"/>
                  </a:lnTo>
                  <a:lnTo>
                    <a:pt x="400" y="43"/>
                  </a:lnTo>
                  <a:lnTo>
                    <a:pt x="390" y="49"/>
                  </a:lnTo>
                  <a:lnTo>
                    <a:pt x="375" y="57"/>
                  </a:lnTo>
                  <a:lnTo>
                    <a:pt x="357" y="64"/>
                  </a:lnTo>
                  <a:lnTo>
                    <a:pt x="341" y="75"/>
                  </a:lnTo>
                  <a:lnTo>
                    <a:pt x="329" y="82"/>
                  </a:lnTo>
                  <a:lnTo>
                    <a:pt x="312" y="94"/>
                  </a:lnTo>
                  <a:lnTo>
                    <a:pt x="317" y="78"/>
                  </a:lnTo>
                  <a:lnTo>
                    <a:pt x="319" y="65"/>
                  </a:lnTo>
                  <a:lnTo>
                    <a:pt x="317" y="54"/>
                  </a:lnTo>
                  <a:lnTo>
                    <a:pt x="313" y="41"/>
                  </a:lnTo>
                  <a:lnTo>
                    <a:pt x="312" y="28"/>
                  </a:lnTo>
                  <a:lnTo>
                    <a:pt x="313" y="19"/>
                  </a:lnTo>
                  <a:lnTo>
                    <a:pt x="301" y="23"/>
                  </a:lnTo>
                  <a:lnTo>
                    <a:pt x="301" y="27"/>
                  </a:lnTo>
                  <a:lnTo>
                    <a:pt x="302" y="41"/>
                  </a:lnTo>
                  <a:lnTo>
                    <a:pt x="306" y="57"/>
                  </a:lnTo>
                  <a:lnTo>
                    <a:pt x="306" y="70"/>
                  </a:lnTo>
                  <a:lnTo>
                    <a:pt x="301" y="86"/>
                  </a:lnTo>
                  <a:lnTo>
                    <a:pt x="294" y="102"/>
                  </a:lnTo>
                  <a:lnTo>
                    <a:pt x="286" y="112"/>
                  </a:lnTo>
                  <a:lnTo>
                    <a:pt x="274" y="120"/>
                  </a:lnTo>
                  <a:lnTo>
                    <a:pt x="259" y="126"/>
                  </a:lnTo>
                  <a:lnTo>
                    <a:pt x="228" y="135"/>
                  </a:lnTo>
                  <a:lnTo>
                    <a:pt x="206" y="145"/>
                  </a:lnTo>
                  <a:lnTo>
                    <a:pt x="197" y="150"/>
                  </a:lnTo>
                  <a:lnTo>
                    <a:pt x="189" y="158"/>
                  </a:lnTo>
                  <a:lnTo>
                    <a:pt x="182" y="162"/>
                  </a:lnTo>
                  <a:lnTo>
                    <a:pt x="174" y="166"/>
                  </a:lnTo>
                  <a:lnTo>
                    <a:pt x="143" y="176"/>
                  </a:lnTo>
                  <a:lnTo>
                    <a:pt x="118" y="185"/>
                  </a:lnTo>
                  <a:lnTo>
                    <a:pt x="98" y="194"/>
                  </a:lnTo>
                  <a:lnTo>
                    <a:pt x="74" y="206"/>
                  </a:lnTo>
                  <a:lnTo>
                    <a:pt x="62" y="216"/>
                  </a:lnTo>
                  <a:lnTo>
                    <a:pt x="62" y="212"/>
                  </a:lnTo>
                  <a:lnTo>
                    <a:pt x="67" y="203"/>
                  </a:lnTo>
                  <a:lnTo>
                    <a:pt x="74" y="191"/>
                  </a:lnTo>
                  <a:lnTo>
                    <a:pt x="87" y="179"/>
                  </a:lnTo>
                  <a:lnTo>
                    <a:pt x="99" y="168"/>
                  </a:lnTo>
                  <a:lnTo>
                    <a:pt x="109" y="159"/>
                  </a:lnTo>
                  <a:lnTo>
                    <a:pt x="117" y="148"/>
                  </a:lnTo>
                  <a:lnTo>
                    <a:pt x="123" y="135"/>
                  </a:lnTo>
                  <a:lnTo>
                    <a:pt x="124" y="118"/>
                  </a:lnTo>
                  <a:lnTo>
                    <a:pt x="121" y="102"/>
                  </a:lnTo>
                  <a:lnTo>
                    <a:pt x="117" y="90"/>
                  </a:lnTo>
                  <a:lnTo>
                    <a:pt x="116" y="82"/>
                  </a:lnTo>
                  <a:lnTo>
                    <a:pt x="116" y="75"/>
                  </a:lnTo>
                  <a:lnTo>
                    <a:pt x="118" y="67"/>
                  </a:lnTo>
                  <a:lnTo>
                    <a:pt x="123" y="60"/>
                  </a:lnTo>
                  <a:lnTo>
                    <a:pt x="137" y="49"/>
                  </a:lnTo>
                  <a:lnTo>
                    <a:pt x="152" y="34"/>
                  </a:lnTo>
                  <a:lnTo>
                    <a:pt x="142" y="32"/>
                  </a:lnTo>
                  <a:lnTo>
                    <a:pt x="132" y="42"/>
                  </a:lnTo>
                  <a:lnTo>
                    <a:pt x="121" y="49"/>
                  </a:lnTo>
                  <a:lnTo>
                    <a:pt x="115" y="57"/>
                  </a:lnTo>
                  <a:lnTo>
                    <a:pt x="107" y="67"/>
                  </a:lnTo>
                  <a:lnTo>
                    <a:pt x="105" y="77"/>
                  </a:lnTo>
                  <a:lnTo>
                    <a:pt x="105" y="94"/>
                  </a:lnTo>
                  <a:lnTo>
                    <a:pt x="98" y="82"/>
                  </a:lnTo>
                  <a:lnTo>
                    <a:pt x="91" y="68"/>
                  </a:lnTo>
                  <a:lnTo>
                    <a:pt x="85" y="53"/>
                  </a:lnTo>
                  <a:lnTo>
                    <a:pt x="81" y="42"/>
                  </a:lnTo>
                  <a:lnTo>
                    <a:pt x="75" y="32"/>
                  </a:lnTo>
                  <a:lnTo>
                    <a:pt x="69" y="35"/>
                  </a:lnTo>
                  <a:lnTo>
                    <a:pt x="63" y="39"/>
                  </a:lnTo>
                  <a:lnTo>
                    <a:pt x="69" y="48"/>
                  </a:lnTo>
                  <a:lnTo>
                    <a:pt x="75" y="64"/>
                  </a:lnTo>
                  <a:lnTo>
                    <a:pt x="82" y="80"/>
                  </a:lnTo>
                  <a:lnTo>
                    <a:pt x="90" y="98"/>
                  </a:lnTo>
                  <a:lnTo>
                    <a:pt x="96" y="111"/>
                  </a:lnTo>
                  <a:lnTo>
                    <a:pt x="99" y="124"/>
                  </a:lnTo>
                  <a:lnTo>
                    <a:pt x="99" y="136"/>
                  </a:lnTo>
                  <a:lnTo>
                    <a:pt x="95" y="149"/>
                  </a:lnTo>
                  <a:lnTo>
                    <a:pt x="87" y="160"/>
                  </a:lnTo>
                  <a:lnTo>
                    <a:pt x="75" y="170"/>
                  </a:lnTo>
                  <a:lnTo>
                    <a:pt x="63" y="183"/>
                  </a:lnTo>
                  <a:lnTo>
                    <a:pt x="49" y="199"/>
                  </a:lnTo>
                  <a:lnTo>
                    <a:pt x="37" y="211"/>
                  </a:lnTo>
                  <a:lnTo>
                    <a:pt x="24" y="226"/>
                  </a:lnTo>
                  <a:lnTo>
                    <a:pt x="16" y="238"/>
                  </a:lnTo>
                  <a:lnTo>
                    <a:pt x="10" y="250"/>
                  </a:lnTo>
                  <a:lnTo>
                    <a:pt x="4" y="261"/>
                  </a:lnTo>
                  <a:lnTo>
                    <a:pt x="0" y="274"/>
                  </a:lnTo>
                  <a:lnTo>
                    <a:pt x="33" y="303"/>
                  </a:lnTo>
                  <a:close/>
                </a:path>
              </a:pathLst>
            </a:custGeom>
            <a:solidFill>
              <a:srgbClr val="008080"/>
            </a:solidFill>
            <a:ln w="0">
              <a:solidFill>
                <a:srgbClr val="800000"/>
              </a:solidFill>
              <a:round/>
              <a:headEnd/>
              <a:tailEnd/>
            </a:ln>
          </p:spPr>
          <p:txBody>
            <a:bodyPr/>
            <a:lstStyle/>
            <a:p>
              <a:endParaRPr lang="ru-RU"/>
            </a:p>
          </p:txBody>
        </p:sp>
        <p:sp>
          <p:nvSpPr>
            <p:cNvPr id="26273" name="Freeform 77"/>
            <p:cNvSpPr>
              <a:spLocks/>
            </p:cNvSpPr>
            <p:nvPr/>
          </p:nvSpPr>
          <p:spPr bwMode="auto">
            <a:xfrm>
              <a:off x="4178" y="1554"/>
              <a:ext cx="5" cy="13"/>
            </a:xfrm>
            <a:custGeom>
              <a:avLst/>
              <a:gdLst>
                <a:gd name="T0" fmla="*/ 0 w 14"/>
                <a:gd name="T1" fmla="*/ 39 h 39"/>
                <a:gd name="T2" fmla="*/ 6 w 14"/>
                <a:gd name="T3" fmla="*/ 25 h 39"/>
                <a:gd name="T4" fmla="*/ 12 w 14"/>
                <a:gd name="T5" fmla="*/ 17 h 39"/>
                <a:gd name="T6" fmla="*/ 14 w 14"/>
                <a:gd name="T7" fmla="*/ 9 h 39"/>
                <a:gd name="T8" fmla="*/ 14 w 14"/>
                <a:gd name="T9" fmla="*/ 0 h 39"/>
                <a:gd name="T10" fmla="*/ 0 60000 65536"/>
                <a:gd name="T11" fmla="*/ 0 60000 65536"/>
                <a:gd name="T12" fmla="*/ 0 60000 65536"/>
                <a:gd name="T13" fmla="*/ 0 60000 65536"/>
                <a:gd name="T14" fmla="*/ 0 60000 65536"/>
                <a:gd name="T15" fmla="*/ 0 w 14"/>
                <a:gd name="T16" fmla="*/ 0 h 39"/>
                <a:gd name="T17" fmla="*/ 14 w 14"/>
                <a:gd name="T18" fmla="*/ 39 h 39"/>
              </a:gdLst>
              <a:ahLst/>
              <a:cxnLst>
                <a:cxn ang="T10">
                  <a:pos x="T0" y="T1"/>
                </a:cxn>
                <a:cxn ang="T11">
                  <a:pos x="T2" y="T3"/>
                </a:cxn>
                <a:cxn ang="T12">
                  <a:pos x="T4" y="T5"/>
                </a:cxn>
                <a:cxn ang="T13">
                  <a:pos x="T6" y="T7"/>
                </a:cxn>
                <a:cxn ang="T14">
                  <a:pos x="T8" y="T9"/>
                </a:cxn>
              </a:cxnLst>
              <a:rect l="T15" t="T16" r="T17" b="T18"/>
              <a:pathLst>
                <a:path w="14" h="39">
                  <a:moveTo>
                    <a:pt x="0" y="39"/>
                  </a:moveTo>
                  <a:lnTo>
                    <a:pt x="6" y="25"/>
                  </a:lnTo>
                  <a:lnTo>
                    <a:pt x="12" y="17"/>
                  </a:lnTo>
                  <a:lnTo>
                    <a:pt x="14" y="9"/>
                  </a:lnTo>
                  <a:lnTo>
                    <a:pt x="14" y="0"/>
                  </a:lnTo>
                </a:path>
              </a:pathLst>
            </a:custGeom>
            <a:noFill/>
            <a:ln w="0">
              <a:solidFill>
                <a:srgbClr val="000000"/>
              </a:solidFill>
              <a:round/>
              <a:headEnd/>
              <a:tailEnd/>
            </a:ln>
          </p:spPr>
          <p:txBody>
            <a:bodyPr/>
            <a:lstStyle/>
            <a:p>
              <a:endParaRPr lang="ru-RU"/>
            </a:p>
          </p:txBody>
        </p:sp>
        <p:sp>
          <p:nvSpPr>
            <p:cNvPr id="26274" name="Freeform 78"/>
            <p:cNvSpPr>
              <a:spLocks/>
            </p:cNvSpPr>
            <p:nvPr/>
          </p:nvSpPr>
          <p:spPr bwMode="auto">
            <a:xfrm>
              <a:off x="4303" y="1403"/>
              <a:ext cx="69" cy="37"/>
            </a:xfrm>
            <a:custGeom>
              <a:avLst/>
              <a:gdLst>
                <a:gd name="T0" fmla="*/ 208 w 208"/>
                <a:gd name="T1" fmla="*/ 20 h 110"/>
                <a:gd name="T2" fmla="*/ 208 w 208"/>
                <a:gd name="T3" fmla="*/ 28 h 110"/>
                <a:gd name="T4" fmla="*/ 208 w 208"/>
                <a:gd name="T5" fmla="*/ 42 h 110"/>
                <a:gd name="T6" fmla="*/ 204 w 208"/>
                <a:gd name="T7" fmla="*/ 56 h 110"/>
                <a:gd name="T8" fmla="*/ 198 w 208"/>
                <a:gd name="T9" fmla="*/ 68 h 110"/>
                <a:gd name="T10" fmla="*/ 187 w 208"/>
                <a:gd name="T11" fmla="*/ 80 h 110"/>
                <a:gd name="T12" fmla="*/ 175 w 208"/>
                <a:gd name="T13" fmla="*/ 91 h 110"/>
                <a:gd name="T14" fmla="*/ 160 w 208"/>
                <a:gd name="T15" fmla="*/ 100 h 110"/>
                <a:gd name="T16" fmla="*/ 144 w 208"/>
                <a:gd name="T17" fmla="*/ 108 h 110"/>
                <a:gd name="T18" fmla="*/ 130 w 208"/>
                <a:gd name="T19" fmla="*/ 110 h 110"/>
                <a:gd name="T20" fmla="*/ 113 w 208"/>
                <a:gd name="T21" fmla="*/ 106 h 110"/>
                <a:gd name="T22" fmla="*/ 96 w 208"/>
                <a:gd name="T23" fmla="*/ 98 h 110"/>
                <a:gd name="T24" fmla="*/ 75 w 208"/>
                <a:gd name="T25" fmla="*/ 92 h 110"/>
                <a:gd name="T26" fmla="*/ 52 w 208"/>
                <a:gd name="T27" fmla="*/ 88 h 110"/>
                <a:gd name="T28" fmla="*/ 38 w 208"/>
                <a:gd name="T29" fmla="*/ 88 h 110"/>
                <a:gd name="T30" fmla="*/ 21 w 208"/>
                <a:gd name="T31" fmla="*/ 89 h 110"/>
                <a:gd name="T32" fmla="*/ 0 w 208"/>
                <a:gd name="T33" fmla="*/ 92 h 110"/>
                <a:gd name="T34" fmla="*/ 21 w 208"/>
                <a:gd name="T35" fmla="*/ 76 h 110"/>
                <a:gd name="T36" fmla="*/ 33 w 208"/>
                <a:gd name="T37" fmla="*/ 68 h 110"/>
                <a:gd name="T38" fmla="*/ 49 w 208"/>
                <a:gd name="T39" fmla="*/ 59 h 110"/>
                <a:gd name="T40" fmla="*/ 63 w 208"/>
                <a:gd name="T41" fmla="*/ 54 h 110"/>
                <a:gd name="T42" fmla="*/ 72 w 208"/>
                <a:gd name="T43" fmla="*/ 48 h 110"/>
                <a:gd name="T44" fmla="*/ 76 w 208"/>
                <a:gd name="T45" fmla="*/ 45 h 110"/>
                <a:gd name="T46" fmla="*/ 78 w 208"/>
                <a:gd name="T47" fmla="*/ 41 h 110"/>
                <a:gd name="T48" fmla="*/ 84 w 208"/>
                <a:gd name="T49" fmla="*/ 32 h 110"/>
                <a:gd name="T50" fmla="*/ 88 w 208"/>
                <a:gd name="T51" fmla="*/ 20 h 110"/>
                <a:gd name="T52" fmla="*/ 92 w 208"/>
                <a:gd name="T53" fmla="*/ 12 h 110"/>
                <a:gd name="T54" fmla="*/ 100 w 208"/>
                <a:gd name="T55" fmla="*/ 0 h 11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8"/>
                <a:gd name="T85" fmla="*/ 0 h 110"/>
                <a:gd name="T86" fmla="*/ 208 w 208"/>
                <a:gd name="T87" fmla="*/ 110 h 11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8" h="110">
                  <a:moveTo>
                    <a:pt x="208" y="20"/>
                  </a:moveTo>
                  <a:lnTo>
                    <a:pt x="208" y="28"/>
                  </a:lnTo>
                  <a:lnTo>
                    <a:pt x="208" y="42"/>
                  </a:lnTo>
                  <a:lnTo>
                    <a:pt x="204" y="56"/>
                  </a:lnTo>
                  <a:lnTo>
                    <a:pt x="198" y="68"/>
                  </a:lnTo>
                  <a:lnTo>
                    <a:pt x="187" y="80"/>
                  </a:lnTo>
                  <a:lnTo>
                    <a:pt x="175" y="91"/>
                  </a:lnTo>
                  <a:lnTo>
                    <a:pt x="160" y="100"/>
                  </a:lnTo>
                  <a:lnTo>
                    <a:pt x="144" y="108"/>
                  </a:lnTo>
                  <a:lnTo>
                    <a:pt x="130" y="110"/>
                  </a:lnTo>
                  <a:lnTo>
                    <a:pt x="113" y="106"/>
                  </a:lnTo>
                  <a:lnTo>
                    <a:pt x="96" y="98"/>
                  </a:lnTo>
                  <a:lnTo>
                    <a:pt x="75" y="92"/>
                  </a:lnTo>
                  <a:lnTo>
                    <a:pt x="52" y="88"/>
                  </a:lnTo>
                  <a:lnTo>
                    <a:pt x="38" y="88"/>
                  </a:lnTo>
                  <a:lnTo>
                    <a:pt x="21" y="89"/>
                  </a:lnTo>
                  <a:lnTo>
                    <a:pt x="0" y="92"/>
                  </a:lnTo>
                  <a:lnTo>
                    <a:pt x="21" y="76"/>
                  </a:lnTo>
                  <a:lnTo>
                    <a:pt x="33" y="68"/>
                  </a:lnTo>
                  <a:lnTo>
                    <a:pt x="49" y="59"/>
                  </a:lnTo>
                  <a:lnTo>
                    <a:pt x="63" y="54"/>
                  </a:lnTo>
                  <a:lnTo>
                    <a:pt x="72" y="48"/>
                  </a:lnTo>
                  <a:lnTo>
                    <a:pt x="76" y="45"/>
                  </a:lnTo>
                  <a:lnTo>
                    <a:pt x="78" y="41"/>
                  </a:lnTo>
                  <a:lnTo>
                    <a:pt x="84" y="32"/>
                  </a:lnTo>
                  <a:lnTo>
                    <a:pt x="88" y="20"/>
                  </a:lnTo>
                  <a:lnTo>
                    <a:pt x="92" y="12"/>
                  </a:lnTo>
                  <a:lnTo>
                    <a:pt x="100" y="0"/>
                  </a:lnTo>
                </a:path>
              </a:pathLst>
            </a:custGeom>
            <a:noFill/>
            <a:ln w="0">
              <a:solidFill>
                <a:srgbClr val="000000"/>
              </a:solidFill>
              <a:round/>
              <a:headEnd/>
              <a:tailEnd/>
            </a:ln>
          </p:spPr>
          <p:txBody>
            <a:bodyPr/>
            <a:lstStyle/>
            <a:p>
              <a:endParaRPr lang="ru-RU"/>
            </a:p>
          </p:txBody>
        </p:sp>
        <p:sp>
          <p:nvSpPr>
            <p:cNvPr id="26275" name="Freeform 79"/>
            <p:cNvSpPr>
              <a:spLocks/>
            </p:cNvSpPr>
            <p:nvPr/>
          </p:nvSpPr>
          <p:spPr bwMode="auto">
            <a:xfrm>
              <a:off x="4357" y="1409"/>
              <a:ext cx="30" cy="32"/>
            </a:xfrm>
            <a:custGeom>
              <a:avLst/>
              <a:gdLst>
                <a:gd name="T0" fmla="*/ 53 w 89"/>
                <a:gd name="T1" fmla="*/ 3 h 96"/>
                <a:gd name="T2" fmla="*/ 54 w 89"/>
                <a:gd name="T3" fmla="*/ 13 h 96"/>
                <a:gd name="T4" fmla="*/ 53 w 89"/>
                <a:gd name="T5" fmla="*/ 24 h 96"/>
                <a:gd name="T6" fmla="*/ 50 w 89"/>
                <a:gd name="T7" fmla="*/ 40 h 96"/>
                <a:gd name="T8" fmla="*/ 46 w 89"/>
                <a:gd name="T9" fmla="*/ 52 h 96"/>
                <a:gd name="T10" fmla="*/ 37 w 89"/>
                <a:gd name="T11" fmla="*/ 65 h 96"/>
                <a:gd name="T12" fmla="*/ 27 w 89"/>
                <a:gd name="T13" fmla="*/ 76 h 96"/>
                <a:gd name="T14" fmla="*/ 12 w 89"/>
                <a:gd name="T15" fmla="*/ 89 h 96"/>
                <a:gd name="T16" fmla="*/ 0 w 89"/>
                <a:gd name="T17" fmla="*/ 96 h 96"/>
                <a:gd name="T18" fmla="*/ 12 w 89"/>
                <a:gd name="T19" fmla="*/ 96 h 96"/>
                <a:gd name="T20" fmla="*/ 29 w 89"/>
                <a:gd name="T21" fmla="*/ 93 h 96"/>
                <a:gd name="T22" fmla="*/ 45 w 89"/>
                <a:gd name="T23" fmla="*/ 90 h 96"/>
                <a:gd name="T24" fmla="*/ 58 w 89"/>
                <a:gd name="T25" fmla="*/ 84 h 96"/>
                <a:gd name="T26" fmla="*/ 69 w 89"/>
                <a:gd name="T27" fmla="*/ 78 h 96"/>
                <a:gd name="T28" fmla="*/ 76 w 89"/>
                <a:gd name="T29" fmla="*/ 72 h 96"/>
                <a:gd name="T30" fmla="*/ 83 w 89"/>
                <a:gd name="T31" fmla="*/ 63 h 96"/>
                <a:gd name="T32" fmla="*/ 88 w 89"/>
                <a:gd name="T33" fmla="*/ 48 h 96"/>
                <a:gd name="T34" fmla="*/ 89 w 89"/>
                <a:gd name="T35" fmla="*/ 31 h 96"/>
                <a:gd name="T36" fmla="*/ 89 w 89"/>
                <a:gd name="T37" fmla="*/ 12 h 96"/>
                <a:gd name="T38" fmla="*/ 88 w 89"/>
                <a:gd name="T39" fmla="*/ 0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9"/>
                <a:gd name="T61" fmla="*/ 0 h 96"/>
                <a:gd name="T62" fmla="*/ 89 w 89"/>
                <a:gd name="T63" fmla="*/ 96 h 9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9" h="96">
                  <a:moveTo>
                    <a:pt x="53" y="3"/>
                  </a:moveTo>
                  <a:lnTo>
                    <a:pt x="54" y="13"/>
                  </a:lnTo>
                  <a:lnTo>
                    <a:pt x="53" y="24"/>
                  </a:lnTo>
                  <a:lnTo>
                    <a:pt x="50" y="40"/>
                  </a:lnTo>
                  <a:lnTo>
                    <a:pt x="46" y="52"/>
                  </a:lnTo>
                  <a:lnTo>
                    <a:pt x="37" y="65"/>
                  </a:lnTo>
                  <a:lnTo>
                    <a:pt x="27" y="76"/>
                  </a:lnTo>
                  <a:lnTo>
                    <a:pt x="12" y="89"/>
                  </a:lnTo>
                  <a:lnTo>
                    <a:pt x="0" y="96"/>
                  </a:lnTo>
                  <a:lnTo>
                    <a:pt x="12" y="96"/>
                  </a:lnTo>
                  <a:lnTo>
                    <a:pt x="29" y="93"/>
                  </a:lnTo>
                  <a:lnTo>
                    <a:pt x="45" y="90"/>
                  </a:lnTo>
                  <a:lnTo>
                    <a:pt x="58" y="84"/>
                  </a:lnTo>
                  <a:lnTo>
                    <a:pt x="69" y="78"/>
                  </a:lnTo>
                  <a:lnTo>
                    <a:pt x="76" y="72"/>
                  </a:lnTo>
                  <a:lnTo>
                    <a:pt x="83" y="63"/>
                  </a:lnTo>
                  <a:lnTo>
                    <a:pt x="88" y="48"/>
                  </a:lnTo>
                  <a:lnTo>
                    <a:pt x="89" y="31"/>
                  </a:lnTo>
                  <a:lnTo>
                    <a:pt x="89" y="12"/>
                  </a:lnTo>
                  <a:lnTo>
                    <a:pt x="88" y="0"/>
                  </a:lnTo>
                </a:path>
              </a:pathLst>
            </a:custGeom>
            <a:noFill/>
            <a:ln w="0">
              <a:solidFill>
                <a:srgbClr val="000000"/>
              </a:solidFill>
              <a:round/>
              <a:headEnd/>
              <a:tailEnd/>
            </a:ln>
          </p:spPr>
          <p:txBody>
            <a:bodyPr/>
            <a:lstStyle/>
            <a:p>
              <a:endParaRPr lang="ru-RU"/>
            </a:p>
          </p:txBody>
        </p:sp>
        <p:sp>
          <p:nvSpPr>
            <p:cNvPr id="26276" name="Freeform 80"/>
            <p:cNvSpPr>
              <a:spLocks/>
            </p:cNvSpPr>
            <p:nvPr/>
          </p:nvSpPr>
          <p:spPr bwMode="auto">
            <a:xfrm>
              <a:off x="4389" y="1409"/>
              <a:ext cx="28" cy="24"/>
            </a:xfrm>
            <a:custGeom>
              <a:avLst/>
              <a:gdLst>
                <a:gd name="T0" fmla="*/ 0 w 83"/>
                <a:gd name="T1" fmla="*/ 0 h 71"/>
                <a:gd name="T2" fmla="*/ 0 w 83"/>
                <a:gd name="T3" fmla="*/ 13 h 71"/>
                <a:gd name="T4" fmla="*/ 0 w 83"/>
                <a:gd name="T5" fmla="*/ 30 h 71"/>
                <a:gd name="T6" fmla="*/ 0 w 83"/>
                <a:gd name="T7" fmla="*/ 47 h 71"/>
                <a:gd name="T8" fmla="*/ 0 w 83"/>
                <a:gd name="T9" fmla="*/ 60 h 71"/>
                <a:gd name="T10" fmla="*/ 0 w 83"/>
                <a:gd name="T11" fmla="*/ 71 h 71"/>
                <a:gd name="T12" fmla="*/ 4 w 83"/>
                <a:gd name="T13" fmla="*/ 69 h 71"/>
                <a:gd name="T14" fmla="*/ 21 w 83"/>
                <a:gd name="T15" fmla="*/ 65 h 71"/>
                <a:gd name="T16" fmla="*/ 45 w 83"/>
                <a:gd name="T17" fmla="*/ 58 h 71"/>
                <a:gd name="T18" fmla="*/ 67 w 83"/>
                <a:gd name="T19" fmla="*/ 52 h 71"/>
                <a:gd name="T20" fmla="*/ 76 w 83"/>
                <a:gd name="T21" fmla="*/ 48 h 71"/>
                <a:gd name="T22" fmla="*/ 80 w 83"/>
                <a:gd name="T23" fmla="*/ 40 h 71"/>
                <a:gd name="T24" fmla="*/ 83 w 83"/>
                <a:gd name="T25" fmla="*/ 30 h 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3"/>
                <a:gd name="T40" fmla="*/ 0 h 71"/>
                <a:gd name="T41" fmla="*/ 83 w 83"/>
                <a:gd name="T42" fmla="*/ 71 h 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3" h="71">
                  <a:moveTo>
                    <a:pt x="0" y="0"/>
                  </a:moveTo>
                  <a:lnTo>
                    <a:pt x="0" y="13"/>
                  </a:lnTo>
                  <a:lnTo>
                    <a:pt x="0" y="30"/>
                  </a:lnTo>
                  <a:lnTo>
                    <a:pt x="0" y="47"/>
                  </a:lnTo>
                  <a:lnTo>
                    <a:pt x="0" y="60"/>
                  </a:lnTo>
                  <a:lnTo>
                    <a:pt x="0" y="71"/>
                  </a:lnTo>
                  <a:lnTo>
                    <a:pt x="4" y="69"/>
                  </a:lnTo>
                  <a:lnTo>
                    <a:pt x="21" y="65"/>
                  </a:lnTo>
                  <a:lnTo>
                    <a:pt x="45" y="58"/>
                  </a:lnTo>
                  <a:lnTo>
                    <a:pt x="67" y="52"/>
                  </a:lnTo>
                  <a:lnTo>
                    <a:pt x="76" y="48"/>
                  </a:lnTo>
                  <a:lnTo>
                    <a:pt x="80" y="40"/>
                  </a:lnTo>
                  <a:lnTo>
                    <a:pt x="83" y="30"/>
                  </a:lnTo>
                </a:path>
              </a:pathLst>
            </a:custGeom>
            <a:noFill/>
            <a:ln w="0">
              <a:solidFill>
                <a:srgbClr val="000000"/>
              </a:solidFill>
              <a:round/>
              <a:headEnd/>
              <a:tailEnd/>
            </a:ln>
          </p:spPr>
          <p:txBody>
            <a:bodyPr/>
            <a:lstStyle/>
            <a:p>
              <a:endParaRPr lang="ru-RU"/>
            </a:p>
          </p:txBody>
        </p:sp>
        <p:sp>
          <p:nvSpPr>
            <p:cNvPr id="26277" name="Freeform 81"/>
            <p:cNvSpPr>
              <a:spLocks/>
            </p:cNvSpPr>
            <p:nvPr/>
          </p:nvSpPr>
          <p:spPr bwMode="auto">
            <a:xfrm>
              <a:off x="4296" y="1403"/>
              <a:ext cx="38" cy="31"/>
            </a:xfrm>
            <a:custGeom>
              <a:avLst/>
              <a:gdLst>
                <a:gd name="T0" fmla="*/ 115 w 115"/>
                <a:gd name="T1" fmla="*/ 0 h 94"/>
                <a:gd name="T2" fmla="*/ 107 w 115"/>
                <a:gd name="T3" fmla="*/ 10 h 94"/>
                <a:gd name="T4" fmla="*/ 102 w 115"/>
                <a:gd name="T5" fmla="*/ 20 h 94"/>
                <a:gd name="T6" fmla="*/ 98 w 115"/>
                <a:gd name="T7" fmla="*/ 27 h 94"/>
                <a:gd name="T8" fmla="*/ 95 w 115"/>
                <a:gd name="T9" fmla="*/ 35 h 94"/>
                <a:gd name="T10" fmla="*/ 87 w 115"/>
                <a:gd name="T11" fmla="*/ 44 h 94"/>
                <a:gd name="T12" fmla="*/ 77 w 115"/>
                <a:gd name="T13" fmla="*/ 49 h 94"/>
                <a:gd name="T14" fmla="*/ 62 w 115"/>
                <a:gd name="T15" fmla="*/ 57 h 94"/>
                <a:gd name="T16" fmla="*/ 44 w 115"/>
                <a:gd name="T17" fmla="*/ 64 h 94"/>
                <a:gd name="T18" fmla="*/ 29 w 115"/>
                <a:gd name="T19" fmla="*/ 75 h 94"/>
                <a:gd name="T20" fmla="*/ 16 w 115"/>
                <a:gd name="T21" fmla="*/ 82 h 94"/>
                <a:gd name="T22" fmla="*/ 0 w 115"/>
                <a:gd name="T23" fmla="*/ 94 h 94"/>
                <a:gd name="T24" fmla="*/ 4 w 115"/>
                <a:gd name="T25" fmla="*/ 78 h 94"/>
                <a:gd name="T26" fmla="*/ 6 w 115"/>
                <a:gd name="T27" fmla="*/ 65 h 94"/>
                <a:gd name="T28" fmla="*/ 4 w 115"/>
                <a:gd name="T29" fmla="*/ 54 h 94"/>
                <a:gd name="T30" fmla="*/ 2 w 115"/>
                <a:gd name="T31" fmla="*/ 41 h 94"/>
                <a:gd name="T32" fmla="*/ 0 w 115"/>
                <a:gd name="T33" fmla="*/ 28 h 94"/>
                <a:gd name="T34" fmla="*/ 2 w 115"/>
                <a:gd name="T35" fmla="*/ 20 h 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5"/>
                <a:gd name="T55" fmla="*/ 0 h 94"/>
                <a:gd name="T56" fmla="*/ 115 w 115"/>
                <a:gd name="T57" fmla="*/ 94 h 9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5" h="94">
                  <a:moveTo>
                    <a:pt x="115" y="0"/>
                  </a:moveTo>
                  <a:lnTo>
                    <a:pt x="107" y="10"/>
                  </a:lnTo>
                  <a:lnTo>
                    <a:pt x="102" y="20"/>
                  </a:lnTo>
                  <a:lnTo>
                    <a:pt x="98" y="27"/>
                  </a:lnTo>
                  <a:lnTo>
                    <a:pt x="95" y="35"/>
                  </a:lnTo>
                  <a:lnTo>
                    <a:pt x="87" y="44"/>
                  </a:lnTo>
                  <a:lnTo>
                    <a:pt x="77" y="49"/>
                  </a:lnTo>
                  <a:lnTo>
                    <a:pt x="62" y="57"/>
                  </a:lnTo>
                  <a:lnTo>
                    <a:pt x="44" y="64"/>
                  </a:lnTo>
                  <a:lnTo>
                    <a:pt x="29" y="75"/>
                  </a:lnTo>
                  <a:lnTo>
                    <a:pt x="16" y="82"/>
                  </a:lnTo>
                  <a:lnTo>
                    <a:pt x="0" y="94"/>
                  </a:lnTo>
                  <a:lnTo>
                    <a:pt x="4" y="78"/>
                  </a:lnTo>
                  <a:lnTo>
                    <a:pt x="6" y="65"/>
                  </a:lnTo>
                  <a:lnTo>
                    <a:pt x="4" y="54"/>
                  </a:lnTo>
                  <a:lnTo>
                    <a:pt x="2" y="41"/>
                  </a:lnTo>
                  <a:lnTo>
                    <a:pt x="0" y="28"/>
                  </a:lnTo>
                  <a:lnTo>
                    <a:pt x="2" y="20"/>
                  </a:lnTo>
                </a:path>
              </a:pathLst>
            </a:custGeom>
            <a:noFill/>
            <a:ln w="0">
              <a:solidFill>
                <a:srgbClr val="000000"/>
              </a:solidFill>
              <a:round/>
              <a:headEnd/>
              <a:tailEnd/>
            </a:ln>
          </p:spPr>
          <p:txBody>
            <a:bodyPr/>
            <a:lstStyle/>
            <a:p>
              <a:endParaRPr lang="ru-RU"/>
            </a:p>
          </p:txBody>
        </p:sp>
        <p:sp>
          <p:nvSpPr>
            <p:cNvPr id="26278" name="Freeform 82"/>
            <p:cNvSpPr>
              <a:spLocks/>
            </p:cNvSpPr>
            <p:nvPr/>
          </p:nvSpPr>
          <p:spPr bwMode="auto">
            <a:xfrm>
              <a:off x="4217" y="1413"/>
              <a:ext cx="22" cy="21"/>
            </a:xfrm>
            <a:custGeom>
              <a:avLst/>
              <a:gdLst>
                <a:gd name="T0" fmla="*/ 0 w 67"/>
                <a:gd name="T1" fmla="*/ 0 h 62"/>
                <a:gd name="T2" fmla="*/ 6 w 67"/>
                <a:gd name="T3" fmla="*/ 10 h 62"/>
                <a:gd name="T4" fmla="*/ 10 w 67"/>
                <a:gd name="T5" fmla="*/ 21 h 62"/>
                <a:gd name="T6" fmla="*/ 16 w 67"/>
                <a:gd name="T7" fmla="*/ 36 h 62"/>
                <a:gd name="T8" fmla="*/ 23 w 67"/>
                <a:gd name="T9" fmla="*/ 50 h 62"/>
                <a:gd name="T10" fmla="*/ 30 w 67"/>
                <a:gd name="T11" fmla="*/ 62 h 62"/>
                <a:gd name="T12" fmla="*/ 30 w 67"/>
                <a:gd name="T13" fmla="*/ 45 h 62"/>
                <a:gd name="T14" fmla="*/ 32 w 67"/>
                <a:gd name="T15" fmla="*/ 35 h 62"/>
                <a:gd name="T16" fmla="*/ 40 w 67"/>
                <a:gd name="T17" fmla="*/ 25 h 62"/>
                <a:gd name="T18" fmla="*/ 46 w 67"/>
                <a:gd name="T19" fmla="*/ 17 h 62"/>
                <a:gd name="T20" fmla="*/ 57 w 67"/>
                <a:gd name="T21" fmla="*/ 10 h 62"/>
                <a:gd name="T22" fmla="*/ 67 w 67"/>
                <a:gd name="T23" fmla="*/ 0 h 6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7"/>
                <a:gd name="T37" fmla="*/ 0 h 62"/>
                <a:gd name="T38" fmla="*/ 67 w 67"/>
                <a:gd name="T39" fmla="*/ 62 h 6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7" h="62">
                  <a:moveTo>
                    <a:pt x="0" y="0"/>
                  </a:moveTo>
                  <a:lnTo>
                    <a:pt x="6" y="10"/>
                  </a:lnTo>
                  <a:lnTo>
                    <a:pt x="10" y="21"/>
                  </a:lnTo>
                  <a:lnTo>
                    <a:pt x="16" y="36"/>
                  </a:lnTo>
                  <a:lnTo>
                    <a:pt x="23" y="50"/>
                  </a:lnTo>
                  <a:lnTo>
                    <a:pt x="30" y="62"/>
                  </a:lnTo>
                  <a:lnTo>
                    <a:pt x="30" y="45"/>
                  </a:lnTo>
                  <a:lnTo>
                    <a:pt x="32" y="35"/>
                  </a:lnTo>
                  <a:lnTo>
                    <a:pt x="40" y="25"/>
                  </a:lnTo>
                  <a:lnTo>
                    <a:pt x="46" y="17"/>
                  </a:lnTo>
                  <a:lnTo>
                    <a:pt x="57" y="10"/>
                  </a:lnTo>
                  <a:lnTo>
                    <a:pt x="67" y="0"/>
                  </a:lnTo>
                </a:path>
              </a:pathLst>
            </a:custGeom>
            <a:noFill/>
            <a:ln w="0">
              <a:solidFill>
                <a:srgbClr val="000000"/>
              </a:solidFill>
              <a:round/>
              <a:headEnd/>
              <a:tailEnd/>
            </a:ln>
          </p:spPr>
          <p:txBody>
            <a:bodyPr/>
            <a:lstStyle/>
            <a:p>
              <a:endParaRPr lang="ru-RU"/>
            </a:p>
          </p:txBody>
        </p:sp>
        <p:sp>
          <p:nvSpPr>
            <p:cNvPr id="26279" name="Freeform 83"/>
            <p:cNvSpPr>
              <a:spLocks/>
            </p:cNvSpPr>
            <p:nvPr/>
          </p:nvSpPr>
          <p:spPr bwMode="auto">
            <a:xfrm>
              <a:off x="4212" y="1411"/>
              <a:ext cx="82" cy="64"/>
            </a:xfrm>
            <a:custGeom>
              <a:avLst/>
              <a:gdLst>
                <a:gd name="T0" fmla="*/ 90 w 244"/>
                <a:gd name="T1" fmla="*/ 11 h 192"/>
                <a:gd name="T2" fmla="*/ 75 w 244"/>
                <a:gd name="T3" fmla="*/ 26 h 192"/>
                <a:gd name="T4" fmla="*/ 61 w 244"/>
                <a:gd name="T5" fmla="*/ 37 h 192"/>
                <a:gd name="T6" fmla="*/ 56 w 244"/>
                <a:gd name="T7" fmla="*/ 43 h 192"/>
                <a:gd name="T8" fmla="*/ 54 w 244"/>
                <a:gd name="T9" fmla="*/ 52 h 192"/>
                <a:gd name="T10" fmla="*/ 54 w 244"/>
                <a:gd name="T11" fmla="*/ 59 h 192"/>
                <a:gd name="T12" fmla="*/ 55 w 244"/>
                <a:gd name="T13" fmla="*/ 67 h 192"/>
                <a:gd name="T14" fmla="*/ 59 w 244"/>
                <a:gd name="T15" fmla="*/ 79 h 192"/>
                <a:gd name="T16" fmla="*/ 62 w 244"/>
                <a:gd name="T17" fmla="*/ 96 h 192"/>
                <a:gd name="T18" fmla="*/ 61 w 244"/>
                <a:gd name="T19" fmla="*/ 111 h 192"/>
                <a:gd name="T20" fmla="*/ 55 w 244"/>
                <a:gd name="T21" fmla="*/ 124 h 192"/>
                <a:gd name="T22" fmla="*/ 47 w 244"/>
                <a:gd name="T23" fmla="*/ 135 h 192"/>
                <a:gd name="T24" fmla="*/ 37 w 244"/>
                <a:gd name="T25" fmla="*/ 144 h 192"/>
                <a:gd name="T26" fmla="*/ 25 w 244"/>
                <a:gd name="T27" fmla="*/ 155 h 192"/>
                <a:gd name="T28" fmla="*/ 12 w 244"/>
                <a:gd name="T29" fmla="*/ 167 h 192"/>
                <a:gd name="T30" fmla="*/ 5 w 244"/>
                <a:gd name="T31" fmla="*/ 179 h 192"/>
                <a:gd name="T32" fmla="*/ 0 w 244"/>
                <a:gd name="T33" fmla="*/ 188 h 192"/>
                <a:gd name="T34" fmla="*/ 0 w 244"/>
                <a:gd name="T35" fmla="*/ 192 h 192"/>
                <a:gd name="T36" fmla="*/ 12 w 244"/>
                <a:gd name="T37" fmla="*/ 182 h 192"/>
                <a:gd name="T38" fmla="*/ 36 w 244"/>
                <a:gd name="T39" fmla="*/ 170 h 192"/>
                <a:gd name="T40" fmla="*/ 56 w 244"/>
                <a:gd name="T41" fmla="*/ 161 h 192"/>
                <a:gd name="T42" fmla="*/ 81 w 244"/>
                <a:gd name="T43" fmla="*/ 152 h 192"/>
                <a:gd name="T44" fmla="*/ 112 w 244"/>
                <a:gd name="T45" fmla="*/ 142 h 192"/>
                <a:gd name="T46" fmla="*/ 120 w 244"/>
                <a:gd name="T47" fmla="*/ 138 h 192"/>
                <a:gd name="T48" fmla="*/ 127 w 244"/>
                <a:gd name="T49" fmla="*/ 134 h 192"/>
                <a:gd name="T50" fmla="*/ 135 w 244"/>
                <a:gd name="T51" fmla="*/ 126 h 192"/>
                <a:gd name="T52" fmla="*/ 144 w 244"/>
                <a:gd name="T53" fmla="*/ 121 h 192"/>
                <a:gd name="T54" fmla="*/ 166 w 244"/>
                <a:gd name="T55" fmla="*/ 111 h 192"/>
                <a:gd name="T56" fmla="*/ 197 w 244"/>
                <a:gd name="T57" fmla="*/ 102 h 192"/>
                <a:gd name="T58" fmla="*/ 212 w 244"/>
                <a:gd name="T59" fmla="*/ 96 h 192"/>
                <a:gd name="T60" fmla="*/ 224 w 244"/>
                <a:gd name="T61" fmla="*/ 89 h 192"/>
                <a:gd name="T62" fmla="*/ 232 w 244"/>
                <a:gd name="T63" fmla="*/ 79 h 192"/>
                <a:gd name="T64" fmla="*/ 239 w 244"/>
                <a:gd name="T65" fmla="*/ 63 h 192"/>
                <a:gd name="T66" fmla="*/ 244 w 244"/>
                <a:gd name="T67" fmla="*/ 47 h 192"/>
                <a:gd name="T68" fmla="*/ 244 w 244"/>
                <a:gd name="T69" fmla="*/ 34 h 192"/>
                <a:gd name="T70" fmla="*/ 240 w 244"/>
                <a:gd name="T71" fmla="*/ 18 h 192"/>
                <a:gd name="T72" fmla="*/ 239 w 244"/>
                <a:gd name="T73" fmla="*/ 4 h 192"/>
                <a:gd name="T74" fmla="*/ 239 w 244"/>
                <a:gd name="T75" fmla="*/ 0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4"/>
                <a:gd name="T115" fmla="*/ 0 h 192"/>
                <a:gd name="T116" fmla="*/ 244 w 244"/>
                <a:gd name="T117" fmla="*/ 192 h 19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4" h="192">
                  <a:moveTo>
                    <a:pt x="90" y="11"/>
                  </a:moveTo>
                  <a:lnTo>
                    <a:pt x="75" y="26"/>
                  </a:lnTo>
                  <a:lnTo>
                    <a:pt x="61" y="37"/>
                  </a:lnTo>
                  <a:lnTo>
                    <a:pt x="56" y="43"/>
                  </a:lnTo>
                  <a:lnTo>
                    <a:pt x="54" y="52"/>
                  </a:lnTo>
                  <a:lnTo>
                    <a:pt x="54" y="59"/>
                  </a:lnTo>
                  <a:lnTo>
                    <a:pt x="55" y="67"/>
                  </a:lnTo>
                  <a:lnTo>
                    <a:pt x="59" y="79"/>
                  </a:lnTo>
                  <a:lnTo>
                    <a:pt x="62" y="96"/>
                  </a:lnTo>
                  <a:lnTo>
                    <a:pt x="61" y="111"/>
                  </a:lnTo>
                  <a:lnTo>
                    <a:pt x="55" y="124"/>
                  </a:lnTo>
                  <a:lnTo>
                    <a:pt x="47" y="135"/>
                  </a:lnTo>
                  <a:lnTo>
                    <a:pt x="37" y="144"/>
                  </a:lnTo>
                  <a:lnTo>
                    <a:pt x="25" y="155"/>
                  </a:lnTo>
                  <a:lnTo>
                    <a:pt x="12" y="167"/>
                  </a:lnTo>
                  <a:lnTo>
                    <a:pt x="5" y="179"/>
                  </a:lnTo>
                  <a:lnTo>
                    <a:pt x="0" y="188"/>
                  </a:lnTo>
                  <a:lnTo>
                    <a:pt x="0" y="192"/>
                  </a:lnTo>
                  <a:lnTo>
                    <a:pt x="12" y="182"/>
                  </a:lnTo>
                  <a:lnTo>
                    <a:pt x="36" y="170"/>
                  </a:lnTo>
                  <a:lnTo>
                    <a:pt x="56" y="161"/>
                  </a:lnTo>
                  <a:lnTo>
                    <a:pt x="81" y="152"/>
                  </a:lnTo>
                  <a:lnTo>
                    <a:pt x="112" y="142"/>
                  </a:lnTo>
                  <a:lnTo>
                    <a:pt x="120" y="138"/>
                  </a:lnTo>
                  <a:lnTo>
                    <a:pt x="127" y="134"/>
                  </a:lnTo>
                  <a:lnTo>
                    <a:pt x="135" y="126"/>
                  </a:lnTo>
                  <a:lnTo>
                    <a:pt x="144" y="121"/>
                  </a:lnTo>
                  <a:lnTo>
                    <a:pt x="166" y="111"/>
                  </a:lnTo>
                  <a:lnTo>
                    <a:pt x="197" y="102"/>
                  </a:lnTo>
                  <a:lnTo>
                    <a:pt x="212" y="96"/>
                  </a:lnTo>
                  <a:lnTo>
                    <a:pt x="224" y="89"/>
                  </a:lnTo>
                  <a:lnTo>
                    <a:pt x="232" y="79"/>
                  </a:lnTo>
                  <a:lnTo>
                    <a:pt x="239" y="63"/>
                  </a:lnTo>
                  <a:lnTo>
                    <a:pt x="244" y="47"/>
                  </a:lnTo>
                  <a:lnTo>
                    <a:pt x="244" y="34"/>
                  </a:lnTo>
                  <a:lnTo>
                    <a:pt x="240" y="18"/>
                  </a:lnTo>
                  <a:lnTo>
                    <a:pt x="239" y="4"/>
                  </a:lnTo>
                  <a:lnTo>
                    <a:pt x="239" y="0"/>
                  </a:lnTo>
                </a:path>
              </a:pathLst>
            </a:custGeom>
            <a:noFill/>
            <a:ln w="0">
              <a:solidFill>
                <a:srgbClr val="800000"/>
              </a:solidFill>
              <a:round/>
              <a:headEnd/>
              <a:tailEnd/>
            </a:ln>
          </p:spPr>
          <p:txBody>
            <a:bodyPr/>
            <a:lstStyle/>
            <a:p>
              <a:endParaRPr lang="ru-RU"/>
            </a:p>
          </p:txBody>
        </p:sp>
        <p:sp>
          <p:nvSpPr>
            <p:cNvPr id="26280" name="Freeform 84"/>
            <p:cNvSpPr>
              <a:spLocks/>
            </p:cNvSpPr>
            <p:nvPr/>
          </p:nvSpPr>
          <p:spPr bwMode="auto">
            <a:xfrm>
              <a:off x="4110" y="1404"/>
              <a:ext cx="51" cy="48"/>
            </a:xfrm>
            <a:custGeom>
              <a:avLst/>
              <a:gdLst>
                <a:gd name="T0" fmla="*/ 22 w 155"/>
                <a:gd name="T1" fmla="*/ 0 h 144"/>
                <a:gd name="T2" fmla="*/ 26 w 155"/>
                <a:gd name="T3" fmla="*/ 8 h 144"/>
                <a:gd name="T4" fmla="*/ 26 w 155"/>
                <a:gd name="T5" fmla="*/ 15 h 144"/>
                <a:gd name="T6" fmla="*/ 26 w 155"/>
                <a:gd name="T7" fmla="*/ 21 h 144"/>
                <a:gd name="T8" fmla="*/ 23 w 155"/>
                <a:gd name="T9" fmla="*/ 34 h 144"/>
                <a:gd name="T10" fmla="*/ 21 w 155"/>
                <a:gd name="T11" fmla="*/ 51 h 144"/>
                <a:gd name="T12" fmla="*/ 17 w 155"/>
                <a:gd name="T13" fmla="*/ 66 h 144"/>
                <a:gd name="T14" fmla="*/ 11 w 155"/>
                <a:gd name="T15" fmla="*/ 78 h 144"/>
                <a:gd name="T16" fmla="*/ 5 w 155"/>
                <a:gd name="T17" fmla="*/ 90 h 144"/>
                <a:gd name="T18" fmla="*/ 0 w 155"/>
                <a:gd name="T19" fmla="*/ 101 h 144"/>
                <a:gd name="T20" fmla="*/ 0 w 155"/>
                <a:gd name="T21" fmla="*/ 107 h 144"/>
                <a:gd name="T22" fmla="*/ 3 w 155"/>
                <a:gd name="T23" fmla="*/ 110 h 144"/>
                <a:gd name="T24" fmla="*/ 9 w 155"/>
                <a:gd name="T25" fmla="*/ 113 h 144"/>
                <a:gd name="T26" fmla="*/ 21 w 155"/>
                <a:gd name="T27" fmla="*/ 116 h 144"/>
                <a:gd name="T28" fmla="*/ 34 w 155"/>
                <a:gd name="T29" fmla="*/ 114 h 144"/>
                <a:gd name="T30" fmla="*/ 47 w 155"/>
                <a:gd name="T31" fmla="*/ 116 h 144"/>
                <a:gd name="T32" fmla="*/ 54 w 155"/>
                <a:gd name="T33" fmla="*/ 118 h 144"/>
                <a:gd name="T34" fmla="*/ 64 w 155"/>
                <a:gd name="T35" fmla="*/ 123 h 144"/>
                <a:gd name="T36" fmla="*/ 72 w 155"/>
                <a:gd name="T37" fmla="*/ 130 h 144"/>
                <a:gd name="T38" fmla="*/ 83 w 155"/>
                <a:gd name="T39" fmla="*/ 136 h 144"/>
                <a:gd name="T40" fmla="*/ 96 w 155"/>
                <a:gd name="T41" fmla="*/ 144 h 144"/>
                <a:gd name="T42" fmla="*/ 98 w 155"/>
                <a:gd name="T43" fmla="*/ 135 h 144"/>
                <a:gd name="T44" fmla="*/ 101 w 155"/>
                <a:gd name="T45" fmla="*/ 128 h 144"/>
                <a:gd name="T46" fmla="*/ 107 w 155"/>
                <a:gd name="T47" fmla="*/ 122 h 144"/>
                <a:gd name="T48" fmla="*/ 116 w 155"/>
                <a:gd name="T49" fmla="*/ 116 h 144"/>
                <a:gd name="T50" fmla="*/ 126 w 155"/>
                <a:gd name="T51" fmla="*/ 112 h 144"/>
                <a:gd name="T52" fmla="*/ 137 w 155"/>
                <a:gd name="T53" fmla="*/ 107 h 144"/>
                <a:gd name="T54" fmla="*/ 146 w 155"/>
                <a:gd name="T55" fmla="*/ 98 h 144"/>
                <a:gd name="T56" fmla="*/ 151 w 155"/>
                <a:gd name="T57" fmla="*/ 89 h 144"/>
                <a:gd name="T58" fmla="*/ 155 w 155"/>
                <a:gd name="T59" fmla="*/ 80 h 14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5"/>
                <a:gd name="T91" fmla="*/ 0 h 144"/>
                <a:gd name="T92" fmla="*/ 155 w 155"/>
                <a:gd name="T93" fmla="*/ 144 h 14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5" h="144">
                  <a:moveTo>
                    <a:pt x="22" y="0"/>
                  </a:moveTo>
                  <a:lnTo>
                    <a:pt x="26" y="8"/>
                  </a:lnTo>
                  <a:lnTo>
                    <a:pt x="26" y="15"/>
                  </a:lnTo>
                  <a:lnTo>
                    <a:pt x="26" y="21"/>
                  </a:lnTo>
                  <a:lnTo>
                    <a:pt x="23" y="34"/>
                  </a:lnTo>
                  <a:lnTo>
                    <a:pt x="21" y="51"/>
                  </a:lnTo>
                  <a:lnTo>
                    <a:pt x="17" y="66"/>
                  </a:lnTo>
                  <a:lnTo>
                    <a:pt x="11" y="78"/>
                  </a:lnTo>
                  <a:lnTo>
                    <a:pt x="5" y="90"/>
                  </a:lnTo>
                  <a:lnTo>
                    <a:pt x="0" y="101"/>
                  </a:lnTo>
                  <a:lnTo>
                    <a:pt x="0" y="107"/>
                  </a:lnTo>
                  <a:lnTo>
                    <a:pt x="3" y="110"/>
                  </a:lnTo>
                  <a:lnTo>
                    <a:pt x="9" y="113"/>
                  </a:lnTo>
                  <a:lnTo>
                    <a:pt x="21" y="116"/>
                  </a:lnTo>
                  <a:lnTo>
                    <a:pt x="34" y="114"/>
                  </a:lnTo>
                  <a:lnTo>
                    <a:pt x="47" y="116"/>
                  </a:lnTo>
                  <a:lnTo>
                    <a:pt x="54" y="118"/>
                  </a:lnTo>
                  <a:lnTo>
                    <a:pt x="64" y="123"/>
                  </a:lnTo>
                  <a:lnTo>
                    <a:pt x="72" y="130"/>
                  </a:lnTo>
                  <a:lnTo>
                    <a:pt x="83" y="136"/>
                  </a:lnTo>
                  <a:lnTo>
                    <a:pt x="96" y="144"/>
                  </a:lnTo>
                  <a:lnTo>
                    <a:pt x="98" y="135"/>
                  </a:lnTo>
                  <a:lnTo>
                    <a:pt x="101" y="128"/>
                  </a:lnTo>
                  <a:lnTo>
                    <a:pt x="107" y="122"/>
                  </a:lnTo>
                  <a:lnTo>
                    <a:pt x="116" y="116"/>
                  </a:lnTo>
                  <a:lnTo>
                    <a:pt x="126" y="112"/>
                  </a:lnTo>
                  <a:lnTo>
                    <a:pt x="137" y="107"/>
                  </a:lnTo>
                  <a:lnTo>
                    <a:pt x="146" y="98"/>
                  </a:lnTo>
                  <a:lnTo>
                    <a:pt x="151" y="89"/>
                  </a:lnTo>
                  <a:lnTo>
                    <a:pt x="155" y="80"/>
                  </a:lnTo>
                </a:path>
              </a:pathLst>
            </a:custGeom>
            <a:noFill/>
            <a:ln w="0">
              <a:solidFill>
                <a:srgbClr val="000000"/>
              </a:solidFill>
              <a:round/>
              <a:headEnd/>
              <a:tailEnd/>
            </a:ln>
          </p:spPr>
          <p:txBody>
            <a:bodyPr/>
            <a:lstStyle/>
            <a:p>
              <a:endParaRPr lang="ru-RU"/>
            </a:p>
          </p:txBody>
        </p:sp>
        <p:sp>
          <p:nvSpPr>
            <p:cNvPr id="26281" name="Freeform 85"/>
            <p:cNvSpPr>
              <a:spLocks/>
            </p:cNvSpPr>
            <p:nvPr/>
          </p:nvSpPr>
          <p:spPr bwMode="auto">
            <a:xfrm>
              <a:off x="4081" y="1405"/>
              <a:ext cx="34" cy="36"/>
            </a:xfrm>
            <a:custGeom>
              <a:avLst/>
              <a:gdLst>
                <a:gd name="T0" fmla="*/ 0 w 102"/>
                <a:gd name="T1" fmla="*/ 14 h 108"/>
                <a:gd name="T2" fmla="*/ 8 w 102"/>
                <a:gd name="T3" fmla="*/ 20 h 108"/>
                <a:gd name="T4" fmla="*/ 17 w 102"/>
                <a:gd name="T5" fmla="*/ 31 h 108"/>
                <a:gd name="T6" fmla="*/ 26 w 102"/>
                <a:gd name="T7" fmla="*/ 45 h 108"/>
                <a:gd name="T8" fmla="*/ 32 w 102"/>
                <a:gd name="T9" fmla="*/ 62 h 108"/>
                <a:gd name="T10" fmla="*/ 41 w 102"/>
                <a:gd name="T11" fmla="*/ 80 h 108"/>
                <a:gd name="T12" fmla="*/ 49 w 102"/>
                <a:gd name="T13" fmla="*/ 94 h 108"/>
                <a:gd name="T14" fmla="*/ 60 w 102"/>
                <a:gd name="T15" fmla="*/ 104 h 108"/>
                <a:gd name="T16" fmla="*/ 68 w 102"/>
                <a:gd name="T17" fmla="*/ 108 h 108"/>
                <a:gd name="T18" fmla="*/ 71 w 102"/>
                <a:gd name="T19" fmla="*/ 95 h 108"/>
                <a:gd name="T20" fmla="*/ 76 w 102"/>
                <a:gd name="T21" fmla="*/ 84 h 108"/>
                <a:gd name="T22" fmla="*/ 84 w 102"/>
                <a:gd name="T23" fmla="*/ 71 h 108"/>
                <a:gd name="T24" fmla="*/ 90 w 102"/>
                <a:gd name="T25" fmla="*/ 59 h 108"/>
                <a:gd name="T26" fmla="*/ 95 w 102"/>
                <a:gd name="T27" fmla="*/ 46 h 108"/>
                <a:gd name="T28" fmla="*/ 97 w 102"/>
                <a:gd name="T29" fmla="*/ 31 h 108"/>
                <a:gd name="T30" fmla="*/ 101 w 102"/>
                <a:gd name="T31" fmla="*/ 18 h 108"/>
                <a:gd name="T32" fmla="*/ 102 w 102"/>
                <a:gd name="T33" fmla="*/ 12 h 108"/>
                <a:gd name="T34" fmla="*/ 101 w 102"/>
                <a:gd name="T35" fmla="*/ 5 h 108"/>
                <a:gd name="T36" fmla="*/ 98 w 102"/>
                <a:gd name="T37" fmla="*/ 0 h 10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2"/>
                <a:gd name="T58" fmla="*/ 0 h 108"/>
                <a:gd name="T59" fmla="*/ 102 w 102"/>
                <a:gd name="T60" fmla="*/ 108 h 10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2" h="108">
                  <a:moveTo>
                    <a:pt x="0" y="14"/>
                  </a:moveTo>
                  <a:lnTo>
                    <a:pt x="8" y="20"/>
                  </a:lnTo>
                  <a:lnTo>
                    <a:pt x="17" y="31"/>
                  </a:lnTo>
                  <a:lnTo>
                    <a:pt x="26" y="45"/>
                  </a:lnTo>
                  <a:lnTo>
                    <a:pt x="32" y="62"/>
                  </a:lnTo>
                  <a:lnTo>
                    <a:pt x="41" y="80"/>
                  </a:lnTo>
                  <a:lnTo>
                    <a:pt x="49" y="94"/>
                  </a:lnTo>
                  <a:lnTo>
                    <a:pt x="60" y="104"/>
                  </a:lnTo>
                  <a:lnTo>
                    <a:pt x="68" y="108"/>
                  </a:lnTo>
                  <a:lnTo>
                    <a:pt x="71" y="95"/>
                  </a:lnTo>
                  <a:lnTo>
                    <a:pt x="76" y="84"/>
                  </a:lnTo>
                  <a:lnTo>
                    <a:pt x="84" y="71"/>
                  </a:lnTo>
                  <a:lnTo>
                    <a:pt x="90" y="59"/>
                  </a:lnTo>
                  <a:lnTo>
                    <a:pt x="95" y="46"/>
                  </a:lnTo>
                  <a:lnTo>
                    <a:pt x="97" y="31"/>
                  </a:lnTo>
                  <a:lnTo>
                    <a:pt x="101" y="18"/>
                  </a:lnTo>
                  <a:lnTo>
                    <a:pt x="102" y="12"/>
                  </a:lnTo>
                  <a:lnTo>
                    <a:pt x="101" y="5"/>
                  </a:lnTo>
                  <a:lnTo>
                    <a:pt x="98" y="0"/>
                  </a:lnTo>
                </a:path>
              </a:pathLst>
            </a:custGeom>
            <a:noFill/>
            <a:ln w="0">
              <a:solidFill>
                <a:srgbClr val="000000"/>
              </a:solidFill>
              <a:round/>
              <a:headEnd/>
              <a:tailEnd/>
            </a:ln>
          </p:spPr>
          <p:txBody>
            <a:bodyPr/>
            <a:lstStyle/>
            <a:p>
              <a:endParaRPr lang="ru-RU"/>
            </a:p>
          </p:txBody>
        </p:sp>
        <p:sp>
          <p:nvSpPr>
            <p:cNvPr id="26282" name="Freeform 86"/>
            <p:cNvSpPr>
              <a:spLocks/>
            </p:cNvSpPr>
            <p:nvPr/>
          </p:nvSpPr>
          <p:spPr bwMode="auto">
            <a:xfrm>
              <a:off x="4077" y="1410"/>
              <a:ext cx="342" cy="244"/>
            </a:xfrm>
            <a:custGeom>
              <a:avLst/>
              <a:gdLst>
                <a:gd name="T0" fmla="*/ 16 w 1028"/>
                <a:gd name="T1" fmla="*/ 13 h 731"/>
                <a:gd name="T2" fmla="*/ 41 w 1028"/>
                <a:gd name="T3" fmla="*/ 62 h 731"/>
                <a:gd name="T4" fmla="*/ 67 w 1028"/>
                <a:gd name="T5" fmla="*/ 104 h 731"/>
                <a:gd name="T6" fmla="*/ 127 w 1028"/>
                <a:gd name="T7" fmla="*/ 132 h 731"/>
                <a:gd name="T8" fmla="*/ 168 w 1028"/>
                <a:gd name="T9" fmla="*/ 161 h 731"/>
                <a:gd name="T10" fmla="*/ 175 w 1028"/>
                <a:gd name="T11" fmla="*/ 201 h 731"/>
                <a:gd name="T12" fmla="*/ 199 w 1028"/>
                <a:gd name="T13" fmla="*/ 230 h 731"/>
                <a:gd name="T14" fmla="*/ 246 w 1028"/>
                <a:gd name="T15" fmla="*/ 259 h 731"/>
                <a:gd name="T16" fmla="*/ 265 w 1028"/>
                <a:gd name="T17" fmla="*/ 314 h 731"/>
                <a:gd name="T18" fmla="*/ 282 w 1028"/>
                <a:gd name="T19" fmla="*/ 363 h 731"/>
                <a:gd name="T20" fmla="*/ 305 w 1028"/>
                <a:gd name="T21" fmla="*/ 411 h 731"/>
                <a:gd name="T22" fmla="*/ 305 w 1028"/>
                <a:gd name="T23" fmla="*/ 470 h 731"/>
                <a:gd name="T24" fmla="*/ 250 w 1028"/>
                <a:gd name="T25" fmla="*/ 556 h 731"/>
                <a:gd name="T26" fmla="*/ 225 w 1028"/>
                <a:gd name="T27" fmla="*/ 620 h 731"/>
                <a:gd name="T28" fmla="*/ 200 w 1028"/>
                <a:gd name="T29" fmla="*/ 672 h 731"/>
                <a:gd name="T30" fmla="*/ 161 w 1028"/>
                <a:gd name="T31" fmla="*/ 698 h 731"/>
                <a:gd name="T32" fmla="*/ 215 w 1028"/>
                <a:gd name="T33" fmla="*/ 687 h 731"/>
                <a:gd name="T34" fmla="*/ 273 w 1028"/>
                <a:gd name="T35" fmla="*/ 686 h 731"/>
                <a:gd name="T36" fmla="*/ 312 w 1028"/>
                <a:gd name="T37" fmla="*/ 711 h 731"/>
                <a:gd name="T38" fmla="*/ 328 w 1028"/>
                <a:gd name="T39" fmla="*/ 728 h 731"/>
                <a:gd name="T40" fmla="*/ 319 w 1028"/>
                <a:gd name="T41" fmla="*/ 678 h 731"/>
                <a:gd name="T42" fmla="*/ 345 w 1028"/>
                <a:gd name="T43" fmla="*/ 714 h 731"/>
                <a:gd name="T44" fmla="*/ 387 w 1028"/>
                <a:gd name="T45" fmla="*/ 710 h 731"/>
                <a:gd name="T46" fmla="*/ 447 w 1028"/>
                <a:gd name="T47" fmla="*/ 706 h 731"/>
                <a:gd name="T48" fmla="*/ 416 w 1028"/>
                <a:gd name="T49" fmla="*/ 680 h 731"/>
                <a:gd name="T50" fmla="*/ 395 w 1028"/>
                <a:gd name="T51" fmla="*/ 632 h 731"/>
                <a:gd name="T52" fmla="*/ 398 w 1028"/>
                <a:gd name="T53" fmla="*/ 565 h 731"/>
                <a:gd name="T54" fmla="*/ 402 w 1028"/>
                <a:gd name="T55" fmla="*/ 507 h 731"/>
                <a:gd name="T56" fmla="*/ 397 w 1028"/>
                <a:gd name="T57" fmla="*/ 451 h 731"/>
                <a:gd name="T58" fmla="*/ 394 w 1028"/>
                <a:gd name="T59" fmla="*/ 415 h 731"/>
                <a:gd name="T60" fmla="*/ 397 w 1028"/>
                <a:gd name="T61" fmla="*/ 362 h 731"/>
                <a:gd name="T62" fmla="*/ 374 w 1028"/>
                <a:gd name="T63" fmla="*/ 319 h 731"/>
                <a:gd name="T64" fmla="*/ 378 w 1028"/>
                <a:gd name="T65" fmla="*/ 281 h 731"/>
                <a:gd name="T66" fmla="*/ 434 w 1028"/>
                <a:gd name="T67" fmla="*/ 239 h 731"/>
                <a:gd name="T68" fmla="*/ 504 w 1028"/>
                <a:gd name="T69" fmla="*/ 217 h 731"/>
                <a:gd name="T70" fmla="*/ 562 w 1028"/>
                <a:gd name="T71" fmla="*/ 195 h 731"/>
                <a:gd name="T72" fmla="*/ 607 w 1028"/>
                <a:gd name="T73" fmla="*/ 157 h 731"/>
                <a:gd name="T74" fmla="*/ 653 w 1028"/>
                <a:gd name="T75" fmla="*/ 123 h 731"/>
                <a:gd name="T76" fmla="*/ 711 w 1028"/>
                <a:gd name="T77" fmla="*/ 113 h 731"/>
                <a:gd name="T78" fmla="*/ 781 w 1028"/>
                <a:gd name="T79" fmla="*/ 118 h 731"/>
                <a:gd name="T80" fmla="*/ 849 w 1028"/>
                <a:gd name="T81" fmla="*/ 126 h 731"/>
                <a:gd name="T82" fmla="*/ 904 w 1028"/>
                <a:gd name="T83" fmla="*/ 107 h 731"/>
                <a:gd name="T84" fmla="*/ 948 w 1028"/>
                <a:gd name="T85" fmla="*/ 76 h 731"/>
                <a:gd name="T86" fmla="*/ 1002 w 1028"/>
                <a:gd name="T87" fmla="*/ 58 h 731"/>
                <a:gd name="T88" fmla="*/ 1024 w 1028"/>
                <a:gd name="T89" fmla="*/ 44 h 73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28"/>
                <a:gd name="T136" fmla="*/ 0 h 731"/>
                <a:gd name="T137" fmla="*/ 1028 w 1028"/>
                <a:gd name="T138" fmla="*/ 731 h 73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28" h="731">
                  <a:moveTo>
                    <a:pt x="0" y="0"/>
                  </a:moveTo>
                  <a:lnTo>
                    <a:pt x="7" y="4"/>
                  </a:lnTo>
                  <a:lnTo>
                    <a:pt x="16" y="13"/>
                  </a:lnTo>
                  <a:lnTo>
                    <a:pt x="24" y="23"/>
                  </a:lnTo>
                  <a:lnTo>
                    <a:pt x="32" y="39"/>
                  </a:lnTo>
                  <a:lnTo>
                    <a:pt x="41" y="62"/>
                  </a:lnTo>
                  <a:lnTo>
                    <a:pt x="48" y="81"/>
                  </a:lnTo>
                  <a:lnTo>
                    <a:pt x="57" y="93"/>
                  </a:lnTo>
                  <a:lnTo>
                    <a:pt x="67" y="104"/>
                  </a:lnTo>
                  <a:lnTo>
                    <a:pt x="86" y="114"/>
                  </a:lnTo>
                  <a:lnTo>
                    <a:pt x="107" y="123"/>
                  </a:lnTo>
                  <a:lnTo>
                    <a:pt x="127" y="132"/>
                  </a:lnTo>
                  <a:lnTo>
                    <a:pt x="144" y="139"/>
                  </a:lnTo>
                  <a:lnTo>
                    <a:pt x="159" y="150"/>
                  </a:lnTo>
                  <a:lnTo>
                    <a:pt x="168" y="161"/>
                  </a:lnTo>
                  <a:lnTo>
                    <a:pt x="171" y="171"/>
                  </a:lnTo>
                  <a:lnTo>
                    <a:pt x="174" y="181"/>
                  </a:lnTo>
                  <a:lnTo>
                    <a:pt x="175" y="201"/>
                  </a:lnTo>
                  <a:lnTo>
                    <a:pt x="178" y="213"/>
                  </a:lnTo>
                  <a:lnTo>
                    <a:pt x="184" y="221"/>
                  </a:lnTo>
                  <a:lnTo>
                    <a:pt x="199" y="230"/>
                  </a:lnTo>
                  <a:lnTo>
                    <a:pt x="215" y="239"/>
                  </a:lnTo>
                  <a:lnTo>
                    <a:pt x="233" y="248"/>
                  </a:lnTo>
                  <a:lnTo>
                    <a:pt x="246" y="259"/>
                  </a:lnTo>
                  <a:lnTo>
                    <a:pt x="254" y="271"/>
                  </a:lnTo>
                  <a:lnTo>
                    <a:pt x="258" y="296"/>
                  </a:lnTo>
                  <a:lnTo>
                    <a:pt x="265" y="314"/>
                  </a:lnTo>
                  <a:lnTo>
                    <a:pt x="270" y="340"/>
                  </a:lnTo>
                  <a:lnTo>
                    <a:pt x="274" y="351"/>
                  </a:lnTo>
                  <a:lnTo>
                    <a:pt x="282" y="363"/>
                  </a:lnTo>
                  <a:lnTo>
                    <a:pt x="292" y="377"/>
                  </a:lnTo>
                  <a:lnTo>
                    <a:pt x="301" y="396"/>
                  </a:lnTo>
                  <a:lnTo>
                    <a:pt x="305" y="411"/>
                  </a:lnTo>
                  <a:lnTo>
                    <a:pt x="307" y="431"/>
                  </a:lnTo>
                  <a:lnTo>
                    <a:pt x="307" y="450"/>
                  </a:lnTo>
                  <a:lnTo>
                    <a:pt x="305" y="470"/>
                  </a:lnTo>
                  <a:lnTo>
                    <a:pt x="287" y="503"/>
                  </a:lnTo>
                  <a:lnTo>
                    <a:pt x="266" y="531"/>
                  </a:lnTo>
                  <a:lnTo>
                    <a:pt x="250" y="556"/>
                  </a:lnTo>
                  <a:lnTo>
                    <a:pt x="239" y="576"/>
                  </a:lnTo>
                  <a:lnTo>
                    <a:pt x="232" y="598"/>
                  </a:lnTo>
                  <a:lnTo>
                    <a:pt x="225" y="620"/>
                  </a:lnTo>
                  <a:lnTo>
                    <a:pt x="217" y="642"/>
                  </a:lnTo>
                  <a:lnTo>
                    <a:pt x="204" y="664"/>
                  </a:lnTo>
                  <a:lnTo>
                    <a:pt x="200" y="672"/>
                  </a:lnTo>
                  <a:lnTo>
                    <a:pt x="192" y="679"/>
                  </a:lnTo>
                  <a:lnTo>
                    <a:pt x="178" y="690"/>
                  </a:lnTo>
                  <a:lnTo>
                    <a:pt x="161" y="698"/>
                  </a:lnTo>
                  <a:lnTo>
                    <a:pt x="178" y="694"/>
                  </a:lnTo>
                  <a:lnTo>
                    <a:pt x="199" y="690"/>
                  </a:lnTo>
                  <a:lnTo>
                    <a:pt x="215" y="687"/>
                  </a:lnTo>
                  <a:lnTo>
                    <a:pt x="235" y="685"/>
                  </a:lnTo>
                  <a:lnTo>
                    <a:pt x="254" y="685"/>
                  </a:lnTo>
                  <a:lnTo>
                    <a:pt x="273" y="686"/>
                  </a:lnTo>
                  <a:lnTo>
                    <a:pt x="288" y="690"/>
                  </a:lnTo>
                  <a:lnTo>
                    <a:pt x="302" y="700"/>
                  </a:lnTo>
                  <a:lnTo>
                    <a:pt x="312" y="711"/>
                  </a:lnTo>
                  <a:lnTo>
                    <a:pt x="321" y="723"/>
                  </a:lnTo>
                  <a:lnTo>
                    <a:pt x="328" y="731"/>
                  </a:lnTo>
                  <a:lnTo>
                    <a:pt x="328" y="728"/>
                  </a:lnTo>
                  <a:lnTo>
                    <a:pt x="325" y="711"/>
                  </a:lnTo>
                  <a:lnTo>
                    <a:pt x="324" y="698"/>
                  </a:lnTo>
                  <a:lnTo>
                    <a:pt x="319" y="678"/>
                  </a:lnTo>
                  <a:lnTo>
                    <a:pt x="328" y="698"/>
                  </a:lnTo>
                  <a:lnTo>
                    <a:pt x="336" y="708"/>
                  </a:lnTo>
                  <a:lnTo>
                    <a:pt x="345" y="714"/>
                  </a:lnTo>
                  <a:lnTo>
                    <a:pt x="356" y="717"/>
                  </a:lnTo>
                  <a:lnTo>
                    <a:pt x="370" y="714"/>
                  </a:lnTo>
                  <a:lnTo>
                    <a:pt x="387" y="710"/>
                  </a:lnTo>
                  <a:lnTo>
                    <a:pt x="407" y="706"/>
                  </a:lnTo>
                  <a:lnTo>
                    <a:pt x="428" y="703"/>
                  </a:lnTo>
                  <a:lnTo>
                    <a:pt x="447" y="706"/>
                  </a:lnTo>
                  <a:lnTo>
                    <a:pt x="465" y="710"/>
                  </a:lnTo>
                  <a:lnTo>
                    <a:pt x="430" y="691"/>
                  </a:lnTo>
                  <a:lnTo>
                    <a:pt x="416" y="680"/>
                  </a:lnTo>
                  <a:lnTo>
                    <a:pt x="405" y="668"/>
                  </a:lnTo>
                  <a:lnTo>
                    <a:pt x="400" y="652"/>
                  </a:lnTo>
                  <a:lnTo>
                    <a:pt x="395" y="632"/>
                  </a:lnTo>
                  <a:lnTo>
                    <a:pt x="394" y="602"/>
                  </a:lnTo>
                  <a:lnTo>
                    <a:pt x="396" y="582"/>
                  </a:lnTo>
                  <a:lnTo>
                    <a:pt x="398" y="565"/>
                  </a:lnTo>
                  <a:lnTo>
                    <a:pt x="403" y="544"/>
                  </a:lnTo>
                  <a:lnTo>
                    <a:pt x="403" y="527"/>
                  </a:lnTo>
                  <a:lnTo>
                    <a:pt x="402" y="507"/>
                  </a:lnTo>
                  <a:lnTo>
                    <a:pt x="403" y="483"/>
                  </a:lnTo>
                  <a:lnTo>
                    <a:pt x="401" y="465"/>
                  </a:lnTo>
                  <a:lnTo>
                    <a:pt x="397" y="451"/>
                  </a:lnTo>
                  <a:lnTo>
                    <a:pt x="392" y="436"/>
                  </a:lnTo>
                  <a:lnTo>
                    <a:pt x="391" y="427"/>
                  </a:lnTo>
                  <a:lnTo>
                    <a:pt x="394" y="415"/>
                  </a:lnTo>
                  <a:lnTo>
                    <a:pt x="398" y="398"/>
                  </a:lnTo>
                  <a:lnTo>
                    <a:pt x="400" y="381"/>
                  </a:lnTo>
                  <a:lnTo>
                    <a:pt x="397" y="362"/>
                  </a:lnTo>
                  <a:lnTo>
                    <a:pt x="391" y="346"/>
                  </a:lnTo>
                  <a:lnTo>
                    <a:pt x="382" y="331"/>
                  </a:lnTo>
                  <a:lnTo>
                    <a:pt x="374" y="319"/>
                  </a:lnTo>
                  <a:lnTo>
                    <a:pt x="371" y="307"/>
                  </a:lnTo>
                  <a:lnTo>
                    <a:pt x="372" y="294"/>
                  </a:lnTo>
                  <a:lnTo>
                    <a:pt x="378" y="281"/>
                  </a:lnTo>
                  <a:lnTo>
                    <a:pt x="387" y="270"/>
                  </a:lnTo>
                  <a:lnTo>
                    <a:pt x="409" y="253"/>
                  </a:lnTo>
                  <a:lnTo>
                    <a:pt x="434" y="239"/>
                  </a:lnTo>
                  <a:lnTo>
                    <a:pt x="461" y="228"/>
                  </a:lnTo>
                  <a:lnTo>
                    <a:pt x="484" y="222"/>
                  </a:lnTo>
                  <a:lnTo>
                    <a:pt x="504" y="217"/>
                  </a:lnTo>
                  <a:lnTo>
                    <a:pt x="523" y="213"/>
                  </a:lnTo>
                  <a:lnTo>
                    <a:pt x="543" y="205"/>
                  </a:lnTo>
                  <a:lnTo>
                    <a:pt x="562" y="195"/>
                  </a:lnTo>
                  <a:lnTo>
                    <a:pt x="574" y="186"/>
                  </a:lnTo>
                  <a:lnTo>
                    <a:pt x="590" y="172"/>
                  </a:lnTo>
                  <a:lnTo>
                    <a:pt x="607" y="157"/>
                  </a:lnTo>
                  <a:lnTo>
                    <a:pt x="624" y="139"/>
                  </a:lnTo>
                  <a:lnTo>
                    <a:pt x="638" y="129"/>
                  </a:lnTo>
                  <a:lnTo>
                    <a:pt x="653" y="123"/>
                  </a:lnTo>
                  <a:lnTo>
                    <a:pt x="670" y="117"/>
                  </a:lnTo>
                  <a:lnTo>
                    <a:pt x="690" y="114"/>
                  </a:lnTo>
                  <a:lnTo>
                    <a:pt x="711" y="113"/>
                  </a:lnTo>
                  <a:lnTo>
                    <a:pt x="732" y="113"/>
                  </a:lnTo>
                  <a:lnTo>
                    <a:pt x="757" y="115"/>
                  </a:lnTo>
                  <a:lnTo>
                    <a:pt x="781" y="118"/>
                  </a:lnTo>
                  <a:lnTo>
                    <a:pt x="804" y="124"/>
                  </a:lnTo>
                  <a:lnTo>
                    <a:pt x="828" y="127"/>
                  </a:lnTo>
                  <a:lnTo>
                    <a:pt x="849" y="126"/>
                  </a:lnTo>
                  <a:lnTo>
                    <a:pt x="870" y="123"/>
                  </a:lnTo>
                  <a:lnTo>
                    <a:pt x="888" y="117"/>
                  </a:lnTo>
                  <a:lnTo>
                    <a:pt x="904" y="107"/>
                  </a:lnTo>
                  <a:lnTo>
                    <a:pt x="920" y="94"/>
                  </a:lnTo>
                  <a:lnTo>
                    <a:pt x="934" y="84"/>
                  </a:lnTo>
                  <a:lnTo>
                    <a:pt x="948" y="76"/>
                  </a:lnTo>
                  <a:lnTo>
                    <a:pt x="963" y="70"/>
                  </a:lnTo>
                  <a:lnTo>
                    <a:pt x="982" y="65"/>
                  </a:lnTo>
                  <a:lnTo>
                    <a:pt x="1002" y="58"/>
                  </a:lnTo>
                  <a:lnTo>
                    <a:pt x="1013" y="54"/>
                  </a:lnTo>
                  <a:lnTo>
                    <a:pt x="1019" y="49"/>
                  </a:lnTo>
                  <a:lnTo>
                    <a:pt x="1024" y="44"/>
                  </a:lnTo>
                  <a:lnTo>
                    <a:pt x="1028" y="31"/>
                  </a:lnTo>
                </a:path>
              </a:pathLst>
            </a:custGeom>
            <a:noFill/>
            <a:ln w="0">
              <a:solidFill>
                <a:srgbClr val="000000"/>
              </a:solidFill>
              <a:round/>
              <a:headEnd/>
              <a:tailEnd/>
            </a:ln>
          </p:spPr>
          <p:txBody>
            <a:bodyPr/>
            <a:lstStyle/>
            <a:p>
              <a:endParaRPr lang="ru-RU"/>
            </a:p>
          </p:txBody>
        </p:sp>
        <p:sp>
          <p:nvSpPr>
            <p:cNvPr id="26283" name="Freeform 87"/>
            <p:cNvSpPr>
              <a:spLocks/>
            </p:cNvSpPr>
            <p:nvPr/>
          </p:nvSpPr>
          <p:spPr bwMode="auto">
            <a:xfrm>
              <a:off x="4145" y="1410"/>
              <a:ext cx="30" cy="57"/>
            </a:xfrm>
            <a:custGeom>
              <a:avLst/>
              <a:gdLst>
                <a:gd name="T0" fmla="*/ 55 w 89"/>
                <a:gd name="T1" fmla="*/ 66 h 173"/>
                <a:gd name="T2" fmla="*/ 52 w 89"/>
                <a:gd name="T3" fmla="*/ 74 h 173"/>
                <a:gd name="T4" fmla="*/ 47 w 89"/>
                <a:gd name="T5" fmla="*/ 85 h 173"/>
                <a:gd name="T6" fmla="*/ 39 w 89"/>
                <a:gd name="T7" fmla="*/ 94 h 173"/>
                <a:gd name="T8" fmla="*/ 27 w 89"/>
                <a:gd name="T9" fmla="*/ 102 h 173"/>
                <a:gd name="T10" fmla="*/ 15 w 89"/>
                <a:gd name="T11" fmla="*/ 108 h 173"/>
                <a:gd name="T12" fmla="*/ 7 w 89"/>
                <a:gd name="T13" fmla="*/ 114 h 173"/>
                <a:gd name="T14" fmla="*/ 0 w 89"/>
                <a:gd name="T15" fmla="*/ 124 h 173"/>
                <a:gd name="T16" fmla="*/ 0 w 89"/>
                <a:gd name="T17" fmla="*/ 126 h 173"/>
                <a:gd name="T18" fmla="*/ 3 w 89"/>
                <a:gd name="T19" fmla="*/ 129 h 173"/>
                <a:gd name="T20" fmla="*/ 15 w 89"/>
                <a:gd name="T21" fmla="*/ 133 h 173"/>
                <a:gd name="T22" fmla="*/ 29 w 89"/>
                <a:gd name="T23" fmla="*/ 135 h 173"/>
                <a:gd name="T24" fmla="*/ 42 w 89"/>
                <a:gd name="T25" fmla="*/ 139 h 173"/>
                <a:gd name="T26" fmla="*/ 50 w 89"/>
                <a:gd name="T27" fmla="*/ 142 h 173"/>
                <a:gd name="T28" fmla="*/ 56 w 89"/>
                <a:gd name="T29" fmla="*/ 150 h 173"/>
                <a:gd name="T30" fmla="*/ 61 w 89"/>
                <a:gd name="T31" fmla="*/ 159 h 173"/>
                <a:gd name="T32" fmla="*/ 64 w 89"/>
                <a:gd name="T33" fmla="*/ 173 h 173"/>
                <a:gd name="T34" fmla="*/ 65 w 89"/>
                <a:gd name="T35" fmla="*/ 149 h 173"/>
                <a:gd name="T36" fmla="*/ 66 w 89"/>
                <a:gd name="T37" fmla="*/ 144 h 173"/>
                <a:gd name="T38" fmla="*/ 68 w 89"/>
                <a:gd name="T39" fmla="*/ 138 h 173"/>
                <a:gd name="T40" fmla="*/ 76 w 89"/>
                <a:gd name="T41" fmla="*/ 128 h 173"/>
                <a:gd name="T42" fmla="*/ 84 w 89"/>
                <a:gd name="T43" fmla="*/ 112 h 173"/>
                <a:gd name="T44" fmla="*/ 89 w 89"/>
                <a:gd name="T45" fmla="*/ 92 h 173"/>
                <a:gd name="T46" fmla="*/ 89 w 89"/>
                <a:gd name="T47" fmla="*/ 73 h 173"/>
                <a:gd name="T48" fmla="*/ 88 w 89"/>
                <a:gd name="T49" fmla="*/ 57 h 173"/>
                <a:gd name="T50" fmla="*/ 88 w 89"/>
                <a:gd name="T51" fmla="*/ 52 h 173"/>
                <a:gd name="T52" fmla="*/ 86 w 89"/>
                <a:gd name="T53" fmla="*/ 33 h 173"/>
                <a:gd name="T54" fmla="*/ 83 w 89"/>
                <a:gd name="T55" fmla="*/ 20 h 173"/>
                <a:gd name="T56" fmla="*/ 78 w 89"/>
                <a:gd name="T57" fmla="*/ 9 h 173"/>
                <a:gd name="T58" fmla="*/ 72 w 89"/>
                <a:gd name="T59" fmla="*/ 0 h 17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9"/>
                <a:gd name="T91" fmla="*/ 0 h 173"/>
                <a:gd name="T92" fmla="*/ 89 w 89"/>
                <a:gd name="T93" fmla="*/ 173 h 17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9" h="173">
                  <a:moveTo>
                    <a:pt x="55" y="66"/>
                  </a:moveTo>
                  <a:lnTo>
                    <a:pt x="52" y="74"/>
                  </a:lnTo>
                  <a:lnTo>
                    <a:pt x="47" y="85"/>
                  </a:lnTo>
                  <a:lnTo>
                    <a:pt x="39" y="94"/>
                  </a:lnTo>
                  <a:lnTo>
                    <a:pt x="27" y="102"/>
                  </a:lnTo>
                  <a:lnTo>
                    <a:pt x="15" y="108"/>
                  </a:lnTo>
                  <a:lnTo>
                    <a:pt x="7" y="114"/>
                  </a:lnTo>
                  <a:lnTo>
                    <a:pt x="0" y="124"/>
                  </a:lnTo>
                  <a:lnTo>
                    <a:pt x="0" y="126"/>
                  </a:lnTo>
                  <a:lnTo>
                    <a:pt x="3" y="129"/>
                  </a:lnTo>
                  <a:lnTo>
                    <a:pt x="15" y="133"/>
                  </a:lnTo>
                  <a:lnTo>
                    <a:pt x="29" y="135"/>
                  </a:lnTo>
                  <a:lnTo>
                    <a:pt x="42" y="139"/>
                  </a:lnTo>
                  <a:lnTo>
                    <a:pt x="50" y="142"/>
                  </a:lnTo>
                  <a:lnTo>
                    <a:pt x="56" y="150"/>
                  </a:lnTo>
                  <a:lnTo>
                    <a:pt x="61" y="159"/>
                  </a:lnTo>
                  <a:lnTo>
                    <a:pt x="64" y="173"/>
                  </a:lnTo>
                  <a:lnTo>
                    <a:pt x="65" y="149"/>
                  </a:lnTo>
                  <a:lnTo>
                    <a:pt x="66" y="144"/>
                  </a:lnTo>
                  <a:lnTo>
                    <a:pt x="68" y="138"/>
                  </a:lnTo>
                  <a:lnTo>
                    <a:pt x="76" y="128"/>
                  </a:lnTo>
                  <a:lnTo>
                    <a:pt x="84" y="112"/>
                  </a:lnTo>
                  <a:lnTo>
                    <a:pt x="89" y="92"/>
                  </a:lnTo>
                  <a:lnTo>
                    <a:pt x="89" y="73"/>
                  </a:lnTo>
                  <a:lnTo>
                    <a:pt x="88" y="57"/>
                  </a:lnTo>
                  <a:lnTo>
                    <a:pt x="88" y="52"/>
                  </a:lnTo>
                  <a:lnTo>
                    <a:pt x="86" y="33"/>
                  </a:lnTo>
                  <a:lnTo>
                    <a:pt x="83" y="20"/>
                  </a:lnTo>
                  <a:lnTo>
                    <a:pt x="78" y="9"/>
                  </a:lnTo>
                  <a:lnTo>
                    <a:pt x="72" y="0"/>
                  </a:lnTo>
                </a:path>
              </a:pathLst>
            </a:custGeom>
            <a:noFill/>
            <a:ln w="0">
              <a:solidFill>
                <a:srgbClr val="000000"/>
              </a:solidFill>
              <a:round/>
              <a:headEnd/>
              <a:tailEnd/>
            </a:ln>
          </p:spPr>
          <p:txBody>
            <a:bodyPr/>
            <a:lstStyle/>
            <a:p>
              <a:endParaRPr lang="ru-RU"/>
            </a:p>
          </p:txBody>
        </p:sp>
        <p:sp>
          <p:nvSpPr>
            <p:cNvPr id="26284" name="Freeform 88"/>
            <p:cNvSpPr>
              <a:spLocks/>
            </p:cNvSpPr>
            <p:nvPr/>
          </p:nvSpPr>
          <p:spPr bwMode="auto">
            <a:xfrm>
              <a:off x="4173" y="1411"/>
              <a:ext cx="14" cy="40"/>
            </a:xfrm>
            <a:custGeom>
              <a:avLst/>
              <a:gdLst>
                <a:gd name="T0" fmla="*/ 0 w 41"/>
                <a:gd name="T1" fmla="*/ 0 h 120"/>
                <a:gd name="T2" fmla="*/ 4 w 41"/>
                <a:gd name="T3" fmla="*/ 8 h 120"/>
                <a:gd name="T4" fmla="*/ 10 w 41"/>
                <a:gd name="T5" fmla="*/ 19 h 120"/>
                <a:gd name="T6" fmla="*/ 12 w 41"/>
                <a:gd name="T7" fmla="*/ 33 h 120"/>
                <a:gd name="T8" fmla="*/ 14 w 41"/>
                <a:gd name="T9" fmla="*/ 51 h 120"/>
                <a:gd name="T10" fmla="*/ 14 w 41"/>
                <a:gd name="T11" fmla="*/ 51 h 120"/>
                <a:gd name="T12" fmla="*/ 14 w 41"/>
                <a:gd name="T13" fmla="*/ 59 h 120"/>
                <a:gd name="T14" fmla="*/ 16 w 41"/>
                <a:gd name="T15" fmla="*/ 76 h 120"/>
                <a:gd name="T16" fmla="*/ 16 w 41"/>
                <a:gd name="T17" fmla="*/ 91 h 120"/>
                <a:gd name="T18" fmla="*/ 17 w 41"/>
                <a:gd name="T19" fmla="*/ 103 h 120"/>
                <a:gd name="T20" fmla="*/ 21 w 41"/>
                <a:gd name="T21" fmla="*/ 120 h 120"/>
                <a:gd name="T22" fmla="*/ 29 w 41"/>
                <a:gd name="T23" fmla="*/ 109 h 120"/>
                <a:gd name="T24" fmla="*/ 35 w 41"/>
                <a:gd name="T25" fmla="*/ 97 h 120"/>
                <a:gd name="T26" fmla="*/ 39 w 41"/>
                <a:gd name="T27" fmla="*/ 86 h 120"/>
                <a:gd name="T28" fmla="*/ 41 w 41"/>
                <a:gd name="T29" fmla="*/ 70 h 120"/>
                <a:gd name="T30" fmla="*/ 41 w 41"/>
                <a:gd name="T31" fmla="*/ 57 h 120"/>
                <a:gd name="T32" fmla="*/ 41 w 41"/>
                <a:gd name="T33" fmla="*/ 45 h 120"/>
                <a:gd name="T34" fmla="*/ 40 w 41"/>
                <a:gd name="T35" fmla="*/ 39 h 120"/>
                <a:gd name="T36" fmla="*/ 38 w 41"/>
                <a:gd name="T37" fmla="*/ 21 h 120"/>
                <a:gd name="T38" fmla="*/ 36 w 41"/>
                <a:gd name="T39" fmla="*/ 13 h 12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1"/>
                <a:gd name="T61" fmla="*/ 0 h 120"/>
                <a:gd name="T62" fmla="*/ 41 w 41"/>
                <a:gd name="T63" fmla="*/ 120 h 12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1" h="120">
                  <a:moveTo>
                    <a:pt x="0" y="0"/>
                  </a:moveTo>
                  <a:lnTo>
                    <a:pt x="4" y="8"/>
                  </a:lnTo>
                  <a:lnTo>
                    <a:pt x="10" y="19"/>
                  </a:lnTo>
                  <a:lnTo>
                    <a:pt x="12" y="33"/>
                  </a:lnTo>
                  <a:lnTo>
                    <a:pt x="14" y="51"/>
                  </a:lnTo>
                  <a:lnTo>
                    <a:pt x="14" y="59"/>
                  </a:lnTo>
                  <a:lnTo>
                    <a:pt x="16" y="76"/>
                  </a:lnTo>
                  <a:lnTo>
                    <a:pt x="16" y="91"/>
                  </a:lnTo>
                  <a:lnTo>
                    <a:pt x="17" y="103"/>
                  </a:lnTo>
                  <a:lnTo>
                    <a:pt x="21" y="120"/>
                  </a:lnTo>
                  <a:lnTo>
                    <a:pt x="29" y="109"/>
                  </a:lnTo>
                  <a:lnTo>
                    <a:pt x="35" y="97"/>
                  </a:lnTo>
                  <a:lnTo>
                    <a:pt x="39" y="86"/>
                  </a:lnTo>
                  <a:lnTo>
                    <a:pt x="41" y="70"/>
                  </a:lnTo>
                  <a:lnTo>
                    <a:pt x="41" y="57"/>
                  </a:lnTo>
                  <a:lnTo>
                    <a:pt x="41" y="45"/>
                  </a:lnTo>
                  <a:lnTo>
                    <a:pt x="40" y="39"/>
                  </a:lnTo>
                  <a:lnTo>
                    <a:pt x="38" y="21"/>
                  </a:lnTo>
                  <a:lnTo>
                    <a:pt x="36" y="13"/>
                  </a:lnTo>
                </a:path>
              </a:pathLst>
            </a:custGeom>
            <a:noFill/>
            <a:ln w="0">
              <a:solidFill>
                <a:srgbClr val="000000"/>
              </a:solidFill>
              <a:round/>
              <a:headEnd/>
              <a:tailEnd/>
            </a:ln>
          </p:spPr>
          <p:txBody>
            <a:bodyPr/>
            <a:lstStyle/>
            <a:p>
              <a:endParaRPr lang="ru-RU"/>
            </a:p>
          </p:txBody>
        </p:sp>
        <p:sp>
          <p:nvSpPr>
            <p:cNvPr id="26285" name="Freeform 89"/>
            <p:cNvSpPr>
              <a:spLocks/>
            </p:cNvSpPr>
            <p:nvPr/>
          </p:nvSpPr>
          <p:spPr bwMode="auto">
            <a:xfrm>
              <a:off x="4184" y="1415"/>
              <a:ext cx="41" cy="79"/>
            </a:xfrm>
            <a:custGeom>
              <a:avLst/>
              <a:gdLst>
                <a:gd name="T0" fmla="*/ 21 w 121"/>
                <a:gd name="T1" fmla="*/ 0 h 237"/>
                <a:gd name="T2" fmla="*/ 22 w 121"/>
                <a:gd name="T3" fmla="*/ 13 h 237"/>
                <a:gd name="T4" fmla="*/ 23 w 121"/>
                <a:gd name="T5" fmla="*/ 29 h 237"/>
                <a:gd name="T6" fmla="*/ 23 w 121"/>
                <a:gd name="T7" fmla="*/ 29 h 237"/>
                <a:gd name="T8" fmla="*/ 26 w 121"/>
                <a:gd name="T9" fmla="*/ 45 h 237"/>
                <a:gd name="T10" fmla="*/ 26 w 121"/>
                <a:gd name="T11" fmla="*/ 62 h 237"/>
                <a:gd name="T12" fmla="*/ 23 w 121"/>
                <a:gd name="T13" fmla="*/ 83 h 237"/>
                <a:gd name="T14" fmla="*/ 17 w 121"/>
                <a:gd name="T15" fmla="*/ 100 h 237"/>
                <a:gd name="T16" fmla="*/ 10 w 121"/>
                <a:gd name="T17" fmla="*/ 120 h 237"/>
                <a:gd name="T18" fmla="*/ 3 w 121"/>
                <a:gd name="T19" fmla="*/ 136 h 237"/>
                <a:gd name="T20" fmla="*/ 1 w 121"/>
                <a:gd name="T21" fmla="*/ 154 h 237"/>
                <a:gd name="T22" fmla="*/ 0 w 121"/>
                <a:gd name="T23" fmla="*/ 173 h 237"/>
                <a:gd name="T24" fmla="*/ 2 w 121"/>
                <a:gd name="T25" fmla="*/ 196 h 237"/>
                <a:gd name="T26" fmla="*/ 6 w 121"/>
                <a:gd name="T27" fmla="*/ 212 h 237"/>
                <a:gd name="T28" fmla="*/ 13 w 121"/>
                <a:gd name="T29" fmla="*/ 229 h 237"/>
                <a:gd name="T30" fmla="*/ 22 w 121"/>
                <a:gd name="T31" fmla="*/ 237 h 237"/>
                <a:gd name="T32" fmla="*/ 27 w 121"/>
                <a:gd name="T33" fmla="*/ 224 h 237"/>
                <a:gd name="T34" fmla="*/ 33 w 121"/>
                <a:gd name="T35" fmla="*/ 213 h 237"/>
                <a:gd name="T36" fmla="*/ 38 w 121"/>
                <a:gd name="T37" fmla="*/ 201 h 237"/>
                <a:gd name="T38" fmla="*/ 47 w 121"/>
                <a:gd name="T39" fmla="*/ 189 h 237"/>
                <a:gd name="T40" fmla="*/ 59 w 121"/>
                <a:gd name="T41" fmla="*/ 174 h 237"/>
                <a:gd name="T42" fmla="*/ 71 w 121"/>
                <a:gd name="T43" fmla="*/ 162 h 237"/>
                <a:gd name="T44" fmla="*/ 85 w 121"/>
                <a:gd name="T45" fmla="*/ 146 h 237"/>
                <a:gd name="T46" fmla="*/ 97 w 121"/>
                <a:gd name="T47" fmla="*/ 133 h 237"/>
                <a:gd name="T48" fmla="*/ 109 w 121"/>
                <a:gd name="T49" fmla="*/ 123 h 237"/>
                <a:gd name="T50" fmla="*/ 117 w 121"/>
                <a:gd name="T51" fmla="*/ 112 h 237"/>
                <a:gd name="T52" fmla="*/ 121 w 121"/>
                <a:gd name="T53" fmla="*/ 99 h 237"/>
                <a:gd name="T54" fmla="*/ 121 w 121"/>
                <a:gd name="T55" fmla="*/ 87 h 237"/>
                <a:gd name="T56" fmla="*/ 118 w 121"/>
                <a:gd name="T57" fmla="*/ 74 h 237"/>
                <a:gd name="T58" fmla="*/ 112 w 121"/>
                <a:gd name="T59" fmla="*/ 61 h 237"/>
                <a:gd name="T60" fmla="*/ 104 w 121"/>
                <a:gd name="T61" fmla="*/ 43 h 237"/>
                <a:gd name="T62" fmla="*/ 97 w 121"/>
                <a:gd name="T63" fmla="*/ 27 h 237"/>
                <a:gd name="T64" fmla="*/ 91 w 121"/>
                <a:gd name="T65" fmla="*/ 11 h 237"/>
                <a:gd name="T66" fmla="*/ 85 w 121"/>
                <a:gd name="T67" fmla="*/ 2 h 2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1"/>
                <a:gd name="T103" fmla="*/ 0 h 237"/>
                <a:gd name="T104" fmla="*/ 121 w 121"/>
                <a:gd name="T105" fmla="*/ 237 h 23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1" h="237">
                  <a:moveTo>
                    <a:pt x="21" y="0"/>
                  </a:moveTo>
                  <a:lnTo>
                    <a:pt x="22" y="13"/>
                  </a:lnTo>
                  <a:lnTo>
                    <a:pt x="23" y="29"/>
                  </a:lnTo>
                  <a:lnTo>
                    <a:pt x="26" y="45"/>
                  </a:lnTo>
                  <a:lnTo>
                    <a:pt x="26" y="62"/>
                  </a:lnTo>
                  <a:lnTo>
                    <a:pt x="23" y="83"/>
                  </a:lnTo>
                  <a:lnTo>
                    <a:pt x="17" y="100"/>
                  </a:lnTo>
                  <a:lnTo>
                    <a:pt x="10" y="120"/>
                  </a:lnTo>
                  <a:lnTo>
                    <a:pt x="3" y="136"/>
                  </a:lnTo>
                  <a:lnTo>
                    <a:pt x="1" y="154"/>
                  </a:lnTo>
                  <a:lnTo>
                    <a:pt x="0" y="173"/>
                  </a:lnTo>
                  <a:lnTo>
                    <a:pt x="2" y="196"/>
                  </a:lnTo>
                  <a:lnTo>
                    <a:pt x="6" y="212"/>
                  </a:lnTo>
                  <a:lnTo>
                    <a:pt x="13" y="229"/>
                  </a:lnTo>
                  <a:lnTo>
                    <a:pt x="22" y="237"/>
                  </a:lnTo>
                  <a:lnTo>
                    <a:pt x="27" y="224"/>
                  </a:lnTo>
                  <a:lnTo>
                    <a:pt x="33" y="213"/>
                  </a:lnTo>
                  <a:lnTo>
                    <a:pt x="38" y="201"/>
                  </a:lnTo>
                  <a:lnTo>
                    <a:pt x="47" y="189"/>
                  </a:lnTo>
                  <a:lnTo>
                    <a:pt x="59" y="174"/>
                  </a:lnTo>
                  <a:lnTo>
                    <a:pt x="71" y="162"/>
                  </a:lnTo>
                  <a:lnTo>
                    <a:pt x="85" y="146"/>
                  </a:lnTo>
                  <a:lnTo>
                    <a:pt x="97" y="133"/>
                  </a:lnTo>
                  <a:lnTo>
                    <a:pt x="109" y="123"/>
                  </a:lnTo>
                  <a:lnTo>
                    <a:pt x="117" y="112"/>
                  </a:lnTo>
                  <a:lnTo>
                    <a:pt x="121" y="99"/>
                  </a:lnTo>
                  <a:lnTo>
                    <a:pt x="121" y="87"/>
                  </a:lnTo>
                  <a:lnTo>
                    <a:pt x="118" y="74"/>
                  </a:lnTo>
                  <a:lnTo>
                    <a:pt x="112" y="61"/>
                  </a:lnTo>
                  <a:lnTo>
                    <a:pt x="104" y="43"/>
                  </a:lnTo>
                  <a:lnTo>
                    <a:pt x="97" y="27"/>
                  </a:lnTo>
                  <a:lnTo>
                    <a:pt x="91" y="11"/>
                  </a:lnTo>
                  <a:lnTo>
                    <a:pt x="85" y="2"/>
                  </a:lnTo>
                </a:path>
              </a:pathLst>
            </a:custGeom>
            <a:noFill/>
            <a:ln w="0">
              <a:solidFill>
                <a:srgbClr val="000000"/>
              </a:solidFill>
              <a:round/>
              <a:headEnd/>
              <a:tailEnd/>
            </a:ln>
          </p:spPr>
          <p:txBody>
            <a:bodyPr/>
            <a:lstStyle/>
            <a:p>
              <a:endParaRPr lang="ru-RU"/>
            </a:p>
          </p:txBody>
        </p:sp>
        <p:sp>
          <p:nvSpPr>
            <p:cNvPr id="26286" name="Freeform 90"/>
            <p:cNvSpPr>
              <a:spLocks/>
            </p:cNvSpPr>
            <p:nvPr/>
          </p:nvSpPr>
          <p:spPr bwMode="auto">
            <a:xfrm>
              <a:off x="4013" y="1302"/>
              <a:ext cx="220" cy="113"/>
            </a:xfrm>
            <a:custGeom>
              <a:avLst/>
              <a:gdLst>
                <a:gd name="T0" fmla="*/ 236 w 660"/>
                <a:gd name="T1" fmla="*/ 15 h 338"/>
                <a:gd name="T2" fmla="*/ 212 w 660"/>
                <a:gd name="T3" fmla="*/ 5 h 338"/>
                <a:gd name="T4" fmla="*/ 190 w 660"/>
                <a:gd name="T5" fmla="*/ 0 h 338"/>
                <a:gd name="T6" fmla="*/ 170 w 660"/>
                <a:gd name="T7" fmla="*/ 10 h 338"/>
                <a:gd name="T8" fmla="*/ 156 w 660"/>
                <a:gd name="T9" fmla="*/ 39 h 338"/>
                <a:gd name="T10" fmla="*/ 139 w 660"/>
                <a:gd name="T11" fmla="*/ 78 h 338"/>
                <a:gd name="T12" fmla="*/ 125 w 660"/>
                <a:gd name="T13" fmla="*/ 95 h 338"/>
                <a:gd name="T14" fmla="*/ 99 w 660"/>
                <a:gd name="T15" fmla="*/ 109 h 338"/>
                <a:gd name="T16" fmla="*/ 55 w 660"/>
                <a:gd name="T17" fmla="*/ 132 h 338"/>
                <a:gd name="T18" fmla="*/ 23 w 660"/>
                <a:gd name="T19" fmla="*/ 164 h 338"/>
                <a:gd name="T20" fmla="*/ 4 w 660"/>
                <a:gd name="T21" fmla="*/ 205 h 338"/>
                <a:gd name="T22" fmla="*/ 1 w 660"/>
                <a:gd name="T23" fmla="*/ 249 h 338"/>
                <a:gd name="T24" fmla="*/ 12 w 660"/>
                <a:gd name="T25" fmla="*/ 281 h 338"/>
                <a:gd name="T26" fmla="*/ 35 w 660"/>
                <a:gd name="T27" fmla="*/ 302 h 338"/>
                <a:gd name="T28" fmla="*/ 68 w 660"/>
                <a:gd name="T29" fmla="*/ 311 h 338"/>
                <a:gd name="T30" fmla="*/ 89 w 660"/>
                <a:gd name="T31" fmla="*/ 321 h 338"/>
                <a:gd name="T32" fmla="*/ 113 w 660"/>
                <a:gd name="T33" fmla="*/ 335 h 338"/>
                <a:gd name="T34" fmla="*/ 141 w 660"/>
                <a:gd name="T35" fmla="*/ 336 h 338"/>
                <a:gd name="T36" fmla="*/ 191 w 660"/>
                <a:gd name="T37" fmla="*/ 323 h 338"/>
                <a:gd name="T38" fmla="*/ 220 w 660"/>
                <a:gd name="T39" fmla="*/ 321 h 338"/>
                <a:gd name="T40" fmla="*/ 250 w 660"/>
                <a:gd name="T41" fmla="*/ 321 h 338"/>
                <a:gd name="T42" fmla="*/ 287 w 660"/>
                <a:gd name="T43" fmla="*/ 310 h 338"/>
                <a:gd name="T44" fmla="*/ 320 w 660"/>
                <a:gd name="T45" fmla="*/ 301 h 338"/>
                <a:gd name="T46" fmla="*/ 350 w 660"/>
                <a:gd name="T47" fmla="*/ 291 h 338"/>
                <a:gd name="T48" fmla="*/ 382 w 660"/>
                <a:gd name="T49" fmla="*/ 288 h 338"/>
                <a:gd name="T50" fmla="*/ 411 w 660"/>
                <a:gd name="T51" fmla="*/ 295 h 338"/>
                <a:gd name="T52" fmla="*/ 444 w 660"/>
                <a:gd name="T53" fmla="*/ 312 h 338"/>
                <a:gd name="T54" fmla="*/ 469 w 660"/>
                <a:gd name="T55" fmla="*/ 321 h 338"/>
                <a:gd name="T56" fmla="*/ 497 w 660"/>
                <a:gd name="T57" fmla="*/ 332 h 338"/>
                <a:gd name="T58" fmla="*/ 517 w 660"/>
                <a:gd name="T59" fmla="*/ 338 h 338"/>
                <a:gd name="T60" fmla="*/ 533 w 660"/>
                <a:gd name="T61" fmla="*/ 338 h 338"/>
                <a:gd name="T62" fmla="*/ 567 w 660"/>
                <a:gd name="T63" fmla="*/ 327 h 338"/>
                <a:gd name="T64" fmla="*/ 597 w 660"/>
                <a:gd name="T65" fmla="*/ 304 h 338"/>
                <a:gd name="T66" fmla="*/ 616 w 660"/>
                <a:gd name="T67" fmla="*/ 274 h 338"/>
                <a:gd name="T68" fmla="*/ 629 w 660"/>
                <a:gd name="T69" fmla="*/ 229 h 338"/>
                <a:gd name="T70" fmla="*/ 648 w 660"/>
                <a:gd name="T71" fmla="*/ 191 h 338"/>
                <a:gd name="T72" fmla="*/ 660 w 660"/>
                <a:gd name="T73" fmla="*/ 159 h 338"/>
                <a:gd name="T74" fmla="*/ 655 w 660"/>
                <a:gd name="T75" fmla="*/ 131 h 338"/>
                <a:gd name="T76" fmla="*/ 637 w 660"/>
                <a:gd name="T77" fmla="*/ 101 h 338"/>
                <a:gd name="T78" fmla="*/ 611 w 660"/>
                <a:gd name="T79" fmla="*/ 78 h 338"/>
                <a:gd name="T80" fmla="*/ 594 w 660"/>
                <a:gd name="T81" fmla="*/ 61 h 338"/>
                <a:gd name="T82" fmla="*/ 562 w 660"/>
                <a:gd name="T83" fmla="*/ 51 h 338"/>
                <a:gd name="T84" fmla="*/ 515 w 660"/>
                <a:gd name="T85" fmla="*/ 52 h 338"/>
                <a:gd name="T86" fmla="*/ 436 w 660"/>
                <a:gd name="T87" fmla="*/ 61 h 338"/>
                <a:gd name="T88" fmla="*/ 382 w 660"/>
                <a:gd name="T89" fmla="*/ 57 h 338"/>
                <a:gd name="T90" fmla="*/ 329 w 660"/>
                <a:gd name="T91" fmla="*/ 46 h 338"/>
                <a:gd name="T92" fmla="*/ 289 w 660"/>
                <a:gd name="T93" fmla="*/ 32 h 338"/>
                <a:gd name="T94" fmla="*/ 261 w 660"/>
                <a:gd name="T95" fmla="*/ 19 h 3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60"/>
                <a:gd name="T145" fmla="*/ 0 h 338"/>
                <a:gd name="T146" fmla="*/ 660 w 660"/>
                <a:gd name="T147" fmla="*/ 338 h 3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60" h="338">
                  <a:moveTo>
                    <a:pt x="252" y="17"/>
                  </a:moveTo>
                  <a:lnTo>
                    <a:pt x="236" y="15"/>
                  </a:lnTo>
                  <a:lnTo>
                    <a:pt x="225" y="11"/>
                  </a:lnTo>
                  <a:lnTo>
                    <a:pt x="212" y="5"/>
                  </a:lnTo>
                  <a:lnTo>
                    <a:pt x="201" y="1"/>
                  </a:lnTo>
                  <a:lnTo>
                    <a:pt x="190" y="0"/>
                  </a:lnTo>
                  <a:lnTo>
                    <a:pt x="178" y="4"/>
                  </a:lnTo>
                  <a:lnTo>
                    <a:pt x="170" y="10"/>
                  </a:lnTo>
                  <a:lnTo>
                    <a:pt x="163" y="22"/>
                  </a:lnTo>
                  <a:lnTo>
                    <a:pt x="156" y="39"/>
                  </a:lnTo>
                  <a:lnTo>
                    <a:pt x="147" y="63"/>
                  </a:lnTo>
                  <a:lnTo>
                    <a:pt x="139" y="78"/>
                  </a:lnTo>
                  <a:lnTo>
                    <a:pt x="132" y="89"/>
                  </a:lnTo>
                  <a:lnTo>
                    <a:pt x="125" y="95"/>
                  </a:lnTo>
                  <a:lnTo>
                    <a:pt x="117" y="101"/>
                  </a:lnTo>
                  <a:lnTo>
                    <a:pt x="99" y="109"/>
                  </a:lnTo>
                  <a:lnTo>
                    <a:pt x="77" y="120"/>
                  </a:lnTo>
                  <a:lnTo>
                    <a:pt x="55" y="132"/>
                  </a:lnTo>
                  <a:lnTo>
                    <a:pt x="40" y="145"/>
                  </a:lnTo>
                  <a:lnTo>
                    <a:pt x="23" y="164"/>
                  </a:lnTo>
                  <a:lnTo>
                    <a:pt x="10" y="182"/>
                  </a:lnTo>
                  <a:lnTo>
                    <a:pt x="4" y="205"/>
                  </a:lnTo>
                  <a:lnTo>
                    <a:pt x="0" y="227"/>
                  </a:lnTo>
                  <a:lnTo>
                    <a:pt x="1" y="249"/>
                  </a:lnTo>
                  <a:lnTo>
                    <a:pt x="5" y="267"/>
                  </a:lnTo>
                  <a:lnTo>
                    <a:pt x="12" y="281"/>
                  </a:lnTo>
                  <a:lnTo>
                    <a:pt x="22" y="293"/>
                  </a:lnTo>
                  <a:lnTo>
                    <a:pt x="35" y="302"/>
                  </a:lnTo>
                  <a:lnTo>
                    <a:pt x="52" y="309"/>
                  </a:lnTo>
                  <a:lnTo>
                    <a:pt x="68" y="311"/>
                  </a:lnTo>
                  <a:lnTo>
                    <a:pt x="80" y="315"/>
                  </a:lnTo>
                  <a:lnTo>
                    <a:pt x="89" y="321"/>
                  </a:lnTo>
                  <a:lnTo>
                    <a:pt x="102" y="329"/>
                  </a:lnTo>
                  <a:lnTo>
                    <a:pt x="113" y="335"/>
                  </a:lnTo>
                  <a:lnTo>
                    <a:pt x="126" y="337"/>
                  </a:lnTo>
                  <a:lnTo>
                    <a:pt x="141" y="336"/>
                  </a:lnTo>
                  <a:lnTo>
                    <a:pt x="163" y="329"/>
                  </a:lnTo>
                  <a:lnTo>
                    <a:pt x="191" y="323"/>
                  </a:lnTo>
                  <a:lnTo>
                    <a:pt x="205" y="321"/>
                  </a:lnTo>
                  <a:lnTo>
                    <a:pt x="220" y="321"/>
                  </a:lnTo>
                  <a:lnTo>
                    <a:pt x="236" y="323"/>
                  </a:lnTo>
                  <a:lnTo>
                    <a:pt x="250" y="321"/>
                  </a:lnTo>
                  <a:lnTo>
                    <a:pt x="265" y="316"/>
                  </a:lnTo>
                  <a:lnTo>
                    <a:pt x="287" y="310"/>
                  </a:lnTo>
                  <a:lnTo>
                    <a:pt x="303" y="306"/>
                  </a:lnTo>
                  <a:lnTo>
                    <a:pt x="320" y="301"/>
                  </a:lnTo>
                  <a:lnTo>
                    <a:pt x="332" y="297"/>
                  </a:lnTo>
                  <a:lnTo>
                    <a:pt x="350" y="291"/>
                  </a:lnTo>
                  <a:lnTo>
                    <a:pt x="365" y="288"/>
                  </a:lnTo>
                  <a:lnTo>
                    <a:pt x="382" y="288"/>
                  </a:lnTo>
                  <a:lnTo>
                    <a:pt x="396" y="290"/>
                  </a:lnTo>
                  <a:lnTo>
                    <a:pt x="411" y="295"/>
                  </a:lnTo>
                  <a:lnTo>
                    <a:pt x="427" y="305"/>
                  </a:lnTo>
                  <a:lnTo>
                    <a:pt x="444" y="312"/>
                  </a:lnTo>
                  <a:lnTo>
                    <a:pt x="458" y="317"/>
                  </a:lnTo>
                  <a:lnTo>
                    <a:pt x="469" y="321"/>
                  </a:lnTo>
                  <a:lnTo>
                    <a:pt x="481" y="325"/>
                  </a:lnTo>
                  <a:lnTo>
                    <a:pt x="497" y="332"/>
                  </a:lnTo>
                  <a:lnTo>
                    <a:pt x="506" y="336"/>
                  </a:lnTo>
                  <a:lnTo>
                    <a:pt x="517" y="338"/>
                  </a:lnTo>
                  <a:lnTo>
                    <a:pt x="533" y="338"/>
                  </a:lnTo>
                  <a:lnTo>
                    <a:pt x="550" y="334"/>
                  </a:lnTo>
                  <a:lnTo>
                    <a:pt x="567" y="327"/>
                  </a:lnTo>
                  <a:lnTo>
                    <a:pt x="584" y="315"/>
                  </a:lnTo>
                  <a:lnTo>
                    <a:pt x="597" y="304"/>
                  </a:lnTo>
                  <a:lnTo>
                    <a:pt x="609" y="288"/>
                  </a:lnTo>
                  <a:lnTo>
                    <a:pt x="616" y="274"/>
                  </a:lnTo>
                  <a:lnTo>
                    <a:pt x="623" y="247"/>
                  </a:lnTo>
                  <a:lnTo>
                    <a:pt x="629" y="229"/>
                  </a:lnTo>
                  <a:lnTo>
                    <a:pt x="638" y="209"/>
                  </a:lnTo>
                  <a:lnTo>
                    <a:pt x="648" y="191"/>
                  </a:lnTo>
                  <a:lnTo>
                    <a:pt x="656" y="176"/>
                  </a:lnTo>
                  <a:lnTo>
                    <a:pt x="660" y="159"/>
                  </a:lnTo>
                  <a:lnTo>
                    <a:pt x="659" y="144"/>
                  </a:lnTo>
                  <a:lnTo>
                    <a:pt x="655" y="131"/>
                  </a:lnTo>
                  <a:lnTo>
                    <a:pt x="646" y="115"/>
                  </a:lnTo>
                  <a:lnTo>
                    <a:pt x="637" y="101"/>
                  </a:lnTo>
                  <a:lnTo>
                    <a:pt x="623" y="88"/>
                  </a:lnTo>
                  <a:lnTo>
                    <a:pt x="611" y="78"/>
                  </a:lnTo>
                  <a:lnTo>
                    <a:pt x="604" y="68"/>
                  </a:lnTo>
                  <a:lnTo>
                    <a:pt x="594" y="61"/>
                  </a:lnTo>
                  <a:lnTo>
                    <a:pt x="580" y="54"/>
                  </a:lnTo>
                  <a:lnTo>
                    <a:pt x="562" y="51"/>
                  </a:lnTo>
                  <a:lnTo>
                    <a:pt x="544" y="50"/>
                  </a:lnTo>
                  <a:lnTo>
                    <a:pt x="515" y="52"/>
                  </a:lnTo>
                  <a:lnTo>
                    <a:pt x="476" y="57"/>
                  </a:lnTo>
                  <a:lnTo>
                    <a:pt x="436" y="61"/>
                  </a:lnTo>
                  <a:lnTo>
                    <a:pt x="412" y="61"/>
                  </a:lnTo>
                  <a:lnTo>
                    <a:pt x="382" y="57"/>
                  </a:lnTo>
                  <a:lnTo>
                    <a:pt x="354" y="52"/>
                  </a:lnTo>
                  <a:lnTo>
                    <a:pt x="329" y="46"/>
                  </a:lnTo>
                  <a:lnTo>
                    <a:pt x="310" y="40"/>
                  </a:lnTo>
                  <a:lnTo>
                    <a:pt x="289" y="32"/>
                  </a:lnTo>
                  <a:lnTo>
                    <a:pt x="272" y="23"/>
                  </a:lnTo>
                  <a:lnTo>
                    <a:pt x="261" y="19"/>
                  </a:lnTo>
                  <a:lnTo>
                    <a:pt x="252" y="17"/>
                  </a:lnTo>
                  <a:close/>
                </a:path>
              </a:pathLst>
            </a:custGeom>
            <a:solidFill>
              <a:srgbClr val="00C000"/>
            </a:solidFill>
            <a:ln w="0">
              <a:solidFill>
                <a:srgbClr val="000000"/>
              </a:solidFill>
              <a:round/>
              <a:headEnd/>
              <a:tailEnd/>
            </a:ln>
          </p:spPr>
          <p:txBody>
            <a:bodyPr/>
            <a:lstStyle/>
            <a:p>
              <a:endParaRPr lang="ru-RU"/>
            </a:p>
          </p:txBody>
        </p:sp>
        <p:sp>
          <p:nvSpPr>
            <p:cNvPr id="26287" name="Freeform 91"/>
            <p:cNvSpPr>
              <a:spLocks/>
            </p:cNvSpPr>
            <p:nvPr/>
          </p:nvSpPr>
          <p:spPr bwMode="auto">
            <a:xfrm>
              <a:off x="4097" y="1267"/>
              <a:ext cx="286" cy="158"/>
            </a:xfrm>
            <a:custGeom>
              <a:avLst/>
              <a:gdLst>
                <a:gd name="T0" fmla="*/ 283 w 859"/>
                <a:gd name="T1" fmla="*/ 456 h 472"/>
                <a:gd name="T2" fmla="*/ 285 w 859"/>
                <a:gd name="T3" fmla="*/ 472 h 472"/>
                <a:gd name="T4" fmla="*/ 323 w 859"/>
                <a:gd name="T5" fmla="*/ 462 h 472"/>
                <a:gd name="T6" fmla="*/ 347 w 859"/>
                <a:gd name="T7" fmla="*/ 445 h 472"/>
                <a:gd name="T8" fmla="*/ 353 w 859"/>
                <a:gd name="T9" fmla="*/ 441 h 472"/>
                <a:gd name="T10" fmla="*/ 359 w 859"/>
                <a:gd name="T11" fmla="*/ 438 h 472"/>
                <a:gd name="T12" fmla="*/ 388 w 859"/>
                <a:gd name="T13" fmla="*/ 439 h 472"/>
                <a:gd name="T14" fmla="*/ 426 w 859"/>
                <a:gd name="T15" fmla="*/ 438 h 472"/>
                <a:gd name="T16" fmla="*/ 448 w 859"/>
                <a:gd name="T17" fmla="*/ 443 h 472"/>
                <a:gd name="T18" fmla="*/ 483 w 859"/>
                <a:gd name="T19" fmla="*/ 447 h 472"/>
                <a:gd name="T20" fmla="*/ 537 w 859"/>
                <a:gd name="T21" fmla="*/ 439 h 472"/>
                <a:gd name="T22" fmla="*/ 585 w 859"/>
                <a:gd name="T23" fmla="*/ 429 h 472"/>
                <a:gd name="T24" fmla="*/ 613 w 859"/>
                <a:gd name="T25" fmla="*/ 420 h 472"/>
                <a:gd name="T26" fmla="*/ 650 w 859"/>
                <a:gd name="T27" fmla="*/ 407 h 472"/>
                <a:gd name="T28" fmla="*/ 692 w 859"/>
                <a:gd name="T29" fmla="*/ 391 h 472"/>
                <a:gd name="T30" fmla="*/ 718 w 859"/>
                <a:gd name="T31" fmla="*/ 372 h 472"/>
                <a:gd name="T32" fmla="*/ 752 w 859"/>
                <a:gd name="T33" fmla="*/ 341 h 472"/>
                <a:gd name="T34" fmla="*/ 795 w 859"/>
                <a:gd name="T35" fmla="*/ 321 h 472"/>
                <a:gd name="T36" fmla="*/ 834 w 859"/>
                <a:gd name="T37" fmla="*/ 301 h 472"/>
                <a:gd name="T38" fmla="*/ 854 w 859"/>
                <a:gd name="T39" fmla="*/ 271 h 472"/>
                <a:gd name="T40" fmla="*/ 859 w 859"/>
                <a:gd name="T41" fmla="*/ 222 h 472"/>
                <a:gd name="T42" fmla="*/ 848 w 859"/>
                <a:gd name="T43" fmla="*/ 177 h 472"/>
                <a:gd name="T44" fmla="*/ 838 w 859"/>
                <a:gd name="T45" fmla="*/ 159 h 472"/>
                <a:gd name="T46" fmla="*/ 806 w 859"/>
                <a:gd name="T47" fmla="*/ 125 h 472"/>
                <a:gd name="T48" fmla="*/ 762 w 859"/>
                <a:gd name="T49" fmla="*/ 104 h 472"/>
                <a:gd name="T50" fmla="*/ 699 w 859"/>
                <a:gd name="T51" fmla="*/ 88 h 472"/>
                <a:gd name="T52" fmla="*/ 650 w 859"/>
                <a:gd name="T53" fmla="*/ 67 h 472"/>
                <a:gd name="T54" fmla="*/ 604 w 859"/>
                <a:gd name="T55" fmla="*/ 34 h 472"/>
                <a:gd name="T56" fmla="*/ 555 w 859"/>
                <a:gd name="T57" fmla="*/ 10 h 472"/>
                <a:gd name="T58" fmla="*/ 492 w 859"/>
                <a:gd name="T59" fmla="*/ 1 h 472"/>
                <a:gd name="T60" fmla="*/ 425 w 859"/>
                <a:gd name="T61" fmla="*/ 4 h 472"/>
                <a:gd name="T62" fmla="*/ 366 w 859"/>
                <a:gd name="T63" fmla="*/ 12 h 472"/>
                <a:gd name="T64" fmla="*/ 318 w 859"/>
                <a:gd name="T65" fmla="*/ 19 h 472"/>
                <a:gd name="T66" fmla="*/ 247 w 859"/>
                <a:gd name="T67" fmla="*/ 42 h 472"/>
                <a:gd name="T68" fmla="*/ 199 w 859"/>
                <a:gd name="T69" fmla="*/ 46 h 472"/>
                <a:gd name="T70" fmla="*/ 150 w 859"/>
                <a:gd name="T71" fmla="*/ 38 h 472"/>
                <a:gd name="T72" fmla="*/ 108 w 859"/>
                <a:gd name="T73" fmla="*/ 42 h 472"/>
                <a:gd name="T74" fmla="*/ 65 w 859"/>
                <a:gd name="T75" fmla="*/ 62 h 472"/>
                <a:gd name="T76" fmla="*/ 5 w 859"/>
                <a:gd name="T77" fmla="*/ 105 h 472"/>
                <a:gd name="T78" fmla="*/ 0 w 859"/>
                <a:gd name="T79" fmla="*/ 122 h 472"/>
                <a:gd name="T80" fmla="*/ 20 w 859"/>
                <a:gd name="T81" fmla="*/ 128 h 472"/>
                <a:gd name="T82" fmla="*/ 58 w 859"/>
                <a:gd name="T83" fmla="*/ 145 h 472"/>
                <a:gd name="T84" fmla="*/ 102 w 859"/>
                <a:gd name="T85" fmla="*/ 157 h 472"/>
                <a:gd name="T86" fmla="*/ 160 w 859"/>
                <a:gd name="T87" fmla="*/ 166 h 472"/>
                <a:gd name="T88" fmla="*/ 224 w 859"/>
                <a:gd name="T89" fmla="*/ 162 h 472"/>
                <a:gd name="T90" fmla="*/ 292 w 859"/>
                <a:gd name="T91" fmla="*/ 155 h 472"/>
                <a:gd name="T92" fmla="*/ 328 w 859"/>
                <a:gd name="T93" fmla="*/ 159 h 472"/>
                <a:gd name="T94" fmla="*/ 352 w 859"/>
                <a:gd name="T95" fmla="*/ 173 h 472"/>
                <a:gd name="T96" fmla="*/ 371 w 859"/>
                <a:gd name="T97" fmla="*/ 193 h 472"/>
                <a:gd name="T98" fmla="*/ 394 w 859"/>
                <a:gd name="T99" fmla="*/ 220 h 472"/>
                <a:gd name="T100" fmla="*/ 407 w 859"/>
                <a:gd name="T101" fmla="*/ 249 h 472"/>
                <a:gd name="T102" fmla="*/ 404 w 859"/>
                <a:gd name="T103" fmla="*/ 281 h 472"/>
                <a:gd name="T104" fmla="*/ 386 w 859"/>
                <a:gd name="T105" fmla="*/ 314 h 472"/>
                <a:gd name="T106" fmla="*/ 371 w 859"/>
                <a:gd name="T107" fmla="*/ 352 h 472"/>
                <a:gd name="T108" fmla="*/ 357 w 859"/>
                <a:gd name="T109" fmla="*/ 393 h 472"/>
                <a:gd name="T110" fmla="*/ 332 w 859"/>
                <a:gd name="T111" fmla="*/ 420 h 472"/>
                <a:gd name="T112" fmla="*/ 298 w 859"/>
                <a:gd name="T113" fmla="*/ 439 h 4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9"/>
                <a:gd name="T172" fmla="*/ 0 h 472"/>
                <a:gd name="T173" fmla="*/ 859 w 859"/>
                <a:gd name="T174" fmla="*/ 472 h 47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9" h="472">
                  <a:moveTo>
                    <a:pt x="281" y="443"/>
                  </a:moveTo>
                  <a:lnTo>
                    <a:pt x="283" y="456"/>
                  </a:lnTo>
                  <a:lnTo>
                    <a:pt x="285" y="472"/>
                  </a:lnTo>
                  <a:lnTo>
                    <a:pt x="306" y="467"/>
                  </a:lnTo>
                  <a:lnTo>
                    <a:pt x="323" y="462"/>
                  </a:lnTo>
                  <a:lnTo>
                    <a:pt x="337" y="453"/>
                  </a:lnTo>
                  <a:lnTo>
                    <a:pt x="347" y="445"/>
                  </a:lnTo>
                  <a:lnTo>
                    <a:pt x="353" y="441"/>
                  </a:lnTo>
                  <a:lnTo>
                    <a:pt x="359" y="438"/>
                  </a:lnTo>
                  <a:lnTo>
                    <a:pt x="374" y="437"/>
                  </a:lnTo>
                  <a:lnTo>
                    <a:pt x="388" y="439"/>
                  </a:lnTo>
                  <a:lnTo>
                    <a:pt x="411" y="437"/>
                  </a:lnTo>
                  <a:lnTo>
                    <a:pt x="426" y="438"/>
                  </a:lnTo>
                  <a:lnTo>
                    <a:pt x="436" y="440"/>
                  </a:lnTo>
                  <a:lnTo>
                    <a:pt x="448" y="443"/>
                  </a:lnTo>
                  <a:lnTo>
                    <a:pt x="465" y="445"/>
                  </a:lnTo>
                  <a:lnTo>
                    <a:pt x="483" y="447"/>
                  </a:lnTo>
                  <a:lnTo>
                    <a:pt x="511" y="444"/>
                  </a:lnTo>
                  <a:lnTo>
                    <a:pt x="537" y="439"/>
                  </a:lnTo>
                  <a:lnTo>
                    <a:pt x="562" y="433"/>
                  </a:lnTo>
                  <a:lnTo>
                    <a:pt x="585" y="429"/>
                  </a:lnTo>
                  <a:lnTo>
                    <a:pt x="597" y="425"/>
                  </a:lnTo>
                  <a:lnTo>
                    <a:pt x="613" y="420"/>
                  </a:lnTo>
                  <a:lnTo>
                    <a:pt x="631" y="413"/>
                  </a:lnTo>
                  <a:lnTo>
                    <a:pt x="650" y="407"/>
                  </a:lnTo>
                  <a:lnTo>
                    <a:pt x="671" y="400"/>
                  </a:lnTo>
                  <a:lnTo>
                    <a:pt x="692" y="391"/>
                  </a:lnTo>
                  <a:lnTo>
                    <a:pt x="705" y="382"/>
                  </a:lnTo>
                  <a:lnTo>
                    <a:pt x="718" y="372"/>
                  </a:lnTo>
                  <a:lnTo>
                    <a:pt x="736" y="355"/>
                  </a:lnTo>
                  <a:lnTo>
                    <a:pt x="752" y="341"/>
                  </a:lnTo>
                  <a:lnTo>
                    <a:pt x="773" y="329"/>
                  </a:lnTo>
                  <a:lnTo>
                    <a:pt x="795" y="321"/>
                  </a:lnTo>
                  <a:lnTo>
                    <a:pt x="818" y="312"/>
                  </a:lnTo>
                  <a:lnTo>
                    <a:pt x="834" y="301"/>
                  </a:lnTo>
                  <a:lnTo>
                    <a:pt x="845" y="287"/>
                  </a:lnTo>
                  <a:lnTo>
                    <a:pt x="854" y="271"/>
                  </a:lnTo>
                  <a:lnTo>
                    <a:pt x="859" y="247"/>
                  </a:lnTo>
                  <a:lnTo>
                    <a:pt x="859" y="222"/>
                  </a:lnTo>
                  <a:lnTo>
                    <a:pt x="855" y="197"/>
                  </a:lnTo>
                  <a:lnTo>
                    <a:pt x="848" y="177"/>
                  </a:lnTo>
                  <a:lnTo>
                    <a:pt x="838" y="159"/>
                  </a:lnTo>
                  <a:lnTo>
                    <a:pt x="823" y="140"/>
                  </a:lnTo>
                  <a:lnTo>
                    <a:pt x="806" y="125"/>
                  </a:lnTo>
                  <a:lnTo>
                    <a:pt x="784" y="113"/>
                  </a:lnTo>
                  <a:lnTo>
                    <a:pt x="762" y="104"/>
                  </a:lnTo>
                  <a:lnTo>
                    <a:pt x="732" y="96"/>
                  </a:lnTo>
                  <a:lnTo>
                    <a:pt x="699" y="88"/>
                  </a:lnTo>
                  <a:lnTo>
                    <a:pt x="675" y="78"/>
                  </a:lnTo>
                  <a:lnTo>
                    <a:pt x="650" y="67"/>
                  </a:lnTo>
                  <a:lnTo>
                    <a:pt x="629" y="54"/>
                  </a:lnTo>
                  <a:lnTo>
                    <a:pt x="604" y="34"/>
                  </a:lnTo>
                  <a:lnTo>
                    <a:pt x="581" y="19"/>
                  </a:lnTo>
                  <a:lnTo>
                    <a:pt x="555" y="10"/>
                  </a:lnTo>
                  <a:lnTo>
                    <a:pt x="526" y="3"/>
                  </a:lnTo>
                  <a:lnTo>
                    <a:pt x="492" y="1"/>
                  </a:lnTo>
                  <a:lnTo>
                    <a:pt x="464" y="0"/>
                  </a:lnTo>
                  <a:lnTo>
                    <a:pt x="425" y="4"/>
                  </a:lnTo>
                  <a:lnTo>
                    <a:pt x="393" y="10"/>
                  </a:lnTo>
                  <a:lnTo>
                    <a:pt x="366" y="12"/>
                  </a:lnTo>
                  <a:lnTo>
                    <a:pt x="340" y="13"/>
                  </a:lnTo>
                  <a:lnTo>
                    <a:pt x="318" y="19"/>
                  </a:lnTo>
                  <a:lnTo>
                    <a:pt x="283" y="32"/>
                  </a:lnTo>
                  <a:lnTo>
                    <a:pt x="247" y="42"/>
                  </a:lnTo>
                  <a:lnTo>
                    <a:pt x="221" y="47"/>
                  </a:lnTo>
                  <a:lnTo>
                    <a:pt x="199" y="46"/>
                  </a:lnTo>
                  <a:lnTo>
                    <a:pt x="172" y="42"/>
                  </a:lnTo>
                  <a:lnTo>
                    <a:pt x="150" y="38"/>
                  </a:lnTo>
                  <a:lnTo>
                    <a:pt x="130" y="38"/>
                  </a:lnTo>
                  <a:lnTo>
                    <a:pt x="108" y="42"/>
                  </a:lnTo>
                  <a:lnTo>
                    <a:pt x="92" y="48"/>
                  </a:lnTo>
                  <a:lnTo>
                    <a:pt x="65" y="62"/>
                  </a:lnTo>
                  <a:lnTo>
                    <a:pt x="23" y="90"/>
                  </a:lnTo>
                  <a:lnTo>
                    <a:pt x="5" y="105"/>
                  </a:lnTo>
                  <a:lnTo>
                    <a:pt x="0" y="113"/>
                  </a:lnTo>
                  <a:lnTo>
                    <a:pt x="0" y="122"/>
                  </a:lnTo>
                  <a:lnTo>
                    <a:pt x="9" y="124"/>
                  </a:lnTo>
                  <a:lnTo>
                    <a:pt x="20" y="128"/>
                  </a:lnTo>
                  <a:lnTo>
                    <a:pt x="37" y="137"/>
                  </a:lnTo>
                  <a:lnTo>
                    <a:pt x="58" y="145"/>
                  </a:lnTo>
                  <a:lnTo>
                    <a:pt x="77" y="151"/>
                  </a:lnTo>
                  <a:lnTo>
                    <a:pt x="102" y="157"/>
                  </a:lnTo>
                  <a:lnTo>
                    <a:pt x="130" y="162"/>
                  </a:lnTo>
                  <a:lnTo>
                    <a:pt x="160" y="166"/>
                  </a:lnTo>
                  <a:lnTo>
                    <a:pt x="184" y="166"/>
                  </a:lnTo>
                  <a:lnTo>
                    <a:pt x="224" y="162"/>
                  </a:lnTo>
                  <a:lnTo>
                    <a:pt x="263" y="157"/>
                  </a:lnTo>
                  <a:lnTo>
                    <a:pt x="292" y="155"/>
                  </a:lnTo>
                  <a:lnTo>
                    <a:pt x="310" y="156"/>
                  </a:lnTo>
                  <a:lnTo>
                    <a:pt x="328" y="159"/>
                  </a:lnTo>
                  <a:lnTo>
                    <a:pt x="342" y="166"/>
                  </a:lnTo>
                  <a:lnTo>
                    <a:pt x="352" y="173"/>
                  </a:lnTo>
                  <a:lnTo>
                    <a:pt x="359" y="183"/>
                  </a:lnTo>
                  <a:lnTo>
                    <a:pt x="371" y="193"/>
                  </a:lnTo>
                  <a:lnTo>
                    <a:pt x="385" y="206"/>
                  </a:lnTo>
                  <a:lnTo>
                    <a:pt x="394" y="220"/>
                  </a:lnTo>
                  <a:lnTo>
                    <a:pt x="403" y="236"/>
                  </a:lnTo>
                  <a:lnTo>
                    <a:pt x="407" y="249"/>
                  </a:lnTo>
                  <a:lnTo>
                    <a:pt x="408" y="264"/>
                  </a:lnTo>
                  <a:lnTo>
                    <a:pt x="404" y="281"/>
                  </a:lnTo>
                  <a:lnTo>
                    <a:pt x="396" y="296"/>
                  </a:lnTo>
                  <a:lnTo>
                    <a:pt x="386" y="314"/>
                  </a:lnTo>
                  <a:lnTo>
                    <a:pt x="377" y="334"/>
                  </a:lnTo>
                  <a:lnTo>
                    <a:pt x="371" y="352"/>
                  </a:lnTo>
                  <a:lnTo>
                    <a:pt x="364" y="379"/>
                  </a:lnTo>
                  <a:lnTo>
                    <a:pt x="357" y="393"/>
                  </a:lnTo>
                  <a:lnTo>
                    <a:pt x="345" y="409"/>
                  </a:lnTo>
                  <a:lnTo>
                    <a:pt x="332" y="420"/>
                  </a:lnTo>
                  <a:lnTo>
                    <a:pt x="315" y="432"/>
                  </a:lnTo>
                  <a:lnTo>
                    <a:pt x="298" y="439"/>
                  </a:lnTo>
                  <a:lnTo>
                    <a:pt x="281" y="443"/>
                  </a:lnTo>
                  <a:close/>
                </a:path>
              </a:pathLst>
            </a:custGeom>
            <a:solidFill>
              <a:srgbClr val="00C000"/>
            </a:solidFill>
            <a:ln w="0">
              <a:solidFill>
                <a:srgbClr val="000000"/>
              </a:solidFill>
              <a:round/>
              <a:headEnd/>
              <a:tailEnd/>
            </a:ln>
          </p:spPr>
          <p:txBody>
            <a:bodyPr/>
            <a:lstStyle/>
            <a:p>
              <a:endParaRPr lang="ru-RU"/>
            </a:p>
          </p:txBody>
        </p:sp>
        <p:sp>
          <p:nvSpPr>
            <p:cNvPr id="26288" name="Freeform 92"/>
            <p:cNvSpPr>
              <a:spLocks/>
            </p:cNvSpPr>
            <p:nvPr/>
          </p:nvSpPr>
          <p:spPr bwMode="auto">
            <a:xfrm>
              <a:off x="4328" y="1321"/>
              <a:ext cx="159" cy="104"/>
            </a:xfrm>
            <a:custGeom>
              <a:avLst/>
              <a:gdLst>
                <a:gd name="T0" fmla="*/ 171 w 477"/>
                <a:gd name="T1" fmla="*/ 9 h 312"/>
                <a:gd name="T2" fmla="*/ 199 w 477"/>
                <a:gd name="T3" fmla="*/ 1 h 312"/>
                <a:gd name="T4" fmla="*/ 229 w 477"/>
                <a:gd name="T5" fmla="*/ 1 h 312"/>
                <a:gd name="T6" fmla="*/ 259 w 477"/>
                <a:gd name="T7" fmla="*/ 7 h 312"/>
                <a:gd name="T8" fmla="*/ 290 w 477"/>
                <a:gd name="T9" fmla="*/ 23 h 312"/>
                <a:gd name="T10" fmla="*/ 316 w 477"/>
                <a:gd name="T11" fmla="*/ 47 h 312"/>
                <a:gd name="T12" fmla="*/ 335 w 477"/>
                <a:gd name="T13" fmla="*/ 72 h 312"/>
                <a:gd name="T14" fmla="*/ 372 w 477"/>
                <a:gd name="T15" fmla="*/ 80 h 312"/>
                <a:gd name="T16" fmla="*/ 425 w 477"/>
                <a:gd name="T17" fmla="*/ 86 h 312"/>
                <a:gd name="T18" fmla="*/ 444 w 477"/>
                <a:gd name="T19" fmla="*/ 95 h 312"/>
                <a:gd name="T20" fmla="*/ 453 w 477"/>
                <a:gd name="T21" fmla="*/ 114 h 312"/>
                <a:gd name="T22" fmla="*/ 457 w 477"/>
                <a:gd name="T23" fmla="*/ 137 h 312"/>
                <a:gd name="T24" fmla="*/ 472 w 477"/>
                <a:gd name="T25" fmla="*/ 166 h 312"/>
                <a:gd name="T26" fmla="*/ 477 w 477"/>
                <a:gd name="T27" fmla="*/ 192 h 312"/>
                <a:gd name="T28" fmla="*/ 469 w 477"/>
                <a:gd name="T29" fmla="*/ 212 h 312"/>
                <a:gd name="T30" fmla="*/ 443 w 477"/>
                <a:gd name="T31" fmla="*/ 230 h 312"/>
                <a:gd name="T32" fmla="*/ 410 w 477"/>
                <a:gd name="T33" fmla="*/ 247 h 312"/>
                <a:gd name="T34" fmla="*/ 394 w 477"/>
                <a:gd name="T35" fmla="*/ 267 h 312"/>
                <a:gd name="T36" fmla="*/ 375 w 477"/>
                <a:gd name="T37" fmla="*/ 300 h 312"/>
                <a:gd name="T38" fmla="*/ 354 w 477"/>
                <a:gd name="T39" fmla="*/ 311 h 312"/>
                <a:gd name="T40" fmla="*/ 317 w 477"/>
                <a:gd name="T41" fmla="*/ 311 h 312"/>
                <a:gd name="T42" fmla="*/ 275 w 477"/>
                <a:gd name="T43" fmla="*/ 298 h 312"/>
                <a:gd name="T44" fmla="*/ 267 w 477"/>
                <a:gd name="T45" fmla="*/ 294 h 312"/>
                <a:gd name="T46" fmla="*/ 238 w 477"/>
                <a:gd name="T47" fmla="*/ 286 h 312"/>
                <a:gd name="T48" fmla="*/ 209 w 477"/>
                <a:gd name="T49" fmla="*/ 270 h 312"/>
                <a:gd name="T50" fmla="*/ 183 w 477"/>
                <a:gd name="T51" fmla="*/ 264 h 312"/>
                <a:gd name="T52" fmla="*/ 176 w 477"/>
                <a:gd name="T53" fmla="*/ 264 h 312"/>
                <a:gd name="T54" fmla="*/ 141 w 477"/>
                <a:gd name="T55" fmla="*/ 266 h 312"/>
                <a:gd name="T56" fmla="*/ 134 w 477"/>
                <a:gd name="T57" fmla="*/ 267 h 312"/>
                <a:gd name="T58" fmla="*/ 112 w 477"/>
                <a:gd name="T59" fmla="*/ 268 h 312"/>
                <a:gd name="T60" fmla="*/ 71 w 477"/>
                <a:gd name="T61" fmla="*/ 267 h 312"/>
                <a:gd name="T62" fmla="*/ 50 w 477"/>
                <a:gd name="T63" fmla="*/ 256 h 312"/>
                <a:gd name="T64" fmla="*/ 30 w 477"/>
                <a:gd name="T65" fmla="*/ 247 h 312"/>
                <a:gd name="T66" fmla="*/ 20 w 477"/>
                <a:gd name="T67" fmla="*/ 245 h 312"/>
                <a:gd name="T68" fmla="*/ 12 w 477"/>
                <a:gd name="T69" fmla="*/ 244 h 312"/>
                <a:gd name="T70" fmla="*/ 1 w 477"/>
                <a:gd name="T71" fmla="*/ 235 h 312"/>
                <a:gd name="T72" fmla="*/ 13 w 477"/>
                <a:gd name="T73" fmla="*/ 221 h 312"/>
                <a:gd name="T74" fmla="*/ 44 w 477"/>
                <a:gd name="T75" fmla="*/ 194 h 312"/>
                <a:gd name="T76" fmla="*/ 81 w 477"/>
                <a:gd name="T77" fmla="*/ 168 h 312"/>
                <a:gd name="T78" fmla="*/ 126 w 477"/>
                <a:gd name="T79" fmla="*/ 151 h 312"/>
                <a:gd name="T80" fmla="*/ 153 w 477"/>
                <a:gd name="T81" fmla="*/ 126 h 312"/>
                <a:gd name="T82" fmla="*/ 167 w 477"/>
                <a:gd name="T83" fmla="*/ 86 h 312"/>
                <a:gd name="T84" fmla="*/ 163 w 477"/>
                <a:gd name="T85" fmla="*/ 36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77"/>
                <a:gd name="T130" fmla="*/ 0 h 312"/>
                <a:gd name="T131" fmla="*/ 477 w 477"/>
                <a:gd name="T132" fmla="*/ 312 h 31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77" h="312">
                  <a:moveTo>
                    <a:pt x="156" y="16"/>
                  </a:moveTo>
                  <a:lnTo>
                    <a:pt x="171" y="9"/>
                  </a:lnTo>
                  <a:lnTo>
                    <a:pt x="184" y="4"/>
                  </a:lnTo>
                  <a:lnTo>
                    <a:pt x="199" y="1"/>
                  </a:lnTo>
                  <a:lnTo>
                    <a:pt x="213" y="0"/>
                  </a:lnTo>
                  <a:lnTo>
                    <a:pt x="229" y="1"/>
                  </a:lnTo>
                  <a:lnTo>
                    <a:pt x="243" y="4"/>
                  </a:lnTo>
                  <a:lnTo>
                    <a:pt x="259" y="7"/>
                  </a:lnTo>
                  <a:lnTo>
                    <a:pt x="276" y="16"/>
                  </a:lnTo>
                  <a:lnTo>
                    <a:pt x="290" y="23"/>
                  </a:lnTo>
                  <a:lnTo>
                    <a:pt x="305" y="35"/>
                  </a:lnTo>
                  <a:lnTo>
                    <a:pt x="316" y="47"/>
                  </a:lnTo>
                  <a:lnTo>
                    <a:pt x="328" y="65"/>
                  </a:lnTo>
                  <a:lnTo>
                    <a:pt x="335" y="72"/>
                  </a:lnTo>
                  <a:lnTo>
                    <a:pt x="348" y="77"/>
                  </a:lnTo>
                  <a:lnTo>
                    <a:pt x="372" y="80"/>
                  </a:lnTo>
                  <a:lnTo>
                    <a:pt x="413" y="84"/>
                  </a:lnTo>
                  <a:lnTo>
                    <a:pt x="425" y="86"/>
                  </a:lnTo>
                  <a:lnTo>
                    <a:pt x="436" y="89"/>
                  </a:lnTo>
                  <a:lnTo>
                    <a:pt x="444" y="95"/>
                  </a:lnTo>
                  <a:lnTo>
                    <a:pt x="450" y="103"/>
                  </a:lnTo>
                  <a:lnTo>
                    <a:pt x="453" y="114"/>
                  </a:lnTo>
                  <a:lnTo>
                    <a:pt x="455" y="125"/>
                  </a:lnTo>
                  <a:lnTo>
                    <a:pt x="457" y="137"/>
                  </a:lnTo>
                  <a:lnTo>
                    <a:pt x="463" y="149"/>
                  </a:lnTo>
                  <a:lnTo>
                    <a:pt x="472" y="166"/>
                  </a:lnTo>
                  <a:lnTo>
                    <a:pt x="476" y="179"/>
                  </a:lnTo>
                  <a:lnTo>
                    <a:pt x="477" y="192"/>
                  </a:lnTo>
                  <a:lnTo>
                    <a:pt x="475" y="203"/>
                  </a:lnTo>
                  <a:lnTo>
                    <a:pt x="469" y="212"/>
                  </a:lnTo>
                  <a:lnTo>
                    <a:pt x="463" y="219"/>
                  </a:lnTo>
                  <a:lnTo>
                    <a:pt x="443" y="230"/>
                  </a:lnTo>
                  <a:lnTo>
                    <a:pt x="423" y="238"/>
                  </a:lnTo>
                  <a:lnTo>
                    <a:pt x="410" y="247"/>
                  </a:lnTo>
                  <a:lnTo>
                    <a:pt x="400" y="256"/>
                  </a:lnTo>
                  <a:lnTo>
                    <a:pt x="394" y="267"/>
                  </a:lnTo>
                  <a:lnTo>
                    <a:pt x="384" y="289"/>
                  </a:lnTo>
                  <a:lnTo>
                    <a:pt x="375" y="300"/>
                  </a:lnTo>
                  <a:lnTo>
                    <a:pt x="365" y="306"/>
                  </a:lnTo>
                  <a:lnTo>
                    <a:pt x="354" y="311"/>
                  </a:lnTo>
                  <a:lnTo>
                    <a:pt x="337" y="312"/>
                  </a:lnTo>
                  <a:lnTo>
                    <a:pt x="317" y="311"/>
                  </a:lnTo>
                  <a:lnTo>
                    <a:pt x="297" y="306"/>
                  </a:lnTo>
                  <a:lnTo>
                    <a:pt x="275" y="298"/>
                  </a:lnTo>
                  <a:lnTo>
                    <a:pt x="267" y="294"/>
                  </a:lnTo>
                  <a:lnTo>
                    <a:pt x="253" y="291"/>
                  </a:lnTo>
                  <a:lnTo>
                    <a:pt x="238" y="286"/>
                  </a:lnTo>
                  <a:lnTo>
                    <a:pt x="227" y="281"/>
                  </a:lnTo>
                  <a:lnTo>
                    <a:pt x="209" y="270"/>
                  </a:lnTo>
                  <a:lnTo>
                    <a:pt x="198" y="267"/>
                  </a:lnTo>
                  <a:lnTo>
                    <a:pt x="183" y="264"/>
                  </a:lnTo>
                  <a:lnTo>
                    <a:pt x="176" y="264"/>
                  </a:lnTo>
                  <a:lnTo>
                    <a:pt x="160" y="264"/>
                  </a:lnTo>
                  <a:lnTo>
                    <a:pt x="141" y="266"/>
                  </a:lnTo>
                  <a:lnTo>
                    <a:pt x="134" y="267"/>
                  </a:lnTo>
                  <a:lnTo>
                    <a:pt x="112" y="268"/>
                  </a:lnTo>
                  <a:lnTo>
                    <a:pt x="83" y="268"/>
                  </a:lnTo>
                  <a:lnTo>
                    <a:pt x="71" y="267"/>
                  </a:lnTo>
                  <a:lnTo>
                    <a:pt x="59" y="263"/>
                  </a:lnTo>
                  <a:lnTo>
                    <a:pt x="50" y="256"/>
                  </a:lnTo>
                  <a:lnTo>
                    <a:pt x="40" y="250"/>
                  </a:lnTo>
                  <a:lnTo>
                    <a:pt x="30" y="247"/>
                  </a:lnTo>
                  <a:lnTo>
                    <a:pt x="25" y="246"/>
                  </a:lnTo>
                  <a:lnTo>
                    <a:pt x="20" y="245"/>
                  </a:lnTo>
                  <a:lnTo>
                    <a:pt x="12" y="244"/>
                  </a:lnTo>
                  <a:lnTo>
                    <a:pt x="5" y="241"/>
                  </a:lnTo>
                  <a:lnTo>
                    <a:pt x="1" y="235"/>
                  </a:lnTo>
                  <a:lnTo>
                    <a:pt x="0" y="230"/>
                  </a:lnTo>
                  <a:lnTo>
                    <a:pt x="13" y="221"/>
                  </a:lnTo>
                  <a:lnTo>
                    <a:pt x="26" y="211"/>
                  </a:lnTo>
                  <a:lnTo>
                    <a:pt x="44" y="194"/>
                  </a:lnTo>
                  <a:lnTo>
                    <a:pt x="60" y="180"/>
                  </a:lnTo>
                  <a:lnTo>
                    <a:pt x="81" y="168"/>
                  </a:lnTo>
                  <a:lnTo>
                    <a:pt x="103" y="160"/>
                  </a:lnTo>
                  <a:lnTo>
                    <a:pt x="126" y="151"/>
                  </a:lnTo>
                  <a:lnTo>
                    <a:pt x="142" y="140"/>
                  </a:lnTo>
                  <a:lnTo>
                    <a:pt x="153" y="126"/>
                  </a:lnTo>
                  <a:lnTo>
                    <a:pt x="162" y="110"/>
                  </a:lnTo>
                  <a:lnTo>
                    <a:pt x="167" y="86"/>
                  </a:lnTo>
                  <a:lnTo>
                    <a:pt x="167" y="61"/>
                  </a:lnTo>
                  <a:lnTo>
                    <a:pt x="163" y="36"/>
                  </a:lnTo>
                  <a:lnTo>
                    <a:pt x="156" y="16"/>
                  </a:lnTo>
                  <a:close/>
                </a:path>
              </a:pathLst>
            </a:custGeom>
            <a:solidFill>
              <a:srgbClr val="00C000"/>
            </a:solidFill>
            <a:ln w="0">
              <a:solidFill>
                <a:srgbClr val="000000"/>
              </a:solidFill>
              <a:round/>
              <a:headEnd/>
              <a:tailEnd/>
            </a:ln>
          </p:spPr>
          <p:txBody>
            <a:bodyPr/>
            <a:lstStyle/>
            <a:p>
              <a:endParaRPr lang="ru-RU"/>
            </a:p>
          </p:txBody>
        </p:sp>
        <p:sp>
          <p:nvSpPr>
            <p:cNvPr id="26289" name="Freeform 93"/>
            <p:cNvSpPr>
              <a:spLocks/>
            </p:cNvSpPr>
            <p:nvPr/>
          </p:nvSpPr>
          <p:spPr bwMode="auto">
            <a:xfrm>
              <a:off x="4120" y="1398"/>
              <a:ext cx="55" cy="34"/>
            </a:xfrm>
            <a:custGeom>
              <a:avLst/>
              <a:gdLst>
                <a:gd name="T0" fmla="*/ 0 w 164"/>
                <a:gd name="T1" fmla="*/ 13 h 100"/>
                <a:gd name="T2" fmla="*/ 6 w 164"/>
                <a:gd name="T3" fmla="*/ 14 h 100"/>
                <a:gd name="T4" fmla="*/ 18 w 164"/>
                <a:gd name="T5" fmla="*/ 17 h 100"/>
                <a:gd name="T6" fmla="*/ 30 w 164"/>
                <a:gd name="T7" fmla="*/ 24 h 100"/>
                <a:gd name="T8" fmla="*/ 48 w 164"/>
                <a:gd name="T9" fmla="*/ 37 h 100"/>
                <a:gd name="T10" fmla="*/ 71 w 164"/>
                <a:gd name="T11" fmla="*/ 58 h 100"/>
                <a:gd name="T12" fmla="*/ 92 w 164"/>
                <a:gd name="T13" fmla="*/ 78 h 100"/>
                <a:gd name="T14" fmla="*/ 110 w 164"/>
                <a:gd name="T15" fmla="*/ 91 h 100"/>
                <a:gd name="T16" fmla="*/ 124 w 164"/>
                <a:gd name="T17" fmla="*/ 97 h 100"/>
                <a:gd name="T18" fmla="*/ 124 w 164"/>
                <a:gd name="T19" fmla="*/ 97 h 100"/>
                <a:gd name="T20" fmla="*/ 131 w 164"/>
                <a:gd name="T21" fmla="*/ 100 h 100"/>
                <a:gd name="T22" fmla="*/ 131 w 164"/>
                <a:gd name="T23" fmla="*/ 100 h 100"/>
                <a:gd name="T24" fmla="*/ 139 w 164"/>
                <a:gd name="T25" fmla="*/ 99 h 100"/>
                <a:gd name="T26" fmla="*/ 147 w 164"/>
                <a:gd name="T27" fmla="*/ 96 h 100"/>
                <a:gd name="T28" fmla="*/ 154 w 164"/>
                <a:gd name="T29" fmla="*/ 94 h 100"/>
                <a:gd name="T30" fmla="*/ 164 w 164"/>
                <a:gd name="T31" fmla="*/ 90 h 100"/>
                <a:gd name="T32" fmla="*/ 164 w 164"/>
                <a:gd name="T33" fmla="*/ 86 h 100"/>
                <a:gd name="T34" fmla="*/ 162 w 164"/>
                <a:gd name="T35" fmla="*/ 66 h 100"/>
                <a:gd name="T36" fmla="*/ 159 w 164"/>
                <a:gd name="T37" fmla="*/ 52 h 100"/>
                <a:gd name="T38" fmla="*/ 154 w 164"/>
                <a:gd name="T39" fmla="*/ 43 h 100"/>
                <a:gd name="T40" fmla="*/ 148 w 164"/>
                <a:gd name="T41" fmla="*/ 33 h 100"/>
                <a:gd name="T42" fmla="*/ 137 w 164"/>
                <a:gd name="T43" fmla="*/ 31 h 100"/>
                <a:gd name="T44" fmla="*/ 123 w 164"/>
                <a:gd name="T45" fmla="*/ 24 h 100"/>
                <a:gd name="T46" fmla="*/ 106 w 164"/>
                <a:gd name="T47" fmla="*/ 17 h 100"/>
                <a:gd name="T48" fmla="*/ 90 w 164"/>
                <a:gd name="T49" fmla="*/ 7 h 100"/>
                <a:gd name="T50" fmla="*/ 75 w 164"/>
                <a:gd name="T51" fmla="*/ 3 h 100"/>
                <a:gd name="T52" fmla="*/ 62 w 164"/>
                <a:gd name="T53" fmla="*/ 0 h 100"/>
                <a:gd name="T54" fmla="*/ 45 w 164"/>
                <a:gd name="T55" fmla="*/ 0 h 100"/>
                <a:gd name="T56" fmla="*/ 30 w 164"/>
                <a:gd name="T57" fmla="*/ 4 h 100"/>
                <a:gd name="T58" fmla="*/ 12 w 164"/>
                <a:gd name="T59" fmla="*/ 10 h 100"/>
                <a:gd name="T60" fmla="*/ 0 w 164"/>
                <a:gd name="T61" fmla="*/ 13 h 1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4"/>
                <a:gd name="T94" fmla="*/ 0 h 100"/>
                <a:gd name="T95" fmla="*/ 164 w 164"/>
                <a:gd name="T96" fmla="*/ 100 h 1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4" h="100">
                  <a:moveTo>
                    <a:pt x="0" y="13"/>
                  </a:moveTo>
                  <a:lnTo>
                    <a:pt x="6" y="14"/>
                  </a:lnTo>
                  <a:lnTo>
                    <a:pt x="18" y="17"/>
                  </a:lnTo>
                  <a:lnTo>
                    <a:pt x="30" y="24"/>
                  </a:lnTo>
                  <a:lnTo>
                    <a:pt x="48" y="37"/>
                  </a:lnTo>
                  <a:lnTo>
                    <a:pt x="71" y="58"/>
                  </a:lnTo>
                  <a:lnTo>
                    <a:pt x="92" y="78"/>
                  </a:lnTo>
                  <a:lnTo>
                    <a:pt x="110" y="91"/>
                  </a:lnTo>
                  <a:lnTo>
                    <a:pt x="124" y="97"/>
                  </a:lnTo>
                  <a:lnTo>
                    <a:pt x="131" y="100"/>
                  </a:lnTo>
                  <a:lnTo>
                    <a:pt x="139" y="99"/>
                  </a:lnTo>
                  <a:lnTo>
                    <a:pt x="147" y="96"/>
                  </a:lnTo>
                  <a:lnTo>
                    <a:pt x="154" y="94"/>
                  </a:lnTo>
                  <a:lnTo>
                    <a:pt x="164" y="90"/>
                  </a:lnTo>
                  <a:lnTo>
                    <a:pt x="164" y="86"/>
                  </a:lnTo>
                  <a:lnTo>
                    <a:pt x="162" y="66"/>
                  </a:lnTo>
                  <a:lnTo>
                    <a:pt x="159" y="52"/>
                  </a:lnTo>
                  <a:lnTo>
                    <a:pt x="154" y="43"/>
                  </a:lnTo>
                  <a:lnTo>
                    <a:pt x="148" y="33"/>
                  </a:lnTo>
                  <a:lnTo>
                    <a:pt x="137" y="31"/>
                  </a:lnTo>
                  <a:lnTo>
                    <a:pt x="123" y="24"/>
                  </a:lnTo>
                  <a:lnTo>
                    <a:pt x="106" y="17"/>
                  </a:lnTo>
                  <a:lnTo>
                    <a:pt x="90" y="7"/>
                  </a:lnTo>
                  <a:lnTo>
                    <a:pt x="75" y="3"/>
                  </a:lnTo>
                  <a:lnTo>
                    <a:pt x="62" y="0"/>
                  </a:lnTo>
                  <a:lnTo>
                    <a:pt x="45" y="0"/>
                  </a:lnTo>
                  <a:lnTo>
                    <a:pt x="30" y="4"/>
                  </a:lnTo>
                  <a:lnTo>
                    <a:pt x="12" y="10"/>
                  </a:lnTo>
                  <a:lnTo>
                    <a:pt x="0" y="13"/>
                  </a:lnTo>
                  <a:close/>
                </a:path>
              </a:pathLst>
            </a:custGeom>
            <a:solidFill>
              <a:srgbClr val="00C000"/>
            </a:solidFill>
            <a:ln w="0">
              <a:solidFill>
                <a:srgbClr val="000000"/>
              </a:solidFill>
              <a:round/>
              <a:headEnd/>
              <a:tailEnd/>
            </a:ln>
          </p:spPr>
          <p:txBody>
            <a:bodyPr/>
            <a:lstStyle/>
            <a:p>
              <a:endParaRPr lang="ru-RU"/>
            </a:p>
          </p:txBody>
        </p:sp>
        <p:sp>
          <p:nvSpPr>
            <p:cNvPr id="26290" name="Freeform 94"/>
            <p:cNvSpPr>
              <a:spLocks/>
            </p:cNvSpPr>
            <p:nvPr/>
          </p:nvSpPr>
          <p:spPr bwMode="auto">
            <a:xfrm>
              <a:off x="4328" y="1327"/>
              <a:ext cx="55" cy="71"/>
            </a:xfrm>
            <a:custGeom>
              <a:avLst/>
              <a:gdLst>
                <a:gd name="T0" fmla="*/ 0 w 166"/>
                <a:gd name="T1" fmla="*/ 213 h 213"/>
                <a:gd name="T2" fmla="*/ 13 w 166"/>
                <a:gd name="T3" fmla="*/ 204 h 213"/>
                <a:gd name="T4" fmla="*/ 26 w 166"/>
                <a:gd name="T5" fmla="*/ 194 h 213"/>
                <a:gd name="T6" fmla="*/ 44 w 166"/>
                <a:gd name="T7" fmla="*/ 177 h 213"/>
                <a:gd name="T8" fmla="*/ 59 w 166"/>
                <a:gd name="T9" fmla="*/ 163 h 213"/>
                <a:gd name="T10" fmla="*/ 80 w 166"/>
                <a:gd name="T11" fmla="*/ 151 h 213"/>
                <a:gd name="T12" fmla="*/ 102 w 166"/>
                <a:gd name="T13" fmla="*/ 143 h 213"/>
                <a:gd name="T14" fmla="*/ 125 w 166"/>
                <a:gd name="T15" fmla="*/ 134 h 213"/>
                <a:gd name="T16" fmla="*/ 141 w 166"/>
                <a:gd name="T17" fmla="*/ 123 h 213"/>
                <a:gd name="T18" fmla="*/ 152 w 166"/>
                <a:gd name="T19" fmla="*/ 109 h 213"/>
                <a:gd name="T20" fmla="*/ 161 w 166"/>
                <a:gd name="T21" fmla="*/ 94 h 213"/>
                <a:gd name="T22" fmla="*/ 166 w 166"/>
                <a:gd name="T23" fmla="*/ 70 h 213"/>
                <a:gd name="T24" fmla="*/ 166 w 166"/>
                <a:gd name="T25" fmla="*/ 45 h 213"/>
                <a:gd name="T26" fmla="*/ 162 w 166"/>
                <a:gd name="T27" fmla="*/ 21 h 213"/>
                <a:gd name="T28" fmla="*/ 155 w 166"/>
                <a:gd name="T29" fmla="*/ 0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6"/>
                <a:gd name="T46" fmla="*/ 0 h 213"/>
                <a:gd name="T47" fmla="*/ 166 w 166"/>
                <a:gd name="T48" fmla="*/ 213 h 2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6" h="213">
                  <a:moveTo>
                    <a:pt x="0" y="213"/>
                  </a:moveTo>
                  <a:lnTo>
                    <a:pt x="13" y="204"/>
                  </a:lnTo>
                  <a:lnTo>
                    <a:pt x="26" y="194"/>
                  </a:lnTo>
                  <a:lnTo>
                    <a:pt x="44" y="177"/>
                  </a:lnTo>
                  <a:lnTo>
                    <a:pt x="59" y="163"/>
                  </a:lnTo>
                  <a:lnTo>
                    <a:pt x="80" y="151"/>
                  </a:lnTo>
                  <a:lnTo>
                    <a:pt x="102" y="143"/>
                  </a:lnTo>
                  <a:lnTo>
                    <a:pt x="125" y="134"/>
                  </a:lnTo>
                  <a:lnTo>
                    <a:pt x="141" y="123"/>
                  </a:lnTo>
                  <a:lnTo>
                    <a:pt x="152" y="109"/>
                  </a:lnTo>
                  <a:lnTo>
                    <a:pt x="161" y="94"/>
                  </a:lnTo>
                  <a:lnTo>
                    <a:pt x="166" y="70"/>
                  </a:lnTo>
                  <a:lnTo>
                    <a:pt x="166" y="45"/>
                  </a:lnTo>
                  <a:lnTo>
                    <a:pt x="162" y="21"/>
                  </a:lnTo>
                  <a:lnTo>
                    <a:pt x="155" y="0"/>
                  </a:lnTo>
                </a:path>
              </a:pathLst>
            </a:custGeom>
            <a:noFill/>
            <a:ln w="0">
              <a:solidFill>
                <a:srgbClr val="000000"/>
              </a:solidFill>
              <a:round/>
              <a:headEnd/>
              <a:tailEnd/>
            </a:ln>
          </p:spPr>
          <p:txBody>
            <a:bodyPr/>
            <a:lstStyle/>
            <a:p>
              <a:endParaRPr lang="ru-RU"/>
            </a:p>
          </p:txBody>
        </p:sp>
        <p:sp>
          <p:nvSpPr>
            <p:cNvPr id="26291" name="Freeform 95"/>
            <p:cNvSpPr>
              <a:spLocks/>
            </p:cNvSpPr>
            <p:nvPr/>
          </p:nvSpPr>
          <p:spPr bwMode="auto">
            <a:xfrm>
              <a:off x="2836" y="1799"/>
              <a:ext cx="483" cy="284"/>
            </a:xfrm>
            <a:custGeom>
              <a:avLst/>
              <a:gdLst>
                <a:gd name="T0" fmla="*/ 1062 w 1448"/>
                <a:gd name="T1" fmla="*/ 767 h 852"/>
                <a:gd name="T2" fmla="*/ 1089 w 1448"/>
                <a:gd name="T3" fmla="*/ 771 h 852"/>
                <a:gd name="T4" fmla="*/ 1221 w 1448"/>
                <a:gd name="T5" fmla="*/ 804 h 852"/>
                <a:gd name="T6" fmla="*/ 1379 w 1448"/>
                <a:gd name="T7" fmla="*/ 771 h 852"/>
                <a:gd name="T8" fmla="*/ 1448 w 1448"/>
                <a:gd name="T9" fmla="*/ 707 h 852"/>
                <a:gd name="T10" fmla="*/ 1406 w 1448"/>
                <a:gd name="T11" fmla="*/ 654 h 852"/>
                <a:gd name="T12" fmla="*/ 1372 w 1448"/>
                <a:gd name="T13" fmla="*/ 638 h 852"/>
                <a:gd name="T14" fmla="*/ 1414 w 1448"/>
                <a:gd name="T15" fmla="*/ 557 h 852"/>
                <a:gd name="T16" fmla="*/ 1427 w 1448"/>
                <a:gd name="T17" fmla="*/ 434 h 852"/>
                <a:gd name="T18" fmla="*/ 1338 w 1448"/>
                <a:gd name="T19" fmla="*/ 353 h 852"/>
                <a:gd name="T20" fmla="*/ 1234 w 1448"/>
                <a:gd name="T21" fmla="*/ 343 h 852"/>
                <a:gd name="T22" fmla="*/ 1255 w 1448"/>
                <a:gd name="T23" fmla="*/ 327 h 852"/>
                <a:gd name="T24" fmla="*/ 1248 w 1448"/>
                <a:gd name="T25" fmla="*/ 241 h 852"/>
                <a:gd name="T26" fmla="*/ 1131 w 1448"/>
                <a:gd name="T27" fmla="*/ 133 h 852"/>
                <a:gd name="T28" fmla="*/ 931 w 1448"/>
                <a:gd name="T29" fmla="*/ 74 h 852"/>
                <a:gd name="T30" fmla="*/ 835 w 1448"/>
                <a:gd name="T31" fmla="*/ 80 h 852"/>
                <a:gd name="T32" fmla="*/ 835 w 1448"/>
                <a:gd name="T33" fmla="*/ 80 h 852"/>
                <a:gd name="T34" fmla="*/ 779 w 1448"/>
                <a:gd name="T35" fmla="*/ 37 h 852"/>
                <a:gd name="T36" fmla="*/ 592 w 1448"/>
                <a:gd name="T37" fmla="*/ 0 h 852"/>
                <a:gd name="T38" fmla="*/ 421 w 1448"/>
                <a:gd name="T39" fmla="*/ 26 h 852"/>
                <a:gd name="T40" fmla="*/ 407 w 1448"/>
                <a:gd name="T41" fmla="*/ 102 h 852"/>
                <a:gd name="T42" fmla="*/ 428 w 1448"/>
                <a:gd name="T43" fmla="*/ 139 h 852"/>
                <a:gd name="T44" fmla="*/ 290 w 1448"/>
                <a:gd name="T45" fmla="*/ 144 h 852"/>
                <a:gd name="T46" fmla="*/ 179 w 1448"/>
                <a:gd name="T47" fmla="*/ 208 h 852"/>
                <a:gd name="T48" fmla="*/ 186 w 1448"/>
                <a:gd name="T49" fmla="*/ 337 h 852"/>
                <a:gd name="T50" fmla="*/ 227 w 1448"/>
                <a:gd name="T51" fmla="*/ 421 h 852"/>
                <a:gd name="T52" fmla="*/ 225 w 1448"/>
                <a:gd name="T53" fmla="*/ 432 h 852"/>
                <a:gd name="T54" fmla="*/ 83 w 1448"/>
                <a:gd name="T55" fmla="*/ 472 h 852"/>
                <a:gd name="T56" fmla="*/ 0 w 1448"/>
                <a:gd name="T57" fmla="*/ 525 h 852"/>
                <a:gd name="T58" fmla="*/ 90 w 1448"/>
                <a:gd name="T59" fmla="*/ 638 h 852"/>
                <a:gd name="T60" fmla="*/ 203 w 1448"/>
                <a:gd name="T61" fmla="*/ 691 h 852"/>
                <a:gd name="T62" fmla="*/ 103 w 1448"/>
                <a:gd name="T63" fmla="*/ 739 h 852"/>
                <a:gd name="T64" fmla="*/ 34 w 1448"/>
                <a:gd name="T65" fmla="*/ 793 h 852"/>
                <a:gd name="T66" fmla="*/ 186 w 1448"/>
                <a:gd name="T67" fmla="*/ 841 h 852"/>
                <a:gd name="T68" fmla="*/ 359 w 1448"/>
                <a:gd name="T69" fmla="*/ 841 h 852"/>
                <a:gd name="T70" fmla="*/ 365 w 1448"/>
                <a:gd name="T71" fmla="*/ 825 h 852"/>
                <a:gd name="T72" fmla="*/ 1055 w 1448"/>
                <a:gd name="T73" fmla="*/ 767 h 85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48"/>
                <a:gd name="T112" fmla="*/ 0 h 852"/>
                <a:gd name="T113" fmla="*/ 1448 w 1448"/>
                <a:gd name="T114" fmla="*/ 852 h 85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48" h="852">
                  <a:moveTo>
                    <a:pt x="1055" y="767"/>
                  </a:moveTo>
                  <a:lnTo>
                    <a:pt x="1062" y="767"/>
                  </a:lnTo>
                  <a:lnTo>
                    <a:pt x="1070" y="767"/>
                  </a:lnTo>
                  <a:lnTo>
                    <a:pt x="1089" y="771"/>
                  </a:lnTo>
                  <a:lnTo>
                    <a:pt x="1145" y="793"/>
                  </a:lnTo>
                  <a:lnTo>
                    <a:pt x="1221" y="804"/>
                  </a:lnTo>
                  <a:lnTo>
                    <a:pt x="1310" y="793"/>
                  </a:lnTo>
                  <a:lnTo>
                    <a:pt x="1379" y="771"/>
                  </a:lnTo>
                  <a:lnTo>
                    <a:pt x="1427" y="745"/>
                  </a:lnTo>
                  <a:lnTo>
                    <a:pt x="1448" y="707"/>
                  </a:lnTo>
                  <a:lnTo>
                    <a:pt x="1441" y="680"/>
                  </a:lnTo>
                  <a:lnTo>
                    <a:pt x="1406" y="654"/>
                  </a:lnTo>
                  <a:lnTo>
                    <a:pt x="1372" y="643"/>
                  </a:lnTo>
                  <a:lnTo>
                    <a:pt x="1372" y="638"/>
                  </a:lnTo>
                  <a:lnTo>
                    <a:pt x="1400" y="605"/>
                  </a:lnTo>
                  <a:lnTo>
                    <a:pt x="1414" y="557"/>
                  </a:lnTo>
                  <a:lnTo>
                    <a:pt x="1427" y="493"/>
                  </a:lnTo>
                  <a:lnTo>
                    <a:pt x="1427" y="434"/>
                  </a:lnTo>
                  <a:lnTo>
                    <a:pt x="1393" y="386"/>
                  </a:lnTo>
                  <a:lnTo>
                    <a:pt x="1338" y="353"/>
                  </a:lnTo>
                  <a:lnTo>
                    <a:pt x="1276" y="337"/>
                  </a:lnTo>
                  <a:lnTo>
                    <a:pt x="1234" y="343"/>
                  </a:lnTo>
                  <a:lnTo>
                    <a:pt x="1207" y="353"/>
                  </a:lnTo>
                  <a:lnTo>
                    <a:pt x="1255" y="327"/>
                  </a:lnTo>
                  <a:lnTo>
                    <a:pt x="1262" y="289"/>
                  </a:lnTo>
                  <a:lnTo>
                    <a:pt x="1248" y="241"/>
                  </a:lnTo>
                  <a:lnTo>
                    <a:pt x="1200" y="187"/>
                  </a:lnTo>
                  <a:lnTo>
                    <a:pt x="1131" y="133"/>
                  </a:lnTo>
                  <a:lnTo>
                    <a:pt x="1028" y="96"/>
                  </a:lnTo>
                  <a:lnTo>
                    <a:pt x="931" y="74"/>
                  </a:lnTo>
                  <a:lnTo>
                    <a:pt x="856" y="74"/>
                  </a:lnTo>
                  <a:lnTo>
                    <a:pt x="835" y="80"/>
                  </a:lnTo>
                  <a:lnTo>
                    <a:pt x="835" y="63"/>
                  </a:lnTo>
                  <a:lnTo>
                    <a:pt x="779" y="37"/>
                  </a:lnTo>
                  <a:lnTo>
                    <a:pt x="690" y="9"/>
                  </a:lnTo>
                  <a:lnTo>
                    <a:pt x="592" y="0"/>
                  </a:lnTo>
                  <a:lnTo>
                    <a:pt x="503" y="0"/>
                  </a:lnTo>
                  <a:lnTo>
                    <a:pt x="421" y="26"/>
                  </a:lnTo>
                  <a:lnTo>
                    <a:pt x="393" y="63"/>
                  </a:lnTo>
                  <a:lnTo>
                    <a:pt x="407" y="102"/>
                  </a:lnTo>
                  <a:lnTo>
                    <a:pt x="434" y="133"/>
                  </a:lnTo>
                  <a:lnTo>
                    <a:pt x="428" y="139"/>
                  </a:lnTo>
                  <a:lnTo>
                    <a:pt x="365" y="144"/>
                  </a:lnTo>
                  <a:lnTo>
                    <a:pt x="290" y="144"/>
                  </a:lnTo>
                  <a:lnTo>
                    <a:pt x="220" y="165"/>
                  </a:lnTo>
                  <a:lnTo>
                    <a:pt x="179" y="208"/>
                  </a:lnTo>
                  <a:lnTo>
                    <a:pt x="166" y="267"/>
                  </a:lnTo>
                  <a:lnTo>
                    <a:pt x="186" y="337"/>
                  </a:lnTo>
                  <a:lnTo>
                    <a:pt x="220" y="391"/>
                  </a:lnTo>
                  <a:lnTo>
                    <a:pt x="227" y="421"/>
                  </a:lnTo>
                  <a:lnTo>
                    <a:pt x="280" y="436"/>
                  </a:lnTo>
                  <a:lnTo>
                    <a:pt x="225" y="432"/>
                  </a:lnTo>
                  <a:lnTo>
                    <a:pt x="179" y="455"/>
                  </a:lnTo>
                  <a:lnTo>
                    <a:pt x="83" y="472"/>
                  </a:lnTo>
                  <a:lnTo>
                    <a:pt x="21" y="493"/>
                  </a:lnTo>
                  <a:lnTo>
                    <a:pt x="0" y="525"/>
                  </a:lnTo>
                  <a:lnTo>
                    <a:pt x="21" y="579"/>
                  </a:lnTo>
                  <a:lnTo>
                    <a:pt x="90" y="638"/>
                  </a:lnTo>
                  <a:lnTo>
                    <a:pt x="145" y="686"/>
                  </a:lnTo>
                  <a:lnTo>
                    <a:pt x="203" y="691"/>
                  </a:lnTo>
                  <a:lnTo>
                    <a:pt x="138" y="699"/>
                  </a:lnTo>
                  <a:lnTo>
                    <a:pt x="103" y="739"/>
                  </a:lnTo>
                  <a:lnTo>
                    <a:pt x="42" y="761"/>
                  </a:lnTo>
                  <a:lnTo>
                    <a:pt x="34" y="793"/>
                  </a:lnTo>
                  <a:lnTo>
                    <a:pt x="83" y="825"/>
                  </a:lnTo>
                  <a:lnTo>
                    <a:pt x="186" y="841"/>
                  </a:lnTo>
                  <a:lnTo>
                    <a:pt x="297" y="852"/>
                  </a:lnTo>
                  <a:lnTo>
                    <a:pt x="359" y="841"/>
                  </a:lnTo>
                  <a:lnTo>
                    <a:pt x="365" y="836"/>
                  </a:lnTo>
                  <a:lnTo>
                    <a:pt x="365" y="825"/>
                  </a:lnTo>
                  <a:lnTo>
                    <a:pt x="359" y="819"/>
                  </a:lnTo>
                  <a:lnTo>
                    <a:pt x="1055" y="767"/>
                  </a:lnTo>
                  <a:close/>
                </a:path>
              </a:pathLst>
            </a:custGeom>
            <a:solidFill>
              <a:srgbClr val="00C000"/>
            </a:solidFill>
            <a:ln w="0">
              <a:solidFill>
                <a:srgbClr val="00C000"/>
              </a:solidFill>
              <a:round/>
              <a:headEnd/>
              <a:tailEnd/>
            </a:ln>
          </p:spPr>
          <p:txBody>
            <a:bodyPr/>
            <a:lstStyle/>
            <a:p>
              <a:endParaRPr lang="ru-RU"/>
            </a:p>
          </p:txBody>
        </p:sp>
        <p:sp>
          <p:nvSpPr>
            <p:cNvPr id="26292" name="Freeform 96"/>
            <p:cNvSpPr>
              <a:spLocks/>
            </p:cNvSpPr>
            <p:nvPr/>
          </p:nvSpPr>
          <p:spPr bwMode="auto">
            <a:xfrm>
              <a:off x="2891" y="1861"/>
              <a:ext cx="359" cy="324"/>
            </a:xfrm>
            <a:custGeom>
              <a:avLst/>
              <a:gdLst>
                <a:gd name="T0" fmla="*/ 625 w 1079"/>
                <a:gd name="T1" fmla="*/ 552 h 973"/>
                <a:gd name="T2" fmla="*/ 645 w 1079"/>
                <a:gd name="T3" fmla="*/ 640 h 973"/>
                <a:gd name="T4" fmla="*/ 655 w 1079"/>
                <a:gd name="T5" fmla="*/ 838 h 973"/>
                <a:gd name="T6" fmla="*/ 718 w 1079"/>
                <a:gd name="T7" fmla="*/ 906 h 973"/>
                <a:gd name="T8" fmla="*/ 959 w 1079"/>
                <a:gd name="T9" fmla="*/ 973 h 973"/>
                <a:gd name="T10" fmla="*/ 190 w 1079"/>
                <a:gd name="T11" fmla="*/ 946 h 973"/>
                <a:gd name="T12" fmla="*/ 301 w 1079"/>
                <a:gd name="T13" fmla="*/ 944 h 973"/>
                <a:gd name="T14" fmla="*/ 393 w 1079"/>
                <a:gd name="T15" fmla="*/ 845 h 973"/>
                <a:gd name="T16" fmla="*/ 432 w 1079"/>
                <a:gd name="T17" fmla="*/ 554 h 973"/>
                <a:gd name="T18" fmla="*/ 210 w 1079"/>
                <a:gd name="T19" fmla="*/ 410 h 973"/>
                <a:gd name="T20" fmla="*/ 59 w 1079"/>
                <a:gd name="T21" fmla="*/ 348 h 973"/>
                <a:gd name="T22" fmla="*/ 72 w 1079"/>
                <a:gd name="T23" fmla="*/ 318 h 973"/>
                <a:gd name="T24" fmla="*/ 231 w 1079"/>
                <a:gd name="T25" fmla="*/ 388 h 973"/>
                <a:gd name="T26" fmla="*/ 377 w 1079"/>
                <a:gd name="T27" fmla="*/ 426 h 973"/>
                <a:gd name="T28" fmla="*/ 514 w 1079"/>
                <a:gd name="T29" fmla="*/ 426 h 973"/>
                <a:gd name="T30" fmla="*/ 327 w 1079"/>
                <a:gd name="T31" fmla="*/ 266 h 973"/>
                <a:gd name="T32" fmla="*/ 231 w 1079"/>
                <a:gd name="T33" fmla="*/ 151 h 973"/>
                <a:gd name="T34" fmla="*/ 390 w 1079"/>
                <a:gd name="T35" fmla="*/ 266 h 973"/>
                <a:gd name="T36" fmla="*/ 562 w 1079"/>
                <a:gd name="T37" fmla="*/ 378 h 973"/>
                <a:gd name="T38" fmla="*/ 584 w 1079"/>
                <a:gd name="T39" fmla="*/ 201 h 973"/>
                <a:gd name="T40" fmla="*/ 604 w 1079"/>
                <a:gd name="T41" fmla="*/ 71 h 973"/>
                <a:gd name="T42" fmla="*/ 642 w 1079"/>
                <a:gd name="T43" fmla="*/ 0 h 973"/>
                <a:gd name="T44" fmla="*/ 659 w 1079"/>
                <a:gd name="T45" fmla="*/ 168 h 973"/>
                <a:gd name="T46" fmla="*/ 724 w 1079"/>
                <a:gd name="T47" fmla="*/ 184 h 973"/>
                <a:gd name="T48" fmla="*/ 938 w 1079"/>
                <a:gd name="T49" fmla="*/ 139 h 973"/>
                <a:gd name="T50" fmla="*/ 869 w 1079"/>
                <a:gd name="T51" fmla="*/ 214 h 973"/>
                <a:gd name="T52" fmla="*/ 652 w 1079"/>
                <a:gd name="T53" fmla="*/ 292 h 973"/>
                <a:gd name="T54" fmla="*/ 652 w 1079"/>
                <a:gd name="T55" fmla="*/ 410 h 973"/>
                <a:gd name="T56" fmla="*/ 673 w 1079"/>
                <a:gd name="T57" fmla="*/ 420 h 973"/>
                <a:gd name="T58" fmla="*/ 859 w 1079"/>
                <a:gd name="T59" fmla="*/ 420 h 973"/>
                <a:gd name="T60" fmla="*/ 998 w 1079"/>
                <a:gd name="T61" fmla="*/ 404 h 973"/>
                <a:gd name="T62" fmla="*/ 1079 w 1079"/>
                <a:gd name="T63" fmla="*/ 420 h 973"/>
                <a:gd name="T64" fmla="*/ 908 w 1079"/>
                <a:gd name="T65" fmla="*/ 441 h 973"/>
                <a:gd name="T66" fmla="*/ 713 w 1079"/>
                <a:gd name="T67" fmla="*/ 474 h 9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79"/>
                <a:gd name="T103" fmla="*/ 0 h 973"/>
                <a:gd name="T104" fmla="*/ 1079 w 1079"/>
                <a:gd name="T105" fmla="*/ 973 h 9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79" h="973">
                  <a:moveTo>
                    <a:pt x="649" y="498"/>
                  </a:moveTo>
                  <a:lnTo>
                    <a:pt x="625" y="552"/>
                  </a:lnTo>
                  <a:lnTo>
                    <a:pt x="639" y="586"/>
                  </a:lnTo>
                  <a:lnTo>
                    <a:pt x="645" y="640"/>
                  </a:lnTo>
                  <a:lnTo>
                    <a:pt x="645" y="764"/>
                  </a:lnTo>
                  <a:lnTo>
                    <a:pt x="655" y="838"/>
                  </a:lnTo>
                  <a:lnTo>
                    <a:pt x="673" y="864"/>
                  </a:lnTo>
                  <a:lnTo>
                    <a:pt x="718" y="906"/>
                  </a:lnTo>
                  <a:lnTo>
                    <a:pt x="807" y="938"/>
                  </a:lnTo>
                  <a:lnTo>
                    <a:pt x="959" y="973"/>
                  </a:lnTo>
                  <a:lnTo>
                    <a:pt x="114" y="973"/>
                  </a:lnTo>
                  <a:lnTo>
                    <a:pt x="190" y="946"/>
                  </a:lnTo>
                  <a:lnTo>
                    <a:pt x="238" y="938"/>
                  </a:lnTo>
                  <a:lnTo>
                    <a:pt x="301" y="944"/>
                  </a:lnTo>
                  <a:lnTo>
                    <a:pt x="353" y="909"/>
                  </a:lnTo>
                  <a:lnTo>
                    <a:pt x="393" y="845"/>
                  </a:lnTo>
                  <a:lnTo>
                    <a:pt x="424" y="675"/>
                  </a:lnTo>
                  <a:lnTo>
                    <a:pt x="432" y="554"/>
                  </a:lnTo>
                  <a:lnTo>
                    <a:pt x="459" y="498"/>
                  </a:lnTo>
                  <a:lnTo>
                    <a:pt x="210" y="410"/>
                  </a:lnTo>
                  <a:lnTo>
                    <a:pt x="141" y="394"/>
                  </a:lnTo>
                  <a:lnTo>
                    <a:pt x="59" y="348"/>
                  </a:lnTo>
                  <a:lnTo>
                    <a:pt x="0" y="319"/>
                  </a:lnTo>
                  <a:lnTo>
                    <a:pt x="72" y="318"/>
                  </a:lnTo>
                  <a:lnTo>
                    <a:pt x="163" y="361"/>
                  </a:lnTo>
                  <a:lnTo>
                    <a:pt x="231" y="388"/>
                  </a:lnTo>
                  <a:lnTo>
                    <a:pt x="321" y="415"/>
                  </a:lnTo>
                  <a:lnTo>
                    <a:pt x="377" y="426"/>
                  </a:lnTo>
                  <a:lnTo>
                    <a:pt x="477" y="448"/>
                  </a:lnTo>
                  <a:lnTo>
                    <a:pt x="514" y="426"/>
                  </a:lnTo>
                  <a:lnTo>
                    <a:pt x="438" y="391"/>
                  </a:lnTo>
                  <a:lnTo>
                    <a:pt x="327" y="266"/>
                  </a:lnTo>
                  <a:lnTo>
                    <a:pt x="283" y="222"/>
                  </a:lnTo>
                  <a:lnTo>
                    <a:pt x="231" y="151"/>
                  </a:lnTo>
                  <a:lnTo>
                    <a:pt x="224" y="88"/>
                  </a:lnTo>
                  <a:lnTo>
                    <a:pt x="390" y="266"/>
                  </a:lnTo>
                  <a:lnTo>
                    <a:pt x="424" y="303"/>
                  </a:lnTo>
                  <a:lnTo>
                    <a:pt x="562" y="378"/>
                  </a:lnTo>
                  <a:lnTo>
                    <a:pt x="573" y="259"/>
                  </a:lnTo>
                  <a:lnTo>
                    <a:pt x="584" y="201"/>
                  </a:lnTo>
                  <a:lnTo>
                    <a:pt x="596" y="162"/>
                  </a:lnTo>
                  <a:lnTo>
                    <a:pt x="604" y="71"/>
                  </a:lnTo>
                  <a:lnTo>
                    <a:pt x="610" y="34"/>
                  </a:lnTo>
                  <a:lnTo>
                    <a:pt x="642" y="0"/>
                  </a:lnTo>
                  <a:lnTo>
                    <a:pt x="652" y="104"/>
                  </a:lnTo>
                  <a:lnTo>
                    <a:pt x="659" y="168"/>
                  </a:lnTo>
                  <a:lnTo>
                    <a:pt x="639" y="228"/>
                  </a:lnTo>
                  <a:lnTo>
                    <a:pt x="724" y="184"/>
                  </a:lnTo>
                  <a:lnTo>
                    <a:pt x="869" y="179"/>
                  </a:lnTo>
                  <a:lnTo>
                    <a:pt x="938" y="139"/>
                  </a:lnTo>
                  <a:lnTo>
                    <a:pt x="942" y="179"/>
                  </a:lnTo>
                  <a:lnTo>
                    <a:pt x="869" y="214"/>
                  </a:lnTo>
                  <a:lnTo>
                    <a:pt x="745" y="216"/>
                  </a:lnTo>
                  <a:lnTo>
                    <a:pt x="652" y="292"/>
                  </a:lnTo>
                  <a:lnTo>
                    <a:pt x="645" y="388"/>
                  </a:lnTo>
                  <a:lnTo>
                    <a:pt x="652" y="410"/>
                  </a:lnTo>
                  <a:lnTo>
                    <a:pt x="673" y="420"/>
                  </a:lnTo>
                  <a:lnTo>
                    <a:pt x="762" y="431"/>
                  </a:lnTo>
                  <a:lnTo>
                    <a:pt x="859" y="420"/>
                  </a:lnTo>
                  <a:lnTo>
                    <a:pt x="942" y="410"/>
                  </a:lnTo>
                  <a:lnTo>
                    <a:pt x="998" y="404"/>
                  </a:lnTo>
                  <a:lnTo>
                    <a:pt x="1066" y="399"/>
                  </a:lnTo>
                  <a:lnTo>
                    <a:pt x="1079" y="420"/>
                  </a:lnTo>
                  <a:lnTo>
                    <a:pt x="1003" y="426"/>
                  </a:lnTo>
                  <a:lnTo>
                    <a:pt x="908" y="441"/>
                  </a:lnTo>
                  <a:lnTo>
                    <a:pt x="810" y="458"/>
                  </a:lnTo>
                  <a:lnTo>
                    <a:pt x="713" y="474"/>
                  </a:lnTo>
                  <a:lnTo>
                    <a:pt x="649" y="498"/>
                  </a:lnTo>
                  <a:close/>
                </a:path>
              </a:pathLst>
            </a:custGeom>
            <a:solidFill>
              <a:srgbClr val="008080"/>
            </a:solidFill>
            <a:ln w="0">
              <a:solidFill>
                <a:srgbClr val="800000"/>
              </a:solidFill>
              <a:round/>
              <a:headEnd/>
              <a:tailEnd/>
            </a:ln>
          </p:spPr>
          <p:txBody>
            <a:bodyPr/>
            <a:lstStyle/>
            <a:p>
              <a:endParaRPr lang="ru-RU"/>
            </a:p>
          </p:txBody>
        </p:sp>
        <p:sp>
          <p:nvSpPr>
            <p:cNvPr id="26293" name="Freeform 97"/>
            <p:cNvSpPr>
              <a:spLocks/>
            </p:cNvSpPr>
            <p:nvPr/>
          </p:nvSpPr>
          <p:spPr bwMode="auto">
            <a:xfrm>
              <a:off x="495" y="1989"/>
              <a:ext cx="1761" cy="2242"/>
            </a:xfrm>
            <a:custGeom>
              <a:avLst/>
              <a:gdLst>
                <a:gd name="T0" fmla="*/ 0 w 5284"/>
                <a:gd name="T1" fmla="*/ 1223 h 6728"/>
                <a:gd name="T2" fmla="*/ 40 w 5284"/>
                <a:gd name="T3" fmla="*/ 1169 h 6728"/>
                <a:gd name="T4" fmla="*/ 154 w 5284"/>
                <a:gd name="T5" fmla="*/ 1031 h 6728"/>
                <a:gd name="T6" fmla="*/ 336 w 5284"/>
                <a:gd name="T7" fmla="*/ 844 h 6728"/>
                <a:gd name="T8" fmla="*/ 450 w 5284"/>
                <a:gd name="T9" fmla="*/ 743 h 6728"/>
                <a:gd name="T10" fmla="*/ 580 w 5284"/>
                <a:gd name="T11" fmla="*/ 643 h 6728"/>
                <a:gd name="T12" fmla="*/ 744 w 5284"/>
                <a:gd name="T13" fmla="*/ 528 h 6728"/>
                <a:gd name="T14" fmla="*/ 852 w 5284"/>
                <a:gd name="T15" fmla="*/ 467 h 6728"/>
                <a:gd name="T16" fmla="*/ 968 w 5284"/>
                <a:gd name="T17" fmla="*/ 422 h 6728"/>
                <a:gd name="T18" fmla="*/ 1159 w 5284"/>
                <a:gd name="T19" fmla="*/ 353 h 6728"/>
                <a:gd name="T20" fmla="*/ 1508 w 5284"/>
                <a:gd name="T21" fmla="*/ 223 h 6728"/>
                <a:gd name="T22" fmla="*/ 1725 w 5284"/>
                <a:gd name="T23" fmla="*/ 153 h 6728"/>
                <a:gd name="T24" fmla="*/ 1949 w 5284"/>
                <a:gd name="T25" fmla="*/ 110 h 6728"/>
                <a:gd name="T26" fmla="*/ 2317 w 5284"/>
                <a:gd name="T27" fmla="*/ 64 h 6728"/>
                <a:gd name="T28" fmla="*/ 2584 w 5284"/>
                <a:gd name="T29" fmla="*/ 39 h 6728"/>
                <a:gd name="T30" fmla="*/ 2749 w 5284"/>
                <a:gd name="T31" fmla="*/ 42 h 6728"/>
                <a:gd name="T32" fmla="*/ 2913 w 5284"/>
                <a:gd name="T33" fmla="*/ 55 h 6728"/>
                <a:gd name="T34" fmla="*/ 3186 w 5284"/>
                <a:gd name="T35" fmla="*/ 64 h 6728"/>
                <a:gd name="T36" fmla="*/ 3395 w 5284"/>
                <a:gd name="T37" fmla="*/ 57 h 6728"/>
                <a:gd name="T38" fmla="*/ 3552 w 5284"/>
                <a:gd name="T39" fmla="*/ 43 h 6728"/>
                <a:gd name="T40" fmla="*/ 3778 w 5284"/>
                <a:gd name="T41" fmla="*/ 10 h 6728"/>
                <a:gd name="T42" fmla="*/ 3881 w 5284"/>
                <a:gd name="T43" fmla="*/ 0 h 6728"/>
                <a:gd name="T44" fmla="*/ 3998 w 5284"/>
                <a:gd name="T45" fmla="*/ 3 h 6728"/>
                <a:gd name="T46" fmla="*/ 4147 w 5284"/>
                <a:gd name="T47" fmla="*/ 22 h 6728"/>
                <a:gd name="T48" fmla="*/ 4346 w 5284"/>
                <a:gd name="T49" fmla="*/ 64 h 6728"/>
                <a:gd name="T50" fmla="*/ 4461 w 5284"/>
                <a:gd name="T51" fmla="*/ 96 h 6728"/>
                <a:gd name="T52" fmla="*/ 4555 w 5284"/>
                <a:gd name="T53" fmla="*/ 131 h 6728"/>
                <a:gd name="T54" fmla="*/ 4701 w 5284"/>
                <a:gd name="T55" fmla="*/ 209 h 6728"/>
                <a:gd name="T56" fmla="*/ 4814 w 5284"/>
                <a:gd name="T57" fmla="*/ 285 h 6728"/>
                <a:gd name="T58" fmla="*/ 4925 w 5284"/>
                <a:gd name="T59" fmla="*/ 353 h 6728"/>
                <a:gd name="T60" fmla="*/ 4992 w 5284"/>
                <a:gd name="T61" fmla="*/ 463 h 6728"/>
                <a:gd name="T62" fmla="*/ 5069 w 5284"/>
                <a:gd name="T63" fmla="*/ 576 h 6728"/>
                <a:gd name="T64" fmla="*/ 5147 w 5284"/>
                <a:gd name="T65" fmla="*/ 722 h 6728"/>
                <a:gd name="T66" fmla="*/ 5182 w 5284"/>
                <a:gd name="T67" fmla="*/ 817 h 6728"/>
                <a:gd name="T68" fmla="*/ 5215 w 5284"/>
                <a:gd name="T69" fmla="*/ 933 h 6728"/>
                <a:gd name="T70" fmla="*/ 5260 w 5284"/>
                <a:gd name="T71" fmla="*/ 1113 h 6728"/>
                <a:gd name="T72" fmla="*/ 5284 w 5284"/>
                <a:gd name="T73" fmla="*/ 1234 h 6728"/>
                <a:gd name="T74" fmla="*/ 5272 w 5284"/>
                <a:gd name="T75" fmla="*/ 1349 h 6728"/>
                <a:gd name="T76" fmla="*/ 5215 w 5284"/>
                <a:gd name="T77" fmla="*/ 1512 h 6728"/>
                <a:gd name="T78" fmla="*/ 5156 w 5284"/>
                <a:gd name="T79" fmla="*/ 1634 h 6728"/>
                <a:gd name="T80" fmla="*/ 5096 w 5284"/>
                <a:gd name="T81" fmla="*/ 1717 h 6728"/>
                <a:gd name="T82" fmla="*/ 5036 w 5284"/>
                <a:gd name="T83" fmla="*/ 1774 h 6728"/>
                <a:gd name="T84" fmla="*/ 4971 w 5284"/>
                <a:gd name="T85" fmla="*/ 1816 h 6728"/>
                <a:gd name="T86" fmla="*/ 4823 w 5284"/>
                <a:gd name="T87" fmla="*/ 1909 h 6728"/>
                <a:gd name="T88" fmla="*/ 4735 w 5284"/>
                <a:gd name="T89" fmla="*/ 1982 h 6728"/>
                <a:gd name="T90" fmla="*/ 4635 w 5284"/>
                <a:gd name="T91" fmla="*/ 2092 h 6728"/>
                <a:gd name="T92" fmla="*/ 4426 w 5284"/>
                <a:gd name="T93" fmla="*/ 2343 h 6728"/>
                <a:gd name="T94" fmla="*/ 4303 w 5284"/>
                <a:gd name="T95" fmla="*/ 2501 h 6728"/>
                <a:gd name="T96" fmla="*/ 4201 w 5284"/>
                <a:gd name="T97" fmla="*/ 2671 h 6728"/>
                <a:gd name="T98" fmla="*/ 4056 w 5284"/>
                <a:gd name="T99" fmla="*/ 2962 h 6728"/>
                <a:gd name="T100" fmla="*/ 3936 w 5284"/>
                <a:gd name="T101" fmla="*/ 3219 h 6728"/>
                <a:gd name="T102" fmla="*/ 3876 w 5284"/>
                <a:gd name="T103" fmla="*/ 3382 h 6728"/>
                <a:gd name="T104" fmla="*/ 3835 w 5284"/>
                <a:gd name="T105" fmla="*/ 3553 h 6728"/>
                <a:gd name="T106" fmla="*/ 3767 w 5284"/>
                <a:gd name="T107" fmla="*/ 3831 h 6728"/>
                <a:gd name="T108" fmla="*/ 3655 w 5284"/>
                <a:gd name="T109" fmla="*/ 4277 h 6728"/>
                <a:gd name="T110" fmla="*/ 3602 w 5284"/>
                <a:gd name="T111" fmla="*/ 4550 h 6728"/>
                <a:gd name="T112" fmla="*/ 3559 w 5284"/>
                <a:gd name="T113" fmla="*/ 4826 h 6728"/>
                <a:gd name="T114" fmla="*/ 3525 w 5284"/>
                <a:gd name="T115" fmla="*/ 5020 h 6728"/>
                <a:gd name="T116" fmla="*/ 3476 w 5284"/>
                <a:gd name="T117" fmla="*/ 5280 h 6728"/>
                <a:gd name="T118" fmla="*/ 3270 w 5284"/>
                <a:gd name="T119" fmla="*/ 6303 h 6728"/>
                <a:gd name="T120" fmla="*/ 3186 w 5284"/>
                <a:gd name="T121" fmla="*/ 6728 h 672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84"/>
                <a:gd name="T184" fmla="*/ 0 h 6728"/>
                <a:gd name="T185" fmla="*/ 5284 w 5284"/>
                <a:gd name="T186" fmla="*/ 6728 h 672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84" h="6728">
                  <a:moveTo>
                    <a:pt x="0" y="1223"/>
                  </a:moveTo>
                  <a:lnTo>
                    <a:pt x="40" y="1169"/>
                  </a:lnTo>
                  <a:lnTo>
                    <a:pt x="154" y="1031"/>
                  </a:lnTo>
                  <a:lnTo>
                    <a:pt x="336" y="844"/>
                  </a:lnTo>
                  <a:lnTo>
                    <a:pt x="450" y="743"/>
                  </a:lnTo>
                  <a:lnTo>
                    <a:pt x="580" y="643"/>
                  </a:lnTo>
                  <a:lnTo>
                    <a:pt x="744" y="528"/>
                  </a:lnTo>
                  <a:lnTo>
                    <a:pt x="852" y="467"/>
                  </a:lnTo>
                  <a:lnTo>
                    <a:pt x="968" y="422"/>
                  </a:lnTo>
                  <a:lnTo>
                    <a:pt x="1159" y="353"/>
                  </a:lnTo>
                  <a:lnTo>
                    <a:pt x="1508" y="223"/>
                  </a:lnTo>
                  <a:lnTo>
                    <a:pt x="1725" y="153"/>
                  </a:lnTo>
                  <a:lnTo>
                    <a:pt x="1949" y="110"/>
                  </a:lnTo>
                  <a:lnTo>
                    <a:pt x="2317" y="64"/>
                  </a:lnTo>
                  <a:lnTo>
                    <a:pt x="2584" y="39"/>
                  </a:lnTo>
                  <a:lnTo>
                    <a:pt x="2749" y="42"/>
                  </a:lnTo>
                  <a:lnTo>
                    <a:pt x="2913" y="55"/>
                  </a:lnTo>
                  <a:lnTo>
                    <a:pt x="3186" y="64"/>
                  </a:lnTo>
                  <a:lnTo>
                    <a:pt x="3395" y="57"/>
                  </a:lnTo>
                  <a:lnTo>
                    <a:pt x="3552" y="43"/>
                  </a:lnTo>
                  <a:lnTo>
                    <a:pt x="3778" y="10"/>
                  </a:lnTo>
                  <a:lnTo>
                    <a:pt x="3881" y="0"/>
                  </a:lnTo>
                  <a:lnTo>
                    <a:pt x="3998" y="3"/>
                  </a:lnTo>
                  <a:lnTo>
                    <a:pt x="4147" y="22"/>
                  </a:lnTo>
                  <a:lnTo>
                    <a:pt x="4346" y="64"/>
                  </a:lnTo>
                  <a:lnTo>
                    <a:pt x="4461" y="96"/>
                  </a:lnTo>
                  <a:lnTo>
                    <a:pt x="4555" y="131"/>
                  </a:lnTo>
                  <a:lnTo>
                    <a:pt x="4701" y="209"/>
                  </a:lnTo>
                  <a:lnTo>
                    <a:pt x="4814" y="285"/>
                  </a:lnTo>
                  <a:lnTo>
                    <a:pt x="4925" y="353"/>
                  </a:lnTo>
                  <a:lnTo>
                    <a:pt x="4992" y="463"/>
                  </a:lnTo>
                  <a:lnTo>
                    <a:pt x="5069" y="576"/>
                  </a:lnTo>
                  <a:lnTo>
                    <a:pt x="5147" y="722"/>
                  </a:lnTo>
                  <a:lnTo>
                    <a:pt x="5182" y="817"/>
                  </a:lnTo>
                  <a:lnTo>
                    <a:pt x="5215" y="933"/>
                  </a:lnTo>
                  <a:lnTo>
                    <a:pt x="5260" y="1113"/>
                  </a:lnTo>
                  <a:lnTo>
                    <a:pt x="5284" y="1234"/>
                  </a:lnTo>
                  <a:lnTo>
                    <a:pt x="5272" y="1349"/>
                  </a:lnTo>
                  <a:lnTo>
                    <a:pt x="5215" y="1512"/>
                  </a:lnTo>
                  <a:lnTo>
                    <a:pt x="5156" y="1634"/>
                  </a:lnTo>
                  <a:lnTo>
                    <a:pt x="5096" y="1717"/>
                  </a:lnTo>
                  <a:lnTo>
                    <a:pt x="5036" y="1774"/>
                  </a:lnTo>
                  <a:lnTo>
                    <a:pt x="4971" y="1816"/>
                  </a:lnTo>
                  <a:lnTo>
                    <a:pt x="4823" y="1909"/>
                  </a:lnTo>
                  <a:lnTo>
                    <a:pt x="4735" y="1982"/>
                  </a:lnTo>
                  <a:lnTo>
                    <a:pt x="4635" y="2092"/>
                  </a:lnTo>
                  <a:lnTo>
                    <a:pt x="4426" y="2343"/>
                  </a:lnTo>
                  <a:lnTo>
                    <a:pt x="4303" y="2501"/>
                  </a:lnTo>
                  <a:lnTo>
                    <a:pt x="4201" y="2671"/>
                  </a:lnTo>
                  <a:lnTo>
                    <a:pt x="4056" y="2962"/>
                  </a:lnTo>
                  <a:lnTo>
                    <a:pt x="3936" y="3219"/>
                  </a:lnTo>
                  <a:lnTo>
                    <a:pt x="3876" y="3382"/>
                  </a:lnTo>
                  <a:lnTo>
                    <a:pt x="3835" y="3553"/>
                  </a:lnTo>
                  <a:lnTo>
                    <a:pt x="3767" y="3831"/>
                  </a:lnTo>
                  <a:lnTo>
                    <a:pt x="3655" y="4277"/>
                  </a:lnTo>
                  <a:lnTo>
                    <a:pt x="3602" y="4550"/>
                  </a:lnTo>
                  <a:lnTo>
                    <a:pt x="3559" y="4826"/>
                  </a:lnTo>
                  <a:lnTo>
                    <a:pt x="3525" y="5020"/>
                  </a:lnTo>
                  <a:lnTo>
                    <a:pt x="3476" y="5280"/>
                  </a:lnTo>
                  <a:lnTo>
                    <a:pt x="3270" y="6303"/>
                  </a:lnTo>
                  <a:lnTo>
                    <a:pt x="3186" y="6728"/>
                  </a:lnTo>
                </a:path>
              </a:pathLst>
            </a:custGeom>
            <a:noFill/>
            <a:ln w="44450">
              <a:solidFill>
                <a:srgbClr val="000000"/>
              </a:solidFill>
              <a:round/>
              <a:headEnd/>
              <a:tailEnd/>
            </a:ln>
          </p:spPr>
          <p:txBody>
            <a:bodyPr/>
            <a:lstStyle/>
            <a:p>
              <a:endParaRPr lang="ru-RU"/>
            </a:p>
          </p:txBody>
        </p:sp>
        <p:sp>
          <p:nvSpPr>
            <p:cNvPr id="26294" name="Freeform 98"/>
            <p:cNvSpPr>
              <a:spLocks/>
            </p:cNvSpPr>
            <p:nvPr/>
          </p:nvSpPr>
          <p:spPr bwMode="auto">
            <a:xfrm>
              <a:off x="2136" y="2106"/>
              <a:ext cx="3187" cy="773"/>
            </a:xfrm>
            <a:custGeom>
              <a:avLst/>
              <a:gdLst>
                <a:gd name="T0" fmla="*/ 0 w 9559"/>
                <a:gd name="T1" fmla="*/ 0 h 2318"/>
                <a:gd name="T2" fmla="*/ 166 w 9559"/>
                <a:gd name="T3" fmla="*/ 94 h 2318"/>
                <a:gd name="T4" fmla="*/ 349 w 9559"/>
                <a:gd name="T5" fmla="*/ 187 h 2318"/>
                <a:gd name="T6" fmla="*/ 579 w 9559"/>
                <a:gd name="T7" fmla="*/ 290 h 2318"/>
                <a:gd name="T8" fmla="*/ 842 w 9559"/>
                <a:gd name="T9" fmla="*/ 405 h 2318"/>
                <a:gd name="T10" fmla="*/ 1004 w 9559"/>
                <a:gd name="T11" fmla="*/ 478 h 2318"/>
                <a:gd name="T12" fmla="*/ 1170 w 9559"/>
                <a:gd name="T13" fmla="*/ 528 h 2318"/>
                <a:gd name="T14" fmla="*/ 1448 w 9559"/>
                <a:gd name="T15" fmla="*/ 580 h 2318"/>
                <a:gd name="T16" fmla="*/ 1803 w 9559"/>
                <a:gd name="T17" fmla="*/ 636 h 2318"/>
                <a:gd name="T18" fmla="*/ 2070 w 9559"/>
                <a:gd name="T19" fmla="*/ 673 h 2318"/>
                <a:gd name="T20" fmla="*/ 2278 w 9559"/>
                <a:gd name="T21" fmla="*/ 693 h 2318"/>
                <a:gd name="T22" fmla="*/ 2458 w 9559"/>
                <a:gd name="T23" fmla="*/ 697 h 2318"/>
                <a:gd name="T24" fmla="*/ 2636 w 9559"/>
                <a:gd name="T25" fmla="*/ 686 h 2318"/>
                <a:gd name="T26" fmla="*/ 2847 w 9559"/>
                <a:gd name="T27" fmla="*/ 662 h 2318"/>
                <a:gd name="T28" fmla="*/ 3116 w 9559"/>
                <a:gd name="T29" fmla="*/ 626 h 2318"/>
                <a:gd name="T30" fmla="*/ 3476 w 9559"/>
                <a:gd name="T31" fmla="*/ 580 h 2318"/>
                <a:gd name="T32" fmla="*/ 3685 w 9559"/>
                <a:gd name="T33" fmla="*/ 547 h 2318"/>
                <a:gd name="T34" fmla="*/ 3839 w 9559"/>
                <a:gd name="T35" fmla="*/ 512 h 2318"/>
                <a:gd name="T36" fmla="*/ 3956 w 9559"/>
                <a:gd name="T37" fmla="*/ 475 h 2318"/>
                <a:gd name="T38" fmla="*/ 4055 w 9559"/>
                <a:gd name="T39" fmla="*/ 435 h 2318"/>
                <a:gd name="T40" fmla="*/ 4154 w 9559"/>
                <a:gd name="T41" fmla="*/ 396 h 2318"/>
                <a:gd name="T42" fmla="*/ 4270 w 9559"/>
                <a:gd name="T43" fmla="*/ 357 h 2318"/>
                <a:gd name="T44" fmla="*/ 4424 w 9559"/>
                <a:gd name="T45" fmla="*/ 322 h 2318"/>
                <a:gd name="T46" fmla="*/ 4634 w 9559"/>
                <a:gd name="T47" fmla="*/ 290 h 2318"/>
                <a:gd name="T48" fmla="*/ 4838 w 9559"/>
                <a:gd name="T49" fmla="*/ 267 h 2318"/>
                <a:gd name="T50" fmla="*/ 4991 w 9559"/>
                <a:gd name="T51" fmla="*/ 257 h 2318"/>
                <a:gd name="T52" fmla="*/ 5209 w 9559"/>
                <a:gd name="T53" fmla="*/ 261 h 2318"/>
                <a:gd name="T54" fmla="*/ 5430 w 9559"/>
                <a:gd name="T55" fmla="*/ 279 h 2318"/>
                <a:gd name="T56" fmla="*/ 5584 w 9559"/>
                <a:gd name="T57" fmla="*/ 287 h 2318"/>
                <a:gd name="T58" fmla="*/ 5793 w 9559"/>
                <a:gd name="T59" fmla="*/ 290 h 2318"/>
                <a:gd name="T60" fmla="*/ 6064 w 9559"/>
                <a:gd name="T61" fmla="*/ 281 h 2318"/>
                <a:gd name="T62" fmla="*/ 6229 w 9559"/>
                <a:gd name="T63" fmla="*/ 268 h 2318"/>
                <a:gd name="T64" fmla="*/ 6394 w 9559"/>
                <a:gd name="T65" fmla="*/ 265 h 2318"/>
                <a:gd name="T66" fmla="*/ 6663 w 9559"/>
                <a:gd name="T67" fmla="*/ 290 h 2318"/>
                <a:gd name="T68" fmla="*/ 7033 w 9559"/>
                <a:gd name="T69" fmla="*/ 332 h 2318"/>
                <a:gd name="T70" fmla="*/ 7262 w 9559"/>
                <a:gd name="T71" fmla="*/ 366 h 2318"/>
                <a:gd name="T72" fmla="*/ 7480 w 9559"/>
                <a:gd name="T73" fmla="*/ 435 h 2318"/>
                <a:gd name="T74" fmla="*/ 7821 w 9559"/>
                <a:gd name="T75" fmla="*/ 580 h 2318"/>
                <a:gd name="T76" fmla="*/ 8117 w 9559"/>
                <a:gd name="T77" fmla="*/ 713 h 2318"/>
                <a:gd name="T78" fmla="*/ 8295 w 9559"/>
                <a:gd name="T79" fmla="*/ 809 h 2318"/>
                <a:gd name="T80" fmla="*/ 8452 w 9559"/>
                <a:gd name="T81" fmla="*/ 936 h 2318"/>
                <a:gd name="T82" fmla="*/ 8690 w 9559"/>
                <a:gd name="T83" fmla="*/ 1159 h 2318"/>
                <a:gd name="T84" fmla="*/ 8891 w 9559"/>
                <a:gd name="T85" fmla="*/ 1364 h 2318"/>
                <a:gd name="T86" fmla="*/ 9066 w 9559"/>
                <a:gd name="T87" fmla="*/ 1568 h 2318"/>
                <a:gd name="T88" fmla="*/ 9216 w 9559"/>
                <a:gd name="T89" fmla="*/ 1763 h 2318"/>
                <a:gd name="T90" fmla="*/ 9338 w 9559"/>
                <a:gd name="T91" fmla="*/ 1941 h 2318"/>
                <a:gd name="T92" fmla="*/ 9434 w 9559"/>
                <a:gd name="T93" fmla="*/ 2093 h 2318"/>
                <a:gd name="T94" fmla="*/ 9503 w 9559"/>
                <a:gd name="T95" fmla="*/ 2213 h 2318"/>
                <a:gd name="T96" fmla="*/ 9559 w 9559"/>
                <a:gd name="T97" fmla="*/ 2318 h 23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559"/>
                <a:gd name="T148" fmla="*/ 0 h 2318"/>
                <a:gd name="T149" fmla="*/ 9559 w 9559"/>
                <a:gd name="T150" fmla="*/ 2318 h 231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559" h="2318">
                  <a:moveTo>
                    <a:pt x="0" y="0"/>
                  </a:moveTo>
                  <a:lnTo>
                    <a:pt x="166" y="94"/>
                  </a:lnTo>
                  <a:lnTo>
                    <a:pt x="349" y="187"/>
                  </a:lnTo>
                  <a:lnTo>
                    <a:pt x="579" y="290"/>
                  </a:lnTo>
                  <a:lnTo>
                    <a:pt x="842" y="405"/>
                  </a:lnTo>
                  <a:lnTo>
                    <a:pt x="1004" y="478"/>
                  </a:lnTo>
                  <a:lnTo>
                    <a:pt x="1170" y="528"/>
                  </a:lnTo>
                  <a:lnTo>
                    <a:pt x="1448" y="580"/>
                  </a:lnTo>
                  <a:lnTo>
                    <a:pt x="1803" y="636"/>
                  </a:lnTo>
                  <a:lnTo>
                    <a:pt x="2070" y="673"/>
                  </a:lnTo>
                  <a:lnTo>
                    <a:pt x="2278" y="693"/>
                  </a:lnTo>
                  <a:lnTo>
                    <a:pt x="2458" y="697"/>
                  </a:lnTo>
                  <a:lnTo>
                    <a:pt x="2636" y="686"/>
                  </a:lnTo>
                  <a:lnTo>
                    <a:pt x="2847" y="662"/>
                  </a:lnTo>
                  <a:lnTo>
                    <a:pt x="3116" y="626"/>
                  </a:lnTo>
                  <a:lnTo>
                    <a:pt x="3476" y="580"/>
                  </a:lnTo>
                  <a:lnTo>
                    <a:pt x="3685" y="547"/>
                  </a:lnTo>
                  <a:lnTo>
                    <a:pt x="3839" y="512"/>
                  </a:lnTo>
                  <a:lnTo>
                    <a:pt x="3956" y="475"/>
                  </a:lnTo>
                  <a:lnTo>
                    <a:pt x="4055" y="435"/>
                  </a:lnTo>
                  <a:lnTo>
                    <a:pt x="4154" y="396"/>
                  </a:lnTo>
                  <a:lnTo>
                    <a:pt x="4270" y="357"/>
                  </a:lnTo>
                  <a:lnTo>
                    <a:pt x="4424" y="322"/>
                  </a:lnTo>
                  <a:lnTo>
                    <a:pt x="4634" y="290"/>
                  </a:lnTo>
                  <a:lnTo>
                    <a:pt x="4838" y="267"/>
                  </a:lnTo>
                  <a:lnTo>
                    <a:pt x="4991" y="257"/>
                  </a:lnTo>
                  <a:lnTo>
                    <a:pt x="5209" y="261"/>
                  </a:lnTo>
                  <a:lnTo>
                    <a:pt x="5430" y="279"/>
                  </a:lnTo>
                  <a:lnTo>
                    <a:pt x="5584" y="287"/>
                  </a:lnTo>
                  <a:lnTo>
                    <a:pt x="5793" y="290"/>
                  </a:lnTo>
                  <a:lnTo>
                    <a:pt x="6064" y="281"/>
                  </a:lnTo>
                  <a:lnTo>
                    <a:pt x="6229" y="268"/>
                  </a:lnTo>
                  <a:lnTo>
                    <a:pt x="6394" y="265"/>
                  </a:lnTo>
                  <a:lnTo>
                    <a:pt x="6663" y="290"/>
                  </a:lnTo>
                  <a:lnTo>
                    <a:pt x="7033" y="332"/>
                  </a:lnTo>
                  <a:lnTo>
                    <a:pt x="7262" y="366"/>
                  </a:lnTo>
                  <a:lnTo>
                    <a:pt x="7480" y="435"/>
                  </a:lnTo>
                  <a:lnTo>
                    <a:pt x="7821" y="580"/>
                  </a:lnTo>
                  <a:lnTo>
                    <a:pt x="8117" y="713"/>
                  </a:lnTo>
                  <a:lnTo>
                    <a:pt x="8295" y="809"/>
                  </a:lnTo>
                  <a:lnTo>
                    <a:pt x="8452" y="936"/>
                  </a:lnTo>
                  <a:lnTo>
                    <a:pt x="8690" y="1159"/>
                  </a:lnTo>
                  <a:lnTo>
                    <a:pt x="8891" y="1364"/>
                  </a:lnTo>
                  <a:lnTo>
                    <a:pt x="9066" y="1568"/>
                  </a:lnTo>
                  <a:lnTo>
                    <a:pt x="9216" y="1763"/>
                  </a:lnTo>
                  <a:lnTo>
                    <a:pt x="9338" y="1941"/>
                  </a:lnTo>
                  <a:lnTo>
                    <a:pt x="9434" y="2093"/>
                  </a:lnTo>
                  <a:lnTo>
                    <a:pt x="9503" y="2213"/>
                  </a:lnTo>
                  <a:lnTo>
                    <a:pt x="9559" y="2318"/>
                  </a:lnTo>
                </a:path>
              </a:pathLst>
            </a:custGeom>
            <a:noFill/>
            <a:ln w="44450">
              <a:solidFill>
                <a:srgbClr val="000000"/>
              </a:solidFill>
              <a:round/>
              <a:headEnd/>
              <a:tailEnd/>
            </a:ln>
          </p:spPr>
          <p:txBody>
            <a:bodyPr/>
            <a:lstStyle/>
            <a:p>
              <a:endParaRPr lang="ru-RU"/>
            </a:p>
          </p:txBody>
        </p:sp>
        <p:sp>
          <p:nvSpPr>
            <p:cNvPr id="26295" name="Freeform 99"/>
            <p:cNvSpPr>
              <a:spLocks/>
            </p:cNvSpPr>
            <p:nvPr/>
          </p:nvSpPr>
          <p:spPr bwMode="auto">
            <a:xfrm>
              <a:off x="3778" y="754"/>
              <a:ext cx="1545" cy="1449"/>
            </a:xfrm>
            <a:custGeom>
              <a:avLst/>
              <a:gdLst>
                <a:gd name="T0" fmla="*/ 0 w 4635"/>
                <a:gd name="T1" fmla="*/ 4346 h 4346"/>
                <a:gd name="T2" fmla="*/ 49 w 4635"/>
                <a:gd name="T3" fmla="*/ 4330 h 4346"/>
                <a:gd name="T4" fmla="*/ 182 w 4635"/>
                <a:gd name="T5" fmla="*/ 4278 h 4346"/>
                <a:gd name="T6" fmla="*/ 367 w 4635"/>
                <a:gd name="T7" fmla="*/ 4188 h 4346"/>
                <a:gd name="T8" fmla="*/ 579 w 4635"/>
                <a:gd name="T9" fmla="*/ 4056 h 4346"/>
                <a:gd name="T10" fmla="*/ 781 w 4635"/>
                <a:gd name="T11" fmla="*/ 3903 h 4346"/>
                <a:gd name="T12" fmla="*/ 894 w 4635"/>
                <a:gd name="T13" fmla="*/ 3795 h 4346"/>
                <a:gd name="T14" fmla="*/ 994 w 4635"/>
                <a:gd name="T15" fmla="*/ 3673 h 4346"/>
                <a:gd name="T16" fmla="*/ 1158 w 4635"/>
                <a:gd name="T17" fmla="*/ 3477 h 4346"/>
                <a:gd name="T18" fmla="*/ 1321 w 4635"/>
                <a:gd name="T19" fmla="*/ 3274 h 4346"/>
                <a:gd name="T20" fmla="*/ 1430 w 4635"/>
                <a:gd name="T21" fmla="*/ 3110 h 4346"/>
                <a:gd name="T22" fmla="*/ 1505 w 4635"/>
                <a:gd name="T23" fmla="*/ 2975 h 4346"/>
                <a:gd name="T24" fmla="*/ 1565 w 4635"/>
                <a:gd name="T25" fmla="*/ 2858 h 4346"/>
                <a:gd name="T26" fmla="*/ 1628 w 4635"/>
                <a:gd name="T27" fmla="*/ 2744 h 4346"/>
                <a:gd name="T28" fmla="*/ 1713 w 4635"/>
                <a:gd name="T29" fmla="*/ 2624 h 4346"/>
                <a:gd name="T30" fmla="*/ 1841 w 4635"/>
                <a:gd name="T31" fmla="*/ 2486 h 4346"/>
                <a:gd name="T32" fmla="*/ 2028 w 4635"/>
                <a:gd name="T33" fmla="*/ 2318 h 4346"/>
                <a:gd name="T34" fmla="*/ 2207 w 4635"/>
                <a:gd name="T35" fmla="*/ 2182 h 4346"/>
                <a:gd name="T36" fmla="*/ 2353 w 4635"/>
                <a:gd name="T37" fmla="*/ 2098 h 4346"/>
                <a:gd name="T38" fmla="*/ 2478 w 4635"/>
                <a:gd name="T39" fmla="*/ 2047 h 4346"/>
                <a:gd name="T40" fmla="*/ 2592 w 4635"/>
                <a:gd name="T41" fmla="*/ 2016 h 4346"/>
                <a:gd name="T42" fmla="*/ 2708 w 4635"/>
                <a:gd name="T43" fmla="*/ 1986 h 4346"/>
                <a:gd name="T44" fmla="*/ 2838 w 4635"/>
                <a:gd name="T45" fmla="*/ 1941 h 4346"/>
                <a:gd name="T46" fmla="*/ 2994 w 4635"/>
                <a:gd name="T47" fmla="*/ 1864 h 4346"/>
                <a:gd name="T48" fmla="*/ 3187 w 4635"/>
                <a:gd name="T49" fmla="*/ 1739 h 4346"/>
                <a:gd name="T50" fmla="*/ 3491 w 4635"/>
                <a:gd name="T51" fmla="*/ 1510 h 4346"/>
                <a:gd name="T52" fmla="*/ 3664 w 4635"/>
                <a:gd name="T53" fmla="*/ 1353 h 4346"/>
                <a:gd name="T54" fmla="*/ 3814 w 4635"/>
                <a:gd name="T55" fmla="*/ 1170 h 4346"/>
                <a:gd name="T56" fmla="*/ 4056 w 4635"/>
                <a:gd name="T57" fmla="*/ 869 h 4346"/>
                <a:gd name="T58" fmla="*/ 4184 w 4635"/>
                <a:gd name="T59" fmla="*/ 704 h 4346"/>
                <a:gd name="T60" fmla="*/ 4299 w 4635"/>
                <a:gd name="T61" fmla="*/ 546 h 4346"/>
                <a:gd name="T62" fmla="*/ 4481 w 4635"/>
                <a:gd name="T63" fmla="*/ 268 h 4346"/>
                <a:gd name="T64" fmla="*/ 4595 w 4635"/>
                <a:gd name="T65" fmla="*/ 73 h 4346"/>
                <a:gd name="T66" fmla="*/ 4635 w 4635"/>
                <a:gd name="T67" fmla="*/ 0 h 43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635"/>
                <a:gd name="T103" fmla="*/ 0 h 4346"/>
                <a:gd name="T104" fmla="*/ 4635 w 4635"/>
                <a:gd name="T105" fmla="*/ 4346 h 434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635" h="4346">
                  <a:moveTo>
                    <a:pt x="0" y="4346"/>
                  </a:moveTo>
                  <a:lnTo>
                    <a:pt x="49" y="4330"/>
                  </a:lnTo>
                  <a:lnTo>
                    <a:pt x="182" y="4278"/>
                  </a:lnTo>
                  <a:lnTo>
                    <a:pt x="367" y="4188"/>
                  </a:lnTo>
                  <a:lnTo>
                    <a:pt x="579" y="4056"/>
                  </a:lnTo>
                  <a:lnTo>
                    <a:pt x="781" y="3903"/>
                  </a:lnTo>
                  <a:lnTo>
                    <a:pt x="894" y="3795"/>
                  </a:lnTo>
                  <a:lnTo>
                    <a:pt x="994" y="3673"/>
                  </a:lnTo>
                  <a:lnTo>
                    <a:pt x="1158" y="3477"/>
                  </a:lnTo>
                  <a:lnTo>
                    <a:pt x="1321" y="3274"/>
                  </a:lnTo>
                  <a:lnTo>
                    <a:pt x="1430" y="3110"/>
                  </a:lnTo>
                  <a:lnTo>
                    <a:pt x="1505" y="2975"/>
                  </a:lnTo>
                  <a:lnTo>
                    <a:pt x="1565" y="2858"/>
                  </a:lnTo>
                  <a:lnTo>
                    <a:pt x="1628" y="2744"/>
                  </a:lnTo>
                  <a:lnTo>
                    <a:pt x="1713" y="2624"/>
                  </a:lnTo>
                  <a:lnTo>
                    <a:pt x="1841" y="2486"/>
                  </a:lnTo>
                  <a:lnTo>
                    <a:pt x="2028" y="2318"/>
                  </a:lnTo>
                  <a:lnTo>
                    <a:pt x="2207" y="2182"/>
                  </a:lnTo>
                  <a:lnTo>
                    <a:pt x="2353" y="2098"/>
                  </a:lnTo>
                  <a:lnTo>
                    <a:pt x="2478" y="2047"/>
                  </a:lnTo>
                  <a:lnTo>
                    <a:pt x="2592" y="2016"/>
                  </a:lnTo>
                  <a:lnTo>
                    <a:pt x="2708" y="1986"/>
                  </a:lnTo>
                  <a:lnTo>
                    <a:pt x="2838" y="1941"/>
                  </a:lnTo>
                  <a:lnTo>
                    <a:pt x="2994" y="1864"/>
                  </a:lnTo>
                  <a:lnTo>
                    <a:pt x="3187" y="1739"/>
                  </a:lnTo>
                  <a:lnTo>
                    <a:pt x="3491" y="1510"/>
                  </a:lnTo>
                  <a:lnTo>
                    <a:pt x="3664" y="1353"/>
                  </a:lnTo>
                  <a:lnTo>
                    <a:pt x="3814" y="1170"/>
                  </a:lnTo>
                  <a:lnTo>
                    <a:pt x="4056" y="869"/>
                  </a:lnTo>
                  <a:lnTo>
                    <a:pt x="4184" y="704"/>
                  </a:lnTo>
                  <a:lnTo>
                    <a:pt x="4299" y="546"/>
                  </a:lnTo>
                  <a:lnTo>
                    <a:pt x="4481" y="268"/>
                  </a:lnTo>
                  <a:lnTo>
                    <a:pt x="4595" y="73"/>
                  </a:lnTo>
                  <a:lnTo>
                    <a:pt x="4635" y="0"/>
                  </a:lnTo>
                </a:path>
              </a:pathLst>
            </a:custGeom>
            <a:noFill/>
            <a:ln w="44450">
              <a:solidFill>
                <a:srgbClr val="000000"/>
              </a:solidFill>
              <a:round/>
              <a:headEnd/>
              <a:tailEnd/>
            </a:ln>
          </p:spPr>
          <p:txBody>
            <a:bodyPr/>
            <a:lstStyle/>
            <a:p>
              <a:endParaRPr lang="ru-RU"/>
            </a:p>
          </p:txBody>
        </p:sp>
        <p:sp>
          <p:nvSpPr>
            <p:cNvPr id="26296" name="Freeform 100"/>
            <p:cNvSpPr>
              <a:spLocks/>
            </p:cNvSpPr>
            <p:nvPr/>
          </p:nvSpPr>
          <p:spPr bwMode="auto">
            <a:xfrm>
              <a:off x="1461" y="870"/>
              <a:ext cx="511" cy="1142"/>
            </a:xfrm>
            <a:custGeom>
              <a:avLst/>
              <a:gdLst>
                <a:gd name="T0" fmla="*/ 579 w 1533"/>
                <a:gd name="T1" fmla="*/ 3426 h 3426"/>
                <a:gd name="T2" fmla="*/ 674 w 1533"/>
                <a:gd name="T3" fmla="*/ 3361 h 3426"/>
                <a:gd name="T4" fmla="*/ 768 w 1533"/>
                <a:gd name="T5" fmla="*/ 3284 h 3426"/>
                <a:gd name="T6" fmla="*/ 870 w 1533"/>
                <a:gd name="T7" fmla="*/ 3182 h 3426"/>
                <a:gd name="T8" fmla="*/ 984 w 1533"/>
                <a:gd name="T9" fmla="*/ 3042 h 3426"/>
                <a:gd name="T10" fmla="*/ 1045 w 1533"/>
                <a:gd name="T11" fmla="*/ 2950 h 3426"/>
                <a:gd name="T12" fmla="*/ 1090 w 1533"/>
                <a:gd name="T13" fmla="*/ 2852 h 3426"/>
                <a:gd name="T14" fmla="*/ 1159 w 1533"/>
                <a:gd name="T15" fmla="*/ 2692 h 3426"/>
                <a:gd name="T16" fmla="*/ 1289 w 1533"/>
                <a:gd name="T17" fmla="*/ 2396 h 3426"/>
                <a:gd name="T18" fmla="*/ 1359 w 1533"/>
                <a:gd name="T19" fmla="*/ 2213 h 3426"/>
                <a:gd name="T20" fmla="*/ 1402 w 1533"/>
                <a:gd name="T21" fmla="*/ 2024 h 3426"/>
                <a:gd name="T22" fmla="*/ 1449 w 1533"/>
                <a:gd name="T23" fmla="*/ 1713 h 3426"/>
                <a:gd name="T24" fmla="*/ 1472 w 1533"/>
                <a:gd name="T25" fmla="*/ 1581 h 3426"/>
                <a:gd name="T26" fmla="*/ 1497 w 1533"/>
                <a:gd name="T27" fmla="*/ 1478 h 3426"/>
                <a:gd name="T28" fmla="*/ 1533 w 1533"/>
                <a:gd name="T29" fmla="*/ 1327 h 3426"/>
                <a:gd name="T30" fmla="*/ 1528 w 1533"/>
                <a:gd name="T31" fmla="*/ 1184 h 3426"/>
                <a:gd name="T32" fmla="*/ 1499 w 1533"/>
                <a:gd name="T33" fmla="*/ 1093 h 3426"/>
                <a:gd name="T34" fmla="*/ 1449 w 1533"/>
                <a:gd name="T35" fmla="*/ 979 h 3426"/>
                <a:gd name="T36" fmla="*/ 1392 w 1533"/>
                <a:gd name="T37" fmla="*/ 874 h 3426"/>
                <a:gd name="T38" fmla="*/ 1339 w 1533"/>
                <a:gd name="T39" fmla="*/ 799 h 3426"/>
                <a:gd name="T40" fmla="*/ 1230 w 1533"/>
                <a:gd name="T41" fmla="*/ 703 h 3426"/>
                <a:gd name="T42" fmla="*/ 1084 w 1533"/>
                <a:gd name="T43" fmla="*/ 622 h 3426"/>
                <a:gd name="T44" fmla="*/ 987 w 1533"/>
                <a:gd name="T45" fmla="*/ 566 h 3426"/>
                <a:gd name="T46" fmla="*/ 870 w 1533"/>
                <a:gd name="T47" fmla="*/ 490 h 3426"/>
                <a:gd name="T48" fmla="*/ 580 w 1533"/>
                <a:gd name="T49" fmla="*/ 303 h 3426"/>
                <a:gd name="T50" fmla="*/ 357 w 1533"/>
                <a:gd name="T51" fmla="*/ 180 h 3426"/>
                <a:gd name="T52" fmla="*/ 174 w 1533"/>
                <a:gd name="T53" fmla="*/ 90 h 3426"/>
                <a:gd name="T54" fmla="*/ 0 w 1533"/>
                <a:gd name="T55" fmla="*/ 0 h 342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533"/>
                <a:gd name="T85" fmla="*/ 0 h 3426"/>
                <a:gd name="T86" fmla="*/ 1533 w 1533"/>
                <a:gd name="T87" fmla="*/ 3426 h 342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533" h="3426">
                  <a:moveTo>
                    <a:pt x="579" y="3426"/>
                  </a:moveTo>
                  <a:lnTo>
                    <a:pt x="674" y="3361"/>
                  </a:lnTo>
                  <a:lnTo>
                    <a:pt x="768" y="3284"/>
                  </a:lnTo>
                  <a:lnTo>
                    <a:pt x="870" y="3182"/>
                  </a:lnTo>
                  <a:lnTo>
                    <a:pt x="984" y="3042"/>
                  </a:lnTo>
                  <a:lnTo>
                    <a:pt x="1045" y="2950"/>
                  </a:lnTo>
                  <a:lnTo>
                    <a:pt x="1090" y="2852"/>
                  </a:lnTo>
                  <a:lnTo>
                    <a:pt x="1159" y="2692"/>
                  </a:lnTo>
                  <a:lnTo>
                    <a:pt x="1289" y="2396"/>
                  </a:lnTo>
                  <a:lnTo>
                    <a:pt x="1359" y="2213"/>
                  </a:lnTo>
                  <a:lnTo>
                    <a:pt x="1402" y="2024"/>
                  </a:lnTo>
                  <a:lnTo>
                    <a:pt x="1449" y="1713"/>
                  </a:lnTo>
                  <a:lnTo>
                    <a:pt x="1472" y="1581"/>
                  </a:lnTo>
                  <a:lnTo>
                    <a:pt x="1497" y="1478"/>
                  </a:lnTo>
                  <a:lnTo>
                    <a:pt x="1533" y="1327"/>
                  </a:lnTo>
                  <a:lnTo>
                    <a:pt x="1528" y="1184"/>
                  </a:lnTo>
                  <a:lnTo>
                    <a:pt x="1499" y="1093"/>
                  </a:lnTo>
                  <a:lnTo>
                    <a:pt x="1449" y="979"/>
                  </a:lnTo>
                  <a:lnTo>
                    <a:pt x="1392" y="874"/>
                  </a:lnTo>
                  <a:lnTo>
                    <a:pt x="1339" y="799"/>
                  </a:lnTo>
                  <a:lnTo>
                    <a:pt x="1230" y="703"/>
                  </a:lnTo>
                  <a:lnTo>
                    <a:pt x="1084" y="622"/>
                  </a:lnTo>
                  <a:lnTo>
                    <a:pt x="987" y="566"/>
                  </a:lnTo>
                  <a:lnTo>
                    <a:pt x="870" y="490"/>
                  </a:lnTo>
                  <a:lnTo>
                    <a:pt x="580" y="303"/>
                  </a:lnTo>
                  <a:lnTo>
                    <a:pt x="357" y="180"/>
                  </a:lnTo>
                  <a:lnTo>
                    <a:pt x="174" y="90"/>
                  </a:lnTo>
                  <a:lnTo>
                    <a:pt x="0" y="0"/>
                  </a:lnTo>
                </a:path>
              </a:pathLst>
            </a:custGeom>
            <a:noFill/>
            <a:ln w="44450">
              <a:solidFill>
                <a:srgbClr val="000000"/>
              </a:solidFill>
              <a:round/>
              <a:headEnd/>
              <a:tailEnd/>
            </a:ln>
          </p:spPr>
          <p:txBody>
            <a:bodyPr/>
            <a:lstStyle/>
            <a:p>
              <a:endParaRPr lang="ru-RU"/>
            </a:p>
          </p:txBody>
        </p:sp>
        <p:sp>
          <p:nvSpPr>
            <p:cNvPr id="26297" name="Freeform 101"/>
            <p:cNvSpPr>
              <a:spLocks/>
            </p:cNvSpPr>
            <p:nvPr/>
          </p:nvSpPr>
          <p:spPr bwMode="auto">
            <a:xfrm>
              <a:off x="2099" y="1253"/>
              <a:ext cx="682" cy="217"/>
            </a:xfrm>
            <a:custGeom>
              <a:avLst/>
              <a:gdLst>
                <a:gd name="T0" fmla="*/ 1086 w 2046"/>
                <a:gd name="T1" fmla="*/ 73 h 652"/>
                <a:gd name="T2" fmla="*/ 1304 w 2046"/>
                <a:gd name="T3" fmla="*/ 73 h 652"/>
                <a:gd name="T4" fmla="*/ 1629 w 2046"/>
                <a:gd name="T5" fmla="*/ 0 h 652"/>
                <a:gd name="T6" fmla="*/ 1829 w 2046"/>
                <a:gd name="T7" fmla="*/ 127 h 652"/>
                <a:gd name="T8" fmla="*/ 2046 w 2046"/>
                <a:gd name="T9" fmla="*/ 254 h 652"/>
                <a:gd name="T10" fmla="*/ 1955 w 2046"/>
                <a:gd name="T11" fmla="*/ 471 h 652"/>
                <a:gd name="T12" fmla="*/ 1648 w 2046"/>
                <a:gd name="T13" fmla="*/ 526 h 652"/>
                <a:gd name="T14" fmla="*/ 1431 w 2046"/>
                <a:gd name="T15" fmla="*/ 652 h 652"/>
                <a:gd name="T16" fmla="*/ 1086 w 2046"/>
                <a:gd name="T17" fmla="*/ 652 h 652"/>
                <a:gd name="T18" fmla="*/ 942 w 2046"/>
                <a:gd name="T19" fmla="*/ 562 h 652"/>
                <a:gd name="T20" fmla="*/ 905 w 2046"/>
                <a:gd name="T21" fmla="*/ 562 h 652"/>
                <a:gd name="T22" fmla="*/ 652 w 2046"/>
                <a:gd name="T23" fmla="*/ 543 h 652"/>
                <a:gd name="T24" fmla="*/ 0 w 2046"/>
                <a:gd name="T25" fmla="*/ 435 h 652"/>
                <a:gd name="T26" fmla="*/ 217 w 2046"/>
                <a:gd name="T27" fmla="*/ 381 h 652"/>
                <a:gd name="T28" fmla="*/ 526 w 2046"/>
                <a:gd name="T29" fmla="*/ 362 h 652"/>
                <a:gd name="T30" fmla="*/ 942 w 2046"/>
                <a:gd name="T31" fmla="*/ 236 h 652"/>
                <a:gd name="T32" fmla="*/ 815 w 2046"/>
                <a:gd name="T33" fmla="*/ 217 h 652"/>
                <a:gd name="T34" fmla="*/ 815 w 2046"/>
                <a:gd name="T35" fmla="*/ 127 h 652"/>
                <a:gd name="T36" fmla="*/ 1050 w 2046"/>
                <a:gd name="T37" fmla="*/ 55 h 652"/>
                <a:gd name="T38" fmla="*/ 1105 w 2046"/>
                <a:gd name="T39" fmla="*/ 55 h 652"/>
                <a:gd name="T40" fmla="*/ 1177 w 2046"/>
                <a:gd name="T41" fmla="*/ 91 h 652"/>
                <a:gd name="T42" fmla="*/ 1177 w 2046"/>
                <a:gd name="T43" fmla="*/ 91 h 652"/>
                <a:gd name="T44" fmla="*/ 1177 w 2046"/>
                <a:gd name="T45" fmla="*/ 91 h 652"/>
                <a:gd name="T46" fmla="*/ 1177 w 2046"/>
                <a:gd name="T47" fmla="*/ 91 h 652"/>
                <a:gd name="T48" fmla="*/ 1177 w 2046"/>
                <a:gd name="T49" fmla="*/ 91 h 652"/>
                <a:gd name="T50" fmla="*/ 1086 w 2046"/>
                <a:gd name="T51" fmla="*/ 73 h 6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046"/>
                <a:gd name="T79" fmla="*/ 0 h 652"/>
                <a:gd name="T80" fmla="*/ 2046 w 2046"/>
                <a:gd name="T81" fmla="*/ 652 h 65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046" h="652">
                  <a:moveTo>
                    <a:pt x="1086" y="73"/>
                  </a:moveTo>
                  <a:lnTo>
                    <a:pt x="1304" y="73"/>
                  </a:lnTo>
                  <a:lnTo>
                    <a:pt x="1629" y="0"/>
                  </a:lnTo>
                  <a:lnTo>
                    <a:pt x="1829" y="127"/>
                  </a:lnTo>
                  <a:lnTo>
                    <a:pt x="2046" y="254"/>
                  </a:lnTo>
                  <a:lnTo>
                    <a:pt x="1955" y="471"/>
                  </a:lnTo>
                  <a:lnTo>
                    <a:pt x="1648" y="526"/>
                  </a:lnTo>
                  <a:lnTo>
                    <a:pt x="1431" y="652"/>
                  </a:lnTo>
                  <a:lnTo>
                    <a:pt x="1086" y="652"/>
                  </a:lnTo>
                  <a:lnTo>
                    <a:pt x="942" y="562"/>
                  </a:lnTo>
                  <a:lnTo>
                    <a:pt x="905" y="562"/>
                  </a:lnTo>
                  <a:lnTo>
                    <a:pt x="652" y="543"/>
                  </a:lnTo>
                  <a:lnTo>
                    <a:pt x="0" y="435"/>
                  </a:lnTo>
                  <a:lnTo>
                    <a:pt x="217" y="381"/>
                  </a:lnTo>
                  <a:lnTo>
                    <a:pt x="526" y="362"/>
                  </a:lnTo>
                  <a:lnTo>
                    <a:pt x="942" y="236"/>
                  </a:lnTo>
                  <a:lnTo>
                    <a:pt x="815" y="217"/>
                  </a:lnTo>
                  <a:lnTo>
                    <a:pt x="815" y="127"/>
                  </a:lnTo>
                  <a:lnTo>
                    <a:pt x="1050" y="55"/>
                  </a:lnTo>
                  <a:lnTo>
                    <a:pt x="1105" y="55"/>
                  </a:lnTo>
                  <a:lnTo>
                    <a:pt x="1177" y="91"/>
                  </a:lnTo>
                  <a:lnTo>
                    <a:pt x="1086" y="73"/>
                  </a:lnTo>
                  <a:close/>
                </a:path>
              </a:pathLst>
            </a:custGeom>
            <a:solidFill>
              <a:srgbClr val="0000C0"/>
            </a:solidFill>
            <a:ln w="0">
              <a:solidFill>
                <a:srgbClr val="000040"/>
              </a:solidFill>
              <a:round/>
              <a:headEnd/>
              <a:tailEnd/>
            </a:ln>
          </p:spPr>
          <p:txBody>
            <a:bodyPr/>
            <a:lstStyle/>
            <a:p>
              <a:endParaRPr lang="ru-RU"/>
            </a:p>
          </p:txBody>
        </p:sp>
        <p:sp>
          <p:nvSpPr>
            <p:cNvPr id="26298" name="Freeform 102"/>
            <p:cNvSpPr>
              <a:spLocks/>
            </p:cNvSpPr>
            <p:nvPr/>
          </p:nvSpPr>
          <p:spPr bwMode="auto">
            <a:xfrm>
              <a:off x="2758" y="1527"/>
              <a:ext cx="567" cy="217"/>
            </a:xfrm>
            <a:custGeom>
              <a:avLst/>
              <a:gdLst>
                <a:gd name="T0" fmla="*/ 580 w 1703"/>
                <a:gd name="T1" fmla="*/ 90 h 652"/>
                <a:gd name="T2" fmla="*/ 779 w 1703"/>
                <a:gd name="T3" fmla="*/ 73 h 652"/>
                <a:gd name="T4" fmla="*/ 1123 w 1703"/>
                <a:gd name="T5" fmla="*/ 0 h 652"/>
                <a:gd name="T6" fmla="*/ 1358 w 1703"/>
                <a:gd name="T7" fmla="*/ 36 h 652"/>
                <a:gd name="T8" fmla="*/ 1485 w 1703"/>
                <a:gd name="T9" fmla="*/ 254 h 652"/>
                <a:gd name="T10" fmla="*/ 1630 w 1703"/>
                <a:gd name="T11" fmla="*/ 435 h 652"/>
                <a:gd name="T12" fmla="*/ 1703 w 1703"/>
                <a:gd name="T13" fmla="*/ 525 h 652"/>
                <a:gd name="T14" fmla="*/ 1177 w 1703"/>
                <a:gd name="T15" fmla="*/ 580 h 652"/>
                <a:gd name="T16" fmla="*/ 996 w 1703"/>
                <a:gd name="T17" fmla="*/ 652 h 652"/>
                <a:gd name="T18" fmla="*/ 580 w 1703"/>
                <a:gd name="T19" fmla="*/ 561 h 652"/>
                <a:gd name="T20" fmla="*/ 272 w 1703"/>
                <a:gd name="T21" fmla="*/ 488 h 652"/>
                <a:gd name="T22" fmla="*/ 0 w 1703"/>
                <a:gd name="T23" fmla="*/ 362 h 652"/>
                <a:gd name="T24" fmla="*/ 145 w 1703"/>
                <a:gd name="T25" fmla="*/ 290 h 652"/>
                <a:gd name="T26" fmla="*/ 434 w 1703"/>
                <a:gd name="T27" fmla="*/ 217 h 652"/>
                <a:gd name="T28" fmla="*/ 562 w 1703"/>
                <a:gd name="T29" fmla="*/ 217 h 652"/>
                <a:gd name="T30" fmla="*/ 617 w 1703"/>
                <a:gd name="T31" fmla="*/ 145 h 652"/>
                <a:gd name="T32" fmla="*/ 580 w 1703"/>
                <a:gd name="T33" fmla="*/ 90 h 65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03"/>
                <a:gd name="T52" fmla="*/ 0 h 652"/>
                <a:gd name="T53" fmla="*/ 1703 w 1703"/>
                <a:gd name="T54" fmla="*/ 652 h 65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03" h="652">
                  <a:moveTo>
                    <a:pt x="580" y="90"/>
                  </a:moveTo>
                  <a:lnTo>
                    <a:pt x="779" y="73"/>
                  </a:lnTo>
                  <a:lnTo>
                    <a:pt x="1123" y="0"/>
                  </a:lnTo>
                  <a:lnTo>
                    <a:pt x="1358" y="36"/>
                  </a:lnTo>
                  <a:lnTo>
                    <a:pt x="1485" y="254"/>
                  </a:lnTo>
                  <a:lnTo>
                    <a:pt x="1630" y="435"/>
                  </a:lnTo>
                  <a:lnTo>
                    <a:pt x="1703" y="525"/>
                  </a:lnTo>
                  <a:lnTo>
                    <a:pt x="1177" y="580"/>
                  </a:lnTo>
                  <a:lnTo>
                    <a:pt x="996" y="652"/>
                  </a:lnTo>
                  <a:lnTo>
                    <a:pt x="580" y="561"/>
                  </a:lnTo>
                  <a:lnTo>
                    <a:pt x="272" y="488"/>
                  </a:lnTo>
                  <a:lnTo>
                    <a:pt x="0" y="362"/>
                  </a:lnTo>
                  <a:lnTo>
                    <a:pt x="145" y="290"/>
                  </a:lnTo>
                  <a:lnTo>
                    <a:pt x="434" y="217"/>
                  </a:lnTo>
                  <a:lnTo>
                    <a:pt x="562" y="217"/>
                  </a:lnTo>
                  <a:lnTo>
                    <a:pt x="617" y="145"/>
                  </a:lnTo>
                  <a:lnTo>
                    <a:pt x="580" y="90"/>
                  </a:lnTo>
                  <a:close/>
                </a:path>
              </a:pathLst>
            </a:custGeom>
            <a:solidFill>
              <a:srgbClr val="0000C0"/>
            </a:solidFill>
            <a:ln w="0">
              <a:solidFill>
                <a:srgbClr val="000040"/>
              </a:solidFill>
              <a:round/>
              <a:headEnd/>
              <a:tailEnd/>
            </a:ln>
          </p:spPr>
          <p:txBody>
            <a:bodyPr/>
            <a:lstStyle/>
            <a:p>
              <a:endParaRPr lang="ru-RU"/>
            </a:p>
          </p:txBody>
        </p:sp>
        <p:sp>
          <p:nvSpPr>
            <p:cNvPr id="26299" name="Freeform 103"/>
            <p:cNvSpPr>
              <a:spLocks/>
            </p:cNvSpPr>
            <p:nvPr/>
          </p:nvSpPr>
          <p:spPr bwMode="auto">
            <a:xfrm>
              <a:off x="3131" y="640"/>
              <a:ext cx="2185" cy="887"/>
            </a:xfrm>
            <a:custGeom>
              <a:avLst/>
              <a:gdLst>
                <a:gd name="T0" fmla="*/ 0 w 6557"/>
                <a:gd name="T1" fmla="*/ 2631 h 2662"/>
                <a:gd name="T2" fmla="*/ 14 w 6557"/>
                <a:gd name="T3" fmla="*/ 2449 h 2662"/>
                <a:gd name="T4" fmla="*/ 120 w 6557"/>
                <a:gd name="T5" fmla="*/ 2238 h 2662"/>
                <a:gd name="T6" fmla="*/ 243 w 6557"/>
                <a:gd name="T7" fmla="*/ 2147 h 2662"/>
                <a:gd name="T8" fmla="*/ 516 w 6557"/>
                <a:gd name="T9" fmla="*/ 1955 h 2662"/>
                <a:gd name="T10" fmla="*/ 735 w 6557"/>
                <a:gd name="T11" fmla="*/ 1817 h 2662"/>
                <a:gd name="T12" fmla="*/ 1069 w 6557"/>
                <a:gd name="T13" fmla="*/ 1769 h 2662"/>
                <a:gd name="T14" fmla="*/ 1250 w 6557"/>
                <a:gd name="T15" fmla="*/ 1834 h 2662"/>
                <a:gd name="T16" fmla="*/ 1534 w 6557"/>
                <a:gd name="T17" fmla="*/ 1835 h 2662"/>
                <a:gd name="T18" fmla="*/ 1843 w 6557"/>
                <a:gd name="T19" fmla="*/ 1757 h 2662"/>
                <a:gd name="T20" fmla="*/ 2117 w 6557"/>
                <a:gd name="T21" fmla="*/ 1606 h 2662"/>
                <a:gd name="T22" fmla="*/ 2380 w 6557"/>
                <a:gd name="T23" fmla="*/ 1486 h 2662"/>
                <a:gd name="T24" fmla="*/ 2666 w 6557"/>
                <a:gd name="T25" fmla="*/ 1468 h 2662"/>
                <a:gd name="T26" fmla="*/ 2875 w 6557"/>
                <a:gd name="T27" fmla="*/ 1520 h 2662"/>
                <a:gd name="T28" fmla="*/ 2968 w 6557"/>
                <a:gd name="T29" fmla="*/ 1625 h 2662"/>
                <a:gd name="T30" fmla="*/ 3167 w 6557"/>
                <a:gd name="T31" fmla="*/ 1624 h 2662"/>
                <a:gd name="T32" fmla="*/ 3314 w 6557"/>
                <a:gd name="T33" fmla="*/ 1483 h 2662"/>
                <a:gd name="T34" fmla="*/ 3619 w 6557"/>
                <a:gd name="T35" fmla="*/ 1314 h 2662"/>
                <a:gd name="T36" fmla="*/ 3920 w 6557"/>
                <a:gd name="T37" fmla="*/ 1217 h 2662"/>
                <a:gd name="T38" fmla="*/ 4067 w 6557"/>
                <a:gd name="T39" fmla="*/ 1187 h 2662"/>
                <a:gd name="T40" fmla="*/ 4205 w 6557"/>
                <a:gd name="T41" fmla="*/ 1039 h 2662"/>
                <a:gd name="T42" fmla="*/ 4224 w 6557"/>
                <a:gd name="T43" fmla="*/ 888 h 2662"/>
                <a:gd name="T44" fmla="*/ 4388 w 6557"/>
                <a:gd name="T45" fmla="*/ 680 h 2662"/>
                <a:gd name="T46" fmla="*/ 4583 w 6557"/>
                <a:gd name="T47" fmla="*/ 588 h 2662"/>
                <a:gd name="T48" fmla="*/ 4888 w 6557"/>
                <a:gd name="T49" fmla="*/ 469 h 2662"/>
                <a:gd name="T50" fmla="*/ 5070 w 6557"/>
                <a:gd name="T51" fmla="*/ 423 h 2662"/>
                <a:gd name="T52" fmla="*/ 5347 w 6557"/>
                <a:gd name="T53" fmla="*/ 334 h 2662"/>
                <a:gd name="T54" fmla="*/ 5502 w 6557"/>
                <a:gd name="T55" fmla="*/ 273 h 2662"/>
                <a:gd name="T56" fmla="*/ 5762 w 6557"/>
                <a:gd name="T57" fmla="*/ 207 h 2662"/>
                <a:gd name="T58" fmla="*/ 5921 w 6557"/>
                <a:gd name="T59" fmla="*/ 188 h 2662"/>
                <a:gd name="T60" fmla="*/ 6271 w 6557"/>
                <a:gd name="T61" fmla="*/ 113 h 2662"/>
                <a:gd name="T62" fmla="*/ 6557 w 6557"/>
                <a:gd name="T63" fmla="*/ 0 h 26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557"/>
                <a:gd name="T97" fmla="*/ 0 h 2662"/>
                <a:gd name="T98" fmla="*/ 6557 w 6557"/>
                <a:gd name="T99" fmla="*/ 2662 h 266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557" h="2662">
                  <a:moveTo>
                    <a:pt x="4" y="2662"/>
                  </a:moveTo>
                  <a:lnTo>
                    <a:pt x="0" y="2631"/>
                  </a:lnTo>
                  <a:lnTo>
                    <a:pt x="0" y="2555"/>
                  </a:lnTo>
                  <a:lnTo>
                    <a:pt x="14" y="2449"/>
                  </a:lnTo>
                  <a:lnTo>
                    <a:pt x="58" y="2336"/>
                  </a:lnTo>
                  <a:lnTo>
                    <a:pt x="120" y="2238"/>
                  </a:lnTo>
                  <a:lnTo>
                    <a:pt x="174" y="2188"/>
                  </a:lnTo>
                  <a:lnTo>
                    <a:pt x="243" y="2147"/>
                  </a:lnTo>
                  <a:lnTo>
                    <a:pt x="348" y="2083"/>
                  </a:lnTo>
                  <a:lnTo>
                    <a:pt x="516" y="1955"/>
                  </a:lnTo>
                  <a:lnTo>
                    <a:pt x="621" y="1872"/>
                  </a:lnTo>
                  <a:lnTo>
                    <a:pt x="735" y="1817"/>
                  </a:lnTo>
                  <a:lnTo>
                    <a:pt x="927" y="1774"/>
                  </a:lnTo>
                  <a:lnTo>
                    <a:pt x="1069" y="1769"/>
                  </a:lnTo>
                  <a:lnTo>
                    <a:pt x="1159" y="1798"/>
                  </a:lnTo>
                  <a:lnTo>
                    <a:pt x="1250" y="1834"/>
                  </a:lnTo>
                  <a:lnTo>
                    <a:pt x="1398" y="1847"/>
                  </a:lnTo>
                  <a:lnTo>
                    <a:pt x="1534" y="1835"/>
                  </a:lnTo>
                  <a:lnTo>
                    <a:pt x="1651" y="1815"/>
                  </a:lnTo>
                  <a:lnTo>
                    <a:pt x="1843" y="1757"/>
                  </a:lnTo>
                  <a:lnTo>
                    <a:pt x="1991" y="1683"/>
                  </a:lnTo>
                  <a:lnTo>
                    <a:pt x="2117" y="1606"/>
                  </a:lnTo>
                  <a:lnTo>
                    <a:pt x="2240" y="1537"/>
                  </a:lnTo>
                  <a:lnTo>
                    <a:pt x="2380" y="1486"/>
                  </a:lnTo>
                  <a:lnTo>
                    <a:pt x="2557" y="1465"/>
                  </a:lnTo>
                  <a:lnTo>
                    <a:pt x="2666" y="1468"/>
                  </a:lnTo>
                  <a:lnTo>
                    <a:pt x="2792" y="1485"/>
                  </a:lnTo>
                  <a:lnTo>
                    <a:pt x="2875" y="1520"/>
                  </a:lnTo>
                  <a:lnTo>
                    <a:pt x="2923" y="1575"/>
                  </a:lnTo>
                  <a:lnTo>
                    <a:pt x="2968" y="1625"/>
                  </a:lnTo>
                  <a:lnTo>
                    <a:pt x="3046" y="1648"/>
                  </a:lnTo>
                  <a:lnTo>
                    <a:pt x="3167" y="1624"/>
                  </a:lnTo>
                  <a:lnTo>
                    <a:pt x="3241" y="1565"/>
                  </a:lnTo>
                  <a:lnTo>
                    <a:pt x="3314" y="1483"/>
                  </a:lnTo>
                  <a:lnTo>
                    <a:pt x="3444" y="1395"/>
                  </a:lnTo>
                  <a:lnTo>
                    <a:pt x="3619" y="1314"/>
                  </a:lnTo>
                  <a:lnTo>
                    <a:pt x="3806" y="1250"/>
                  </a:lnTo>
                  <a:lnTo>
                    <a:pt x="3920" y="1217"/>
                  </a:lnTo>
                  <a:lnTo>
                    <a:pt x="3999" y="1207"/>
                  </a:lnTo>
                  <a:lnTo>
                    <a:pt x="4067" y="1187"/>
                  </a:lnTo>
                  <a:lnTo>
                    <a:pt x="4150" y="1122"/>
                  </a:lnTo>
                  <a:lnTo>
                    <a:pt x="4205" y="1039"/>
                  </a:lnTo>
                  <a:lnTo>
                    <a:pt x="4215" y="964"/>
                  </a:lnTo>
                  <a:lnTo>
                    <a:pt x="4224" y="888"/>
                  </a:lnTo>
                  <a:lnTo>
                    <a:pt x="4276" y="796"/>
                  </a:lnTo>
                  <a:lnTo>
                    <a:pt x="4388" y="680"/>
                  </a:lnTo>
                  <a:lnTo>
                    <a:pt x="4477" y="625"/>
                  </a:lnTo>
                  <a:lnTo>
                    <a:pt x="4583" y="588"/>
                  </a:lnTo>
                  <a:lnTo>
                    <a:pt x="4747" y="525"/>
                  </a:lnTo>
                  <a:lnTo>
                    <a:pt x="4888" y="469"/>
                  </a:lnTo>
                  <a:lnTo>
                    <a:pt x="4977" y="444"/>
                  </a:lnTo>
                  <a:lnTo>
                    <a:pt x="5070" y="423"/>
                  </a:lnTo>
                  <a:lnTo>
                    <a:pt x="5218" y="380"/>
                  </a:lnTo>
                  <a:lnTo>
                    <a:pt x="5347" y="334"/>
                  </a:lnTo>
                  <a:lnTo>
                    <a:pt x="5424" y="303"/>
                  </a:lnTo>
                  <a:lnTo>
                    <a:pt x="5502" y="273"/>
                  </a:lnTo>
                  <a:lnTo>
                    <a:pt x="5635" y="236"/>
                  </a:lnTo>
                  <a:lnTo>
                    <a:pt x="5762" y="207"/>
                  </a:lnTo>
                  <a:lnTo>
                    <a:pt x="5841" y="197"/>
                  </a:lnTo>
                  <a:lnTo>
                    <a:pt x="5921" y="188"/>
                  </a:lnTo>
                  <a:lnTo>
                    <a:pt x="6050" y="163"/>
                  </a:lnTo>
                  <a:lnTo>
                    <a:pt x="6271" y="113"/>
                  </a:lnTo>
                  <a:lnTo>
                    <a:pt x="6485" y="36"/>
                  </a:lnTo>
                  <a:lnTo>
                    <a:pt x="6557" y="0"/>
                  </a:lnTo>
                </a:path>
              </a:pathLst>
            </a:custGeom>
            <a:noFill/>
            <a:ln w="44450">
              <a:solidFill>
                <a:srgbClr val="0000C0"/>
              </a:solidFill>
              <a:round/>
              <a:headEnd/>
              <a:tailEnd/>
            </a:ln>
          </p:spPr>
          <p:txBody>
            <a:bodyPr/>
            <a:lstStyle/>
            <a:p>
              <a:endParaRPr lang="ru-RU"/>
            </a:p>
          </p:txBody>
        </p:sp>
        <p:sp>
          <p:nvSpPr>
            <p:cNvPr id="26300" name="Freeform 104"/>
            <p:cNvSpPr>
              <a:spLocks/>
            </p:cNvSpPr>
            <p:nvPr/>
          </p:nvSpPr>
          <p:spPr bwMode="auto">
            <a:xfrm>
              <a:off x="2716" y="948"/>
              <a:ext cx="204" cy="214"/>
            </a:xfrm>
            <a:custGeom>
              <a:avLst/>
              <a:gdLst>
                <a:gd name="T0" fmla="*/ 56 w 614"/>
                <a:gd name="T1" fmla="*/ 195 h 643"/>
                <a:gd name="T2" fmla="*/ 0 w 614"/>
                <a:gd name="T3" fmla="*/ 195 h 643"/>
                <a:gd name="T4" fmla="*/ 307 w 614"/>
                <a:gd name="T5" fmla="*/ 0 h 643"/>
                <a:gd name="T6" fmla="*/ 614 w 614"/>
                <a:gd name="T7" fmla="*/ 195 h 643"/>
                <a:gd name="T8" fmla="*/ 587 w 614"/>
                <a:gd name="T9" fmla="*/ 195 h 643"/>
                <a:gd name="T10" fmla="*/ 558 w 614"/>
                <a:gd name="T11" fmla="*/ 195 h 643"/>
                <a:gd name="T12" fmla="*/ 558 w 614"/>
                <a:gd name="T13" fmla="*/ 614 h 643"/>
                <a:gd name="T14" fmla="*/ 56 w 614"/>
                <a:gd name="T15" fmla="*/ 614 h 643"/>
                <a:gd name="T16" fmla="*/ 56 w 614"/>
                <a:gd name="T17" fmla="*/ 195 h 643"/>
                <a:gd name="T18" fmla="*/ 558 w 614"/>
                <a:gd name="T19" fmla="*/ 195 h 643"/>
                <a:gd name="T20" fmla="*/ 587 w 614"/>
                <a:gd name="T21" fmla="*/ 195 h 643"/>
                <a:gd name="T22" fmla="*/ 587 w 614"/>
                <a:gd name="T23" fmla="*/ 643 h 643"/>
                <a:gd name="T24" fmla="*/ 56 w 614"/>
                <a:gd name="T25" fmla="*/ 643 h 643"/>
                <a:gd name="T26" fmla="*/ 56 w 614"/>
                <a:gd name="T27" fmla="*/ 614 h 643"/>
                <a:gd name="T28" fmla="*/ 56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301" name="Rectangle 105"/>
            <p:cNvSpPr>
              <a:spLocks noChangeArrowheads="1"/>
            </p:cNvSpPr>
            <p:nvPr/>
          </p:nvSpPr>
          <p:spPr bwMode="auto">
            <a:xfrm>
              <a:off x="2735" y="1013"/>
              <a:ext cx="169" cy="139"/>
            </a:xfrm>
            <a:prstGeom prst="rect">
              <a:avLst/>
            </a:prstGeom>
            <a:solidFill>
              <a:srgbClr val="FFFF00"/>
            </a:solidFill>
            <a:ln w="0">
              <a:solidFill>
                <a:srgbClr val="000000"/>
              </a:solidFill>
              <a:miter lim="800000"/>
              <a:headEnd/>
              <a:tailEnd/>
            </a:ln>
          </p:spPr>
          <p:txBody>
            <a:bodyPr/>
            <a:lstStyle/>
            <a:p>
              <a:endParaRPr lang="ru-RU"/>
            </a:p>
          </p:txBody>
        </p:sp>
        <p:sp>
          <p:nvSpPr>
            <p:cNvPr id="26302" name="Rectangle 106"/>
            <p:cNvSpPr>
              <a:spLocks noChangeArrowheads="1"/>
            </p:cNvSpPr>
            <p:nvPr/>
          </p:nvSpPr>
          <p:spPr bwMode="auto">
            <a:xfrm>
              <a:off x="2762" y="1046"/>
              <a:ext cx="59" cy="105"/>
            </a:xfrm>
            <a:prstGeom prst="rect">
              <a:avLst/>
            </a:prstGeom>
            <a:solidFill>
              <a:srgbClr val="800000"/>
            </a:solidFill>
            <a:ln w="0">
              <a:solidFill>
                <a:srgbClr val="000040"/>
              </a:solidFill>
              <a:miter lim="800000"/>
              <a:headEnd/>
              <a:tailEnd/>
            </a:ln>
          </p:spPr>
          <p:txBody>
            <a:bodyPr/>
            <a:lstStyle/>
            <a:p>
              <a:endParaRPr lang="ru-RU"/>
            </a:p>
          </p:txBody>
        </p:sp>
        <p:sp>
          <p:nvSpPr>
            <p:cNvPr id="26303" name="Rectangle 107"/>
            <p:cNvSpPr>
              <a:spLocks noChangeArrowheads="1"/>
            </p:cNvSpPr>
            <p:nvPr/>
          </p:nvSpPr>
          <p:spPr bwMode="auto">
            <a:xfrm>
              <a:off x="2847" y="1043"/>
              <a:ext cx="41" cy="51"/>
            </a:xfrm>
            <a:prstGeom prst="rect">
              <a:avLst/>
            </a:prstGeom>
            <a:solidFill>
              <a:srgbClr val="80FFFF"/>
            </a:solidFill>
            <a:ln w="0">
              <a:solidFill>
                <a:srgbClr val="000040"/>
              </a:solidFill>
              <a:miter lim="800000"/>
              <a:headEnd/>
              <a:tailEnd/>
            </a:ln>
          </p:spPr>
          <p:txBody>
            <a:bodyPr/>
            <a:lstStyle/>
            <a:p>
              <a:endParaRPr lang="ru-RU"/>
            </a:p>
          </p:txBody>
        </p:sp>
        <p:sp>
          <p:nvSpPr>
            <p:cNvPr id="26304" name="Freeform 108"/>
            <p:cNvSpPr>
              <a:spLocks/>
            </p:cNvSpPr>
            <p:nvPr/>
          </p:nvSpPr>
          <p:spPr bwMode="auto">
            <a:xfrm>
              <a:off x="2805" y="1095"/>
              <a:ext cx="8" cy="10"/>
            </a:xfrm>
            <a:custGeom>
              <a:avLst/>
              <a:gdLst>
                <a:gd name="T0" fmla="*/ 23 w 23"/>
                <a:gd name="T1" fmla="*/ 13 h 30"/>
                <a:gd name="T2" fmla="*/ 23 w 23"/>
                <a:gd name="T3" fmla="*/ 11 h 30"/>
                <a:gd name="T4" fmla="*/ 21 w 23"/>
                <a:gd name="T5" fmla="*/ 9 h 30"/>
                <a:gd name="T6" fmla="*/ 21 w 23"/>
                <a:gd name="T7" fmla="*/ 6 h 30"/>
                <a:gd name="T8" fmla="*/ 18 w 23"/>
                <a:gd name="T9" fmla="*/ 4 h 30"/>
                <a:gd name="T10" fmla="*/ 17 w 23"/>
                <a:gd name="T11" fmla="*/ 2 h 30"/>
                <a:gd name="T12" fmla="*/ 16 w 23"/>
                <a:gd name="T13" fmla="*/ 1 h 30"/>
                <a:gd name="T14" fmla="*/ 14 w 23"/>
                <a:gd name="T15" fmla="*/ 0 h 30"/>
                <a:gd name="T16" fmla="*/ 12 w 23"/>
                <a:gd name="T17" fmla="*/ 0 h 30"/>
                <a:gd name="T18" fmla="*/ 10 w 23"/>
                <a:gd name="T19" fmla="*/ 0 h 30"/>
                <a:gd name="T20" fmla="*/ 8 w 23"/>
                <a:gd name="T21" fmla="*/ 0 h 30"/>
                <a:gd name="T22" fmla="*/ 6 w 23"/>
                <a:gd name="T23" fmla="*/ 1 h 30"/>
                <a:gd name="T24" fmla="*/ 4 w 23"/>
                <a:gd name="T25" fmla="*/ 2 h 30"/>
                <a:gd name="T26" fmla="*/ 3 w 23"/>
                <a:gd name="T27" fmla="*/ 4 h 30"/>
                <a:gd name="T28" fmla="*/ 1 w 23"/>
                <a:gd name="T29" fmla="*/ 6 h 30"/>
                <a:gd name="T30" fmla="*/ 1 w 23"/>
                <a:gd name="T31" fmla="*/ 9 h 30"/>
                <a:gd name="T32" fmla="*/ 0 w 23"/>
                <a:gd name="T33" fmla="*/ 11 h 30"/>
                <a:gd name="T34" fmla="*/ 0 w 23"/>
                <a:gd name="T35" fmla="*/ 13 h 30"/>
                <a:gd name="T36" fmla="*/ 0 w 23"/>
                <a:gd name="T37" fmla="*/ 16 h 30"/>
                <a:gd name="T38" fmla="*/ 0 w 23"/>
                <a:gd name="T39" fmla="*/ 19 h 30"/>
                <a:gd name="T40" fmla="*/ 1 w 23"/>
                <a:gd name="T41" fmla="*/ 22 h 30"/>
                <a:gd name="T42" fmla="*/ 1 w 23"/>
                <a:gd name="T43" fmla="*/ 24 h 30"/>
                <a:gd name="T44" fmla="*/ 3 w 23"/>
                <a:gd name="T45" fmla="*/ 25 h 30"/>
                <a:gd name="T46" fmla="*/ 4 w 23"/>
                <a:gd name="T47" fmla="*/ 27 h 30"/>
                <a:gd name="T48" fmla="*/ 6 w 23"/>
                <a:gd name="T49" fmla="*/ 28 h 30"/>
                <a:gd name="T50" fmla="*/ 8 w 23"/>
                <a:gd name="T51" fmla="*/ 30 h 30"/>
                <a:gd name="T52" fmla="*/ 10 w 23"/>
                <a:gd name="T53" fmla="*/ 30 h 30"/>
                <a:gd name="T54" fmla="*/ 12 w 23"/>
                <a:gd name="T55" fmla="*/ 30 h 30"/>
                <a:gd name="T56" fmla="*/ 14 w 23"/>
                <a:gd name="T57" fmla="*/ 30 h 30"/>
                <a:gd name="T58" fmla="*/ 16 w 23"/>
                <a:gd name="T59" fmla="*/ 28 h 30"/>
                <a:gd name="T60" fmla="*/ 17 w 23"/>
                <a:gd name="T61" fmla="*/ 27 h 30"/>
                <a:gd name="T62" fmla="*/ 18 w 23"/>
                <a:gd name="T63" fmla="*/ 25 h 30"/>
                <a:gd name="T64" fmla="*/ 21 w 23"/>
                <a:gd name="T65" fmla="*/ 24 h 30"/>
                <a:gd name="T66" fmla="*/ 21 w 23"/>
                <a:gd name="T67" fmla="*/ 22 h 30"/>
                <a:gd name="T68" fmla="*/ 23 w 23"/>
                <a:gd name="T69" fmla="*/ 19 h 30"/>
                <a:gd name="T70" fmla="*/ 23 w 23"/>
                <a:gd name="T71" fmla="*/ 1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6"/>
                  </a:lnTo>
                  <a:lnTo>
                    <a:pt x="19" y="5"/>
                  </a:lnTo>
                  <a:lnTo>
                    <a:pt x="18" y="4"/>
                  </a:lnTo>
                  <a:lnTo>
                    <a:pt x="18" y="3"/>
                  </a:lnTo>
                  <a:lnTo>
                    <a:pt x="17" y="2"/>
                  </a:lnTo>
                  <a:lnTo>
                    <a:pt x="16" y="1"/>
                  </a:lnTo>
                  <a:lnTo>
                    <a:pt x="15" y="0"/>
                  </a:lnTo>
                  <a:lnTo>
                    <a:pt x="14" y="0"/>
                  </a:lnTo>
                  <a:lnTo>
                    <a:pt x="13" y="0"/>
                  </a:lnTo>
                  <a:lnTo>
                    <a:pt x="12" y="0"/>
                  </a:lnTo>
                  <a:lnTo>
                    <a:pt x="11" y="0"/>
                  </a:lnTo>
                  <a:lnTo>
                    <a:pt x="10" y="0"/>
                  </a:lnTo>
                  <a:lnTo>
                    <a:pt x="8" y="0"/>
                  </a:lnTo>
                  <a:lnTo>
                    <a:pt x="7" y="0"/>
                  </a:lnTo>
                  <a:lnTo>
                    <a:pt x="6" y="1"/>
                  </a:lnTo>
                  <a:lnTo>
                    <a:pt x="5" y="1"/>
                  </a:lnTo>
                  <a:lnTo>
                    <a:pt x="4" y="2"/>
                  </a:lnTo>
                  <a:lnTo>
                    <a:pt x="3" y="3"/>
                  </a:lnTo>
                  <a:lnTo>
                    <a:pt x="3" y="4"/>
                  </a:lnTo>
                  <a:lnTo>
                    <a:pt x="2" y="5"/>
                  </a:lnTo>
                  <a:lnTo>
                    <a:pt x="1" y="6"/>
                  </a:lnTo>
                  <a:lnTo>
                    <a:pt x="1" y="8"/>
                  </a:lnTo>
                  <a:lnTo>
                    <a:pt x="1" y="9"/>
                  </a:lnTo>
                  <a:lnTo>
                    <a:pt x="0" y="10"/>
                  </a:lnTo>
                  <a:lnTo>
                    <a:pt x="0" y="11"/>
                  </a:lnTo>
                  <a:lnTo>
                    <a:pt x="0" y="12"/>
                  </a:lnTo>
                  <a:lnTo>
                    <a:pt x="0" y="13"/>
                  </a:lnTo>
                  <a:lnTo>
                    <a:pt x="0" y="14"/>
                  </a:lnTo>
                  <a:lnTo>
                    <a:pt x="0" y="16"/>
                  </a:lnTo>
                  <a:lnTo>
                    <a:pt x="0" y="17"/>
                  </a:lnTo>
                  <a:lnTo>
                    <a:pt x="0" y="19"/>
                  </a:lnTo>
                  <a:lnTo>
                    <a:pt x="0" y="20"/>
                  </a:lnTo>
                  <a:lnTo>
                    <a:pt x="1" y="22"/>
                  </a:lnTo>
                  <a:lnTo>
                    <a:pt x="1" y="23"/>
                  </a:lnTo>
                  <a:lnTo>
                    <a:pt x="1" y="24"/>
                  </a:lnTo>
                  <a:lnTo>
                    <a:pt x="2" y="24"/>
                  </a:lnTo>
                  <a:lnTo>
                    <a:pt x="3" y="25"/>
                  </a:lnTo>
                  <a:lnTo>
                    <a:pt x="3" y="26"/>
                  </a:lnTo>
                  <a:lnTo>
                    <a:pt x="4" y="27"/>
                  </a:lnTo>
                  <a:lnTo>
                    <a:pt x="5" y="28"/>
                  </a:lnTo>
                  <a:lnTo>
                    <a:pt x="6" y="28"/>
                  </a:lnTo>
                  <a:lnTo>
                    <a:pt x="7" y="30"/>
                  </a:lnTo>
                  <a:lnTo>
                    <a:pt x="8" y="30"/>
                  </a:lnTo>
                  <a:lnTo>
                    <a:pt x="10" y="30"/>
                  </a:lnTo>
                  <a:lnTo>
                    <a:pt x="11" y="30"/>
                  </a:lnTo>
                  <a:lnTo>
                    <a:pt x="12" y="30"/>
                  </a:lnTo>
                  <a:lnTo>
                    <a:pt x="13" y="30"/>
                  </a:lnTo>
                  <a:lnTo>
                    <a:pt x="14" y="30"/>
                  </a:lnTo>
                  <a:lnTo>
                    <a:pt x="15" y="30"/>
                  </a:lnTo>
                  <a:lnTo>
                    <a:pt x="16" y="28"/>
                  </a:lnTo>
                  <a:lnTo>
                    <a:pt x="17" y="27"/>
                  </a:lnTo>
                  <a:lnTo>
                    <a:pt x="18" y="26"/>
                  </a:lnTo>
                  <a:lnTo>
                    <a:pt x="18" y="25"/>
                  </a:lnTo>
                  <a:lnTo>
                    <a:pt x="19" y="24"/>
                  </a:lnTo>
                  <a:lnTo>
                    <a:pt x="21" y="24"/>
                  </a:lnTo>
                  <a:lnTo>
                    <a:pt x="21" y="23"/>
                  </a:lnTo>
                  <a:lnTo>
                    <a:pt x="21" y="22"/>
                  </a:lnTo>
                  <a:lnTo>
                    <a:pt x="22" y="20"/>
                  </a:lnTo>
                  <a:lnTo>
                    <a:pt x="23" y="19"/>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305" name="Line 109"/>
            <p:cNvSpPr>
              <a:spLocks noChangeShapeType="1"/>
            </p:cNvSpPr>
            <p:nvPr/>
          </p:nvSpPr>
          <p:spPr bwMode="auto">
            <a:xfrm>
              <a:off x="2867" y="1044"/>
              <a:ext cx="1" cy="50"/>
            </a:xfrm>
            <a:prstGeom prst="line">
              <a:avLst/>
            </a:prstGeom>
            <a:noFill/>
            <a:ln w="6350">
              <a:solidFill>
                <a:srgbClr val="000040"/>
              </a:solidFill>
              <a:round/>
              <a:headEnd/>
              <a:tailEnd/>
            </a:ln>
          </p:spPr>
          <p:txBody>
            <a:bodyPr/>
            <a:lstStyle/>
            <a:p>
              <a:endParaRPr lang="en-US"/>
            </a:p>
          </p:txBody>
        </p:sp>
        <p:sp>
          <p:nvSpPr>
            <p:cNvPr id="26306" name="Line 110"/>
            <p:cNvSpPr>
              <a:spLocks noChangeShapeType="1"/>
            </p:cNvSpPr>
            <p:nvPr/>
          </p:nvSpPr>
          <p:spPr bwMode="auto">
            <a:xfrm>
              <a:off x="2847" y="1068"/>
              <a:ext cx="39" cy="1"/>
            </a:xfrm>
            <a:prstGeom prst="line">
              <a:avLst/>
            </a:prstGeom>
            <a:noFill/>
            <a:ln w="6350">
              <a:solidFill>
                <a:srgbClr val="000040"/>
              </a:solidFill>
              <a:round/>
              <a:headEnd/>
              <a:tailEnd/>
            </a:ln>
          </p:spPr>
          <p:txBody>
            <a:bodyPr/>
            <a:lstStyle/>
            <a:p>
              <a:endParaRPr lang="en-US"/>
            </a:p>
          </p:txBody>
        </p:sp>
        <p:sp>
          <p:nvSpPr>
            <p:cNvPr id="26307" name="Freeform 111"/>
            <p:cNvSpPr>
              <a:spLocks/>
            </p:cNvSpPr>
            <p:nvPr/>
          </p:nvSpPr>
          <p:spPr bwMode="auto">
            <a:xfrm>
              <a:off x="3718" y="1314"/>
              <a:ext cx="205" cy="214"/>
            </a:xfrm>
            <a:custGeom>
              <a:avLst/>
              <a:gdLst>
                <a:gd name="T0" fmla="*/ 56 w 614"/>
                <a:gd name="T1" fmla="*/ 196 h 643"/>
                <a:gd name="T2" fmla="*/ 0 w 614"/>
                <a:gd name="T3" fmla="*/ 196 h 643"/>
                <a:gd name="T4" fmla="*/ 307 w 614"/>
                <a:gd name="T5" fmla="*/ 0 h 643"/>
                <a:gd name="T6" fmla="*/ 614 w 614"/>
                <a:gd name="T7" fmla="*/ 196 h 643"/>
                <a:gd name="T8" fmla="*/ 587 w 614"/>
                <a:gd name="T9" fmla="*/ 196 h 643"/>
                <a:gd name="T10" fmla="*/ 558 w 614"/>
                <a:gd name="T11" fmla="*/ 196 h 643"/>
                <a:gd name="T12" fmla="*/ 558 w 614"/>
                <a:gd name="T13" fmla="*/ 615 h 643"/>
                <a:gd name="T14" fmla="*/ 56 w 614"/>
                <a:gd name="T15" fmla="*/ 615 h 643"/>
                <a:gd name="T16" fmla="*/ 56 w 614"/>
                <a:gd name="T17" fmla="*/ 196 h 643"/>
                <a:gd name="T18" fmla="*/ 558 w 614"/>
                <a:gd name="T19" fmla="*/ 196 h 643"/>
                <a:gd name="T20" fmla="*/ 587 w 614"/>
                <a:gd name="T21" fmla="*/ 196 h 643"/>
                <a:gd name="T22" fmla="*/ 587 w 614"/>
                <a:gd name="T23" fmla="*/ 643 h 643"/>
                <a:gd name="T24" fmla="*/ 56 w 614"/>
                <a:gd name="T25" fmla="*/ 643 h 643"/>
                <a:gd name="T26" fmla="*/ 56 w 614"/>
                <a:gd name="T27" fmla="*/ 615 h 643"/>
                <a:gd name="T28" fmla="*/ 56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308" name="Rectangle 112"/>
            <p:cNvSpPr>
              <a:spLocks noChangeArrowheads="1"/>
            </p:cNvSpPr>
            <p:nvPr/>
          </p:nvSpPr>
          <p:spPr bwMode="auto">
            <a:xfrm>
              <a:off x="3737" y="1379"/>
              <a:ext cx="170" cy="139"/>
            </a:xfrm>
            <a:prstGeom prst="rect">
              <a:avLst/>
            </a:prstGeom>
            <a:solidFill>
              <a:srgbClr val="FFFF00"/>
            </a:solidFill>
            <a:ln w="0">
              <a:solidFill>
                <a:srgbClr val="000000"/>
              </a:solidFill>
              <a:miter lim="800000"/>
              <a:headEnd/>
              <a:tailEnd/>
            </a:ln>
          </p:spPr>
          <p:txBody>
            <a:bodyPr/>
            <a:lstStyle/>
            <a:p>
              <a:endParaRPr lang="ru-RU"/>
            </a:p>
          </p:txBody>
        </p:sp>
        <p:sp>
          <p:nvSpPr>
            <p:cNvPr id="26309" name="Rectangle 113"/>
            <p:cNvSpPr>
              <a:spLocks noChangeArrowheads="1"/>
            </p:cNvSpPr>
            <p:nvPr/>
          </p:nvSpPr>
          <p:spPr bwMode="auto">
            <a:xfrm>
              <a:off x="3764" y="1412"/>
              <a:ext cx="60" cy="106"/>
            </a:xfrm>
            <a:prstGeom prst="rect">
              <a:avLst/>
            </a:prstGeom>
            <a:solidFill>
              <a:srgbClr val="800000"/>
            </a:solidFill>
            <a:ln w="0">
              <a:solidFill>
                <a:srgbClr val="000040"/>
              </a:solidFill>
              <a:miter lim="800000"/>
              <a:headEnd/>
              <a:tailEnd/>
            </a:ln>
          </p:spPr>
          <p:txBody>
            <a:bodyPr/>
            <a:lstStyle/>
            <a:p>
              <a:endParaRPr lang="ru-RU"/>
            </a:p>
          </p:txBody>
        </p:sp>
        <p:sp>
          <p:nvSpPr>
            <p:cNvPr id="26310" name="Rectangle 114"/>
            <p:cNvSpPr>
              <a:spLocks noChangeArrowheads="1"/>
            </p:cNvSpPr>
            <p:nvPr/>
          </p:nvSpPr>
          <p:spPr bwMode="auto">
            <a:xfrm>
              <a:off x="3850" y="1410"/>
              <a:ext cx="40" cy="50"/>
            </a:xfrm>
            <a:prstGeom prst="rect">
              <a:avLst/>
            </a:prstGeom>
            <a:solidFill>
              <a:srgbClr val="80FFFF"/>
            </a:solidFill>
            <a:ln w="0">
              <a:solidFill>
                <a:srgbClr val="000040"/>
              </a:solidFill>
              <a:miter lim="800000"/>
              <a:headEnd/>
              <a:tailEnd/>
            </a:ln>
          </p:spPr>
          <p:txBody>
            <a:bodyPr/>
            <a:lstStyle/>
            <a:p>
              <a:endParaRPr lang="ru-RU"/>
            </a:p>
          </p:txBody>
        </p:sp>
        <p:sp>
          <p:nvSpPr>
            <p:cNvPr id="26311" name="Freeform 115"/>
            <p:cNvSpPr>
              <a:spLocks/>
            </p:cNvSpPr>
            <p:nvPr/>
          </p:nvSpPr>
          <p:spPr bwMode="auto">
            <a:xfrm>
              <a:off x="3808" y="1461"/>
              <a:ext cx="8" cy="10"/>
            </a:xfrm>
            <a:custGeom>
              <a:avLst/>
              <a:gdLst>
                <a:gd name="T0" fmla="*/ 23 w 23"/>
                <a:gd name="T1" fmla="*/ 14 h 30"/>
                <a:gd name="T2" fmla="*/ 23 w 23"/>
                <a:gd name="T3" fmla="*/ 11 h 30"/>
                <a:gd name="T4" fmla="*/ 21 w 23"/>
                <a:gd name="T5" fmla="*/ 9 h 30"/>
                <a:gd name="T6" fmla="*/ 21 w 23"/>
                <a:gd name="T7" fmla="*/ 7 h 30"/>
                <a:gd name="T8" fmla="*/ 18 w 23"/>
                <a:gd name="T9" fmla="*/ 5 h 30"/>
                <a:gd name="T10" fmla="*/ 17 w 23"/>
                <a:gd name="T11" fmla="*/ 3 h 30"/>
                <a:gd name="T12" fmla="*/ 16 w 23"/>
                <a:gd name="T13" fmla="*/ 2 h 30"/>
                <a:gd name="T14" fmla="*/ 14 w 23"/>
                <a:gd name="T15" fmla="*/ 0 h 30"/>
                <a:gd name="T16" fmla="*/ 12 w 23"/>
                <a:gd name="T17" fmla="*/ 0 h 30"/>
                <a:gd name="T18" fmla="*/ 10 w 23"/>
                <a:gd name="T19" fmla="*/ 0 h 30"/>
                <a:gd name="T20" fmla="*/ 9 w 23"/>
                <a:gd name="T21" fmla="*/ 0 h 30"/>
                <a:gd name="T22" fmla="*/ 6 w 23"/>
                <a:gd name="T23" fmla="*/ 2 h 30"/>
                <a:gd name="T24" fmla="*/ 4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5 h 30"/>
                <a:gd name="T44" fmla="*/ 3 w 23"/>
                <a:gd name="T45" fmla="*/ 26 h 30"/>
                <a:gd name="T46" fmla="*/ 4 w 23"/>
                <a:gd name="T47" fmla="*/ 28 h 30"/>
                <a:gd name="T48" fmla="*/ 6 w 23"/>
                <a:gd name="T49" fmla="*/ 29 h 30"/>
                <a:gd name="T50" fmla="*/ 9 w 23"/>
                <a:gd name="T51" fmla="*/ 30 h 30"/>
                <a:gd name="T52" fmla="*/ 10 w 23"/>
                <a:gd name="T53" fmla="*/ 30 h 30"/>
                <a:gd name="T54" fmla="*/ 12 w 23"/>
                <a:gd name="T55" fmla="*/ 30 h 30"/>
                <a:gd name="T56" fmla="*/ 14 w 23"/>
                <a:gd name="T57" fmla="*/ 30 h 30"/>
                <a:gd name="T58" fmla="*/ 16 w 23"/>
                <a:gd name="T59" fmla="*/ 29 h 30"/>
                <a:gd name="T60" fmla="*/ 17 w 23"/>
                <a:gd name="T61" fmla="*/ 28 h 30"/>
                <a:gd name="T62" fmla="*/ 18 w 23"/>
                <a:gd name="T63" fmla="*/ 26 h 30"/>
                <a:gd name="T64" fmla="*/ 21 w 23"/>
                <a:gd name="T65" fmla="*/ 25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20" y="6"/>
                  </a:lnTo>
                  <a:lnTo>
                    <a:pt x="18" y="5"/>
                  </a:lnTo>
                  <a:lnTo>
                    <a:pt x="18" y="4"/>
                  </a:lnTo>
                  <a:lnTo>
                    <a:pt x="17" y="3"/>
                  </a:lnTo>
                  <a:lnTo>
                    <a:pt x="16" y="2"/>
                  </a:lnTo>
                  <a:lnTo>
                    <a:pt x="15" y="0"/>
                  </a:lnTo>
                  <a:lnTo>
                    <a:pt x="14" y="0"/>
                  </a:lnTo>
                  <a:lnTo>
                    <a:pt x="13" y="0"/>
                  </a:lnTo>
                  <a:lnTo>
                    <a:pt x="12" y="0"/>
                  </a:lnTo>
                  <a:lnTo>
                    <a:pt x="11" y="0"/>
                  </a:lnTo>
                  <a:lnTo>
                    <a:pt x="10" y="0"/>
                  </a:lnTo>
                  <a:lnTo>
                    <a:pt x="9" y="0"/>
                  </a:lnTo>
                  <a:lnTo>
                    <a:pt x="8" y="0"/>
                  </a:lnTo>
                  <a:lnTo>
                    <a:pt x="6" y="2"/>
                  </a:lnTo>
                  <a:lnTo>
                    <a:pt x="5"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4" y="28"/>
                  </a:lnTo>
                  <a:lnTo>
                    <a:pt x="5" y="29"/>
                  </a:lnTo>
                  <a:lnTo>
                    <a:pt x="6" y="29"/>
                  </a:lnTo>
                  <a:lnTo>
                    <a:pt x="8" y="30"/>
                  </a:lnTo>
                  <a:lnTo>
                    <a:pt x="9" y="30"/>
                  </a:lnTo>
                  <a:lnTo>
                    <a:pt x="10" y="30"/>
                  </a:lnTo>
                  <a:lnTo>
                    <a:pt x="11" y="30"/>
                  </a:lnTo>
                  <a:lnTo>
                    <a:pt x="12" y="30"/>
                  </a:lnTo>
                  <a:lnTo>
                    <a:pt x="13" y="30"/>
                  </a:lnTo>
                  <a:lnTo>
                    <a:pt x="14" y="30"/>
                  </a:lnTo>
                  <a:lnTo>
                    <a:pt x="15" y="30"/>
                  </a:lnTo>
                  <a:lnTo>
                    <a:pt x="16" y="29"/>
                  </a:lnTo>
                  <a:lnTo>
                    <a:pt x="17" y="28"/>
                  </a:lnTo>
                  <a:lnTo>
                    <a:pt x="18" y="27"/>
                  </a:lnTo>
                  <a:lnTo>
                    <a:pt x="18" y="26"/>
                  </a:lnTo>
                  <a:lnTo>
                    <a:pt x="20" y="25"/>
                  </a:lnTo>
                  <a:lnTo>
                    <a:pt x="21" y="25"/>
                  </a:lnTo>
                  <a:lnTo>
                    <a:pt x="21" y="24"/>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6312" name="Line 116"/>
            <p:cNvSpPr>
              <a:spLocks noChangeShapeType="1"/>
            </p:cNvSpPr>
            <p:nvPr/>
          </p:nvSpPr>
          <p:spPr bwMode="auto">
            <a:xfrm>
              <a:off x="3869" y="1410"/>
              <a:ext cx="1" cy="50"/>
            </a:xfrm>
            <a:prstGeom prst="line">
              <a:avLst/>
            </a:prstGeom>
            <a:noFill/>
            <a:ln w="6350">
              <a:solidFill>
                <a:srgbClr val="000040"/>
              </a:solidFill>
              <a:round/>
              <a:headEnd/>
              <a:tailEnd/>
            </a:ln>
          </p:spPr>
          <p:txBody>
            <a:bodyPr/>
            <a:lstStyle/>
            <a:p>
              <a:endParaRPr lang="en-US"/>
            </a:p>
          </p:txBody>
        </p:sp>
        <p:sp>
          <p:nvSpPr>
            <p:cNvPr id="26313" name="Line 117"/>
            <p:cNvSpPr>
              <a:spLocks noChangeShapeType="1"/>
            </p:cNvSpPr>
            <p:nvPr/>
          </p:nvSpPr>
          <p:spPr bwMode="auto">
            <a:xfrm>
              <a:off x="3850" y="1434"/>
              <a:ext cx="39" cy="1"/>
            </a:xfrm>
            <a:prstGeom prst="line">
              <a:avLst/>
            </a:prstGeom>
            <a:noFill/>
            <a:ln w="6350">
              <a:solidFill>
                <a:srgbClr val="000040"/>
              </a:solidFill>
              <a:round/>
              <a:headEnd/>
              <a:tailEnd/>
            </a:ln>
          </p:spPr>
          <p:txBody>
            <a:bodyPr/>
            <a:lstStyle/>
            <a:p>
              <a:endParaRPr lang="en-US"/>
            </a:p>
          </p:txBody>
        </p:sp>
        <p:sp>
          <p:nvSpPr>
            <p:cNvPr id="26314" name="Freeform 118"/>
            <p:cNvSpPr>
              <a:spLocks/>
            </p:cNvSpPr>
            <p:nvPr/>
          </p:nvSpPr>
          <p:spPr bwMode="auto">
            <a:xfrm>
              <a:off x="3368" y="1314"/>
              <a:ext cx="205" cy="214"/>
            </a:xfrm>
            <a:custGeom>
              <a:avLst/>
              <a:gdLst>
                <a:gd name="T0" fmla="*/ 56 w 615"/>
                <a:gd name="T1" fmla="*/ 196 h 643"/>
                <a:gd name="T2" fmla="*/ 0 w 615"/>
                <a:gd name="T3" fmla="*/ 196 h 643"/>
                <a:gd name="T4" fmla="*/ 307 w 615"/>
                <a:gd name="T5" fmla="*/ 0 h 643"/>
                <a:gd name="T6" fmla="*/ 615 w 615"/>
                <a:gd name="T7" fmla="*/ 196 h 643"/>
                <a:gd name="T8" fmla="*/ 587 w 615"/>
                <a:gd name="T9" fmla="*/ 196 h 643"/>
                <a:gd name="T10" fmla="*/ 559 w 615"/>
                <a:gd name="T11" fmla="*/ 196 h 643"/>
                <a:gd name="T12" fmla="*/ 559 w 615"/>
                <a:gd name="T13" fmla="*/ 615 h 643"/>
                <a:gd name="T14" fmla="*/ 56 w 615"/>
                <a:gd name="T15" fmla="*/ 615 h 643"/>
                <a:gd name="T16" fmla="*/ 56 w 615"/>
                <a:gd name="T17" fmla="*/ 196 h 643"/>
                <a:gd name="T18" fmla="*/ 559 w 615"/>
                <a:gd name="T19" fmla="*/ 196 h 643"/>
                <a:gd name="T20" fmla="*/ 587 w 615"/>
                <a:gd name="T21" fmla="*/ 196 h 643"/>
                <a:gd name="T22" fmla="*/ 587 w 615"/>
                <a:gd name="T23" fmla="*/ 643 h 643"/>
                <a:gd name="T24" fmla="*/ 56 w 615"/>
                <a:gd name="T25" fmla="*/ 643 h 643"/>
                <a:gd name="T26" fmla="*/ 56 w 615"/>
                <a:gd name="T27" fmla="*/ 615 h 643"/>
                <a:gd name="T28" fmla="*/ 56 w 615"/>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7"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315" name="Rectangle 119"/>
            <p:cNvSpPr>
              <a:spLocks noChangeArrowheads="1"/>
            </p:cNvSpPr>
            <p:nvPr/>
          </p:nvSpPr>
          <p:spPr bwMode="auto">
            <a:xfrm>
              <a:off x="3387" y="1379"/>
              <a:ext cx="170" cy="139"/>
            </a:xfrm>
            <a:prstGeom prst="rect">
              <a:avLst/>
            </a:prstGeom>
            <a:solidFill>
              <a:srgbClr val="FFFF00"/>
            </a:solidFill>
            <a:ln w="0">
              <a:solidFill>
                <a:srgbClr val="000000"/>
              </a:solidFill>
              <a:miter lim="800000"/>
              <a:headEnd/>
              <a:tailEnd/>
            </a:ln>
          </p:spPr>
          <p:txBody>
            <a:bodyPr/>
            <a:lstStyle/>
            <a:p>
              <a:endParaRPr lang="ru-RU"/>
            </a:p>
          </p:txBody>
        </p:sp>
        <p:sp>
          <p:nvSpPr>
            <p:cNvPr id="26316" name="Rectangle 120"/>
            <p:cNvSpPr>
              <a:spLocks noChangeArrowheads="1"/>
            </p:cNvSpPr>
            <p:nvPr/>
          </p:nvSpPr>
          <p:spPr bwMode="auto">
            <a:xfrm>
              <a:off x="3414" y="1412"/>
              <a:ext cx="60" cy="106"/>
            </a:xfrm>
            <a:prstGeom prst="rect">
              <a:avLst/>
            </a:prstGeom>
            <a:solidFill>
              <a:srgbClr val="800000"/>
            </a:solidFill>
            <a:ln w="0">
              <a:solidFill>
                <a:srgbClr val="000040"/>
              </a:solidFill>
              <a:miter lim="800000"/>
              <a:headEnd/>
              <a:tailEnd/>
            </a:ln>
          </p:spPr>
          <p:txBody>
            <a:bodyPr/>
            <a:lstStyle/>
            <a:p>
              <a:endParaRPr lang="ru-RU"/>
            </a:p>
          </p:txBody>
        </p:sp>
        <p:sp>
          <p:nvSpPr>
            <p:cNvPr id="26317" name="Rectangle 121"/>
            <p:cNvSpPr>
              <a:spLocks noChangeArrowheads="1"/>
            </p:cNvSpPr>
            <p:nvPr/>
          </p:nvSpPr>
          <p:spPr bwMode="auto">
            <a:xfrm>
              <a:off x="3500" y="1410"/>
              <a:ext cx="40" cy="50"/>
            </a:xfrm>
            <a:prstGeom prst="rect">
              <a:avLst/>
            </a:prstGeom>
            <a:solidFill>
              <a:srgbClr val="80FFFF"/>
            </a:solidFill>
            <a:ln w="0">
              <a:solidFill>
                <a:srgbClr val="000040"/>
              </a:solidFill>
              <a:miter lim="800000"/>
              <a:headEnd/>
              <a:tailEnd/>
            </a:ln>
          </p:spPr>
          <p:txBody>
            <a:bodyPr/>
            <a:lstStyle/>
            <a:p>
              <a:endParaRPr lang="ru-RU"/>
            </a:p>
          </p:txBody>
        </p:sp>
        <p:sp>
          <p:nvSpPr>
            <p:cNvPr id="26318" name="Freeform 122"/>
            <p:cNvSpPr>
              <a:spLocks/>
            </p:cNvSpPr>
            <p:nvPr/>
          </p:nvSpPr>
          <p:spPr bwMode="auto">
            <a:xfrm>
              <a:off x="3458" y="1461"/>
              <a:ext cx="8" cy="10"/>
            </a:xfrm>
            <a:custGeom>
              <a:avLst/>
              <a:gdLst>
                <a:gd name="T0" fmla="*/ 23 w 23"/>
                <a:gd name="T1" fmla="*/ 14 h 30"/>
                <a:gd name="T2" fmla="*/ 23 w 23"/>
                <a:gd name="T3" fmla="*/ 11 h 30"/>
                <a:gd name="T4" fmla="*/ 21 w 23"/>
                <a:gd name="T5" fmla="*/ 9 h 30"/>
                <a:gd name="T6" fmla="*/ 21 w 23"/>
                <a:gd name="T7" fmla="*/ 7 h 30"/>
                <a:gd name="T8" fmla="*/ 19 w 23"/>
                <a:gd name="T9" fmla="*/ 5 h 30"/>
                <a:gd name="T10" fmla="*/ 17 w 23"/>
                <a:gd name="T11" fmla="*/ 3 h 30"/>
                <a:gd name="T12" fmla="*/ 16 w 23"/>
                <a:gd name="T13" fmla="*/ 2 h 30"/>
                <a:gd name="T14" fmla="*/ 14 w 23"/>
                <a:gd name="T15" fmla="*/ 0 h 30"/>
                <a:gd name="T16" fmla="*/ 12 w 23"/>
                <a:gd name="T17" fmla="*/ 0 h 30"/>
                <a:gd name="T18" fmla="*/ 10 w 23"/>
                <a:gd name="T19" fmla="*/ 0 h 30"/>
                <a:gd name="T20" fmla="*/ 9 w 23"/>
                <a:gd name="T21" fmla="*/ 0 h 30"/>
                <a:gd name="T22" fmla="*/ 7 w 23"/>
                <a:gd name="T23" fmla="*/ 2 h 30"/>
                <a:gd name="T24" fmla="*/ 4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5 h 30"/>
                <a:gd name="T44" fmla="*/ 3 w 23"/>
                <a:gd name="T45" fmla="*/ 26 h 30"/>
                <a:gd name="T46" fmla="*/ 4 w 23"/>
                <a:gd name="T47" fmla="*/ 28 h 30"/>
                <a:gd name="T48" fmla="*/ 7 w 23"/>
                <a:gd name="T49" fmla="*/ 29 h 30"/>
                <a:gd name="T50" fmla="*/ 9 w 23"/>
                <a:gd name="T51" fmla="*/ 30 h 30"/>
                <a:gd name="T52" fmla="*/ 10 w 23"/>
                <a:gd name="T53" fmla="*/ 30 h 30"/>
                <a:gd name="T54" fmla="*/ 12 w 23"/>
                <a:gd name="T55" fmla="*/ 30 h 30"/>
                <a:gd name="T56" fmla="*/ 14 w 23"/>
                <a:gd name="T57" fmla="*/ 30 h 30"/>
                <a:gd name="T58" fmla="*/ 16 w 23"/>
                <a:gd name="T59" fmla="*/ 29 h 30"/>
                <a:gd name="T60" fmla="*/ 17 w 23"/>
                <a:gd name="T61" fmla="*/ 28 h 30"/>
                <a:gd name="T62" fmla="*/ 19 w 23"/>
                <a:gd name="T63" fmla="*/ 26 h 30"/>
                <a:gd name="T64" fmla="*/ 21 w 23"/>
                <a:gd name="T65" fmla="*/ 25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20" y="6"/>
                  </a:lnTo>
                  <a:lnTo>
                    <a:pt x="19" y="5"/>
                  </a:lnTo>
                  <a:lnTo>
                    <a:pt x="19" y="4"/>
                  </a:lnTo>
                  <a:lnTo>
                    <a:pt x="17" y="3"/>
                  </a:lnTo>
                  <a:lnTo>
                    <a:pt x="16" y="2"/>
                  </a:lnTo>
                  <a:lnTo>
                    <a:pt x="15" y="0"/>
                  </a:lnTo>
                  <a:lnTo>
                    <a:pt x="14" y="0"/>
                  </a:lnTo>
                  <a:lnTo>
                    <a:pt x="13" y="0"/>
                  </a:lnTo>
                  <a:lnTo>
                    <a:pt x="12" y="0"/>
                  </a:lnTo>
                  <a:lnTo>
                    <a:pt x="11" y="0"/>
                  </a:lnTo>
                  <a:lnTo>
                    <a:pt x="10" y="0"/>
                  </a:lnTo>
                  <a:lnTo>
                    <a:pt x="9" y="0"/>
                  </a:lnTo>
                  <a:lnTo>
                    <a:pt x="8" y="0"/>
                  </a:lnTo>
                  <a:lnTo>
                    <a:pt x="7" y="2"/>
                  </a:lnTo>
                  <a:lnTo>
                    <a:pt x="5"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4" y="28"/>
                  </a:lnTo>
                  <a:lnTo>
                    <a:pt x="5" y="29"/>
                  </a:lnTo>
                  <a:lnTo>
                    <a:pt x="7" y="29"/>
                  </a:lnTo>
                  <a:lnTo>
                    <a:pt x="8" y="30"/>
                  </a:lnTo>
                  <a:lnTo>
                    <a:pt x="9" y="30"/>
                  </a:lnTo>
                  <a:lnTo>
                    <a:pt x="10" y="30"/>
                  </a:lnTo>
                  <a:lnTo>
                    <a:pt x="11" y="30"/>
                  </a:lnTo>
                  <a:lnTo>
                    <a:pt x="12" y="30"/>
                  </a:lnTo>
                  <a:lnTo>
                    <a:pt x="13" y="30"/>
                  </a:lnTo>
                  <a:lnTo>
                    <a:pt x="14" y="30"/>
                  </a:lnTo>
                  <a:lnTo>
                    <a:pt x="15" y="30"/>
                  </a:lnTo>
                  <a:lnTo>
                    <a:pt x="16" y="29"/>
                  </a:lnTo>
                  <a:lnTo>
                    <a:pt x="17" y="28"/>
                  </a:lnTo>
                  <a:lnTo>
                    <a:pt x="19" y="27"/>
                  </a:lnTo>
                  <a:lnTo>
                    <a:pt x="19" y="26"/>
                  </a:lnTo>
                  <a:lnTo>
                    <a:pt x="20" y="25"/>
                  </a:lnTo>
                  <a:lnTo>
                    <a:pt x="21" y="25"/>
                  </a:lnTo>
                  <a:lnTo>
                    <a:pt x="21" y="24"/>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6319" name="Line 123"/>
            <p:cNvSpPr>
              <a:spLocks noChangeShapeType="1"/>
            </p:cNvSpPr>
            <p:nvPr/>
          </p:nvSpPr>
          <p:spPr bwMode="auto">
            <a:xfrm>
              <a:off x="3519" y="1410"/>
              <a:ext cx="1" cy="50"/>
            </a:xfrm>
            <a:prstGeom prst="line">
              <a:avLst/>
            </a:prstGeom>
            <a:noFill/>
            <a:ln w="6350">
              <a:solidFill>
                <a:srgbClr val="000040"/>
              </a:solidFill>
              <a:round/>
              <a:headEnd/>
              <a:tailEnd/>
            </a:ln>
          </p:spPr>
          <p:txBody>
            <a:bodyPr/>
            <a:lstStyle/>
            <a:p>
              <a:endParaRPr lang="en-US"/>
            </a:p>
          </p:txBody>
        </p:sp>
        <p:sp>
          <p:nvSpPr>
            <p:cNvPr id="26320" name="Line 124"/>
            <p:cNvSpPr>
              <a:spLocks noChangeShapeType="1"/>
            </p:cNvSpPr>
            <p:nvPr/>
          </p:nvSpPr>
          <p:spPr bwMode="auto">
            <a:xfrm>
              <a:off x="3500" y="1434"/>
              <a:ext cx="39" cy="1"/>
            </a:xfrm>
            <a:prstGeom prst="line">
              <a:avLst/>
            </a:prstGeom>
            <a:noFill/>
            <a:ln w="6350">
              <a:solidFill>
                <a:srgbClr val="000040"/>
              </a:solidFill>
              <a:round/>
              <a:headEnd/>
              <a:tailEnd/>
            </a:ln>
          </p:spPr>
          <p:txBody>
            <a:bodyPr/>
            <a:lstStyle/>
            <a:p>
              <a:endParaRPr lang="en-US"/>
            </a:p>
          </p:txBody>
        </p:sp>
        <p:sp>
          <p:nvSpPr>
            <p:cNvPr id="26321" name="Freeform 125"/>
            <p:cNvSpPr>
              <a:spLocks/>
            </p:cNvSpPr>
            <p:nvPr/>
          </p:nvSpPr>
          <p:spPr bwMode="auto">
            <a:xfrm>
              <a:off x="2795" y="1282"/>
              <a:ext cx="205" cy="214"/>
            </a:xfrm>
            <a:custGeom>
              <a:avLst/>
              <a:gdLst>
                <a:gd name="T0" fmla="*/ 56 w 614"/>
                <a:gd name="T1" fmla="*/ 195 h 643"/>
                <a:gd name="T2" fmla="*/ 0 w 614"/>
                <a:gd name="T3" fmla="*/ 195 h 643"/>
                <a:gd name="T4" fmla="*/ 307 w 614"/>
                <a:gd name="T5" fmla="*/ 0 h 643"/>
                <a:gd name="T6" fmla="*/ 614 w 614"/>
                <a:gd name="T7" fmla="*/ 195 h 643"/>
                <a:gd name="T8" fmla="*/ 587 w 614"/>
                <a:gd name="T9" fmla="*/ 195 h 643"/>
                <a:gd name="T10" fmla="*/ 558 w 614"/>
                <a:gd name="T11" fmla="*/ 195 h 643"/>
                <a:gd name="T12" fmla="*/ 558 w 614"/>
                <a:gd name="T13" fmla="*/ 614 h 643"/>
                <a:gd name="T14" fmla="*/ 56 w 614"/>
                <a:gd name="T15" fmla="*/ 614 h 643"/>
                <a:gd name="T16" fmla="*/ 56 w 614"/>
                <a:gd name="T17" fmla="*/ 195 h 643"/>
                <a:gd name="T18" fmla="*/ 558 w 614"/>
                <a:gd name="T19" fmla="*/ 195 h 643"/>
                <a:gd name="T20" fmla="*/ 587 w 614"/>
                <a:gd name="T21" fmla="*/ 195 h 643"/>
                <a:gd name="T22" fmla="*/ 587 w 614"/>
                <a:gd name="T23" fmla="*/ 643 h 643"/>
                <a:gd name="T24" fmla="*/ 56 w 614"/>
                <a:gd name="T25" fmla="*/ 643 h 643"/>
                <a:gd name="T26" fmla="*/ 56 w 614"/>
                <a:gd name="T27" fmla="*/ 614 h 643"/>
                <a:gd name="T28" fmla="*/ 56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322" name="Rectangle 126"/>
            <p:cNvSpPr>
              <a:spLocks noChangeArrowheads="1"/>
            </p:cNvSpPr>
            <p:nvPr/>
          </p:nvSpPr>
          <p:spPr bwMode="auto">
            <a:xfrm>
              <a:off x="2814" y="1347"/>
              <a:ext cx="169" cy="139"/>
            </a:xfrm>
            <a:prstGeom prst="rect">
              <a:avLst/>
            </a:prstGeom>
            <a:solidFill>
              <a:srgbClr val="FFFF00"/>
            </a:solidFill>
            <a:ln w="0">
              <a:solidFill>
                <a:srgbClr val="000000"/>
              </a:solidFill>
              <a:miter lim="800000"/>
              <a:headEnd/>
              <a:tailEnd/>
            </a:ln>
          </p:spPr>
          <p:txBody>
            <a:bodyPr/>
            <a:lstStyle/>
            <a:p>
              <a:endParaRPr lang="ru-RU"/>
            </a:p>
          </p:txBody>
        </p:sp>
        <p:sp>
          <p:nvSpPr>
            <p:cNvPr id="26323" name="Rectangle 127"/>
            <p:cNvSpPr>
              <a:spLocks noChangeArrowheads="1"/>
            </p:cNvSpPr>
            <p:nvPr/>
          </p:nvSpPr>
          <p:spPr bwMode="auto">
            <a:xfrm>
              <a:off x="2841" y="1380"/>
              <a:ext cx="59" cy="106"/>
            </a:xfrm>
            <a:prstGeom prst="rect">
              <a:avLst/>
            </a:prstGeom>
            <a:solidFill>
              <a:srgbClr val="800000"/>
            </a:solidFill>
            <a:ln w="0">
              <a:solidFill>
                <a:srgbClr val="000040"/>
              </a:solidFill>
              <a:miter lim="800000"/>
              <a:headEnd/>
              <a:tailEnd/>
            </a:ln>
          </p:spPr>
          <p:txBody>
            <a:bodyPr/>
            <a:lstStyle/>
            <a:p>
              <a:endParaRPr lang="ru-RU"/>
            </a:p>
          </p:txBody>
        </p:sp>
        <p:sp>
          <p:nvSpPr>
            <p:cNvPr id="26324" name="Rectangle 128"/>
            <p:cNvSpPr>
              <a:spLocks noChangeArrowheads="1"/>
            </p:cNvSpPr>
            <p:nvPr/>
          </p:nvSpPr>
          <p:spPr bwMode="auto">
            <a:xfrm>
              <a:off x="2926" y="1378"/>
              <a:ext cx="41" cy="50"/>
            </a:xfrm>
            <a:prstGeom prst="rect">
              <a:avLst/>
            </a:prstGeom>
            <a:solidFill>
              <a:srgbClr val="80FFFF"/>
            </a:solidFill>
            <a:ln w="0">
              <a:solidFill>
                <a:srgbClr val="000040"/>
              </a:solidFill>
              <a:miter lim="800000"/>
              <a:headEnd/>
              <a:tailEnd/>
            </a:ln>
          </p:spPr>
          <p:txBody>
            <a:bodyPr/>
            <a:lstStyle/>
            <a:p>
              <a:endParaRPr lang="ru-RU"/>
            </a:p>
          </p:txBody>
        </p:sp>
        <p:sp>
          <p:nvSpPr>
            <p:cNvPr id="26325" name="Freeform 129"/>
            <p:cNvSpPr>
              <a:spLocks/>
            </p:cNvSpPr>
            <p:nvPr/>
          </p:nvSpPr>
          <p:spPr bwMode="auto">
            <a:xfrm>
              <a:off x="2885" y="1429"/>
              <a:ext cx="7" cy="10"/>
            </a:xfrm>
            <a:custGeom>
              <a:avLst/>
              <a:gdLst>
                <a:gd name="T0" fmla="*/ 23 w 23"/>
                <a:gd name="T1" fmla="*/ 13 h 30"/>
                <a:gd name="T2" fmla="*/ 23 w 23"/>
                <a:gd name="T3" fmla="*/ 11 h 30"/>
                <a:gd name="T4" fmla="*/ 21 w 23"/>
                <a:gd name="T5" fmla="*/ 9 h 30"/>
                <a:gd name="T6" fmla="*/ 21 w 23"/>
                <a:gd name="T7" fmla="*/ 7 h 30"/>
                <a:gd name="T8" fmla="*/ 18 w 23"/>
                <a:gd name="T9" fmla="*/ 4 h 30"/>
                <a:gd name="T10" fmla="*/ 17 w 23"/>
                <a:gd name="T11" fmla="*/ 2 h 30"/>
                <a:gd name="T12" fmla="*/ 16 w 23"/>
                <a:gd name="T13" fmla="*/ 1 h 30"/>
                <a:gd name="T14" fmla="*/ 14 w 23"/>
                <a:gd name="T15" fmla="*/ 0 h 30"/>
                <a:gd name="T16" fmla="*/ 12 w 23"/>
                <a:gd name="T17" fmla="*/ 0 h 30"/>
                <a:gd name="T18" fmla="*/ 10 w 23"/>
                <a:gd name="T19" fmla="*/ 0 h 30"/>
                <a:gd name="T20" fmla="*/ 9 w 23"/>
                <a:gd name="T21" fmla="*/ 0 h 30"/>
                <a:gd name="T22" fmla="*/ 6 w 23"/>
                <a:gd name="T23" fmla="*/ 1 h 30"/>
                <a:gd name="T24" fmla="*/ 4 w 23"/>
                <a:gd name="T25" fmla="*/ 2 h 30"/>
                <a:gd name="T26" fmla="*/ 3 w 23"/>
                <a:gd name="T27" fmla="*/ 4 h 30"/>
                <a:gd name="T28" fmla="*/ 1 w 23"/>
                <a:gd name="T29" fmla="*/ 7 h 30"/>
                <a:gd name="T30" fmla="*/ 1 w 23"/>
                <a:gd name="T31" fmla="*/ 9 h 30"/>
                <a:gd name="T32" fmla="*/ 0 w 23"/>
                <a:gd name="T33" fmla="*/ 11 h 30"/>
                <a:gd name="T34" fmla="*/ 0 w 23"/>
                <a:gd name="T35" fmla="*/ 13 h 30"/>
                <a:gd name="T36" fmla="*/ 0 w 23"/>
                <a:gd name="T37" fmla="*/ 16 h 30"/>
                <a:gd name="T38" fmla="*/ 0 w 23"/>
                <a:gd name="T39" fmla="*/ 19 h 30"/>
                <a:gd name="T40" fmla="*/ 1 w 23"/>
                <a:gd name="T41" fmla="*/ 22 h 30"/>
                <a:gd name="T42" fmla="*/ 1 w 23"/>
                <a:gd name="T43" fmla="*/ 24 h 30"/>
                <a:gd name="T44" fmla="*/ 3 w 23"/>
                <a:gd name="T45" fmla="*/ 25 h 30"/>
                <a:gd name="T46" fmla="*/ 4 w 23"/>
                <a:gd name="T47" fmla="*/ 27 h 30"/>
                <a:gd name="T48" fmla="*/ 6 w 23"/>
                <a:gd name="T49" fmla="*/ 29 h 30"/>
                <a:gd name="T50" fmla="*/ 9 w 23"/>
                <a:gd name="T51" fmla="*/ 30 h 30"/>
                <a:gd name="T52" fmla="*/ 10 w 23"/>
                <a:gd name="T53" fmla="*/ 30 h 30"/>
                <a:gd name="T54" fmla="*/ 12 w 23"/>
                <a:gd name="T55" fmla="*/ 30 h 30"/>
                <a:gd name="T56" fmla="*/ 14 w 23"/>
                <a:gd name="T57" fmla="*/ 30 h 30"/>
                <a:gd name="T58" fmla="*/ 16 w 23"/>
                <a:gd name="T59" fmla="*/ 29 h 30"/>
                <a:gd name="T60" fmla="*/ 17 w 23"/>
                <a:gd name="T61" fmla="*/ 27 h 30"/>
                <a:gd name="T62" fmla="*/ 18 w 23"/>
                <a:gd name="T63" fmla="*/ 25 h 30"/>
                <a:gd name="T64" fmla="*/ 21 w 23"/>
                <a:gd name="T65" fmla="*/ 24 h 30"/>
                <a:gd name="T66" fmla="*/ 21 w 23"/>
                <a:gd name="T67" fmla="*/ 22 h 30"/>
                <a:gd name="T68" fmla="*/ 23 w 23"/>
                <a:gd name="T69" fmla="*/ 19 h 30"/>
                <a:gd name="T70" fmla="*/ 23 w 23"/>
                <a:gd name="T71" fmla="*/ 1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19" y="5"/>
                  </a:lnTo>
                  <a:lnTo>
                    <a:pt x="18" y="4"/>
                  </a:lnTo>
                  <a:lnTo>
                    <a:pt x="18" y="3"/>
                  </a:lnTo>
                  <a:lnTo>
                    <a:pt x="17" y="2"/>
                  </a:lnTo>
                  <a:lnTo>
                    <a:pt x="16" y="1"/>
                  </a:lnTo>
                  <a:lnTo>
                    <a:pt x="15" y="0"/>
                  </a:lnTo>
                  <a:lnTo>
                    <a:pt x="14" y="0"/>
                  </a:lnTo>
                  <a:lnTo>
                    <a:pt x="13" y="0"/>
                  </a:lnTo>
                  <a:lnTo>
                    <a:pt x="12" y="0"/>
                  </a:lnTo>
                  <a:lnTo>
                    <a:pt x="11" y="0"/>
                  </a:lnTo>
                  <a:lnTo>
                    <a:pt x="10" y="0"/>
                  </a:lnTo>
                  <a:lnTo>
                    <a:pt x="9" y="0"/>
                  </a:lnTo>
                  <a:lnTo>
                    <a:pt x="7" y="0"/>
                  </a:lnTo>
                  <a:lnTo>
                    <a:pt x="6" y="1"/>
                  </a:lnTo>
                  <a:lnTo>
                    <a:pt x="5" y="1"/>
                  </a:lnTo>
                  <a:lnTo>
                    <a:pt x="4" y="2"/>
                  </a:lnTo>
                  <a:lnTo>
                    <a:pt x="3" y="3"/>
                  </a:lnTo>
                  <a:lnTo>
                    <a:pt x="3" y="4"/>
                  </a:lnTo>
                  <a:lnTo>
                    <a:pt x="2" y="5"/>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3" y="25"/>
                  </a:lnTo>
                  <a:lnTo>
                    <a:pt x="3" y="26"/>
                  </a:lnTo>
                  <a:lnTo>
                    <a:pt x="4" y="27"/>
                  </a:lnTo>
                  <a:lnTo>
                    <a:pt x="5" y="29"/>
                  </a:lnTo>
                  <a:lnTo>
                    <a:pt x="6" y="29"/>
                  </a:lnTo>
                  <a:lnTo>
                    <a:pt x="7" y="30"/>
                  </a:lnTo>
                  <a:lnTo>
                    <a:pt x="9" y="30"/>
                  </a:lnTo>
                  <a:lnTo>
                    <a:pt x="10" y="30"/>
                  </a:lnTo>
                  <a:lnTo>
                    <a:pt x="11" y="30"/>
                  </a:lnTo>
                  <a:lnTo>
                    <a:pt x="12" y="30"/>
                  </a:lnTo>
                  <a:lnTo>
                    <a:pt x="13" y="30"/>
                  </a:lnTo>
                  <a:lnTo>
                    <a:pt x="14" y="30"/>
                  </a:lnTo>
                  <a:lnTo>
                    <a:pt x="15" y="30"/>
                  </a:lnTo>
                  <a:lnTo>
                    <a:pt x="16" y="29"/>
                  </a:lnTo>
                  <a:lnTo>
                    <a:pt x="17" y="27"/>
                  </a:lnTo>
                  <a:lnTo>
                    <a:pt x="18" y="26"/>
                  </a:lnTo>
                  <a:lnTo>
                    <a:pt x="18" y="25"/>
                  </a:lnTo>
                  <a:lnTo>
                    <a:pt x="19"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326" name="Line 130"/>
            <p:cNvSpPr>
              <a:spLocks noChangeShapeType="1"/>
            </p:cNvSpPr>
            <p:nvPr/>
          </p:nvSpPr>
          <p:spPr bwMode="auto">
            <a:xfrm>
              <a:off x="2946" y="1378"/>
              <a:ext cx="1" cy="50"/>
            </a:xfrm>
            <a:prstGeom prst="line">
              <a:avLst/>
            </a:prstGeom>
            <a:noFill/>
            <a:ln w="6350">
              <a:solidFill>
                <a:srgbClr val="000040"/>
              </a:solidFill>
              <a:round/>
              <a:headEnd/>
              <a:tailEnd/>
            </a:ln>
          </p:spPr>
          <p:txBody>
            <a:bodyPr/>
            <a:lstStyle/>
            <a:p>
              <a:endParaRPr lang="en-US"/>
            </a:p>
          </p:txBody>
        </p:sp>
        <p:sp>
          <p:nvSpPr>
            <p:cNvPr id="26327" name="Line 131"/>
            <p:cNvSpPr>
              <a:spLocks noChangeShapeType="1"/>
            </p:cNvSpPr>
            <p:nvPr/>
          </p:nvSpPr>
          <p:spPr bwMode="auto">
            <a:xfrm>
              <a:off x="2926" y="1402"/>
              <a:ext cx="40" cy="1"/>
            </a:xfrm>
            <a:prstGeom prst="line">
              <a:avLst/>
            </a:prstGeom>
            <a:noFill/>
            <a:ln w="6350">
              <a:solidFill>
                <a:srgbClr val="000040"/>
              </a:solidFill>
              <a:round/>
              <a:headEnd/>
              <a:tailEnd/>
            </a:ln>
          </p:spPr>
          <p:txBody>
            <a:bodyPr/>
            <a:lstStyle/>
            <a:p>
              <a:endParaRPr lang="en-US"/>
            </a:p>
          </p:txBody>
        </p:sp>
        <p:sp>
          <p:nvSpPr>
            <p:cNvPr id="26328" name="Freeform 132"/>
            <p:cNvSpPr>
              <a:spLocks/>
            </p:cNvSpPr>
            <p:nvPr/>
          </p:nvSpPr>
          <p:spPr bwMode="auto">
            <a:xfrm>
              <a:off x="2365" y="1950"/>
              <a:ext cx="205" cy="215"/>
            </a:xfrm>
            <a:custGeom>
              <a:avLst/>
              <a:gdLst>
                <a:gd name="T0" fmla="*/ 56 w 614"/>
                <a:gd name="T1" fmla="*/ 195 h 643"/>
                <a:gd name="T2" fmla="*/ 0 w 614"/>
                <a:gd name="T3" fmla="*/ 195 h 643"/>
                <a:gd name="T4" fmla="*/ 307 w 614"/>
                <a:gd name="T5" fmla="*/ 0 h 643"/>
                <a:gd name="T6" fmla="*/ 614 w 614"/>
                <a:gd name="T7" fmla="*/ 195 h 643"/>
                <a:gd name="T8" fmla="*/ 587 w 614"/>
                <a:gd name="T9" fmla="*/ 195 h 643"/>
                <a:gd name="T10" fmla="*/ 558 w 614"/>
                <a:gd name="T11" fmla="*/ 195 h 643"/>
                <a:gd name="T12" fmla="*/ 558 w 614"/>
                <a:gd name="T13" fmla="*/ 614 h 643"/>
                <a:gd name="T14" fmla="*/ 56 w 614"/>
                <a:gd name="T15" fmla="*/ 614 h 643"/>
                <a:gd name="T16" fmla="*/ 56 w 614"/>
                <a:gd name="T17" fmla="*/ 195 h 643"/>
                <a:gd name="T18" fmla="*/ 558 w 614"/>
                <a:gd name="T19" fmla="*/ 195 h 643"/>
                <a:gd name="T20" fmla="*/ 587 w 614"/>
                <a:gd name="T21" fmla="*/ 195 h 643"/>
                <a:gd name="T22" fmla="*/ 587 w 614"/>
                <a:gd name="T23" fmla="*/ 643 h 643"/>
                <a:gd name="T24" fmla="*/ 56 w 614"/>
                <a:gd name="T25" fmla="*/ 643 h 643"/>
                <a:gd name="T26" fmla="*/ 56 w 614"/>
                <a:gd name="T27" fmla="*/ 614 h 643"/>
                <a:gd name="T28" fmla="*/ 56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329" name="Rectangle 133"/>
            <p:cNvSpPr>
              <a:spLocks noChangeArrowheads="1"/>
            </p:cNvSpPr>
            <p:nvPr/>
          </p:nvSpPr>
          <p:spPr bwMode="auto">
            <a:xfrm>
              <a:off x="2384" y="2015"/>
              <a:ext cx="170" cy="140"/>
            </a:xfrm>
            <a:prstGeom prst="rect">
              <a:avLst/>
            </a:prstGeom>
            <a:solidFill>
              <a:srgbClr val="FFFF00"/>
            </a:solidFill>
            <a:ln w="0">
              <a:solidFill>
                <a:srgbClr val="000000"/>
              </a:solidFill>
              <a:miter lim="800000"/>
              <a:headEnd/>
              <a:tailEnd/>
            </a:ln>
          </p:spPr>
          <p:txBody>
            <a:bodyPr/>
            <a:lstStyle/>
            <a:p>
              <a:endParaRPr lang="ru-RU"/>
            </a:p>
          </p:txBody>
        </p:sp>
        <p:sp>
          <p:nvSpPr>
            <p:cNvPr id="26330" name="Rectangle 134"/>
            <p:cNvSpPr>
              <a:spLocks noChangeArrowheads="1"/>
            </p:cNvSpPr>
            <p:nvPr/>
          </p:nvSpPr>
          <p:spPr bwMode="auto">
            <a:xfrm>
              <a:off x="2411" y="2049"/>
              <a:ext cx="60" cy="105"/>
            </a:xfrm>
            <a:prstGeom prst="rect">
              <a:avLst/>
            </a:prstGeom>
            <a:solidFill>
              <a:srgbClr val="800000"/>
            </a:solidFill>
            <a:ln w="0">
              <a:solidFill>
                <a:srgbClr val="000040"/>
              </a:solidFill>
              <a:miter lim="800000"/>
              <a:headEnd/>
              <a:tailEnd/>
            </a:ln>
          </p:spPr>
          <p:txBody>
            <a:bodyPr/>
            <a:lstStyle/>
            <a:p>
              <a:endParaRPr lang="ru-RU"/>
            </a:p>
          </p:txBody>
        </p:sp>
        <p:sp>
          <p:nvSpPr>
            <p:cNvPr id="26331" name="Rectangle 135"/>
            <p:cNvSpPr>
              <a:spLocks noChangeArrowheads="1"/>
            </p:cNvSpPr>
            <p:nvPr/>
          </p:nvSpPr>
          <p:spPr bwMode="auto">
            <a:xfrm>
              <a:off x="2497" y="2046"/>
              <a:ext cx="40" cy="51"/>
            </a:xfrm>
            <a:prstGeom prst="rect">
              <a:avLst/>
            </a:prstGeom>
            <a:solidFill>
              <a:srgbClr val="80FFFF"/>
            </a:solidFill>
            <a:ln w="0">
              <a:solidFill>
                <a:srgbClr val="000040"/>
              </a:solidFill>
              <a:miter lim="800000"/>
              <a:headEnd/>
              <a:tailEnd/>
            </a:ln>
          </p:spPr>
          <p:txBody>
            <a:bodyPr/>
            <a:lstStyle/>
            <a:p>
              <a:endParaRPr lang="ru-RU"/>
            </a:p>
          </p:txBody>
        </p:sp>
        <p:sp>
          <p:nvSpPr>
            <p:cNvPr id="26332" name="Freeform 136"/>
            <p:cNvSpPr>
              <a:spLocks/>
            </p:cNvSpPr>
            <p:nvPr/>
          </p:nvSpPr>
          <p:spPr bwMode="auto">
            <a:xfrm>
              <a:off x="2455" y="2097"/>
              <a:ext cx="8" cy="10"/>
            </a:xfrm>
            <a:custGeom>
              <a:avLst/>
              <a:gdLst>
                <a:gd name="T0" fmla="*/ 23 w 23"/>
                <a:gd name="T1" fmla="*/ 13 h 30"/>
                <a:gd name="T2" fmla="*/ 23 w 23"/>
                <a:gd name="T3" fmla="*/ 11 h 30"/>
                <a:gd name="T4" fmla="*/ 21 w 23"/>
                <a:gd name="T5" fmla="*/ 9 h 30"/>
                <a:gd name="T6" fmla="*/ 21 w 23"/>
                <a:gd name="T7" fmla="*/ 7 h 30"/>
                <a:gd name="T8" fmla="*/ 18 w 23"/>
                <a:gd name="T9" fmla="*/ 4 h 30"/>
                <a:gd name="T10" fmla="*/ 17 w 23"/>
                <a:gd name="T11" fmla="*/ 2 h 30"/>
                <a:gd name="T12" fmla="*/ 16 w 23"/>
                <a:gd name="T13" fmla="*/ 1 h 30"/>
                <a:gd name="T14" fmla="*/ 14 w 23"/>
                <a:gd name="T15" fmla="*/ 0 h 30"/>
                <a:gd name="T16" fmla="*/ 12 w 23"/>
                <a:gd name="T17" fmla="*/ 0 h 30"/>
                <a:gd name="T18" fmla="*/ 10 w 23"/>
                <a:gd name="T19" fmla="*/ 0 h 30"/>
                <a:gd name="T20" fmla="*/ 8 w 23"/>
                <a:gd name="T21" fmla="*/ 0 h 30"/>
                <a:gd name="T22" fmla="*/ 6 w 23"/>
                <a:gd name="T23" fmla="*/ 1 h 30"/>
                <a:gd name="T24" fmla="*/ 4 w 23"/>
                <a:gd name="T25" fmla="*/ 2 h 30"/>
                <a:gd name="T26" fmla="*/ 3 w 23"/>
                <a:gd name="T27" fmla="*/ 4 h 30"/>
                <a:gd name="T28" fmla="*/ 1 w 23"/>
                <a:gd name="T29" fmla="*/ 7 h 30"/>
                <a:gd name="T30" fmla="*/ 1 w 23"/>
                <a:gd name="T31" fmla="*/ 9 h 30"/>
                <a:gd name="T32" fmla="*/ 0 w 23"/>
                <a:gd name="T33" fmla="*/ 11 h 30"/>
                <a:gd name="T34" fmla="*/ 0 w 23"/>
                <a:gd name="T35" fmla="*/ 13 h 30"/>
                <a:gd name="T36" fmla="*/ 0 w 23"/>
                <a:gd name="T37" fmla="*/ 16 h 30"/>
                <a:gd name="T38" fmla="*/ 0 w 23"/>
                <a:gd name="T39" fmla="*/ 19 h 30"/>
                <a:gd name="T40" fmla="*/ 1 w 23"/>
                <a:gd name="T41" fmla="*/ 22 h 30"/>
                <a:gd name="T42" fmla="*/ 1 w 23"/>
                <a:gd name="T43" fmla="*/ 24 h 30"/>
                <a:gd name="T44" fmla="*/ 3 w 23"/>
                <a:gd name="T45" fmla="*/ 25 h 30"/>
                <a:gd name="T46" fmla="*/ 4 w 23"/>
                <a:gd name="T47" fmla="*/ 27 h 30"/>
                <a:gd name="T48" fmla="*/ 6 w 23"/>
                <a:gd name="T49" fmla="*/ 29 h 30"/>
                <a:gd name="T50" fmla="*/ 8 w 23"/>
                <a:gd name="T51" fmla="*/ 30 h 30"/>
                <a:gd name="T52" fmla="*/ 10 w 23"/>
                <a:gd name="T53" fmla="*/ 30 h 30"/>
                <a:gd name="T54" fmla="*/ 12 w 23"/>
                <a:gd name="T55" fmla="*/ 30 h 30"/>
                <a:gd name="T56" fmla="*/ 14 w 23"/>
                <a:gd name="T57" fmla="*/ 30 h 30"/>
                <a:gd name="T58" fmla="*/ 16 w 23"/>
                <a:gd name="T59" fmla="*/ 29 h 30"/>
                <a:gd name="T60" fmla="*/ 17 w 23"/>
                <a:gd name="T61" fmla="*/ 27 h 30"/>
                <a:gd name="T62" fmla="*/ 18 w 23"/>
                <a:gd name="T63" fmla="*/ 25 h 30"/>
                <a:gd name="T64" fmla="*/ 21 w 23"/>
                <a:gd name="T65" fmla="*/ 24 h 30"/>
                <a:gd name="T66" fmla="*/ 21 w 23"/>
                <a:gd name="T67" fmla="*/ 22 h 30"/>
                <a:gd name="T68" fmla="*/ 23 w 23"/>
                <a:gd name="T69" fmla="*/ 19 h 30"/>
                <a:gd name="T70" fmla="*/ 23 w 23"/>
                <a:gd name="T71" fmla="*/ 1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19" y="6"/>
                  </a:lnTo>
                  <a:lnTo>
                    <a:pt x="18" y="4"/>
                  </a:lnTo>
                  <a:lnTo>
                    <a:pt x="18" y="3"/>
                  </a:lnTo>
                  <a:lnTo>
                    <a:pt x="17" y="2"/>
                  </a:lnTo>
                  <a:lnTo>
                    <a:pt x="16" y="1"/>
                  </a:lnTo>
                  <a:lnTo>
                    <a:pt x="15" y="0"/>
                  </a:lnTo>
                  <a:lnTo>
                    <a:pt x="14" y="0"/>
                  </a:lnTo>
                  <a:lnTo>
                    <a:pt x="13" y="0"/>
                  </a:lnTo>
                  <a:lnTo>
                    <a:pt x="12" y="0"/>
                  </a:lnTo>
                  <a:lnTo>
                    <a:pt x="11" y="0"/>
                  </a:lnTo>
                  <a:lnTo>
                    <a:pt x="10" y="0"/>
                  </a:lnTo>
                  <a:lnTo>
                    <a:pt x="8" y="0"/>
                  </a:lnTo>
                  <a:lnTo>
                    <a:pt x="7" y="0"/>
                  </a:lnTo>
                  <a:lnTo>
                    <a:pt x="6" y="1"/>
                  </a:lnTo>
                  <a:lnTo>
                    <a:pt x="5"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3" y="25"/>
                  </a:lnTo>
                  <a:lnTo>
                    <a:pt x="3" y="26"/>
                  </a:lnTo>
                  <a:lnTo>
                    <a:pt x="4" y="27"/>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7"/>
                  </a:lnTo>
                  <a:lnTo>
                    <a:pt x="18" y="26"/>
                  </a:lnTo>
                  <a:lnTo>
                    <a:pt x="18" y="25"/>
                  </a:lnTo>
                  <a:lnTo>
                    <a:pt x="19"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333" name="Line 137"/>
            <p:cNvSpPr>
              <a:spLocks noChangeShapeType="1"/>
            </p:cNvSpPr>
            <p:nvPr/>
          </p:nvSpPr>
          <p:spPr bwMode="auto">
            <a:xfrm>
              <a:off x="2516" y="2046"/>
              <a:ext cx="1" cy="51"/>
            </a:xfrm>
            <a:prstGeom prst="line">
              <a:avLst/>
            </a:prstGeom>
            <a:noFill/>
            <a:ln w="6350">
              <a:solidFill>
                <a:srgbClr val="000040"/>
              </a:solidFill>
              <a:round/>
              <a:headEnd/>
              <a:tailEnd/>
            </a:ln>
          </p:spPr>
          <p:txBody>
            <a:bodyPr/>
            <a:lstStyle/>
            <a:p>
              <a:endParaRPr lang="en-US"/>
            </a:p>
          </p:txBody>
        </p:sp>
        <p:sp>
          <p:nvSpPr>
            <p:cNvPr id="26334" name="Line 138"/>
            <p:cNvSpPr>
              <a:spLocks noChangeShapeType="1"/>
            </p:cNvSpPr>
            <p:nvPr/>
          </p:nvSpPr>
          <p:spPr bwMode="auto">
            <a:xfrm>
              <a:off x="2497" y="2070"/>
              <a:ext cx="39" cy="1"/>
            </a:xfrm>
            <a:prstGeom prst="line">
              <a:avLst/>
            </a:prstGeom>
            <a:noFill/>
            <a:ln w="6350">
              <a:solidFill>
                <a:srgbClr val="000040"/>
              </a:solidFill>
              <a:round/>
              <a:headEnd/>
              <a:tailEnd/>
            </a:ln>
          </p:spPr>
          <p:txBody>
            <a:bodyPr/>
            <a:lstStyle/>
            <a:p>
              <a:endParaRPr lang="en-US"/>
            </a:p>
          </p:txBody>
        </p:sp>
        <p:sp>
          <p:nvSpPr>
            <p:cNvPr id="26335" name="Freeform 139"/>
            <p:cNvSpPr>
              <a:spLocks/>
            </p:cNvSpPr>
            <p:nvPr/>
          </p:nvSpPr>
          <p:spPr bwMode="auto">
            <a:xfrm>
              <a:off x="2604" y="1720"/>
              <a:ext cx="205" cy="214"/>
            </a:xfrm>
            <a:custGeom>
              <a:avLst/>
              <a:gdLst>
                <a:gd name="T0" fmla="*/ 56 w 615"/>
                <a:gd name="T1" fmla="*/ 196 h 644"/>
                <a:gd name="T2" fmla="*/ 0 w 615"/>
                <a:gd name="T3" fmla="*/ 196 h 644"/>
                <a:gd name="T4" fmla="*/ 307 w 615"/>
                <a:gd name="T5" fmla="*/ 0 h 644"/>
                <a:gd name="T6" fmla="*/ 615 w 615"/>
                <a:gd name="T7" fmla="*/ 196 h 644"/>
                <a:gd name="T8" fmla="*/ 587 w 615"/>
                <a:gd name="T9" fmla="*/ 196 h 644"/>
                <a:gd name="T10" fmla="*/ 559 w 615"/>
                <a:gd name="T11" fmla="*/ 196 h 644"/>
                <a:gd name="T12" fmla="*/ 559 w 615"/>
                <a:gd name="T13" fmla="*/ 615 h 644"/>
                <a:gd name="T14" fmla="*/ 56 w 615"/>
                <a:gd name="T15" fmla="*/ 615 h 644"/>
                <a:gd name="T16" fmla="*/ 56 w 615"/>
                <a:gd name="T17" fmla="*/ 196 h 644"/>
                <a:gd name="T18" fmla="*/ 559 w 615"/>
                <a:gd name="T19" fmla="*/ 196 h 644"/>
                <a:gd name="T20" fmla="*/ 587 w 615"/>
                <a:gd name="T21" fmla="*/ 196 h 644"/>
                <a:gd name="T22" fmla="*/ 587 w 615"/>
                <a:gd name="T23" fmla="*/ 644 h 644"/>
                <a:gd name="T24" fmla="*/ 56 w 615"/>
                <a:gd name="T25" fmla="*/ 644 h 644"/>
                <a:gd name="T26" fmla="*/ 56 w 615"/>
                <a:gd name="T27" fmla="*/ 615 h 644"/>
                <a:gd name="T28" fmla="*/ 56 w 615"/>
                <a:gd name="T29" fmla="*/ 196 h 6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4"/>
                <a:gd name="T47" fmla="*/ 615 w 615"/>
                <a:gd name="T48" fmla="*/ 644 h 6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4">
                  <a:moveTo>
                    <a:pt x="56" y="196"/>
                  </a:moveTo>
                  <a:lnTo>
                    <a:pt x="0" y="196"/>
                  </a:lnTo>
                  <a:lnTo>
                    <a:pt x="307" y="0"/>
                  </a:lnTo>
                  <a:lnTo>
                    <a:pt x="615" y="196"/>
                  </a:lnTo>
                  <a:lnTo>
                    <a:pt x="587" y="196"/>
                  </a:lnTo>
                  <a:lnTo>
                    <a:pt x="559" y="196"/>
                  </a:lnTo>
                  <a:lnTo>
                    <a:pt x="559" y="615"/>
                  </a:lnTo>
                  <a:lnTo>
                    <a:pt x="56" y="615"/>
                  </a:lnTo>
                  <a:lnTo>
                    <a:pt x="56" y="196"/>
                  </a:lnTo>
                  <a:lnTo>
                    <a:pt x="559" y="196"/>
                  </a:lnTo>
                  <a:lnTo>
                    <a:pt x="587" y="196"/>
                  </a:lnTo>
                  <a:lnTo>
                    <a:pt x="587" y="644"/>
                  </a:lnTo>
                  <a:lnTo>
                    <a:pt x="56" y="644"/>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336" name="Rectangle 140"/>
            <p:cNvSpPr>
              <a:spLocks noChangeArrowheads="1"/>
            </p:cNvSpPr>
            <p:nvPr/>
          </p:nvSpPr>
          <p:spPr bwMode="auto">
            <a:xfrm>
              <a:off x="2623" y="1785"/>
              <a:ext cx="169" cy="139"/>
            </a:xfrm>
            <a:prstGeom prst="rect">
              <a:avLst/>
            </a:prstGeom>
            <a:solidFill>
              <a:srgbClr val="FFFF00"/>
            </a:solidFill>
            <a:ln w="0">
              <a:solidFill>
                <a:srgbClr val="000000"/>
              </a:solidFill>
              <a:miter lim="800000"/>
              <a:headEnd/>
              <a:tailEnd/>
            </a:ln>
          </p:spPr>
          <p:txBody>
            <a:bodyPr/>
            <a:lstStyle/>
            <a:p>
              <a:endParaRPr lang="ru-RU"/>
            </a:p>
          </p:txBody>
        </p:sp>
        <p:sp>
          <p:nvSpPr>
            <p:cNvPr id="26337" name="Rectangle 141"/>
            <p:cNvSpPr>
              <a:spLocks noChangeArrowheads="1"/>
            </p:cNvSpPr>
            <p:nvPr/>
          </p:nvSpPr>
          <p:spPr bwMode="auto">
            <a:xfrm>
              <a:off x="2650" y="1818"/>
              <a:ext cx="59" cy="106"/>
            </a:xfrm>
            <a:prstGeom prst="rect">
              <a:avLst/>
            </a:prstGeom>
            <a:solidFill>
              <a:srgbClr val="800000"/>
            </a:solidFill>
            <a:ln w="0">
              <a:solidFill>
                <a:srgbClr val="000040"/>
              </a:solidFill>
              <a:miter lim="800000"/>
              <a:headEnd/>
              <a:tailEnd/>
            </a:ln>
          </p:spPr>
          <p:txBody>
            <a:bodyPr/>
            <a:lstStyle/>
            <a:p>
              <a:endParaRPr lang="ru-RU"/>
            </a:p>
          </p:txBody>
        </p:sp>
        <p:sp>
          <p:nvSpPr>
            <p:cNvPr id="26338" name="Rectangle 142"/>
            <p:cNvSpPr>
              <a:spLocks noChangeArrowheads="1"/>
            </p:cNvSpPr>
            <p:nvPr/>
          </p:nvSpPr>
          <p:spPr bwMode="auto">
            <a:xfrm>
              <a:off x="2735" y="1816"/>
              <a:ext cx="41" cy="50"/>
            </a:xfrm>
            <a:prstGeom prst="rect">
              <a:avLst/>
            </a:prstGeom>
            <a:solidFill>
              <a:srgbClr val="80FFFF"/>
            </a:solidFill>
            <a:ln w="0">
              <a:solidFill>
                <a:srgbClr val="000040"/>
              </a:solidFill>
              <a:miter lim="800000"/>
              <a:headEnd/>
              <a:tailEnd/>
            </a:ln>
          </p:spPr>
          <p:txBody>
            <a:bodyPr/>
            <a:lstStyle/>
            <a:p>
              <a:endParaRPr lang="ru-RU"/>
            </a:p>
          </p:txBody>
        </p:sp>
        <p:sp>
          <p:nvSpPr>
            <p:cNvPr id="26339" name="Freeform 143"/>
            <p:cNvSpPr>
              <a:spLocks/>
            </p:cNvSpPr>
            <p:nvPr/>
          </p:nvSpPr>
          <p:spPr bwMode="auto">
            <a:xfrm>
              <a:off x="2694" y="1867"/>
              <a:ext cx="7" cy="10"/>
            </a:xfrm>
            <a:custGeom>
              <a:avLst/>
              <a:gdLst>
                <a:gd name="T0" fmla="*/ 23 w 23"/>
                <a:gd name="T1" fmla="*/ 13 h 29"/>
                <a:gd name="T2" fmla="*/ 23 w 23"/>
                <a:gd name="T3" fmla="*/ 11 h 29"/>
                <a:gd name="T4" fmla="*/ 21 w 23"/>
                <a:gd name="T5" fmla="*/ 8 h 29"/>
                <a:gd name="T6" fmla="*/ 21 w 23"/>
                <a:gd name="T7" fmla="*/ 6 h 29"/>
                <a:gd name="T8" fmla="*/ 19 w 23"/>
                <a:gd name="T9" fmla="*/ 4 h 29"/>
                <a:gd name="T10" fmla="*/ 18 w 23"/>
                <a:gd name="T11" fmla="*/ 2 h 29"/>
                <a:gd name="T12" fmla="*/ 17 w 23"/>
                <a:gd name="T13" fmla="*/ 1 h 29"/>
                <a:gd name="T14" fmla="*/ 14 w 23"/>
                <a:gd name="T15" fmla="*/ 0 h 29"/>
                <a:gd name="T16" fmla="*/ 12 w 23"/>
                <a:gd name="T17" fmla="*/ 0 h 29"/>
                <a:gd name="T18" fmla="*/ 10 w 23"/>
                <a:gd name="T19" fmla="*/ 0 h 29"/>
                <a:gd name="T20" fmla="*/ 9 w 23"/>
                <a:gd name="T21" fmla="*/ 0 h 29"/>
                <a:gd name="T22" fmla="*/ 7 w 23"/>
                <a:gd name="T23" fmla="*/ 1 h 29"/>
                <a:gd name="T24" fmla="*/ 4 w 23"/>
                <a:gd name="T25" fmla="*/ 2 h 29"/>
                <a:gd name="T26" fmla="*/ 3 w 23"/>
                <a:gd name="T27" fmla="*/ 4 h 29"/>
                <a:gd name="T28" fmla="*/ 1 w 23"/>
                <a:gd name="T29" fmla="*/ 6 h 29"/>
                <a:gd name="T30" fmla="*/ 1 w 23"/>
                <a:gd name="T31" fmla="*/ 8 h 29"/>
                <a:gd name="T32" fmla="*/ 0 w 23"/>
                <a:gd name="T33" fmla="*/ 11 h 29"/>
                <a:gd name="T34" fmla="*/ 0 w 23"/>
                <a:gd name="T35" fmla="*/ 13 h 29"/>
                <a:gd name="T36" fmla="*/ 0 w 23"/>
                <a:gd name="T37" fmla="*/ 16 h 29"/>
                <a:gd name="T38" fmla="*/ 0 w 23"/>
                <a:gd name="T39" fmla="*/ 18 h 29"/>
                <a:gd name="T40" fmla="*/ 1 w 23"/>
                <a:gd name="T41" fmla="*/ 22 h 29"/>
                <a:gd name="T42" fmla="*/ 1 w 23"/>
                <a:gd name="T43" fmla="*/ 24 h 29"/>
                <a:gd name="T44" fmla="*/ 3 w 23"/>
                <a:gd name="T45" fmla="*/ 25 h 29"/>
                <a:gd name="T46" fmla="*/ 4 w 23"/>
                <a:gd name="T47" fmla="*/ 27 h 29"/>
                <a:gd name="T48" fmla="*/ 7 w 23"/>
                <a:gd name="T49" fmla="*/ 28 h 29"/>
                <a:gd name="T50" fmla="*/ 9 w 23"/>
                <a:gd name="T51" fmla="*/ 29 h 29"/>
                <a:gd name="T52" fmla="*/ 10 w 23"/>
                <a:gd name="T53" fmla="*/ 29 h 29"/>
                <a:gd name="T54" fmla="*/ 12 w 23"/>
                <a:gd name="T55" fmla="*/ 29 h 29"/>
                <a:gd name="T56" fmla="*/ 14 w 23"/>
                <a:gd name="T57" fmla="*/ 29 h 29"/>
                <a:gd name="T58" fmla="*/ 17 w 23"/>
                <a:gd name="T59" fmla="*/ 28 h 29"/>
                <a:gd name="T60" fmla="*/ 18 w 23"/>
                <a:gd name="T61" fmla="*/ 27 h 29"/>
                <a:gd name="T62" fmla="*/ 19 w 23"/>
                <a:gd name="T63" fmla="*/ 25 h 29"/>
                <a:gd name="T64" fmla="*/ 21 w 23"/>
                <a:gd name="T65" fmla="*/ 24 h 29"/>
                <a:gd name="T66" fmla="*/ 21 w 23"/>
                <a:gd name="T67" fmla="*/ 22 h 29"/>
                <a:gd name="T68" fmla="*/ 23 w 23"/>
                <a:gd name="T69" fmla="*/ 18 h 29"/>
                <a:gd name="T70" fmla="*/ 23 w 23"/>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8"/>
                  </a:lnTo>
                  <a:lnTo>
                    <a:pt x="21" y="7"/>
                  </a:lnTo>
                  <a:lnTo>
                    <a:pt x="21" y="6"/>
                  </a:lnTo>
                  <a:lnTo>
                    <a:pt x="20" y="5"/>
                  </a:lnTo>
                  <a:lnTo>
                    <a:pt x="19" y="4"/>
                  </a:lnTo>
                  <a:lnTo>
                    <a:pt x="19" y="3"/>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6"/>
                  </a:lnTo>
                  <a:lnTo>
                    <a:pt x="1" y="7"/>
                  </a:lnTo>
                  <a:lnTo>
                    <a:pt x="1" y="8"/>
                  </a:lnTo>
                  <a:lnTo>
                    <a:pt x="0" y="10"/>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4" y="27"/>
                  </a:lnTo>
                  <a:lnTo>
                    <a:pt x="6" y="28"/>
                  </a:lnTo>
                  <a:lnTo>
                    <a:pt x="7" y="28"/>
                  </a:lnTo>
                  <a:lnTo>
                    <a:pt x="8" y="29"/>
                  </a:lnTo>
                  <a:lnTo>
                    <a:pt x="9" y="29"/>
                  </a:lnTo>
                  <a:lnTo>
                    <a:pt x="10" y="29"/>
                  </a:lnTo>
                  <a:lnTo>
                    <a:pt x="11" y="29"/>
                  </a:lnTo>
                  <a:lnTo>
                    <a:pt x="12" y="29"/>
                  </a:lnTo>
                  <a:lnTo>
                    <a:pt x="13" y="29"/>
                  </a:lnTo>
                  <a:lnTo>
                    <a:pt x="14" y="29"/>
                  </a:lnTo>
                  <a:lnTo>
                    <a:pt x="15" y="29"/>
                  </a:lnTo>
                  <a:lnTo>
                    <a:pt x="17" y="28"/>
                  </a:lnTo>
                  <a:lnTo>
                    <a:pt x="18" y="27"/>
                  </a:lnTo>
                  <a:lnTo>
                    <a:pt x="19" y="26"/>
                  </a:lnTo>
                  <a:lnTo>
                    <a:pt x="19"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340" name="Line 144"/>
            <p:cNvSpPr>
              <a:spLocks noChangeShapeType="1"/>
            </p:cNvSpPr>
            <p:nvPr/>
          </p:nvSpPr>
          <p:spPr bwMode="auto">
            <a:xfrm>
              <a:off x="2755" y="1816"/>
              <a:ext cx="1" cy="50"/>
            </a:xfrm>
            <a:prstGeom prst="line">
              <a:avLst/>
            </a:prstGeom>
            <a:noFill/>
            <a:ln w="6350">
              <a:solidFill>
                <a:srgbClr val="000040"/>
              </a:solidFill>
              <a:round/>
              <a:headEnd/>
              <a:tailEnd/>
            </a:ln>
          </p:spPr>
          <p:txBody>
            <a:bodyPr/>
            <a:lstStyle/>
            <a:p>
              <a:endParaRPr lang="en-US"/>
            </a:p>
          </p:txBody>
        </p:sp>
        <p:sp>
          <p:nvSpPr>
            <p:cNvPr id="26341" name="Line 145"/>
            <p:cNvSpPr>
              <a:spLocks noChangeShapeType="1"/>
            </p:cNvSpPr>
            <p:nvPr/>
          </p:nvSpPr>
          <p:spPr bwMode="auto">
            <a:xfrm>
              <a:off x="2735" y="1840"/>
              <a:ext cx="40" cy="1"/>
            </a:xfrm>
            <a:prstGeom prst="line">
              <a:avLst/>
            </a:prstGeom>
            <a:noFill/>
            <a:ln w="6350">
              <a:solidFill>
                <a:srgbClr val="000040"/>
              </a:solidFill>
              <a:round/>
              <a:headEnd/>
              <a:tailEnd/>
            </a:ln>
          </p:spPr>
          <p:txBody>
            <a:bodyPr/>
            <a:lstStyle/>
            <a:p>
              <a:endParaRPr lang="en-US"/>
            </a:p>
          </p:txBody>
        </p:sp>
        <p:sp>
          <p:nvSpPr>
            <p:cNvPr id="26342" name="Freeform 146"/>
            <p:cNvSpPr>
              <a:spLocks/>
            </p:cNvSpPr>
            <p:nvPr/>
          </p:nvSpPr>
          <p:spPr bwMode="auto">
            <a:xfrm>
              <a:off x="2103" y="1807"/>
              <a:ext cx="205" cy="215"/>
            </a:xfrm>
            <a:custGeom>
              <a:avLst/>
              <a:gdLst>
                <a:gd name="T0" fmla="*/ 56 w 615"/>
                <a:gd name="T1" fmla="*/ 195 h 643"/>
                <a:gd name="T2" fmla="*/ 0 w 615"/>
                <a:gd name="T3" fmla="*/ 195 h 643"/>
                <a:gd name="T4" fmla="*/ 307 w 615"/>
                <a:gd name="T5" fmla="*/ 0 h 643"/>
                <a:gd name="T6" fmla="*/ 615 w 615"/>
                <a:gd name="T7" fmla="*/ 195 h 643"/>
                <a:gd name="T8" fmla="*/ 587 w 615"/>
                <a:gd name="T9" fmla="*/ 195 h 643"/>
                <a:gd name="T10" fmla="*/ 559 w 615"/>
                <a:gd name="T11" fmla="*/ 195 h 643"/>
                <a:gd name="T12" fmla="*/ 559 w 615"/>
                <a:gd name="T13" fmla="*/ 614 h 643"/>
                <a:gd name="T14" fmla="*/ 56 w 615"/>
                <a:gd name="T15" fmla="*/ 614 h 643"/>
                <a:gd name="T16" fmla="*/ 56 w 615"/>
                <a:gd name="T17" fmla="*/ 195 h 643"/>
                <a:gd name="T18" fmla="*/ 559 w 615"/>
                <a:gd name="T19" fmla="*/ 195 h 643"/>
                <a:gd name="T20" fmla="*/ 587 w 615"/>
                <a:gd name="T21" fmla="*/ 195 h 643"/>
                <a:gd name="T22" fmla="*/ 587 w 615"/>
                <a:gd name="T23" fmla="*/ 643 h 643"/>
                <a:gd name="T24" fmla="*/ 56 w 615"/>
                <a:gd name="T25" fmla="*/ 643 h 643"/>
                <a:gd name="T26" fmla="*/ 56 w 615"/>
                <a:gd name="T27" fmla="*/ 614 h 643"/>
                <a:gd name="T28" fmla="*/ 56 w 615"/>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343" name="Rectangle 147"/>
            <p:cNvSpPr>
              <a:spLocks noChangeArrowheads="1"/>
            </p:cNvSpPr>
            <p:nvPr/>
          </p:nvSpPr>
          <p:spPr bwMode="auto">
            <a:xfrm>
              <a:off x="2122" y="1872"/>
              <a:ext cx="169" cy="140"/>
            </a:xfrm>
            <a:prstGeom prst="rect">
              <a:avLst/>
            </a:prstGeom>
            <a:solidFill>
              <a:srgbClr val="FFFF00"/>
            </a:solidFill>
            <a:ln w="0">
              <a:solidFill>
                <a:srgbClr val="000000"/>
              </a:solidFill>
              <a:miter lim="800000"/>
              <a:headEnd/>
              <a:tailEnd/>
            </a:ln>
          </p:spPr>
          <p:txBody>
            <a:bodyPr/>
            <a:lstStyle/>
            <a:p>
              <a:endParaRPr lang="ru-RU"/>
            </a:p>
          </p:txBody>
        </p:sp>
        <p:sp>
          <p:nvSpPr>
            <p:cNvPr id="26344" name="Rectangle 148"/>
            <p:cNvSpPr>
              <a:spLocks noChangeArrowheads="1"/>
            </p:cNvSpPr>
            <p:nvPr/>
          </p:nvSpPr>
          <p:spPr bwMode="auto">
            <a:xfrm>
              <a:off x="2149" y="1906"/>
              <a:ext cx="59" cy="105"/>
            </a:xfrm>
            <a:prstGeom prst="rect">
              <a:avLst/>
            </a:prstGeom>
            <a:solidFill>
              <a:srgbClr val="800000"/>
            </a:solidFill>
            <a:ln w="0">
              <a:solidFill>
                <a:srgbClr val="000040"/>
              </a:solidFill>
              <a:miter lim="800000"/>
              <a:headEnd/>
              <a:tailEnd/>
            </a:ln>
          </p:spPr>
          <p:txBody>
            <a:bodyPr/>
            <a:lstStyle/>
            <a:p>
              <a:endParaRPr lang="ru-RU"/>
            </a:p>
          </p:txBody>
        </p:sp>
        <p:sp>
          <p:nvSpPr>
            <p:cNvPr id="26345" name="Rectangle 149"/>
            <p:cNvSpPr>
              <a:spLocks noChangeArrowheads="1"/>
            </p:cNvSpPr>
            <p:nvPr/>
          </p:nvSpPr>
          <p:spPr bwMode="auto">
            <a:xfrm>
              <a:off x="2234" y="1903"/>
              <a:ext cx="41" cy="51"/>
            </a:xfrm>
            <a:prstGeom prst="rect">
              <a:avLst/>
            </a:prstGeom>
            <a:solidFill>
              <a:srgbClr val="80FFFF"/>
            </a:solidFill>
            <a:ln w="0">
              <a:solidFill>
                <a:srgbClr val="000040"/>
              </a:solidFill>
              <a:miter lim="800000"/>
              <a:headEnd/>
              <a:tailEnd/>
            </a:ln>
          </p:spPr>
          <p:txBody>
            <a:bodyPr/>
            <a:lstStyle/>
            <a:p>
              <a:endParaRPr lang="ru-RU"/>
            </a:p>
          </p:txBody>
        </p:sp>
        <p:sp>
          <p:nvSpPr>
            <p:cNvPr id="26346" name="Freeform 150"/>
            <p:cNvSpPr>
              <a:spLocks/>
            </p:cNvSpPr>
            <p:nvPr/>
          </p:nvSpPr>
          <p:spPr bwMode="auto">
            <a:xfrm>
              <a:off x="2193" y="1954"/>
              <a:ext cx="7" cy="10"/>
            </a:xfrm>
            <a:custGeom>
              <a:avLst/>
              <a:gdLst>
                <a:gd name="T0" fmla="*/ 23 w 23"/>
                <a:gd name="T1" fmla="*/ 13 h 30"/>
                <a:gd name="T2" fmla="*/ 23 w 23"/>
                <a:gd name="T3" fmla="*/ 11 h 30"/>
                <a:gd name="T4" fmla="*/ 21 w 23"/>
                <a:gd name="T5" fmla="*/ 9 h 30"/>
                <a:gd name="T6" fmla="*/ 21 w 23"/>
                <a:gd name="T7" fmla="*/ 7 h 30"/>
                <a:gd name="T8" fmla="*/ 19 w 23"/>
                <a:gd name="T9" fmla="*/ 4 h 30"/>
                <a:gd name="T10" fmla="*/ 18 w 23"/>
                <a:gd name="T11" fmla="*/ 2 h 30"/>
                <a:gd name="T12" fmla="*/ 17 w 23"/>
                <a:gd name="T13" fmla="*/ 1 h 30"/>
                <a:gd name="T14" fmla="*/ 14 w 23"/>
                <a:gd name="T15" fmla="*/ 0 h 30"/>
                <a:gd name="T16" fmla="*/ 12 w 23"/>
                <a:gd name="T17" fmla="*/ 0 h 30"/>
                <a:gd name="T18" fmla="*/ 10 w 23"/>
                <a:gd name="T19" fmla="*/ 0 h 30"/>
                <a:gd name="T20" fmla="*/ 9 w 23"/>
                <a:gd name="T21" fmla="*/ 0 h 30"/>
                <a:gd name="T22" fmla="*/ 7 w 23"/>
                <a:gd name="T23" fmla="*/ 1 h 30"/>
                <a:gd name="T24" fmla="*/ 4 w 23"/>
                <a:gd name="T25" fmla="*/ 2 h 30"/>
                <a:gd name="T26" fmla="*/ 3 w 23"/>
                <a:gd name="T27" fmla="*/ 4 h 30"/>
                <a:gd name="T28" fmla="*/ 1 w 23"/>
                <a:gd name="T29" fmla="*/ 7 h 30"/>
                <a:gd name="T30" fmla="*/ 1 w 23"/>
                <a:gd name="T31" fmla="*/ 9 h 30"/>
                <a:gd name="T32" fmla="*/ 0 w 23"/>
                <a:gd name="T33" fmla="*/ 11 h 30"/>
                <a:gd name="T34" fmla="*/ 0 w 23"/>
                <a:gd name="T35" fmla="*/ 13 h 30"/>
                <a:gd name="T36" fmla="*/ 0 w 23"/>
                <a:gd name="T37" fmla="*/ 16 h 30"/>
                <a:gd name="T38" fmla="*/ 0 w 23"/>
                <a:gd name="T39" fmla="*/ 19 h 30"/>
                <a:gd name="T40" fmla="*/ 1 w 23"/>
                <a:gd name="T41" fmla="*/ 22 h 30"/>
                <a:gd name="T42" fmla="*/ 1 w 23"/>
                <a:gd name="T43" fmla="*/ 24 h 30"/>
                <a:gd name="T44" fmla="*/ 3 w 23"/>
                <a:gd name="T45" fmla="*/ 25 h 30"/>
                <a:gd name="T46" fmla="*/ 4 w 23"/>
                <a:gd name="T47" fmla="*/ 27 h 30"/>
                <a:gd name="T48" fmla="*/ 7 w 23"/>
                <a:gd name="T49" fmla="*/ 28 h 30"/>
                <a:gd name="T50" fmla="*/ 9 w 23"/>
                <a:gd name="T51" fmla="*/ 30 h 30"/>
                <a:gd name="T52" fmla="*/ 10 w 23"/>
                <a:gd name="T53" fmla="*/ 30 h 30"/>
                <a:gd name="T54" fmla="*/ 12 w 23"/>
                <a:gd name="T55" fmla="*/ 30 h 30"/>
                <a:gd name="T56" fmla="*/ 14 w 23"/>
                <a:gd name="T57" fmla="*/ 30 h 30"/>
                <a:gd name="T58" fmla="*/ 17 w 23"/>
                <a:gd name="T59" fmla="*/ 28 h 30"/>
                <a:gd name="T60" fmla="*/ 18 w 23"/>
                <a:gd name="T61" fmla="*/ 27 h 30"/>
                <a:gd name="T62" fmla="*/ 19 w 23"/>
                <a:gd name="T63" fmla="*/ 25 h 30"/>
                <a:gd name="T64" fmla="*/ 21 w 23"/>
                <a:gd name="T65" fmla="*/ 24 h 30"/>
                <a:gd name="T66" fmla="*/ 21 w 23"/>
                <a:gd name="T67" fmla="*/ 22 h 30"/>
                <a:gd name="T68" fmla="*/ 23 w 23"/>
                <a:gd name="T69" fmla="*/ 19 h 30"/>
                <a:gd name="T70" fmla="*/ 23 w 23"/>
                <a:gd name="T71" fmla="*/ 1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5"/>
                  </a:lnTo>
                  <a:lnTo>
                    <a:pt x="19" y="4"/>
                  </a:lnTo>
                  <a:lnTo>
                    <a:pt x="19" y="3"/>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7"/>
                  </a:lnTo>
                  <a:lnTo>
                    <a:pt x="1" y="8"/>
                  </a:lnTo>
                  <a:lnTo>
                    <a:pt x="1" y="9"/>
                  </a:lnTo>
                  <a:lnTo>
                    <a:pt x="0" y="10"/>
                  </a:lnTo>
                  <a:lnTo>
                    <a:pt x="0" y="11"/>
                  </a:lnTo>
                  <a:lnTo>
                    <a:pt x="0" y="12"/>
                  </a:lnTo>
                  <a:lnTo>
                    <a:pt x="0" y="13"/>
                  </a:lnTo>
                  <a:lnTo>
                    <a:pt x="0" y="14"/>
                  </a:lnTo>
                  <a:lnTo>
                    <a:pt x="0" y="16"/>
                  </a:lnTo>
                  <a:lnTo>
                    <a:pt x="0" y="17"/>
                  </a:lnTo>
                  <a:lnTo>
                    <a:pt x="0" y="19"/>
                  </a:lnTo>
                  <a:lnTo>
                    <a:pt x="0" y="20"/>
                  </a:lnTo>
                  <a:lnTo>
                    <a:pt x="1" y="22"/>
                  </a:lnTo>
                  <a:lnTo>
                    <a:pt x="1" y="23"/>
                  </a:lnTo>
                  <a:lnTo>
                    <a:pt x="1" y="24"/>
                  </a:lnTo>
                  <a:lnTo>
                    <a:pt x="2" y="24"/>
                  </a:lnTo>
                  <a:lnTo>
                    <a:pt x="3" y="25"/>
                  </a:lnTo>
                  <a:lnTo>
                    <a:pt x="3" y="26"/>
                  </a:lnTo>
                  <a:lnTo>
                    <a:pt x="4" y="27"/>
                  </a:lnTo>
                  <a:lnTo>
                    <a:pt x="6" y="28"/>
                  </a:lnTo>
                  <a:lnTo>
                    <a:pt x="7" y="28"/>
                  </a:lnTo>
                  <a:lnTo>
                    <a:pt x="8" y="30"/>
                  </a:lnTo>
                  <a:lnTo>
                    <a:pt x="9" y="30"/>
                  </a:lnTo>
                  <a:lnTo>
                    <a:pt x="10" y="30"/>
                  </a:lnTo>
                  <a:lnTo>
                    <a:pt x="11" y="30"/>
                  </a:lnTo>
                  <a:lnTo>
                    <a:pt x="12" y="30"/>
                  </a:lnTo>
                  <a:lnTo>
                    <a:pt x="13" y="30"/>
                  </a:lnTo>
                  <a:lnTo>
                    <a:pt x="14" y="30"/>
                  </a:lnTo>
                  <a:lnTo>
                    <a:pt x="15" y="30"/>
                  </a:lnTo>
                  <a:lnTo>
                    <a:pt x="17" y="28"/>
                  </a:lnTo>
                  <a:lnTo>
                    <a:pt x="18" y="27"/>
                  </a:lnTo>
                  <a:lnTo>
                    <a:pt x="19" y="26"/>
                  </a:lnTo>
                  <a:lnTo>
                    <a:pt x="19" y="25"/>
                  </a:lnTo>
                  <a:lnTo>
                    <a:pt x="20" y="24"/>
                  </a:lnTo>
                  <a:lnTo>
                    <a:pt x="21" y="24"/>
                  </a:lnTo>
                  <a:lnTo>
                    <a:pt x="21" y="23"/>
                  </a:lnTo>
                  <a:lnTo>
                    <a:pt x="21" y="22"/>
                  </a:lnTo>
                  <a:lnTo>
                    <a:pt x="22" y="20"/>
                  </a:lnTo>
                  <a:lnTo>
                    <a:pt x="23" y="19"/>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347" name="Line 151"/>
            <p:cNvSpPr>
              <a:spLocks noChangeShapeType="1"/>
            </p:cNvSpPr>
            <p:nvPr/>
          </p:nvSpPr>
          <p:spPr bwMode="auto">
            <a:xfrm>
              <a:off x="2254" y="1903"/>
              <a:ext cx="1" cy="51"/>
            </a:xfrm>
            <a:prstGeom prst="line">
              <a:avLst/>
            </a:prstGeom>
            <a:noFill/>
            <a:ln w="6350">
              <a:solidFill>
                <a:srgbClr val="000040"/>
              </a:solidFill>
              <a:round/>
              <a:headEnd/>
              <a:tailEnd/>
            </a:ln>
          </p:spPr>
          <p:txBody>
            <a:bodyPr/>
            <a:lstStyle/>
            <a:p>
              <a:endParaRPr lang="en-US"/>
            </a:p>
          </p:txBody>
        </p:sp>
        <p:sp>
          <p:nvSpPr>
            <p:cNvPr id="26348" name="Line 152"/>
            <p:cNvSpPr>
              <a:spLocks noChangeShapeType="1"/>
            </p:cNvSpPr>
            <p:nvPr/>
          </p:nvSpPr>
          <p:spPr bwMode="auto">
            <a:xfrm>
              <a:off x="2234" y="1927"/>
              <a:ext cx="40" cy="1"/>
            </a:xfrm>
            <a:prstGeom prst="line">
              <a:avLst/>
            </a:prstGeom>
            <a:noFill/>
            <a:ln w="6350">
              <a:solidFill>
                <a:srgbClr val="000040"/>
              </a:solidFill>
              <a:round/>
              <a:headEnd/>
              <a:tailEnd/>
            </a:ln>
          </p:spPr>
          <p:txBody>
            <a:bodyPr/>
            <a:lstStyle/>
            <a:p>
              <a:endParaRPr lang="en-US"/>
            </a:p>
          </p:txBody>
        </p:sp>
        <p:sp>
          <p:nvSpPr>
            <p:cNvPr id="26349" name="Freeform 153"/>
            <p:cNvSpPr>
              <a:spLocks/>
            </p:cNvSpPr>
            <p:nvPr/>
          </p:nvSpPr>
          <p:spPr bwMode="auto">
            <a:xfrm>
              <a:off x="2341" y="1608"/>
              <a:ext cx="205" cy="215"/>
            </a:xfrm>
            <a:custGeom>
              <a:avLst/>
              <a:gdLst>
                <a:gd name="T0" fmla="*/ 56 w 615"/>
                <a:gd name="T1" fmla="*/ 195 h 643"/>
                <a:gd name="T2" fmla="*/ 0 w 615"/>
                <a:gd name="T3" fmla="*/ 195 h 643"/>
                <a:gd name="T4" fmla="*/ 308 w 615"/>
                <a:gd name="T5" fmla="*/ 0 h 643"/>
                <a:gd name="T6" fmla="*/ 615 w 615"/>
                <a:gd name="T7" fmla="*/ 195 h 643"/>
                <a:gd name="T8" fmla="*/ 587 w 615"/>
                <a:gd name="T9" fmla="*/ 195 h 643"/>
                <a:gd name="T10" fmla="*/ 559 w 615"/>
                <a:gd name="T11" fmla="*/ 195 h 643"/>
                <a:gd name="T12" fmla="*/ 559 w 615"/>
                <a:gd name="T13" fmla="*/ 614 h 643"/>
                <a:gd name="T14" fmla="*/ 56 w 615"/>
                <a:gd name="T15" fmla="*/ 614 h 643"/>
                <a:gd name="T16" fmla="*/ 56 w 615"/>
                <a:gd name="T17" fmla="*/ 195 h 643"/>
                <a:gd name="T18" fmla="*/ 559 w 615"/>
                <a:gd name="T19" fmla="*/ 195 h 643"/>
                <a:gd name="T20" fmla="*/ 587 w 615"/>
                <a:gd name="T21" fmla="*/ 195 h 643"/>
                <a:gd name="T22" fmla="*/ 587 w 615"/>
                <a:gd name="T23" fmla="*/ 643 h 643"/>
                <a:gd name="T24" fmla="*/ 56 w 615"/>
                <a:gd name="T25" fmla="*/ 643 h 643"/>
                <a:gd name="T26" fmla="*/ 56 w 615"/>
                <a:gd name="T27" fmla="*/ 614 h 643"/>
                <a:gd name="T28" fmla="*/ 56 w 615"/>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350" name="Rectangle 154"/>
            <p:cNvSpPr>
              <a:spLocks noChangeArrowheads="1"/>
            </p:cNvSpPr>
            <p:nvPr/>
          </p:nvSpPr>
          <p:spPr bwMode="auto">
            <a:xfrm>
              <a:off x="2360" y="1673"/>
              <a:ext cx="169" cy="140"/>
            </a:xfrm>
            <a:prstGeom prst="rect">
              <a:avLst/>
            </a:prstGeom>
            <a:solidFill>
              <a:srgbClr val="FFFF00"/>
            </a:solidFill>
            <a:ln w="0">
              <a:solidFill>
                <a:srgbClr val="000000"/>
              </a:solidFill>
              <a:miter lim="800000"/>
              <a:headEnd/>
              <a:tailEnd/>
            </a:ln>
          </p:spPr>
          <p:txBody>
            <a:bodyPr/>
            <a:lstStyle/>
            <a:p>
              <a:endParaRPr lang="ru-RU"/>
            </a:p>
          </p:txBody>
        </p:sp>
        <p:sp>
          <p:nvSpPr>
            <p:cNvPr id="26351" name="Rectangle 155"/>
            <p:cNvSpPr>
              <a:spLocks noChangeArrowheads="1"/>
            </p:cNvSpPr>
            <p:nvPr/>
          </p:nvSpPr>
          <p:spPr bwMode="auto">
            <a:xfrm>
              <a:off x="2387" y="1707"/>
              <a:ext cx="59" cy="105"/>
            </a:xfrm>
            <a:prstGeom prst="rect">
              <a:avLst/>
            </a:prstGeom>
            <a:solidFill>
              <a:srgbClr val="800000"/>
            </a:solidFill>
            <a:ln w="0">
              <a:solidFill>
                <a:srgbClr val="000040"/>
              </a:solidFill>
              <a:miter lim="800000"/>
              <a:headEnd/>
              <a:tailEnd/>
            </a:ln>
          </p:spPr>
          <p:txBody>
            <a:bodyPr/>
            <a:lstStyle/>
            <a:p>
              <a:endParaRPr lang="ru-RU"/>
            </a:p>
          </p:txBody>
        </p:sp>
        <p:sp>
          <p:nvSpPr>
            <p:cNvPr id="26352" name="Rectangle 156"/>
            <p:cNvSpPr>
              <a:spLocks noChangeArrowheads="1"/>
            </p:cNvSpPr>
            <p:nvPr/>
          </p:nvSpPr>
          <p:spPr bwMode="auto">
            <a:xfrm>
              <a:off x="2472" y="1704"/>
              <a:ext cx="41" cy="51"/>
            </a:xfrm>
            <a:prstGeom prst="rect">
              <a:avLst/>
            </a:prstGeom>
            <a:solidFill>
              <a:srgbClr val="80FFFF"/>
            </a:solidFill>
            <a:ln w="0">
              <a:solidFill>
                <a:srgbClr val="000040"/>
              </a:solidFill>
              <a:miter lim="800000"/>
              <a:headEnd/>
              <a:tailEnd/>
            </a:ln>
          </p:spPr>
          <p:txBody>
            <a:bodyPr/>
            <a:lstStyle/>
            <a:p>
              <a:endParaRPr lang="ru-RU"/>
            </a:p>
          </p:txBody>
        </p:sp>
        <p:sp>
          <p:nvSpPr>
            <p:cNvPr id="26353" name="Freeform 157"/>
            <p:cNvSpPr>
              <a:spLocks/>
            </p:cNvSpPr>
            <p:nvPr/>
          </p:nvSpPr>
          <p:spPr bwMode="auto">
            <a:xfrm>
              <a:off x="2431" y="1755"/>
              <a:ext cx="7" cy="10"/>
            </a:xfrm>
            <a:custGeom>
              <a:avLst/>
              <a:gdLst>
                <a:gd name="T0" fmla="*/ 23 w 23"/>
                <a:gd name="T1" fmla="*/ 13 h 30"/>
                <a:gd name="T2" fmla="*/ 23 w 23"/>
                <a:gd name="T3" fmla="*/ 11 h 30"/>
                <a:gd name="T4" fmla="*/ 21 w 23"/>
                <a:gd name="T5" fmla="*/ 9 h 30"/>
                <a:gd name="T6" fmla="*/ 21 w 23"/>
                <a:gd name="T7" fmla="*/ 6 h 30"/>
                <a:gd name="T8" fmla="*/ 19 w 23"/>
                <a:gd name="T9" fmla="*/ 4 h 30"/>
                <a:gd name="T10" fmla="*/ 18 w 23"/>
                <a:gd name="T11" fmla="*/ 2 h 30"/>
                <a:gd name="T12" fmla="*/ 17 w 23"/>
                <a:gd name="T13" fmla="*/ 1 h 30"/>
                <a:gd name="T14" fmla="*/ 15 w 23"/>
                <a:gd name="T15" fmla="*/ 0 h 30"/>
                <a:gd name="T16" fmla="*/ 12 w 23"/>
                <a:gd name="T17" fmla="*/ 0 h 30"/>
                <a:gd name="T18" fmla="*/ 10 w 23"/>
                <a:gd name="T19" fmla="*/ 0 h 30"/>
                <a:gd name="T20" fmla="*/ 9 w 23"/>
                <a:gd name="T21" fmla="*/ 0 h 30"/>
                <a:gd name="T22" fmla="*/ 7 w 23"/>
                <a:gd name="T23" fmla="*/ 1 h 30"/>
                <a:gd name="T24" fmla="*/ 5 w 23"/>
                <a:gd name="T25" fmla="*/ 2 h 30"/>
                <a:gd name="T26" fmla="*/ 4 w 23"/>
                <a:gd name="T27" fmla="*/ 4 h 30"/>
                <a:gd name="T28" fmla="*/ 1 w 23"/>
                <a:gd name="T29" fmla="*/ 6 h 30"/>
                <a:gd name="T30" fmla="*/ 1 w 23"/>
                <a:gd name="T31" fmla="*/ 9 h 30"/>
                <a:gd name="T32" fmla="*/ 0 w 23"/>
                <a:gd name="T33" fmla="*/ 11 h 30"/>
                <a:gd name="T34" fmla="*/ 0 w 23"/>
                <a:gd name="T35" fmla="*/ 13 h 30"/>
                <a:gd name="T36" fmla="*/ 0 w 23"/>
                <a:gd name="T37" fmla="*/ 16 h 30"/>
                <a:gd name="T38" fmla="*/ 0 w 23"/>
                <a:gd name="T39" fmla="*/ 19 h 30"/>
                <a:gd name="T40" fmla="*/ 1 w 23"/>
                <a:gd name="T41" fmla="*/ 22 h 30"/>
                <a:gd name="T42" fmla="*/ 1 w 23"/>
                <a:gd name="T43" fmla="*/ 24 h 30"/>
                <a:gd name="T44" fmla="*/ 4 w 23"/>
                <a:gd name="T45" fmla="*/ 25 h 30"/>
                <a:gd name="T46" fmla="*/ 5 w 23"/>
                <a:gd name="T47" fmla="*/ 27 h 30"/>
                <a:gd name="T48" fmla="*/ 7 w 23"/>
                <a:gd name="T49" fmla="*/ 28 h 30"/>
                <a:gd name="T50" fmla="*/ 9 w 23"/>
                <a:gd name="T51" fmla="*/ 30 h 30"/>
                <a:gd name="T52" fmla="*/ 10 w 23"/>
                <a:gd name="T53" fmla="*/ 30 h 30"/>
                <a:gd name="T54" fmla="*/ 12 w 23"/>
                <a:gd name="T55" fmla="*/ 30 h 30"/>
                <a:gd name="T56" fmla="*/ 15 w 23"/>
                <a:gd name="T57" fmla="*/ 30 h 30"/>
                <a:gd name="T58" fmla="*/ 17 w 23"/>
                <a:gd name="T59" fmla="*/ 28 h 30"/>
                <a:gd name="T60" fmla="*/ 18 w 23"/>
                <a:gd name="T61" fmla="*/ 27 h 30"/>
                <a:gd name="T62" fmla="*/ 19 w 23"/>
                <a:gd name="T63" fmla="*/ 25 h 30"/>
                <a:gd name="T64" fmla="*/ 21 w 23"/>
                <a:gd name="T65" fmla="*/ 24 h 30"/>
                <a:gd name="T66" fmla="*/ 21 w 23"/>
                <a:gd name="T67" fmla="*/ 22 h 30"/>
                <a:gd name="T68" fmla="*/ 23 w 23"/>
                <a:gd name="T69" fmla="*/ 19 h 30"/>
                <a:gd name="T70" fmla="*/ 23 w 23"/>
                <a:gd name="T71" fmla="*/ 1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6"/>
                  </a:lnTo>
                  <a:lnTo>
                    <a:pt x="20" y="5"/>
                  </a:lnTo>
                  <a:lnTo>
                    <a:pt x="19" y="4"/>
                  </a:lnTo>
                  <a:lnTo>
                    <a:pt x="19" y="3"/>
                  </a:lnTo>
                  <a:lnTo>
                    <a:pt x="18" y="2"/>
                  </a:lnTo>
                  <a:lnTo>
                    <a:pt x="17" y="1"/>
                  </a:lnTo>
                  <a:lnTo>
                    <a:pt x="16" y="0"/>
                  </a:lnTo>
                  <a:lnTo>
                    <a:pt x="15" y="0"/>
                  </a:lnTo>
                  <a:lnTo>
                    <a:pt x="13" y="0"/>
                  </a:lnTo>
                  <a:lnTo>
                    <a:pt x="12" y="0"/>
                  </a:lnTo>
                  <a:lnTo>
                    <a:pt x="11" y="0"/>
                  </a:lnTo>
                  <a:lnTo>
                    <a:pt x="10" y="0"/>
                  </a:lnTo>
                  <a:lnTo>
                    <a:pt x="9" y="0"/>
                  </a:lnTo>
                  <a:lnTo>
                    <a:pt x="8" y="0"/>
                  </a:lnTo>
                  <a:lnTo>
                    <a:pt x="7" y="1"/>
                  </a:lnTo>
                  <a:lnTo>
                    <a:pt x="6" y="1"/>
                  </a:lnTo>
                  <a:lnTo>
                    <a:pt x="5" y="2"/>
                  </a:lnTo>
                  <a:lnTo>
                    <a:pt x="4" y="3"/>
                  </a:lnTo>
                  <a:lnTo>
                    <a:pt x="4" y="4"/>
                  </a:lnTo>
                  <a:lnTo>
                    <a:pt x="2" y="5"/>
                  </a:lnTo>
                  <a:lnTo>
                    <a:pt x="1" y="6"/>
                  </a:lnTo>
                  <a:lnTo>
                    <a:pt x="1" y="8"/>
                  </a:lnTo>
                  <a:lnTo>
                    <a:pt x="1" y="9"/>
                  </a:lnTo>
                  <a:lnTo>
                    <a:pt x="0" y="10"/>
                  </a:lnTo>
                  <a:lnTo>
                    <a:pt x="0" y="11"/>
                  </a:lnTo>
                  <a:lnTo>
                    <a:pt x="0" y="12"/>
                  </a:lnTo>
                  <a:lnTo>
                    <a:pt x="0" y="13"/>
                  </a:lnTo>
                  <a:lnTo>
                    <a:pt x="0" y="14"/>
                  </a:lnTo>
                  <a:lnTo>
                    <a:pt x="0" y="16"/>
                  </a:lnTo>
                  <a:lnTo>
                    <a:pt x="0" y="17"/>
                  </a:lnTo>
                  <a:lnTo>
                    <a:pt x="0" y="19"/>
                  </a:lnTo>
                  <a:lnTo>
                    <a:pt x="0" y="20"/>
                  </a:lnTo>
                  <a:lnTo>
                    <a:pt x="1" y="22"/>
                  </a:lnTo>
                  <a:lnTo>
                    <a:pt x="1" y="23"/>
                  </a:lnTo>
                  <a:lnTo>
                    <a:pt x="1" y="24"/>
                  </a:lnTo>
                  <a:lnTo>
                    <a:pt x="2" y="24"/>
                  </a:lnTo>
                  <a:lnTo>
                    <a:pt x="4" y="25"/>
                  </a:lnTo>
                  <a:lnTo>
                    <a:pt x="4" y="26"/>
                  </a:lnTo>
                  <a:lnTo>
                    <a:pt x="5" y="27"/>
                  </a:lnTo>
                  <a:lnTo>
                    <a:pt x="6" y="28"/>
                  </a:lnTo>
                  <a:lnTo>
                    <a:pt x="7" y="28"/>
                  </a:lnTo>
                  <a:lnTo>
                    <a:pt x="8" y="30"/>
                  </a:lnTo>
                  <a:lnTo>
                    <a:pt x="9" y="30"/>
                  </a:lnTo>
                  <a:lnTo>
                    <a:pt x="10" y="30"/>
                  </a:lnTo>
                  <a:lnTo>
                    <a:pt x="11" y="30"/>
                  </a:lnTo>
                  <a:lnTo>
                    <a:pt x="12" y="30"/>
                  </a:lnTo>
                  <a:lnTo>
                    <a:pt x="13" y="30"/>
                  </a:lnTo>
                  <a:lnTo>
                    <a:pt x="15" y="30"/>
                  </a:lnTo>
                  <a:lnTo>
                    <a:pt x="16" y="30"/>
                  </a:lnTo>
                  <a:lnTo>
                    <a:pt x="17" y="28"/>
                  </a:lnTo>
                  <a:lnTo>
                    <a:pt x="18" y="27"/>
                  </a:lnTo>
                  <a:lnTo>
                    <a:pt x="19" y="26"/>
                  </a:lnTo>
                  <a:lnTo>
                    <a:pt x="19" y="25"/>
                  </a:lnTo>
                  <a:lnTo>
                    <a:pt x="20" y="24"/>
                  </a:lnTo>
                  <a:lnTo>
                    <a:pt x="21" y="24"/>
                  </a:lnTo>
                  <a:lnTo>
                    <a:pt x="21" y="23"/>
                  </a:lnTo>
                  <a:lnTo>
                    <a:pt x="21" y="22"/>
                  </a:lnTo>
                  <a:lnTo>
                    <a:pt x="22" y="20"/>
                  </a:lnTo>
                  <a:lnTo>
                    <a:pt x="23" y="19"/>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354" name="Line 158"/>
            <p:cNvSpPr>
              <a:spLocks noChangeShapeType="1"/>
            </p:cNvSpPr>
            <p:nvPr/>
          </p:nvSpPr>
          <p:spPr bwMode="auto">
            <a:xfrm>
              <a:off x="2492" y="1704"/>
              <a:ext cx="1" cy="51"/>
            </a:xfrm>
            <a:prstGeom prst="line">
              <a:avLst/>
            </a:prstGeom>
            <a:noFill/>
            <a:ln w="6350">
              <a:solidFill>
                <a:srgbClr val="000040"/>
              </a:solidFill>
              <a:round/>
              <a:headEnd/>
              <a:tailEnd/>
            </a:ln>
          </p:spPr>
          <p:txBody>
            <a:bodyPr/>
            <a:lstStyle/>
            <a:p>
              <a:endParaRPr lang="en-US"/>
            </a:p>
          </p:txBody>
        </p:sp>
        <p:sp>
          <p:nvSpPr>
            <p:cNvPr id="26355" name="Line 159"/>
            <p:cNvSpPr>
              <a:spLocks noChangeShapeType="1"/>
            </p:cNvSpPr>
            <p:nvPr/>
          </p:nvSpPr>
          <p:spPr bwMode="auto">
            <a:xfrm>
              <a:off x="2472" y="1728"/>
              <a:ext cx="40" cy="1"/>
            </a:xfrm>
            <a:prstGeom prst="line">
              <a:avLst/>
            </a:prstGeom>
            <a:noFill/>
            <a:ln w="6350">
              <a:solidFill>
                <a:srgbClr val="000040"/>
              </a:solidFill>
              <a:round/>
              <a:headEnd/>
              <a:tailEnd/>
            </a:ln>
          </p:spPr>
          <p:txBody>
            <a:bodyPr/>
            <a:lstStyle/>
            <a:p>
              <a:endParaRPr lang="en-US"/>
            </a:p>
          </p:txBody>
        </p:sp>
        <p:sp>
          <p:nvSpPr>
            <p:cNvPr id="26356" name="Freeform 160"/>
            <p:cNvSpPr>
              <a:spLocks/>
            </p:cNvSpPr>
            <p:nvPr/>
          </p:nvSpPr>
          <p:spPr bwMode="auto">
            <a:xfrm>
              <a:off x="1943" y="1553"/>
              <a:ext cx="205" cy="214"/>
            </a:xfrm>
            <a:custGeom>
              <a:avLst/>
              <a:gdLst>
                <a:gd name="T0" fmla="*/ 56 w 614"/>
                <a:gd name="T1" fmla="*/ 195 h 643"/>
                <a:gd name="T2" fmla="*/ 0 w 614"/>
                <a:gd name="T3" fmla="*/ 195 h 643"/>
                <a:gd name="T4" fmla="*/ 307 w 614"/>
                <a:gd name="T5" fmla="*/ 0 h 643"/>
                <a:gd name="T6" fmla="*/ 614 w 614"/>
                <a:gd name="T7" fmla="*/ 195 h 643"/>
                <a:gd name="T8" fmla="*/ 587 w 614"/>
                <a:gd name="T9" fmla="*/ 195 h 643"/>
                <a:gd name="T10" fmla="*/ 558 w 614"/>
                <a:gd name="T11" fmla="*/ 195 h 643"/>
                <a:gd name="T12" fmla="*/ 558 w 614"/>
                <a:gd name="T13" fmla="*/ 614 h 643"/>
                <a:gd name="T14" fmla="*/ 56 w 614"/>
                <a:gd name="T15" fmla="*/ 614 h 643"/>
                <a:gd name="T16" fmla="*/ 56 w 614"/>
                <a:gd name="T17" fmla="*/ 195 h 643"/>
                <a:gd name="T18" fmla="*/ 558 w 614"/>
                <a:gd name="T19" fmla="*/ 195 h 643"/>
                <a:gd name="T20" fmla="*/ 587 w 614"/>
                <a:gd name="T21" fmla="*/ 195 h 643"/>
                <a:gd name="T22" fmla="*/ 587 w 614"/>
                <a:gd name="T23" fmla="*/ 643 h 643"/>
                <a:gd name="T24" fmla="*/ 56 w 614"/>
                <a:gd name="T25" fmla="*/ 643 h 643"/>
                <a:gd name="T26" fmla="*/ 56 w 614"/>
                <a:gd name="T27" fmla="*/ 614 h 643"/>
                <a:gd name="T28" fmla="*/ 56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357" name="Rectangle 161"/>
            <p:cNvSpPr>
              <a:spLocks noChangeArrowheads="1"/>
            </p:cNvSpPr>
            <p:nvPr/>
          </p:nvSpPr>
          <p:spPr bwMode="auto">
            <a:xfrm>
              <a:off x="1962" y="1618"/>
              <a:ext cx="170" cy="139"/>
            </a:xfrm>
            <a:prstGeom prst="rect">
              <a:avLst/>
            </a:prstGeom>
            <a:solidFill>
              <a:srgbClr val="FFFF00"/>
            </a:solidFill>
            <a:ln w="0">
              <a:solidFill>
                <a:srgbClr val="000000"/>
              </a:solidFill>
              <a:miter lim="800000"/>
              <a:headEnd/>
              <a:tailEnd/>
            </a:ln>
          </p:spPr>
          <p:txBody>
            <a:bodyPr/>
            <a:lstStyle/>
            <a:p>
              <a:endParaRPr lang="ru-RU"/>
            </a:p>
          </p:txBody>
        </p:sp>
        <p:sp>
          <p:nvSpPr>
            <p:cNvPr id="26358" name="Rectangle 162"/>
            <p:cNvSpPr>
              <a:spLocks noChangeArrowheads="1"/>
            </p:cNvSpPr>
            <p:nvPr/>
          </p:nvSpPr>
          <p:spPr bwMode="auto">
            <a:xfrm>
              <a:off x="1989" y="1651"/>
              <a:ext cx="60" cy="105"/>
            </a:xfrm>
            <a:prstGeom prst="rect">
              <a:avLst/>
            </a:prstGeom>
            <a:solidFill>
              <a:srgbClr val="800000"/>
            </a:solidFill>
            <a:ln w="0">
              <a:solidFill>
                <a:srgbClr val="000040"/>
              </a:solidFill>
              <a:miter lim="800000"/>
              <a:headEnd/>
              <a:tailEnd/>
            </a:ln>
          </p:spPr>
          <p:txBody>
            <a:bodyPr/>
            <a:lstStyle/>
            <a:p>
              <a:endParaRPr lang="ru-RU"/>
            </a:p>
          </p:txBody>
        </p:sp>
        <p:sp>
          <p:nvSpPr>
            <p:cNvPr id="26359" name="Rectangle 163"/>
            <p:cNvSpPr>
              <a:spLocks noChangeArrowheads="1"/>
            </p:cNvSpPr>
            <p:nvPr/>
          </p:nvSpPr>
          <p:spPr bwMode="auto">
            <a:xfrm>
              <a:off x="2075" y="1648"/>
              <a:ext cx="40" cy="51"/>
            </a:xfrm>
            <a:prstGeom prst="rect">
              <a:avLst/>
            </a:prstGeom>
            <a:solidFill>
              <a:srgbClr val="80FFFF"/>
            </a:solidFill>
            <a:ln w="0">
              <a:solidFill>
                <a:srgbClr val="000040"/>
              </a:solidFill>
              <a:miter lim="800000"/>
              <a:headEnd/>
              <a:tailEnd/>
            </a:ln>
          </p:spPr>
          <p:txBody>
            <a:bodyPr/>
            <a:lstStyle/>
            <a:p>
              <a:endParaRPr lang="ru-RU"/>
            </a:p>
          </p:txBody>
        </p:sp>
        <p:sp>
          <p:nvSpPr>
            <p:cNvPr id="26360" name="Freeform 164"/>
            <p:cNvSpPr>
              <a:spLocks/>
            </p:cNvSpPr>
            <p:nvPr/>
          </p:nvSpPr>
          <p:spPr bwMode="auto">
            <a:xfrm>
              <a:off x="2033" y="1700"/>
              <a:ext cx="8" cy="10"/>
            </a:xfrm>
            <a:custGeom>
              <a:avLst/>
              <a:gdLst>
                <a:gd name="T0" fmla="*/ 23 w 23"/>
                <a:gd name="T1" fmla="*/ 13 h 30"/>
                <a:gd name="T2" fmla="*/ 23 w 23"/>
                <a:gd name="T3" fmla="*/ 11 h 30"/>
                <a:gd name="T4" fmla="*/ 20 w 23"/>
                <a:gd name="T5" fmla="*/ 9 h 30"/>
                <a:gd name="T6" fmla="*/ 20 w 23"/>
                <a:gd name="T7" fmla="*/ 7 h 30"/>
                <a:gd name="T8" fmla="*/ 18 w 23"/>
                <a:gd name="T9" fmla="*/ 4 h 30"/>
                <a:gd name="T10" fmla="*/ 17 w 23"/>
                <a:gd name="T11" fmla="*/ 2 h 30"/>
                <a:gd name="T12" fmla="*/ 16 w 23"/>
                <a:gd name="T13" fmla="*/ 1 h 30"/>
                <a:gd name="T14" fmla="*/ 14 w 23"/>
                <a:gd name="T15" fmla="*/ 0 h 30"/>
                <a:gd name="T16" fmla="*/ 12 w 23"/>
                <a:gd name="T17" fmla="*/ 0 h 30"/>
                <a:gd name="T18" fmla="*/ 10 w 23"/>
                <a:gd name="T19" fmla="*/ 0 h 30"/>
                <a:gd name="T20" fmla="*/ 8 w 23"/>
                <a:gd name="T21" fmla="*/ 0 h 30"/>
                <a:gd name="T22" fmla="*/ 6 w 23"/>
                <a:gd name="T23" fmla="*/ 1 h 30"/>
                <a:gd name="T24" fmla="*/ 4 w 23"/>
                <a:gd name="T25" fmla="*/ 2 h 30"/>
                <a:gd name="T26" fmla="*/ 3 w 23"/>
                <a:gd name="T27" fmla="*/ 4 h 30"/>
                <a:gd name="T28" fmla="*/ 1 w 23"/>
                <a:gd name="T29" fmla="*/ 7 h 30"/>
                <a:gd name="T30" fmla="*/ 1 w 23"/>
                <a:gd name="T31" fmla="*/ 9 h 30"/>
                <a:gd name="T32" fmla="*/ 0 w 23"/>
                <a:gd name="T33" fmla="*/ 11 h 30"/>
                <a:gd name="T34" fmla="*/ 0 w 23"/>
                <a:gd name="T35" fmla="*/ 13 h 30"/>
                <a:gd name="T36" fmla="*/ 0 w 23"/>
                <a:gd name="T37" fmla="*/ 17 h 30"/>
                <a:gd name="T38" fmla="*/ 0 w 23"/>
                <a:gd name="T39" fmla="*/ 19 h 30"/>
                <a:gd name="T40" fmla="*/ 1 w 23"/>
                <a:gd name="T41" fmla="*/ 22 h 30"/>
                <a:gd name="T42" fmla="*/ 1 w 23"/>
                <a:gd name="T43" fmla="*/ 24 h 30"/>
                <a:gd name="T44" fmla="*/ 3 w 23"/>
                <a:gd name="T45" fmla="*/ 25 h 30"/>
                <a:gd name="T46" fmla="*/ 4 w 23"/>
                <a:gd name="T47" fmla="*/ 28 h 30"/>
                <a:gd name="T48" fmla="*/ 6 w 23"/>
                <a:gd name="T49" fmla="*/ 29 h 30"/>
                <a:gd name="T50" fmla="*/ 8 w 23"/>
                <a:gd name="T51" fmla="*/ 30 h 30"/>
                <a:gd name="T52" fmla="*/ 10 w 23"/>
                <a:gd name="T53" fmla="*/ 30 h 30"/>
                <a:gd name="T54" fmla="*/ 12 w 23"/>
                <a:gd name="T55" fmla="*/ 30 h 30"/>
                <a:gd name="T56" fmla="*/ 14 w 23"/>
                <a:gd name="T57" fmla="*/ 30 h 30"/>
                <a:gd name="T58" fmla="*/ 16 w 23"/>
                <a:gd name="T59" fmla="*/ 29 h 30"/>
                <a:gd name="T60" fmla="*/ 17 w 23"/>
                <a:gd name="T61" fmla="*/ 28 h 30"/>
                <a:gd name="T62" fmla="*/ 18 w 23"/>
                <a:gd name="T63" fmla="*/ 25 h 30"/>
                <a:gd name="T64" fmla="*/ 20 w 23"/>
                <a:gd name="T65" fmla="*/ 24 h 30"/>
                <a:gd name="T66" fmla="*/ 20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0" y="9"/>
                  </a:lnTo>
                  <a:lnTo>
                    <a:pt x="20" y="8"/>
                  </a:lnTo>
                  <a:lnTo>
                    <a:pt x="20" y="7"/>
                  </a:lnTo>
                  <a:lnTo>
                    <a:pt x="19" y="6"/>
                  </a:lnTo>
                  <a:lnTo>
                    <a:pt x="18" y="4"/>
                  </a:lnTo>
                  <a:lnTo>
                    <a:pt x="18" y="3"/>
                  </a:lnTo>
                  <a:lnTo>
                    <a:pt x="17" y="2"/>
                  </a:lnTo>
                  <a:lnTo>
                    <a:pt x="16" y="1"/>
                  </a:lnTo>
                  <a:lnTo>
                    <a:pt x="15" y="0"/>
                  </a:lnTo>
                  <a:lnTo>
                    <a:pt x="14" y="0"/>
                  </a:lnTo>
                  <a:lnTo>
                    <a:pt x="13" y="0"/>
                  </a:lnTo>
                  <a:lnTo>
                    <a:pt x="12" y="0"/>
                  </a:lnTo>
                  <a:lnTo>
                    <a:pt x="11" y="0"/>
                  </a:lnTo>
                  <a:lnTo>
                    <a:pt x="10" y="0"/>
                  </a:lnTo>
                  <a:lnTo>
                    <a:pt x="8" y="0"/>
                  </a:lnTo>
                  <a:lnTo>
                    <a:pt x="7" y="0"/>
                  </a:lnTo>
                  <a:lnTo>
                    <a:pt x="6" y="1"/>
                  </a:lnTo>
                  <a:lnTo>
                    <a:pt x="5"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6"/>
                  </a:lnTo>
                  <a:lnTo>
                    <a:pt x="18" y="25"/>
                  </a:lnTo>
                  <a:lnTo>
                    <a:pt x="19" y="24"/>
                  </a:lnTo>
                  <a:lnTo>
                    <a:pt x="20" y="24"/>
                  </a:lnTo>
                  <a:lnTo>
                    <a:pt x="20" y="23"/>
                  </a:lnTo>
                  <a:lnTo>
                    <a:pt x="20"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6361" name="Line 165"/>
            <p:cNvSpPr>
              <a:spLocks noChangeShapeType="1"/>
            </p:cNvSpPr>
            <p:nvPr/>
          </p:nvSpPr>
          <p:spPr bwMode="auto">
            <a:xfrm>
              <a:off x="2094" y="1649"/>
              <a:ext cx="1" cy="50"/>
            </a:xfrm>
            <a:prstGeom prst="line">
              <a:avLst/>
            </a:prstGeom>
            <a:noFill/>
            <a:ln w="6350">
              <a:solidFill>
                <a:srgbClr val="000040"/>
              </a:solidFill>
              <a:round/>
              <a:headEnd/>
              <a:tailEnd/>
            </a:ln>
          </p:spPr>
          <p:txBody>
            <a:bodyPr/>
            <a:lstStyle/>
            <a:p>
              <a:endParaRPr lang="en-US"/>
            </a:p>
          </p:txBody>
        </p:sp>
        <p:sp>
          <p:nvSpPr>
            <p:cNvPr id="26362" name="Line 166"/>
            <p:cNvSpPr>
              <a:spLocks noChangeShapeType="1"/>
            </p:cNvSpPr>
            <p:nvPr/>
          </p:nvSpPr>
          <p:spPr bwMode="auto">
            <a:xfrm>
              <a:off x="2075" y="1673"/>
              <a:ext cx="39" cy="1"/>
            </a:xfrm>
            <a:prstGeom prst="line">
              <a:avLst/>
            </a:prstGeom>
            <a:noFill/>
            <a:ln w="6350">
              <a:solidFill>
                <a:srgbClr val="000040"/>
              </a:solidFill>
              <a:round/>
              <a:headEnd/>
              <a:tailEnd/>
            </a:ln>
          </p:spPr>
          <p:txBody>
            <a:bodyPr/>
            <a:lstStyle/>
            <a:p>
              <a:endParaRPr lang="en-US"/>
            </a:p>
          </p:txBody>
        </p:sp>
        <p:sp>
          <p:nvSpPr>
            <p:cNvPr id="26363" name="Freeform 167"/>
            <p:cNvSpPr>
              <a:spLocks/>
            </p:cNvSpPr>
            <p:nvPr/>
          </p:nvSpPr>
          <p:spPr bwMode="auto">
            <a:xfrm>
              <a:off x="2047" y="1099"/>
              <a:ext cx="205" cy="214"/>
            </a:xfrm>
            <a:custGeom>
              <a:avLst/>
              <a:gdLst>
                <a:gd name="T0" fmla="*/ 56 w 615"/>
                <a:gd name="T1" fmla="*/ 195 h 643"/>
                <a:gd name="T2" fmla="*/ 0 w 615"/>
                <a:gd name="T3" fmla="*/ 195 h 643"/>
                <a:gd name="T4" fmla="*/ 308 w 615"/>
                <a:gd name="T5" fmla="*/ 0 h 643"/>
                <a:gd name="T6" fmla="*/ 615 w 615"/>
                <a:gd name="T7" fmla="*/ 195 h 643"/>
                <a:gd name="T8" fmla="*/ 587 w 615"/>
                <a:gd name="T9" fmla="*/ 195 h 643"/>
                <a:gd name="T10" fmla="*/ 559 w 615"/>
                <a:gd name="T11" fmla="*/ 195 h 643"/>
                <a:gd name="T12" fmla="*/ 559 w 615"/>
                <a:gd name="T13" fmla="*/ 615 h 643"/>
                <a:gd name="T14" fmla="*/ 56 w 615"/>
                <a:gd name="T15" fmla="*/ 615 h 643"/>
                <a:gd name="T16" fmla="*/ 56 w 615"/>
                <a:gd name="T17" fmla="*/ 195 h 643"/>
                <a:gd name="T18" fmla="*/ 559 w 615"/>
                <a:gd name="T19" fmla="*/ 195 h 643"/>
                <a:gd name="T20" fmla="*/ 587 w 615"/>
                <a:gd name="T21" fmla="*/ 195 h 643"/>
                <a:gd name="T22" fmla="*/ 587 w 615"/>
                <a:gd name="T23" fmla="*/ 643 h 643"/>
                <a:gd name="T24" fmla="*/ 56 w 615"/>
                <a:gd name="T25" fmla="*/ 643 h 643"/>
                <a:gd name="T26" fmla="*/ 56 w 615"/>
                <a:gd name="T27" fmla="*/ 615 h 643"/>
                <a:gd name="T28" fmla="*/ 56 w 615"/>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5"/>
                  </a:lnTo>
                  <a:lnTo>
                    <a:pt x="56" y="615"/>
                  </a:lnTo>
                  <a:lnTo>
                    <a:pt x="56" y="195"/>
                  </a:lnTo>
                  <a:lnTo>
                    <a:pt x="559"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6364" name="Rectangle 168"/>
            <p:cNvSpPr>
              <a:spLocks noChangeArrowheads="1"/>
            </p:cNvSpPr>
            <p:nvPr/>
          </p:nvSpPr>
          <p:spPr bwMode="auto">
            <a:xfrm>
              <a:off x="2066" y="1164"/>
              <a:ext cx="169" cy="140"/>
            </a:xfrm>
            <a:prstGeom prst="rect">
              <a:avLst/>
            </a:prstGeom>
            <a:solidFill>
              <a:srgbClr val="FFFF00"/>
            </a:solidFill>
            <a:ln w="0">
              <a:solidFill>
                <a:srgbClr val="000000"/>
              </a:solidFill>
              <a:miter lim="800000"/>
              <a:headEnd/>
              <a:tailEnd/>
            </a:ln>
          </p:spPr>
          <p:txBody>
            <a:bodyPr/>
            <a:lstStyle/>
            <a:p>
              <a:endParaRPr lang="ru-RU"/>
            </a:p>
          </p:txBody>
        </p:sp>
        <p:sp>
          <p:nvSpPr>
            <p:cNvPr id="26365" name="Rectangle 169"/>
            <p:cNvSpPr>
              <a:spLocks noChangeArrowheads="1"/>
            </p:cNvSpPr>
            <p:nvPr/>
          </p:nvSpPr>
          <p:spPr bwMode="auto">
            <a:xfrm>
              <a:off x="2093" y="1197"/>
              <a:ext cx="59" cy="106"/>
            </a:xfrm>
            <a:prstGeom prst="rect">
              <a:avLst/>
            </a:prstGeom>
            <a:solidFill>
              <a:srgbClr val="800000"/>
            </a:solidFill>
            <a:ln w="0">
              <a:solidFill>
                <a:srgbClr val="000040"/>
              </a:solidFill>
              <a:miter lim="800000"/>
              <a:headEnd/>
              <a:tailEnd/>
            </a:ln>
          </p:spPr>
          <p:txBody>
            <a:bodyPr/>
            <a:lstStyle/>
            <a:p>
              <a:endParaRPr lang="ru-RU"/>
            </a:p>
          </p:txBody>
        </p:sp>
        <p:sp>
          <p:nvSpPr>
            <p:cNvPr id="26366" name="Rectangle 170"/>
            <p:cNvSpPr>
              <a:spLocks noChangeArrowheads="1"/>
            </p:cNvSpPr>
            <p:nvPr/>
          </p:nvSpPr>
          <p:spPr bwMode="auto">
            <a:xfrm>
              <a:off x="2178" y="1195"/>
              <a:ext cx="41" cy="50"/>
            </a:xfrm>
            <a:prstGeom prst="rect">
              <a:avLst/>
            </a:prstGeom>
            <a:solidFill>
              <a:srgbClr val="80FFFF"/>
            </a:solidFill>
            <a:ln w="0">
              <a:solidFill>
                <a:srgbClr val="000040"/>
              </a:solidFill>
              <a:miter lim="800000"/>
              <a:headEnd/>
              <a:tailEnd/>
            </a:ln>
          </p:spPr>
          <p:txBody>
            <a:bodyPr/>
            <a:lstStyle/>
            <a:p>
              <a:endParaRPr lang="ru-RU"/>
            </a:p>
          </p:txBody>
        </p:sp>
        <p:sp>
          <p:nvSpPr>
            <p:cNvPr id="26367" name="Freeform 171"/>
            <p:cNvSpPr>
              <a:spLocks/>
            </p:cNvSpPr>
            <p:nvPr/>
          </p:nvSpPr>
          <p:spPr bwMode="auto">
            <a:xfrm>
              <a:off x="2137" y="1246"/>
              <a:ext cx="7" cy="10"/>
            </a:xfrm>
            <a:custGeom>
              <a:avLst/>
              <a:gdLst>
                <a:gd name="T0" fmla="*/ 23 w 23"/>
                <a:gd name="T1" fmla="*/ 13 h 30"/>
                <a:gd name="T2" fmla="*/ 23 w 23"/>
                <a:gd name="T3" fmla="*/ 11 h 30"/>
                <a:gd name="T4" fmla="*/ 21 w 23"/>
                <a:gd name="T5" fmla="*/ 9 h 30"/>
                <a:gd name="T6" fmla="*/ 21 w 23"/>
                <a:gd name="T7" fmla="*/ 7 h 30"/>
                <a:gd name="T8" fmla="*/ 19 w 23"/>
                <a:gd name="T9" fmla="*/ 5 h 30"/>
                <a:gd name="T10" fmla="*/ 18 w 23"/>
                <a:gd name="T11" fmla="*/ 2 h 30"/>
                <a:gd name="T12" fmla="*/ 17 w 23"/>
                <a:gd name="T13" fmla="*/ 1 h 30"/>
                <a:gd name="T14" fmla="*/ 14 w 23"/>
                <a:gd name="T15" fmla="*/ 0 h 30"/>
                <a:gd name="T16" fmla="*/ 12 w 23"/>
                <a:gd name="T17" fmla="*/ 0 h 30"/>
                <a:gd name="T18" fmla="*/ 10 w 23"/>
                <a:gd name="T19" fmla="*/ 0 h 30"/>
                <a:gd name="T20" fmla="*/ 9 w 23"/>
                <a:gd name="T21" fmla="*/ 0 h 30"/>
                <a:gd name="T22" fmla="*/ 7 w 23"/>
                <a:gd name="T23" fmla="*/ 1 h 30"/>
                <a:gd name="T24" fmla="*/ 5 w 23"/>
                <a:gd name="T25" fmla="*/ 2 h 30"/>
                <a:gd name="T26" fmla="*/ 4 w 23"/>
                <a:gd name="T27" fmla="*/ 5 h 30"/>
                <a:gd name="T28" fmla="*/ 1 w 23"/>
                <a:gd name="T29" fmla="*/ 7 h 30"/>
                <a:gd name="T30" fmla="*/ 1 w 23"/>
                <a:gd name="T31" fmla="*/ 9 h 30"/>
                <a:gd name="T32" fmla="*/ 0 w 23"/>
                <a:gd name="T33" fmla="*/ 11 h 30"/>
                <a:gd name="T34" fmla="*/ 0 w 23"/>
                <a:gd name="T35" fmla="*/ 13 h 30"/>
                <a:gd name="T36" fmla="*/ 0 w 23"/>
                <a:gd name="T37" fmla="*/ 17 h 30"/>
                <a:gd name="T38" fmla="*/ 0 w 23"/>
                <a:gd name="T39" fmla="*/ 19 h 30"/>
                <a:gd name="T40" fmla="*/ 1 w 23"/>
                <a:gd name="T41" fmla="*/ 22 h 30"/>
                <a:gd name="T42" fmla="*/ 1 w 23"/>
                <a:gd name="T43" fmla="*/ 24 h 30"/>
                <a:gd name="T44" fmla="*/ 4 w 23"/>
                <a:gd name="T45" fmla="*/ 25 h 30"/>
                <a:gd name="T46" fmla="*/ 5 w 23"/>
                <a:gd name="T47" fmla="*/ 28 h 30"/>
                <a:gd name="T48" fmla="*/ 7 w 23"/>
                <a:gd name="T49" fmla="*/ 29 h 30"/>
                <a:gd name="T50" fmla="*/ 9 w 23"/>
                <a:gd name="T51" fmla="*/ 30 h 30"/>
                <a:gd name="T52" fmla="*/ 10 w 23"/>
                <a:gd name="T53" fmla="*/ 30 h 30"/>
                <a:gd name="T54" fmla="*/ 12 w 23"/>
                <a:gd name="T55" fmla="*/ 30 h 30"/>
                <a:gd name="T56" fmla="*/ 14 w 23"/>
                <a:gd name="T57" fmla="*/ 30 h 30"/>
                <a:gd name="T58" fmla="*/ 17 w 23"/>
                <a:gd name="T59" fmla="*/ 29 h 30"/>
                <a:gd name="T60" fmla="*/ 18 w 23"/>
                <a:gd name="T61" fmla="*/ 28 h 30"/>
                <a:gd name="T62" fmla="*/ 19 w 23"/>
                <a:gd name="T63" fmla="*/ 25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3"/>
                  </a:lnTo>
                  <a:lnTo>
                    <a:pt x="23" y="12"/>
                  </a:lnTo>
                  <a:lnTo>
                    <a:pt x="23" y="11"/>
                  </a:lnTo>
                  <a:lnTo>
                    <a:pt x="22" y="10"/>
                  </a:lnTo>
                  <a:lnTo>
                    <a:pt x="21" y="9"/>
                  </a:lnTo>
                  <a:lnTo>
                    <a:pt x="21" y="8"/>
                  </a:lnTo>
                  <a:lnTo>
                    <a:pt x="21" y="7"/>
                  </a:lnTo>
                  <a:lnTo>
                    <a:pt x="20" y="6"/>
                  </a:lnTo>
                  <a:lnTo>
                    <a:pt x="19" y="5"/>
                  </a:lnTo>
                  <a:lnTo>
                    <a:pt x="19" y="4"/>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4" y="4"/>
                  </a:lnTo>
                  <a:lnTo>
                    <a:pt x="4" y="5"/>
                  </a:lnTo>
                  <a:lnTo>
                    <a:pt x="2" y="6"/>
                  </a:lnTo>
                  <a:lnTo>
                    <a:pt x="1" y="7"/>
                  </a:lnTo>
                  <a:lnTo>
                    <a:pt x="1" y="8"/>
                  </a:lnTo>
                  <a:lnTo>
                    <a:pt x="1" y="9"/>
                  </a:lnTo>
                  <a:lnTo>
                    <a:pt x="0" y="10"/>
                  </a:lnTo>
                  <a:lnTo>
                    <a:pt x="0" y="11"/>
                  </a:lnTo>
                  <a:lnTo>
                    <a:pt x="0" y="12"/>
                  </a:lnTo>
                  <a:lnTo>
                    <a:pt x="0" y="13"/>
                  </a:lnTo>
                  <a:lnTo>
                    <a:pt x="0" y="15"/>
                  </a:lnTo>
                  <a:lnTo>
                    <a:pt x="0" y="17"/>
                  </a:lnTo>
                  <a:lnTo>
                    <a:pt x="0" y="18"/>
                  </a:lnTo>
                  <a:lnTo>
                    <a:pt x="0" y="19"/>
                  </a:lnTo>
                  <a:lnTo>
                    <a:pt x="0" y="20"/>
                  </a:lnTo>
                  <a:lnTo>
                    <a:pt x="1" y="22"/>
                  </a:lnTo>
                  <a:lnTo>
                    <a:pt x="1" y="23"/>
                  </a:lnTo>
                  <a:lnTo>
                    <a:pt x="1" y="24"/>
                  </a:lnTo>
                  <a:lnTo>
                    <a:pt x="2" y="24"/>
                  </a:lnTo>
                  <a:lnTo>
                    <a:pt x="4" y="25"/>
                  </a:lnTo>
                  <a:lnTo>
                    <a:pt x="4" y="27"/>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7"/>
                  </a:lnTo>
                  <a:lnTo>
                    <a:pt x="19" y="25"/>
                  </a:lnTo>
                  <a:lnTo>
                    <a:pt x="20"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6368" name="Line 172"/>
            <p:cNvSpPr>
              <a:spLocks noChangeShapeType="1"/>
            </p:cNvSpPr>
            <p:nvPr/>
          </p:nvSpPr>
          <p:spPr bwMode="auto">
            <a:xfrm>
              <a:off x="2198" y="1195"/>
              <a:ext cx="1" cy="50"/>
            </a:xfrm>
            <a:prstGeom prst="line">
              <a:avLst/>
            </a:prstGeom>
            <a:noFill/>
            <a:ln w="6350">
              <a:solidFill>
                <a:srgbClr val="000040"/>
              </a:solidFill>
              <a:round/>
              <a:headEnd/>
              <a:tailEnd/>
            </a:ln>
          </p:spPr>
          <p:txBody>
            <a:bodyPr/>
            <a:lstStyle/>
            <a:p>
              <a:endParaRPr lang="en-US"/>
            </a:p>
          </p:txBody>
        </p:sp>
        <p:sp>
          <p:nvSpPr>
            <p:cNvPr id="26369" name="Line 173"/>
            <p:cNvSpPr>
              <a:spLocks noChangeShapeType="1"/>
            </p:cNvSpPr>
            <p:nvPr/>
          </p:nvSpPr>
          <p:spPr bwMode="auto">
            <a:xfrm>
              <a:off x="2178" y="1219"/>
              <a:ext cx="40" cy="1"/>
            </a:xfrm>
            <a:prstGeom prst="line">
              <a:avLst/>
            </a:prstGeom>
            <a:noFill/>
            <a:ln w="6350">
              <a:solidFill>
                <a:srgbClr val="000040"/>
              </a:solidFill>
              <a:round/>
              <a:headEnd/>
              <a:tailEnd/>
            </a:ln>
          </p:spPr>
          <p:txBody>
            <a:bodyPr/>
            <a:lstStyle/>
            <a:p>
              <a:endParaRPr lang="en-US"/>
            </a:p>
          </p:txBody>
        </p:sp>
        <p:sp>
          <p:nvSpPr>
            <p:cNvPr id="26370" name="Freeform 174"/>
            <p:cNvSpPr>
              <a:spLocks/>
            </p:cNvSpPr>
            <p:nvPr/>
          </p:nvSpPr>
          <p:spPr bwMode="auto">
            <a:xfrm>
              <a:off x="2397" y="1027"/>
              <a:ext cx="205" cy="214"/>
            </a:xfrm>
            <a:custGeom>
              <a:avLst/>
              <a:gdLst>
                <a:gd name="T0" fmla="*/ 56 w 615"/>
                <a:gd name="T1" fmla="*/ 195 h 643"/>
                <a:gd name="T2" fmla="*/ 0 w 615"/>
                <a:gd name="T3" fmla="*/ 195 h 643"/>
                <a:gd name="T4" fmla="*/ 307 w 615"/>
                <a:gd name="T5" fmla="*/ 0 h 643"/>
                <a:gd name="T6" fmla="*/ 615 w 615"/>
                <a:gd name="T7" fmla="*/ 195 h 643"/>
                <a:gd name="T8" fmla="*/ 587 w 615"/>
                <a:gd name="T9" fmla="*/ 195 h 643"/>
                <a:gd name="T10" fmla="*/ 559 w 615"/>
                <a:gd name="T11" fmla="*/ 195 h 643"/>
                <a:gd name="T12" fmla="*/ 559 w 615"/>
                <a:gd name="T13" fmla="*/ 614 h 643"/>
                <a:gd name="T14" fmla="*/ 56 w 615"/>
                <a:gd name="T15" fmla="*/ 614 h 643"/>
                <a:gd name="T16" fmla="*/ 56 w 615"/>
                <a:gd name="T17" fmla="*/ 195 h 643"/>
                <a:gd name="T18" fmla="*/ 559 w 615"/>
                <a:gd name="T19" fmla="*/ 195 h 643"/>
                <a:gd name="T20" fmla="*/ 587 w 615"/>
                <a:gd name="T21" fmla="*/ 195 h 643"/>
                <a:gd name="T22" fmla="*/ 587 w 615"/>
                <a:gd name="T23" fmla="*/ 643 h 643"/>
                <a:gd name="T24" fmla="*/ 56 w 615"/>
                <a:gd name="T25" fmla="*/ 643 h 643"/>
                <a:gd name="T26" fmla="*/ 56 w 615"/>
                <a:gd name="T27" fmla="*/ 614 h 643"/>
                <a:gd name="T28" fmla="*/ 56 w 615"/>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371" name="Rectangle 175"/>
            <p:cNvSpPr>
              <a:spLocks noChangeArrowheads="1"/>
            </p:cNvSpPr>
            <p:nvPr/>
          </p:nvSpPr>
          <p:spPr bwMode="auto">
            <a:xfrm>
              <a:off x="2416" y="1092"/>
              <a:ext cx="169" cy="139"/>
            </a:xfrm>
            <a:prstGeom prst="rect">
              <a:avLst/>
            </a:prstGeom>
            <a:solidFill>
              <a:srgbClr val="FFFF00"/>
            </a:solidFill>
            <a:ln w="0">
              <a:solidFill>
                <a:srgbClr val="000000"/>
              </a:solidFill>
              <a:miter lim="800000"/>
              <a:headEnd/>
              <a:tailEnd/>
            </a:ln>
          </p:spPr>
          <p:txBody>
            <a:bodyPr/>
            <a:lstStyle/>
            <a:p>
              <a:endParaRPr lang="ru-RU"/>
            </a:p>
          </p:txBody>
        </p:sp>
        <p:sp>
          <p:nvSpPr>
            <p:cNvPr id="26372" name="Rectangle 176"/>
            <p:cNvSpPr>
              <a:spLocks noChangeArrowheads="1"/>
            </p:cNvSpPr>
            <p:nvPr/>
          </p:nvSpPr>
          <p:spPr bwMode="auto">
            <a:xfrm>
              <a:off x="2443" y="1125"/>
              <a:ext cx="59" cy="106"/>
            </a:xfrm>
            <a:prstGeom prst="rect">
              <a:avLst/>
            </a:prstGeom>
            <a:solidFill>
              <a:srgbClr val="800000"/>
            </a:solidFill>
            <a:ln w="0">
              <a:solidFill>
                <a:srgbClr val="000040"/>
              </a:solidFill>
              <a:miter lim="800000"/>
              <a:headEnd/>
              <a:tailEnd/>
            </a:ln>
          </p:spPr>
          <p:txBody>
            <a:bodyPr/>
            <a:lstStyle/>
            <a:p>
              <a:endParaRPr lang="ru-RU"/>
            </a:p>
          </p:txBody>
        </p:sp>
        <p:sp>
          <p:nvSpPr>
            <p:cNvPr id="26373" name="Rectangle 177"/>
            <p:cNvSpPr>
              <a:spLocks noChangeArrowheads="1"/>
            </p:cNvSpPr>
            <p:nvPr/>
          </p:nvSpPr>
          <p:spPr bwMode="auto">
            <a:xfrm>
              <a:off x="2528" y="1123"/>
              <a:ext cx="41" cy="50"/>
            </a:xfrm>
            <a:prstGeom prst="rect">
              <a:avLst/>
            </a:prstGeom>
            <a:solidFill>
              <a:srgbClr val="80FFFF"/>
            </a:solidFill>
            <a:ln w="0">
              <a:solidFill>
                <a:srgbClr val="000040"/>
              </a:solidFill>
              <a:miter lim="800000"/>
              <a:headEnd/>
              <a:tailEnd/>
            </a:ln>
          </p:spPr>
          <p:txBody>
            <a:bodyPr/>
            <a:lstStyle/>
            <a:p>
              <a:endParaRPr lang="ru-RU"/>
            </a:p>
          </p:txBody>
        </p:sp>
        <p:sp>
          <p:nvSpPr>
            <p:cNvPr id="26374" name="Freeform 178"/>
            <p:cNvSpPr>
              <a:spLocks/>
            </p:cNvSpPr>
            <p:nvPr/>
          </p:nvSpPr>
          <p:spPr bwMode="auto">
            <a:xfrm>
              <a:off x="2486" y="1174"/>
              <a:ext cx="8" cy="10"/>
            </a:xfrm>
            <a:custGeom>
              <a:avLst/>
              <a:gdLst>
                <a:gd name="T0" fmla="*/ 23 w 23"/>
                <a:gd name="T1" fmla="*/ 13 h 30"/>
                <a:gd name="T2" fmla="*/ 23 w 23"/>
                <a:gd name="T3" fmla="*/ 11 h 30"/>
                <a:gd name="T4" fmla="*/ 21 w 23"/>
                <a:gd name="T5" fmla="*/ 9 h 30"/>
                <a:gd name="T6" fmla="*/ 21 w 23"/>
                <a:gd name="T7" fmla="*/ 7 h 30"/>
                <a:gd name="T8" fmla="*/ 19 w 23"/>
                <a:gd name="T9" fmla="*/ 4 h 30"/>
                <a:gd name="T10" fmla="*/ 18 w 23"/>
                <a:gd name="T11" fmla="*/ 2 h 30"/>
                <a:gd name="T12" fmla="*/ 16 w 23"/>
                <a:gd name="T13" fmla="*/ 1 h 30"/>
                <a:gd name="T14" fmla="*/ 14 w 23"/>
                <a:gd name="T15" fmla="*/ 0 h 30"/>
                <a:gd name="T16" fmla="*/ 12 w 23"/>
                <a:gd name="T17" fmla="*/ 0 h 30"/>
                <a:gd name="T18" fmla="*/ 10 w 23"/>
                <a:gd name="T19" fmla="*/ 0 h 30"/>
                <a:gd name="T20" fmla="*/ 9 w 23"/>
                <a:gd name="T21" fmla="*/ 0 h 30"/>
                <a:gd name="T22" fmla="*/ 7 w 23"/>
                <a:gd name="T23" fmla="*/ 1 h 30"/>
                <a:gd name="T24" fmla="*/ 4 w 23"/>
                <a:gd name="T25" fmla="*/ 2 h 30"/>
                <a:gd name="T26" fmla="*/ 3 w 23"/>
                <a:gd name="T27" fmla="*/ 4 h 30"/>
                <a:gd name="T28" fmla="*/ 1 w 23"/>
                <a:gd name="T29" fmla="*/ 7 h 30"/>
                <a:gd name="T30" fmla="*/ 1 w 23"/>
                <a:gd name="T31" fmla="*/ 9 h 30"/>
                <a:gd name="T32" fmla="*/ 0 w 23"/>
                <a:gd name="T33" fmla="*/ 11 h 30"/>
                <a:gd name="T34" fmla="*/ 0 w 23"/>
                <a:gd name="T35" fmla="*/ 13 h 30"/>
                <a:gd name="T36" fmla="*/ 0 w 23"/>
                <a:gd name="T37" fmla="*/ 17 h 30"/>
                <a:gd name="T38" fmla="*/ 0 w 23"/>
                <a:gd name="T39" fmla="*/ 19 h 30"/>
                <a:gd name="T40" fmla="*/ 1 w 23"/>
                <a:gd name="T41" fmla="*/ 22 h 30"/>
                <a:gd name="T42" fmla="*/ 1 w 23"/>
                <a:gd name="T43" fmla="*/ 24 h 30"/>
                <a:gd name="T44" fmla="*/ 3 w 23"/>
                <a:gd name="T45" fmla="*/ 25 h 30"/>
                <a:gd name="T46" fmla="*/ 4 w 23"/>
                <a:gd name="T47" fmla="*/ 27 h 30"/>
                <a:gd name="T48" fmla="*/ 7 w 23"/>
                <a:gd name="T49" fmla="*/ 29 h 30"/>
                <a:gd name="T50" fmla="*/ 9 w 23"/>
                <a:gd name="T51" fmla="*/ 30 h 30"/>
                <a:gd name="T52" fmla="*/ 10 w 23"/>
                <a:gd name="T53" fmla="*/ 30 h 30"/>
                <a:gd name="T54" fmla="*/ 12 w 23"/>
                <a:gd name="T55" fmla="*/ 30 h 30"/>
                <a:gd name="T56" fmla="*/ 14 w 23"/>
                <a:gd name="T57" fmla="*/ 30 h 30"/>
                <a:gd name="T58" fmla="*/ 16 w 23"/>
                <a:gd name="T59" fmla="*/ 29 h 30"/>
                <a:gd name="T60" fmla="*/ 18 w 23"/>
                <a:gd name="T61" fmla="*/ 27 h 30"/>
                <a:gd name="T62" fmla="*/ 19 w 23"/>
                <a:gd name="T63" fmla="*/ 25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4"/>
                  </a:lnTo>
                  <a:lnTo>
                    <a:pt x="19" y="3"/>
                  </a:lnTo>
                  <a:lnTo>
                    <a:pt x="18" y="2"/>
                  </a:lnTo>
                  <a:lnTo>
                    <a:pt x="16"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4" y="27"/>
                  </a:lnTo>
                  <a:lnTo>
                    <a:pt x="6" y="29"/>
                  </a:lnTo>
                  <a:lnTo>
                    <a:pt x="7" y="29"/>
                  </a:lnTo>
                  <a:lnTo>
                    <a:pt x="8" y="30"/>
                  </a:lnTo>
                  <a:lnTo>
                    <a:pt x="9" y="30"/>
                  </a:lnTo>
                  <a:lnTo>
                    <a:pt x="10" y="30"/>
                  </a:lnTo>
                  <a:lnTo>
                    <a:pt x="11" y="30"/>
                  </a:lnTo>
                  <a:lnTo>
                    <a:pt x="12" y="30"/>
                  </a:lnTo>
                  <a:lnTo>
                    <a:pt x="13" y="30"/>
                  </a:lnTo>
                  <a:lnTo>
                    <a:pt x="14" y="30"/>
                  </a:lnTo>
                  <a:lnTo>
                    <a:pt x="15" y="30"/>
                  </a:lnTo>
                  <a:lnTo>
                    <a:pt x="16" y="29"/>
                  </a:lnTo>
                  <a:lnTo>
                    <a:pt x="18" y="27"/>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6375" name="Line 179"/>
            <p:cNvSpPr>
              <a:spLocks noChangeShapeType="1"/>
            </p:cNvSpPr>
            <p:nvPr/>
          </p:nvSpPr>
          <p:spPr bwMode="auto">
            <a:xfrm>
              <a:off x="2548" y="1123"/>
              <a:ext cx="1" cy="50"/>
            </a:xfrm>
            <a:prstGeom prst="line">
              <a:avLst/>
            </a:prstGeom>
            <a:noFill/>
            <a:ln w="6350">
              <a:solidFill>
                <a:srgbClr val="000040"/>
              </a:solidFill>
              <a:round/>
              <a:headEnd/>
              <a:tailEnd/>
            </a:ln>
          </p:spPr>
          <p:txBody>
            <a:bodyPr/>
            <a:lstStyle/>
            <a:p>
              <a:endParaRPr lang="en-US"/>
            </a:p>
          </p:txBody>
        </p:sp>
        <p:sp>
          <p:nvSpPr>
            <p:cNvPr id="26376" name="Line 180"/>
            <p:cNvSpPr>
              <a:spLocks noChangeShapeType="1"/>
            </p:cNvSpPr>
            <p:nvPr/>
          </p:nvSpPr>
          <p:spPr bwMode="auto">
            <a:xfrm>
              <a:off x="2528" y="1147"/>
              <a:ext cx="40" cy="1"/>
            </a:xfrm>
            <a:prstGeom prst="line">
              <a:avLst/>
            </a:prstGeom>
            <a:noFill/>
            <a:ln w="6350">
              <a:solidFill>
                <a:srgbClr val="000040"/>
              </a:solidFill>
              <a:round/>
              <a:headEnd/>
              <a:tailEnd/>
            </a:ln>
          </p:spPr>
          <p:txBody>
            <a:bodyPr/>
            <a:lstStyle/>
            <a:p>
              <a:endParaRPr lang="en-US"/>
            </a:p>
          </p:txBody>
        </p:sp>
        <p:sp>
          <p:nvSpPr>
            <p:cNvPr id="26377" name="Freeform 181"/>
            <p:cNvSpPr>
              <a:spLocks/>
            </p:cNvSpPr>
            <p:nvPr/>
          </p:nvSpPr>
          <p:spPr bwMode="auto">
            <a:xfrm>
              <a:off x="3997" y="1680"/>
              <a:ext cx="205" cy="214"/>
            </a:xfrm>
            <a:custGeom>
              <a:avLst/>
              <a:gdLst>
                <a:gd name="T0" fmla="*/ 56 w 614"/>
                <a:gd name="T1" fmla="*/ 195 h 643"/>
                <a:gd name="T2" fmla="*/ 0 w 614"/>
                <a:gd name="T3" fmla="*/ 195 h 643"/>
                <a:gd name="T4" fmla="*/ 307 w 614"/>
                <a:gd name="T5" fmla="*/ 0 h 643"/>
                <a:gd name="T6" fmla="*/ 614 w 614"/>
                <a:gd name="T7" fmla="*/ 195 h 643"/>
                <a:gd name="T8" fmla="*/ 587 w 614"/>
                <a:gd name="T9" fmla="*/ 195 h 643"/>
                <a:gd name="T10" fmla="*/ 558 w 614"/>
                <a:gd name="T11" fmla="*/ 195 h 643"/>
                <a:gd name="T12" fmla="*/ 558 w 614"/>
                <a:gd name="T13" fmla="*/ 614 h 643"/>
                <a:gd name="T14" fmla="*/ 56 w 614"/>
                <a:gd name="T15" fmla="*/ 614 h 643"/>
                <a:gd name="T16" fmla="*/ 56 w 614"/>
                <a:gd name="T17" fmla="*/ 195 h 643"/>
                <a:gd name="T18" fmla="*/ 558 w 614"/>
                <a:gd name="T19" fmla="*/ 195 h 643"/>
                <a:gd name="T20" fmla="*/ 587 w 614"/>
                <a:gd name="T21" fmla="*/ 195 h 643"/>
                <a:gd name="T22" fmla="*/ 587 w 614"/>
                <a:gd name="T23" fmla="*/ 643 h 643"/>
                <a:gd name="T24" fmla="*/ 56 w 614"/>
                <a:gd name="T25" fmla="*/ 643 h 643"/>
                <a:gd name="T26" fmla="*/ 56 w 614"/>
                <a:gd name="T27" fmla="*/ 614 h 643"/>
                <a:gd name="T28" fmla="*/ 56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378" name="Rectangle 182"/>
            <p:cNvSpPr>
              <a:spLocks noChangeArrowheads="1"/>
            </p:cNvSpPr>
            <p:nvPr/>
          </p:nvSpPr>
          <p:spPr bwMode="auto">
            <a:xfrm>
              <a:off x="4016" y="1745"/>
              <a:ext cx="169" cy="139"/>
            </a:xfrm>
            <a:prstGeom prst="rect">
              <a:avLst/>
            </a:prstGeom>
            <a:solidFill>
              <a:srgbClr val="FFFF00"/>
            </a:solidFill>
            <a:ln w="0">
              <a:solidFill>
                <a:srgbClr val="000000"/>
              </a:solidFill>
              <a:miter lim="800000"/>
              <a:headEnd/>
              <a:tailEnd/>
            </a:ln>
          </p:spPr>
          <p:txBody>
            <a:bodyPr/>
            <a:lstStyle/>
            <a:p>
              <a:endParaRPr lang="ru-RU"/>
            </a:p>
          </p:txBody>
        </p:sp>
        <p:sp>
          <p:nvSpPr>
            <p:cNvPr id="26379" name="Rectangle 183"/>
            <p:cNvSpPr>
              <a:spLocks noChangeArrowheads="1"/>
            </p:cNvSpPr>
            <p:nvPr/>
          </p:nvSpPr>
          <p:spPr bwMode="auto">
            <a:xfrm>
              <a:off x="4043" y="1778"/>
              <a:ext cx="59" cy="106"/>
            </a:xfrm>
            <a:prstGeom prst="rect">
              <a:avLst/>
            </a:prstGeom>
            <a:solidFill>
              <a:srgbClr val="800000"/>
            </a:solidFill>
            <a:ln w="0">
              <a:solidFill>
                <a:srgbClr val="000040"/>
              </a:solidFill>
              <a:miter lim="800000"/>
              <a:headEnd/>
              <a:tailEnd/>
            </a:ln>
          </p:spPr>
          <p:txBody>
            <a:bodyPr/>
            <a:lstStyle/>
            <a:p>
              <a:endParaRPr lang="ru-RU"/>
            </a:p>
          </p:txBody>
        </p:sp>
        <p:sp>
          <p:nvSpPr>
            <p:cNvPr id="26380" name="Rectangle 184"/>
            <p:cNvSpPr>
              <a:spLocks noChangeArrowheads="1"/>
            </p:cNvSpPr>
            <p:nvPr/>
          </p:nvSpPr>
          <p:spPr bwMode="auto">
            <a:xfrm>
              <a:off x="4128" y="1776"/>
              <a:ext cx="41" cy="50"/>
            </a:xfrm>
            <a:prstGeom prst="rect">
              <a:avLst/>
            </a:prstGeom>
            <a:solidFill>
              <a:srgbClr val="80FFFF"/>
            </a:solidFill>
            <a:ln w="0">
              <a:solidFill>
                <a:srgbClr val="000040"/>
              </a:solidFill>
              <a:miter lim="800000"/>
              <a:headEnd/>
              <a:tailEnd/>
            </a:ln>
          </p:spPr>
          <p:txBody>
            <a:bodyPr/>
            <a:lstStyle/>
            <a:p>
              <a:endParaRPr lang="ru-RU"/>
            </a:p>
          </p:txBody>
        </p:sp>
        <p:sp>
          <p:nvSpPr>
            <p:cNvPr id="26381" name="Freeform 185"/>
            <p:cNvSpPr>
              <a:spLocks/>
            </p:cNvSpPr>
            <p:nvPr/>
          </p:nvSpPr>
          <p:spPr bwMode="auto">
            <a:xfrm>
              <a:off x="4087" y="1827"/>
              <a:ext cx="7" cy="10"/>
            </a:xfrm>
            <a:custGeom>
              <a:avLst/>
              <a:gdLst>
                <a:gd name="T0" fmla="*/ 23 w 23"/>
                <a:gd name="T1" fmla="*/ 13 h 30"/>
                <a:gd name="T2" fmla="*/ 23 w 23"/>
                <a:gd name="T3" fmla="*/ 11 h 30"/>
                <a:gd name="T4" fmla="*/ 21 w 23"/>
                <a:gd name="T5" fmla="*/ 9 h 30"/>
                <a:gd name="T6" fmla="*/ 21 w 23"/>
                <a:gd name="T7" fmla="*/ 7 h 30"/>
                <a:gd name="T8" fmla="*/ 18 w 23"/>
                <a:gd name="T9" fmla="*/ 4 h 30"/>
                <a:gd name="T10" fmla="*/ 17 w 23"/>
                <a:gd name="T11" fmla="*/ 2 h 30"/>
                <a:gd name="T12" fmla="*/ 16 w 23"/>
                <a:gd name="T13" fmla="*/ 1 h 30"/>
                <a:gd name="T14" fmla="*/ 14 w 23"/>
                <a:gd name="T15" fmla="*/ 0 h 30"/>
                <a:gd name="T16" fmla="*/ 12 w 23"/>
                <a:gd name="T17" fmla="*/ 0 h 30"/>
                <a:gd name="T18" fmla="*/ 10 w 23"/>
                <a:gd name="T19" fmla="*/ 0 h 30"/>
                <a:gd name="T20" fmla="*/ 9 w 23"/>
                <a:gd name="T21" fmla="*/ 0 h 30"/>
                <a:gd name="T22" fmla="*/ 6 w 23"/>
                <a:gd name="T23" fmla="*/ 1 h 30"/>
                <a:gd name="T24" fmla="*/ 4 w 23"/>
                <a:gd name="T25" fmla="*/ 2 h 30"/>
                <a:gd name="T26" fmla="*/ 3 w 23"/>
                <a:gd name="T27" fmla="*/ 4 h 30"/>
                <a:gd name="T28" fmla="*/ 1 w 23"/>
                <a:gd name="T29" fmla="*/ 7 h 30"/>
                <a:gd name="T30" fmla="*/ 1 w 23"/>
                <a:gd name="T31" fmla="*/ 9 h 30"/>
                <a:gd name="T32" fmla="*/ 0 w 23"/>
                <a:gd name="T33" fmla="*/ 11 h 30"/>
                <a:gd name="T34" fmla="*/ 0 w 23"/>
                <a:gd name="T35" fmla="*/ 13 h 30"/>
                <a:gd name="T36" fmla="*/ 0 w 23"/>
                <a:gd name="T37" fmla="*/ 16 h 30"/>
                <a:gd name="T38" fmla="*/ 0 w 23"/>
                <a:gd name="T39" fmla="*/ 19 h 30"/>
                <a:gd name="T40" fmla="*/ 1 w 23"/>
                <a:gd name="T41" fmla="*/ 22 h 30"/>
                <a:gd name="T42" fmla="*/ 1 w 23"/>
                <a:gd name="T43" fmla="*/ 24 h 30"/>
                <a:gd name="T44" fmla="*/ 3 w 23"/>
                <a:gd name="T45" fmla="*/ 25 h 30"/>
                <a:gd name="T46" fmla="*/ 4 w 23"/>
                <a:gd name="T47" fmla="*/ 27 h 30"/>
                <a:gd name="T48" fmla="*/ 6 w 23"/>
                <a:gd name="T49" fmla="*/ 29 h 30"/>
                <a:gd name="T50" fmla="*/ 9 w 23"/>
                <a:gd name="T51" fmla="*/ 30 h 30"/>
                <a:gd name="T52" fmla="*/ 10 w 23"/>
                <a:gd name="T53" fmla="*/ 30 h 30"/>
                <a:gd name="T54" fmla="*/ 12 w 23"/>
                <a:gd name="T55" fmla="*/ 30 h 30"/>
                <a:gd name="T56" fmla="*/ 14 w 23"/>
                <a:gd name="T57" fmla="*/ 30 h 30"/>
                <a:gd name="T58" fmla="*/ 16 w 23"/>
                <a:gd name="T59" fmla="*/ 29 h 30"/>
                <a:gd name="T60" fmla="*/ 17 w 23"/>
                <a:gd name="T61" fmla="*/ 27 h 30"/>
                <a:gd name="T62" fmla="*/ 18 w 23"/>
                <a:gd name="T63" fmla="*/ 25 h 30"/>
                <a:gd name="T64" fmla="*/ 21 w 23"/>
                <a:gd name="T65" fmla="*/ 24 h 30"/>
                <a:gd name="T66" fmla="*/ 21 w 23"/>
                <a:gd name="T67" fmla="*/ 22 h 30"/>
                <a:gd name="T68" fmla="*/ 23 w 23"/>
                <a:gd name="T69" fmla="*/ 19 h 30"/>
                <a:gd name="T70" fmla="*/ 23 w 23"/>
                <a:gd name="T71" fmla="*/ 1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8" y="4"/>
                  </a:lnTo>
                  <a:lnTo>
                    <a:pt x="18" y="3"/>
                  </a:lnTo>
                  <a:lnTo>
                    <a:pt x="17" y="2"/>
                  </a:lnTo>
                  <a:lnTo>
                    <a:pt x="16" y="1"/>
                  </a:lnTo>
                  <a:lnTo>
                    <a:pt x="15" y="0"/>
                  </a:lnTo>
                  <a:lnTo>
                    <a:pt x="14" y="0"/>
                  </a:lnTo>
                  <a:lnTo>
                    <a:pt x="13" y="0"/>
                  </a:lnTo>
                  <a:lnTo>
                    <a:pt x="12" y="0"/>
                  </a:lnTo>
                  <a:lnTo>
                    <a:pt x="11" y="0"/>
                  </a:lnTo>
                  <a:lnTo>
                    <a:pt x="10" y="0"/>
                  </a:lnTo>
                  <a:lnTo>
                    <a:pt x="9" y="0"/>
                  </a:lnTo>
                  <a:lnTo>
                    <a:pt x="7" y="0"/>
                  </a:lnTo>
                  <a:lnTo>
                    <a:pt x="6" y="1"/>
                  </a:lnTo>
                  <a:lnTo>
                    <a:pt x="5"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3" y="25"/>
                  </a:lnTo>
                  <a:lnTo>
                    <a:pt x="3" y="26"/>
                  </a:lnTo>
                  <a:lnTo>
                    <a:pt x="4" y="27"/>
                  </a:lnTo>
                  <a:lnTo>
                    <a:pt x="5" y="29"/>
                  </a:lnTo>
                  <a:lnTo>
                    <a:pt x="6" y="29"/>
                  </a:lnTo>
                  <a:lnTo>
                    <a:pt x="7" y="30"/>
                  </a:lnTo>
                  <a:lnTo>
                    <a:pt x="9" y="30"/>
                  </a:lnTo>
                  <a:lnTo>
                    <a:pt x="10" y="30"/>
                  </a:lnTo>
                  <a:lnTo>
                    <a:pt x="11" y="30"/>
                  </a:lnTo>
                  <a:lnTo>
                    <a:pt x="12" y="30"/>
                  </a:lnTo>
                  <a:lnTo>
                    <a:pt x="13" y="30"/>
                  </a:lnTo>
                  <a:lnTo>
                    <a:pt x="14" y="30"/>
                  </a:lnTo>
                  <a:lnTo>
                    <a:pt x="15" y="30"/>
                  </a:lnTo>
                  <a:lnTo>
                    <a:pt x="16" y="29"/>
                  </a:lnTo>
                  <a:lnTo>
                    <a:pt x="17" y="27"/>
                  </a:lnTo>
                  <a:lnTo>
                    <a:pt x="18" y="26"/>
                  </a:lnTo>
                  <a:lnTo>
                    <a:pt x="18" y="25"/>
                  </a:lnTo>
                  <a:lnTo>
                    <a:pt x="20"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382" name="Line 186"/>
            <p:cNvSpPr>
              <a:spLocks noChangeShapeType="1"/>
            </p:cNvSpPr>
            <p:nvPr/>
          </p:nvSpPr>
          <p:spPr bwMode="auto">
            <a:xfrm>
              <a:off x="4148" y="1776"/>
              <a:ext cx="1" cy="50"/>
            </a:xfrm>
            <a:prstGeom prst="line">
              <a:avLst/>
            </a:prstGeom>
            <a:noFill/>
            <a:ln w="6350">
              <a:solidFill>
                <a:srgbClr val="000040"/>
              </a:solidFill>
              <a:round/>
              <a:headEnd/>
              <a:tailEnd/>
            </a:ln>
          </p:spPr>
          <p:txBody>
            <a:bodyPr/>
            <a:lstStyle/>
            <a:p>
              <a:endParaRPr lang="en-US"/>
            </a:p>
          </p:txBody>
        </p:sp>
        <p:sp>
          <p:nvSpPr>
            <p:cNvPr id="26383" name="Line 187"/>
            <p:cNvSpPr>
              <a:spLocks noChangeShapeType="1"/>
            </p:cNvSpPr>
            <p:nvPr/>
          </p:nvSpPr>
          <p:spPr bwMode="auto">
            <a:xfrm>
              <a:off x="4128" y="1800"/>
              <a:ext cx="40" cy="1"/>
            </a:xfrm>
            <a:prstGeom prst="line">
              <a:avLst/>
            </a:prstGeom>
            <a:noFill/>
            <a:ln w="6350">
              <a:solidFill>
                <a:srgbClr val="000040"/>
              </a:solidFill>
              <a:round/>
              <a:headEnd/>
              <a:tailEnd/>
            </a:ln>
          </p:spPr>
          <p:txBody>
            <a:bodyPr/>
            <a:lstStyle/>
            <a:p>
              <a:endParaRPr lang="en-US"/>
            </a:p>
          </p:txBody>
        </p:sp>
        <p:sp>
          <p:nvSpPr>
            <p:cNvPr id="26384" name="Freeform 188"/>
            <p:cNvSpPr>
              <a:spLocks/>
            </p:cNvSpPr>
            <p:nvPr/>
          </p:nvSpPr>
          <p:spPr bwMode="auto">
            <a:xfrm>
              <a:off x="3177" y="3757"/>
              <a:ext cx="205" cy="214"/>
            </a:xfrm>
            <a:custGeom>
              <a:avLst/>
              <a:gdLst>
                <a:gd name="T0" fmla="*/ 56 w 615"/>
                <a:gd name="T1" fmla="*/ 196 h 643"/>
                <a:gd name="T2" fmla="*/ 0 w 615"/>
                <a:gd name="T3" fmla="*/ 196 h 643"/>
                <a:gd name="T4" fmla="*/ 308 w 615"/>
                <a:gd name="T5" fmla="*/ 0 h 643"/>
                <a:gd name="T6" fmla="*/ 615 w 615"/>
                <a:gd name="T7" fmla="*/ 196 h 643"/>
                <a:gd name="T8" fmla="*/ 587 w 615"/>
                <a:gd name="T9" fmla="*/ 196 h 643"/>
                <a:gd name="T10" fmla="*/ 559 w 615"/>
                <a:gd name="T11" fmla="*/ 196 h 643"/>
                <a:gd name="T12" fmla="*/ 559 w 615"/>
                <a:gd name="T13" fmla="*/ 615 h 643"/>
                <a:gd name="T14" fmla="*/ 56 w 615"/>
                <a:gd name="T15" fmla="*/ 615 h 643"/>
                <a:gd name="T16" fmla="*/ 56 w 615"/>
                <a:gd name="T17" fmla="*/ 196 h 643"/>
                <a:gd name="T18" fmla="*/ 559 w 615"/>
                <a:gd name="T19" fmla="*/ 196 h 643"/>
                <a:gd name="T20" fmla="*/ 587 w 615"/>
                <a:gd name="T21" fmla="*/ 196 h 643"/>
                <a:gd name="T22" fmla="*/ 587 w 615"/>
                <a:gd name="T23" fmla="*/ 643 h 643"/>
                <a:gd name="T24" fmla="*/ 56 w 615"/>
                <a:gd name="T25" fmla="*/ 643 h 643"/>
                <a:gd name="T26" fmla="*/ 56 w 615"/>
                <a:gd name="T27" fmla="*/ 615 h 643"/>
                <a:gd name="T28" fmla="*/ 56 w 615"/>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8"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385" name="Rectangle 189"/>
            <p:cNvSpPr>
              <a:spLocks noChangeArrowheads="1"/>
            </p:cNvSpPr>
            <p:nvPr/>
          </p:nvSpPr>
          <p:spPr bwMode="auto">
            <a:xfrm>
              <a:off x="3196" y="3822"/>
              <a:ext cx="169" cy="140"/>
            </a:xfrm>
            <a:prstGeom prst="rect">
              <a:avLst/>
            </a:prstGeom>
            <a:solidFill>
              <a:srgbClr val="FFFF00"/>
            </a:solidFill>
            <a:ln w="0">
              <a:solidFill>
                <a:srgbClr val="000000"/>
              </a:solidFill>
              <a:miter lim="800000"/>
              <a:headEnd/>
              <a:tailEnd/>
            </a:ln>
          </p:spPr>
          <p:txBody>
            <a:bodyPr/>
            <a:lstStyle/>
            <a:p>
              <a:endParaRPr lang="ru-RU"/>
            </a:p>
          </p:txBody>
        </p:sp>
        <p:sp>
          <p:nvSpPr>
            <p:cNvPr id="26386" name="Rectangle 190"/>
            <p:cNvSpPr>
              <a:spLocks noChangeArrowheads="1"/>
            </p:cNvSpPr>
            <p:nvPr/>
          </p:nvSpPr>
          <p:spPr bwMode="auto">
            <a:xfrm>
              <a:off x="3223" y="3855"/>
              <a:ext cx="59" cy="106"/>
            </a:xfrm>
            <a:prstGeom prst="rect">
              <a:avLst/>
            </a:prstGeom>
            <a:solidFill>
              <a:srgbClr val="800000"/>
            </a:solidFill>
            <a:ln w="0">
              <a:solidFill>
                <a:srgbClr val="000040"/>
              </a:solidFill>
              <a:miter lim="800000"/>
              <a:headEnd/>
              <a:tailEnd/>
            </a:ln>
          </p:spPr>
          <p:txBody>
            <a:bodyPr/>
            <a:lstStyle/>
            <a:p>
              <a:endParaRPr lang="ru-RU"/>
            </a:p>
          </p:txBody>
        </p:sp>
        <p:sp>
          <p:nvSpPr>
            <p:cNvPr id="26387" name="Rectangle 191"/>
            <p:cNvSpPr>
              <a:spLocks noChangeArrowheads="1"/>
            </p:cNvSpPr>
            <p:nvPr/>
          </p:nvSpPr>
          <p:spPr bwMode="auto">
            <a:xfrm>
              <a:off x="3308" y="3853"/>
              <a:ext cx="41" cy="50"/>
            </a:xfrm>
            <a:prstGeom prst="rect">
              <a:avLst/>
            </a:prstGeom>
            <a:solidFill>
              <a:srgbClr val="80FFFF"/>
            </a:solidFill>
            <a:ln w="0">
              <a:solidFill>
                <a:srgbClr val="000040"/>
              </a:solidFill>
              <a:miter lim="800000"/>
              <a:headEnd/>
              <a:tailEnd/>
            </a:ln>
          </p:spPr>
          <p:txBody>
            <a:bodyPr/>
            <a:lstStyle/>
            <a:p>
              <a:endParaRPr lang="ru-RU"/>
            </a:p>
          </p:txBody>
        </p:sp>
        <p:sp>
          <p:nvSpPr>
            <p:cNvPr id="26388" name="Freeform 192"/>
            <p:cNvSpPr>
              <a:spLocks/>
            </p:cNvSpPr>
            <p:nvPr/>
          </p:nvSpPr>
          <p:spPr bwMode="auto">
            <a:xfrm>
              <a:off x="3267" y="3904"/>
              <a:ext cx="7" cy="10"/>
            </a:xfrm>
            <a:custGeom>
              <a:avLst/>
              <a:gdLst>
                <a:gd name="T0" fmla="*/ 23 w 23"/>
                <a:gd name="T1" fmla="*/ 14 h 30"/>
                <a:gd name="T2" fmla="*/ 23 w 23"/>
                <a:gd name="T3" fmla="*/ 11 h 30"/>
                <a:gd name="T4" fmla="*/ 21 w 23"/>
                <a:gd name="T5" fmla="*/ 9 h 30"/>
                <a:gd name="T6" fmla="*/ 21 w 23"/>
                <a:gd name="T7" fmla="*/ 7 h 30"/>
                <a:gd name="T8" fmla="*/ 19 w 23"/>
                <a:gd name="T9" fmla="*/ 5 h 30"/>
                <a:gd name="T10" fmla="*/ 18 w 23"/>
                <a:gd name="T11" fmla="*/ 3 h 30"/>
                <a:gd name="T12" fmla="*/ 17 w 23"/>
                <a:gd name="T13" fmla="*/ 1 h 30"/>
                <a:gd name="T14" fmla="*/ 14 w 23"/>
                <a:gd name="T15" fmla="*/ 0 h 30"/>
                <a:gd name="T16" fmla="*/ 12 w 23"/>
                <a:gd name="T17" fmla="*/ 0 h 30"/>
                <a:gd name="T18" fmla="*/ 10 w 23"/>
                <a:gd name="T19" fmla="*/ 0 h 30"/>
                <a:gd name="T20" fmla="*/ 9 w 23"/>
                <a:gd name="T21" fmla="*/ 0 h 30"/>
                <a:gd name="T22" fmla="*/ 7 w 23"/>
                <a:gd name="T23" fmla="*/ 1 h 30"/>
                <a:gd name="T24" fmla="*/ 5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5 h 30"/>
                <a:gd name="T44" fmla="*/ 3 w 23"/>
                <a:gd name="T45" fmla="*/ 26 h 30"/>
                <a:gd name="T46" fmla="*/ 5 w 23"/>
                <a:gd name="T47" fmla="*/ 28 h 30"/>
                <a:gd name="T48" fmla="*/ 7 w 23"/>
                <a:gd name="T49" fmla="*/ 29 h 30"/>
                <a:gd name="T50" fmla="*/ 9 w 23"/>
                <a:gd name="T51" fmla="*/ 30 h 30"/>
                <a:gd name="T52" fmla="*/ 10 w 23"/>
                <a:gd name="T53" fmla="*/ 30 h 30"/>
                <a:gd name="T54" fmla="*/ 12 w 23"/>
                <a:gd name="T55" fmla="*/ 30 h 30"/>
                <a:gd name="T56" fmla="*/ 14 w 23"/>
                <a:gd name="T57" fmla="*/ 30 h 30"/>
                <a:gd name="T58" fmla="*/ 17 w 23"/>
                <a:gd name="T59" fmla="*/ 29 h 30"/>
                <a:gd name="T60" fmla="*/ 18 w 23"/>
                <a:gd name="T61" fmla="*/ 28 h 30"/>
                <a:gd name="T62" fmla="*/ 19 w 23"/>
                <a:gd name="T63" fmla="*/ 26 h 30"/>
                <a:gd name="T64" fmla="*/ 21 w 23"/>
                <a:gd name="T65" fmla="*/ 25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20" y="6"/>
                  </a:lnTo>
                  <a:lnTo>
                    <a:pt x="19" y="5"/>
                  </a:lnTo>
                  <a:lnTo>
                    <a:pt x="19" y="4"/>
                  </a:lnTo>
                  <a:lnTo>
                    <a:pt x="18" y="3"/>
                  </a:lnTo>
                  <a:lnTo>
                    <a:pt x="17" y="1"/>
                  </a:lnTo>
                  <a:lnTo>
                    <a:pt x="16" y="0"/>
                  </a:lnTo>
                  <a:lnTo>
                    <a:pt x="14" y="0"/>
                  </a:lnTo>
                  <a:lnTo>
                    <a:pt x="13" y="0"/>
                  </a:lnTo>
                  <a:lnTo>
                    <a:pt x="12" y="0"/>
                  </a:lnTo>
                  <a:lnTo>
                    <a:pt x="11" y="0"/>
                  </a:lnTo>
                  <a:lnTo>
                    <a:pt x="10" y="0"/>
                  </a:lnTo>
                  <a:lnTo>
                    <a:pt x="9" y="0"/>
                  </a:lnTo>
                  <a:lnTo>
                    <a:pt x="8" y="0"/>
                  </a:lnTo>
                  <a:lnTo>
                    <a:pt x="7" y="1"/>
                  </a:lnTo>
                  <a:lnTo>
                    <a:pt x="6" y="1"/>
                  </a:lnTo>
                  <a:lnTo>
                    <a:pt x="5"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5"/>
                  </a:lnTo>
                  <a:lnTo>
                    <a:pt x="2" y="25"/>
                  </a:lnTo>
                  <a:lnTo>
                    <a:pt x="3" y="26"/>
                  </a:lnTo>
                  <a:lnTo>
                    <a:pt x="3" y="27"/>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7"/>
                  </a:lnTo>
                  <a:lnTo>
                    <a:pt x="19" y="26"/>
                  </a:lnTo>
                  <a:lnTo>
                    <a:pt x="20" y="25"/>
                  </a:lnTo>
                  <a:lnTo>
                    <a:pt x="21" y="25"/>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6389" name="Line 193"/>
            <p:cNvSpPr>
              <a:spLocks noChangeShapeType="1"/>
            </p:cNvSpPr>
            <p:nvPr/>
          </p:nvSpPr>
          <p:spPr bwMode="auto">
            <a:xfrm>
              <a:off x="3328" y="3853"/>
              <a:ext cx="1" cy="50"/>
            </a:xfrm>
            <a:prstGeom prst="line">
              <a:avLst/>
            </a:prstGeom>
            <a:noFill/>
            <a:ln w="6350">
              <a:solidFill>
                <a:srgbClr val="000040"/>
              </a:solidFill>
              <a:round/>
              <a:headEnd/>
              <a:tailEnd/>
            </a:ln>
          </p:spPr>
          <p:txBody>
            <a:bodyPr/>
            <a:lstStyle/>
            <a:p>
              <a:endParaRPr lang="en-US"/>
            </a:p>
          </p:txBody>
        </p:sp>
        <p:sp>
          <p:nvSpPr>
            <p:cNvPr id="26390" name="Line 194"/>
            <p:cNvSpPr>
              <a:spLocks noChangeShapeType="1"/>
            </p:cNvSpPr>
            <p:nvPr/>
          </p:nvSpPr>
          <p:spPr bwMode="auto">
            <a:xfrm>
              <a:off x="3308" y="3877"/>
              <a:ext cx="40" cy="1"/>
            </a:xfrm>
            <a:prstGeom prst="line">
              <a:avLst/>
            </a:prstGeom>
            <a:noFill/>
            <a:ln w="6350">
              <a:solidFill>
                <a:srgbClr val="000040"/>
              </a:solidFill>
              <a:round/>
              <a:headEnd/>
              <a:tailEnd/>
            </a:ln>
          </p:spPr>
          <p:txBody>
            <a:bodyPr/>
            <a:lstStyle/>
            <a:p>
              <a:endParaRPr lang="en-US"/>
            </a:p>
          </p:txBody>
        </p:sp>
        <p:sp>
          <p:nvSpPr>
            <p:cNvPr id="26391" name="Freeform 195"/>
            <p:cNvSpPr>
              <a:spLocks/>
            </p:cNvSpPr>
            <p:nvPr/>
          </p:nvSpPr>
          <p:spPr bwMode="auto">
            <a:xfrm>
              <a:off x="4800" y="892"/>
              <a:ext cx="205" cy="214"/>
            </a:xfrm>
            <a:custGeom>
              <a:avLst/>
              <a:gdLst>
                <a:gd name="T0" fmla="*/ 56 w 615"/>
                <a:gd name="T1" fmla="*/ 195 h 643"/>
                <a:gd name="T2" fmla="*/ 0 w 615"/>
                <a:gd name="T3" fmla="*/ 195 h 643"/>
                <a:gd name="T4" fmla="*/ 307 w 615"/>
                <a:gd name="T5" fmla="*/ 0 h 643"/>
                <a:gd name="T6" fmla="*/ 615 w 615"/>
                <a:gd name="T7" fmla="*/ 195 h 643"/>
                <a:gd name="T8" fmla="*/ 587 w 615"/>
                <a:gd name="T9" fmla="*/ 195 h 643"/>
                <a:gd name="T10" fmla="*/ 559 w 615"/>
                <a:gd name="T11" fmla="*/ 195 h 643"/>
                <a:gd name="T12" fmla="*/ 559 w 615"/>
                <a:gd name="T13" fmla="*/ 614 h 643"/>
                <a:gd name="T14" fmla="*/ 56 w 615"/>
                <a:gd name="T15" fmla="*/ 614 h 643"/>
                <a:gd name="T16" fmla="*/ 56 w 615"/>
                <a:gd name="T17" fmla="*/ 195 h 643"/>
                <a:gd name="T18" fmla="*/ 559 w 615"/>
                <a:gd name="T19" fmla="*/ 195 h 643"/>
                <a:gd name="T20" fmla="*/ 587 w 615"/>
                <a:gd name="T21" fmla="*/ 195 h 643"/>
                <a:gd name="T22" fmla="*/ 587 w 615"/>
                <a:gd name="T23" fmla="*/ 643 h 643"/>
                <a:gd name="T24" fmla="*/ 56 w 615"/>
                <a:gd name="T25" fmla="*/ 643 h 643"/>
                <a:gd name="T26" fmla="*/ 56 w 615"/>
                <a:gd name="T27" fmla="*/ 614 h 643"/>
                <a:gd name="T28" fmla="*/ 56 w 615"/>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392" name="Rectangle 196"/>
            <p:cNvSpPr>
              <a:spLocks noChangeArrowheads="1"/>
            </p:cNvSpPr>
            <p:nvPr/>
          </p:nvSpPr>
          <p:spPr bwMode="auto">
            <a:xfrm>
              <a:off x="4819" y="957"/>
              <a:ext cx="170" cy="139"/>
            </a:xfrm>
            <a:prstGeom prst="rect">
              <a:avLst/>
            </a:prstGeom>
            <a:solidFill>
              <a:srgbClr val="FFFF00"/>
            </a:solidFill>
            <a:ln w="0">
              <a:solidFill>
                <a:srgbClr val="000000"/>
              </a:solidFill>
              <a:miter lim="800000"/>
              <a:headEnd/>
              <a:tailEnd/>
            </a:ln>
          </p:spPr>
          <p:txBody>
            <a:bodyPr/>
            <a:lstStyle/>
            <a:p>
              <a:endParaRPr lang="ru-RU"/>
            </a:p>
          </p:txBody>
        </p:sp>
        <p:sp>
          <p:nvSpPr>
            <p:cNvPr id="26393" name="Rectangle 197"/>
            <p:cNvSpPr>
              <a:spLocks noChangeArrowheads="1"/>
            </p:cNvSpPr>
            <p:nvPr/>
          </p:nvSpPr>
          <p:spPr bwMode="auto">
            <a:xfrm>
              <a:off x="4847" y="990"/>
              <a:ext cx="59" cy="105"/>
            </a:xfrm>
            <a:prstGeom prst="rect">
              <a:avLst/>
            </a:prstGeom>
            <a:solidFill>
              <a:srgbClr val="800000"/>
            </a:solidFill>
            <a:ln w="0">
              <a:solidFill>
                <a:srgbClr val="000040"/>
              </a:solidFill>
              <a:miter lim="800000"/>
              <a:headEnd/>
              <a:tailEnd/>
            </a:ln>
          </p:spPr>
          <p:txBody>
            <a:bodyPr/>
            <a:lstStyle/>
            <a:p>
              <a:endParaRPr lang="ru-RU"/>
            </a:p>
          </p:txBody>
        </p:sp>
        <p:sp>
          <p:nvSpPr>
            <p:cNvPr id="26394" name="Rectangle 198"/>
            <p:cNvSpPr>
              <a:spLocks noChangeArrowheads="1"/>
            </p:cNvSpPr>
            <p:nvPr/>
          </p:nvSpPr>
          <p:spPr bwMode="auto">
            <a:xfrm>
              <a:off x="4932" y="987"/>
              <a:ext cx="40" cy="51"/>
            </a:xfrm>
            <a:prstGeom prst="rect">
              <a:avLst/>
            </a:prstGeom>
            <a:solidFill>
              <a:srgbClr val="80FFFF"/>
            </a:solidFill>
            <a:ln w="0">
              <a:solidFill>
                <a:srgbClr val="000040"/>
              </a:solidFill>
              <a:miter lim="800000"/>
              <a:headEnd/>
              <a:tailEnd/>
            </a:ln>
          </p:spPr>
          <p:txBody>
            <a:bodyPr/>
            <a:lstStyle/>
            <a:p>
              <a:endParaRPr lang="ru-RU"/>
            </a:p>
          </p:txBody>
        </p:sp>
        <p:sp>
          <p:nvSpPr>
            <p:cNvPr id="26395" name="Freeform 199"/>
            <p:cNvSpPr>
              <a:spLocks/>
            </p:cNvSpPr>
            <p:nvPr/>
          </p:nvSpPr>
          <p:spPr bwMode="auto">
            <a:xfrm>
              <a:off x="4890" y="1039"/>
              <a:ext cx="8" cy="10"/>
            </a:xfrm>
            <a:custGeom>
              <a:avLst/>
              <a:gdLst>
                <a:gd name="T0" fmla="*/ 23 w 23"/>
                <a:gd name="T1" fmla="*/ 13 h 30"/>
                <a:gd name="T2" fmla="*/ 23 w 23"/>
                <a:gd name="T3" fmla="*/ 11 h 30"/>
                <a:gd name="T4" fmla="*/ 21 w 23"/>
                <a:gd name="T5" fmla="*/ 9 h 30"/>
                <a:gd name="T6" fmla="*/ 21 w 23"/>
                <a:gd name="T7" fmla="*/ 7 h 30"/>
                <a:gd name="T8" fmla="*/ 19 w 23"/>
                <a:gd name="T9" fmla="*/ 4 h 30"/>
                <a:gd name="T10" fmla="*/ 18 w 23"/>
                <a:gd name="T11" fmla="*/ 2 h 30"/>
                <a:gd name="T12" fmla="*/ 17 w 23"/>
                <a:gd name="T13" fmla="*/ 1 h 30"/>
                <a:gd name="T14" fmla="*/ 14 w 23"/>
                <a:gd name="T15" fmla="*/ 0 h 30"/>
                <a:gd name="T16" fmla="*/ 12 w 23"/>
                <a:gd name="T17" fmla="*/ 0 h 30"/>
                <a:gd name="T18" fmla="*/ 10 w 23"/>
                <a:gd name="T19" fmla="*/ 0 h 30"/>
                <a:gd name="T20" fmla="*/ 9 w 23"/>
                <a:gd name="T21" fmla="*/ 0 h 30"/>
                <a:gd name="T22" fmla="*/ 7 w 23"/>
                <a:gd name="T23" fmla="*/ 1 h 30"/>
                <a:gd name="T24" fmla="*/ 4 w 23"/>
                <a:gd name="T25" fmla="*/ 2 h 30"/>
                <a:gd name="T26" fmla="*/ 3 w 23"/>
                <a:gd name="T27" fmla="*/ 4 h 30"/>
                <a:gd name="T28" fmla="*/ 1 w 23"/>
                <a:gd name="T29" fmla="*/ 7 h 30"/>
                <a:gd name="T30" fmla="*/ 1 w 23"/>
                <a:gd name="T31" fmla="*/ 9 h 30"/>
                <a:gd name="T32" fmla="*/ 0 w 23"/>
                <a:gd name="T33" fmla="*/ 11 h 30"/>
                <a:gd name="T34" fmla="*/ 0 w 23"/>
                <a:gd name="T35" fmla="*/ 13 h 30"/>
                <a:gd name="T36" fmla="*/ 0 w 23"/>
                <a:gd name="T37" fmla="*/ 16 h 30"/>
                <a:gd name="T38" fmla="*/ 0 w 23"/>
                <a:gd name="T39" fmla="*/ 19 h 30"/>
                <a:gd name="T40" fmla="*/ 1 w 23"/>
                <a:gd name="T41" fmla="*/ 22 h 30"/>
                <a:gd name="T42" fmla="*/ 1 w 23"/>
                <a:gd name="T43" fmla="*/ 24 h 30"/>
                <a:gd name="T44" fmla="*/ 3 w 23"/>
                <a:gd name="T45" fmla="*/ 25 h 30"/>
                <a:gd name="T46" fmla="*/ 4 w 23"/>
                <a:gd name="T47" fmla="*/ 27 h 30"/>
                <a:gd name="T48" fmla="*/ 7 w 23"/>
                <a:gd name="T49" fmla="*/ 29 h 30"/>
                <a:gd name="T50" fmla="*/ 9 w 23"/>
                <a:gd name="T51" fmla="*/ 30 h 30"/>
                <a:gd name="T52" fmla="*/ 10 w 23"/>
                <a:gd name="T53" fmla="*/ 30 h 30"/>
                <a:gd name="T54" fmla="*/ 12 w 23"/>
                <a:gd name="T55" fmla="*/ 30 h 30"/>
                <a:gd name="T56" fmla="*/ 14 w 23"/>
                <a:gd name="T57" fmla="*/ 30 h 30"/>
                <a:gd name="T58" fmla="*/ 17 w 23"/>
                <a:gd name="T59" fmla="*/ 29 h 30"/>
                <a:gd name="T60" fmla="*/ 18 w 23"/>
                <a:gd name="T61" fmla="*/ 27 h 30"/>
                <a:gd name="T62" fmla="*/ 19 w 23"/>
                <a:gd name="T63" fmla="*/ 25 h 30"/>
                <a:gd name="T64" fmla="*/ 21 w 23"/>
                <a:gd name="T65" fmla="*/ 24 h 30"/>
                <a:gd name="T66" fmla="*/ 21 w 23"/>
                <a:gd name="T67" fmla="*/ 22 h 30"/>
                <a:gd name="T68" fmla="*/ 23 w 23"/>
                <a:gd name="T69" fmla="*/ 19 h 30"/>
                <a:gd name="T70" fmla="*/ 23 w 23"/>
                <a:gd name="T71" fmla="*/ 1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5"/>
                  </a:lnTo>
                  <a:lnTo>
                    <a:pt x="19" y="4"/>
                  </a:lnTo>
                  <a:lnTo>
                    <a:pt x="19" y="3"/>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3" y="25"/>
                  </a:lnTo>
                  <a:lnTo>
                    <a:pt x="3" y="26"/>
                  </a:lnTo>
                  <a:lnTo>
                    <a:pt x="4" y="27"/>
                  </a:lnTo>
                  <a:lnTo>
                    <a:pt x="6" y="29"/>
                  </a:lnTo>
                  <a:lnTo>
                    <a:pt x="7" y="29"/>
                  </a:lnTo>
                  <a:lnTo>
                    <a:pt x="8" y="30"/>
                  </a:lnTo>
                  <a:lnTo>
                    <a:pt x="9" y="30"/>
                  </a:lnTo>
                  <a:lnTo>
                    <a:pt x="10" y="30"/>
                  </a:lnTo>
                  <a:lnTo>
                    <a:pt x="11" y="30"/>
                  </a:lnTo>
                  <a:lnTo>
                    <a:pt x="12" y="30"/>
                  </a:lnTo>
                  <a:lnTo>
                    <a:pt x="13" y="30"/>
                  </a:lnTo>
                  <a:lnTo>
                    <a:pt x="14" y="30"/>
                  </a:lnTo>
                  <a:lnTo>
                    <a:pt x="15" y="30"/>
                  </a:lnTo>
                  <a:lnTo>
                    <a:pt x="17" y="29"/>
                  </a:lnTo>
                  <a:lnTo>
                    <a:pt x="18" y="27"/>
                  </a:lnTo>
                  <a:lnTo>
                    <a:pt x="19" y="26"/>
                  </a:lnTo>
                  <a:lnTo>
                    <a:pt x="19" y="25"/>
                  </a:lnTo>
                  <a:lnTo>
                    <a:pt x="20"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396" name="Line 200"/>
            <p:cNvSpPr>
              <a:spLocks noChangeShapeType="1"/>
            </p:cNvSpPr>
            <p:nvPr/>
          </p:nvSpPr>
          <p:spPr bwMode="auto">
            <a:xfrm>
              <a:off x="4951" y="988"/>
              <a:ext cx="1" cy="50"/>
            </a:xfrm>
            <a:prstGeom prst="line">
              <a:avLst/>
            </a:prstGeom>
            <a:noFill/>
            <a:ln w="6350">
              <a:solidFill>
                <a:srgbClr val="000040"/>
              </a:solidFill>
              <a:round/>
              <a:headEnd/>
              <a:tailEnd/>
            </a:ln>
          </p:spPr>
          <p:txBody>
            <a:bodyPr/>
            <a:lstStyle/>
            <a:p>
              <a:endParaRPr lang="en-US"/>
            </a:p>
          </p:txBody>
        </p:sp>
        <p:sp>
          <p:nvSpPr>
            <p:cNvPr id="26397" name="Line 201"/>
            <p:cNvSpPr>
              <a:spLocks noChangeShapeType="1"/>
            </p:cNvSpPr>
            <p:nvPr/>
          </p:nvSpPr>
          <p:spPr bwMode="auto">
            <a:xfrm>
              <a:off x="4932" y="1012"/>
              <a:ext cx="39" cy="1"/>
            </a:xfrm>
            <a:prstGeom prst="line">
              <a:avLst/>
            </a:prstGeom>
            <a:noFill/>
            <a:ln w="6350">
              <a:solidFill>
                <a:srgbClr val="000040"/>
              </a:solidFill>
              <a:round/>
              <a:headEnd/>
              <a:tailEnd/>
            </a:ln>
          </p:spPr>
          <p:txBody>
            <a:bodyPr/>
            <a:lstStyle/>
            <a:p>
              <a:endParaRPr lang="en-US"/>
            </a:p>
          </p:txBody>
        </p:sp>
        <p:sp>
          <p:nvSpPr>
            <p:cNvPr id="26398" name="Freeform 202"/>
            <p:cNvSpPr>
              <a:spLocks/>
            </p:cNvSpPr>
            <p:nvPr/>
          </p:nvSpPr>
          <p:spPr bwMode="auto">
            <a:xfrm>
              <a:off x="4530" y="1154"/>
              <a:ext cx="205" cy="215"/>
            </a:xfrm>
            <a:custGeom>
              <a:avLst/>
              <a:gdLst>
                <a:gd name="T0" fmla="*/ 56 w 615"/>
                <a:gd name="T1" fmla="*/ 195 h 643"/>
                <a:gd name="T2" fmla="*/ 0 w 615"/>
                <a:gd name="T3" fmla="*/ 195 h 643"/>
                <a:gd name="T4" fmla="*/ 308 w 615"/>
                <a:gd name="T5" fmla="*/ 0 h 643"/>
                <a:gd name="T6" fmla="*/ 615 w 615"/>
                <a:gd name="T7" fmla="*/ 195 h 643"/>
                <a:gd name="T8" fmla="*/ 587 w 615"/>
                <a:gd name="T9" fmla="*/ 195 h 643"/>
                <a:gd name="T10" fmla="*/ 559 w 615"/>
                <a:gd name="T11" fmla="*/ 195 h 643"/>
                <a:gd name="T12" fmla="*/ 559 w 615"/>
                <a:gd name="T13" fmla="*/ 614 h 643"/>
                <a:gd name="T14" fmla="*/ 56 w 615"/>
                <a:gd name="T15" fmla="*/ 614 h 643"/>
                <a:gd name="T16" fmla="*/ 56 w 615"/>
                <a:gd name="T17" fmla="*/ 195 h 643"/>
                <a:gd name="T18" fmla="*/ 559 w 615"/>
                <a:gd name="T19" fmla="*/ 195 h 643"/>
                <a:gd name="T20" fmla="*/ 587 w 615"/>
                <a:gd name="T21" fmla="*/ 195 h 643"/>
                <a:gd name="T22" fmla="*/ 587 w 615"/>
                <a:gd name="T23" fmla="*/ 643 h 643"/>
                <a:gd name="T24" fmla="*/ 56 w 615"/>
                <a:gd name="T25" fmla="*/ 643 h 643"/>
                <a:gd name="T26" fmla="*/ 56 w 615"/>
                <a:gd name="T27" fmla="*/ 614 h 643"/>
                <a:gd name="T28" fmla="*/ 56 w 615"/>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399" name="Rectangle 203"/>
            <p:cNvSpPr>
              <a:spLocks noChangeArrowheads="1"/>
            </p:cNvSpPr>
            <p:nvPr/>
          </p:nvSpPr>
          <p:spPr bwMode="auto">
            <a:xfrm>
              <a:off x="4549" y="1219"/>
              <a:ext cx="169" cy="140"/>
            </a:xfrm>
            <a:prstGeom prst="rect">
              <a:avLst/>
            </a:prstGeom>
            <a:solidFill>
              <a:srgbClr val="FFFF00"/>
            </a:solidFill>
            <a:ln w="0">
              <a:solidFill>
                <a:srgbClr val="000000"/>
              </a:solidFill>
              <a:miter lim="800000"/>
              <a:headEnd/>
              <a:tailEnd/>
            </a:ln>
          </p:spPr>
          <p:txBody>
            <a:bodyPr/>
            <a:lstStyle/>
            <a:p>
              <a:endParaRPr lang="ru-RU"/>
            </a:p>
          </p:txBody>
        </p:sp>
      </p:grpSp>
      <p:sp>
        <p:nvSpPr>
          <p:cNvPr id="25604" name="Rectangle 204"/>
          <p:cNvSpPr>
            <a:spLocks noChangeArrowheads="1"/>
          </p:cNvSpPr>
          <p:nvPr/>
        </p:nvSpPr>
        <p:spPr bwMode="auto">
          <a:xfrm>
            <a:off x="7234238" y="1985963"/>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605" name="Rectangle 205"/>
          <p:cNvSpPr>
            <a:spLocks noChangeArrowheads="1"/>
          </p:cNvSpPr>
          <p:nvPr/>
        </p:nvSpPr>
        <p:spPr bwMode="auto">
          <a:xfrm>
            <a:off x="7369175" y="1981200"/>
            <a:ext cx="65088" cy="80963"/>
          </a:xfrm>
          <a:prstGeom prst="rect">
            <a:avLst/>
          </a:prstGeom>
          <a:solidFill>
            <a:srgbClr val="80FFFF"/>
          </a:solidFill>
          <a:ln w="0">
            <a:solidFill>
              <a:srgbClr val="000040"/>
            </a:solidFill>
            <a:miter lim="800000"/>
            <a:headEnd/>
            <a:tailEnd/>
          </a:ln>
        </p:spPr>
        <p:txBody>
          <a:bodyPr/>
          <a:lstStyle/>
          <a:p>
            <a:endParaRPr lang="ru-RU"/>
          </a:p>
        </p:txBody>
      </p:sp>
      <p:sp>
        <p:nvSpPr>
          <p:cNvPr id="25606" name="Freeform 206"/>
          <p:cNvSpPr>
            <a:spLocks/>
          </p:cNvSpPr>
          <p:nvPr/>
        </p:nvSpPr>
        <p:spPr bwMode="auto">
          <a:xfrm>
            <a:off x="7302500" y="2062163"/>
            <a:ext cx="12700" cy="15875"/>
          </a:xfrm>
          <a:custGeom>
            <a:avLst/>
            <a:gdLst>
              <a:gd name="T0" fmla="*/ 23 w 23"/>
              <a:gd name="T1" fmla="*/ 13 h 30"/>
              <a:gd name="T2" fmla="*/ 23 w 23"/>
              <a:gd name="T3" fmla="*/ 11 h 30"/>
              <a:gd name="T4" fmla="*/ 21 w 23"/>
              <a:gd name="T5" fmla="*/ 9 h 30"/>
              <a:gd name="T6" fmla="*/ 21 w 23"/>
              <a:gd name="T7" fmla="*/ 7 h 30"/>
              <a:gd name="T8" fmla="*/ 19 w 23"/>
              <a:gd name="T9" fmla="*/ 4 h 30"/>
              <a:gd name="T10" fmla="*/ 18 w 23"/>
              <a:gd name="T11" fmla="*/ 2 h 30"/>
              <a:gd name="T12" fmla="*/ 17 w 23"/>
              <a:gd name="T13" fmla="*/ 1 h 30"/>
              <a:gd name="T14" fmla="*/ 14 w 23"/>
              <a:gd name="T15" fmla="*/ 0 h 30"/>
              <a:gd name="T16" fmla="*/ 12 w 23"/>
              <a:gd name="T17" fmla="*/ 0 h 30"/>
              <a:gd name="T18" fmla="*/ 10 w 23"/>
              <a:gd name="T19" fmla="*/ 0 h 30"/>
              <a:gd name="T20" fmla="*/ 9 w 23"/>
              <a:gd name="T21" fmla="*/ 0 h 30"/>
              <a:gd name="T22" fmla="*/ 7 w 23"/>
              <a:gd name="T23" fmla="*/ 1 h 30"/>
              <a:gd name="T24" fmla="*/ 5 w 23"/>
              <a:gd name="T25" fmla="*/ 2 h 30"/>
              <a:gd name="T26" fmla="*/ 4 w 23"/>
              <a:gd name="T27" fmla="*/ 4 h 30"/>
              <a:gd name="T28" fmla="*/ 1 w 23"/>
              <a:gd name="T29" fmla="*/ 7 h 30"/>
              <a:gd name="T30" fmla="*/ 1 w 23"/>
              <a:gd name="T31" fmla="*/ 9 h 30"/>
              <a:gd name="T32" fmla="*/ 0 w 23"/>
              <a:gd name="T33" fmla="*/ 11 h 30"/>
              <a:gd name="T34" fmla="*/ 0 w 23"/>
              <a:gd name="T35" fmla="*/ 13 h 30"/>
              <a:gd name="T36" fmla="*/ 0 w 23"/>
              <a:gd name="T37" fmla="*/ 16 h 30"/>
              <a:gd name="T38" fmla="*/ 0 w 23"/>
              <a:gd name="T39" fmla="*/ 19 h 30"/>
              <a:gd name="T40" fmla="*/ 1 w 23"/>
              <a:gd name="T41" fmla="*/ 22 h 30"/>
              <a:gd name="T42" fmla="*/ 1 w 23"/>
              <a:gd name="T43" fmla="*/ 24 h 30"/>
              <a:gd name="T44" fmla="*/ 4 w 23"/>
              <a:gd name="T45" fmla="*/ 25 h 30"/>
              <a:gd name="T46" fmla="*/ 5 w 23"/>
              <a:gd name="T47" fmla="*/ 27 h 30"/>
              <a:gd name="T48" fmla="*/ 7 w 23"/>
              <a:gd name="T49" fmla="*/ 29 h 30"/>
              <a:gd name="T50" fmla="*/ 9 w 23"/>
              <a:gd name="T51" fmla="*/ 30 h 30"/>
              <a:gd name="T52" fmla="*/ 10 w 23"/>
              <a:gd name="T53" fmla="*/ 30 h 30"/>
              <a:gd name="T54" fmla="*/ 12 w 23"/>
              <a:gd name="T55" fmla="*/ 30 h 30"/>
              <a:gd name="T56" fmla="*/ 14 w 23"/>
              <a:gd name="T57" fmla="*/ 30 h 30"/>
              <a:gd name="T58" fmla="*/ 17 w 23"/>
              <a:gd name="T59" fmla="*/ 29 h 30"/>
              <a:gd name="T60" fmla="*/ 18 w 23"/>
              <a:gd name="T61" fmla="*/ 27 h 30"/>
              <a:gd name="T62" fmla="*/ 19 w 23"/>
              <a:gd name="T63" fmla="*/ 25 h 30"/>
              <a:gd name="T64" fmla="*/ 21 w 23"/>
              <a:gd name="T65" fmla="*/ 24 h 30"/>
              <a:gd name="T66" fmla="*/ 21 w 23"/>
              <a:gd name="T67" fmla="*/ 22 h 30"/>
              <a:gd name="T68" fmla="*/ 23 w 23"/>
              <a:gd name="T69" fmla="*/ 19 h 30"/>
              <a:gd name="T70" fmla="*/ 23 w 23"/>
              <a:gd name="T71" fmla="*/ 1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5"/>
                </a:lnTo>
                <a:lnTo>
                  <a:pt x="19" y="4"/>
                </a:lnTo>
                <a:lnTo>
                  <a:pt x="19" y="3"/>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4" y="3"/>
                </a:lnTo>
                <a:lnTo>
                  <a:pt x="4" y="4"/>
                </a:lnTo>
                <a:lnTo>
                  <a:pt x="2" y="5"/>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4" y="25"/>
                </a:lnTo>
                <a:lnTo>
                  <a:pt x="4" y="26"/>
                </a:lnTo>
                <a:lnTo>
                  <a:pt x="5" y="27"/>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7"/>
                </a:lnTo>
                <a:lnTo>
                  <a:pt x="19" y="26"/>
                </a:lnTo>
                <a:lnTo>
                  <a:pt x="19" y="25"/>
                </a:lnTo>
                <a:lnTo>
                  <a:pt x="20"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607" name="Line 207"/>
          <p:cNvSpPr>
            <a:spLocks noChangeShapeType="1"/>
          </p:cNvSpPr>
          <p:nvPr/>
        </p:nvSpPr>
        <p:spPr bwMode="auto">
          <a:xfrm>
            <a:off x="7400925" y="1981200"/>
            <a:ext cx="1588" cy="80963"/>
          </a:xfrm>
          <a:prstGeom prst="line">
            <a:avLst/>
          </a:prstGeom>
          <a:noFill/>
          <a:ln w="6350">
            <a:solidFill>
              <a:srgbClr val="000040"/>
            </a:solidFill>
            <a:round/>
            <a:headEnd/>
            <a:tailEnd/>
          </a:ln>
        </p:spPr>
        <p:txBody>
          <a:bodyPr/>
          <a:lstStyle/>
          <a:p>
            <a:endParaRPr lang="en-US"/>
          </a:p>
        </p:txBody>
      </p:sp>
      <p:sp>
        <p:nvSpPr>
          <p:cNvPr id="25608" name="Line 208"/>
          <p:cNvSpPr>
            <a:spLocks noChangeShapeType="1"/>
          </p:cNvSpPr>
          <p:nvPr/>
        </p:nvSpPr>
        <p:spPr bwMode="auto">
          <a:xfrm>
            <a:off x="7369175" y="2019300"/>
            <a:ext cx="63500" cy="1588"/>
          </a:xfrm>
          <a:prstGeom prst="line">
            <a:avLst/>
          </a:prstGeom>
          <a:noFill/>
          <a:ln w="6350">
            <a:solidFill>
              <a:srgbClr val="000040"/>
            </a:solidFill>
            <a:round/>
            <a:headEnd/>
            <a:tailEnd/>
          </a:ln>
        </p:spPr>
        <p:txBody>
          <a:bodyPr/>
          <a:lstStyle/>
          <a:p>
            <a:endParaRPr lang="en-US"/>
          </a:p>
        </p:txBody>
      </p:sp>
      <p:sp>
        <p:nvSpPr>
          <p:cNvPr id="25609" name="Freeform 209"/>
          <p:cNvSpPr>
            <a:spLocks/>
          </p:cNvSpPr>
          <p:nvPr/>
        </p:nvSpPr>
        <p:spPr bwMode="auto">
          <a:xfrm>
            <a:off x="7958138" y="2903538"/>
            <a:ext cx="323850" cy="339725"/>
          </a:xfrm>
          <a:custGeom>
            <a:avLst/>
            <a:gdLst>
              <a:gd name="T0" fmla="*/ 56 w 614"/>
              <a:gd name="T1" fmla="*/ 195 h 643"/>
              <a:gd name="T2" fmla="*/ 0 w 614"/>
              <a:gd name="T3" fmla="*/ 195 h 643"/>
              <a:gd name="T4" fmla="*/ 307 w 614"/>
              <a:gd name="T5" fmla="*/ 0 h 643"/>
              <a:gd name="T6" fmla="*/ 614 w 614"/>
              <a:gd name="T7" fmla="*/ 195 h 643"/>
              <a:gd name="T8" fmla="*/ 587 w 614"/>
              <a:gd name="T9" fmla="*/ 195 h 643"/>
              <a:gd name="T10" fmla="*/ 558 w 614"/>
              <a:gd name="T11" fmla="*/ 195 h 643"/>
              <a:gd name="T12" fmla="*/ 558 w 614"/>
              <a:gd name="T13" fmla="*/ 615 h 643"/>
              <a:gd name="T14" fmla="*/ 56 w 614"/>
              <a:gd name="T15" fmla="*/ 615 h 643"/>
              <a:gd name="T16" fmla="*/ 56 w 614"/>
              <a:gd name="T17" fmla="*/ 195 h 643"/>
              <a:gd name="T18" fmla="*/ 558 w 614"/>
              <a:gd name="T19" fmla="*/ 195 h 643"/>
              <a:gd name="T20" fmla="*/ 587 w 614"/>
              <a:gd name="T21" fmla="*/ 195 h 643"/>
              <a:gd name="T22" fmla="*/ 587 w 614"/>
              <a:gd name="T23" fmla="*/ 643 h 643"/>
              <a:gd name="T24" fmla="*/ 56 w 614"/>
              <a:gd name="T25" fmla="*/ 643 h 643"/>
              <a:gd name="T26" fmla="*/ 56 w 614"/>
              <a:gd name="T27" fmla="*/ 615 h 643"/>
              <a:gd name="T28" fmla="*/ 56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5"/>
                </a:lnTo>
                <a:lnTo>
                  <a:pt x="56" y="615"/>
                </a:lnTo>
                <a:lnTo>
                  <a:pt x="56" y="195"/>
                </a:lnTo>
                <a:lnTo>
                  <a:pt x="558"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610" name="Rectangle 210"/>
          <p:cNvSpPr>
            <a:spLocks noChangeArrowheads="1"/>
          </p:cNvSpPr>
          <p:nvPr/>
        </p:nvSpPr>
        <p:spPr bwMode="auto">
          <a:xfrm>
            <a:off x="7988300" y="3006725"/>
            <a:ext cx="268288" cy="222250"/>
          </a:xfrm>
          <a:prstGeom prst="rect">
            <a:avLst/>
          </a:prstGeom>
          <a:solidFill>
            <a:srgbClr val="FFFF00"/>
          </a:solidFill>
          <a:ln w="0">
            <a:solidFill>
              <a:srgbClr val="000000"/>
            </a:solidFill>
            <a:miter lim="800000"/>
            <a:headEnd/>
            <a:tailEnd/>
          </a:ln>
        </p:spPr>
        <p:txBody>
          <a:bodyPr/>
          <a:lstStyle/>
          <a:p>
            <a:endParaRPr lang="ru-RU"/>
          </a:p>
        </p:txBody>
      </p:sp>
      <p:sp>
        <p:nvSpPr>
          <p:cNvPr id="25611" name="Rectangle 211"/>
          <p:cNvSpPr>
            <a:spLocks noChangeArrowheads="1"/>
          </p:cNvSpPr>
          <p:nvPr/>
        </p:nvSpPr>
        <p:spPr bwMode="auto">
          <a:xfrm>
            <a:off x="8031163" y="3059113"/>
            <a:ext cx="93662" cy="168275"/>
          </a:xfrm>
          <a:prstGeom prst="rect">
            <a:avLst/>
          </a:prstGeom>
          <a:solidFill>
            <a:srgbClr val="800000"/>
          </a:solidFill>
          <a:ln w="0">
            <a:solidFill>
              <a:srgbClr val="000040"/>
            </a:solidFill>
            <a:miter lim="800000"/>
            <a:headEnd/>
            <a:tailEnd/>
          </a:ln>
        </p:spPr>
        <p:txBody>
          <a:bodyPr/>
          <a:lstStyle/>
          <a:p>
            <a:endParaRPr lang="ru-RU"/>
          </a:p>
        </p:txBody>
      </p:sp>
      <p:sp>
        <p:nvSpPr>
          <p:cNvPr id="25612" name="Rectangle 212"/>
          <p:cNvSpPr>
            <a:spLocks noChangeArrowheads="1"/>
          </p:cNvSpPr>
          <p:nvPr/>
        </p:nvSpPr>
        <p:spPr bwMode="auto">
          <a:xfrm>
            <a:off x="8166100" y="3055938"/>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613" name="Freeform 213"/>
          <p:cNvSpPr>
            <a:spLocks/>
          </p:cNvSpPr>
          <p:nvPr/>
        </p:nvSpPr>
        <p:spPr bwMode="auto">
          <a:xfrm>
            <a:off x="8099425" y="3136900"/>
            <a:ext cx="12700" cy="15875"/>
          </a:xfrm>
          <a:custGeom>
            <a:avLst/>
            <a:gdLst>
              <a:gd name="T0" fmla="*/ 23 w 23"/>
              <a:gd name="T1" fmla="*/ 13 h 30"/>
              <a:gd name="T2" fmla="*/ 23 w 23"/>
              <a:gd name="T3" fmla="*/ 11 h 30"/>
              <a:gd name="T4" fmla="*/ 21 w 23"/>
              <a:gd name="T5" fmla="*/ 9 h 30"/>
              <a:gd name="T6" fmla="*/ 21 w 23"/>
              <a:gd name="T7" fmla="*/ 7 h 30"/>
              <a:gd name="T8" fmla="*/ 19 w 23"/>
              <a:gd name="T9" fmla="*/ 5 h 30"/>
              <a:gd name="T10" fmla="*/ 18 w 23"/>
              <a:gd name="T11" fmla="*/ 2 h 30"/>
              <a:gd name="T12" fmla="*/ 17 w 23"/>
              <a:gd name="T13" fmla="*/ 1 h 30"/>
              <a:gd name="T14" fmla="*/ 15 w 23"/>
              <a:gd name="T15" fmla="*/ 0 h 30"/>
              <a:gd name="T16" fmla="*/ 12 w 23"/>
              <a:gd name="T17" fmla="*/ 0 h 30"/>
              <a:gd name="T18" fmla="*/ 10 w 23"/>
              <a:gd name="T19" fmla="*/ 0 h 30"/>
              <a:gd name="T20" fmla="*/ 9 w 23"/>
              <a:gd name="T21" fmla="*/ 0 h 30"/>
              <a:gd name="T22" fmla="*/ 7 w 23"/>
              <a:gd name="T23" fmla="*/ 1 h 30"/>
              <a:gd name="T24" fmla="*/ 5 w 23"/>
              <a:gd name="T25" fmla="*/ 2 h 30"/>
              <a:gd name="T26" fmla="*/ 4 w 23"/>
              <a:gd name="T27" fmla="*/ 5 h 30"/>
              <a:gd name="T28" fmla="*/ 2 w 23"/>
              <a:gd name="T29" fmla="*/ 7 h 30"/>
              <a:gd name="T30" fmla="*/ 2 w 23"/>
              <a:gd name="T31" fmla="*/ 9 h 30"/>
              <a:gd name="T32" fmla="*/ 0 w 23"/>
              <a:gd name="T33" fmla="*/ 11 h 30"/>
              <a:gd name="T34" fmla="*/ 0 w 23"/>
              <a:gd name="T35" fmla="*/ 13 h 30"/>
              <a:gd name="T36" fmla="*/ 0 w 23"/>
              <a:gd name="T37" fmla="*/ 17 h 30"/>
              <a:gd name="T38" fmla="*/ 0 w 23"/>
              <a:gd name="T39" fmla="*/ 19 h 30"/>
              <a:gd name="T40" fmla="*/ 2 w 23"/>
              <a:gd name="T41" fmla="*/ 22 h 30"/>
              <a:gd name="T42" fmla="*/ 2 w 23"/>
              <a:gd name="T43" fmla="*/ 24 h 30"/>
              <a:gd name="T44" fmla="*/ 4 w 23"/>
              <a:gd name="T45" fmla="*/ 26 h 30"/>
              <a:gd name="T46" fmla="*/ 5 w 23"/>
              <a:gd name="T47" fmla="*/ 28 h 30"/>
              <a:gd name="T48" fmla="*/ 7 w 23"/>
              <a:gd name="T49" fmla="*/ 29 h 30"/>
              <a:gd name="T50" fmla="*/ 9 w 23"/>
              <a:gd name="T51" fmla="*/ 30 h 30"/>
              <a:gd name="T52" fmla="*/ 10 w 23"/>
              <a:gd name="T53" fmla="*/ 30 h 30"/>
              <a:gd name="T54" fmla="*/ 12 w 23"/>
              <a:gd name="T55" fmla="*/ 30 h 30"/>
              <a:gd name="T56" fmla="*/ 15 w 23"/>
              <a:gd name="T57" fmla="*/ 30 h 30"/>
              <a:gd name="T58" fmla="*/ 17 w 23"/>
              <a:gd name="T59" fmla="*/ 29 h 30"/>
              <a:gd name="T60" fmla="*/ 18 w 23"/>
              <a:gd name="T61" fmla="*/ 28 h 30"/>
              <a:gd name="T62" fmla="*/ 19 w 23"/>
              <a:gd name="T63" fmla="*/ 26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3"/>
                </a:lnTo>
                <a:lnTo>
                  <a:pt x="23" y="12"/>
                </a:lnTo>
                <a:lnTo>
                  <a:pt x="23" y="11"/>
                </a:lnTo>
                <a:lnTo>
                  <a:pt x="22" y="10"/>
                </a:lnTo>
                <a:lnTo>
                  <a:pt x="21" y="9"/>
                </a:lnTo>
                <a:lnTo>
                  <a:pt x="21" y="8"/>
                </a:lnTo>
                <a:lnTo>
                  <a:pt x="21" y="7"/>
                </a:lnTo>
                <a:lnTo>
                  <a:pt x="20" y="6"/>
                </a:lnTo>
                <a:lnTo>
                  <a:pt x="19" y="5"/>
                </a:lnTo>
                <a:lnTo>
                  <a:pt x="19" y="4"/>
                </a:lnTo>
                <a:lnTo>
                  <a:pt x="18" y="2"/>
                </a:lnTo>
                <a:lnTo>
                  <a:pt x="17" y="1"/>
                </a:lnTo>
                <a:lnTo>
                  <a:pt x="16" y="0"/>
                </a:lnTo>
                <a:lnTo>
                  <a:pt x="15" y="0"/>
                </a:lnTo>
                <a:lnTo>
                  <a:pt x="14" y="0"/>
                </a:lnTo>
                <a:lnTo>
                  <a:pt x="12" y="0"/>
                </a:lnTo>
                <a:lnTo>
                  <a:pt x="11" y="0"/>
                </a:lnTo>
                <a:lnTo>
                  <a:pt x="10" y="0"/>
                </a:lnTo>
                <a:lnTo>
                  <a:pt x="9" y="0"/>
                </a:lnTo>
                <a:lnTo>
                  <a:pt x="8" y="0"/>
                </a:lnTo>
                <a:lnTo>
                  <a:pt x="7" y="1"/>
                </a:lnTo>
                <a:lnTo>
                  <a:pt x="6" y="1"/>
                </a:lnTo>
                <a:lnTo>
                  <a:pt x="5" y="2"/>
                </a:lnTo>
                <a:lnTo>
                  <a:pt x="4" y="4"/>
                </a:lnTo>
                <a:lnTo>
                  <a:pt x="4" y="5"/>
                </a:lnTo>
                <a:lnTo>
                  <a:pt x="3" y="6"/>
                </a:lnTo>
                <a:lnTo>
                  <a:pt x="2" y="7"/>
                </a:lnTo>
                <a:lnTo>
                  <a:pt x="2" y="8"/>
                </a:lnTo>
                <a:lnTo>
                  <a:pt x="2" y="9"/>
                </a:lnTo>
                <a:lnTo>
                  <a:pt x="0" y="10"/>
                </a:lnTo>
                <a:lnTo>
                  <a:pt x="0" y="11"/>
                </a:lnTo>
                <a:lnTo>
                  <a:pt x="0" y="12"/>
                </a:lnTo>
                <a:lnTo>
                  <a:pt x="0" y="13"/>
                </a:lnTo>
                <a:lnTo>
                  <a:pt x="0" y="15"/>
                </a:lnTo>
                <a:lnTo>
                  <a:pt x="0" y="17"/>
                </a:lnTo>
                <a:lnTo>
                  <a:pt x="0" y="18"/>
                </a:lnTo>
                <a:lnTo>
                  <a:pt x="0" y="19"/>
                </a:lnTo>
                <a:lnTo>
                  <a:pt x="0" y="20"/>
                </a:lnTo>
                <a:lnTo>
                  <a:pt x="2" y="22"/>
                </a:lnTo>
                <a:lnTo>
                  <a:pt x="2" y="23"/>
                </a:lnTo>
                <a:lnTo>
                  <a:pt x="2" y="24"/>
                </a:lnTo>
                <a:lnTo>
                  <a:pt x="3" y="24"/>
                </a:lnTo>
                <a:lnTo>
                  <a:pt x="4" y="26"/>
                </a:lnTo>
                <a:lnTo>
                  <a:pt x="4" y="27"/>
                </a:lnTo>
                <a:lnTo>
                  <a:pt x="5" y="28"/>
                </a:lnTo>
                <a:lnTo>
                  <a:pt x="6" y="29"/>
                </a:lnTo>
                <a:lnTo>
                  <a:pt x="7" y="29"/>
                </a:lnTo>
                <a:lnTo>
                  <a:pt x="8" y="30"/>
                </a:lnTo>
                <a:lnTo>
                  <a:pt x="9" y="30"/>
                </a:lnTo>
                <a:lnTo>
                  <a:pt x="10" y="30"/>
                </a:lnTo>
                <a:lnTo>
                  <a:pt x="11" y="30"/>
                </a:lnTo>
                <a:lnTo>
                  <a:pt x="12" y="30"/>
                </a:lnTo>
                <a:lnTo>
                  <a:pt x="14" y="30"/>
                </a:lnTo>
                <a:lnTo>
                  <a:pt x="15" y="30"/>
                </a:lnTo>
                <a:lnTo>
                  <a:pt x="16" y="30"/>
                </a:lnTo>
                <a:lnTo>
                  <a:pt x="17" y="29"/>
                </a:lnTo>
                <a:lnTo>
                  <a:pt x="18" y="28"/>
                </a:lnTo>
                <a:lnTo>
                  <a:pt x="19" y="27"/>
                </a:lnTo>
                <a:lnTo>
                  <a:pt x="19" y="26"/>
                </a:lnTo>
                <a:lnTo>
                  <a:pt x="20"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614" name="Line 214"/>
          <p:cNvSpPr>
            <a:spLocks noChangeShapeType="1"/>
          </p:cNvSpPr>
          <p:nvPr/>
        </p:nvSpPr>
        <p:spPr bwMode="auto">
          <a:xfrm>
            <a:off x="8197850" y="3055938"/>
            <a:ext cx="1588" cy="79375"/>
          </a:xfrm>
          <a:prstGeom prst="line">
            <a:avLst/>
          </a:prstGeom>
          <a:noFill/>
          <a:ln w="6350">
            <a:solidFill>
              <a:srgbClr val="000040"/>
            </a:solidFill>
            <a:round/>
            <a:headEnd/>
            <a:tailEnd/>
          </a:ln>
        </p:spPr>
        <p:txBody>
          <a:bodyPr/>
          <a:lstStyle/>
          <a:p>
            <a:endParaRPr lang="en-US"/>
          </a:p>
        </p:txBody>
      </p:sp>
      <p:sp>
        <p:nvSpPr>
          <p:cNvPr id="25615" name="Line 215"/>
          <p:cNvSpPr>
            <a:spLocks noChangeShapeType="1"/>
          </p:cNvSpPr>
          <p:nvPr/>
        </p:nvSpPr>
        <p:spPr bwMode="auto">
          <a:xfrm>
            <a:off x="8166100" y="3094038"/>
            <a:ext cx="61913" cy="1587"/>
          </a:xfrm>
          <a:prstGeom prst="line">
            <a:avLst/>
          </a:prstGeom>
          <a:noFill/>
          <a:ln w="6350">
            <a:solidFill>
              <a:srgbClr val="000040"/>
            </a:solidFill>
            <a:round/>
            <a:headEnd/>
            <a:tailEnd/>
          </a:ln>
        </p:spPr>
        <p:txBody>
          <a:bodyPr/>
          <a:lstStyle/>
          <a:p>
            <a:endParaRPr lang="en-US"/>
          </a:p>
        </p:txBody>
      </p:sp>
      <p:sp>
        <p:nvSpPr>
          <p:cNvPr id="25616" name="Freeform 216"/>
          <p:cNvSpPr>
            <a:spLocks/>
          </p:cNvSpPr>
          <p:nvPr/>
        </p:nvSpPr>
        <p:spPr bwMode="auto">
          <a:xfrm>
            <a:off x="7932738" y="2360613"/>
            <a:ext cx="325437" cy="339725"/>
          </a:xfrm>
          <a:custGeom>
            <a:avLst/>
            <a:gdLst>
              <a:gd name="T0" fmla="*/ 56 w 615"/>
              <a:gd name="T1" fmla="*/ 195 h 643"/>
              <a:gd name="T2" fmla="*/ 0 w 615"/>
              <a:gd name="T3" fmla="*/ 195 h 643"/>
              <a:gd name="T4" fmla="*/ 308 w 615"/>
              <a:gd name="T5" fmla="*/ 0 h 643"/>
              <a:gd name="T6" fmla="*/ 615 w 615"/>
              <a:gd name="T7" fmla="*/ 195 h 643"/>
              <a:gd name="T8" fmla="*/ 587 w 615"/>
              <a:gd name="T9" fmla="*/ 195 h 643"/>
              <a:gd name="T10" fmla="*/ 559 w 615"/>
              <a:gd name="T11" fmla="*/ 195 h 643"/>
              <a:gd name="T12" fmla="*/ 559 w 615"/>
              <a:gd name="T13" fmla="*/ 614 h 643"/>
              <a:gd name="T14" fmla="*/ 56 w 615"/>
              <a:gd name="T15" fmla="*/ 614 h 643"/>
              <a:gd name="T16" fmla="*/ 56 w 615"/>
              <a:gd name="T17" fmla="*/ 195 h 643"/>
              <a:gd name="T18" fmla="*/ 559 w 615"/>
              <a:gd name="T19" fmla="*/ 195 h 643"/>
              <a:gd name="T20" fmla="*/ 587 w 615"/>
              <a:gd name="T21" fmla="*/ 195 h 643"/>
              <a:gd name="T22" fmla="*/ 587 w 615"/>
              <a:gd name="T23" fmla="*/ 643 h 643"/>
              <a:gd name="T24" fmla="*/ 56 w 615"/>
              <a:gd name="T25" fmla="*/ 643 h 643"/>
              <a:gd name="T26" fmla="*/ 56 w 615"/>
              <a:gd name="T27" fmla="*/ 614 h 643"/>
              <a:gd name="T28" fmla="*/ 56 w 615"/>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617" name="Rectangle 217"/>
          <p:cNvSpPr>
            <a:spLocks noChangeArrowheads="1"/>
          </p:cNvSpPr>
          <p:nvPr/>
        </p:nvSpPr>
        <p:spPr bwMode="auto">
          <a:xfrm>
            <a:off x="7962900" y="2463800"/>
            <a:ext cx="268288" cy="220663"/>
          </a:xfrm>
          <a:prstGeom prst="rect">
            <a:avLst/>
          </a:prstGeom>
          <a:solidFill>
            <a:srgbClr val="FFFF00"/>
          </a:solidFill>
          <a:ln w="0">
            <a:solidFill>
              <a:srgbClr val="000000"/>
            </a:solidFill>
            <a:miter lim="800000"/>
            <a:headEnd/>
            <a:tailEnd/>
          </a:ln>
        </p:spPr>
        <p:txBody>
          <a:bodyPr/>
          <a:lstStyle/>
          <a:p>
            <a:endParaRPr lang="ru-RU"/>
          </a:p>
        </p:txBody>
      </p:sp>
      <p:sp>
        <p:nvSpPr>
          <p:cNvPr id="25618" name="Rectangle 218"/>
          <p:cNvSpPr>
            <a:spLocks noChangeArrowheads="1"/>
          </p:cNvSpPr>
          <p:nvPr/>
        </p:nvSpPr>
        <p:spPr bwMode="auto">
          <a:xfrm>
            <a:off x="8005763" y="2516188"/>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619" name="Rectangle 219"/>
          <p:cNvSpPr>
            <a:spLocks noChangeArrowheads="1"/>
          </p:cNvSpPr>
          <p:nvPr/>
        </p:nvSpPr>
        <p:spPr bwMode="auto">
          <a:xfrm>
            <a:off x="8140700" y="2511425"/>
            <a:ext cx="65088" cy="80963"/>
          </a:xfrm>
          <a:prstGeom prst="rect">
            <a:avLst/>
          </a:prstGeom>
          <a:solidFill>
            <a:srgbClr val="80FFFF"/>
          </a:solidFill>
          <a:ln w="0">
            <a:solidFill>
              <a:srgbClr val="000040"/>
            </a:solidFill>
            <a:miter lim="800000"/>
            <a:headEnd/>
            <a:tailEnd/>
          </a:ln>
        </p:spPr>
        <p:txBody>
          <a:bodyPr/>
          <a:lstStyle/>
          <a:p>
            <a:endParaRPr lang="ru-RU"/>
          </a:p>
        </p:txBody>
      </p:sp>
      <p:sp>
        <p:nvSpPr>
          <p:cNvPr id="25620" name="Freeform 220"/>
          <p:cNvSpPr>
            <a:spLocks/>
          </p:cNvSpPr>
          <p:nvPr/>
        </p:nvSpPr>
        <p:spPr bwMode="auto">
          <a:xfrm>
            <a:off x="8074025" y="2593975"/>
            <a:ext cx="12700" cy="15875"/>
          </a:xfrm>
          <a:custGeom>
            <a:avLst/>
            <a:gdLst>
              <a:gd name="T0" fmla="*/ 23 w 23"/>
              <a:gd name="T1" fmla="*/ 13 h 30"/>
              <a:gd name="T2" fmla="*/ 23 w 23"/>
              <a:gd name="T3" fmla="*/ 11 h 30"/>
              <a:gd name="T4" fmla="*/ 21 w 23"/>
              <a:gd name="T5" fmla="*/ 9 h 30"/>
              <a:gd name="T6" fmla="*/ 21 w 23"/>
              <a:gd name="T7" fmla="*/ 7 h 30"/>
              <a:gd name="T8" fmla="*/ 19 w 23"/>
              <a:gd name="T9" fmla="*/ 4 h 30"/>
              <a:gd name="T10" fmla="*/ 18 w 23"/>
              <a:gd name="T11" fmla="*/ 2 h 30"/>
              <a:gd name="T12" fmla="*/ 17 w 23"/>
              <a:gd name="T13" fmla="*/ 1 h 30"/>
              <a:gd name="T14" fmla="*/ 15 w 23"/>
              <a:gd name="T15" fmla="*/ 0 h 30"/>
              <a:gd name="T16" fmla="*/ 12 w 23"/>
              <a:gd name="T17" fmla="*/ 0 h 30"/>
              <a:gd name="T18" fmla="*/ 10 w 23"/>
              <a:gd name="T19" fmla="*/ 0 h 30"/>
              <a:gd name="T20" fmla="*/ 9 w 23"/>
              <a:gd name="T21" fmla="*/ 0 h 30"/>
              <a:gd name="T22" fmla="*/ 7 w 23"/>
              <a:gd name="T23" fmla="*/ 1 h 30"/>
              <a:gd name="T24" fmla="*/ 5 w 23"/>
              <a:gd name="T25" fmla="*/ 2 h 30"/>
              <a:gd name="T26" fmla="*/ 4 w 23"/>
              <a:gd name="T27" fmla="*/ 4 h 30"/>
              <a:gd name="T28" fmla="*/ 1 w 23"/>
              <a:gd name="T29" fmla="*/ 7 h 30"/>
              <a:gd name="T30" fmla="*/ 1 w 23"/>
              <a:gd name="T31" fmla="*/ 9 h 30"/>
              <a:gd name="T32" fmla="*/ 0 w 23"/>
              <a:gd name="T33" fmla="*/ 11 h 30"/>
              <a:gd name="T34" fmla="*/ 0 w 23"/>
              <a:gd name="T35" fmla="*/ 13 h 30"/>
              <a:gd name="T36" fmla="*/ 0 w 23"/>
              <a:gd name="T37" fmla="*/ 17 h 30"/>
              <a:gd name="T38" fmla="*/ 0 w 23"/>
              <a:gd name="T39" fmla="*/ 19 h 30"/>
              <a:gd name="T40" fmla="*/ 1 w 23"/>
              <a:gd name="T41" fmla="*/ 22 h 30"/>
              <a:gd name="T42" fmla="*/ 1 w 23"/>
              <a:gd name="T43" fmla="*/ 24 h 30"/>
              <a:gd name="T44" fmla="*/ 4 w 23"/>
              <a:gd name="T45" fmla="*/ 25 h 30"/>
              <a:gd name="T46" fmla="*/ 5 w 23"/>
              <a:gd name="T47" fmla="*/ 27 h 30"/>
              <a:gd name="T48" fmla="*/ 7 w 23"/>
              <a:gd name="T49" fmla="*/ 29 h 30"/>
              <a:gd name="T50" fmla="*/ 9 w 23"/>
              <a:gd name="T51" fmla="*/ 30 h 30"/>
              <a:gd name="T52" fmla="*/ 10 w 23"/>
              <a:gd name="T53" fmla="*/ 30 h 30"/>
              <a:gd name="T54" fmla="*/ 12 w 23"/>
              <a:gd name="T55" fmla="*/ 30 h 30"/>
              <a:gd name="T56" fmla="*/ 15 w 23"/>
              <a:gd name="T57" fmla="*/ 30 h 30"/>
              <a:gd name="T58" fmla="*/ 17 w 23"/>
              <a:gd name="T59" fmla="*/ 29 h 30"/>
              <a:gd name="T60" fmla="*/ 18 w 23"/>
              <a:gd name="T61" fmla="*/ 27 h 30"/>
              <a:gd name="T62" fmla="*/ 19 w 23"/>
              <a:gd name="T63" fmla="*/ 25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4"/>
                </a:lnTo>
                <a:lnTo>
                  <a:pt x="19" y="3"/>
                </a:lnTo>
                <a:lnTo>
                  <a:pt x="18" y="2"/>
                </a:lnTo>
                <a:lnTo>
                  <a:pt x="17" y="1"/>
                </a:lnTo>
                <a:lnTo>
                  <a:pt x="16" y="0"/>
                </a:lnTo>
                <a:lnTo>
                  <a:pt x="15" y="0"/>
                </a:lnTo>
                <a:lnTo>
                  <a:pt x="13" y="0"/>
                </a:lnTo>
                <a:lnTo>
                  <a:pt x="12" y="0"/>
                </a:lnTo>
                <a:lnTo>
                  <a:pt x="11" y="0"/>
                </a:lnTo>
                <a:lnTo>
                  <a:pt x="10" y="0"/>
                </a:lnTo>
                <a:lnTo>
                  <a:pt x="9" y="0"/>
                </a:lnTo>
                <a:lnTo>
                  <a:pt x="8" y="0"/>
                </a:lnTo>
                <a:lnTo>
                  <a:pt x="7" y="1"/>
                </a:lnTo>
                <a:lnTo>
                  <a:pt x="6" y="1"/>
                </a:lnTo>
                <a:lnTo>
                  <a:pt x="5" y="2"/>
                </a:lnTo>
                <a:lnTo>
                  <a:pt x="4" y="3"/>
                </a:lnTo>
                <a:lnTo>
                  <a:pt x="4"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4" y="25"/>
                </a:lnTo>
                <a:lnTo>
                  <a:pt x="4" y="26"/>
                </a:lnTo>
                <a:lnTo>
                  <a:pt x="5" y="27"/>
                </a:lnTo>
                <a:lnTo>
                  <a:pt x="6" y="29"/>
                </a:lnTo>
                <a:lnTo>
                  <a:pt x="7" y="29"/>
                </a:lnTo>
                <a:lnTo>
                  <a:pt x="8" y="30"/>
                </a:lnTo>
                <a:lnTo>
                  <a:pt x="9" y="30"/>
                </a:lnTo>
                <a:lnTo>
                  <a:pt x="10" y="30"/>
                </a:lnTo>
                <a:lnTo>
                  <a:pt x="11" y="30"/>
                </a:lnTo>
                <a:lnTo>
                  <a:pt x="12" y="30"/>
                </a:lnTo>
                <a:lnTo>
                  <a:pt x="13" y="30"/>
                </a:lnTo>
                <a:lnTo>
                  <a:pt x="15" y="30"/>
                </a:lnTo>
                <a:lnTo>
                  <a:pt x="16" y="30"/>
                </a:lnTo>
                <a:lnTo>
                  <a:pt x="17" y="29"/>
                </a:lnTo>
                <a:lnTo>
                  <a:pt x="18" y="27"/>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621" name="Line 221"/>
          <p:cNvSpPr>
            <a:spLocks noChangeShapeType="1"/>
          </p:cNvSpPr>
          <p:nvPr/>
        </p:nvSpPr>
        <p:spPr bwMode="auto">
          <a:xfrm>
            <a:off x="8172450" y="2513013"/>
            <a:ext cx="1588" cy="79375"/>
          </a:xfrm>
          <a:prstGeom prst="line">
            <a:avLst/>
          </a:prstGeom>
          <a:noFill/>
          <a:ln w="6350">
            <a:solidFill>
              <a:srgbClr val="000040"/>
            </a:solidFill>
            <a:round/>
            <a:headEnd/>
            <a:tailEnd/>
          </a:ln>
        </p:spPr>
        <p:txBody>
          <a:bodyPr/>
          <a:lstStyle/>
          <a:p>
            <a:endParaRPr lang="en-US"/>
          </a:p>
        </p:txBody>
      </p:sp>
      <p:sp>
        <p:nvSpPr>
          <p:cNvPr id="25622" name="Line 222"/>
          <p:cNvSpPr>
            <a:spLocks noChangeShapeType="1"/>
          </p:cNvSpPr>
          <p:nvPr/>
        </p:nvSpPr>
        <p:spPr bwMode="auto">
          <a:xfrm>
            <a:off x="8140700" y="2551113"/>
            <a:ext cx="63500" cy="1587"/>
          </a:xfrm>
          <a:prstGeom prst="line">
            <a:avLst/>
          </a:prstGeom>
          <a:noFill/>
          <a:ln w="6350">
            <a:solidFill>
              <a:srgbClr val="000040"/>
            </a:solidFill>
            <a:round/>
            <a:headEnd/>
            <a:tailEnd/>
          </a:ln>
        </p:spPr>
        <p:txBody>
          <a:bodyPr/>
          <a:lstStyle/>
          <a:p>
            <a:endParaRPr lang="en-US"/>
          </a:p>
        </p:txBody>
      </p:sp>
      <p:sp>
        <p:nvSpPr>
          <p:cNvPr id="25623" name="Freeform 223"/>
          <p:cNvSpPr>
            <a:spLocks/>
          </p:cNvSpPr>
          <p:nvPr/>
        </p:nvSpPr>
        <p:spPr bwMode="auto">
          <a:xfrm>
            <a:off x="7389813" y="2473325"/>
            <a:ext cx="323850" cy="341313"/>
          </a:xfrm>
          <a:custGeom>
            <a:avLst/>
            <a:gdLst>
              <a:gd name="T0" fmla="*/ 56 w 614"/>
              <a:gd name="T1" fmla="*/ 195 h 643"/>
              <a:gd name="T2" fmla="*/ 0 w 614"/>
              <a:gd name="T3" fmla="*/ 195 h 643"/>
              <a:gd name="T4" fmla="*/ 307 w 614"/>
              <a:gd name="T5" fmla="*/ 0 h 643"/>
              <a:gd name="T6" fmla="*/ 614 w 614"/>
              <a:gd name="T7" fmla="*/ 195 h 643"/>
              <a:gd name="T8" fmla="*/ 587 w 614"/>
              <a:gd name="T9" fmla="*/ 195 h 643"/>
              <a:gd name="T10" fmla="*/ 558 w 614"/>
              <a:gd name="T11" fmla="*/ 195 h 643"/>
              <a:gd name="T12" fmla="*/ 558 w 614"/>
              <a:gd name="T13" fmla="*/ 615 h 643"/>
              <a:gd name="T14" fmla="*/ 56 w 614"/>
              <a:gd name="T15" fmla="*/ 615 h 643"/>
              <a:gd name="T16" fmla="*/ 56 w 614"/>
              <a:gd name="T17" fmla="*/ 195 h 643"/>
              <a:gd name="T18" fmla="*/ 558 w 614"/>
              <a:gd name="T19" fmla="*/ 195 h 643"/>
              <a:gd name="T20" fmla="*/ 587 w 614"/>
              <a:gd name="T21" fmla="*/ 195 h 643"/>
              <a:gd name="T22" fmla="*/ 587 w 614"/>
              <a:gd name="T23" fmla="*/ 643 h 643"/>
              <a:gd name="T24" fmla="*/ 56 w 614"/>
              <a:gd name="T25" fmla="*/ 643 h 643"/>
              <a:gd name="T26" fmla="*/ 56 w 614"/>
              <a:gd name="T27" fmla="*/ 615 h 643"/>
              <a:gd name="T28" fmla="*/ 56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5"/>
                </a:lnTo>
                <a:lnTo>
                  <a:pt x="56" y="615"/>
                </a:lnTo>
                <a:lnTo>
                  <a:pt x="56" y="195"/>
                </a:lnTo>
                <a:lnTo>
                  <a:pt x="558"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624" name="Rectangle 224"/>
          <p:cNvSpPr>
            <a:spLocks noChangeArrowheads="1"/>
          </p:cNvSpPr>
          <p:nvPr/>
        </p:nvSpPr>
        <p:spPr bwMode="auto">
          <a:xfrm>
            <a:off x="7419975" y="2576513"/>
            <a:ext cx="268288" cy="222250"/>
          </a:xfrm>
          <a:prstGeom prst="rect">
            <a:avLst/>
          </a:prstGeom>
          <a:solidFill>
            <a:srgbClr val="FFFF00"/>
          </a:solidFill>
          <a:ln w="0">
            <a:solidFill>
              <a:srgbClr val="000000"/>
            </a:solidFill>
            <a:miter lim="800000"/>
            <a:headEnd/>
            <a:tailEnd/>
          </a:ln>
        </p:spPr>
        <p:txBody>
          <a:bodyPr/>
          <a:lstStyle/>
          <a:p>
            <a:endParaRPr lang="ru-RU"/>
          </a:p>
        </p:txBody>
      </p:sp>
      <p:sp>
        <p:nvSpPr>
          <p:cNvPr id="25625" name="Rectangle 225"/>
          <p:cNvSpPr>
            <a:spLocks noChangeArrowheads="1"/>
          </p:cNvSpPr>
          <p:nvPr/>
        </p:nvSpPr>
        <p:spPr bwMode="auto">
          <a:xfrm>
            <a:off x="7462838" y="2630488"/>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626" name="Rectangle 226"/>
          <p:cNvSpPr>
            <a:spLocks noChangeArrowheads="1"/>
          </p:cNvSpPr>
          <p:nvPr/>
        </p:nvSpPr>
        <p:spPr bwMode="auto">
          <a:xfrm>
            <a:off x="7597775" y="2625725"/>
            <a:ext cx="63500" cy="80963"/>
          </a:xfrm>
          <a:prstGeom prst="rect">
            <a:avLst/>
          </a:prstGeom>
          <a:solidFill>
            <a:srgbClr val="80FFFF"/>
          </a:solidFill>
          <a:ln w="0">
            <a:solidFill>
              <a:srgbClr val="000040"/>
            </a:solidFill>
            <a:miter lim="800000"/>
            <a:headEnd/>
            <a:tailEnd/>
          </a:ln>
        </p:spPr>
        <p:txBody>
          <a:bodyPr/>
          <a:lstStyle/>
          <a:p>
            <a:endParaRPr lang="ru-RU"/>
          </a:p>
        </p:txBody>
      </p:sp>
      <p:sp>
        <p:nvSpPr>
          <p:cNvPr id="25627" name="Freeform 227"/>
          <p:cNvSpPr>
            <a:spLocks/>
          </p:cNvSpPr>
          <p:nvPr/>
        </p:nvSpPr>
        <p:spPr bwMode="auto">
          <a:xfrm>
            <a:off x="7531100" y="2706688"/>
            <a:ext cx="12700" cy="15875"/>
          </a:xfrm>
          <a:custGeom>
            <a:avLst/>
            <a:gdLst>
              <a:gd name="T0" fmla="*/ 23 w 23"/>
              <a:gd name="T1" fmla="*/ 13 h 30"/>
              <a:gd name="T2" fmla="*/ 23 w 23"/>
              <a:gd name="T3" fmla="*/ 11 h 30"/>
              <a:gd name="T4" fmla="*/ 21 w 23"/>
              <a:gd name="T5" fmla="*/ 9 h 30"/>
              <a:gd name="T6" fmla="*/ 21 w 23"/>
              <a:gd name="T7" fmla="*/ 7 h 30"/>
              <a:gd name="T8" fmla="*/ 19 w 23"/>
              <a:gd name="T9" fmla="*/ 5 h 30"/>
              <a:gd name="T10" fmla="*/ 18 w 23"/>
              <a:gd name="T11" fmla="*/ 2 h 30"/>
              <a:gd name="T12" fmla="*/ 17 w 23"/>
              <a:gd name="T13" fmla="*/ 1 h 30"/>
              <a:gd name="T14" fmla="*/ 15 w 23"/>
              <a:gd name="T15" fmla="*/ 0 h 30"/>
              <a:gd name="T16" fmla="*/ 12 w 23"/>
              <a:gd name="T17" fmla="*/ 0 h 30"/>
              <a:gd name="T18" fmla="*/ 10 w 23"/>
              <a:gd name="T19" fmla="*/ 0 h 30"/>
              <a:gd name="T20" fmla="*/ 9 w 23"/>
              <a:gd name="T21" fmla="*/ 0 h 30"/>
              <a:gd name="T22" fmla="*/ 7 w 23"/>
              <a:gd name="T23" fmla="*/ 1 h 30"/>
              <a:gd name="T24" fmla="*/ 5 w 23"/>
              <a:gd name="T25" fmla="*/ 2 h 30"/>
              <a:gd name="T26" fmla="*/ 4 w 23"/>
              <a:gd name="T27" fmla="*/ 5 h 30"/>
              <a:gd name="T28" fmla="*/ 1 w 23"/>
              <a:gd name="T29" fmla="*/ 7 h 30"/>
              <a:gd name="T30" fmla="*/ 1 w 23"/>
              <a:gd name="T31" fmla="*/ 9 h 30"/>
              <a:gd name="T32" fmla="*/ 0 w 23"/>
              <a:gd name="T33" fmla="*/ 11 h 30"/>
              <a:gd name="T34" fmla="*/ 0 w 23"/>
              <a:gd name="T35" fmla="*/ 13 h 30"/>
              <a:gd name="T36" fmla="*/ 0 w 23"/>
              <a:gd name="T37" fmla="*/ 17 h 30"/>
              <a:gd name="T38" fmla="*/ 0 w 23"/>
              <a:gd name="T39" fmla="*/ 19 h 30"/>
              <a:gd name="T40" fmla="*/ 1 w 23"/>
              <a:gd name="T41" fmla="*/ 22 h 30"/>
              <a:gd name="T42" fmla="*/ 1 w 23"/>
              <a:gd name="T43" fmla="*/ 24 h 30"/>
              <a:gd name="T44" fmla="*/ 4 w 23"/>
              <a:gd name="T45" fmla="*/ 25 h 30"/>
              <a:gd name="T46" fmla="*/ 5 w 23"/>
              <a:gd name="T47" fmla="*/ 28 h 30"/>
              <a:gd name="T48" fmla="*/ 7 w 23"/>
              <a:gd name="T49" fmla="*/ 29 h 30"/>
              <a:gd name="T50" fmla="*/ 9 w 23"/>
              <a:gd name="T51" fmla="*/ 30 h 30"/>
              <a:gd name="T52" fmla="*/ 10 w 23"/>
              <a:gd name="T53" fmla="*/ 30 h 30"/>
              <a:gd name="T54" fmla="*/ 12 w 23"/>
              <a:gd name="T55" fmla="*/ 30 h 30"/>
              <a:gd name="T56" fmla="*/ 15 w 23"/>
              <a:gd name="T57" fmla="*/ 30 h 30"/>
              <a:gd name="T58" fmla="*/ 17 w 23"/>
              <a:gd name="T59" fmla="*/ 29 h 30"/>
              <a:gd name="T60" fmla="*/ 18 w 23"/>
              <a:gd name="T61" fmla="*/ 28 h 30"/>
              <a:gd name="T62" fmla="*/ 19 w 23"/>
              <a:gd name="T63" fmla="*/ 25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5"/>
                </a:lnTo>
                <a:lnTo>
                  <a:pt x="19" y="3"/>
                </a:lnTo>
                <a:lnTo>
                  <a:pt x="18" y="2"/>
                </a:lnTo>
                <a:lnTo>
                  <a:pt x="17" y="1"/>
                </a:lnTo>
                <a:lnTo>
                  <a:pt x="16" y="0"/>
                </a:lnTo>
                <a:lnTo>
                  <a:pt x="15" y="0"/>
                </a:lnTo>
                <a:lnTo>
                  <a:pt x="14" y="0"/>
                </a:lnTo>
                <a:lnTo>
                  <a:pt x="12" y="0"/>
                </a:lnTo>
                <a:lnTo>
                  <a:pt x="11" y="0"/>
                </a:lnTo>
                <a:lnTo>
                  <a:pt x="10" y="0"/>
                </a:lnTo>
                <a:lnTo>
                  <a:pt x="9" y="0"/>
                </a:lnTo>
                <a:lnTo>
                  <a:pt x="8" y="0"/>
                </a:lnTo>
                <a:lnTo>
                  <a:pt x="7" y="1"/>
                </a:lnTo>
                <a:lnTo>
                  <a:pt x="6" y="1"/>
                </a:lnTo>
                <a:lnTo>
                  <a:pt x="5" y="2"/>
                </a:lnTo>
                <a:lnTo>
                  <a:pt x="4" y="3"/>
                </a:lnTo>
                <a:lnTo>
                  <a:pt x="4" y="5"/>
                </a:lnTo>
                <a:lnTo>
                  <a:pt x="3"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3" y="24"/>
                </a:lnTo>
                <a:lnTo>
                  <a:pt x="4" y="25"/>
                </a:lnTo>
                <a:lnTo>
                  <a:pt x="4" y="26"/>
                </a:lnTo>
                <a:lnTo>
                  <a:pt x="5" y="28"/>
                </a:lnTo>
                <a:lnTo>
                  <a:pt x="6" y="29"/>
                </a:lnTo>
                <a:lnTo>
                  <a:pt x="7" y="29"/>
                </a:lnTo>
                <a:lnTo>
                  <a:pt x="8" y="30"/>
                </a:lnTo>
                <a:lnTo>
                  <a:pt x="9" y="30"/>
                </a:lnTo>
                <a:lnTo>
                  <a:pt x="10" y="30"/>
                </a:lnTo>
                <a:lnTo>
                  <a:pt x="11" y="30"/>
                </a:lnTo>
                <a:lnTo>
                  <a:pt x="12" y="30"/>
                </a:lnTo>
                <a:lnTo>
                  <a:pt x="14" y="30"/>
                </a:lnTo>
                <a:lnTo>
                  <a:pt x="15" y="30"/>
                </a:lnTo>
                <a:lnTo>
                  <a:pt x="16" y="30"/>
                </a:lnTo>
                <a:lnTo>
                  <a:pt x="17" y="29"/>
                </a:lnTo>
                <a:lnTo>
                  <a:pt x="18" y="28"/>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628" name="Line 228"/>
          <p:cNvSpPr>
            <a:spLocks noChangeShapeType="1"/>
          </p:cNvSpPr>
          <p:nvPr/>
        </p:nvSpPr>
        <p:spPr bwMode="auto">
          <a:xfrm>
            <a:off x="7629525" y="2627313"/>
            <a:ext cx="1588" cy="79375"/>
          </a:xfrm>
          <a:prstGeom prst="line">
            <a:avLst/>
          </a:prstGeom>
          <a:noFill/>
          <a:ln w="6350">
            <a:solidFill>
              <a:srgbClr val="000040"/>
            </a:solidFill>
            <a:round/>
            <a:headEnd/>
            <a:tailEnd/>
          </a:ln>
        </p:spPr>
        <p:txBody>
          <a:bodyPr/>
          <a:lstStyle/>
          <a:p>
            <a:endParaRPr lang="en-US"/>
          </a:p>
        </p:txBody>
      </p:sp>
      <p:sp>
        <p:nvSpPr>
          <p:cNvPr id="25629" name="Line 229"/>
          <p:cNvSpPr>
            <a:spLocks noChangeShapeType="1"/>
          </p:cNvSpPr>
          <p:nvPr/>
        </p:nvSpPr>
        <p:spPr bwMode="auto">
          <a:xfrm>
            <a:off x="7597775" y="2663825"/>
            <a:ext cx="61913" cy="1588"/>
          </a:xfrm>
          <a:prstGeom prst="line">
            <a:avLst/>
          </a:prstGeom>
          <a:noFill/>
          <a:ln w="6350">
            <a:solidFill>
              <a:srgbClr val="000040"/>
            </a:solidFill>
            <a:round/>
            <a:headEnd/>
            <a:tailEnd/>
          </a:ln>
        </p:spPr>
        <p:txBody>
          <a:bodyPr/>
          <a:lstStyle/>
          <a:p>
            <a:endParaRPr lang="en-US"/>
          </a:p>
        </p:txBody>
      </p:sp>
      <p:sp>
        <p:nvSpPr>
          <p:cNvPr id="25630" name="Freeform 230"/>
          <p:cNvSpPr>
            <a:spLocks/>
          </p:cNvSpPr>
          <p:nvPr/>
        </p:nvSpPr>
        <p:spPr bwMode="auto">
          <a:xfrm>
            <a:off x="6832600" y="2613025"/>
            <a:ext cx="325438" cy="339725"/>
          </a:xfrm>
          <a:custGeom>
            <a:avLst/>
            <a:gdLst>
              <a:gd name="T0" fmla="*/ 55 w 614"/>
              <a:gd name="T1" fmla="*/ 196 h 643"/>
              <a:gd name="T2" fmla="*/ 0 w 614"/>
              <a:gd name="T3" fmla="*/ 196 h 643"/>
              <a:gd name="T4" fmla="*/ 307 w 614"/>
              <a:gd name="T5" fmla="*/ 0 h 643"/>
              <a:gd name="T6" fmla="*/ 614 w 614"/>
              <a:gd name="T7" fmla="*/ 196 h 643"/>
              <a:gd name="T8" fmla="*/ 586 w 614"/>
              <a:gd name="T9" fmla="*/ 196 h 643"/>
              <a:gd name="T10" fmla="*/ 558 w 614"/>
              <a:gd name="T11" fmla="*/ 196 h 643"/>
              <a:gd name="T12" fmla="*/ 558 w 614"/>
              <a:gd name="T13" fmla="*/ 615 h 643"/>
              <a:gd name="T14" fmla="*/ 55 w 614"/>
              <a:gd name="T15" fmla="*/ 615 h 643"/>
              <a:gd name="T16" fmla="*/ 55 w 614"/>
              <a:gd name="T17" fmla="*/ 196 h 643"/>
              <a:gd name="T18" fmla="*/ 558 w 614"/>
              <a:gd name="T19" fmla="*/ 196 h 643"/>
              <a:gd name="T20" fmla="*/ 586 w 614"/>
              <a:gd name="T21" fmla="*/ 196 h 643"/>
              <a:gd name="T22" fmla="*/ 586 w 614"/>
              <a:gd name="T23" fmla="*/ 643 h 643"/>
              <a:gd name="T24" fmla="*/ 55 w 614"/>
              <a:gd name="T25" fmla="*/ 643 h 643"/>
              <a:gd name="T26" fmla="*/ 55 w 614"/>
              <a:gd name="T27" fmla="*/ 615 h 643"/>
              <a:gd name="T28" fmla="*/ 55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5" y="196"/>
                </a:moveTo>
                <a:lnTo>
                  <a:pt x="0" y="196"/>
                </a:lnTo>
                <a:lnTo>
                  <a:pt x="307" y="0"/>
                </a:lnTo>
                <a:lnTo>
                  <a:pt x="614" y="196"/>
                </a:lnTo>
                <a:lnTo>
                  <a:pt x="586" y="196"/>
                </a:lnTo>
                <a:lnTo>
                  <a:pt x="558" y="196"/>
                </a:lnTo>
                <a:lnTo>
                  <a:pt x="558" y="615"/>
                </a:lnTo>
                <a:lnTo>
                  <a:pt x="55" y="615"/>
                </a:lnTo>
                <a:lnTo>
                  <a:pt x="55" y="196"/>
                </a:lnTo>
                <a:lnTo>
                  <a:pt x="558" y="196"/>
                </a:lnTo>
                <a:lnTo>
                  <a:pt x="586" y="196"/>
                </a:lnTo>
                <a:lnTo>
                  <a:pt x="586" y="643"/>
                </a:lnTo>
                <a:lnTo>
                  <a:pt x="55" y="643"/>
                </a:lnTo>
                <a:lnTo>
                  <a:pt x="55" y="615"/>
                </a:lnTo>
                <a:lnTo>
                  <a:pt x="55" y="196"/>
                </a:lnTo>
                <a:close/>
              </a:path>
            </a:pathLst>
          </a:custGeom>
          <a:solidFill>
            <a:srgbClr val="008080"/>
          </a:solidFill>
          <a:ln w="0">
            <a:solidFill>
              <a:srgbClr val="000080"/>
            </a:solidFill>
            <a:round/>
            <a:headEnd/>
            <a:tailEnd/>
          </a:ln>
        </p:spPr>
        <p:txBody>
          <a:bodyPr/>
          <a:lstStyle/>
          <a:p>
            <a:endParaRPr lang="ru-RU"/>
          </a:p>
        </p:txBody>
      </p:sp>
      <p:sp>
        <p:nvSpPr>
          <p:cNvPr id="25631" name="Rectangle 231"/>
          <p:cNvSpPr>
            <a:spLocks noChangeArrowheads="1"/>
          </p:cNvSpPr>
          <p:nvPr/>
        </p:nvSpPr>
        <p:spPr bwMode="auto">
          <a:xfrm>
            <a:off x="6862763" y="2716213"/>
            <a:ext cx="268287" cy="220662"/>
          </a:xfrm>
          <a:prstGeom prst="rect">
            <a:avLst/>
          </a:prstGeom>
          <a:solidFill>
            <a:srgbClr val="FFFF00"/>
          </a:solidFill>
          <a:ln w="0">
            <a:solidFill>
              <a:srgbClr val="000000"/>
            </a:solidFill>
            <a:miter lim="800000"/>
            <a:headEnd/>
            <a:tailEnd/>
          </a:ln>
        </p:spPr>
        <p:txBody>
          <a:bodyPr/>
          <a:lstStyle/>
          <a:p>
            <a:endParaRPr lang="ru-RU"/>
          </a:p>
        </p:txBody>
      </p:sp>
      <p:sp>
        <p:nvSpPr>
          <p:cNvPr id="25632" name="Rectangle 232"/>
          <p:cNvSpPr>
            <a:spLocks noChangeArrowheads="1"/>
          </p:cNvSpPr>
          <p:nvPr/>
        </p:nvSpPr>
        <p:spPr bwMode="auto">
          <a:xfrm>
            <a:off x="6905625" y="2768600"/>
            <a:ext cx="93663" cy="168275"/>
          </a:xfrm>
          <a:prstGeom prst="rect">
            <a:avLst/>
          </a:prstGeom>
          <a:solidFill>
            <a:srgbClr val="800000"/>
          </a:solidFill>
          <a:ln w="0">
            <a:solidFill>
              <a:srgbClr val="000040"/>
            </a:solidFill>
            <a:miter lim="800000"/>
            <a:headEnd/>
            <a:tailEnd/>
          </a:ln>
        </p:spPr>
        <p:txBody>
          <a:bodyPr/>
          <a:lstStyle/>
          <a:p>
            <a:endParaRPr lang="ru-RU"/>
          </a:p>
        </p:txBody>
      </p:sp>
      <p:sp>
        <p:nvSpPr>
          <p:cNvPr id="25633" name="Rectangle 233"/>
          <p:cNvSpPr>
            <a:spLocks noChangeArrowheads="1"/>
          </p:cNvSpPr>
          <p:nvPr/>
        </p:nvSpPr>
        <p:spPr bwMode="auto">
          <a:xfrm>
            <a:off x="7040563" y="2765425"/>
            <a:ext cx="65087" cy="79375"/>
          </a:xfrm>
          <a:prstGeom prst="rect">
            <a:avLst/>
          </a:prstGeom>
          <a:solidFill>
            <a:srgbClr val="80FFFF"/>
          </a:solidFill>
          <a:ln w="0">
            <a:solidFill>
              <a:srgbClr val="000040"/>
            </a:solidFill>
            <a:miter lim="800000"/>
            <a:headEnd/>
            <a:tailEnd/>
          </a:ln>
        </p:spPr>
        <p:txBody>
          <a:bodyPr/>
          <a:lstStyle/>
          <a:p>
            <a:endParaRPr lang="ru-RU"/>
          </a:p>
        </p:txBody>
      </p:sp>
      <p:sp>
        <p:nvSpPr>
          <p:cNvPr id="25634" name="Freeform 234"/>
          <p:cNvSpPr>
            <a:spLocks/>
          </p:cNvSpPr>
          <p:nvPr/>
        </p:nvSpPr>
        <p:spPr bwMode="auto">
          <a:xfrm>
            <a:off x="6973888" y="2846388"/>
            <a:ext cx="12700" cy="15875"/>
          </a:xfrm>
          <a:custGeom>
            <a:avLst/>
            <a:gdLst>
              <a:gd name="T0" fmla="*/ 23 w 23"/>
              <a:gd name="T1" fmla="*/ 14 h 30"/>
              <a:gd name="T2" fmla="*/ 23 w 23"/>
              <a:gd name="T3" fmla="*/ 11 h 30"/>
              <a:gd name="T4" fmla="*/ 21 w 23"/>
              <a:gd name="T5" fmla="*/ 9 h 30"/>
              <a:gd name="T6" fmla="*/ 21 w 23"/>
              <a:gd name="T7" fmla="*/ 7 h 30"/>
              <a:gd name="T8" fmla="*/ 19 w 23"/>
              <a:gd name="T9" fmla="*/ 5 h 30"/>
              <a:gd name="T10" fmla="*/ 18 w 23"/>
              <a:gd name="T11" fmla="*/ 3 h 30"/>
              <a:gd name="T12" fmla="*/ 17 w 23"/>
              <a:gd name="T13" fmla="*/ 2 h 30"/>
              <a:gd name="T14" fmla="*/ 15 w 23"/>
              <a:gd name="T15" fmla="*/ 0 h 30"/>
              <a:gd name="T16" fmla="*/ 12 w 23"/>
              <a:gd name="T17" fmla="*/ 0 h 30"/>
              <a:gd name="T18" fmla="*/ 10 w 23"/>
              <a:gd name="T19" fmla="*/ 0 h 30"/>
              <a:gd name="T20" fmla="*/ 9 w 23"/>
              <a:gd name="T21" fmla="*/ 0 h 30"/>
              <a:gd name="T22" fmla="*/ 7 w 23"/>
              <a:gd name="T23" fmla="*/ 2 h 30"/>
              <a:gd name="T24" fmla="*/ 5 w 23"/>
              <a:gd name="T25" fmla="*/ 3 h 30"/>
              <a:gd name="T26" fmla="*/ 4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5 h 30"/>
              <a:gd name="T44" fmla="*/ 4 w 23"/>
              <a:gd name="T45" fmla="*/ 26 h 30"/>
              <a:gd name="T46" fmla="*/ 5 w 23"/>
              <a:gd name="T47" fmla="*/ 28 h 30"/>
              <a:gd name="T48" fmla="*/ 7 w 23"/>
              <a:gd name="T49" fmla="*/ 29 h 30"/>
              <a:gd name="T50" fmla="*/ 9 w 23"/>
              <a:gd name="T51" fmla="*/ 30 h 30"/>
              <a:gd name="T52" fmla="*/ 10 w 23"/>
              <a:gd name="T53" fmla="*/ 30 h 30"/>
              <a:gd name="T54" fmla="*/ 12 w 23"/>
              <a:gd name="T55" fmla="*/ 30 h 30"/>
              <a:gd name="T56" fmla="*/ 15 w 23"/>
              <a:gd name="T57" fmla="*/ 30 h 30"/>
              <a:gd name="T58" fmla="*/ 17 w 23"/>
              <a:gd name="T59" fmla="*/ 29 h 30"/>
              <a:gd name="T60" fmla="*/ 18 w 23"/>
              <a:gd name="T61" fmla="*/ 28 h 30"/>
              <a:gd name="T62" fmla="*/ 19 w 23"/>
              <a:gd name="T63" fmla="*/ 26 h 30"/>
              <a:gd name="T64" fmla="*/ 21 w 23"/>
              <a:gd name="T65" fmla="*/ 25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20" y="6"/>
                </a:lnTo>
                <a:lnTo>
                  <a:pt x="19" y="5"/>
                </a:lnTo>
                <a:lnTo>
                  <a:pt x="19" y="4"/>
                </a:lnTo>
                <a:lnTo>
                  <a:pt x="18" y="3"/>
                </a:lnTo>
                <a:lnTo>
                  <a:pt x="17" y="2"/>
                </a:lnTo>
                <a:lnTo>
                  <a:pt x="16" y="0"/>
                </a:lnTo>
                <a:lnTo>
                  <a:pt x="15" y="0"/>
                </a:lnTo>
                <a:lnTo>
                  <a:pt x="13" y="0"/>
                </a:lnTo>
                <a:lnTo>
                  <a:pt x="12" y="0"/>
                </a:lnTo>
                <a:lnTo>
                  <a:pt x="11" y="0"/>
                </a:lnTo>
                <a:lnTo>
                  <a:pt x="10" y="0"/>
                </a:lnTo>
                <a:lnTo>
                  <a:pt x="9" y="0"/>
                </a:lnTo>
                <a:lnTo>
                  <a:pt x="8" y="0"/>
                </a:lnTo>
                <a:lnTo>
                  <a:pt x="7" y="2"/>
                </a:lnTo>
                <a:lnTo>
                  <a:pt x="6" y="2"/>
                </a:lnTo>
                <a:lnTo>
                  <a:pt x="5" y="3"/>
                </a:lnTo>
                <a:lnTo>
                  <a:pt x="4" y="4"/>
                </a:lnTo>
                <a:lnTo>
                  <a:pt x="4"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3"/>
                </a:lnTo>
                <a:lnTo>
                  <a:pt x="1" y="25"/>
                </a:lnTo>
                <a:lnTo>
                  <a:pt x="2" y="25"/>
                </a:lnTo>
                <a:lnTo>
                  <a:pt x="4" y="26"/>
                </a:lnTo>
                <a:lnTo>
                  <a:pt x="4" y="27"/>
                </a:lnTo>
                <a:lnTo>
                  <a:pt x="5" y="28"/>
                </a:lnTo>
                <a:lnTo>
                  <a:pt x="6" y="29"/>
                </a:lnTo>
                <a:lnTo>
                  <a:pt x="7" y="29"/>
                </a:lnTo>
                <a:lnTo>
                  <a:pt x="8" y="30"/>
                </a:lnTo>
                <a:lnTo>
                  <a:pt x="9" y="30"/>
                </a:lnTo>
                <a:lnTo>
                  <a:pt x="10" y="30"/>
                </a:lnTo>
                <a:lnTo>
                  <a:pt x="11" y="30"/>
                </a:lnTo>
                <a:lnTo>
                  <a:pt x="12" y="30"/>
                </a:lnTo>
                <a:lnTo>
                  <a:pt x="13" y="30"/>
                </a:lnTo>
                <a:lnTo>
                  <a:pt x="15" y="30"/>
                </a:lnTo>
                <a:lnTo>
                  <a:pt x="16" y="30"/>
                </a:lnTo>
                <a:lnTo>
                  <a:pt x="17" y="29"/>
                </a:lnTo>
                <a:lnTo>
                  <a:pt x="18" y="28"/>
                </a:lnTo>
                <a:lnTo>
                  <a:pt x="19" y="27"/>
                </a:lnTo>
                <a:lnTo>
                  <a:pt x="19" y="26"/>
                </a:lnTo>
                <a:lnTo>
                  <a:pt x="20" y="25"/>
                </a:lnTo>
                <a:lnTo>
                  <a:pt x="21" y="25"/>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635" name="Line 235"/>
          <p:cNvSpPr>
            <a:spLocks noChangeShapeType="1"/>
          </p:cNvSpPr>
          <p:nvPr/>
        </p:nvSpPr>
        <p:spPr bwMode="auto">
          <a:xfrm>
            <a:off x="7072313" y="2765425"/>
            <a:ext cx="1587" cy="79375"/>
          </a:xfrm>
          <a:prstGeom prst="line">
            <a:avLst/>
          </a:prstGeom>
          <a:noFill/>
          <a:ln w="6350">
            <a:solidFill>
              <a:srgbClr val="000040"/>
            </a:solidFill>
            <a:round/>
            <a:headEnd/>
            <a:tailEnd/>
          </a:ln>
        </p:spPr>
        <p:txBody>
          <a:bodyPr/>
          <a:lstStyle/>
          <a:p>
            <a:endParaRPr lang="en-US"/>
          </a:p>
        </p:txBody>
      </p:sp>
      <p:sp>
        <p:nvSpPr>
          <p:cNvPr id="25636" name="Line 236"/>
          <p:cNvSpPr>
            <a:spLocks noChangeShapeType="1"/>
          </p:cNvSpPr>
          <p:nvPr/>
        </p:nvSpPr>
        <p:spPr bwMode="auto">
          <a:xfrm>
            <a:off x="7040563" y="2803525"/>
            <a:ext cx="63500" cy="1588"/>
          </a:xfrm>
          <a:prstGeom prst="line">
            <a:avLst/>
          </a:prstGeom>
          <a:noFill/>
          <a:ln w="6350">
            <a:solidFill>
              <a:srgbClr val="000040"/>
            </a:solidFill>
            <a:round/>
            <a:headEnd/>
            <a:tailEnd/>
          </a:ln>
        </p:spPr>
        <p:txBody>
          <a:bodyPr/>
          <a:lstStyle/>
          <a:p>
            <a:endParaRPr lang="en-US"/>
          </a:p>
        </p:txBody>
      </p:sp>
      <p:sp>
        <p:nvSpPr>
          <p:cNvPr id="25637" name="Freeform 237"/>
          <p:cNvSpPr>
            <a:spLocks/>
          </p:cNvSpPr>
          <p:nvPr/>
        </p:nvSpPr>
        <p:spPr bwMode="auto">
          <a:xfrm>
            <a:off x="5910263" y="2587625"/>
            <a:ext cx="325437" cy="339725"/>
          </a:xfrm>
          <a:custGeom>
            <a:avLst/>
            <a:gdLst>
              <a:gd name="T0" fmla="*/ 56 w 615"/>
              <a:gd name="T1" fmla="*/ 195 h 643"/>
              <a:gd name="T2" fmla="*/ 0 w 615"/>
              <a:gd name="T3" fmla="*/ 195 h 643"/>
              <a:gd name="T4" fmla="*/ 308 w 615"/>
              <a:gd name="T5" fmla="*/ 0 h 643"/>
              <a:gd name="T6" fmla="*/ 615 w 615"/>
              <a:gd name="T7" fmla="*/ 195 h 643"/>
              <a:gd name="T8" fmla="*/ 587 w 615"/>
              <a:gd name="T9" fmla="*/ 195 h 643"/>
              <a:gd name="T10" fmla="*/ 559 w 615"/>
              <a:gd name="T11" fmla="*/ 195 h 643"/>
              <a:gd name="T12" fmla="*/ 559 w 615"/>
              <a:gd name="T13" fmla="*/ 615 h 643"/>
              <a:gd name="T14" fmla="*/ 56 w 615"/>
              <a:gd name="T15" fmla="*/ 615 h 643"/>
              <a:gd name="T16" fmla="*/ 56 w 615"/>
              <a:gd name="T17" fmla="*/ 195 h 643"/>
              <a:gd name="T18" fmla="*/ 559 w 615"/>
              <a:gd name="T19" fmla="*/ 195 h 643"/>
              <a:gd name="T20" fmla="*/ 587 w 615"/>
              <a:gd name="T21" fmla="*/ 195 h 643"/>
              <a:gd name="T22" fmla="*/ 587 w 615"/>
              <a:gd name="T23" fmla="*/ 643 h 643"/>
              <a:gd name="T24" fmla="*/ 56 w 615"/>
              <a:gd name="T25" fmla="*/ 643 h 643"/>
              <a:gd name="T26" fmla="*/ 56 w 615"/>
              <a:gd name="T27" fmla="*/ 615 h 643"/>
              <a:gd name="T28" fmla="*/ 56 w 615"/>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5"/>
                </a:lnTo>
                <a:lnTo>
                  <a:pt x="56" y="615"/>
                </a:lnTo>
                <a:lnTo>
                  <a:pt x="56" y="195"/>
                </a:lnTo>
                <a:lnTo>
                  <a:pt x="559"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638" name="Rectangle 238"/>
          <p:cNvSpPr>
            <a:spLocks noChangeArrowheads="1"/>
          </p:cNvSpPr>
          <p:nvPr/>
        </p:nvSpPr>
        <p:spPr bwMode="auto">
          <a:xfrm>
            <a:off x="5940425" y="2690813"/>
            <a:ext cx="268288" cy="220662"/>
          </a:xfrm>
          <a:prstGeom prst="rect">
            <a:avLst/>
          </a:prstGeom>
          <a:solidFill>
            <a:srgbClr val="FFFF00"/>
          </a:solidFill>
          <a:ln w="0">
            <a:solidFill>
              <a:srgbClr val="000000"/>
            </a:solidFill>
            <a:miter lim="800000"/>
            <a:headEnd/>
            <a:tailEnd/>
          </a:ln>
        </p:spPr>
        <p:txBody>
          <a:bodyPr/>
          <a:lstStyle/>
          <a:p>
            <a:endParaRPr lang="ru-RU"/>
          </a:p>
        </p:txBody>
      </p:sp>
      <p:sp>
        <p:nvSpPr>
          <p:cNvPr id="25639" name="Rectangle 239"/>
          <p:cNvSpPr>
            <a:spLocks noChangeArrowheads="1"/>
          </p:cNvSpPr>
          <p:nvPr/>
        </p:nvSpPr>
        <p:spPr bwMode="auto">
          <a:xfrm>
            <a:off x="5983288" y="2743200"/>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5640" name="Rectangle 240"/>
          <p:cNvSpPr>
            <a:spLocks noChangeArrowheads="1"/>
          </p:cNvSpPr>
          <p:nvPr/>
        </p:nvSpPr>
        <p:spPr bwMode="auto">
          <a:xfrm>
            <a:off x="6118225" y="2740025"/>
            <a:ext cx="65088" cy="79375"/>
          </a:xfrm>
          <a:prstGeom prst="rect">
            <a:avLst/>
          </a:prstGeom>
          <a:solidFill>
            <a:srgbClr val="80FFFF"/>
          </a:solidFill>
          <a:ln w="0">
            <a:solidFill>
              <a:srgbClr val="000040"/>
            </a:solidFill>
            <a:miter lim="800000"/>
            <a:headEnd/>
            <a:tailEnd/>
          </a:ln>
        </p:spPr>
        <p:txBody>
          <a:bodyPr/>
          <a:lstStyle/>
          <a:p>
            <a:endParaRPr lang="ru-RU"/>
          </a:p>
        </p:txBody>
      </p:sp>
      <p:sp>
        <p:nvSpPr>
          <p:cNvPr id="25641" name="Freeform 241"/>
          <p:cNvSpPr>
            <a:spLocks/>
          </p:cNvSpPr>
          <p:nvPr/>
        </p:nvSpPr>
        <p:spPr bwMode="auto">
          <a:xfrm>
            <a:off x="6053138" y="2820988"/>
            <a:ext cx="11112" cy="15875"/>
          </a:xfrm>
          <a:custGeom>
            <a:avLst/>
            <a:gdLst>
              <a:gd name="T0" fmla="*/ 23 w 23"/>
              <a:gd name="T1" fmla="*/ 13 h 30"/>
              <a:gd name="T2" fmla="*/ 23 w 23"/>
              <a:gd name="T3" fmla="*/ 11 h 30"/>
              <a:gd name="T4" fmla="*/ 21 w 23"/>
              <a:gd name="T5" fmla="*/ 9 h 30"/>
              <a:gd name="T6" fmla="*/ 21 w 23"/>
              <a:gd name="T7" fmla="*/ 7 h 30"/>
              <a:gd name="T8" fmla="*/ 19 w 23"/>
              <a:gd name="T9" fmla="*/ 5 h 30"/>
              <a:gd name="T10" fmla="*/ 18 w 23"/>
              <a:gd name="T11" fmla="*/ 2 h 30"/>
              <a:gd name="T12" fmla="*/ 17 w 23"/>
              <a:gd name="T13" fmla="*/ 1 h 30"/>
              <a:gd name="T14" fmla="*/ 14 w 23"/>
              <a:gd name="T15" fmla="*/ 0 h 30"/>
              <a:gd name="T16" fmla="*/ 12 w 23"/>
              <a:gd name="T17" fmla="*/ 0 h 30"/>
              <a:gd name="T18" fmla="*/ 10 w 23"/>
              <a:gd name="T19" fmla="*/ 0 h 30"/>
              <a:gd name="T20" fmla="*/ 9 w 23"/>
              <a:gd name="T21" fmla="*/ 0 h 30"/>
              <a:gd name="T22" fmla="*/ 7 w 23"/>
              <a:gd name="T23" fmla="*/ 1 h 30"/>
              <a:gd name="T24" fmla="*/ 5 w 23"/>
              <a:gd name="T25" fmla="*/ 2 h 30"/>
              <a:gd name="T26" fmla="*/ 3 w 23"/>
              <a:gd name="T27" fmla="*/ 5 h 30"/>
              <a:gd name="T28" fmla="*/ 1 w 23"/>
              <a:gd name="T29" fmla="*/ 7 h 30"/>
              <a:gd name="T30" fmla="*/ 1 w 23"/>
              <a:gd name="T31" fmla="*/ 9 h 30"/>
              <a:gd name="T32" fmla="*/ 0 w 23"/>
              <a:gd name="T33" fmla="*/ 11 h 30"/>
              <a:gd name="T34" fmla="*/ 0 w 23"/>
              <a:gd name="T35" fmla="*/ 13 h 30"/>
              <a:gd name="T36" fmla="*/ 0 w 23"/>
              <a:gd name="T37" fmla="*/ 17 h 30"/>
              <a:gd name="T38" fmla="*/ 0 w 23"/>
              <a:gd name="T39" fmla="*/ 19 h 30"/>
              <a:gd name="T40" fmla="*/ 1 w 23"/>
              <a:gd name="T41" fmla="*/ 22 h 30"/>
              <a:gd name="T42" fmla="*/ 1 w 23"/>
              <a:gd name="T43" fmla="*/ 24 h 30"/>
              <a:gd name="T44" fmla="*/ 3 w 23"/>
              <a:gd name="T45" fmla="*/ 25 h 30"/>
              <a:gd name="T46" fmla="*/ 5 w 23"/>
              <a:gd name="T47" fmla="*/ 28 h 30"/>
              <a:gd name="T48" fmla="*/ 7 w 23"/>
              <a:gd name="T49" fmla="*/ 29 h 30"/>
              <a:gd name="T50" fmla="*/ 9 w 23"/>
              <a:gd name="T51" fmla="*/ 30 h 30"/>
              <a:gd name="T52" fmla="*/ 10 w 23"/>
              <a:gd name="T53" fmla="*/ 30 h 30"/>
              <a:gd name="T54" fmla="*/ 12 w 23"/>
              <a:gd name="T55" fmla="*/ 30 h 30"/>
              <a:gd name="T56" fmla="*/ 14 w 23"/>
              <a:gd name="T57" fmla="*/ 30 h 30"/>
              <a:gd name="T58" fmla="*/ 17 w 23"/>
              <a:gd name="T59" fmla="*/ 29 h 30"/>
              <a:gd name="T60" fmla="*/ 18 w 23"/>
              <a:gd name="T61" fmla="*/ 28 h 30"/>
              <a:gd name="T62" fmla="*/ 19 w 23"/>
              <a:gd name="T63" fmla="*/ 25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5"/>
                </a:lnTo>
                <a:lnTo>
                  <a:pt x="19" y="3"/>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3" y="3"/>
                </a:lnTo>
                <a:lnTo>
                  <a:pt x="3" y="5"/>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642" name="Line 242"/>
          <p:cNvSpPr>
            <a:spLocks noChangeShapeType="1"/>
          </p:cNvSpPr>
          <p:nvPr/>
        </p:nvSpPr>
        <p:spPr bwMode="auto">
          <a:xfrm>
            <a:off x="6149975" y="2740025"/>
            <a:ext cx="1588" cy="79375"/>
          </a:xfrm>
          <a:prstGeom prst="line">
            <a:avLst/>
          </a:prstGeom>
          <a:noFill/>
          <a:ln w="6350">
            <a:solidFill>
              <a:srgbClr val="000040"/>
            </a:solidFill>
            <a:round/>
            <a:headEnd/>
            <a:tailEnd/>
          </a:ln>
        </p:spPr>
        <p:txBody>
          <a:bodyPr/>
          <a:lstStyle/>
          <a:p>
            <a:endParaRPr lang="en-US"/>
          </a:p>
        </p:txBody>
      </p:sp>
      <p:sp>
        <p:nvSpPr>
          <p:cNvPr id="25643" name="Line 243"/>
          <p:cNvSpPr>
            <a:spLocks noChangeShapeType="1"/>
          </p:cNvSpPr>
          <p:nvPr/>
        </p:nvSpPr>
        <p:spPr bwMode="auto">
          <a:xfrm>
            <a:off x="6118225" y="2778125"/>
            <a:ext cx="63500" cy="1588"/>
          </a:xfrm>
          <a:prstGeom prst="line">
            <a:avLst/>
          </a:prstGeom>
          <a:noFill/>
          <a:ln w="6350">
            <a:solidFill>
              <a:srgbClr val="000040"/>
            </a:solidFill>
            <a:round/>
            <a:headEnd/>
            <a:tailEnd/>
          </a:ln>
        </p:spPr>
        <p:txBody>
          <a:bodyPr/>
          <a:lstStyle/>
          <a:p>
            <a:endParaRPr lang="en-US"/>
          </a:p>
        </p:txBody>
      </p:sp>
      <p:sp>
        <p:nvSpPr>
          <p:cNvPr id="25644" name="Freeform 244"/>
          <p:cNvSpPr>
            <a:spLocks/>
          </p:cNvSpPr>
          <p:nvPr/>
        </p:nvSpPr>
        <p:spPr bwMode="auto">
          <a:xfrm>
            <a:off x="5607050" y="3028950"/>
            <a:ext cx="325438" cy="341313"/>
          </a:xfrm>
          <a:custGeom>
            <a:avLst/>
            <a:gdLst>
              <a:gd name="T0" fmla="*/ 56 w 614"/>
              <a:gd name="T1" fmla="*/ 196 h 643"/>
              <a:gd name="T2" fmla="*/ 0 w 614"/>
              <a:gd name="T3" fmla="*/ 196 h 643"/>
              <a:gd name="T4" fmla="*/ 307 w 614"/>
              <a:gd name="T5" fmla="*/ 0 h 643"/>
              <a:gd name="T6" fmla="*/ 614 w 614"/>
              <a:gd name="T7" fmla="*/ 196 h 643"/>
              <a:gd name="T8" fmla="*/ 587 w 614"/>
              <a:gd name="T9" fmla="*/ 196 h 643"/>
              <a:gd name="T10" fmla="*/ 558 w 614"/>
              <a:gd name="T11" fmla="*/ 196 h 643"/>
              <a:gd name="T12" fmla="*/ 558 w 614"/>
              <a:gd name="T13" fmla="*/ 615 h 643"/>
              <a:gd name="T14" fmla="*/ 56 w 614"/>
              <a:gd name="T15" fmla="*/ 615 h 643"/>
              <a:gd name="T16" fmla="*/ 56 w 614"/>
              <a:gd name="T17" fmla="*/ 196 h 643"/>
              <a:gd name="T18" fmla="*/ 558 w 614"/>
              <a:gd name="T19" fmla="*/ 196 h 643"/>
              <a:gd name="T20" fmla="*/ 587 w 614"/>
              <a:gd name="T21" fmla="*/ 196 h 643"/>
              <a:gd name="T22" fmla="*/ 587 w 614"/>
              <a:gd name="T23" fmla="*/ 643 h 643"/>
              <a:gd name="T24" fmla="*/ 56 w 614"/>
              <a:gd name="T25" fmla="*/ 643 h 643"/>
              <a:gd name="T26" fmla="*/ 56 w 614"/>
              <a:gd name="T27" fmla="*/ 615 h 643"/>
              <a:gd name="T28" fmla="*/ 56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645" name="Rectangle 245"/>
          <p:cNvSpPr>
            <a:spLocks noChangeArrowheads="1"/>
          </p:cNvSpPr>
          <p:nvPr/>
        </p:nvSpPr>
        <p:spPr bwMode="auto">
          <a:xfrm>
            <a:off x="5637213" y="3133725"/>
            <a:ext cx="268287" cy="220663"/>
          </a:xfrm>
          <a:prstGeom prst="rect">
            <a:avLst/>
          </a:prstGeom>
          <a:solidFill>
            <a:srgbClr val="FFFF00"/>
          </a:solidFill>
          <a:ln w="0">
            <a:solidFill>
              <a:srgbClr val="000000"/>
            </a:solidFill>
            <a:miter lim="800000"/>
            <a:headEnd/>
            <a:tailEnd/>
          </a:ln>
        </p:spPr>
        <p:txBody>
          <a:bodyPr/>
          <a:lstStyle/>
          <a:p>
            <a:endParaRPr lang="ru-RU"/>
          </a:p>
        </p:txBody>
      </p:sp>
      <p:sp>
        <p:nvSpPr>
          <p:cNvPr id="25646" name="Rectangle 246"/>
          <p:cNvSpPr>
            <a:spLocks noChangeArrowheads="1"/>
          </p:cNvSpPr>
          <p:nvPr/>
        </p:nvSpPr>
        <p:spPr bwMode="auto">
          <a:xfrm>
            <a:off x="5680075" y="3186113"/>
            <a:ext cx="93663" cy="166687"/>
          </a:xfrm>
          <a:prstGeom prst="rect">
            <a:avLst/>
          </a:prstGeom>
          <a:solidFill>
            <a:srgbClr val="800000"/>
          </a:solidFill>
          <a:ln w="0">
            <a:solidFill>
              <a:srgbClr val="000040"/>
            </a:solidFill>
            <a:miter lim="800000"/>
            <a:headEnd/>
            <a:tailEnd/>
          </a:ln>
        </p:spPr>
        <p:txBody>
          <a:bodyPr/>
          <a:lstStyle/>
          <a:p>
            <a:endParaRPr lang="ru-RU"/>
          </a:p>
        </p:txBody>
      </p:sp>
      <p:sp>
        <p:nvSpPr>
          <p:cNvPr id="25647" name="Rectangle 247"/>
          <p:cNvSpPr>
            <a:spLocks noChangeArrowheads="1"/>
          </p:cNvSpPr>
          <p:nvPr/>
        </p:nvSpPr>
        <p:spPr bwMode="auto">
          <a:xfrm>
            <a:off x="5815013" y="3181350"/>
            <a:ext cx="65087" cy="80963"/>
          </a:xfrm>
          <a:prstGeom prst="rect">
            <a:avLst/>
          </a:prstGeom>
          <a:solidFill>
            <a:srgbClr val="80FFFF"/>
          </a:solidFill>
          <a:ln w="0">
            <a:solidFill>
              <a:srgbClr val="000040"/>
            </a:solidFill>
            <a:miter lim="800000"/>
            <a:headEnd/>
            <a:tailEnd/>
          </a:ln>
        </p:spPr>
        <p:txBody>
          <a:bodyPr/>
          <a:lstStyle/>
          <a:p>
            <a:endParaRPr lang="ru-RU"/>
          </a:p>
        </p:txBody>
      </p:sp>
      <p:sp>
        <p:nvSpPr>
          <p:cNvPr id="25648" name="Freeform 248"/>
          <p:cNvSpPr>
            <a:spLocks/>
          </p:cNvSpPr>
          <p:nvPr/>
        </p:nvSpPr>
        <p:spPr bwMode="auto">
          <a:xfrm>
            <a:off x="5748338" y="3262313"/>
            <a:ext cx="12700" cy="15875"/>
          </a:xfrm>
          <a:custGeom>
            <a:avLst/>
            <a:gdLst>
              <a:gd name="T0" fmla="*/ 23 w 23"/>
              <a:gd name="T1" fmla="*/ 14 h 30"/>
              <a:gd name="T2" fmla="*/ 23 w 23"/>
              <a:gd name="T3" fmla="*/ 11 h 30"/>
              <a:gd name="T4" fmla="*/ 21 w 23"/>
              <a:gd name="T5" fmla="*/ 9 h 30"/>
              <a:gd name="T6" fmla="*/ 21 w 23"/>
              <a:gd name="T7" fmla="*/ 7 h 30"/>
              <a:gd name="T8" fmla="*/ 19 w 23"/>
              <a:gd name="T9" fmla="*/ 5 h 30"/>
              <a:gd name="T10" fmla="*/ 18 w 23"/>
              <a:gd name="T11" fmla="*/ 3 h 30"/>
              <a:gd name="T12" fmla="*/ 17 w 23"/>
              <a:gd name="T13" fmla="*/ 2 h 30"/>
              <a:gd name="T14" fmla="*/ 15 w 23"/>
              <a:gd name="T15" fmla="*/ 0 h 30"/>
              <a:gd name="T16" fmla="*/ 12 w 23"/>
              <a:gd name="T17" fmla="*/ 0 h 30"/>
              <a:gd name="T18" fmla="*/ 10 w 23"/>
              <a:gd name="T19" fmla="*/ 0 h 30"/>
              <a:gd name="T20" fmla="*/ 9 w 23"/>
              <a:gd name="T21" fmla="*/ 0 h 30"/>
              <a:gd name="T22" fmla="*/ 7 w 23"/>
              <a:gd name="T23" fmla="*/ 2 h 30"/>
              <a:gd name="T24" fmla="*/ 5 w 23"/>
              <a:gd name="T25" fmla="*/ 3 h 30"/>
              <a:gd name="T26" fmla="*/ 4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5 h 30"/>
              <a:gd name="T44" fmla="*/ 4 w 23"/>
              <a:gd name="T45" fmla="*/ 26 h 30"/>
              <a:gd name="T46" fmla="*/ 5 w 23"/>
              <a:gd name="T47" fmla="*/ 28 h 30"/>
              <a:gd name="T48" fmla="*/ 7 w 23"/>
              <a:gd name="T49" fmla="*/ 29 h 30"/>
              <a:gd name="T50" fmla="*/ 9 w 23"/>
              <a:gd name="T51" fmla="*/ 30 h 30"/>
              <a:gd name="T52" fmla="*/ 10 w 23"/>
              <a:gd name="T53" fmla="*/ 30 h 30"/>
              <a:gd name="T54" fmla="*/ 12 w 23"/>
              <a:gd name="T55" fmla="*/ 30 h 30"/>
              <a:gd name="T56" fmla="*/ 15 w 23"/>
              <a:gd name="T57" fmla="*/ 30 h 30"/>
              <a:gd name="T58" fmla="*/ 17 w 23"/>
              <a:gd name="T59" fmla="*/ 29 h 30"/>
              <a:gd name="T60" fmla="*/ 18 w 23"/>
              <a:gd name="T61" fmla="*/ 28 h 30"/>
              <a:gd name="T62" fmla="*/ 19 w 23"/>
              <a:gd name="T63" fmla="*/ 26 h 30"/>
              <a:gd name="T64" fmla="*/ 21 w 23"/>
              <a:gd name="T65" fmla="*/ 25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20" y="6"/>
                </a:lnTo>
                <a:lnTo>
                  <a:pt x="19" y="5"/>
                </a:lnTo>
                <a:lnTo>
                  <a:pt x="19" y="4"/>
                </a:lnTo>
                <a:lnTo>
                  <a:pt x="18" y="3"/>
                </a:lnTo>
                <a:lnTo>
                  <a:pt x="17" y="2"/>
                </a:lnTo>
                <a:lnTo>
                  <a:pt x="16" y="0"/>
                </a:lnTo>
                <a:lnTo>
                  <a:pt x="15" y="0"/>
                </a:lnTo>
                <a:lnTo>
                  <a:pt x="14" y="0"/>
                </a:lnTo>
                <a:lnTo>
                  <a:pt x="12" y="0"/>
                </a:lnTo>
                <a:lnTo>
                  <a:pt x="11" y="0"/>
                </a:lnTo>
                <a:lnTo>
                  <a:pt x="10" y="0"/>
                </a:lnTo>
                <a:lnTo>
                  <a:pt x="9" y="0"/>
                </a:lnTo>
                <a:lnTo>
                  <a:pt x="8" y="0"/>
                </a:lnTo>
                <a:lnTo>
                  <a:pt x="7" y="2"/>
                </a:lnTo>
                <a:lnTo>
                  <a:pt x="6" y="2"/>
                </a:lnTo>
                <a:lnTo>
                  <a:pt x="5" y="3"/>
                </a:lnTo>
                <a:lnTo>
                  <a:pt x="4" y="4"/>
                </a:lnTo>
                <a:lnTo>
                  <a:pt x="4" y="5"/>
                </a:lnTo>
                <a:lnTo>
                  <a:pt x="3"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5"/>
                </a:lnTo>
                <a:lnTo>
                  <a:pt x="3" y="25"/>
                </a:lnTo>
                <a:lnTo>
                  <a:pt x="4" y="26"/>
                </a:lnTo>
                <a:lnTo>
                  <a:pt x="4" y="27"/>
                </a:lnTo>
                <a:lnTo>
                  <a:pt x="5" y="28"/>
                </a:lnTo>
                <a:lnTo>
                  <a:pt x="6" y="29"/>
                </a:lnTo>
                <a:lnTo>
                  <a:pt x="7" y="29"/>
                </a:lnTo>
                <a:lnTo>
                  <a:pt x="8" y="30"/>
                </a:lnTo>
                <a:lnTo>
                  <a:pt x="9" y="30"/>
                </a:lnTo>
                <a:lnTo>
                  <a:pt x="10" y="30"/>
                </a:lnTo>
                <a:lnTo>
                  <a:pt x="11" y="30"/>
                </a:lnTo>
                <a:lnTo>
                  <a:pt x="12" y="30"/>
                </a:lnTo>
                <a:lnTo>
                  <a:pt x="14" y="30"/>
                </a:lnTo>
                <a:lnTo>
                  <a:pt x="15" y="30"/>
                </a:lnTo>
                <a:lnTo>
                  <a:pt x="16" y="30"/>
                </a:lnTo>
                <a:lnTo>
                  <a:pt x="17" y="29"/>
                </a:lnTo>
                <a:lnTo>
                  <a:pt x="18" y="28"/>
                </a:lnTo>
                <a:lnTo>
                  <a:pt x="19" y="27"/>
                </a:lnTo>
                <a:lnTo>
                  <a:pt x="19" y="26"/>
                </a:lnTo>
                <a:lnTo>
                  <a:pt x="20" y="25"/>
                </a:lnTo>
                <a:lnTo>
                  <a:pt x="21" y="25"/>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649" name="Line 249"/>
          <p:cNvSpPr>
            <a:spLocks noChangeShapeType="1"/>
          </p:cNvSpPr>
          <p:nvPr/>
        </p:nvSpPr>
        <p:spPr bwMode="auto">
          <a:xfrm>
            <a:off x="5846763" y="3182938"/>
            <a:ext cx="1587" cy="79375"/>
          </a:xfrm>
          <a:prstGeom prst="line">
            <a:avLst/>
          </a:prstGeom>
          <a:noFill/>
          <a:ln w="6350">
            <a:solidFill>
              <a:srgbClr val="000040"/>
            </a:solidFill>
            <a:round/>
            <a:headEnd/>
            <a:tailEnd/>
          </a:ln>
        </p:spPr>
        <p:txBody>
          <a:bodyPr/>
          <a:lstStyle/>
          <a:p>
            <a:endParaRPr lang="en-US"/>
          </a:p>
        </p:txBody>
      </p:sp>
      <p:sp>
        <p:nvSpPr>
          <p:cNvPr id="25650" name="Line 250"/>
          <p:cNvSpPr>
            <a:spLocks noChangeShapeType="1"/>
          </p:cNvSpPr>
          <p:nvPr/>
        </p:nvSpPr>
        <p:spPr bwMode="auto">
          <a:xfrm>
            <a:off x="5815013" y="3219450"/>
            <a:ext cx="63500" cy="1588"/>
          </a:xfrm>
          <a:prstGeom prst="line">
            <a:avLst/>
          </a:prstGeom>
          <a:noFill/>
          <a:ln w="6350">
            <a:solidFill>
              <a:srgbClr val="000040"/>
            </a:solidFill>
            <a:round/>
            <a:headEnd/>
            <a:tailEnd/>
          </a:ln>
        </p:spPr>
        <p:txBody>
          <a:bodyPr/>
          <a:lstStyle/>
          <a:p>
            <a:endParaRPr lang="en-US"/>
          </a:p>
        </p:txBody>
      </p:sp>
      <p:sp>
        <p:nvSpPr>
          <p:cNvPr id="25651" name="Freeform 251"/>
          <p:cNvSpPr>
            <a:spLocks/>
          </p:cNvSpPr>
          <p:nvPr/>
        </p:nvSpPr>
        <p:spPr bwMode="auto">
          <a:xfrm>
            <a:off x="6807200" y="4192588"/>
            <a:ext cx="325438" cy="339725"/>
          </a:xfrm>
          <a:custGeom>
            <a:avLst/>
            <a:gdLst>
              <a:gd name="T0" fmla="*/ 56 w 615"/>
              <a:gd name="T1" fmla="*/ 196 h 643"/>
              <a:gd name="T2" fmla="*/ 0 w 615"/>
              <a:gd name="T3" fmla="*/ 196 h 643"/>
              <a:gd name="T4" fmla="*/ 308 w 615"/>
              <a:gd name="T5" fmla="*/ 0 h 643"/>
              <a:gd name="T6" fmla="*/ 615 w 615"/>
              <a:gd name="T7" fmla="*/ 196 h 643"/>
              <a:gd name="T8" fmla="*/ 587 w 615"/>
              <a:gd name="T9" fmla="*/ 196 h 643"/>
              <a:gd name="T10" fmla="*/ 559 w 615"/>
              <a:gd name="T11" fmla="*/ 196 h 643"/>
              <a:gd name="T12" fmla="*/ 559 w 615"/>
              <a:gd name="T13" fmla="*/ 615 h 643"/>
              <a:gd name="T14" fmla="*/ 56 w 615"/>
              <a:gd name="T15" fmla="*/ 615 h 643"/>
              <a:gd name="T16" fmla="*/ 56 w 615"/>
              <a:gd name="T17" fmla="*/ 196 h 643"/>
              <a:gd name="T18" fmla="*/ 559 w 615"/>
              <a:gd name="T19" fmla="*/ 196 h 643"/>
              <a:gd name="T20" fmla="*/ 587 w 615"/>
              <a:gd name="T21" fmla="*/ 196 h 643"/>
              <a:gd name="T22" fmla="*/ 587 w 615"/>
              <a:gd name="T23" fmla="*/ 643 h 643"/>
              <a:gd name="T24" fmla="*/ 56 w 615"/>
              <a:gd name="T25" fmla="*/ 643 h 643"/>
              <a:gd name="T26" fmla="*/ 56 w 615"/>
              <a:gd name="T27" fmla="*/ 615 h 643"/>
              <a:gd name="T28" fmla="*/ 56 w 615"/>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8"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652" name="Rectangle 252"/>
          <p:cNvSpPr>
            <a:spLocks noChangeArrowheads="1"/>
          </p:cNvSpPr>
          <p:nvPr/>
        </p:nvSpPr>
        <p:spPr bwMode="auto">
          <a:xfrm>
            <a:off x="6837363" y="4295775"/>
            <a:ext cx="268287" cy="220663"/>
          </a:xfrm>
          <a:prstGeom prst="rect">
            <a:avLst/>
          </a:prstGeom>
          <a:solidFill>
            <a:srgbClr val="FFFF00"/>
          </a:solidFill>
          <a:ln w="0">
            <a:solidFill>
              <a:srgbClr val="000000"/>
            </a:solidFill>
            <a:miter lim="800000"/>
            <a:headEnd/>
            <a:tailEnd/>
          </a:ln>
        </p:spPr>
        <p:txBody>
          <a:bodyPr/>
          <a:lstStyle/>
          <a:p>
            <a:endParaRPr lang="ru-RU"/>
          </a:p>
        </p:txBody>
      </p:sp>
      <p:sp>
        <p:nvSpPr>
          <p:cNvPr id="25653" name="Rectangle 253"/>
          <p:cNvSpPr>
            <a:spLocks noChangeArrowheads="1"/>
          </p:cNvSpPr>
          <p:nvPr/>
        </p:nvSpPr>
        <p:spPr bwMode="auto">
          <a:xfrm>
            <a:off x="6880225" y="4348163"/>
            <a:ext cx="93663" cy="168275"/>
          </a:xfrm>
          <a:prstGeom prst="rect">
            <a:avLst/>
          </a:prstGeom>
          <a:solidFill>
            <a:srgbClr val="800000"/>
          </a:solidFill>
          <a:ln w="0">
            <a:solidFill>
              <a:srgbClr val="000040"/>
            </a:solidFill>
            <a:miter lim="800000"/>
            <a:headEnd/>
            <a:tailEnd/>
          </a:ln>
        </p:spPr>
        <p:txBody>
          <a:bodyPr/>
          <a:lstStyle/>
          <a:p>
            <a:endParaRPr lang="ru-RU"/>
          </a:p>
        </p:txBody>
      </p:sp>
      <p:sp>
        <p:nvSpPr>
          <p:cNvPr id="25654" name="Rectangle 254"/>
          <p:cNvSpPr>
            <a:spLocks noChangeArrowheads="1"/>
          </p:cNvSpPr>
          <p:nvPr/>
        </p:nvSpPr>
        <p:spPr bwMode="auto">
          <a:xfrm>
            <a:off x="7015163" y="4344988"/>
            <a:ext cx="65087" cy="79375"/>
          </a:xfrm>
          <a:prstGeom prst="rect">
            <a:avLst/>
          </a:prstGeom>
          <a:solidFill>
            <a:srgbClr val="80FFFF"/>
          </a:solidFill>
          <a:ln w="0">
            <a:solidFill>
              <a:srgbClr val="000040"/>
            </a:solidFill>
            <a:miter lim="800000"/>
            <a:headEnd/>
            <a:tailEnd/>
          </a:ln>
        </p:spPr>
        <p:txBody>
          <a:bodyPr/>
          <a:lstStyle/>
          <a:p>
            <a:endParaRPr lang="ru-RU"/>
          </a:p>
        </p:txBody>
      </p:sp>
      <p:sp>
        <p:nvSpPr>
          <p:cNvPr id="25655" name="Freeform 255"/>
          <p:cNvSpPr>
            <a:spLocks/>
          </p:cNvSpPr>
          <p:nvPr/>
        </p:nvSpPr>
        <p:spPr bwMode="auto">
          <a:xfrm>
            <a:off x="6950075" y="4425950"/>
            <a:ext cx="11113" cy="15875"/>
          </a:xfrm>
          <a:custGeom>
            <a:avLst/>
            <a:gdLst>
              <a:gd name="T0" fmla="*/ 23 w 23"/>
              <a:gd name="T1" fmla="*/ 13 h 29"/>
              <a:gd name="T2" fmla="*/ 23 w 23"/>
              <a:gd name="T3" fmla="*/ 10 h 29"/>
              <a:gd name="T4" fmla="*/ 21 w 23"/>
              <a:gd name="T5" fmla="*/ 8 h 29"/>
              <a:gd name="T6" fmla="*/ 21 w 23"/>
              <a:gd name="T7" fmla="*/ 6 h 29"/>
              <a:gd name="T8" fmla="*/ 19 w 23"/>
              <a:gd name="T9" fmla="*/ 4 h 29"/>
              <a:gd name="T10" fmla="*/ 18 w 23"/>
              <a:gd name="T11" fmla="*/ 2 h 29"/>
              <a:gd name="T12" fmla="*/ 17 w 23"/>
              <a:gd name="T13" fmla="*/ 1 h 29"/>
              <a:gd name="T14" fmla="*/ 14 w 23"/>
              <a:gd name="T15" fmla="*/ 0 h 29"/>
              <a:gd name="T16" fmla="*/ 12 w 23"/>
              <a:gd name="T17" fmla="*/ 0 h 29"/>
              <a:gd name="T18" fmla="*/ 10 w 23"/>
              <a:gd name="T19" fmla="*/ 0 h 29"/>
              <a:gd name="T20" fmla="*/ 9 w 23"/>
              <a:gd name="T21" fmla="*/ 0 h 29"/>
              <a:gd name="T22" fmla="*/ 7 w 23"/>
              <a:gd name="T23" fmla="*/ 1 h 29"/>
              <a:gd name="T24" fmla="*/ 5 w 23"/>
              <a:gd name="T25" fmla="*/ 2 h 29"/>
              <a:gd name="T26" fmla="*/ 3 w 23"/>
              <a:gd name="T27" fmla="*/ 4 h 29"/>
              <a:gd name="T28" fmla="*/ 1 w 23"/>
              <a:gd name="T29" fmla="*/ 6 h 29"/>
              <a:gd name="T30" fmla="*/ 1 w 23"/>
              <a:gd name="T31" fmla="*/ 8 h 29"/>
              <a:gd name="T32" fmla="*/ 0 w 23"/>
              <a:gd name="T33" fmla="*/ 10 h 29"/>
              <a:gd name="T34" fmla="*/ 0 w 23"/>
              <a:gd name="T35" fmla="*/ 13 h 29"/>
              <a:gd name="T36" fmla="*/ 0 w 23"/>
              <a:gd name="T37" fmla="*/ 16 h 29"/>
              <a:gd name="T38" fmla="*/ 0 w 23"/>
              <a:gd name="T39" fmla="*/ 18 h 29"/>
              <a:gd name="T40" fmla="*/ 1 w 23"/>
              <a:gd name="T41" fmla="*/ 21 h 29"/>
              <a:gd name="T42" fmla="*/ 1 w 23"/>
              <a:gd name="T43" fmla="*/ 24 h 29"/>
              <a:gd name="T44" fmla="*/ 3 w 23"/>
              <a:gd name="T45" fmla="*/ 25 h 29"/>
              <a:gd name="T46" fmla="*/ 5 w 23"/>
              <a:gd name="T47" fmla="*/ 27 h 29"/>
              <a:gd name="T48" fmla="*/ 7 w 23"/>
              <a:gd name="T49" fmla="*/ 28 h 29"/>
              <a:gd name="T50" fmla="*/ 9 w 23"/>
              <a:gd name="T51" fmla="*/ 29 h 29"/>
              <a:gd name="T52" fmla="*/ 10 w 23"/>
              <a:gd name="T53" fmla="*/ 29 h 29"/>
              <a:gd name="T54" fmla="*/ 12 w 23"/>
              <a:gd name="T55" fmla="*/ 29 h 29"/>
              <a:gd name="T56" fmla="*/ 14 w 23"/>
              <a:gd name="T57" fmla="*/ 29 h 29"/>
              <a:gd name="T58" fmla="*/ 17 w 23"/>
              <a:gd name="T59" fmla="*/ 28 h 29"/>
              <a:gd name="T60" fmla="*/ 18 w 23"/>
              <a:gd name="T61" fmla="*/ 27 h 29"/>
              <a:gd name="T62" fmla="*/ 19 w 23"/>
              <a:gd name="T63" fmla="*/ 25 h 29"/>
              <a:gd name="T64" fmla="*/ 21 w 23"/>
              <a:gd name="T65" fmla="*/ 24 h 29"/>
              <a:gd name="T66" fmla="*/ 21 w 23"/>
              <a:gd name="T67" fmla="*/ 21 h 29"/>
              <a:gd name="T68" fmla="*/ 23 w 23"/>
              <a:gd name="T69" fmla="*/ 18 h 29"/>
              <a:gd name="T70" fmla="*/ 23 w 23"/>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0"/>
                </a:lnTo>
                <a:lnTo>
                  <a:pt x="22" y="9"/>
                </a:lnTo>
                <a:lnTo>
                  <a:pt x="21" y="8"/>
                </a:lnTo>
                <a:lnTo>
                  <a:pt x="21" y="7"/>
                </a:lnTo>
                <a:lnTo>
                  <a:pt x="21" y="6"/>
                </a:lnTo>
                <a:lnTo>
                  <a:pt x="20" y="5"/>
                </a:lnTo>
                <a:lnTo>
                  <a:pt x="19" y="4"/>
                </a:lnTo>
                <a:lnTo>
                  <a:pt x="19" y="3"/>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5" y="2"/>
                </a:lnTo>
                <a:lnTo>
                  <a:pt x="3" y="3"/>
                </a:lnTo>
                <a:lnTo>
                  <a:pt x="3" y="4"/>
                </a:lnTo>
                <a:lnTo>
                  <a:pt x="2" y="5"/>
                </a:lnTo>
                <a:lnTo>
                  <a:pt x="1" y="6"/>
                </a:lnTo>
                <a:lnTo>
                  <a:pt x="1" y="7"/>
                </a:lnTo>
                <a:lnTo>
                  <a:pt x="1" y="8"/>
                </a:lnTo>
                <a:lnTo>
                  <a:pt x="0" y="9"/>
                </a:lnTo>
                <a:lnTo>
                  <a:pt x="0" y="10"/>
                </a:lnTo>
                <a:lnTo>
                  <a:pt x="0" y="12"/>
                </a:lnTo>
                <a:lnTo>
                  <a:pt x="0" y="13"/>
                </a:lnTo>
                <a:lnTo>
                  <a:pt x="0" y="14"/>
                </a:lnTo>
                <a:lnTo>
                  <a:pt x="0" y="16"/>
                </a:lnTo>
                <a:lnTo>
                  <a:pt x="0" y="17"/>
                </a:lnTo>
                <a:lnTo>
                  <a:pt x="0" y="18"/>
                </a:lnTo>
                <a:lnTo>
                  <a:pt x="0" y="19"/>
                </a:lnTo>
                <a:lnTo>
                  <a:pt x="1" y="21"/>
                </a:lnTo>
                <a:lnTo>
                  <a:pt x="1" y="23"/>
                </a:lnTo>
                <a:lnTo>
                  <a:pt x="1" y="24"/>
                </a:lnTo>
                <a:lnTo>
                  <a:pt x="2" y="24"/>
                </a:lnTo>
                <a:lnTo>
                  <a:pt x="3" y="25"/>
                </a:lnTo>
                <a:lnTo>
                  <a:pt x="3" y="26"/>
                </a:lnTo>
                <a:lnTo>
                  <a:pt x="5" y="27"/>
                </a:lnTo>
                <a:lnTo>
                  <a:pt x="6" y="28"/>
                </a:lnTo>
                <a:lnTo>
                  <a:pt x="7" y="28"/>
                </a:lnTo>
                <a:lnTo>
                  <a:pt x="8" y="29"/>
                </a:lnTo>
                <a:lnTo>
                  <a:pt x="9" y="29"/>
                </a:lnTo>
                <a:lnTo>
                  <a:pt x="10" y="29"/>
                </a:lnTo>
                <a:lnTo>
                  <a:pt x="11" y="29"/>
                </a:lnTo>
                <a:lnTo>
                  <a:pt x="12" y="29"/>
                </a:lnTo>
                <a:lnTo>
                  <a:pt x="13" y="29"/>
                </a:lnTo>
                <a:lnTo>
                  <a:pt x="14" y="29"/>
                </a:lnTo>
                <a:lnTo>
                  <a:pt x="15" y="29"/>
                </a:lnTo>
                <a:lnTo>
                  <a:pt x="17" y="28"/>
                </a:lnTo>
                <a:lnTo>
                  <a:pt x="18" y="27"/>
                </a:lnTo>
                <a:lnTo>
                  <a:pt x="19" y="26"/>
                </a:lnTo>
                <a:lnTo>
                  <a:pt x="19" y="25"/>
                </a:lnTo>
                <a:lnTo>
                  <a:pt x="20" y="24"/>
                </a:lnTo>
                <a:lnTo>
                  <a:pt x="21" y="24"/>
                </a:lnTo>
                <a:lnTo>
                  <a:pt x="21" y="23"/>
                </a:lnTo>
                <a:lnTo>
                  <a:pt x="21" y="21"/>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656" name="Line 256"/>
          <p:cNvSpPr>
            <a:spLocks noChangeShapeType="1"/>
          </p:cNvSpPr>
          <p:nvPr/>
        </p:nvSpPr>
        <p:spPr bwMode="auto">
          <a:xfrm>
            <a:off x="7046913" y="4344988"/>
            <a:ext cx="1587" cy="79375"/>
          </a:xfrm>
          <a:prstGeom prst="line">
            <a:avLst/>
          </a:prstGeom>
          <a:noFill/>
          <a:ln w="6350">
            <a:solidFill>
              <a:srgbClr val="000040"/>
            </a:solidFill>
            <a:round/>
            <a:headEnd/>
            <a:tailEnd/>
          </a:ln>
        </p:spPr>
        <p:txBody>
          <a:bodyPr/>
          <a:lstStyle/>
          <a:p>
            <a:endParaRPr lang="en-US"/>
          </a:p>
        </p:txBody>
      </p:sp>
      <p:sp>
        <p:nvSpPr>
          <p:cNvPr id="25657" name="Line 257"/>
          <p:cNvSpPr>
            <a:spLocks noChangeShapeType="1"/>
          </p:cNvSpPr>
          <p:nvPr/>
        </p:nvSpPr>
        <p:spPr bwMode="auto">
          <a:xfrm>
            <a:off x="7015163" y="4383088"/>
            <a:ext cx="63500" cy="1587"/>
          </a:xfrm>
          <a:prstGeom prst="line">
            <a:avLst/>
          </a:prstGeom>
          <a:noFill/>
          <a:ln w="6350">
            <a:solidFill>
              <a:srgbClr val="000040"/>
            </a:solidFill>
            <a:round/>
            <a:headEnd/>
            <a:tailEnd/>
          </a:ln>
        </p:spPr>
        <p:txBody>
          <a:bodyPr/>
          <a:lstStyle/>
          <a:p>
            <a:endParaRPr lang="en-US"/>
          </a:p>
        </p:txBody>
      </p:sp>
      <p:sp>
        <p:nvSpPr>
          <p:cNvPr id="25658" name="Freeform 258"/>
          <p:cNvSpPr>
            <a:spLocks/>
          </p:cNvSpPr>
          <p:nvPr/>
        </p:nvSpPr>
        <p:spPr bwMode="auto">
          <a:xfrm>
            <a:off x="6819900" y="4760913"/>
            <a:ext cx="325438" cy="339725"/>
          </a:xfrm>
          <a:custGeom>
            <a:avLst/>
            <a:gdLst>
              <a:gd name="T0" fmla="*/ 56 w 615"/>
              <a:gd name="T1" fmla="*/ 195 h 643"/>
              <a:gd name="T2" fmla="*/ 0 w 615"/>
              <a:gd name="T3" fmla="*/ 195 h 643"/>
              <a:gd name="T4" fmla="*/ 308 w 615"/>
              <a:gd name="T5" fmla="*/ 0 h 643"/>
              <a:gd name="T6" fmla="*/ 615 w 615"/>
              <a:gd name="T7" fmla="*/ 195 h 643"/>
              <a:gd name="T8" fmla="*/ 587 w 615"/>
              <a:gd name="T9" fmla="*/ 195 h 643"/>
              <a:gd name="T10" fmla="*/ 559 w 615"/>
              <a:gd name="T11" fmla="*/ 195 h 643"/>
              <a:gd name="T12" fmla="*/ 559 w 615"/>
              <a:gd name="T13" fmla="*/ 614 h 643"/>
              <a:gd name="T14" fmla="*/ 56 w 615"/>
              <a:gd name="T15" fmla="*/ 614 h 643"/>
              <a:gd name="T16" fmla="*/ 56 w 615"/>
              <a:gd name="T17" fmla="*/ 195 h 643"/>
              <a:gd name="T18" fmla="*/ 559 w 615"/>
              <a:gd name="T19" fmla="*/ 195 h 643"/>
              <a:gd name="T20" fmla="*/ 587 w 615"/>
              <a:gd name="T21" fmla="*/ 195 h 643"/>
              <a:gd name="T22" fmla="*/ 587 w 615"/>
              <a:gd name="T23" fmla="*/ 643 h 643"/>
              <a:gd name="T24" fmla="*/ 56 w 615"/>
              <a:gd name="T25" fmla="*/ 643 h 643"/>
              <a:gd name="T26" fmla="*/ 56 w 615"/>
              <a:gd name="T27" fmla="*/ 614 h 643"/>
              <a:gd name="T28" fmla="*/ 56 w 615"/>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659" name="Rectangle 259"/>
          <p:cNvSpPr>
            <a:spLocks noChangeArrowheads="1"/>
          </p:cNvSpPr>
          <p:nvPr/>
        </p:nvSpPr>
        <p:spPr bwMode="auto">
          <a:xfrm>
            <a:off x="6850063" y="4864100"/>
            <a:ext cx="268287" cy="220663"/>
          </a:xfrm>
          <a:prstGeom prst="rect">
            <a:avLst/>
          </a:prstGeom>
          <a:solidFill>
            <a:srgbClr val="FFFF00"/>
          </a:solidFill>
          <a:ln w="0">
            <a:solidFill>
              <a:srgbClr val="000000"/>
            </a:solidFill>
            <a:miter lim="800000"/>
            <a:headEnd/>
            <a:tailEnd/>
          </a:ln>
        </p:spPr>
        <p:txBody>
          <a:bodyPr/>
          <a:lstStyle/>
          <a:p>
            <a:endParaRPr lang="ru-RU"/>
          </a:p>
        </p:txBody>
      </p:sp>
      <p:sp>
        <p:nvSpPr>
          <p:cNvPr id="25660" name="Rectangle 260"/>
          <p:cNvSpPr>
            <a:spLocks noChangeArrowheads="1"/>
          </p:cNvSpPr>
          <p:nvPr/>
        </p:nvSpPr>
        <p:spPr bwMode="auto">
          <a:xfrm>
            <a:off x="6892925" y="4916488"/>
            <a:ext cx="93663" cy="166687"/>
          </a:xfrm>
          <a:prstGeom prst="rect">
            <a:avLst/>
          </a:prstGeom>
          <a:solidFill>
            <a:srgbClr val="800000"/>
          </a:solidFill>
          <a:ln w="0">
            <a:solidFill>
              <a:srgbClr val="000040"/>
            </a:solidFill>
            <a:miter lim="800000"/>
            <a:headEnd/>
            <a:tailEnd/>
          </a:ln>
        </p:spPr>
        <p:txBody>
          <a:bodyPr/>
          <a:lstStyle/>
          <a:p>
            <a:endParaRPr lang="ru-RU"/>
          </a:p>
        </p:txBody>
      </p:sp>
      <p:sp>
        <p:nvSpPr>
          <p:cNvPr id="25661" name="Rectangle 261"/>
          <p:cNvSpPr>
            <a:spLocks noChangeArrowheads="1"/>
          </p:cNvSpPr>
          <p:nvPr/>
        </p:nvSpPr>
        <p:spPr bwMode="auto">
          <a:xfrm>
            <a:off x="7027863" y="4911725"/>
            <a:ext cx="65087" cy="80963"/>
          </a:xfrm>
          <a:prstGeom prst="rect">
            <a:avLst/>
          </a:prstGeom>
          <a:solidFill>
            <a:srgbClr val="80FFFF"/>
          </a:solidFill>
          <a:ln w="0">
            <a:solidFill>
              <a:srgbClr val="000040"/>
            </a:solidFill>
            <a:miter lim="800000"/>
            <a:headEnd/>
            <a:tailEnd/>
          </a:ln>
        </p:spPr>
        <p:txBody>
          <a:bodyPr/>
          <a:lstStyle/>
          <a:p>
            <a:endParaRPr lang="ru-RU"/>
          </a:p>
        </p:txBody>
      </p:sp>
      <p:sp>
        <p:nvSpPr>
          <p:cNvPr id="25662" name="Freeform 262"/>
          <p:cNvSpPr>
            <a:spLocks/>
          </p:cNvSpPr>
          <p:nvPr/>
        </p:nvSpPr>
        <p:spPr bwMode="auto">
          <a:xfrm>
            <a:off x="6961188" y="4994275"/>
            <a:ext cx="12700" cy="14288"/>
          </a:xfrm>
          <a:custGeom>
            <a:avLst/>
            <a:gdLst>
              <a:gd name="T0" fmla="*/ 23 w 23"/>
              <a:gd name="T1" fmla="*/ 13 h 29"/>
              <a:gd name="T2" fmla="*/ 23 w 23"/>
              <a:gd name="T3" fmla="*/ 11 h 29"/>
              <a:gd name="T4" fmla="*/ 21 w 23"/>
              <a:gd name="T5" fmla="*/ 9 h 29"/>
              <a:gd name="T6" fmla="*/ 21 w 23"/>
              <a:gd name="T7" fmla="*/ 6 h 29"/>
              <a:gd name="T8" fmla="*/ 19 w 23"/>
              <a:gd name="T9" fmla="*/ 4 h 29"/>
              <a:gd name="T10" fmla="*/ 18 w 23"/>
              <a:gd name="T11" fmla="*/ 2 h 29"/>
              <a:gd name="T12" fmla="*/ 17 w 23"/>
              <a:gd name="T13" fmla="*/ 1 h 29"/>
              <a:gd name="T14" fmla="*/ 14 w 23"/>
              <a:gd name="T15" fmla="*/ 0 h 29"/>
              <a:gd name="T16" fmla="*/ 12 w 23"/>
              <a:gd name="T17" fmla="*/ 0 h 29"/>
              <a:gd name="T18" fmla="*/ 10 w 23"/>
              <a:gd name="T19" fmla="*/ 0 h 29"/>
              <a:gd name="T20" fmla="*/ 9 w 23"/>
              <a:gd name="T21" fmla="*/ 0 h 29"/>
              <a:gd name="T22" fmla="*/ 7 w 23"/>
              <a:gd name="T23" fmla="*/ 1 h 29"/>
              <a:gd name="T24" fmla="*/ 5 w 23"/>
              <a:gd name="T25" fmla="*/ 2 h 29"/>
              <a:gd name="T26" fmla="*/ 3 w 23"/>
              <a:gd name="T27" fmla="*/ 4 h 29"/>
              <a:gd name="T28" fmla="*/ 1 w 23"/>
              <a:gd name="T29" fmla="*/ 6 h 29"/>
              <a:gd name="T30" fmla="*/ 1 w 23"/>
              <a:gd name="T31" fmla="*/ 9 h 29"/>
              <a:gd name="T32" fmla="*/ 0 w 23"/>
              <a:gd name="T33" fmla="*/ 11 h 29"/>
              <a:gd name="T34" fmla="*/ 0 w 23"/>
              <a:gd name="T35" fmla="*/ 13 h 29"/>
              <a:gd name="T36" fmla="*/ 0 w 23"/>
              <a:gd name="T37" fmla="*/ 16 h 29"/>
              <a:gd name="T38" fmla="*/ 0 w 23"/>
              <a:gd name="T39" fmla="*/ 18 h 29"/>
              <a:gd name="T40" fmla="*/ 1 w 23"/>
              <a:gd name="T41" fmla="*/ 22 h 29"/>
              <a:gd name="T42" fmla="*/ 1 w 23"/>
              <a:gd name="T43" fmla="*/ 24 h 29"/>
              <a:gd name="T44" fmla="*/ 3 w 23"/>
              <a:gd name="T45" fmla="*/ 25 h 29"/>
              <a:gd name="T46" fmla="*/ 5 w 23"/>
              <a:gd name="T47" fmla="*/ 27 h 29"/>
              <a:gd name="T48" fmla="*/ 7 w 23"/>
              <a:gd name="T49" fmla="*/ 28 h 29"/>
              <a:gd name="T50" fmla="*/ 9 w 23"/>
              <a:gd name="T51" fmla="*/ 29 h 29"/>
              <a:gd name="T52" fmla="*/ 10 w 23"/>
              <a:gd name="T53" fmla="*/ 29 h 29"/>
              <a:gd name="T54" fmla="*/ 12 w 23"/>
              <a:gd name="T55" fmla="*/ 29 h 29"/>
              <a:gd name="T56" fmla="*/ 14 w 23"/>
              <a:gd name="T57" fmla="*/ 29 h 29"/>
              <a:gd name="T58" fmla="*/ 17 w 23"/>
              <a:gd name="T59" fmla="*/ 28 h 29"/>
              <a:gd name="T60" fmla="*/ 18 w 23"/>
              <a:gd name="T61" fmla="*/ 27 h 29"/>
              <a:gd name="T62" fmla="*/ 19 w 23"/>
              <a:gd name="T63" fmla="*/ 25 h 29"/>
              <a:gd name="T64" fmla="*/ 21 w 23"/>
              <a:gd name="T65" fmla="*/ 24 h 29"/>
              <a:gd name="T66" fmla="*/ 21 w 23"/>
              <a:gd name="T67" fmla="*/ 22 h 29"/>
              <a:gd name="T68" fmla="*/ 23 w 23"/>
              <a:gd name="T69" fmla="*/ 18 h 29"/>
              <a:gd name="T70" fmla="*/ 23 w 23"/>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9"/>
                </a:lnTo>
                <a:lnTo>
                  <a:pt x="21" y="8"/>
                </a:lnTo>
                <a:lnTo>
                  <a:pt x="21" y="6"/>
                </a:lnTo>
                <a:lnTo>
                  <a:pt x="20" y="5"/>
                </a:lnTo>
                <a:lnTo>
                  <a:pt x="19" y="4"/>
                </a:lnTo>
                <a:lnTo>
                  <a:pt x="19" y="3"/>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3" y="3"/>
                </a:lnTo>
                <a:lnTo>
                  <a:pt x="3" y="4"/>
                </a:lnTo>
                <a:lnTo>
                  <a:pt x="2" y="5"/>
                </a:lnTo>
                <a:lnTo>
                  <a:pt x="1" y="6"/>
                </a:lnTo>
                <a:lnTo>
                  <a:pt x="1" y="8"/>
                </a:lnTo>
                <a:lnTo>
                  <a:pt x="1" y="9"/>
                </a:lnTo>
                <a:lnTo>
                  <a:pt x="0" y="10"/>
                </a:lnTo>
                <a:lnTo>
                  <a:pt x="0" y="11"/>
                </a:lnTo>
                <a:lnTo>
                  <a:pt x="0" y="12"/>
                </a:lnTo>
                <a:lnTo>
                  <a:pt x="0" y="13"/>
                </a:lnTo>
                <a:lnTo>
                  <a:pt x="0" y="14"/>
                </a:lnTo>
                <a:lnTo>
                  <a:pt x="0" y="16"/>
                </a:lnTo>
                <a:lnTo>
                  <a:pt x="0" y="17"/>
                </a:lnTo>
                <a:lnTo>
                  <a:pt x="0" y="18"/>
                </a:lnTo>
                <a:lnTo>
                  <a:pt x="0" y="20"/>
                </a:lnTo>
                <a:lnTo>
                  <a:pt x="1" y="22"/>
                </a:lnTo>
                <a:lnTo>
                  <a:pt x="1" y="23"/>
                </a:lnTo>
                <a:lnTo>
                  <a:pt x="1" y="24"/>
                </a:lnTo>
                <a:lnTo>
                  <a:pt x="2" y="24"/>
                </a:lnTo>
                <a:lnTo>
                  <a:pt x="3" y="25"/>
                </a:lnTo>
                <a:lnTo>
                  <a:pt x="3" y="26"/>
                </a:lnTo>
                <a:lnTo>
                  <a:pt x="5" y="27"/>
                </a:lnTo>
                <a:lnTo>
                  <a:pt x="6" y="28"/>
                </a:lnTo>
                <a:lnTo>
                  <a:pt x="7" y="28"/>
                </a:lnTo>
                <a:lnTo>
                  <a:pt x="8" y="29"/>
                </a:lnTo>
                <a:lnTo>
                  <a:pt x="9" y="29"/>
                </a:lnTo>
                <a:lnTo>
                  <a:pt x="10" y="29"/>
                </a:lnTo>
                <a:lnTo>
                  <a:pt x="11" y="29"/>
                </a:lnTo>
                <a:lnTo>
                  <a:pt x="12" y="29"/>
                </a:lnTo>
                <a:lnTo>
                  <a:pt x="13" y="29"/>
                </a:lnTo>
                <a:lnTo>
                  <a:pt x="14" y="29"/>
                </a:lnTo>
                <a:lnTo>
                  <a:pt x="16" y="29"/>
                </a:lnTo>
                <a:lnTo>
                  <a:pt x="17" y="28"/>
                </a:lnTo>
                <a:lnTo>
                  <a:pt x="18" y="27"/>
                </a:lnTo>
                <a:lnTo>
                  <a:pt x="19" y="26"/>
                </a:lnTo>
                <a:lnTo>
                  <a:pt x="19" y="25"/>
                </a:lnTo>
                <a:lnTo>
                  <a:pt x="20" y="24"/>
                </a:lnTo>
                <a:lnTo>
                  <a:pt x="21" y="24"/>
                </a:lnTo>
                <a:lnTo>
                  <a:pt x="21" y="23"/>
                </a:lnTo>
                <a:lnTo>
                  <a:pt x="21" y="22"/>
                </a:lnTo>
                <a:lnTo>
                  <a:pt x="22" y="20"/>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663" name="Line 263"/>
          <p:cNvSpPr>
            <a:spLocks noChangeShapeType="1"/>
          </p:cNvSpPr>
          <p:nvPr/>
        </p:nvSpPr>
        <p:spPr bwMode="auto">
          <a:xfrm>
            <a:off x="7059613" y="4913313"/>
            <a:ext cx="1587" cy="79375"/>
          </a:xfrm>
          <a:prstGeom prst="line">
            <a:avLst/>
          </a:prstGeom>
          <a:noFill/>
          <a:ln w="6350">
            <a:solidFill>
              <a:srgbClr val="000040"/>
            </a:solidFill>
            <a:round/>
            <a:headEnd/>
            <a:tailEnd/>
          </a:ln>
        </p:spPr>
        <p:txBody>
          <a:bodyPr/>
          <a:lstStyle/>
          <a:p>
            <a:endParaRPr lang="en-US"/>
          </a:p>
        </p:txBody>
      </p:sp>
      <p:sp>
        <p:nvSpPr>
          <p:cNvPr id="25664" name="Line 264"/>
          <p:cNvSpPr>
            <a:spLocks noChangeShapeType="1"/>
          </p:cNvSpPr>
          <p:nvPr/>
        </p:nvSpPr>
        <p:spPr bwMode="auto">
          <a:xfrm>
            <a:off x="7027863" y="4951413"/>
            <a:ext cx="63500" cy="1587"/>
          </a:xfrm>
          <a:prstGeom prst="line">
            <a:avLst/>
          </a:prstGeom>
          <a:noFill/>
          <a:ln w="6350">
            <a:solidFill>
              <a:srgbClr val="000040"/>
            </a:solidFill>
            <a:round/>
            <a:headEnd/>
            <a:tailEnd/>
          </a:ln>
        </p:spPr>
        <p:txBody>
          <a:bodyPr/>
          <a:lstStyle/>
          <a:p>
            <a:endParaRPr lang="en-US"/>
          </a:p>
        </p:txBody>
      </p:sp>
      <p:sp>
        <p:nvSpPr>
          <p:cNvPr id="25665" name="Freeform 265"/>
          <p:cNvSpPr>
            <a:spLocks/>
          </p:cNvSpPr>
          <p:nvPr/>
        </p:nvSpPr>
        <p:spPr bwMode="auto">
          <a:xfrm>
            <a:off x="7527925" y="4799013"/>
            <a:ext cx="323850" cy="339725"/>
          </a:xfrm>
          <a:custGeom>
            <a:avLst/>
            <a:gdLst>
              <a:gd name="T0" fmla="*/ 56 w 614"/>
              <a:gd name="T1" fmla="*/ 195 h 643"/>
              <a:gd name="T2" fmla="*/ 0 w 614"/>
              <a:gd name="T3" fmla="*/ 195 h 643"/>
              <a:gd name="T4" fmla="*/ 307 w 614"/>
              <a:gd name="T5" fmla="*/ 0 h 643"/>
              <a:gd name="T6" fmla="*/ 614 w 614"/>
              <a:gd name="T7" fmla="*/ 195 h 643"/>
              <a:gd name="T8" fmla="*/ 587 w 614"/>
              <a:gd name="T9" fmla="*/ 195 h 643"/>
              <a:gd name="T10" fmla="*/ 558 w 614"/>
              <a:gd name="T11" fmla="*/ 195 h 643"/>
              <a:gd name="T12" fmla="*/ 558 w 614"/>
              <a:gd name="T13" fmla="*/ 615 h 643"/>
              <a:gd name="T14" fmla="*/ 56 w 614"/>
              <a:gd name="T15" fmla="*/ 615 h 643"/>
              <a:gd name="T16" fmla="*/ 56 w 614"/>
              <a:gd name="T17" fmla="*/ 195 h 643"/>
              <a:gd name="T18" fmla="*/ 558 w 614"/>
              <a:gd name="T19" fmla="*/ 195 h 643"/>
              <a:gd name="T20" fmla="*/ 587 w 614"/>
              <a:gd name="T21" fmla="*/ 195 h 643"/>
              <a:gd name="T22" fmla="*/ 587 w 614"/>
              <a:gd name="T23" fmla="*/ 643 h 643"/>
              <a:gd name="T24" fmla="*/ 56 w 614"/>
              <a:gd name="T25" fmla="*/ 643 h 643"/>
              <a:gd name="T26" fmla="*/ 56 w 614"/>
              <a:gd name="T27" fmla="*/ 615 h 643"/>
              <a:gd name="T28" fmla="*/ 56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5"/>
                </a:lnTo>
                <a:lnTo>
                  <a:pt x="56" y="615"/>
                </a:lnTo>
                <a:lnTo>
                  <a:pt x="56" y="195"/>
                </a:lnTo>
                <a:lnTo>
                  <a:pt x="558"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666" name="Rectangle 266"/>
          <p:cNvSpPr>
            <a:spLocks noChangeArrowheads="1"/>
          </p:cNvSpPr>
          <p:nvPr/>
        </p:nvSpPr>
        <p:spPr bwMode="auto">
          <a:xfrm>
            <a:off x="7558088" y="4902200"/>
            <a:ext cx="268287" cy="220663"/>
          </a:xfrm>
          <a:prstGeom prst="rect">
            <a:avLst/>
          </a:prstGeom>
          <a:solidFill>
            <a:srgbClr val="FFFF00"/>
          </a:solidFill>
          <a:ln w="0">
            <a:solidFill>
              <a:srgbClr val="000000"/>
            </a:solidFill>
            <a:miter lim="800000"/>
            <a:headEnd/>
            <a:tailEnd/>
          </a:ln>
        </p:spPr>
        <p:txBody>
          <a:bodyPr/>
          <a:lstStyle/>
          <a:p>
            <a:endParaRPr lang="ru-RU"/>
          </a:p>
        </p:txBody>
      </p:sp>
      <p:sp>
        <p:nvSpPr>
          <p:cNvPr id="25667" name="Rectangle 267"/>
          <p:cNvSpPr>
            <a:spLocks noChangeArrowheads="1"/>
          </p:cNvSpPr>
          <p:nvPr/>
        </p:nvSpPr>
        <p:spPr bwMode="auto">
          <a:xfrm>
            <a:off x="7600950" y="4954588"/>
            <a:ext cx="93663" cy="166687"/>
          </a:xfrm>
          <a:prstGeom prst="rect">
            <a:avLst/>
          </a:prstGeom>
          <a:solidFill>
            <a:srgbClr val="800000"/>
          </a:solidFill>
          <a:ln w="0">
            <a:solidFill>
              <a:srgbClr val="000040"/>
            </a:solidFill>
            <a:miter lim="800000"/>
            <a:headEnd/>
            <a:tailEnd/>
          </a:ln>
        </p:spPr>
        <p:txBody>
          <a:bodyPr/>
          <a:lstStyle/>
          <a:p>
            <a:endParaRPr lang="ru-RU"/>
          </a:p>
        </p:txBody>
      </p:sp>
      <p:sp>
        <p:nvSpPr>
          <p:cNvPr id="25668" name="Rectangle 268"/>
          <p:cNvSpPr>
            <a:spLocks noChangeArrowheads="1"/>
          </p:cNvSpPr>
          <p:nvPr/>
        </p:nvSpPr>
        <p:spPr bwMode="auto">
          <a:xfrm>
            <a:off x="7735888" y="4951413"/>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669" name="Freeform 269"/>
          <p:cNvSpPr>
            <a:spLocks/>
          </p:cNvSpPr>
          <p:nvPr/>
        </p:nvSpPr>
        <p:spPr bwMode="auto">
          <a:xfrm>
            <a:off x="7669213" y="5032375"/>
            <a:ext cx="12700" cy="15875"/>
          </a:xfrm>
          <a:custGeom>
            <a:avLst/>
            <a:gdLst>
              <a:gd name="T0" fmla="*/ 24 w 24"/>
              <a:gd name="T1" fmla="*/ 13 h 30"/>
              <a:gd name="T2" fmla="*/ 24 w 24"/>
              <a:gd name="T3" fmla="*/ 11 h 30"/>
              <a:gd name="T4" fmla="*/ 21 w 24"/>
              <a:gd name="T5" fmla="*/ 9 h 30"/>
              <a:gd name="T6" fmla="*/ 21 w 24"/>
              <a:gd name="T7" fmla="*/ 7 h 30"/>
              <a:gd name="T8" fmla="*/ 19 w 24"/>
              <a:gd name="T9" fmla="*/ 5 h 30"/>
              <a:gd name="T10" fmla="*/ 18 w 24"/>
              <a:gd name="T11" fmla="*/ 2 h 30"/>
              <a:gd name="T12" fmla="*/ 17 w 24"/>
              <a:gd name="T13" fmla="*/ 1 h 30"/>
              <a:gd name="T14" fmla="*/ 15 w 24"/>
              <a:gd name="T15" fmla="*/ 0 h 30"/>
              <a:gd name="T16" fmla="*/ 13 w 24"/>
              <a:gd name="T17" fmla="*/ 0 h 30"/>
              <a:gd name="T18" fmla="*/ 10 w 24"/>
              <a:gd name="T19" fmla="*/ 0 h 30"/>
              <a:gd name="T20" fmla="*/ 9 w 24"/>
              <a:gd name="T21" fmla="*/ 0 h 30"/>
              <a:gd name="T22" fmla="*/ 7 w 24"/>
              <a:gd name="T23" fmla="*/ 1 h 30"/>
              <a:gd name="T24" fmla="*/ 5 w 24"/>
              <a:gd name="T25" fmla="*/ 2 h 30"/>
              <a:gd name="T26" fmla="*/ 4 w 24"/>
              <a:gd name="T27" fmla="*/ 5 h 30"/>
              <a:gd name="T28" fmla="*/ 2 w 24"/>
              <a:gd name="T29" fmla="*/ 7 h 30"/>
              <a:gd name="T30" fmla="*/ 2 w 24"/>
              <a:gd name="T31" fmla="*/ 9 h 30"/>
              <a:gd name="T32" fmla="*/ 0 w 24"/>
              <a:gd name="T33" fmla="*/ 11 h 30"/>
              <a:gd name="T34" fmla="*/ 0 w 24"/>
              <a:gd name="T35" fmla="*/ 13 h 30"/>
              <a:gd name="T36" fmla="*/ 0 w 24"/>
              <a:gd name="T37" fmla="*/ 17 h 30"/>
              <a:gd name="T38" fmla="*/ 0 w 24"/>
              <a:gd name="T39" fmla="*/ 19 h 30"/>
              <a:gd name="T40" fmla="*/ 2 w 24"/>
              <a:gd name="T41" fmla="*/ 22 h 30"/>
              <a:gd name="T42" fmla="*/ 2 w 24"/>
              <a:gd name="T43" fmla="*/ 24 h 30"/>
              <a:gd name="T44" fmla="*/ 4 w 24"/>
              <a:gd name="T45" fmla="*/ 26 h 30"/>
              <a:gd name="T46" fmla="*/ 5 w 24"/>
              <a:gd name="T47" fmla="*/ 28 h 30"/>
              <a:gd name="T48" fmla="*/ 7 w 24"/>
              <a:gd name="T49" fmla="*/ 29 h 30"/>
              <a:gd name="T50" fmla="*/ 9 w 24"/>
              <a:gd name="T51" fmla="*/ 30 h 30"/>
              <a:gd name="T52" fmla="*/ 10 w 24"/>
              <a:gd name="T53" fmla="*/ 30 h 30"/>
              <a:gd name="T54" fmla="*/ 13 w 24"/>
              <a:gd name="T55" fmla="*/ 30 h 30"/>
              <a:gd name="T56" fmla="*/ 15 w 24"/>
              <a:gd name="T57" fmla="*/ 30 h 30"/>
              <a:gd name="T58" fmla="*/ 17 w 24"/>
              <a:gd name="T59" fmla="*/ 29 h 30"/>
              <a:gd name="T60" fmla="*/ 18 w 24"/>
              <a:gd name="T61" fmla="*/ 28 h 30"/>
              <a:gd name="T62" fmla="*/ 19 w 24"/>
              <a:gd name="T63" fmla="*/ 26 h 30"/>
              <a:gd name="T64" fmla="*/ 21 w 24"/>
              <a:gd name="T65" fmla="*/ 24 h 30"/>
              <a:gd name="T66" fmla="*/ 21 w 24"/>
              <a:gd name="T67" fmla="*/ 22 h 30"/>
              <a:gd name="T68" fmla="*/ 24 w 24"/>
              <a:gd name="T69" fmla="*/ 19 h 30"/>
              <a:gd name="T70" fmla="*/ 24 w 24"/>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
              <a:gd name="T109" fmla="*/ 0 h 30"/>
              <a:gd name="T110" fmla="*/ 24 w 24"/>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 h="30">
                <a:moveTo>
                  <a:pt x="24" y="15"/>
                </a:moveTo>
                <a:lnTo>
                  <a:pt x="24" y="13"/>
                </a:lnTo>
                <a:lnTo>
                  <a:pt x="24" y="12"/>
                </a:lnTo>
                <a:lnTo>
                  <a:pt x="24" y="11"/>
                </a:lnTo>
                <a:lnTo>
                  <a:pt x="22" y="10"/>
                </a:lnTo>
                <a:lnTo>
                  <a:pt x="21" y="9"/>
                </a:lnTo>
                <a:lnTo>
                  <a:pt x="21" y="8"/>
                </a:lnTo>
                <a:lnTo>
                  <a:pt x="21" y="7"/>
                </a:lnTo>
                <a:lnTo>
                  <a:pt x="20" y="6"/>
                </a:lnTo>
                <a:lnTo>
                  <a:pt x="19" y="5"/>
                </a:lnTo>
                <a:lnTo>
                  <a:pt x="19" y="4"/>
                </a:lnTo>
                <a:lnTo>
                  <a:pt x="18" y="2"/>
                </a:lnTo>
                <a:lnTo>
                  <a:pt x="17" y="1"/>
                </a:lnTo>
                <a:lnTo>
                  <a:pt x="16" y="0"/>
                </a:lnTo>
                <a:lnTo>
                  <a:pt x="15" y="0"/>
                </a:lnTo>
                <a:lnTo>
                  <a:pt x="14" y="0"/>
                </a:lnTo>
                <a:lnTo>
                  <a:pt x="13" y="0"/>
                </a:lnTo>
                <a:lnTo>
                  <a:pt x="11" y="0"/>
                </a:lnTo>
                <a:lnTo>
                  <a:pt x="10" y="0"/>
                </a:lnTo>
                <a:lnTo>
                  <a:pt x="9" y="0"/>
                </a:lnTo>
                <a:lnTo>
                  <a:pt x="8" y="0"/>
                </a:lnTo>
                <a:lnTo>
                  <a:pt x="7" y="1"/>
                </a:lnTo>
                <a:lnTo>
                  <a:pt x="6" y="1"/>
                </a:lnTo>
                <a:lnTo>
                  <a:pt x="5" y="2"/>
                </a:lnTo>
                <a:lnTo>
                  <a:pt x="4" y="4"/>
                </a:lnTo>
                <a:lnTo>
                  <a:pt x="4" y="5"/>
                </a:lnTo>
                <a:lnTo>
                  <a:pt x="3" y="6"/>
                </a:lnTo>
                <a:lnTo>
                  <a:pt x="2" y="7"/>
                </a:lnTo>
                <a:lnTo>
                  <a:pt x="2" y="8"/>
                </a:lnTo>
                <a:lnTo>
                  <a:pt x="2" y="9"/>
                </a:lnTo>
                <a:lnTo>
                  <a:pt x="0" y="10"/>
                </a:lnTo>
                <a:lnTo>
                  <a:pt x="0" y="11"/>
                </a:lnTo>
                <a:lnTo>
                  <a:pt x="0" y="12"/>
                </a:lnTo>
                <a:lnTo>
                  <a:pt x="0" y="13"/>
                </a:lnTo>
                <a:lnTo>
                  <a:pt x="0" y="15"/>
                </a:lnTo>
                <a:lnTo>
                  <a:pt x="0" y="17"/>
                </a:lnTo>
                <a:lnTo>
                  <a:pt x="0" y="18"/>
                </a:lnTo>
                <a:lnTo>
                  <a:pt x="0" y="19"/>
                </a:lnTo>
                <a:lnTo>
                  <a:pt x="0" y="20"/>
                </a:lnTo>
                <a:lnTo>
                  <a:pt x="2" y="22"/>
                </a:lnTo>
                <a:lnTo>
                  <a:pt x="2" y="23"/>
                </a:lnTo>
                <a:lnTo>
                  <a:pt x="2" y="24"/>
                </a:lnTo>
                <a:lnTo>
                  <a:pt x="3" y="24"/>
                </a:lnTo>
                <a:lnTo>
                  <a:pt x="4" y="26"/>
                </a:lnTo>
                <a:lnTo>
                  <a:pt x="4" y="27"/>
                </a:lnTo>
                <a:lnTo>
                  <a:pt x="5" y="28"/>
                </a:lnTo>
                <a:lnTo>
                  <a:pt x="6" y="29"/>
                </a:lnTo>
                <a:lnTo>
                  <a:pt x="7" y="29"/>
                </a:lnTo>
                <a:lnTo>
                  <a:pt x="8" y="30"/>
                </a:lnTo>
                <a:lnTo>
                  <a:pt x="9" y="30"/>
                </a:lnTo>
                <a:lnTo>
                  <a:pt x="10" y="30"/>
                </a:lnTo>
                <a:lnTo>
                  <a:pt x="11" y="30"/>
                </a:lnTo>
                <a:lnTo>
                  <a:pt x="13" y="30"/>
                </a:lnTo>
                <a:lnTo>
                  <a:pt x="14" y="30"/>
                </a:lnTo>
                <a:lnTo>
                  <a:pt x="15" y="30"/>
                </a:lnTo>
                <a:lnTo>
                  <a:pt x="16" y="30"/>
                </a:lnTo>
                <a:lnTo>
                  <a:pt x="17" y="29"/>
                </a:lnTo>
                <a:lnTo>
                  <a:pt x="18" y="28"/>
                </a:lnTo>
                <a:lnTo>
                  <a:pt x="19" y="27"/>
                </a:lnTo>
                <a:lnTo>
                  <a:pt x="19" y="26"/>
                </a:lnTo>
                <a:lnTo>
                  <a:pt x="20" y="24"/>
                </a:lnTo>
                <a:lnTo>
                  <a:pt x="21" y="24"/>
                </a:lnTo>
                <a:lnTo>
                  <a:pt x="21" y="23"/>
                </a:lnTo>
                <a:lnTo>
                  <a:pt x="21" y="22"/>
                </a:lnTo>
                <a:lnTo>
                  <a:pt x="22" y="20"/>
                </a:lnTo>
                <a:lnTo>
                  <a:pt x="24" y="19"/>
                </a:lnTo>
                <a:lnTo>
                  <a:pt x="24" y="18"/>
                </a:lnTo>
                <a:lnTo>
                  <a:pt x="24" y="17"/>
                </a:lnTo>
                <a:lnTo>
                  <a:pt x="24" y="15"/>
                </a:lnTo>
                <a:close/>
              </a:path>
            </a:pathLst>
          </a:custGeom>
          <a:solidFill>
            <a:srgbClr val="008080"/>
          </a:solidFill>
          <a:ln w="0">
            <a:solidFill>
              <a:srgbClr val="000040"/>
            </a:solidFill>
            <a:round/>
            <a:headEnd/>
            <a:tailEnd/>
          </a:ln>
        </p:spPr>
        <p:txBody>
          <a:bodyPr/>
          <a:lstStyle/>
          <a:p>
            <a:endParaRPr lang="ru-RU"/>
          </a:p>
        </p:txBody>
      </p:sp>
      <p:sp>
        <p:nvSpPr>
          <p:cNvPr id="25670" name="Line 270"/>
          <p:cNvSpPr>
            <a:spLocks noChangeShapeType="1"/>
          </p:cNvSpPr>
          <p:nvPr/>
        </p:nvSpPr>
        <p:spPr bwMode="auto">
          <a:xfrm>
            <a:off x="7767638" y="4951413"/>
            <a:ext cx="1587" cy="79375"/>
          </a:xfrm>
          <a:prstGeom prst="line">
            <a:avLst/>
          </a:prstGeom>
          <a:noFill/>
          <a:ln w="6350">
            <a:solidFill>
              <a:srgbClr val="000040"/>
            </a:solidFill>
            <a:round/>
            <a:headEnd/>
            <a:tailEnd/>
          </a:ln>
        </p:spPr>
        <p:txBody>
          <a:bodyPr/>
          <a:lstStyle/>
          <a:p>
            <a:endParaRPr lang="en-US"/>
          </a:p>
        </p:txBody>
      </p:sp>
      <p:sp>
        <p:nvSpPr>
          <p:cNvPr id="25671" name="Line 271"/>
          <p:cNvSpPr>
            <a:spLocks noChangeShapeType="1"/>
          </p:cNvSpPr>
          <p:nvPr/>
        </p:nvSpPr>
        <p:spPr bwMode="auto">
          <a:xfrm>
            <a:off x="7735888" y="4989513"/>
            <a:ext cx="61912" cy="1587"/>
          </a:xfrm>
          <a:prstGeom prst="line">
            <a:avLst/>
          </a:prstGeom>
          <a:noFill/>
          <a:ln w="6350">
            <a:solidFill>
              <a:srgbClr val="000040"/>
            </a:solidFill>
            <a:round/>
            <a:headEnd/>
            <a:tailEnd/>
          </a:ln>
        </p:spPr>
        <p:txBody>
          <a:bodyPr/>
          <a:lstStyle/>
          <a:p>
            <a:endParaRPr lang="en-US"/>
          </a:p>
        </p:txBody>
      </p:sp>
      <p:sp>
        <p:nvSpPr>
          <p:cNvPr id="25672" name="Freeform 272"/>
          <p:cNvSpPr>
            <a:spLocks/>
          </p:cNvSpPr>
          <p:nvPr/>
        </p:nvSpPr>
        <p:spPr bwMode="auto">
          <a:xfrm>
            <a:off x="7248525" y="4254500"/>
            <a:ext cx="325438" cy="341313"/>
          </a:xfrm>
          <a:custGeom>
            <a:avLst/>
            <a:gdLst>
              <a:gd name="T0" fmla="*/ 56 w 615"/>
              <a:gd name="T1" fmla="*/ 195 h 643"/>
              <a:gd name="T2" fmla="*/ 0 w 615"/>
              <a:gd name="T3" fmla="*/ 195 h 643"/>
              <a:gd name="T4" fmla="*/ 307 w 615"/>
              <a:gd name="T5" fmla="*/ 0 h 643"/>
              <a:gd name="T6" fmla="*/ 615 w 615"/>
              <a:gd name="T7" fmla="*/ 195 h 643"/>
              <a:gd name="T8" fmla="*/ 587 w 615"/>
              <a:gd name="T9" fmla="*/ 195 h 643"/>
              <a:gd name="T10" fmla="*/ 559 w 615"/>
              <a:gd name="T11" fmla="*/ 195 h 643"/>
              <a:gd name="T12" fmla="*/ 559 w 615"/>
              <a:gd name="T13" fmla="*/ 614 h 643"/>
              <a:gd name="T14" fmla="*/ 56 w 615"/>
              <a:gd name="T15" fmla="*/ 614 h 643"/>
              <a:gd name="T16" fmla="*/ 56 w 615"/>
              <a:gd name="T17" fmla="*/ 195 h 643"/>
              <a:gd name="T18" fmla="*/ 559 w 615"/>
              <a:gd name="T19" fmla="*/ 195 h 643"/>
              <a:gd name="T20" fmla="*/ 587 w 615"/>
              <a:gd name="T21" fmla="*/ 195 h 643"/>
              <a:gd name="T22" fmla="*/ 587 w 615"/>
              <a:gd name="T23" fmla="*/ 643 h 643"/>
              <a:gd name="T24" fmla="*/ 56 w 615"/>
              <a:gd name="T25" fmla="*/ 643 h 643"/>
              <a:gd name="T26" fmla="*/ 56 w 615"/>
              <a:gd name="T27" fmla="*/ 614 h 643"/>
              <a:gd name="T28" fmla="*/ 56 w 615"/>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673" name="Rectangle 273"/>
          <p:cNvSpPr>
            <a:spLocks noChangeArrowheads="1"/>
          </p:cNvSpPr>
          <p:nvPr/>
        </p:nvSpPr>
        <p:spPr bwMode="auto">
          <a:xfrm>
            <a:off x="7278688" y="4357688"/>
            <a:ext cx="269875" cy="222250"/>
          </a:xfrm>
          <a:prstGeom prst="rect">
            <a:avLst/>
          </a:prstGeom>
          <a:solidFill>
            <a:srgbClr val="FFFF00"/>
          </a:solidFill>
          <a:ln w="0">
            <a:solidFill>
              <a:srgbClr val="000000"/>
            </a:solidFill>
            <a:miter lim="800000"/>
            <a:headEnd/>
            <a:tailEnd/>
          </a:ln>
        </p:spPr>
        <p:txBody>
          <a:bodyPr/>
          <a:lstStyle/>
          <a:p>
            <a:endParaRPr lang="ru-RU"/>
          </a:p>
        </p:txBody>
      </p:sp>
      <p:sp>
        <p:nvSpPr>
          <p:cNvPr id="25674" name="Rectangle 274"/>
          <p:cNvSpPr>
            <a:spLocks noChangeArrowheads="1"/>
          </p:cNvSpPr>
          <p:nvPr/>
        </p:nvSpPr>
        <p:spPr bwMode="auto">
          <a:xfrm>
            <a:off x="7321550" y="4411663"/>
            <a:ext cx="95250" cy="166687"/>
          </a:xfrm>
          <a:prstGeom prst="rect">
            <a:avLst/>
          </a:prstGeom>
          <a:solidFill>
            <a:srgbClr val="800000"/>
          </a:solidFill>
          <a:ln w="0">
            <a:solidFill>
              <a:srgbClr val="000040"/>
            </a:solidFill>
            <a:miter lim="800000"/>
            <a:headEnd/>
            <a:tailEnd/>
          </a:ln>
        </p:spPr>
        <p:txBody>
          <a:bodyPr/>
          <a:lstStyle/>
          <a:p>
            <a:endParaRPr lang="ru-RU"/>
          </a:p>
        </p:txBody>
      </p:sp>
      <p:sp>
        <p:nvSpPr>
          <p:cNvPr id="25675" name="Rectangle 275"/>
          <p:cNvSpPr>
            <a:spLocks noChangeArrowheads="1"/>
          </p:cNvSpPr>
          <p:nvPr/>
        </p:nvSpPr>
        <p:spPr bwMode="auto">
          <a:xfrm>
            <a:off x="7458075" y="4406900"/>
            <a:ext cx="63500" cy="80963"/>
          </a:xfrm>
          <a:prstGeom prst="rect">
            <a:avLst/>
          </a:prstGeom>
          <a:solidFill>
            <a:srgbClr val="80FFFF"/>
          </a:solidFill>
          <a:ln w="0">
            <a:solidFill>
              <a:srgbClr val="000040"/>
            </a:solidFill>
            <a:miter lim="800000"/>
            <a:headEnd/>
            <a:tailEnd/>
          </a:ln>
        </p:spPr>
        <p:txBody>
          <a:bodyPr/>
          <a:lstStyle/>
          <a:p>
            <a:endParaRPr lang="ru-RU"/>
          </a:p>
        </p:txBody>
      </p:sp>
      <p:sp>
        <p:nvSpPr>
          <p:cNvPr id="25676" name="Freeform 276"/>
          <p:cNvSpPr>
            <a:spLocks/>
          </p:cNvSpPr>
          <p:nvPr/>
        </p:nvSpPr>
        <p:spPr bwMode="auto">
          <a:xfrm>
            <a:off x="7391400" y="4487863"/>
            <a:ext cx="12700" cy="15875"/>
          </a:xfrm>
          <a:custGeom>
            <a:avLst/>
            <a:gdLst>
              <a:gd name="T0" fmla="*/ 23 w 23"/>
              <a:gd name="T1" fmla="*/ 13 h 30"/>
              <a:gd name="T2" fmla="*/ 23 w 23"/>
              <a:gd name="T3" fmla="*/ 11 h 30"/>
              <a:gd name="T4" fmla="*/ 21 w 23"/>
              <a:gd name="T5" fmla="*/ 9 h 30"/>
              <a:gd name="T6" fmla="*/ 21 w 23"/>
              <a:gd name="T7" fmla="*/ 7 h 30"/>
              <a:gd name="T8" fmla="*/ 19 w 23"/>
              <a:gd name="T9" fmla="*/ 4 h 30"/>
              <a:gd name="T10" fmla="*/ 18 w 23"/>
              <a:gd name="T11" fmla="*/ 2 h 30"/>
              <a:gd name="T12" fmla="*/ 16 w 23"/>
              <a:gd name="T13" fmla="*/ 1 h 30"/>
              <a:gd name="T14" fmla="*/ 14 w 23"/>
              <a:gd name="T15" fmla="*/ 0 h 30"/>
              <a:gd name="T16" fmla="*/ 12 w 23"/>
              <a:gd name="T17" fmla="*/ 0 h 30"/>
              <a:gd name="T18" fmla="*/ 10 w 23"/>
              <a:gd name="T19" fmla="*/ 0 h 30"/>
              <a:gd name="T20" fmla="*/ 9 w 23"/>
              <a:gd name="T21" fmla="*/ 0 h 30"/>
              <a:gd name="T22" fmla="*/ 7 w 23"/>
              <a:gd name="T23" fmla="*/ 1 h 30"/>
              <a:gd name="T24" fmla="*/ 4 w 23"/>
              <a:gd name="T25" fmla="*/ 2 h 30"/>
              <a:gd name="T26" fmla="*/ 3 w 23"/>
              <a:gd name="T27" fmla="*/ 4 h 30"/>
              <a:gd name="T28" fmla="*/ 1 w 23"/>
              <a:gd name="T29" fmla="*/ 7 h 30"/>
              <a:gd name="T30" fmla="*/ 1 w 23"/>
              <a:gd name="T31" fmla="*/ 9 h 30"/>
              <a:gd name="T32" fmla="*/ 0 w 23"/>
              <a:gd name="T33" fmla="*/ 11 h 30"/>
              <a:gd name="T34" fmla="*/ 0 w 23"/>
              <a:gd name="T35" fmla="*/ 13 h 30"/>
              <a:gd name="T36" fmla="*/ 0 w 23"/>
              <a:gd name="T37" fmla="*/ 17 h 30"/>
              <a:gd name="T38" fmla="*/ 0 w 23"/>
              <a:gd name="T39" fmla="*/ 19 h 30"/>
              <a:gd name="T40" fmla="*/ 1 w 23"/>
              <a:gd name="T41" fmla="*/ 22 h 30"/>
              <a:gd name="T42" fmla="*/ 1 w 23"/>
              <a:gd name="T43" fmla="*/ 24 h 30"/>
              <a:gd name="T44" fmla="*/ 3 w 23"/>
              <a:gd name="T45" fmla="*/ 25 h 30"/>
              <a:gd name="T46" fmla="*/ 4 w 23"/>
              <a:gd name="T47" fmla="*/ 27 h 30"/>
              <a:gd name="T48" fmla="*/ 7 w 23"/>
              <a:gd name="T49" fmla="*/ 29 h 30"/>
              <a:gd name="T50" fmla="*/ 9 w 23"/>
              <a:gd name="T51" fmla="*/ 30 h 30"/>
              <a:gd name="T52" fmla="*/ 10 w 23"/>
              <a:gd name="T53" fmla="*/ 30 h 30"/>
              <a:gd name="T54" fmla="*/ 12 w 23"/>
              <a:gd name="T55" fmla="*/ 30 h 30"/>
              <a:gd name="T56" fmla="*/ 14 w 23"/>
              <a:gd name="T57" fmla="*/ 30 h 30"/>
              <a:gd name="T58" fmla="*/ 16 w 23"/>
              <a:gd name="T59" fmla="*/ 29 h 30"/>
              <a:gd name="T60" fmla="*/ 18 w 23"/>
              <a:gd name="T61" fmla="*/ 27 h 30"/>
              <a:gd name="T62" fmla="*/ 19 w 23"/>
              <a:gd name="T63" fmla="*/ 25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4"/>
                </a:lnTo>
                <a:lnTo>
                  <a:pt x="19" y="3"/>
                </a:lnTo>
                <a:lnTo>
                  <a:pt x="18" y="2"/>
                </a:lnTo>
                <a:lnTo>
                  <a:pt x="16" y="1"/>
                </a:lnTo>
                <a:lnTo>
                  <a:pt x="15" y="0"/>
                </a:lnTo>
                <a:lnTo>
                  <a:pt x="14" y="0"/>
                </a:lnTo>
                <a:lnTo>
                  <a:pt x="13" y="0"/>
                </a:lnTo>
                <a:lnTo>
                  <a:pt x="12" y="0"/>
                </a:lnTo>
                <a:lnTo>
                  <a:pt x="11" y="0"/>
                </a:lnTo>
                <a:lnTo>
                  <a:pt x="10" y="0"/>
                </a:lnTo>
                <a:lnTo>
                  <a:pt x="9" y="0"/>
                </a:lnTo>
                <a:lnTo>
                  <a:pt x="8" y="0"/>
                </a:lnTo>
                <a:lnTo>
                  <a:pt x="7" y="1"/>
                </a:lnTo>
                <a:lnTo>
                  <a:pt x="5"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4" y="27"/>
                </a:lnTo>
                <a:lnTo>
                  <a:pt x="5" y="29"/>
                </a:lnTo>
                <a:lnTo>
                  <a:pt x="7" y="29"/>
                </a:lnTo>
                <a:lnTo>
                  <a:pt x="8" y="30"/>
                </a:lnTo>
                <a:lnTo>
                  <a:pt x="9" y="30"/>
                </a:lnTo>
                <a:lnTo>
                  <a:pt x="10" y="30"/>
                </a:lnTo>
                <a:lnTo>
                  <a:pt x="11" y="30"/>
                </a:lnTo>
                <a:lnTo>
                  <a:pt x="12" y="30"/>
                </a:lnTo>
                <a:lnTo>
                  <a:pt x="13" y="30"/>
                </a:lnTo>
                <a:lnTo>
                  <a:pt x="14" y="30"/>
                </a:lnTo>
                <a:lnTo>
                  <a:pt x="15" y="30"/>
                </a:lnTo>
                <a:lnTo>
                  <a:pt x="16" y="29"/>
                </a:lnTo>
                <a:lnTo>
                  <a:pt x="18" y="27"/>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677" name="Line 277"/>
          <p:cNvSpPr>
            <a:spLocks noChangeShapeType="1"/>
          </p:cNvSpPr>
          <p:nvPr/>
        </p:nvSpPr>
        <p:spPr bwMode="auto">
          <a:xfrm>
            <a:off x="7488238" y="4408488"/>
            <a:ext cx="1587" cy="79375"/>
          </a:xfrm>
          <a:prstGeom prst="line">
            <a:avLst/>
          </a:prstGeom>
          <a:noFill/>
          <a:ln w="6350">
            <a:solidFill>
              <a:srgbClr val="000040"/>
            </a:solidFill>
            <a:round/>
            <a:headEnd/>
            <a:tailEnd/>
          </a:ln>
        </p:spPr>
        <p:txBody>
          <a:bodyPr/>
          <a:lstStyle/>
          <a:p>
            <a:endParaRPr lang="en-US"/>
          </a:p>
        </p:txBody>
      </p:sp>
      <p:sp>
        <p:nvSpPr>
          <p:cNvPr id="25678" name="Line 278"/>
          <p:cNvSpPr>
            <a:spLocks noChangeShapeType="1"/>
          </p:cNvSpPr>
          <p:nvPr/>
        </p:nvSpPr>
        <p:spPr bwMode="auto">
          <a:xfrm>
            <a:off x="7458075" y="4445000"/>
            <a:ext cx="61913" cy="1588"/>
          </a:xfrm>
          <a:prstGeom prst="line">
            <a:avLst/>
          </a:prstGeom>
          <a:noFill/>
          <a:ln w="6350">
            <a:solidFill>
              <a:srgbClr val="000040"/>
            </a:solidFill>
            <a:round/>
            <a:headEnd/>
            <a:tailEnd/>
          </a:ln>
        </p:spPr>
        <p:txBody>
          <a:bodyPr/>
          <a:lstStyle/>
          <a:p>
            <a:endParaRPr lang="en-US"/>
          </a:p>
        </p:txBody>
      </p:sp>
      <p:sp>
        <p:nvSpPr>
          <p:cNvPr id="25679" name="Freeform 279"/>
          <p:cNvSpPr>
            <a:spLocks/>
          </p:cNvSpPr>
          <p:nvPr/>
        </p:nvSpPr>
        <p:spPr bwMode="auto">
          <a:xfrm>
            <a:off x="7388225" y="3736975"/>
            <a:ext cx="325438" cy="339725"/>
          </a:xfrm>
          <a:custGeom>
            <a:avLst/>
            <a:gdLst>
              <a:gd name="T0" fmla="*/ 55 w 614"/>
              <a:gd name="T1" fmla="*/ 195 h 643"/>
              <a:gd name="T2" fmla="*/ 0 w 614"/>
              <a:gd name="T3" fmla="*/ 195 h 643"/>
              <a:gd name="T4" fmla="*/ 307 w 614"/>
              <a:gd name="T5" fmla="*/ 0 h 643"/>
              <a:gd name="T6" fmla="*/ 614 w 614"/>
              <a:gd name="T7" fmla="*/ 195 h 643"/>
              <a:gd name="T8" fmla="*/ 586 w 614"/>
              <a:gd name="T9" fmla="*/ 195 h 643"/>
              <a:gd name="T10" fmla="*/ 558 w 614"/>
              <a:gd name="T11" fmla="*/ 195 h 643"/>
              <a:gd name="T12" fmla="*/ 558 w 614"/>
              <a:gd name="T13" fmla="*/ 615 h 643"/>
              <a:gd name="T14" fmla="*/ 55 w 614"/>
              <a:gd name="T15" fmla="*/ 615 h 643"/>
              <a:gd name="T16" fmla="*/ 55 w 614"/>
              <a:gd name="T17" fmla="*/ 195 h 643"/>
              <a:gd name="T18" fmla="*/ 558 w 614"/>
              <a:gd name="T19" fmla="*/ 195 h 643"/>
              <a:gd name="T20" fmla="*/ 586 w 614"/>
              <a:gd name="T21" fmla="*/ 195 h 643"/>
              <a:gd name="T22" fmla="*/ 586 w 614"/>
              <a:gd name="T23" fmla="*/ 643 h 643"/>
              <a:gd name="T24" fmla="*/ 55 w 614"/>
              <a:gd name="T25" fmla="*/ 643 h 643"/>
              <a:gd name="T26" fmla="*/ 55 w 614"/>
              <a:gd name="T27" fmla="*/ 615 h 643"/>
              <a:gd name="T28" fmla="*/ 55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5" y="195"/>
                </a:moveTo>
                <a:lnTo>
                  <a:pt x="0" y="195"/>
                </a:lnTo>
                <a:lnTo>
                  <a:pt x="307" y="0"/>
                </a:lnTo>
                <a:lnTo>
                  <a:pt x="614" y="195"/>
                </a:lnTo>
                <a:lnTo>
                  <a:pt x="586" y="195"/>
                </a:lnTo>
                <a:lnTo>
                  <a:pt x="558" y="195"/>
                </a:lnTo>
                <a:lnTo>
                  <a:pt x="558" y="615"/>
                </a:lnTo>
                <a:lnTo>
                  <a:pt x="55" y="615"/>
                </a:lnTo>
                <a:lnTo>
                  <a:pt x="55" y="195"/>
                </a:lnTo>
                <a:lnTo>
                  <a:pt x="558" y="195"/>
                </a:lnTo>
                <a:lnTo>
                  <a:pt x="586" y="195"/>
                </a:lnTo>
                <a:lnTo>
                  <a:pt x="586" y="643"/>
                </a:lnTo>
                <a:lnTo>
                  <a:pt x="55" y="643"/>
                </a:lnTo>
                <a:lnTo>
                  <a:pt x="55" y="615"/>
                </a:lnTo>
                <a:lnTo>
                  <a:pt x="55" y="195"/>
                </a:lnTo>
                <a:close/>
              </a:path>
            </a:pathLst>
          </a:custGeom>
          <a:solidFill>
            <a:srgbClr val="008080"/>
          </a:solidFill>
          <a:ln w="0">
            <a:solidFill>
              <a:srgbClr val="000080"/>
            </a:solidFill>
            <a:round/>
            <a:headEnd/>
            <a:tailEnd/>
          </a:ln>
        </p:spPr>
        <p:txBody>
          <a:bodyPr/>
          <a:lstStyle/>
          <a:p>
            <a:endParaRPr lang="ru-RU"/>
          </a:p>
        </p:txBody>
      </p:sp>
      <p:sp>
        <p:nvSpPr>
          <p:cNvPr id="25680" name="Rectangle 280"/>
          <p:cNvSpPr>
            <a:spLocks noChangeArrowheads="1"/>
          </p:cNvSpPr>
          <p:nvPr/>
        </p:nvSpPr>
        <p:spPr bwMode="auto">
          <a:xfrm>
            <a:off x="7418388" y="3840163"/>
            <a:ext cx="268287" cy="220662"/>
          </a:xfrm>
          <a:prstGeom prst="rect">
            <a:avLst/>
          </a:prstGeom>
          <a:solidFill>
            <a:srgbClr val="FFFF00"/>
          </a:solidFill>
          <a:ln w="0">
            <a:solidFill>
              <a:srgbClr val="000000"/>
            </a:solidFill>
            <a:miter lim="800000"/>
            <a:headEnd/>
            <a:tailEnd/>
          </a:ln>
        </p:spPr>
        <p:txBody>
          <a:bodyPr/>
          <a:lstStyle/>
          <a:p>
            <a:endParaRPr lang="ru-RU"/>
          </a:p>
        </p:txBody>
      </p:sp>
      <p:sp>
        <p:nvSpPr>
          <p:cNvPr id="25681" name="Rectangle 281"/>
          <p:cNvSpPr>
            <a:spLocks noChangeArrowheads="1"/>
          </p:cNvSpPr>
          <p:nvPr/>
        </p:nvSpPr>
        <p:spPr bwMode="auto">
          <a:xfrm>
            <a:off x="7461250" y="3892550"/>
            <a:ext cx="93663" cy="168275"/>
          </a:xfrm>
          <a:prstGeom prst="rect">
            <a:avLst/>
          </a:prstGeom>
          <a:solidFill>
            <a:srgbClr val="800000"/>
          </a:solidFill>
          <a:ln w="0">
            <a:solidFill>
              <a:srgbClr val="000040"/>
            </a:solidFill>
            <a:miter lim="800000"/>
            <a:headEnd/>
            <a:tailEnd/>
          </a:ln>
        </p:spPr>
        <p:txBody>
          <a:bodyPr/>
          <a:lstStyle/>
          <a:p>
            <a:endParaRPr lang="ru-RU"/>
          </a:p>
        </p:txBody>
      </p:sp>
      <p:sp>
        <p:nvSpPr>
          <p:cNvPr id="25682" name="Rectangle 282"/>
          <p:cNvSpPr>
            <a:spLocks noChangeArrowheads="1"/>
          </p:cNvSpPr>
          <p:nvPr/>
        </p:nvSpPr>
        <p:spPr bwMode="auto">
          <a:xfrm>
            <a:off x="7596188" y="3889375"/>
            <a:ext cx="65087" cy="79375"/>
          </a:xfrm>
          <a:prstGeom prst="rect">
            <a:avLst/>
          </a:prstGeom>
          <a:solidFill>
            <a:srgbClr val="80FFFF"/>
          </a:solidFill>
          <a:ln w="0">
            <a:solidFill>
              <a:srgbClr val="000040"/>
            </a:solidFill>
            <a:miter lim="800000"/>
            <a:headEnd/>
            <a:tailEnd/>
          </a:ln>
        </p:spPr>
        <p:txBody>
          <a:bodyPr/>
          <a:lstStyle/>
          <a:p>
            <a:endParaRPr lang="ru-RU"/>
          </a:p>
        </p:txBody>
      </p:sp>
      <p:sp>
        <p:nvSpPr>
          <p:cNvPr id="25683" name="Freeform 283"/>
          <p:cNvSpPr>
            <a:spLocks/>
          </p:cNvSpPr>
          <p:nvPr/>
        </p:nvSpPr>
        <p:spPr bwMode="auto">
          <a:xfrm>
            <a:off x="7531100" y="3970338"/>
            <a:ext cx="11113" cy="15875"/>
          </a:xfrm>
          <a:custGeom>
            <a:avLst/>
            <a:gdLst>
              <a:gd name="T0" fmla="*/ 23 w 23"/>
              <a:gd name="T1" fmla="*/ 13 h 30"/>
              <a:gd name="T2" fmla="*/ 23 w 23"/>
              <a:gd name="T3" fmla="*/ 11 h 30"/>
              <a:gd name="T4" fmla="*/ 21 w 23"/>
              <a:gd name="T5" fmla="*/ 9 h 30"/>
              <a:gd name="T6" fmla="*/ 21 w 23"/>
              <a:gd name="T7" fmla="*/ 7 h 30"/>
              <a:gd name="T8" fmla="*/ 19 w 23"/>
              <a:gd name="T9" fmla="*/ 5 h 30"/>
              <a:gd name="T10" fmla="*/ 18 w 23"/>
              <a:gd name="T11" fmla="*/ 2 h 30"/>
              <a:gd name="T12" fmla="*/ 17 w 23"/>
              <a:gd name="T13" fmla="*/ 1 h 30"/>
              <a:gd name="T14" fmla="*/ 15 w 23"/>
              <a:gd name="T15" fmla="*/ 0 h 30"/>
              <a:gd name="T16" fmla="*/ 12 w 23"/>
              <a:gd name="T17" fmla="*/ 0 h 30"/>
              <a:gd name="T18" fmla="*/ 10 w 23"/>
              <a:gd name="T19" fmla="*/ 0 h 30"/>
              <a:gd name="T20" fmla="*/ 9 w 23"/>
              <a:gd name="T21" fmla="*/ 0 h 30"/>
              <a:gd name="T22" fmla="*/ 7 w 23"/>
              <a:gd name="T23" fmla="*/ 1 h 30"/>
              <a:gd name="T24" fmla="*/ 5 w 23"/>
              <a:gd name="T25" fmla="*/ 2 h 30"/>
              <a:gd name="T26" fmla="*/ 4 w 23"/>
              <a:gd name="T27" fmla="*/ 5 h 30"/>
              <a:gd name="T28" fmla="*/ 1 w 23"/>
              <a:gd name="T29" fmla="*/ 7 h 30"/>
              <a:gd name="T30" fmla="*/ 1 w 23"/>
              <a:gd name="T31" fmla="*/ 9 h 30"/>
              <a:gd name="T32" fmla="*/ 0 w 23"/>
              <a:gd name="T33" fmla="*/ 11 h 30"/>
              <a:gd name="T34" fmla="*/ 0 w 23"/>
              <a:gd name="T35" fmla="*/ 13 h 30"/>
              <a:gd name="T36" fmla="*/ 0 w 23"/>
              <a:gd name="T37" fmla="*/ 17 h 30"/>
              <a:gd name="T38" fmla="*/ 0 w 23"/>
              <a:gd name="T39" fmla="*/ 19 h 30"/>
              <a:gd name="T40" fmla="*/ 1 w 23"/>
              <a:gd name="T41" fmla="*/ 22 h 30"/>
              <a:gd name="T42" fmla="*/ 1 w 23"/>
              <a:gd name="T43" fmla="*/ 24 h 30"/>
              <a:gd name="T44" fmla="*/ 4 w 23"/>
              <a:gd name="T45" fmla="*/ 25 h 30"/>
              <a:gd name="T46" fmla="*/ 5 w 23"/>
              <a:gd name="T47" fmla="*/ 28 h 30"/>
              <a:gd name="T48" fmla="*/ 7 w 23"/>
              <a:gd name="T49" fmla="*/ 29 h 30"/>
              <a:gd name="T50" fmla="*/ 9 w 23"/>
              <a:gd name="T51" fmla="*/ 30 h 30"/>
              <a:gd name="T52" fmla="*/ 10 w 23"/>
              <a:gd name="T53" fmla="*/ 30 h 30"/>
              <a:gd name="T54" fmla="*/ 12 w 23"/>
              <a:gd name="T55" fmla="*/ 30 h 30"/>
              <a:gd name="T56" fmla="*/ 15 w 23"/>
              <a:gd name="T57" fmla="*/ 30 h 30"/>
              <a:gd name="T58" fmla="*/ 17 w 23"/>
              <a:gd name="T59" fmla="*/ 29 h 30"/>
              <a:gd name="T60" fmla="*/ 18 w 23"/>
              <a:gd name="T61" fmla="*/ 28 h 30"/>
              <a:gd name="T62" fmla="*/ 19 w 23"/>
              <a:gd name="T63" fmla="*/ 25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5"/>
                </a:lnTo>
                <a:lnTo>
                  <a:pt x="19" y="3"/>
                </a:lnTo>
                <a:lnTo>
                  <a:pt x="18" y="2"/>
                </a:lnTo>
                <a:lnTo>
                  <a:pt x="17" y="1"/>
                </a:lnTo>
                <a:lnTo>
                  <a:pt x="16" y="0"/>
                </a:lnTo>
                <a:lnTo>
                  <a:pt x="15" y="0"/>
                </a:lnTo>
                <a:lnTo>
                  <a:pt x="13" y="0"/>
                </a:lnTo>
                <a:lnTo>
                  <a:pt x="12" y="0"/>
                </a:lnTo>
                <a:lnTo>
                  <a:pt x="11" y="0"/>
                </a:lnTo>
                <a:lnTo>
                  <a:pt x="10" y="0"/>
                </a:lnTo>
                <a:lnTo>
                  <a:pt x="9" y="0"/>
                </a:lnTo>
                <a:lnTo>
                  <a:pt x="8" y="0"/>
                </a:lnTo>
                <a:lnTo>
                  <a:pt x="7" y="1"/>
                </a:lnTo>
                <a:lnTo>
                  <a:pt x="6" y="1"/>
                </a:lnTo>
                <a:lnTo>
                  <a:pt x="5" y="2"/>
                </a:lnTo>
                <a:lnTo>
                  <a:pt x="4" y="3"/>
                </a:lnTo>
                <a:lnTo>
                  <a:pt x="4" y="5"/>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4" y="25"/>
                </a:lnTo>
                <a:lnTo>
                  <a:pt x="4" y="26"/>
                </a:lnTo>
                <a:lnTo>
                  <a:pt x="5" y="28"/>
                </a:lnTo>
                <a:lnTo>
                  <a:pt x="6" y="29"/>
                </a:lnTo>
                <a:lnTo>
                  <a:pt x="7" y="29"/>
                </a:lnTo>
                <a:lnTo>
                  <a:pt x="8" y="30"/>
                </a:lnTo>
                <a:lnTo>
                  <a:pt x="9" y="30"/>
                </a:lnTo>
                <a:lnTo>
                  <a:pt x="10" y="30"/>
                </a:lnTo>
                <a:lnTo>
                  <a:pt x="11" y="30"/>
                </a:lnTo>
                <a:lnTo>
                  <a:pt x="12" y="30"/>
                </a:lnTo>
                <a:lnTo>
                  <a:pt x="13" y="30"/>
                </a:lnTo>
                <a:lnTo>
                  <a:pt x="15" y="30"/>
                </a:lnTo>
                <a:lnTo>
                  <a:pt x="16" y="30"/>
                </a:lnTo>
                <a:lnTo>
                  <a:pt x="17" y="29"/>
                </a:lnTo>
                <a:lnTo>
                  <a:pt x="18" y="28"/>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684" name="Line 284"/>
          <p:cNvSpPr>
            <a:spLocks noChangeShapeType="1"/>
          </p:cNvSpPr>
          <p:nvPr/>
        </p:nvSpPr>
        <p:spPr bwMode="auto">
          <a:xfrm>
            <a:off x="7627938" y="3889375"/>
            <a:ext cx="1587" cy="79375"/>
          </a:xfrm>
          <a:prstGeom prst="line">
            <a:avLst/>
          </a:prstGeom>
          <a:noFill/>
          <a:ln w="6350">
            <a:solidFill>
              <a:srgbClr val="000040"/>
            </a:solidFill>
            <a:round/>
            <a:headEnd/>
            <a:tailEnd/>
          </a:ln>
        </p:spPr>
        <p:txBody>
          <a:bodyPr/>
          <a:lstStyle/>
          <a:p>
            <a:endParaRPr lang="en-US"/>
          </a:p>
        </p:txBody>
      </p:sp>
      <p:sp>
        <p:nvSpPr>
          <p:cNvPr id="25685" name="Line 285"/>
          <p:cNvSpPr>
            <a:spLocks noChangeShapeType="1"/>
          </p:cNvSpPr>
          <p:nvPr/>
        </p:nvSpPr>
        <p:spPr bwMode="auto">
          <a:xfrm>
            <a:off x="7596188" y="3927475"/>
            <a:ext cx="63500" cy="1588"/>
          </a:xfrm>
          <a:prstGeom prst="line">
            <a:avLst/>
          </a:prstGeom>
          <a:noFill/>
          <a:ln w="6350">
            <a:solidFill>
              <a:srgbClr val="000040"/>
            </a:solidFill>
            <a:round/>
            <a:headEnd/>
            <a:tailEnd/>
          </a:ln>
        </p:spPr>
        <p:txBody>
          <a:bodyPr/>
          <a:lstStyle/>
          <a:p>
            <a:endParaRPr lang="en-US"/>
          </a:p>
        </p:txBody>
      </p:sp>
      <p:sp>
        <p:nvSpPr>
          <p:cNvPr id="25686" name="Freeform 286"/>
          <p:cNvSpPr>
            <a:spLocks/>
          </p:cNvSpPr>
          <p:nvPr/>
        </p:nvSpPr>
        <p:spPr bwMode="auto">
          <a:xfrm>
            <a:off x="7515225" y="3181350"/>
            <a:ext cx="323850" cy="339725"/>
          </a:xfrm>
          <a:custGeom>
            <a:avLst/>
            <a:gdLst>
              <a:gd name="T0" fmla="*/ 56 w 614"/>
              <a:gd name="T1" fmla="*/ 195 h 643"/>
              <a:gd name="T2" fmla="*/ 0 w 614"/>
              <a:gd name="T3" fmla="*/ 195 h 643"/>
              <a:gd name="T4" fmla="*/ 307 w 614"/>
              <a:gd name="T5" fmla="*/ 0 h 643"/>
              <a:gd name="T6" fmla="*/ 614 w 614"/>
              <a:gd name="T7" fmla="*/ 195 h 643"/>
              <a:gd name="T8" fmla="*/ 587 w 614"/>
              <a:gd name="T9" fmla="*/ 195 h 643"/>
              <a:gd name="T10" fmla="*/ 558 w 614"/>
              <a:gd name="T11" fmla="*/ 195 h 643"/>
              <a:gd name="T12" fmla="*/ 558 w 614"/>
              <a:gd name="T13" fmla="*/ 614 h 643"/>
              <a:gd name="T14" fmla="*/ 56 w 614"/>
              <a:gd name="T15" fmla="*/ 614 h 643"/>
              <a:gd name="T16" fmla="*/ 56 w 614"/>
              <a:gd name="T17" fmla="*/ 195 h 643"/>
              <a:gd name="T18" fmla="*/ 558 w 614"/>
              <a:gd name="T19" fmla="*/ 195 h 643"/>
              <a:gd name="T20" fmla="*/ 587 w 614"/>
              <a:gd name="T21" fmla="*/ 195 h 643"/>
              <a:gd name="T22" fmla="*/ 587 w 614"/>
              <a:gd name="T23" fmla="*/ 643 h 643"/>
              <a:gd name="T24" fmla="*/ 56 w 614"/>
              <a:gd name="T25" fmla="*/ 643 h 643"/>
              <a:gd name="T26" fmla="*/ 56 w 614"/>
              <a:gd name="T27" fmla="*/ 614 h 643"/>
              <a:gd name="T28" fmla="*/ 56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687" name="Rectangle 287"/>
          <p:cNvSpPr>
            <a:spLocks noChangeArrowheads="1"/>
          </p:cNvSpPr>
          <p:nvPr/>
        </p:nvSpPr>
        <p:spPr bwMode="auto">
          <a:xfrm>
            <a:off x="7545388" y="3284538"/>
            <a:ext cx="268287" cy="220662"/>
          </a:xfrm>
          <a:prstGeom prst="rect">
            <a:avLst/>
          </a:prstGeom>
          <a:solidFill>
            <a:srgbClr val="FFFF00"/>
          </a:solidFill>
          <a:ln w="0">
            <a:solidFill>
              <a:srgbClr val="000000"/>
            </a:solidFill>
            <a:miter lim="800000"/>
            <a:headEnd/>
            <a:tailEnd/>
          </a:ln>
        </p:spPr>
        <p:txBody>
          <a:bodyPr/>
          <a:lstStyle/>
          <a:p>
            <a:endParaRPr lang="ru-RU"/>
          </a:p>
        </p:txBody>
      </p:sp>
      <p:sp>
        <p:nvSpPr>
          <p:cNvPr id="25688" name="Rectangle 288"/>
          <p:cNvSpPr>
            <a:spLocks noChangeArrowheads="1"/>
          </p:cNvSpPr>
          <p:nvPr/>
        </p:nvSpPr>
        <p:spPr bwMode="auto">
          <a:xfrm>
            <a:off x="7588250" y="3336925"/>
            <a:ext cx="93663" cy="168275"/>
          </a:xfrm>
          <a:prstGeom prst="rect">
            <a:avLst/>
          </a:prstGeom>
          <a:solidFill>
            <a:srgbClr val="800000"/>
          </a:solidFill>
          <a:ln w="0">
            <a:solidFill>
              <a:srgbClr val="000040"/>
            </a:solidFill>
            <a:miter lim="800000"/>
            <a:headEnd/>
            <a:tailEnd/>
          </a:ln>
        </p:spPr>
        <p:txBody>
          <a:bodyPr/>
          <a:lstStyle/>
          <a:p>
            <a:endParaRPr lang="ru-RU"/>
          </a:p>
        </p:txBody>
      </p:sp>
      <p:sp>
        <p:nvSpPr>
          <p:cNvPr id="25689" name="Rectangle 289"/>
          <p:cNvSpPr>
            <a:spLocks noChangeArrowheads="1"/>
          </p:cNvSpPr>
          <p:nvPr/>
        </p:nvSpPr>
        <p:spPr bwMode="auto">
          <a:xfrm>
            <a:off x="7723188" y="3333750"/>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690" name="Freeform 290"/>
          <p:cNvSpPr>
            <a:spLocks/>
          </p:cNvSpPr>
          <p:nvPr/>
        </p:nvSpPr>
        <p:spPr bwMode="auto">
          <a:xfrm>
            <a:off x="7656513" y="3414713"/>
            <a:ext cx="12700" cy="15875"/>
          </a:xfrm>
          <a:custGeom>
            <a:avLst/>
            <a:gdLst>
              <a:gd name="T0" fmla="*/ 23 w 23"/>
              <a:gd name="T1" fmla="*/ 13 h 29"/>
              <a:gd name="T2" fmla="*/ 23 w 23"/>
              <a:gd name="T3" fmla="*/ 11 h 29"/>
              <a:gd name="T4" fmla="*/ 21 w 23"/>
              <a:gd name="T5" fmla="*/ 9 h 29"/>
              <a:gd name="T6" fmla="*/ 21 w 23"/>
              <a:gd name="T7" fmla="*/ 6 h 29"/>
              <a:gd name="T8" fmla="*/ 19 w 23"/>
              <a:gd name="T9" fmla="*/ 4 h 29"/>
              <a:gd name="T10" fmla="*/ 18 w 23"/>
              <a:gd name="T11" fmla="*/ 2 h 29"/>
              <a:gd name="T12" fmla="*/ 17 w 23"/>
              <a:gd name="T13" fmla="*/ 1 h 29"/>
              <a:gd name="T14" fmla="*/ 15 w 23"/>
              <a:gd name="T15" fmla="*/ 0 h 29"/>
              <a:gd name="T16" fmla="*/ 12 w 23"/>
              <a:gd name="T17" fmla="*/ 0 h 29"/>
              <a:gd name="T18" fmla="*/ 10 w 23"/>
              <a:gd name="T19" fmla="*/ 0 h 29"/>
              <a:gd name="T20" fmla="*/ 9 w 23"/>
              <a:gd name="T21" fmla="*/ 0 h 29"/>
              <a:gd name="T22" fmla="*/ 7 w 23"/>
              <a:gd name="T23" fmla="*/ 1 h 29"/>
              <a:gd name="T24" fmla="*/ 5 w 23"/>
              <a:gd name="T25" fmla="*/ 2 h 29"/>
              <a:gd name="T26" fmla="*/ 4 w 23"/>
              <a:gd name="T27" fmla="*/ 4 h 29"/>
              <a:gd name="T28" fmla="*/ 1 w 23"/>
              <a:gd name="T29" fmla="*/ 6 h 29"/>
              <a:gd name="T30" fmla="*/ 1 w 23"/>
              <a:gd name="T31" fmla="*/ 9 h 29"/>
              <a:gd name="T32" fmla="*/ 0 w 23"/>
              <a:gd name="T33" fmla="*/ 11 h 29"/>
              <a:gd name="T34" fmla="*/ 0 w 23"/>
              <a:gd name="T35" fmla="*/ 13 h 29"/>
              <a:gd name="T36" fmla="*/ 0 w 23"/>
              <a:gd name="T37" fmla="*/ 16 h 29"/>
              <a:gd name="T38" fmla="*/ 0 w 23"/>
              <a:gd name="T39" fmla="*/ 19 h 29"/>
              <a:gd name="T40" fmla="*/ 1 w 23"/>
              <a:gd name="T41" fmla="*/ 22 h 29"/>
              <a:gd name="T42" fmla="*/ 1 w 23"/>
              <a:gd name="T43" fmla="*/ 24 h 29"/>
              <a:gd name="T44" fmla="*/ 4 w 23"/>
              <a:gd name="T45" fmla="*/ 25 h 29"/>
              <a:gd name="T46" fmla="*/ 5 w 23"/>
              <a:gd name="T47" fmla="*/ 27 h 29"/>
              <a:gd name="T48" fmla="*/ 7 w 23"/>
              <a:gd name="T49" fmla="*/ 28 h 29"/>
              <a:gd name="T50" fmla="*/ 9 w 23"/>
              <a:gd name="T51" fmla="*/ 29 h 29"/>
              <a:gd name="T52" fmla="*/ 10 w 23"/>
              <a:gd name="T53" fmla="*/ 29 h 29"/>
              <a:gd name="T54" fmla="*/ 12 w 23"/>
              <a:gd name="T55" fmla="*/ 29 h 29"/>
              <a:gd name="T56" fmla="*/ 15 w 23"/>
              <a:gd name="T57" fmla="*/ 29 h 29"/>
              <a:gd name="T58" fmla="*/ 17 w 23"/>
              <a:gd name="T59" fmla="*/ 28 h 29"/>
              <a:gd name="T60" fmla="*/ 18 w 23"/>
              <a:gd name="T61" fmla="*/ 27 h 29"/>
              <a:gd name="T62" fmla="*/ 19 w 23"/>
              <a:gd name="T63" fmla="*/ 25 h 29"/>
              <a:gd name="T64" fmla="*/ 21 w 23"/>
              <a:gd name="T65" fmla="*/ 24 h 29"/>
              <a:gd name="T66" fmla="*/ 21 w 23"/>
              <a:gd name="T67" fmla="*/ 22 h 29"/>
              <a:gd name="T68" fmla="*/ 23 w 23"/>
              <a:gd name="T69" fmla="*/ 19 h 29"/>
              <a:gd name="T70" fmla="*/ 23 w 23"/>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9"/>
                </a:lnTo>
                <a:lnTo>
                  <a:pt x="21" y="8"/>
                </a:lnTo>
                <a:lnTo>
                  <a:pt x="21" y="6"/>
                </a:lnTo>
                <a:lnTo>
                  <a:pt x="20" y="5"/>
                </a:lnTo>
                <a:lnTo>
                  <a:pt x="19" y="4"/>
                </a:lnTo>
                <a:lnTo>
                  <a:pt x="19" y="3"/>
                </a:lnTo>
                <a:lnTo>
                  <a:pt x="18" y="2"/>
                </a:lnTo>
                <a:lnTo>
                  <a:pt x="17" y="1"/>
                </a:lnTo>
                <a:lnTo>
                  <a:pt x="16" y="0"/>
                </a:lnTo>
                <a:lnTo>
                  <a:pt x="15" y="0"/>
                </a:lnTo>
                <a:lnTo>
                  <a:pt x="14" y="0"/>
                </a:lnTo>
                <a:lnTo>
                  <a:pt x="12" y="0"/>
                </a:lnTo>
                <a:lnTo>
                  <a:pt x="11" y="0"/>
                </a:lnTo>
                <a:lnTo>
                  <a:pt x="10" y="0"/>
                </a:lnTo>
                <a:lnTo>
                  <a:pt x="9" y="0"/>
                </a:lnTo>
                <a:lnTo>
                  <a:pt x="8" y="0"/>
                </a:lnTo>
                <a:lnTo>
                  <a:pt x="7" y="1"/>
                </a:lnTo>
                <a:lnTo>
                  <a:pt x="6" y="1"/>
                </a:lnTo>
                <a:lnTo>
                  <a:pt x="5" y="2"/>
                </a:lnTo>
                <a:lnTo>
                  <a:pt x="4" y="3"/>
                </a:lnTo>
                <a:lnTo>
                  <a:pt x="4" y="4"/>
                </a:lnTo>
                <a:lnTo>
                  <a:pt x="3" y="5"/>
                </a:lnTo>
                <a:lnTo>
                  <a:pt x="1" y="6"/>
                </a:lnTo>
                <a:lnTo>
                  <a:pt x="1" y="8"/>
                </a:lnTo>
                <a:lnTo>
                  <a:pt x="1" y="9"/>
                </a:lnTo>
                <a:lnTo>
                  <a:pt x="0" y="10"/>
                </a:lnTo>
                <a:lnTo>
                  <a:pt x="0" y="11"/>
                </a:lnTo>
                <a:lnTo>
                  <a:pt x="0" y="12"/>
                </a:lnTo>
                <a:lnTo>
                  <a:pt x="0" y="13"/>
                </a:lnTo>
                <a:lnTo>
                  <a:pt x="0" y="14"/>
                </a:lnTo>
                <a:lnTo>
                  <a:pt x="0" y="16"/>
                </a:lnTo>
                <a:lnTo>
                  <a:pt x="0" y="17"/>
                </a:lnTo>
                <a:lnTo>
                  <a:pt x="0" y="19"/>
                </a:lnTo>
                <a:lnTo>
                  <a:pt x="0" y="20"/>
                </a:lnTo>
                <a:lnTo>
                  <a:pt x="1" y="22"/>
                </a:lnTo>
                <a:lnTo>
                  <a:pt x="1" y="23"/>
                </a:lnTo>
                <a:lnTo>
                  <a:pt x="1" y="24"/>
                </a:lnTo>
                <a:lnTo>
                  <a:pt x="3" y="24"/>
                </a:lnTo>
                <a:lnTo>
                  <a:pt x="4" y="25"/>
                </a:lnTo>
                <a:lnTo>
                  <a:pt x="4" y="26"/>
                </a:lnTo>
                <a:lnTo>
                  <a:pt x="5" y="27"/>
                </a:lnTo>
                <a:lnTo>
                  <a:pt x="6" y="28"/>
                </a:lnTo>
                <a:lnTo>
                  <a:pt x="7" y="28"/>
                </a:lnTo>
                <a:lnTo>
                  <a:pt x="8" y="29"/>
                </a:lnTo>
                <a:lnTo>
                  <a:pt x="9" y="29"/>
                </a:lnTo>
                <a:lnTo>
                  <a:pt x="10" y="29"/>
                </a:lnTo>
                <a:lnTo>
                  <a:pt x="11" y="29"/>
                </a:lnTo>
                <a:lnTo>
                  <a:pt x="12" y="29"/>
                </a:lnTo>
                <a:lnTo>
                  <a:pt x="14" y="29"/>
                </a:lnTo>
                <a:lnTo>
                  <a:pt x="15" y="29"/>
                </a:lnTo>
                <a:lnTo>
                  <a:pt x="16" y="29"/>
                </a:lnTo>
                <a:lnTo>
                  <a:pt x="17" y="28"/>
                </a:lnTo>
                <a:lnTo>
                  <a:pt x="18" y="27"/>
                </a:lnTo>
                <a:lnTo>
                  <a:pt x="19" y="26"/>
                </a:lnTo>
                <a:lnTo>
                  <a:pt x="19" y="25"/>
                </a:lnTo>
                <a:lnTo>
                  <a:pt x="20" y="24"/>
                </a:lnTo>
                <a:lnTo>
                  <a:pt x="21" y="24"/>
                </a:lnTo>
                <a:lnTo>
                  <a:pt x="21" y="23"/>
                </a:lnTo>
                <a:lnTo>
                  <a:pt x="21" y="22"/>
                </a:lnTo>
                <a:lnTo>
                  <a:pt x="22" y="20"/>
                </a:lnTo>
                <a:lnTo>
                  <a:pt x="23" y="19"/>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691" name="Line 291"/>
          <p:cNvSpPr>
            <a:spLocks noChangeShapeType="1"/>
          </p:cNvSpPr>
          <p:nvPr/>
        </p:nvSpPr>
        <p:spPr bwMode="auto">
          <a:xfrm>
            <a:off x="7754938" y="3333750"/>
            <a:ext cx="1587" cy="79375"/>
          </a:xfrm>
          <a:prstGeom prst="line">
            <a:avLst/>
          </a:prstGeom>
          <a:noFill/>
          <a:ln w="6350">
            <a:solidFill>
              <a:srgbClr val="000040"/>
            </a:solidFill>
            <a:round/>
            <a:headEnd/>
            <a:tailEnd/>
          </a:ln>
        </p:spPr>
        <p:txBody>
          <a:bodyPr/>
          <a:lstStyle/>
          <a:p>
            <a:endParaRPr lang="en-US"/>
          </a:p>
        </p:txBody>
      </p:sp>
      <p:sp>
        <p:nvSpPr>
          <p:cNvPr id="25692" name="Line 292"/>
          <p:cNvSpPr>
            <a:spLocks noChangeShapeType="1"/>
          </p:cNvSpPr>
          <p:nvPr/>
        </p:nvSpPr>
        <p:spPr bwMode="auto">
          <a:xfrm>
            <a:off x="7723188" y="3371850"/>
            <a:ext cx="61912" cy="1588"/>
          </a:xfrm>
          <a:prstGeom prst="line">
            <a:avLst/>
          </a:prstGeom>
          <a:noFill/>
          <a:ln w="6350">
            <a:solidFill>
              <a:srgbClr val="000040"/>
            </a:solidFill>
            <a:round/>
            <a:headEnd/>
            <a:tailEnd/>
          </a:ln>
        </p:spPr>
        <p:txBody>
          <a:bodyPr/>
          <a:lstStyle/>
          <a:p>
            <a:endParaRPr lang="en-US"/>
          </a:p>
        </p:txBody>
      </p:sp>
      <p:sp>
        <p:nvSpPr>
          <p:cNvPr id="25693" name="Freeform 293"/>
          <p:cNvSpPr>
            <a:spLocks/>
          </p:cNvSpPr>
          <p:nvPr/>
        </p:nvSpPr>
        <p:spPr bwMode="auto">
          <a:xfrm>
            <a:off x="6896100" y="3005138"/>
            <a:ext cx="323850" cy="339725"/>
          </a:xfrm>
          <a:custGeom>
            <a:avLst/>
            <a:gdLst>
              <a:gd name="T0" fmla="*/ 56 w 614"/>
              <a:gd name="T1" fmla="*/ 195 h 643"/>
              <a:gd name="T2" fmla="*/ 0 w 614"/>
              <a:gd name="T3" fmla="*/ 195 h 643"/>
              <a:gd name="T4" fmla="*/ 307 w 614"/>
              <a:gd name="T5" fmla="*/ 0 h 643"/>
              <a:gd name="T6" fmla="*/ 614 w 614"/>
              <a:gd name="T7" fmla="*/ 195 h 643"/>
              <a:gd name="T8" fmla="*/ 587 w 614"/>
              <a:gd name="T9" fmla="*/ 195 h 643"/>
              <a:gd name="T10" fmla="*/ 559 w 614"/>
              <a:gd name="T11" fmla="*/ 195 h 643"/>
              <a:gd name="T12" fmla="*/ 559 w 614"/>
              <a:gd name="T13" fmla="*/ 615 h 643"/>
              <a:gd name="T14" fmla="*/ 56 w 614"/>
              <a:gd name="T15" fmla="*/ 615 h 643"/>
              <a:gd name="T16" fmla="*/ 56 w 614"/>
              <a:gd name="T17" fmla="*/ 195 h 643"/>
              <a:gd name="T18" fmla="*/ 559 w 614"/>
              <a:gd name="T19" fmla="*/ 195 h 643"/>
              <a:gd name="T20" fmla="*/ 587 w 614"/>
              <a:gd name="T21" fmla="*/ 195 h 643"/>
              <a:gd name="T22" fmla="*/ 587 w 614"/>
              <a:gd name="T23" fmla="*/ 643 h 643"/>
              <a:gd name="T24" fmla="*/ 56 w 614"/>
              <a:gd name="T25" fmla="*/ 643 h 643"/>
              <a:gd name="T26" fmla="*/ 56 w 614"/>
              <a:gd name="T27" fmla="*/ 615 h 643"/>
              <a:gd name="T28" fmla="*/ 56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9" y="195"/>
                </a:lnTo>
                <a:lnTo>
                  <a:pt x="559" y="615"/>
                </a:lnTo>
                <a:lnTo>
                  <a:pt x="56" y="615"/>
                </a:lnTo>
                <a:lnTo>
                  <a:pt x="56" y="195"/>
                </a:lnTo>
                <a:lnTo>
                  <a:pt x="559"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694" name="Rectangle 294"/>
          <p:cNvSpPr>
            <a:spLocks noChangeArrowheads="1"/>
          </p:cNvSpPr>
          <p:nvPr/>
        </p:nvSpPr>
        <p:spPr bwMode="auto">
          <a:xfrm>
            <a:off x="6926263" y="3108325"/>
            <a:ext cx="268287" cy="220663"/>
          </a:xfrm>
          <a:prstGeom prst="rect">
            <a:avLst/>
          </a:prstGeom>
          <a:solidFill>
            <a:srgbClr val="FFFF00"/>
          </a:solidFill>
          <a:ln w="0">
            <a:solidFill>
              <a:srgbClr val="000000"/>
            </a:solidFill>
            <a:miter lim="800000"/>
            <a:headEnd/>
            <a:tailEnd/>
          </a:ln>
        </p:spPr>
        <p:txBody>
          <a:bodyPr/>
          <a:lstStyle/>
          <a:p>
            <a:endParaRPr lang="ru-RU"/>
          </a:p>
        </p:txBody>
      </p:sp>
      <p:sp>
        <p:nvSpPr>
          <p:cNvPr id="25695" name="Rectangle 295"/>
          <p:cNvSpPr>
            <a:spLocks noChangeArrowheads="1"/>
          </p:cNvSpPr>
          <p:nvPr/>
        </p:nvSpPr>
        <p:spPr bwMode="auto">
          <a:xfrm>
            <a:off x="6969125" y="3160713"/>
            <a:ext cx="93663" cy="166687"/>
          </a:xfrm>
          <a:prstGeom prst="rect">
            <a:avLst/>
          </a:prstGeom>
          <a:solidFill>
            <a:srgbClr val="800000"/>
          </a:solidFill>
          <a:ln w="0">
            <a:solidFill>
              <a:srgbClr val="000040"/>
            </a:solidFill>
            <a:miter lim="800000"/>
            <a:headEnd/>
            <a:tailEnd/>
          </a:ln>
        </p:spPr>
        <p:txBody>
          <a:bodyPr/>
          <a:lstStyle/>
          <a:p>
            <a:endParaRPr lang="ru-RU"/>
          </a:p>
        </p:txBody>
      </p:sp>
      <p:sp>
        <p:nvSpPr>
          <p:cNvPr id="25696" name="Rectangle 296"/>
          <p:cNvSpPr>
            <a:spLocks noChangeArrowheads="1"/>
          </p:cNvSpPr>
          <p:nvPr/>
        </p:nvSpPr>
        <p:spPr bwMode="auto">
          <a:xfrm>
            <a:off x="7104063" y="3157538"/>
            <a:ext cx="65087" cy="79375"/>
          </a:xfrm>
          <a:prstGeom prst="rect">
            <a:avLst/>
          </a:prstGeom>
          <a:solidFill>
            <a:srgbClr val="80FFFF"/>
          </a:solidFill>
          <a:ln w="0">
            <a:solidFill>
              <a:srgbClr val="000040"/>
            </a:solidFill>
            <a:miter lim="800000"/>
            <a:headEnd/>
            <a:tailEnd/>
          </a:ln>
        </p:spPr>
        <p:txBody>
          <a:bodyPr/>
          <a:lstStyle/>
          <a:p>
            <a:endParaRPr lang="ru-RU"/>
          </a:p>
        </p:txBody>
      </p:sp>
      <p:sp>
        <p:nvSpPr>
          <p:cNvPr id="25697" name="Freeform 297"/>
          <p:cNvSpPr>
            <a:spLocks/>
          </p:cNvSpPr>
          <p:nvPr/>
        </p:nvSpPr>
        <p:spPr bwMode="auto">
          <a:xfrm>
            <a:off x="7037388" y="3238500"/>
            <a:ext cx="12700" cy="15875"/>
          </a:xfrm>
          <a:custGeom>
            <a:avLst/>
            <a:gdLst>
              <a:gd name="T0" fmla="*/ 23 w 23"/>
              <a:gd name="T1" fmla="*/ 13 h 30"/>
              <a:gd name="T2" fmla="*/ 23 w 23"/>
              <a:gd name="T3" fmla="*/ 11 h 30"/>
              <a:gd name="T4" fmla="*/ 21 w 23"/>
              <a:gd name="T5" fmla="*/ 9 h 30"/>
              <a:gd name="T6" fmla="*/ 21 w 23"/>
              <a:gd name="T7" fmla="*/ 7 h 30"/>
              <a:gd name="T8" fmla="*/ 19 w 23"/>
              <a:gd name="T9" fmla="*/ 5 h 30"/>
              <a:gd name="T10" fmla="*/ 17 w 23"/>
              <a:gd name="T11" fmla="*/ 2 h 30"/>
              <a:gd name="T12" fmla="*/ 16 w 23"/>
              <a:gd name="T13" fmla="*/ 1 h 30"/>
              <a:gd name="T14" fmla="*/ 14 w 23"/>
              <a:gd name="T15" fmla="*/ 0 h 30"/>
              <a:gd name="T16" fmla="*/ 12 w 23"/>
              <a:gd name="T17" fmla="*/ 0 h 30"/>
              <a:gd name="T18" fmla="*/ 10 w 23"/>
              <a:gd name="T19" fmla="*/ 0 h 30"/>
              <a:gd name="T20" fmla="*/ 9 w 23"/>
              <a:gd name="T21" fmla="*/ 0 h 30"/>
              <a:gd name="T22" fmla="*/ 6 w 23"/>
              <a:gd name="T23" fmla="*/ 1 h 30"/>
              <a:gd name="T24" fmla="*/ 4 w 23"/>
              <a:gd name="T25" fmla="*/ 2 h 30"/>
              <a:gd name="T26" fmla="*/ 3 w 23"/>
              <a:gd name="T27" fmla="*/ 5 h 30"/>
              <a:gd name="T28" fmla="*/ 1 w 23"/>
              <a:gd name="T29" fmla="*/ 7 h 30"/>
              <a:gd name="T30" fmla="*/ 1 w 23"/>
              <a:gd name="T31" fmla="*/ 9 h 30"/>
              <a:gd name="T32" fmla="*/ 0 w 23"/>
              <a:gd name="T33" fmla="*/ 11 h 30"/>
              <a:gd name="T34" fmla="*/ 0 w 23"/>
              <a:gd name="T35" fmla="*/ 13 h 30"/>
              <a:gd name="T36" fmla="*/ 0 w 23"/>
              <a:gd name="T37" fmla="*/ 17 h 30"/>
              <a:gd name="T38" fmla="*/ 0 w 23"/>
              <a:gd name="T39" fmla="*/ 19 h 30"/>
              <a:gd name="T40" fmla="*/ 1 w 23"/>
              <a:gd name="T41" fmla="*/ 22 h 30"/>
              <a:gd name="T42" fmla="*/ 1 w 23"/>
              <a:gd name="T43" fmla="*/ 24 h 30"/>
              <a:gd name="T44" fmla="*/ 3 w 23"/>
              <a:gd name="T45" fmla="*/ 25 h 30"/>
              <a:gd name="T46" fmla="*/ 4 w 23"/>
              <a:gd name="T47" fmla="*/ 28 h 30"/>
              <a:gd name="T48" fmla="*/ 6 w 23"/>
              <a:gd name="T49" fmla="*/ 29 h 30"/>
              <a:gd name="T50" fmla="*/ 9 w 23"/>
              <a:gd name="T51" fmla="*/ 30 h 30"/>
              <a:gd name="T52" fmla="*/ 10 w 23"/>
              <a:gd name="T53" fmla="*/ 30 h 30"/>
              <a:gd name="T54" fmla="*/ 12 w 23"/>
              <a:gd name="T55" fmla="*/ 30 h 30"/>
              <a:gd name="T56" fmla="*/ 14 w 23"/>
              <a:gd name="T57" fmla="*/ 30 h 30"/>
              <a:gd name="T58" fmla="*/ 16 w 23"/>
              <a:gd name="T59" fmla="*/ 29 h 30"/>
              <a:gd name="T60" fmla="*/ 17 w 23"/>
              <a:gd name="T61" fmla="*/ 28 h 30"/>
              <a:gd name="T62" fmla="*/ 19 w 23"/>
              <a:gd name="T63" fmla="*/ 25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5"/>
                </a:lnTo>
                <a:lnTo>
                  <a:pt x="19" y="4"/>
                </a:lnTo>
                <a:lnTo>
                  <a:pt x="17" y="2"/>
                </a:lnTo>
                <a:lnTo>
                  <a:pt x="16" y="1"/>
                </a:lnTo>
                <a:lnTo>
                  <a:pt x="15" y="0"/>
                </a:lnTo>
                <a:lnTo>
                  <a:pt x="14" y="0"/>
                </a:lnTo>
                <a:lnTo>
                  <a:pt x="13" y="0"/>
                </a:lnTo>
                <a:lnTo>
                  <a:pt x="12" y="0"/>
                </a:lnTo>
                <a:lnTo>
                  <a:pt x="11" y="0"/>
                </a:lnTo>
                <a:lnTo>
                  <a:pt x="10" y="0"/>
                </a:lnTo>
                <a:lnTo>
                  <a:pt x="9" y="0"/>
                </a:lnTo>
                <a:lnTo>
                  <a:pt x="8" y="0"/>
                </a:lnTo>
                <a:lnTo>
                  <a:pt x="6" y="1"/>
                </a:lnTo>
                <a:lnTo>
                  <a:pt x="5" y="1"/>
                </a:lnTo>
                <a:lnTo>
                  <a:pt x="4" y="2"/>
                </a:lnTo>
                <a:lnTo>
                  <a:pt x="3" y="4"/>
                </a:lnTo>
                <a:lnTo>
                  <a:pt x="3" y="5"/>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7"/>
                </a:lnTo>
                <a:lnTo>
                  <a:pt x="4" y="28"/>
                </a:lnTo>
                <a:lnTo>
                  <a:pt x="5" y="29"/>
                </a:lnTo>
                <a:lnTo>
                  <a:pt x="6" y="29"/>
                </a:lnTo>
                <a:lnTo>
                  <a:pt x="8" y="30"/>
                </a:lnTo>
                <a:lnTo>
                  <a:pt x="9" y="30"/>
                </a:lnTo>
                <a:lnTo>
                  <a:pt x="10" y="30"/>
                </a:lnTo>
                <a:lnTo>
                  <a:pt x="11" y="30"/>
                </a:lnTo>
                <a:lnTo>
                  <a:pt x="12" y="30"/>
                </a:lnTo>
                <a:lnTo>
                  <a:pt x="13" y="30"/>
                </a:lnTo>
                <a:lnTo>
                  <a:pt x="14" y="30"/>
                </a:lnTo>
                <a:lnTo>
                  <a:pt x="15" y="30"/>
                </a:lnTo>
                <a:lnTo>
                  <a:pt x="16" y="29"/>
                </a:lnTo>
                <a:lnTo>
                  <a:pt x="17" y="28"/>
                </a:lnTo>
                <a:lnTo>
                  <a:pt x="19" y="27"/>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698" name="Line 298"/>
          <p:cNvSpPr>
            <a:spLocks noChangeShapeType="1"/>
          </p:cNvSpPr>
          <p:nvPr/>
        </p:nvSpPr>
        <p:spPr bwMode="auto">
          <a:xfrm>
            <a:off x="7135813" y="3157538"/>
            <a:ext cx="1587" cy="79375"/>
          </a:xfrm>
          <a:prstGeom prst="line">
            <a:avLst/>
          </a:prstGeom>
          <a:noFill/>
          <a:ln w="6350">
            <a:solidFill>
              <a:srgbClr val="000040"/>
            </a:solidFill>
            <a:round/>
            <a:headEnd/>
            <a:tailEnd/>
          </a:ln>
        </p:spPr>
        <p:txBody>
          <a:bodyPr/>
          <a:lstStyle/>
          <a:p>
            <a:endParaRPr lang="en-US"/>
          </a:p>
        </p:txBody>
      </p:sp>
      <p:sp>
        <p:nvSpPr>
          <p:cNvPr id="25699" name="Line 299"/>
          <p:cNvSpPr>
            <a:spLocks noChangeShapeType="1"/>
          </p:cNvSpPr>
          <p:nvPr/>
        </p:nvSpPr>
        <p:spPr bwMode="auto">
          <a:xfrm>
            <a:off x="7104063" y="3195638"/>
            <a:ext cx="61912" cy="1587"/>
          </a:xfrm>
          <a:prstGeom prst="line">
            <a:avLst/>
          </a:prstGeom>
          <a:noFill/>
          <a:ln w="6350">
            <a:solidFill>
              <a:srgbClr val="000040"/>
            </a:solidFill>
            <a:round/>
            <a:headEnd/>
            <a:tailEnd/>
          </a:ln>
        </p:spPr>
        <p:txBody>
          <a:bodyPr/>
          <a:lstStyle/>
          <a:p>
            <a:endParaRPr lang="en-US"/>
          </a:p>
        </p:txBody>
      </p:sp>
      <p:sp>
        <p:nvSpPr>
          <p:cNvPr id="25700" name="Freeform 300"/>
          <p:cNvSpPr>
            <a:spLocks/>
          </p:cNvSpPr>
          <p:nvPr/>
        </p:nvSpPr>
        <p:spPr bwMode="auto">
          <a:xfrm>
            <a:off x="6516688" y="3548063"/>
            <a:ext cx="325437" cy="339725"/>
          </a:xfrm>
          <a:custGeom>
            <a:avLst/>
            <a:gdLst>
              <a:gd name="T0" fmla="*/ 56 w 614"/>
              <a:gd name="T1" fmla="*/ 196 h 643"/>
              <a:gd name="T2" fmla="*/ 0 w 614"/>
              <a:gd name="T3" fmla="*/ 196 h 643"/>
              <a:gd name="T4" fmla="*/ 307 w 614"/>
              <a:gd name="T5" fmla="*/ 0 h 643"/>
              <a:gd name="T6" fmla="*/ 614 w 614"/>
              <a:gd name="T7" fmla="*/ 196 h 643"/>
              <a:gd name="T8" fmla="*/ 587 w 614"/>
              <a:gd name="T9" fmla="*/ 196 h 643"/>
              <a:gd name="T10" fmla="*/ 558 w 614"/>
              <a:gd name="T11" fmla="*/ 196 h 643"/>
              <a:gd name="T12" fmla="*/ 558 w 614"/>
              <a:gd name="T13" fmla="*/ 615 h 643"/>
              <a:gd name="T14" fmla="*/ 56 w 614"/>
              <a:gd name="T15" fmla="*/ 615 h 643"/>
              <a:gd name="T16" fmla="*/ 56 w 614"/>
              <a:gd name="T17" fmla="*/ 196 h 643"/>
              <a:gd name="T18" fmla="*/ 558 w 614"/>
              <a:gd name="T19" fmla="*/ 196 h 643"/>
              <a:gd name="T20" fmla="*/ 587 w 614"/>
              <a:gd name="T21" fmla="*/ 196 h 643"/>
              <a:gd name="T22" fmla="*/ 587 w 614"/>
              <a:gd name="T23" fmla="*/ 643 h 643"/>
              <a:gd name="T24" fmla="*/ 56 w 614"/>
              <a:gd name="T25" fmla="*/ 643 h 643"/>
              <a:gd name="T26" fmla="*/ 56 w 614"/>
              <a:gd name="T27" fmla="*/ 615 h 643"/>
              <a:gd name="T28" fmla="*/ 56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701" name="Rectangle 301"/>
          <p:cNvSpPr>
            <a:spLocks noChangeArrowheads="1"/>
          </p:cNvSpPr>
          <p:nvPr/>
        </p:nvSpPr>
        <p:spPr bwMode="auto">
          <a:xfrm>
            <a:off x="6546850" y="3651250"/>
            <a:ext cx="268288" cy="220663"/>
          </a:xfrm>
          <a:prstGeom prst="rect">
            <a:avLst/>
          </a:prstGeom>
          <a:solidFill>
            <a:srgbClr val="FFFF00"/>
          </a:solidFill>
          <a:ln w="0">
            <a:solidFill>
              <a:srgbClr val="000000"/>
            </a:solidFill>
            <a:miter lim="800000"/>
            <a:headEnd/>
            <a:tailEnd/>
          </a:ln>
        </p:spPr>
        <p:txBody>
          <a:bodyPr/>
          <a:lstStyle/>
          <a:p>
            <a:endParaRPr lang="ru-RU"/>
          </a:p>
        </p:txBody>
      </p:sp>
      <p:sp>
        <p:nvSpPr>
          <p:cNvPr id="25702" name="Rectangle 302"/>
          <p:cNvSpPr>
            <a:spLocks noChangeArrowheads="1"/>
          </p:cNvSpPr>
          <p:nvPr/>
        </p:nvSpPr>
        <p:spPr bwMode="auto">
          <a:xfrm>
            <a:off x="6589713" y="3703638"/>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703" name="Rectangle 303"/>
          <p:cNvSpPr>
            <a:spLocks noChangeArrowheads="1"/>
          </p:cNvSpPr>
          <p:nvPr/>
        </p:nvSpPr>
        <p:spPr bwMode="auto">
          <a:xfrm>
            <a:off x="6724650" y="3700463"/>
            <a:ext cx="65088" cy="79375"/>
          </a:xfrm>
          <a:prstGeom prst="rect">
            <a:avLst/>
          </a:prstGeom>
          <a:solidFill>
            <a:srgbClr val="80FFFF"/>
          </a:solidFill>
          <a:ln w="0">
            <a:solidFill>
              <a:srgbClr val="000040"/>
            </a:solidFill>
            <a:miter lim="800000"/>
            <a:headEnd/>
            <a:tailEnd/>
          </a:ln>
        </p:spPr>
        <p:txBody>
          <a:bodyPr/>
          <a:lstStyle/>
          <a:p>
            <a:endParaRPr lang="ru-RU"/>
          </a:p>
        </p:txBody>
      </p:sp>
      <p:sp>
        <p:nvSpPr>
          <p:cNvPr id="25704" name="Freeform 304"/>
          <p:cNvSpPr>
            <a:spLocks/>
          </p:cNvSpPr>
          <p:nvPr/>
        </p:nvSpPr>
        <p:spPr bwMode="auto">
          <a:xfrm>
            <a:off x="6657975" y="3781425"/>
            <a:ext cx="12700" cy="15875"/>
          </a:xfrm>
          <a:custGeom>
            <a:avLst/>
            <a:gdLst>
              <a:gd name="T0" fmla="*/ 24 w 24"/>
              <a:gd name="T1" fmla="*/ 14 h 30"/>
              <a:gd name="T2" fmla="*/ 24 w 24"/>
              <a:gd name="T3" fmla="*/ 11 h 30"/>
              <a:gd name="T4" fmla="*/ 21 w 24"/>
              <a:gd name="T5" fmla="*/ 9 h 30"/>
              <a:gd name="T6" fmla="*/ 21 w 24"/>
              <a:gd name="T7" fmla="*/ 7 h 30"/>
              <a:gd name="T8" fmla="*/ 19 w 24"/>
              <a:gd name="T9" fmla="*/ 5 h 30"/>
              <a:gd name="T10" fmla="*/ 18 w 24"/>
              <a:gd name="T11" fmla="*/ 3 h 30"/>
              <a:gd name="T12" fmla="*/ 17 w 24"/>
              <a:gd name="T13" fmla="*/ 1 h 30"/>
              <a:gd name="T14" fmla="*/ 15 w 24"/>
              <a:gd name="T15" fmla="*/ 0 h 30"/>
              <a:gd name="T16" fmla="*/ 13 w 24"/>
              <a:gd name="T17" fmla="*/ 0 h 30"/>
              <a:gd name="T18" fmla="*/ 10 w 24"/>
              <a:gd name="T19" fmla="*/ 0 h 30"/>
              <a:gd name="T20" fmla="*/ 9 w 24"/>
              <a:gd name="T21" fmla="*/ 0 h 30"/>
              <a:gd name="T22" fmla="*/ 7 w 24"/>
              <a:gd name="T23" fmla="*/ 1 h 30"/>
              <a:gd name="T24" fmla="*/ 5 w 24"/>
              <a:gd name="T25" fmla="*/ 3 h 30"/>
              <a:gd name="T26" fmla="*/ 4 w 24"/>
              <a:gd name="T27" fmla="*/ 5 h 30"/>
              <a:gd name="T28" fmla="*/ 2 w 24"/>
              <a:gd name="T29" fmla="*/ 7 h 30"/>
              <a:gd name="T30" fmla="*/ 2 w 24"/>
              <a:gd name="T31" fmla="*/ 9 h 30"/>
              <a:gd name="T32" fmla="*/ 0 w 24"/>
              <a:gd name="T33" fmla="*/ 11 h 30"/>
              <a:gd name="T34" fmla="*/ 0 w 24"/>
              <a:gd name="T35" fmla="*/ 14 h 30"/>
              <a:gd name="T36" fmla="*/ 0 w 24"/>
              <a:gd name="T37" fmla="*/ 17 h 30"/>
              <a:gd name="T38" fmla="*/ 0 w 24"/>
              <a:gd name="T39" fmla="*/ 19 h 30"/>
              <a:gd name="T40" fmla="*/ 2 w 24"/>
              <a:gd name="T41" fmla="*/ 22 h 30"/>
              <a:gd name="T42" fmla="*/ 2 w 24"/>
              <a:gd name="T43" fmla="*/ 24 h 30"/>
              <a:gd name="T44" fmla="*/ 4 w 24"/>
              <a:gd name="T45" fmla="*/ 26 h 30"/>
              <a:gd name="T46" fmla="*/ 5 w 24"/>
              <a:gd name="T47" fmla="*/ 28 h 30"/>
              <a:gd name="T48" fmla="*/ 7 w 24"/>
              <a:gd name="T49" fmla="*/ 29 h 30"/>
              <a:gd name="T50" fmla="*/ 9 w 24"/>
              <a:gd name="T51" fmla="*/ 30 h 30"/>
              <a:gd name="T52" fmla="*/ 10 w 24"/>
              <a:gd name="T53" fmla="*/ 30 h 30"/>
              <a:gd name="T54" fmla="*/ 13 w 24"/>
              <a:gd name="T55" fmla="*/ 30 h 30"/>
              <a:gd name="T56" fmla="*/ 15 w 24"/>
              <a:gd name="T57" fmla="*/ 30 h 30"/>
              <a:gd name="T58" fmla="*/ 17 w 24"/>
              <a:gd name="T59" fmla="*/ 29 h 30"/>
              <a:gd name="T60" fmla="*/ 18 w 24"/>
              <a:gd name="T61" fmla="*/ 28 h 30"/>
              <a:gd name="T62" fmla="*/ 19 w 24"/>
              <a:gd name="T63" fmla="*/ 26 h 30"/>
              <a:gd name="T64" fmla="*/ 21 w 24"/>
              <a:gd name="T65" fmla="*/ 24 h 30"/>
              <a:gd name="T66" fmla="*/ 21 w 24"/>
              <a:gd name="T67" fmla="*/ 22 h 30"/>
              <a:gd name="T68" fmla="*/ 24 w 24"/>
              <a:gd name="T69" fmla="*/ 19 h 30"/>
              <a:gd name="T70" fmla="*/ 24 w 24"/>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
              <a:gd name="T109" fmla="*/ 0 h 30"/>
              <a:gd name="T110" fmla="*/ 24 w 24"/>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 h="30">
                <a:moveTo>
                  <a:pt x="24" y="15"/>
                </a:moveTo>
                <a:lnTo>
                  <a:pt x="24" y="14"/>
                </a:lnTo>
                <a:lnTo>
                  <a:pt x="24" y="12"/>
                </a:lnTo>
                <a:lnTo>
                  <a:pt x="24" y="11"/>
                </a:lnTo>
                <a:lnTo>
                  <a:pt x="22" y="10"/>
                </a:lnTo>
                <a:lnTo>
                  <a:pt x="21" y="9"/>
                </a:lnTo>
                <a:lnTo>
                  <a:pt x="21" y="8"/>
                </a:lnTo>
                <a:lnTo>
                  <a:pt x="21" y="7"/>
                </a:lnTo>
                <a:lnTo>
                  <a:pt x="20" y="6"/>
                </a:lnTo>
                <a:lnTo>
                  <a:pt x="19" y="5"/>
                </a:lnTo>
                <a:lnTo>
                  <a:pt x="19" y="4"/>
                </a:lnTo>
                <a:lnTo>
                  <a:pt x="18" y="3"/>
                </a:lnTo>
                <a:lnTo>
                  <a:pt x="17" y="1"/>
                </a:lnTo>
                <a:lnTo>
                  <a:pt x="16" y="0"/>
                </a:lnTo>
                <a:lnTo>
                  <a:pt x="15" y="0"/>
                </a:lnTo>
                <a:lnTo>
                  <a:pt x="14" y="0"/>
                </a:lnTo>
                <a:lnTo>
                  <a:pt x="13" y="0"/>
                </a:lnTo>
                <a:lnTo>
                  <a:pt x="11" y="0"/>
                </a:lnTo>
                <a:lnTo>
                  <a:pt x="10" y="0"/>
                </a:lnTo>
                <a:lnTo>
                  <a:pt x="9" y="0"/>
                </a:lnTo>
                <a:lnTo>
                  <a:pt x="8" y="0"/>
                </a:lnTo>
                <a:lnTo>
                  <a:pt x="7" y="1"/>
                </a:lnTo>
                <a:lnTo>
                  <a:pt x="6" y="1"/>
                </a:lnTo>
                <a:lnTo>
                  <a:pt x="5" y="3"/>
                </a:lnTo>
                <a:lnTo>
                  <a:pt x="4" y="4"/>
                </a:lnTo>
                <a:lnTo>
                  <a:pt x="4" y="5"/>
                </a:lnTo>
                <a:lnTo>
                  <a:pt x="3" y="6"/>
                </a:lnTo>
                <a:lnTo>
                  <a:pt x="2" y="7"/>
                </a:lnTo>
                <a:lnTo>
                  <a:pt x="2" y="8"/>
                </a:lnTo>
                <a:lnTo>
                  <a:pt x="2" y="9"/>
                </a:lnTo>
                <a:lnTo>
                  <a:pt x="0" y="10"/>
                </a:lnTo>
                <a:lnTo>
                  <a:pt x="0" y="11"/>
                </a:lnTo>
                <a:lnTo>
                  <a:pt x="0" y="12"/>
                </a:lnTo>
                <a:lnTo>
                  <a:pt x="0" y="14"/>
                </a:lnTo>
                <a:lnTo>
                  <a:pt x="0" y="15"/>
                </a:lnTo>
                <a:lnTo>
                  <a:pt x="0" y="17"/>
                </a:lnTo>
                <a:lnTo>
                  <a:pt x="0" y="18"/>
                </a:lnTo>
                <a:lnTo>
                  <a:pt x="0" y="19"/>
                </a:lnTo>
                <a:lnTo>
                  <a:pt x="0" y="20"/>
                </a:lnTo>
                <a:lnTo>
                  <a:pt x="2" y="22"/>
                </a:lnTo>
                <a:lnTo>
                  <a:pt x="2" y="23"/>
                </a:lnTo>
                <a:lnTo>
                  <a:pt x="2" y="24"/>
                </a:lnTo>
                <a:lnTo>
                  <a:pt x="3" y="24"/>
                </a:lnTo>
                <a:lnTo>
                  <a:pt x="4" y="26"/>
                </a:lnTo>
                <a:lnTo>
                  <a:pt x="4" y="27"/>
                </a:lnTo>
                <a:lnTo>
                  <a:pt x="5" y="28"/>
                </a:lnTo>
                <a:lnTo>
                  <a:pt x="6" y="29"/>
                </a:lnTo>
                <a:lnTo>
                  <a:pt x="7" y="29"/>
                </a:lnTo>
                <a:lnTo>
                  <a:pt x="8" y="30"/>
                </a:lnTo>
                <a:lnTo>
                  <a:pt x="9" y="30"/>
                </a:lnTo>
                <a:lnTo>
                  <a:pt x="10" y="30"/>
                </a:lnTo>
                <a:lnTo>
                  <a:pt x="11" y="30"/>
                </a:lnTo>
                <a:lnTo>
                  <a:pt x="13" y="30"/>
                </a:lnTo>
                <a:lnTo>
                  <a:pt x="14" y="30"/>
                </a:lnTo>
                <a:lnTo>
                  <a:pt x="15" y="30"/>
                </a:lnTo>
                <a:lnTo>
                  <a:pt x="16" y="30"/>
                </a:lnTo>
                <a:lnTo>
                  <a:pt x="17" y="29"/>
                </a:lnTo>
                <a:lnTo>
                  <a:pt x="18" y="28"/>
                </a:lnTo>
                <a:lnTo>
                  <a:pt x="19" y="27"/>
                </a:lnTo>
                <a:lnTo>
                  <a:pt x="19" y="26"/>
                </a:lnTo>
                <a:lnTo>
                  <a:pt x="20" y="24"/>
                </a:lnTo>
                <a:lnTo>
                  <a:pt x="21" y="24"/>
                </a:lnTo>
                <a:lnTo>
                  <a:pt x="21" y="23"/>
                </a:lnTo>
                <a:lnTo>
                  <a:pt x="21" y="22"/>
                </a:lnTo>
                <a:lnTo>
                  <a:pt x="22" y="20"/>
                </a:lnTo>
                <a:lnTo>
                  <a:pt x="24" y="19"/>
                </a:lnTo>
                <a:lnTo>
                  <a:pt x="24" y="18"/>
                </a:lnTo>
                <a:lnTo>
                  <a:pt x="24" y="17"/>
                </a:lnTo>
                <a:lnTo>
                  <a:pt x="24" y="15"/>
                </a:lnTo>
                <a:close/>
              </a:path>
            </a:pathLst>
          </a:custGeom>
          <a:solidFill>
            <a:srgbClr val="008080"/>
          </a:solidFill>
          <a:ln w="0">
            <a:solidFill>
              <a:srgbClr val="000040"/>
            </a:solidFill>
            <a:round/>
            <a:headEnd/>
            <a:tailEnd/>
          </a:ln>
        </p:spPr>
        <p:txBody>
          <a:bodyPr/>
          <a:lstStyle/>
          <a:p>
            <a:endParaRPr lang="ru-RU"/>
          </a:p>
        </p:txBody>
      </p:sp>
      <p:sp>
        <p:nvSpPr>
          <p:cNvPr id="25705" name="Line 305"/>
          <p:cNvSpPr>
            <a:spLocks noChangeShapeType="1"/>
          </p:cNvSpPr>
          <p:nvPr/>
        </p:nvSpPr>
        <p:spPr bwMode="auto">
          <a:xfrm>
            <a:off x="6756400" y="3700463"/>
            <a:ext cx="1588" cy="79375"/>
          </a:xfrm>
          <a:prstGeom prst="line">
            <a:avLst/>
          </a:prstGeom>
          <a:noFill/>
          <a:ln w="6350">
            <a:solidFill>
              <a:srgbClr val="000040"/>
            </a:solidFill>
            <a:round/>
            <a:headEnd/>
            <a:tailEnd/>
          </a:ln>
        </p:spPr>
        <p:txBody>
          <a:bodyPr/>
          <a:lstStyle/>
          <a:p>
            <a:endParaRPr lang="en-US"/>
          </a:p>
        </p:txBody>
      </p:sp>
      <p:sp>
        <p:nvSpPr>
          <p:cNvPr id="25706" name="Line 306"/>
          <p:cNvSpPr>
            <a:spLocks noChangeShapeType="1"/>
          </p:cNvSpPr>
          <p:nvPr/>
        </p:nvSpPr>
        <p:spPr bwMode="auto">
          <a:xfrm>
            <a:off x="6724650" y="3738563"/>
            <a:ext cx="63500" cy="1587"/>
          </a:xfrm>
          <a:prstGeom prst="line">
            <a:avLst/>
          </a:prstGeom>
          <a:noFill/>
          <a:ln w="6350">
            <a:solidFill>
              <a:srgbClr val="000040"/>
            </a:solidFill>
            <a:round/>
            <a:headEnd/>
            <a:tailEnd/>
          </a:ln>
        </p:spPr>
        <p:txBody>
          <a:bodyPr/>
          <a:lstStyle/>
          <a:p>
            <a:endParaRPr lang="en-US"/>
          </a:p>
        </p:txBody>
      </p:sp>
      <p:sp>
        <p:nvSpPr>
          <p:cNvPr id="25707" name="Freeform 307"/>
          <p:cNvSpPr>
            <a:spLocks/>
          </p:cNvSpPr>
          <p:nvPr/>
        </p:nvSpPr>
        <p:spPr bwMode="auto">
          <a:xfrm>
            <a:off x="5884863" y="3586163"/>
            <a:ext cx="323850" cy="339725"/>
          </a:xfrm>
          <a:custGeom>
            <a:avLst/>
            <a:gdLst>
              <a:gd name="T0" fmla="*/ 56 w 614"/>
              <a:gd name="T1" fmla="*/ 195 h 643"/>
              <a:gd name="T2" fmla="*/ 0 w 614"/>
              <a:gd name="T3" fmla="*/ 195 h 643"/>
              <a:gd name="T4" fmla="*/ 307 w 614"/>
              <a:gd name="T5" fmla="*/ 0 h 643"/>
              <a:gd name="T6" fmla="*/ 614 w 614"/>
              <a:gd name="T7" fmla="*/ 195 h 643"/>
              <a:gd name="T8" fmla="*/ 587 w 614"/>
              <a:gd name="T9" fmla="*/ 195 h 643"/>
              <a:gd name="T10" fmla="*/ 558 w 614"/>
              <a:gd name="T11" fmla="*/ 195 h 643"/>
              <a:gd name="T12" fmla="*/ 558 w 614"/>
              <a:gd name="T13" fmla="*/ 614 h 643"/>
              <a:gd name="T14" fmla="*/ 56 w 614"/>
              <a:gd name="T15" fmla="*/ 614 h 643"/>
              <a:gd name="T16" fmla="*/ 56 w 614"/>
              <a:gd name="T17" fmla="*/ 195 h 643"/>
              <a:gd name="T18" fmla="*/ 558 w 614"/>
              <a:gd name="T19" fmla="*/ 195 h 643"/>
              <a:gd name="T20" fmla="*/ 587 w 614"/>
              <a:gd name="T21" fmla="*/ 195 h 643"/>
              <a:gd name="T22" fmla="*/ 587 w 614"/>
              <a:gd name="T23" fmla="*/ 643 h 643"/>
              <a:gd name="T24" fmla="*/ 56 w 614"/>
              <a:gd name="T25" fmla="*/ 643 h 643"/>
              <a:gd name="T26" fmla="*/ 56 w 614"/>
              <a:gd name="T27" fmla="*/ 614 h 643"/>
              <a:gd name="T28" fmla="*/ 56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708" name="Rectangle 308"/>
          <p:cNvSpPr>
            <a:spLocks noChangeArrowheads="1"/>
          </p:cNvSpPr>
          <p:nvPr/>
        </p:nvSpPr>
        <p:spPr bwMode="auto">
          <a:xfrm>
            <a:off x="5915025" y="3689350"/>
            <a:ext cx="268288" cy="220663"/>
          </a:xfrm>
          <a:prstGeom prst="rect">
            <a:avLst/>
          </a:prstGeom>
          <a:solidFill>
            <a:srgbClr val="FFFF00"/>
          </a:solidFill>
          <a:ln w="0">
            <a:solidFill>
              <a:srgbClr val="000000"/>
            </a:solidFill>
            <a:miter lim="800000"/>
            <a:headEnd/>
            <a:tailEnd/>
          </a:ln>
        </p:spPr>
        <p:txBody>
          <a:bodyPr/>
          <a:lstStyle/>
          <a:p>
            <a:endParaRPr lang="ru-RU"/>
          </a:p>
        </p:txBody>
      </p:sp>
      <p:sp>
        <p:nvSpPr>
          <p:cNvPr id="25709" name="Rectangle 309"/>
          <p:cNvSpPr>
            <a:spLocks noChangeArrowheads="1"/>
          </p:cNvSpPr>
          <p:nvPr/>
        </p:nvSpPr>
        <p:spPr bwMode="auto">
          <a:xfrm>
            <a:off x="5957888" y="3741738"/>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710" name="Rectangle 310"/>
          <p:cNvSpPr>
            <a:spLocks noChangeArrowheads="1"/>
          </p:cNvSpPr>
          <p:nvPr/>
        </p:nvSpPr>
        <p:spPr bwMode="auto">
          <a:xfrm>
            <a:off x="6092825" y="3736975"/>
            <a:ext cx="65088" cy="80963"/>
          </a:xfrm>
          <a:prstGeom prst="rect">
            <a:avLst/>
          </a:prstGeom>
          <a:solidFill>
            <a:srgbClr val="80FFFF"/>
          </a:solidFill>
          <a:ln w="0">
            <a:solidFill>
              <a:srgbClr val="000040"/>
            </a:solidFill>
            <a:miter lim="800000"/>
            <a:headEnd/>
            <a:tailEnd/>
          </a:ln>
        </p:spPr>
        <p:txBody>
          <a:bodyPr/>
          <a:lstStyle/>
          <a:p>
            <a:endParaRPr lang="ru-RU"/>
          </a:p>
        </p:txBody>
      </p:sp>
      <p:sp>
        <p:nvSpPr>
          <p:cNvPr id="25711" name="Freeform 311"/>
          <p:cNvSpPr>
            <a:spLocks/>
          </p:cNvSpPr>
          <p:nvPr/>
        </p:nvSpPr>
        <p:spPr bwMode="auto">
          <a:xfrm>
            <a:off x="6026150" y="3819525"/>
            <a:ext cx="12700" cy="14288"/>
          </a:xfrm>
          <a:custGeom>
            <a:avLst/>
            <a:gdLst>
              <a:gd name="T0" fmla="*/ 23 w 23"/>
              <a:gd name="T1" fmla="*/ 13 h 29"/>
              <a:gd name="T2" fmla="*/ 23 w 23"/>
              <a:gd name="T3" fmla="*/ 11 h 29"/>
              <a:gd name="T4" fmla="*/ 21 w 23"/>
              <a:gd name="T5" fmla="*/ 8 h 29"/>
              <a:gd name="T6" fmla="*/ 21 w 23"/>
              <a:gd name="T7" fmla="*/ 6 h 29"/>
              <a:gd name="T8" fmla="*/ 18 w 23"/>
              <a:gd name="T9" fmla="*/ 4 h 29"/>
              <a:gd name="T10" fmla="*/ 17 w 23"/>
              <a:gd name="T11" fmla="*/ 2 h 29"/>
              <a:gd name="T12" fmla="*/ 16 w 23"/>
              <a:gd name="T13" fmla="*/ 1 h 29"/>
              <a:gd name="T14" fmla="*/ 14 w 23"/>
              <a:gd name="T15" fmla="*/ 0 h 29"/>
              <a:gd name="T16" fmla="*/ 12 w 23"/>
              <a:gd name="T17" fmla="*/ 0 h 29"/>
              <a:gd name="T18" fmla="*/ 10 w 23"/>
              <a:gd name="T19" fmla="*/ 0 h 29"/>
              <a:gd name="T20" fmla="*/ 9 w 23"/>
              <a:gd name="T21" fmla="*/ 0 h 29"/>
              <a:gd name="T22" fmla="*/ 6 w 23"/>
              <a:gd name="T23" fmla="*/ 1 h 29"/>
              <a:gd name="T24" fmla="*/ 4 w 23"/>
              <a:gd name="T25" fmla="*/ 2 h 29"/>
              <a:gd name="T26" fmla="*/ 3 w 23"/>
              <a:gd name="T27" fmla="*/ 4 h 29"/>
              <a:gd name="T28" fmla="*/ 1 w 23"/>
              <a:gd name="T29" fmla="*/ 6 h 29"/>
              <a:gd name="T30" fmla="*/ 1 w 23"/>
              <a:gd name="T31" fmla="*/ 8 h 29"/>
              <a:gd name="T32" fmla="*/ 0 w 23"/>
              <a:gd name="T33" fmla="*/ 11 h 29"/>
              <a:gd name="T34" fmla="*/ 0 w 23"/>
              <a:gd name="T35" fmla="*/ 13 h 29"/>
              <a:gd name="T36" fmla="*/ 0 w 23"/>
              <a:gd name="T37" fmla="*/ 16 h 29"/>
              <a:gd name="T38" fmla="*/ 0 w 23"/>
              <a:gd name="T39" fmla="*/ 18 h 29"/>
              <a:gd name="T40" fmla="*/ 1 w 23"/>
              <a:gd name="T41" fmla="*/ 22 h 29"/>
              <a:gd name="T42" fmla="*/ 1 w 23"/>
              <a:gd name="T43" fmla="*/ 24 h 29"/>
              <a:gd name="T44" fmla="*/ 3 w 23"/>
              <a:gd name="T45" fmla="*/ 25 h 29"/>
              <a:gd name="T46" fmla="*/ 4 w 23"/>
              <a:gd name="T47" fmla="*/ 27 h 29"/>
              <a:gd name="T48" fmla="*/ 6 w 23"/>
              <a:gd name="T49" fmla="*/ 28 h 29"/>
              <a:gd name="T50" fmla="*/ 9 w 23"/>
              <a:gd name="T51" fmla="*/ 29 h 29"/>
              <a:gd name="T52" fmla="*/ 10 w 23"/>
              <a:gd name="T53" fmla="*/ 29 h 29"/>
              <a:gd name="T54" fmla="*/ 12 w 23"/>
              <a:gd name="T55" fmla="*/ 29 h 29"/>
              <a:gd name="T56" fmla="*/ 14 w 23"/>
              <a:gd name="T57" fmla="*/ 29 h 29"/>
              <a:gd name="T58" fmla="*/ 16 w 23"/>
              <a:gd name="T59" fmla="*/ 28 h 29"/>
              <a:gd name="T60" fmla="*/ 17 w 23"/>
              <a:gd name="T61" fmla="*/ 27 h 29"/>
              <a:gd name="T62" fmla="*/ 18 w 23"/>
              <a:gd name="T63" fmla="*/ 25 h 29"/>
              <a:gd name="T64" fmla="*/ 21 w 23"/>
              <a:gd name="T65" fmla="*/ 24 h 29"/>
              <a:gd name="T66" fmla="*/ 21 w 23"/>
              <a:gd name="T67" fmla="*/ 22 h 29"/>
              <a:gd name="T68" fmla="*/ 23 w 23"/>
              <a:gd name="T69" fmla="*/ 18 h 29"/>
              <a:gd name="T70" fmla="*/ 23 w 23"/>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8"/>
                </a:lnTo>
                <a:lnTo>
                  <a:pt x="21" y="7"/>
                </a:lnTo>
                <a:lnTo>
                  <a:pt x="21" y="6"/>
                </a:lnTo>
                <a:lnTo>
                  <a:pt x="20" y="5"/>
                </a:lnTo>
                <a:lnTo>
                  <a:pt x="18" y="4"/>
                </a:lnTo>
                <a:lnTo>
                  <a:pt x="18" y="3"/>
                </a:lnTo>
                <a:lnTo>
                  <a:pt x="17" y="2"/>
                </a:lnTo>
                <a:lnTo>
                  <a:pt x="16" y="1"/>
                </a:lnTo>
                <a:lnTo>
                  <a:pt x="15" y="0"/>
                </a:lnTo>
                <a:lnTo>
                  <a:pt x="14" y="0"/>
                </a:lnTo>
                <a:lnTo>
                  <a:pt x="13" y="0"/>
                </a:lnTo>
                <a:lnTo>
                  <a:pt x="12" y="0"/>
                </a:lnTo>
                <a:lnTo>
                  <a:pt x="11" y="0"/>
                </a:lnTo>
                <a:lnTo>
                  <a:pt x="10" y="0"/>
                </a:lnTo>
                <a:lnTo>
                  <a:pt x="9" y="0"/>
                </a:lnTo>
                <a:lnTo>
                  <a:pt x="7" y="0"/>
                </a:lnTo>
                <a:lnTo>
                  <a:pt x="6" y="1"/>
                </a:lnTo>
                <a:lnTo>
                  <a:pt x="5" y="1"/>
                </a:lnTo>
                <a:lnTo>
                  <a:pt x="4" y="2"/>
                </a:lnTo>
                <a:lnTo>
                  <a:pt x="3" y="3"/>
                </a:lnTo>
                <a:lnTo>
                  <a:pt x="3" y="4"/>
                </a:lnTo>
                <a:lnTo>
                  <a:pt x="2" y="5"/>
                </a:lnTo>
                <a:lnTo>
                  <a:pt x="1" y="6"/>
                </a:lnTo>
                <a:lnTo>
                  <a:pt x="1" y="7"/>
                </a:lnTo>
                <a:lnTo>
                  <a:pt x="1" y="8"/>
                </a:lnTo>
                <a:lnTo>
                  <a:pt x="0" y="10"/>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4" y="27"/>
                </a:lnTo>
                <a:lnTo>
                  <a:pt x="5" y="28"/>
                </a:lnTo>
                <a:lnTo>
                  <a:pt x="6" y="28"/>
                </a:lnTo>
                <a:lnTo>
                  <a:pt x="7" y="29"/>
                </a:lnTo>
                <a:lnTo>
                  <a:pt x="9" y="29"/>
                </a:lnTo>
                <a:lnTo>
                  <a:pt x="10" y="29"/>
                </a:lnTo>
                <a:lnTo>
                  <a:pt x="11" y="29"/>
                </a:lnTo>
                <a:lnTo>
                  <a:pt x="12" y="29"/>
                </a:lnTo>
                <a:lnTo>
                  <a:pt x="13" y="29"/>
                </a:lnTo>
                <a:lnTo>
                  <a:pt x="14" y="29"/>
                </a:lnTo>
                <a:lnTo>
                  <a:pt x="15" y="29"/>
                </a:lnTo>
                <a:lnTo>
                  <a:pt x="16" y="28"/>
                </a:lnTo>
                <a:lnTo>
                  <a:pt x="17" y="27"/>
                </a:lnTo>
                <a:lnTo>
                  <a:pt x="18" y="26"/>
                </a:lnTo>
                <a:lnTo>
                  <a:pt x="18"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712" name="Line 312"/>
          <p:cNvSpPr>
            <a:spLocks noChangeShapeType="1"/>
          </p:cNvSpPr>
          <p:nvPr/>
        </p:nvSpPr>
        <p:spPr bwMode="auto">
          <a:xfrm>
            <a:off x="6124575" y="3738563"/>
            <a:ext cx="1588" cy="79375"/>
          </a:xfrm>
          <a:prstGeom prst="line">
            <a:avLst/>
          </a:prstGeom>
          <a:noFill/>
          <a:ln w="6350">
            <a:solidFill>
              <a:srgbClr val="000040"/>
            </a:solidFill>
            <a:round/>
            <a:headEnd/>
            <a:tailEnd/>
          </a:ln>
        </p:spPr>
        <p:txBody>
          <a:bodyPr/>
          <a:lstStyle/>
          <a:p>
            <a:endParaRPr lang="en-US"/>
          </a:p>
        </p:txBody>
      </p:sp>
      <p:sp>
        <p:nvSpPr>
          <p:cNvPr id="25713" name="Line 313"/>
          <p:cNvSpPr>
            <a:spLocks noChangeShapeType="1"/>
          </p:cNvSpPr>
          <p:nvPr/>
        </p:nvSpPr>
        <p:spPr bwMode="auto">
          <a:xfrm>
            <a:off x="6092825" y="3775075"/>
            <a:ext cx="61913" cy="1588"/>
          </a:xfrm>
          <a:prstGeom prst="line">
            <a:avLst/>
          </a:prstGeom>
          <a:noFill/>
          <a:ln w="6350">
            <a:solidFill>
              <a:srgbClr val="000040"/>
            </a:solidFill>
            <a:round/>
            <a:headEnd/>
            <a:tailEnd/>
          </a:ln>
        </p:spPr>
        <p:txBody>
          <a:bodyPr/>
          <a:lstStyle/>
          <a:p>
            <a:endParaRPr lang="en-US"/>
          </a:p>
        </p:txBody>
      </p:sp>
      <p:sp>
        <p:nvSpPr>
          <p:cNvPr id="25714" name="Freeform 314"/>
          <p:cNvSpPr>
            <a:spLocks/>
          </p:cNvSpPr>
          <p:nvPr/>
        </p:nvSpPr>
        <p:spPr bwMode="auto">
          <a:xfrm>
            <a:off x="5291138" y="3775075"/>
            <a:ext cx="323850" cy="339725"/>
          </a:xfrm>
          <a:custGeom>
            <a:avLst/>
            <a:gdLst>
              <a:gd name="T0" fmla="*/ 56 w 614"/>
              <a:gd name="T1" fmla="*/ 196 h 643"/>
              <a:gd name="T2" fmla="*/ 0 w 614"/>
              <a:gd name="T3" fmla="*/ 196 h 643"/>
              <a:gd name="T4" fmla="*/ 307 w 614"/>
              <a:gd name="T5" fmla="*/ 0 h 643"/>
              <a:gd name="T6" fmla="*/ 614 w 614"/>
              <a:gd name="T7" fmla="*/ 196 h 643"/>
              <a:gd name="T8" fmla="*/ 587 w 614"/>
              <a:gd name="T9" fmla="*/ 196 h 643"/>
              <a:gd name="T10" fmla="*/ 558 w 614"/>
              <a:gd name="T11" fmla="*/ 196 h 643"/>
              <a:gd name="T12" fmla="*/ 558 w 614"/>
              <a:gd name="T13" fmla="*/ 615 h 643"/>
              <a:gd name="T14" fmla="*/ 56 w 614"/>
              <a:gd name="T15" fmla="*/ 615 h 643"/>
              <a:gd name="T16" fmla="*/ 56 w 614"/>
              <a:gd name="T17" fmla="*/ 196 h 643"/>
              <a:gd name="T18" fmla="*/ 558 w 614"/>
              <a:gd name="T19" fmla="*/ 196 h 643"/>
              <a:gd name="T20" fmla="*/ 587 w 614"/>
              <a:gd name="T21" fmla="*/ 196 h 643"/>
              <a:gd name="T22" fmla="*/ 587 w 614"/>
              <a:gd name="T23" fmla="*/ 643 h 643"/>
              <a:gd name="T24" fmla="*/ 56 w 614"/>
              <a:gd name="T25" fmla="*/ 643 h 643"/>
              <a:gd name="T26" fmla="*/ 56 w 614"/>
              <a:gd name="T27" fmla="*/ 615 h 643"/>
              <a:gd name="T28" fmla="*/ 56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715" name="Rectangle 315"/>
          <p:cNvSpPr>
            <a:spLocks noChangeArrowheads="1"/>
          </p:cNvSpPr>
          <p:nvPr/>
        </p:nvSpPr>
        <p:spPr bwMode="auto">
          <a:xfrm>
            <a:off x="5321300" y="3878263"/>
            <a:ext cx="268288" cy="222250"/>
          </a:xfrm>
          <a:prstGeom prst="rect">
            <a:avLst/>
          </a:prstGeom>
          <a:solidFill>
            <a:srgbClr val="FFFF00"/>
          </a:solidFill>
          <a:ln w="0">
            <a:solidFill>
              <a:srgbClr val="000000"/>
            </a:solidFill>
            <a:miter lim="800000"/>
            <a:headEnd/>
            <a:tailEnd/>
          </a:ln>
        </p:spPr>
        <p:txBody>
          <a:bodyPr/>
          <a:lstStyle/>
          <a:p>
            <a:endParaRPr lang="ru-RU"/>
          </a:p>
        </p:txBody>
      </p:sp>
      <p:sp>
        <p:nvSpPr>
          <p:cNvPr id="25716" name="Rectangle 316"/>
          <p:cNvSpPr>
            <a:spLocks noChangeArrowheads="1"/>
          </p:cNvSpPr>
          <p:nvPr/>
        </p:nvSpPr>
        <p:spPr bwMode="auto">
          <a:xfrm>
            <a:off x="5364163" y="3932238"/>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717" name="Rectangle 317"/>
          <p:cNvSpPr>
            <a:spLocks noChangeArrowheads="1"/>
          </p:cNvSpPr>
          <p:nvPr/>
        </p:nvSpPr>
        <p:spPr bwMode="auto">
          <a:xfrm>
            <a:off x="5499100" y="3927475"/>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718" name="Freeform 318"/>
          <p:cNvSpPr>
            <a:spLocks/>
          </p:cNvSpPr>
          <p:nvPr/>
        </p:nvSpPr>
        <p:spPr bwMode="auto">
          <a:xfrm>
            <a:off x="5432425" y="4008438"/>
            <a:ext cx="12700" cy="15875"/>
          </a:xfrm>
          <a:custGeom>
            <a:avLst/>
            <a:gdLst>
              <a:gd name="T0" fmla="*/ 24 w 24"/>
              <a:gd name="T1" fmla="*/ 13 h 29"/>
              <a:gd name="T2" fmla="*/ 24 w 24"/>
              <a:gd name="T3" fmla="*/ 11 h 29"/>
              <a:gd name="T4" fmla="*/ 21 w 24"/>
              <a:gd name="T5" fmla="*/ 8 h 29"/>
              <a:gd name="T6" fmla="*/ 21 w 24"/>
              <a:gd name="T7" fmla="*/ 6 h 29"/>
              <a:gd name="T8" fmla="*/ 19 w 24"/>
              <a:gd name="T9" fmla="*/ 4 h 29"/>
              <a:gd name="T10" fmla="*/ 18 w 24"/>
              <a:gd name="T11" fmla="*/ 2 h 29"/>
              <a:gd name="T12" fmla="*/ 17 w 24"/>
              <a:gd name="T13" fmla="*/ 1 h 29"/>
              <a:gd name="T14" fmla="*/ 15 w 24"/>
              <a:gd name="T15" fmla="*/ 0 h 29"/>
              <a:gd name="T16" fmla="*/ 13 w 24"/>
              <a:gd name="T17" fmla="*/ 0 h 29"/>
              <a:gd name="T18" fmla="*/ 10 w 24"/>
              <a:gd name="T19" fmla="*/ 0 h 29"/>
              <a:gd name="T20" fmla="*/ 9 w 24"/>
              <a:gd name="T21" fmla="*/ 0 h 29"/>
              <a:gd name="T22" fmla="*/ 7 w 24"/>
              <a:gd name="T23" fmla="*/ 1 h 29"/>
              <a:gd name="T24" fmla="*/ 5 w 24"/>
              <a:gd name="T25" fmla="*/ 2 h 29"/>
              <a:gd name="T26" fmla="*/ 4 w 24"/>
              <a:gd name="T27" fmla="*/ 4 h 29"/>
              <a:gd name="T28" fmla="*/ 2 w 24"/>
              <a:gd name="T29" fmla="*/ 6 h 29"/>
              <a:gd name="T30" fmla="*/ 2 w 24"/>
              <a:gd name="T31" fmla="*/ 8 h 29"/>
              <a:gd name="T32" fmla="*/ 0 w 24"/>
              <a:gd name="T33" fmla="*/ 11 h 29"/>
              <a:gd name="T34" fmla="*/ 0 w 24"/>
              <a:gd name="T35" fmla="*/ 13 h 29"/>
              <a:gd name="T36" fmla="*/ 0 w 24"/>
              <a:gd name="T37" fmla="*/ 16 h 29"/>
              <a:gd name="T38" fmla="*/ 0 w 24"/>
              <a:gd name="T39" fmla="*/ 18 h 29"/>
              <a:gd name="T40" fmla="*/ 2 w 24"/>
              <a:gd name="T41" fmla="*/ 21 h 29"/>
              <a:gd name="T42" fmla="*/ 2 w 24"/>
              <a:gd name="T43" fmla="*/ 24 h 29"/>
              <a:gd name="T44" fmla="*/ 4 w 24"/>
              <a:gd name="T45" fmla="*/ 25 h 29"/>
              <a:gd name="T46" fmla="*/ 5 w 24"/>
              <a:gd name="T47" fmla="*/ 27 h 29"/>
              <a:gd name="T48" fmla="*/ 7 w 24"/>
              <a:gd name="T49" fmla="*/ 28 h 29"/>
              <a:gd name="T50" fmla="*/ 9 w 24"/>
              <a:gd name="T51" fmla="*/ 29 h 29"/>
              <a:gd name="T52" fmla="*/ 10 w 24"/>
              <a:gd name="T53" fmla="*/ 29 h 29"/>
              <a:gd name="T54" fmla="*/ 13 w 24"/>
              <a:gd name="T55" fmla="*/ 29 h 29"/>
              <a:gd name="T56" fmla="*/ 15 w 24"/>
              <a:gd name="T57" fmla="*/ 29 h 29"/>
              <a:gd name="T58" fmla="*/ 17 w 24"/>
              <a:gd name="T59" fmla="*/ 28 h 29"/>
              <a:gd name="T60" fmla="*/ 18 w 24"/>
              <a:gd name="T61" fmla="*/ 27 h 29"/>
              <a:gd name="T62" fmla="*/ 19 w 24"/>
              <a:gd name="T63" fmla="*/ 25 h 29"/>
              <a:gd name="T64" fmla="*/ 21 w 24"/>
              <a:gd name="T65" fmla="*/ 24 h 29"/>
              <a:gd name="T66" fmla="*/ 21 w 24"/>
              <a:gd name="T67" fmla="*/ 21 h 29"/>
              <a:gd name="T68" fmla="*/ 24 w 24"/>
              <a:gd name="T69" fmla="*/ 18 h 29"/>
              <a:gd name="T70" fmla="*/ 24 w 24"/>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
              <a:gd name="T109" fmla="*/ 0 h 29"/>
              <a:gd name="T110" fmla="*/ 24 w 24"/>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 h="29">
                <a:moveTo>
                  <a:pt x="24" y="14"/>
                </a:moveTo>
                <a:lnTo>
                  <a:pt x="24" y="13"/>
                </a:lnTo>
                <a:lnTo>
                  <a:pt x="24" y="12"/>
                </a:lnTo>
                <a:lnTo>
                  <a:pt x="24" y="11"/>
                </a:lnTo>
                <a:lnTo>
                  <a:pt x="22" y="9"/>
                </a:lnTo>
                <a:lnTo>
                  <a:pt x="21" y="8"/>
                </a:lnTo>
                <a:lnTo>
                  <a:pt x="21" y="7"/>
                </a:lnTo>
                <a:lnTo>
                  <a:pt x="21" y="6"/>
                </a:lnTo>
                <a:lnTo>
                  <a:pt x="20" y="5"/>
                </a:lnTo>
                <a:lnTo>
                  <a:pt x="19" y="4"/>
                </a:lnTo>
                <a:lnTo>
                  <a:pt x="19" y="3"/>
                </a:lnTo>
                <a:lnTo>
                  <a:pt x="18" y="2"/>
                </a:lnTo>
                <a:lnTo>
                  <a:pt x="17" y="1"/>
                </a:lnTo>
                <a:lnTo>
                  <a:pt x="16" y="0"/>
                </a:lnTo>
                <a:lnTo>
                  <a:pt x="15" y="0"/>
                </a:lnTo>
                <a:lnTo>
                  <a:pt x="14" y="0"/>
                </a:lnTo>
                <a:lnTo>
                  <a:pt x="13" y="0"/>
                </a:lnTo>
                <a:lnTo>
                  <a:pt x="11" y="0"/>
                </a:lnTo>
                <a:lnTo>
                  <a:pt x="10" y="0"/>
                </a:lnTo>
                <a:lnTo>
                  <a:pt x="9" y="0"/>
                </a:lnTo>
                <a:lnTo>
                  <a:pt x="8" y="0"/>
                </a:lnTo>
                <a:lnTo>
                  <a:pt x="7" y="1"/>
                </a:lnTo>
                <a:lnTo>
                  <a:pt x="6" y="1"/>
                </a:lnTo>
                <a:lnTo>
                  <a:pt x="5" y="2"/>
                </a:lnTo>
                <a:lnTo>
                  <a:pt x="4" y="3"/>
                </a:lnTo>
                <a:lnTo>
                  <a:pt x="4" y="4"/>
                </a:lnTo>
                <a:lnTo>
                  <a:pt x="3" y="5"/>
                </a:lnTo>
                <a:lnTo>
                  <a:pt x="2" y="6"/>
                </a:lnTo>
                <a:lnTo>
                  <a:pt x="2" y="7"/>
                </a:lnTo>
                <a:lnTo>
                  <a:pt x="2" y="8"/>
                </a:lnTo>
                <a:lnTo>
                  <a:pt x="0" y="9"/>
                </a:lnTo>
                <a:lnTo>
                  <a:pt x="0" y="11"/>
                </a:lnTo>
                <a:lnTo>
                  <a:pt x="0" y="12"/>
                </a:lnTo>
                <a:lnTo>
                  <a:pt x="0" y="13"/>
                </a:lnTo>
                <a:lnTo>
                  <a:pt x="0" y="14"/>
                </a:lnTo>
                <a:lnTo>
                  <a:pt x="0" y="16"/>
                </a:lnTo>
                <a:lnTo>
                  <a:pt x="0" y="17"/>
                </a:lnTo>
                <a:lnTo>
                  <a:pt x="0" y="18"/>
                </a:lnTo>
                <a:lnTo>
                  <a:pt x="0" y="19"/>
                </a:lnTo>
                <a:lnTo>
                  <a:pt x="2" y="21"/>
                </a:lnTo>
                <a:lnTo>
                  <a:pt x="2" y="23"/>
                </a:lnTo>
                <a:lnTo>
                  <a:pt x="2" y="24"/>
                </a:lnTo>
                <a:lnTo>
                  <a:pt x="3" y="24"/>
                </a:lnTo>
                <a:lnTo>
                  <a:pt x="4" y="25"/>
                </a:lnTo>
                <a:lnTo>
                  <a:pt x="4" y="26"/>
                </a:lnTo>
                <a:lnTo>
                  <a:pt x="5" y="27"/>
                </a:lnTo>
                <a:lnTo>
                  <a:pt x="6" y="28"/>
                </a:lnTo>
                <a:lnTo>
                  <a:pt x="7" y="28"/>
                </a:lnTo>
                <a:lnTo>
                  <a:pt x="8" y="29"/>
                </a:lnTo>
                <a:lnTo>
                  <a:pt x="9" y="29"/>
                </a:lnTo>
                <a:lnTo>
                  <a:pt x="10" y="29"/>
                </a:lnTo>
                <a:lnTo>
                  <a:pt x="11" y="29"/>
                </a:lnTo>
                <a:lnTo>
                  <a:pt x="13" y="29"/>
                </a:lnTo>
                <a:lnTo>
                  <a:pt x="14" y="29"/>
                </a:lnTo>
                <a:lnTo>
                  <a:pt x="15" y="29"/>
                </a:lnTo>
                <a:lnTo>
                  <a:pt x="16" y="29"/>
                </a:lnTo>
                <a:lnTo>
                  <a:pt x="17" y="28"/>
                </a:lnTo>
                <a:lnTo>
                  <a:pt x="18" y="27"/>
                </a:lnTo>
                <a:lnTo>
                  <a:pt x="19" y="26"/>
                </a:lnTo>
                <a:lnTo>
                  <a:pt x="19" y="25"/>
                </a:lnTo>
                <a:lnTo>
                  <a:pt x="20" y="24"/>
                </a:lnTo>
                <a:lnTo>
                  <a:pt x="21" y="24"/>
                </a:lnTo>
                <a:lnTo>
                  <a:pt x="21" y="23"/>
                </a:lnTo>
                <a:lnTo>
                  <a:pt x="21" y="21"/>
                </a:lnTo>
                <a:lnTo>
                  <a:pt x="22" y="19"/>
                </a:lnTo>
                <a:lnTo>
                  <a:pt x="24" y="18"/>
                </a:lnTo>
                <a:lnTo>
                  <a:pt x="24" y="17"/>
                </a:lnTo>
                <a:lnTo>
                  <a:pt x="24" y="16"/>
                </a:lnTo>
                <a:lnTo>
                  <a:pt x="24" y="14"/>
                </a:lnTo>
                <a:close/>
              </a:path>
            </a:pathLst>
          </a:custGeom>
          <a:solidFill>
            <a:srgbClr val="008080"/>
          </a:solidFill>
          <a:ln w="0">
            <a:solidFill>
              <a:srgbClr val="000040"/>
            </a:solidFill>
            <a:round/>
            <a:headEnd/>
            <a:tailEnd/>
          </a:ln>
        </p:spPr>
        <p:txBody>
          <a:bodyPr/>
          <a:lstStyle/>
          <a:p>
            <a:endParaRPr lang="ru-RU"/>
          </a:p>
        </p:txBody>
      </p:sp>
      <p:sp>
        <p:nvSpPr>
          <p:cNvPr id="25719" name="Line 319"/>
          <p:cNvSpPr>
            <a:spLocks noChangeShapeType="1"/>
          </p:cNvSpPr>
          <p:nvPr/>
        </p:nvSpPr>
        <p:spPr bwMode="auto">
          <a:xfrm>
            <a:off x="5530850" y="3927475"/>
            <a:ext cx="1588" cy="79375"/>
          </a:xfrm>
          <a:prstGeom prst="line">
            <a:avLst/>
          </a:prstGeom>
          <a:noFill/>
          <a:ln w="6350">
            <a:solidFill>
              <a:srgbClr val="000040"/>
            </a:solidFill>
            <a:round/>
            <a:headEnd/>
            <a:tailEnd/>
          </a:ln>
        </p:spPr>
        <p:txBody>
          <a:bodyPr/>
          <a:lstStyle/>
          <a:p>
            <a:endParaRPr lang="en-US"/>
          </a:p>
        </p:txBody>
      </p:sp>
      <p:sp>
        <p:nvSpPr>
          <p:cNvPr id="25720" name="Line 320"/>
          <p:cNvSpPr>
            <a:spLocks noChangeShapeType="1"/>
          </p:cNvSpPr>
          <p:nvPr/>
        </p:nvSpPr>
        <p:spPr bwMode="auto">
          <a:xfrm>
            <a:off x="5499100" y="3965575"/>
            <a:ext cx="61913" cy="1588"/>
          </a:xfrm>
          <a:prstGeom prst="line">
            <a:avLst/>
          </a:prstGeom>
          <a:noFill/>
          <a:ln w="6350">
            <a:solidFill>
              <a:srgbClr val="000040"/>
            </a:solidFill>
            <a:round/>
            <a:headEnd/>
            <a:tailEnd/>
          </a:ln>
        </p:spPr>
        <p:txBody>
          <a:bodyPr/>
          <a:lstStyle/>
          <a:p>
            <a:endParaRPr lang="en-US"/>
          </a:p>
        </p:txBody>
      </p:sp>
      <p:sp>
        <p:nvSpPr>
          <p:cNvPr id="25721" name="Freeform 321"/>
          <p:cNvSpPr>
            <a:spLocks/>
          </p:cNvSpPr>
          <p:nvPr/>
        </p:nvSpPr>
        <p:spPr bwMode="auto">
          <a:xfrm>
            <a:off x="5100638" y="5316538"/>
            <a:ext cx="325437" cy="339725"/>
          </a:xfrm>
          <a:custGeom>
            <a:avLst/>
            <a:gdLst>
              <a:gd name="T0" fmla="*/ 56 w 614"/>
              <a:gd name="T1" fmla="*/ 195 h 643"/>
              <a:gd name="T2" fmla="*/ 0 w 614"/>
              <a:gd name="T3" fmla="*/ 195 h 643"/>
              <a:gd name="T4" fmla="*/ 307 w 614"/>
              <a:gd name="T5" fmla="*/ 0 h 643"/>
              <a:gd name="T6" fmla="*/ 614 w 614"/>
              <a:gd name="T7" fmla="*/ 195 h 643"/>
              <a:gd name="T8" fmla="*/ 587 w 614"/>
              <a:gd name="T9" fmla="*/ 195 h 643"/>
              <a:gd name="T10" fmla="*/ 558 w 614"/>
              <a:gd name="T11" fmla="*/ 195 h 643"/>
              <a:gd name="T12" fmla="*/ 558 w 614"/>
              <a:gd name="T13" fmla="*/ 615 h 643"/>
              <a:gd name="T14" fmla="*/ 56 w 614"/>
              <a:gd name="T15" fmla="*/ 615 h 643"/>
              <a:gd name="T16" fmla="*/ 56 w 614"/>
              <a:gd name="T17" fmla="*/ 195 h 643"/>
              <a:gd name="T18" fmla="*/ 558 w 614"/>
              <a:gd name="T19" fmla="*/ 195 h 643"/>
              <a:gd name="T20" fmla="*/ 587 w 614"/>
              <a:gd name="T21" fmla="*/ 195 h 643"/>
              <a:gd name="T22" fmla="*/ 587 w 614"/>
              <a:gd name="T23" fmla="*/ 643 h 643"/>
              <a:gd name="T24" fmla="*/ 56 w 614"/>
              <a:gd name="T25" fmla="*/ 643 h 643"/>
              <a:gd name="T26" fmla="*/ 56 w 614"/>
              <a:gd name="T27" fmla="*/ 615 h 643"/>
              <a:gd name="T28" fmla="*/ 56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5"/>
                </a:lnTo>
                <a:lnTo>
                  <a:pt x="56" y="615"/>
                </a:lnTo>
                <a:lnTo>
                  <a:pt x="56" y="195"/>
                </a:lnTo>
                <a:lnTo>
                  <a:pt x="558"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722" name="Rectangle 322"/>
          <p:cNvSpPr>
            <a:spLocks noChangeArrowheads="1"/>
          </p:cNvSpPr>
          <p:nvPr/>
        </p:nvSpPr>
        <p:spPr bwMode="auto">
          <a:xfrm>
            <a:off x="5130800" y="5419725"/>
            <a:ext cx="269875" cy="222250"/>
          </a:xfrm>
          <a:prstGeom prst="rect">
            <a:avLst/>
          </a:prstGeom>
          <a:solidFill>
            <a:srgbClr val="FFFF00"/>
          </a:solidFill>
          <a:ln w="0">
            <a:solidFill>
              <a:srgbClr val="000000"/>
            </a:solidFill>
            <a:miter lim="800000"/>
            <a:headEnd/>
            <a:tailEnd/>
          </a:ln>
        </p:spPr>
        <p:txBody>
          <a:bodyPr/>
          <a:lstStyle/>
          <a:p>
            <a:endParaRPr lang="ru-RU"/>
          </a:p>
        </p:txBody>
      </p:sp>
      <p:sp>
        <p:nvSpPr>
          <p:cNvPr id="25723" name="Rectangle 323"/>
          <p:cNvSpPr>
            <a:spLocks noChangeArrowheads="1"/>
          </p:cNvSpPr>
          <p:nvPr/>
        </p:nvSpPr>
        <p:spPr bwMode="auto">
          <a:xfrm>
            <a:off x="5173663" y="5472113"/>
            <a:ext cx="95250" cy="168275"/>
          </a:xfrm>
          <a:prstGeom prst="rect">
            <a:avLst/>
          </a:prstGeom>
          <a:solidFill>
            <a:srgbClr val="800000"/>
          </a:solidFill>
          <a:ln w="0">
            <a:solidFill>
              <a:srgbClr val="000040"/>
            </a:solidFill>
            <a:miter lim="800000"/>
            <a:headEnd/>
            <a:tailEnd/>
          </a:ln>
        </p:spPr>
        <p:txBody>
          <a:bodyPr/>
          <a:lstStyle/>
          <a:p>
            <a:endParaRPr lang="ru-RU"/>
          </a:p>
        </p:txBody>
      </p:sp>
      <p:sp>
        <p:nvSpPr>
          <p:cNvPr id="25724" name="Rectangle 324"/>
          <p:cNvSpPr>
            <a:spLocks noChangeArrowheads="1"/>
          </p:cNvSpPr>
          <p:nvPr/>
        </p:nvSpPr>
        <p:spPr bwMode="auto">
          <a:xfrm>
            <a:off x="5310188" y="5468938"/>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725" name="Freeform 325"/>
          <p:cNvSpPr>
            <a:spLocks/>
          </p:cNvSpPr>
          <p:nvPr/>
        </p:nvSpPr>
        <p:spPr bwMode="auto">
          <a:xfrm>
            <a:off x="5243513" y="5549900"/>
            <a:ext cx="12700" cy="15875"/>
          </a:xfrm>
          <a:custGeom>
            <a:avLst/>
            <a:gdLst>
              <a:gd name="T0" fmla="*/ 23 w 23"/>
              <a:gd name="T1" fmla="*/ 13 h 30"/>
              <a:gd name="T2" fmla="*/ 23 w 23"/>
              <a:gd name="T3" fmla="*/ 11 h 30"/>
              <a:gd name="T4" fmla="*/ 21 w 23"/>
              <a:gd name="T5" fmla="*/ 9 h 30"/>
              <a:gd name="T6" fmla="*/ 21 w 23"/>
              <a:gd name="T7" fmla="*/ 7 h 30"/>
              <a:gd name="T8" fmla="*/ 18 w 23"/>
              <a:gd name="T9" fmla="*/ 5 h 30"/>
              <a:gd name="T10" fmla="*/ 17 w 23"/>
              <a:gd name="T11" fmla="*/ 2 h 30"/>
              <a:gd name="T12" fmla="*/ 16 w 23"/>
              <a:gd name="T13" fmla="*/ 1 h 30"/>
              <a:gd name="T14" fmla="*/ 14 w 23"/>
              <a:gd name="T15" fmla="*/ 0 h 30"/>
              <a:gd name="T16" fmla="*/ 12 w 23"/>
              <a:gd name="T17" fmla="*/ 0 h 30"/>
              <a:gd name="T18" fmla="*/ 10 w 23"/>
              <a:gd name="T19" fmla="*/ 0 h 30"/>
              <a:gd name="T20" fmla="*/ 9 w 23"/>
              <a:gd name="T21" fmla="*/ 0 h 30"/>
              <a:gd name="T22" fmla="*/ 6 w 23"/>
              <a:gd name="T23" fmla="*/ 1 h 30"/>
              <a:gd name="T24" fmla="*/ 4 w 23"/>
              <a:gd name="T25" fmla="*/ 2 h 30"/>
              <a:gd name="T26" fmla="*/ 3 w 23"/>
              <a:gd name="T27" fmla="*/ 5 h 30"/>
              <a:gd name="T28" fmla="*/ 1 w 23"/>
              <a:gd name="T29" fmla="*/ 7 h 30"/>
              <a:gd name="T30" fmla="*/ 1 w 23"/>
              <a:gd name="T31" fmla="*/ 9 h 30"/>
              <a:gd name="T32" fmla="*/ 0 w 23"/>
              <a:gd name="T33" fmla="*/ 11 h 30"/>
              <a:gd name="T34" fmla="*/ 0 w 23"/>
              <a:gd name="T35" fmla="*/ 13 h 30"/>
              <a:gd name="T36" fmla="*/ 0 w 23"/>
              <a:gd name="T37" fmla="*/ 17 h 30"/>
              <a:gd name="T38" fmla="*/ 0 w 23"/>
              <a:gd name="T39" fmla="*/ 19 h 30"/>
              <a:gd name="T40" fmla="*/ 1 w 23"/>
              <a:gd name="T41" fmla="*/ 22 h 30"/>
              <a:gd name="T42" fmla="*/ 1 w 23"/>
              <a:gd name="T43" fmla="*/ 24 h 30"/>
              <a:gd name="T44" fmla="*/ 3 w 23"/>
              <a:gd name="T45" fmla="*/ 25 h 30"/>
              <a:gd name="T46" fmla="*/ 4 w 23"/>
              <a:gd name="T47" fmla="*/ 28 h 30"/>
              <a:gd name="T48" fmla="*/ 6 w 23"/>
              <a:gd name="T49" fmla="*/ 29 h 30"/>
              <a:gd name="T50" fmla="*/ 9 w 23"/>
              <a:gd name="T51" fmla="*/ 30 h 30"/>
              <a:gd name="T52" fmla="*/ 10 w 23"/>
              <a:gd name="T53" fmla="*/ 30 h 30"/>
              <a:gd name="T54" fmla="*/ 12 w 23"/>
              <a:gd name="T55" fmla="*/ 30 h 30"/>
              <a:gd name="T56" fmla="*/ 14 w 23"/>
              <a:gd name="T57" fmla="*/ 30 h 30"/>
              <a:gd name="T58" fmla="*/ 16 w 23"/>
              <a:gd name="T59" fmla="*/ 29 h 30"/>
              <a:gd name="T60" fmla="*/ 17 w 23"/>
              <a:gd name="T61" fmla="*/ 28 h 30"/>
              <a:gd name="T62" fmla="*/ 18 w 23"/>
              <a:gd name="T63" fmla="*/ 25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8" y="5"/>
                </a:lnTo>
                <a:lnTo>
                  <a:pt x="18" y="3"/>
                </a:lnTo>
                <a:lnTo>
                  <a:pt x="17" y="2"/>
                </a:lnTo>
                <a:lnTo>
                  <a:pt x="16" y="1"/>
                </a:lnTo>
                <a:lnTo>
                  <a:pt x="15" y="0"/>
                </a:lnTo>
                <a:lnTo>
                  <a:pt x="14" y="0"/>
                </a:lnTo>
                <a:lnTo>
                  <a:pt x="13" y="0"/>
                </a:lnTo>
                <a:lnTo>
                  <a:pt x="12" y="0"/>
                </a:lnTo>
                <a:lnTo>
                  <a:pt x="11" y="0"/>
                </a:lnTo>
                <a:lnTo>
                  <a:pt x="10" y="0"/>
                </a:lnTo>
                <a:lnTo>
                  <a:pt x="9" y="0"/>
                </a:lnTo>
                <a:lnTo>
                  <a:pt x="8" y="0"/>
                </a:lnTo>
                <a:lnTo>
                  <a:pt x="6" y="1"/>
                </a:lnTo>
                <a:lnTo>
                  <a:pt x="5" y="1"/>
                </a:lnTo>
                <a:lnTo>
                  <a:pt x="4" y="2"/>
                </a:lnTo>
                <a:lnTo>
                  <a:pt x="3" y="3"/>
                </a:lnTo>
                <a:lnTo>
                  <a:pt x="3" y="5"/>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7"/>
                </a:lnTo>
                <a:lnTo>
                  <a:pt x="4" y="28"/>
                </a:lnTo>
                <a:lnTo>
                  <a:pt x="5" y="29"/>
                </a:lnTo>
                <a:lnTo>
                  <a:pt x="6" y="29"/>
                </a:lnTo>
                <a:lnTo>
                  <a:pt x="8" y="30"/>
                </a:lnTo>
                <a:lnTo>
                  <a:pt x="9" y="30"/>
                </a:lnTo>
                <a:lnTo>
                  <a:pt x="10" y="30"/>
                </a:lnTo>
                <a:lnTo>
                  <a:pt x="11" y="30"/>
                </a:lnTo>
                <a:lnTo>
                  <a:pt x="12" y="30"/>
                </a:lnTo>
                <a:lnTo>
                  <a:pt x="13" y="30"/>
                </a:lnTo>
                <a:lnTo>
                  <a:pt x="14" y="30"/>
                </a:lnTo>
                <a:lnTo>
                  <a:pt x="15" y="30"/>
                </a:lnTo>
                <a:lnTo>
                  <a:pt x="16" y="29"/>
                </a:lnTo>
                <a:lnTo>
                  <a:pt x="17" y="28"/>
                </a:lnTo>
                <a:lnTo>
                  <a:pt x="18" y="27"/>
                </a:lnTo>
                <a:lnTo>
                  <a:pt x="18"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726" name="Line 326"/>
          <p:cNvSpPr>
            <a:spLocks noChangeShapeType="1"/>
          </p:cNvSpPr>
          <p:nvPr/>
        </p:nvSpPr>
        <p:spPr bwMode="auto">
          <a:xfrm>
            <a:off x="5340350" y="5468938"/>
            <a:ext cx="1588" cy="79375"/>
          </a:xfrm>
          <a:prstGeom prst="line">
            <a:avLst/>
          </a:prstGeom>
          <a:noFill/>
          <a:ln w="6350">
            <a:solidFill>
              <a:srgbClr val="000040"/>
            </a:solidFill>
            <a:round/>
            <a:headEnd/>
            <a:tailEnd/>
          </a:ln>
        </p:spPr>
        <p:txBody>
          <a:bodyPr/>
          <a:lstStyle/>
          <a:p>
            <a:endParaRPr lang="en-US"/>
          </a:p>
        </p:txBody>
      </p:sp>
      <p:sp>
        <p:nvSpPr>
          <p:cNvPr id="25727" name="Line 327"/>
          <p:cNvSpPr>
            <a:spLocks noChangeShapeType="1"/>
          </p:cNvSpPr>
          <p:nvPr/>
        </p:nvSpPr>
        <p:spPr bwMode="auto">
          <a:xfrm>
            <a:off x="5310188" y="5507038"/>
            <a:ext cx="61912" cy="1587"/>
          </a:xfrm>
          <a:prstGeom prst="line">
            <a:avLst/>
          </a:prstGeom>
          <a:noFill/>
          <a:ln w="6350">
            <a:solidFill>
              <a:srgbClr val="000040"/>
            </a:solidFill>
            <a:round/>
            <a:headEnd/>
            <a:tailEnd/>
          </a:ln>
        </p:spPr>
        <p:txBody>
          <a:bodyPr/>
          <a:lstStyle/>
          <a:p>
            <a:endParaRPr lang="en-US"/>
          </a:p>
        </p:txBody>
      </p:sp>
      <p:sp>
        <p:nvSpPr>
          <p:cNvPr id="25728" name="Freeform 328"/>
          <p:cNvSpPr>
            <a:spLocks/>
          </p:cNvSpPr>
          <p:nvPr/>
        </p:nvSpPr>
        <p:spPr bwMode="auto">
          <a:xfrm>
            <a:off x="5380038" y="5897563"/>
            <a:ext cx="323850" cy="341312"/>
          </a:xfrm>
          <a:custGeom>
            <a:avLst/>
            <a:gdLst>
              <a:gd name="T0" fmla="*/ 55 w 614"/>
              <a:gd name="T1" fmla="*/ 195 h 643"/>
              <a:gd name="T2" fmla="*/ 0 w 614"/>
              <a:gd name="T3" fmla="*/ 195 h 643"/>
              <a:gd name="T4" fmla="*/ 307 w 614"/>
              <a:gd name="T5" fmla="*/ 0 h 643"/>
              <a:gd name="T6" fmla="*/ 614 w 614"/>
              <a:gd name="T7" fmla="*/ 195 h 643"/>
              <a:gd name="T8" fmla="*/ 586 w 614"/>
              <a:gd name="T9" fmla="*/ 195 h 643"/>
              <a:gd name="T10" fmla="*/ 558 w 614"/>
              <a:gd name="T11" fmla="*/ 195 h 643"/>
              <a:gd name="T12" fmla="*/ 558 w 614"/>
              <a:gd name="T13" fmla="*/ 614 h 643"/>
              <a:gd name="T14" fmla="*/ 55 w 614"/>
              <a:gd name="T15" fmla="*/ 614 h 643"/>
              <a:gd name="T16" fmla="*/ 55 w 614"/>
              <a:gd name="T17" fmla="*/ 195 h 643"/>
              <a:gd name="T18" fmla="*/ 558 w 614"/>
              <a:gd name="T19" fmla="*/ 195 h 643"/>
              <a:gd name="T20" fmla="*/ 586 w 614"/>
              <a:gd name="T21" fmla="*/ 195 h 643"/>
              <a:gd name="T22" fmla="*/ 586 w 614"/>
              <a:gd name="T23" fmla="*/ 643 h 643"/>
              <a:gd name="T24" fmla="*/ 55 w 614"/>
              <a:gd name="T25" fmla="*/ 643 h 643"/>
              <a:gd name="T26" fmla="*/ 55 w 614"/>
              <a:gd name="T27" fmla="*/ 614 h 643"/>
              <a:gd name="T28" fmla="*/ 55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5" y="195"/>
                </a:moveTo>
                <a:lnTo>
                  <a:pt x="0" y="195"/>
                </a:lnTo>
                <a:lnTo>
                  <a:pt x="307" y="0"/>
                </a:lnTo>
                <a:lnTo>
                  <a:pt x="614" y="195"/>
                </a:lnTo>
                <a:lnTo>
                  <a:pt x="586" y="195"/>
                </a:lnTo>
                <a:lnTo>
                  <a:pt x="558" y="195"/>
                </a:lnTo>
                <a:lnTo>
                  <a:pt x="558" y="614"/>
                </a:lnTo>
                <a:lnTo>
                  <a:pt x="55" y="614"/>
                </a:lnTo>
                <a:lnTo>
                  <a:pt x="55" y="195"/>
                </a:lnTo>
                <a:lnTo>
                  <a:pt x="558" y="195"/>
                </a:lnTo>
                <a:lnTo>
                  <a:pt x="586" y="195"/>
                </a:lnTo>
                <a:lnTo>
                  <a:pt x="586" y="643"/>
                </a:lnTo>
                <a:lnTo>
                  <a:pt x="55" y="643"/>
                </a:lnTo>
                <a:lnTo>
                  <a:pt x="55" y="614"/>
                </a:lnTo>
                <a:lnTo>
                  <a:pt x="55" y="195"/>
                </a:lnTo>
                <a:close/>
              </a:path>
            </a:pathLst>
          </a:custGeom>
          <a:solidFill>
            <a:srgbClr val="008080"/>
          </a:solidFill>
          <a:ln w="0">
            <a:solidFill>
              <a:srgbClr val="000080"/>
            </a:solidFill>
            <a:round/>
            <a:headEnd/>
            <a:tailEnd/>
          </a:ln>
        </p:spPr>
        <p:txBody>
          <a:bodyPr/>
          <a:lstStyle/>
          <a:p>
            <a:endParaRPr lang="ru-RU"/>
          </a:p>
        </p:txBody>
      </p:sp>
      <p:sp>
        <p:nvSpPr>
          <p:cNvPr id="25729" name="Rectangle 329"/>
          <p:cNvSpPr>
            <a:spLocks noChangeArrowheads="1"/>
          </p:cNvSpPr>
          <p:nvPr/>
        </p:nvSpPr>
        <p:spPr bwMode="auto">
          <a:xfrm>
            <a:off x="5410200" y="6000750"/>
            <a:ext cx="268288" cy="222250"/>
          </a:xfrm>
          <a:prstGeom prst="rect">
            <a:avLst/>
          </a:prstGeom>
          <a:solidFill>
            <a:srgbClr val="FFFF00"/>
          </a:solidFill>
          <a:ln w="0">
            <a:solidFill>
              <a:srgbClr val="000000"/>
            </a:solidFill>
            <a:miter lim="800000"/>
            <a:headEnd/>
            <a:tailEnd/>
          </a:ln>
        </p:spPr>
        <p:txBody>
          <a:bodyPr/>
          <a:lstStyle/>
          <a:p>
            <a:endParaRPr lang="ru-RU"/>
          </a:p>
        </p:txBody>
      </p:sp>
      <p:sp>
        <p:nvSpPr>
          <p:cNvPr id="25730" name="Rectangle 330"/>
          <p:cNvSpPr>
            <a:spLocks noChangeArrowheads="1"/>
          </p:cNvSpPr>
          <p:nvPr/>
        </p:nvSpPr>
        <p:spPr bwMode="auto">
          <a:xfrm>
            <a:off x="5453063" y="6054725"/>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5731" name="Rectangle 331"/>
          <p:cNvSpPr>
            <a:spLocks noChangeArrowheads="1"/>
          </p:cNvSpPr>
          <p:nvPr/>
        </p:nvSpPr>
        <p:spPr bwMode="auto">
          <a:xfrm>
            <a:off x="5588000" y="6049963"/>
            <a:ext cx="63500" cy="80962"/>
          </a:xfrm>
          <a:prstGeom prst="rect">
            <a:avLst/>
          </a:prstGeom>
          <a:solidFill>
            <a:srgbClr val="80FFFF"/>
          </a:solidFill>
          <a:ln w="0">
            <a:solidFill>
              <a:srgbClr val="000040"/>
            </a:solidFill>
            <a:miter lim="800000"/>
            <a:headEnd/>
            <a:tailEnd/>
          </a:ln>
        </p:spPr>
        <p:txBody>
          <a:bodyPr/>
          <a:lstStyle/>
          <a:p>
            <a:endParaRPr lang="ru-RU"/>
          </a:p>
        </p:txBody>
      </p:sp>
      <p:sp>
        <p:nvSpPr>
          <p:cNvPr id="25732" name="Freeform 332"/>
          <p:cNvSpPr>
            <a:spLocks/>
          </p:cNvSpPr>
          <p:nvPr/>
        </p:nvSpPr>
        <p:spPr bwMode="auto">
          <a:xfrm>
            <a:off x="5521325" y="6130925"/>
            <a:ext cx="12700" cy="15875"/>
          </a:xfrm>
          <a:custGeom>
            <a:avLst/>
            <a:gdLst>
              <a:gd name="T0" fmla="*/ 23 w 23"/>
              <a:gd name="T1" fmla="*/ 13 h 29"/>
              <a:gd name="T2" fmla="*/ 23 w 23"/>
              <a:gd name="T3" fmla="*/ 11 h 29"/>
              <a:gd name="T4" fmla="*/ 21 w 23"/>
              <a:gd name="T5" fmla="*/ 9 h 29"/>
              <a:gd name="T6" fmla="*/ 21 w 23"/>
              <a:gd name="T7" fmla="*/ 6 h 29"/>
              <a:gd name="T8" fmla="*/ 19 w 23"/>
              <a:gd name="T9" fmla="*/ 4 h 29"/>
              <a:gd name="T10" fmla="*/ 18 w 23"/>
              <a:gd name="T11" fmla="*/ 2 h 29"/>
              <a:gd name="T12" fmla="*/ 17 w 23"/>
              <a:gd name="T13" fmla="*/ 1 h 29"/>
              <a:gd name="T14" fmla="*/ 15 w 23"/>
              <a:gd name="T15" fmla="*/ 0 h 29"/>
              <a:gd name="T16" fmla="*/ 12 w 23"/>
              <a:gd name="T17" fmla="*/ 0 h 29"/>
              <a:gd name="T18" fmla="*/ 10 w 23"/>
              <a:gd name="T19" fmla="*/ 0 h 29"/>
              <a:gd name="T20" fmla="*/ 9 w 23"/>
              <a:gd name="T21" fmla="*/ 0 h 29"/>
              <a:gd name="T22" fmla="*/ 7 w 23"/>
              <a:gd name="T23" fmla="*/ 1 h 29"/>
              <a:gd name="T24" fmla="*/ 5 w 23"/>
              <a:gd name="T25" fmla="*/ 2 h 29"/>
              <a:gd name="T26" fmla="*/ 4 w 23"/>
              <a:gd name="T27" fmla="*/ 4 h 29"/>
              <a:gd name="T28" fmla="*/ 1 w 23"/>
              <a:gd name="T29" fmla="*/ 6 h 29"/>
              <a:gd name="T30" fmla="*/ 1 w 23"/>
              <a:gd name="T31" fmla="*/ 9 h 29"/>
              <a:gd name="T32" fmla="*/ 0 w 23"/>
              <a:gd name="T33" fmla="*/ 11 h 29"/>
              <a:gd name="T34" fmla="*/ 0 w 23"/>
              <a:gd name="T35" fmla="*/ 13 h 29"/>
              <a:gd name="T36" fmla="*/ 0 w 23"/>
              <a:gd name="T37" fmla="*/ 16 h 29"/>
              <a:gd name="T38" fmla="*/ 0 w 23"/>
              <a:gd name="T39" fmla="*/ 18 h 29"/>
              <a:gd name="T40" fmla="*/ 1 w 23"/>
              <a:gd name="T41" fmla="*/ 22 h 29"/>
              <a:gd name="T42" fmla="*/ 1 w 23"/>
              <a:gd name="T43" fmla="*/ 24 h 29"/>
              <a:gd name="T44" fmla="*/ 4 w 23"/>
              <a:gd name="T45" fmla="*/ 25 h 29"/>
              <a:gd name="T46" fmla="*/ 5 w 23"/>
              <a:gd name="T47" fmla="*/ 27 h 29"/>
              <a:gd name="T48" fmla="*/ 7 w 23"/>
              <a:gd name="T49" fmla="*/ 28 h 29"/>
              <a:gd name="T50" fmla="*/ 9 w 23"/>
              <a:gd name="T51" fmla="*/ 29 h 29"/>
              <a:gd name="T52" fmla="*/ 10 w 23"/>
              <a:gd name="T53" fmla="*/ 29 h 29"/>
              <a:gd name="T54" fmla="*/ 12 w 23"/>
              <a:gd name="T55" fmla="*/ 29 h 29"/>
              <a:gd name="T56" fmla="*/ 15 w 23"/>
              <a:gd name="T57" fmla="*/ 29 h 29"/>
              <a:gd name="T58" fmla="*/ 17 w 23"/>
              <a:gd name="T59" fmla="*/ 28 h 29"/>
              <a:gd name="T60" fmla="*/ 18 w 23"/>
              <a:gd name="T61" fmla="*/ 27 h 29"/>
              <a:gd name="T62" fmla="*/ 19 w 23"/>
              <a:gd name="T63" fmla="*/ 25 h 29"/>
              <a:gd name="T64" fmla="*/ 21 w 23"/>
              <a:gd name="T65" fmla="*/ 24 h 29"/>
              <a:gd name="T66" fmla="*/ 21 w 23"/>
              <a:gd name="T67" fmla="*/ 22 h 29"/>
              <a:gd name="T68" fmla="*/ 23 w 23"/>
              <a:gd name="T69" fmla="*/ 18 h 29"/>
              <a:gd name="T70" fmla="*/ 23 w 23"/>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9"/>
                </a:lnTo>
                <a:lnTo>
                  <a:pt x="21" y="7"/>
                </a:lnTo>
                <a:lnTo>
                  <a:pt x="21" y="6"/>
                </a:lnTo>
                <a:lnTo>
                  <a:pt x="20" y="5"/>
                </a:lnTo>
                <a:lnTo>
                  <a:pt x="19" y="4"/>
                </a:lnTo>
                <a:lnTo>
                  <a:pt x="19" y="3"/>
                </a:lnTo>
                <a:lnTo>
                  <a:pt x="18" y="2"/>
                </a:lnTo>
                <a:lnTo>
                  <a:pt x="17" y="1"/>
                </a:lnTo>
                <a:lnTo>
                  <a:pt x="16" y="0"/>
                </a:lnTo>
                <a:lnTo>
                  <a:pt x="15" y="0"/>
                </a:lnTo>
                <a:lnTo>
                  <a:pt x="13" y="0"/>
                </a:lnTo>
                <a:lnTo>
                  <a:pt x="12" y="0"/>
                </a:lnTo>
                <a:lnTo>
                  <a:pt x="11" y="0"/>
                </a:lnTo>
                <a:lnTo>
                  <a:pt x="10" y="0"/>
                </a:lnTo>
                <a:lnTo>
                  <a:pt x="9" y="0"/>
                </a:lnTo>
                <a:lnTo>
                  <a:pt x="8" y="0"/>
                </a:lnTo>
                <a:lnTo>
                  <a:pt x="7" y="1"/>
                </a:lnTo>
                <a:lnTo>
                  <a:pt x="6" y="1"/>
                </a:lnTo>
                <a:lnTo>
                  <a:pt x="5" y="2"/>
                </a:lnTo>
                <a:lnTo>
                  <a:pt x="4" y="3"/>
                </a:lnTo>
                <a:lnTo>
                  <a:pt x="4" y="4"/>
                </a:lnTo>
                <a:lnTo>
                  <a:pt x="3" y="5"/>
                </a:lnTo>
                <a:lnTo>
                  <a:pt x="1" y="6"/>
                </a:lnTo>
                <a:lnTo>
                  <a:pt x="1" y="7"/>
                </a:lnTo>
                <a:lnTo>
                  <a:pt x="1" y="9"/>
                </a:lnTo>
                <a:lnTo>
                  <a:pt x="0" y="10"/>
                </a:lnTo>
                <a:lnTo>
                  <a:pt x="0" y="11"/>
                </a:lnTo>
                <a:lnTo>
                  <a:pt x="0" y="12"/>
                </a:lnTo>
                <a:lnTo>
                  <a:pt x="0" y="13"/>
                </a:lnTo>
                <a:lnTo>
                  <a:pt x="0" y="14"/>
                </a:lnTo>
                <a:lnTo>
                  <a:pt x="0" y="16"/>
                </a:lnTo>
                <a:lnTo>
                  <a:pt x="0" y="17"/>
                </a:lnTo>
                <a:lnTo>
                  <a:pt x="0" y="18"/>
                </a:lnTo>
                <a:lnTo>
                  <a:pt x="0" y="20"/>
                </a:lnTo>
                <a:lnTo>
                  <a:pt x="1" y="22"/>
                </a:lnTo>
                <a:lnTo>
                  <a:pt x="1" y="23"/>
                </a:lnTo>
                <a:lnTo>
                  <a:pt x="1" y="24"/>
                </a:lnTo>
                <a:lnTo>
                  <a:pt x="3" y="24"/>
                </a:lnTo>
                <a:lnTo>
                  <a:pt x="4" y="25"/>
                </a:lnTo>
                <a:lnTo>
                  <a:pt x="4" y="26"/>
                </a:lnTo>
                <a:lnTo>
                  <a:pt x="5" y="27"/>
                </a:lnTo>
                <a:lnTo>
                  <a:pt x="6" y="28"/>
                </a:lnTo>
                <a:lnTo>
                  <a:pt x="7" y="28"/>
                </a:lnTo>
                <a:lnTo>
                  <a:pt x="8" y="29"/>
                </a:lnTo>
                <a:lnTo>
                  <a:pt x="9" y="29"/>
                </a:lnTo>
                <a:lnTo>
                  <a:pt x="10" y="29"/>
                </a:lnTo>
                <a:lnTo>
                  <a:pt x="11" y="29"/>
                </a:lnTo>
                <a:lnTo>
                  <a:pt x="12" y="29"/>
                </a:lnTo>
                <a:lnTo>
                  <a:pt x="13" y="29"/>
                </a:lnTo>
                <a:lnTo>
                  <a:pt x="15" y="29"/>
                </a:lnTo>
                <a:lnTo>
                  <a:pt x="16" y="29"/>
                </a:lnTo>
                <a:lnTo>
                  <a:pt x="17" y="28"/>
                </a:lnTo>
                <a:lnTo>
                  <a:pt x="18" y="27"/>
                </a:lnTo>
                <a:lnTo>
                  <a:pt x="19" y="26"/>
                </a:lnTo>
                <a:lnTo>
                  <a:pt x="19" y="25"/>
                </a:lnTo>
                <a:lnTo>
                  <a:pt x="20" y="24"/>
                </a:lnTo>
                <a:lnTo>
                  <a:pt x="21" y="24"/>
                </a:lnTo>
                <a:lnTo>
                  <a:pt x="21" y="23"/>
                </a:lnTo>
                <a:lnTo>
                  <a:pt x="21" y="22"/>
                </a:lnTo>
                <a:lnTo>
                  <a:pt x="22" y="20"/>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733" name="Line 333"/>
          <p:cNvSpPr>
            <a:spLocks noChangeShapeType="1"/>
          </p:cNvSpPr>
          <p:nvPr/>
        </p:nvSpPr>
        <p:spPr bwMode="auto">
          <a:xfrm>
            <a:off x="5619750" y="6049963"/>
            <a:ext cx="1588" cy="80962"/>
          </a:xfrm>
          <a:prstGeom prst="line">
            <a:avLst/>
          </a:prstGeom>
          <a:noFill/>
          <a:ln w="6350">
            <a:solidFill>
              <a:srgbClr val="000040"/>
            </a:solidFill>
            <a:round/>
            <a:headEnd/>
            <a:tailEnd/>
          </a:ln>
        </p:spPr>
        <p:txBody>
          <a:bodyPr/>
          <a:lstStyle/>
          <a:p>
            <a:endParaRPr lang="en-US"/>
          </a:p>
        </p:txBody>
      </p:sp>
      <p:sp>
        <p:nvSpPr>
          <p:cNvPr id="25734" name="Line 334"/>
          <p:cNvSpPr>
            <a:spLocks noChangeShapeType="1"/>
          </p:cNvSpPr>
          <p:nvPr/>
        </p:nvSpPr>
        <p:spPr bwMode="auto">
          <a:xfrm>
            <a:off x="5588000" y="6088063"/>
            <a:ext cx="61913" cy="1587"/>
          </a:xfrm>
          <a:prstGeom prst="line">
            <a:avLst/>
          </a:prstGeom>
          <a:noFill/>
          <a:ln w="6350">
            <a:solidFill>
              <a:srgbClr val="000040"/>
            </a:solidFill>
            <a:round/>
            <a:headEnd/>
            <a:tailEnd/>
          </a:ln>
        </p:spPr>
        <p:txBody>
          <a:bodyPr/>
          <a:lstStyle/>
          <a:p>
            <a:endParaRPr lang="en-US"/>
          </a:p>
        </p:txBody>
      </p:sp>
      <p:sp>
        <p:nvSpPr>
          <p:cNvPr id="25735" name="Freeform 335"/>
          <p:cNvSpPr>
            <a:spLocks/>
          </p:cNvSpPr>
          <p:nvPr/>
        </p:nvSpPr>
        <p:spPr bwMode="auto">
          <a:xfrm>
            <a:off x="5859463" y="5872163"/>
            <a:ext cx="325437" cy="339725"/>
          </a:xfrm>
          <a:custGeom>
            <a:avLst/>
            <a:gdLst>
              <a:gd name="T0" fmla="*/ 56 w 614"/>
              <a:gd name="T1" fmla="*/ 196 h 643"/>
              <a:gd name="T2" fmla="*/ 0 w 614"/>
              <a:gd name="T3" fmla="*/ 196 h 643"/>
              <a:gd name="T4" fmla="*/ 307 w 614"/>
              <a:gd name="T5" fmla="*/ 0 h 643"/>
              <a:gd name="T6" fmla="*/ 614 w 614"/>
              <a:gd name="T7" fmla="*/ 196 h 643"/>
              <a:gd name="T8" fmla="*/ 587 w 614"/>
              <a:gd name="T9" fmla="*/ 196 h 643"/>
              <a:gd name="T10" fmla="*/ 558 w 614"/>
              <a:gd name="T11" fmla="*/ 196 h 643"/>
              <a:gd name="T12" fmla="*/ 558 w 614"/>
              <a:gd name="T13" fmla="*/ 615 h 643"/>
              <a:gd name="T14" fmla="*/ 56 w 614"/>
              <a:gd name="T15" fmla="*/ 615 h 643"/>
              <a:gd name="T16" fmla="*/ 56 w 614"/>
              <a:gd name="T17" fmla="*/ 196 h 643"/>
              <a:gd name="T18" fmla="*/ 558 w 614"/>
              <a:gd name="T19" fmla="*/ 196 h 643"/>
              <a:gd name="T20" fmla="*/ 587 w 614"/>
              <a:gd name="T21" fmla="*/ 196 h 643"/>
              <a:gd name="T22" fmla="*/ 587 w 614"/>
              <a:gd name="T23" fmla="*/ 643 h 643"/>
              <a:gd name="T24" fmla="*/ 56 w 614"/>
              <a:gd name="T25" fmla="*/ 643 h 643"/>
              <a:gd name="T26" fmla="*/ 56 w 614"/>
              <a:gd name="T27" fmla="*/ 615 h 643"/>
              <a:gd name="T28" fmla="*/ 56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736" name="Rectangle 336"/>
          <p:cNvSpPr>
            <a:spLocks noChangeArrowheads="1"/>
          </p:cNvSpPr>
          <p:nvPr/>
        </p:nvSpPr>
        <p:spPr bwMode="auto">
          <a:xfrm>
            <a:off x="5889625" y="5975350"/>
            <a:ext cx="268288" cy="222250"/>
          </a:xfrm>
          <a:prstGeom prst="rect">
            <a:avLst/>
          </a:prstGeom>
          <a:solidFill>
            <a:srgbClr val="FFFF00"/>
          </a:solidFill>
          <a:ln w="0">
            <a:solidFill>
              <a:srgbClr val="000000"/>
            </a:solidFill>
            <a:miter lim="800000"/>
            <a:headEnd/>
            <a:tailEnd/>
          </a:ln>
        </p:spPr>
        <p:txBody>
          <a:bodyPr/>
          <a:lstStyle/>
          <a:p>
            <a:endParaRPr lang="ru-RU"/>
          </a:p>
        </p:txBody>
      </p:sp>
      <p:sp>
        <p:nvSpPr>
          <p:cNvPr id="25737" name="Rectangle 337"/>
          <p:cNvSpPr>
            <a:spLocks noChangeArrowheads="1"/>
          </p:cNvSpPr>
          <p:nvPr/>
        </p:nvSpPr>
        <p:spPr bwMode="auto">
          <a:xfrm>
            <a:off x="5932488" y="6029325"/>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5738" name="Rectangle 338"/>
          <p:cNvSpPr>
            <a:spLocks noChangeArrowheads="1"/>
          </p:cNvSpPr>
          <p:nvPr/>
        </p:nvSpPr>
        <p:spPr bwMode="auto">
          <a:xfrm>
            <a:off x="6067425" y="6024563"/>
            <a:ext cx="65088" cy="79375"/>
          </a:xfrm>
          <a:prstGeom prst="rect">
            <a:avLst/>
          </a:prstGeom>
          <a:solidFill>
            <a:srgbClr val="80FFFF"/>
          </a:solidFill>
          <a:ln w="0">
            <a:solidFill>
              <a:srgbClr val="000040"/>
            </a:solidFill>
            <a:miter lim="800000"/>
            <a:headEnd/>
            <a:tailEnd/>
          </a:ln>
        </p:spPr>
        <p:txBody>
          <a:bodyPr/>
          <a:lstStyle/>
          <a:p>
            <a:endParaRPr lang="ru-RU"/>
          </a:p>
        </p:txBody>
      </p:sp>
      <p:sp>
        <p:nvSpPr>
          <p:cNvPr id="25739" name="Freeform 339"/>
          <p:cNvSpPr>
            <a:spLocks/>
          </p:cNvSpPr>
          <p:nvPr/>
        </p:nvSpPr>
        <p:spPr bwMode="auto">
          <a:xfrm>
            <a:off x="6002338" y="6105525"/>
            <a:ext cx="11112" cy="15875"/>
          </a:xfrm>
          <a:custGeom>
            <a:avLst/>
            <a:gdLst>
              <a:gd name="T0" fmla="*/ 23 w 23"/>
              <a:gd name="T1" fmla="*/ 14 h 30"/>
              <a:gd name="T2" fmla="*/ 23 w 23"/>
              <a:gd name="T3" fmla="*/ 11 h 30"/>
              <a:gd name="T4" fmla="*/ 20 w 23"/>
              <a:gd name="T5" fmla="*/ 9 h 30"/>
              <a:gd name="T6" fmla="*/ 20 w 23"/>
              <a:gd name="T7" fmla="*/ 7 h 30"/>
              <a:gd name="T8" fmla="*/ 18 w 23"/>
              <a:gd name="T9" fmla="*/ 5 h 30"/>
              <a:gd name="T10" fmla="*/ 17 w 23"/>
              <a:gd name="T11" fmla="*/ 3 h 30"/>
              <a:gd name="T12" fmla="*/ 16 w 23"/>
              <a:gd name="T13" fmla="*/ 2 h 30"/>
              <a:gd name="T14" fmla="*/ 14 w 23"/>
              <a:gd name="T15" fmla="*/ 0 h 30"/>
              <a:gd name="T16" fmla="*/ 12 w 23"/>
              <a:gd name="T17" fmla="*/ 0 h 30"/>
              <a:gd name="T18" fmla="*/ 9 w 23"/>
              <a:gd name="T19" fmla="*/ 0 h 30"/>
              <a:gd name="T20" fmla="*/ 8 w 23"/>
              <a:gd name="T21" fmla="*/ 0 h 30"/>
              <a:gd name="T22" fmla="*/ 6 w 23"/>
              <a:gd name="T23" fmla="*/ 2 h 30"/>
              <a:gd name="T24" fmla="*/ 4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5 h 30"/>
              <a:gd name="T44" fmla="*/ 3 w 23"/>
              <a:gd name="T45" fmla="*/ 26 h 30"/>
              <a:gd name="T46" fmla="*/ 4 w 23"/>
              <a:gd name="T47" fmla="*/ 28 h 30"/>
              <a:gd name="T48" fmla="*/ 6 w 23"/>
              <a:gd name="T49" fmla="*/ 29 h 30"/>
              <a:gd name="T50" fmla="*/ 8 w 23"/>
              <a:gd name="T51" fmla="*/ 30 h 30"/>
              <a:gd name="T52" fmla="*/ 9 w 23"/>
              <a:gd name="T53" fmla="*/ 30 h 30"/>
              <a:gd name="T54" fmla="*/ 12 w 23"/>
              <a:gd name="T55" fmla="*/ 30 h 30"/>
              <a:gd name="T56" fmla="*/ 14 w 23"/>
              <a:gd name="T57" fmla="*/ 30 h 30"/>
              <a:gd name="T58" fmla="*/ 16 w 23"/>
              <a:gd name="T59" fmla="*/ 29 h 30"/>
              <a:gd name="T60" fmla="*/ 17 w 23"/>
              <a:gd name="T61" fmla="*/ 28 h 30"/>
              <a:gd name="T62" fmla="*/ 18 w 23"/>
              <a:gd name="T63" fmla="*/ 26 h 30"/>
              <a:gd name="T64" fmla="*/ 20 w 23"/>
              <a:gd name="T65" fmla="*/ 25 h 30"/>
              <a:gd name="T66" fmla="*/ 20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0" y="9"/>
                </a:lnTo>
                <a:lnTo>
                  <a:pt x="20" y="8"/>
                </a:lnTo>
                <a:lnTo>
                  <a:pt x="20" y="7"/>
                </a:lnTo>
                <a:lnTo>
                  <a:pt x="19" y="6"/>
                </a:lnTo>
                <a:lnTo>
                  <a:pt x="18" y="5"/>
                </a:lnTo>
                <a:lnTo>
                  <a:pt x="18" y="4"/>
                </a:lnTo>
                <a:lnTo>
                  <a:pt x="17" y="3"/>
                </a:lnTo>
                <a:lnTo>
                  <a:pt x="16" y="2"/>
                </a:lnTo>
                <a:lnTo>
                  <a:pt x="15" y="0"/>
                </a:lnTo>
                <a:lnTo>
                  <a:pt x="14" y="0"/>
                </a:lnTo>
                <a:lnTo>
                  <a:pt x="13" y="0"/>
                </a:lnTo>
                <a:lnTo>
                  <a:pt x="12" y="0"/>
                </a:lnTo>
                <a:lnTo>
                  <a:pt x="11" y="0"/>
                </a:lnTo>
                <a:lnTo>
                  <a:pt x="9" y="0"/>
                </a:lnTo>
                <a:lnTo>
                  <a:pt x="8" y="0"/>
                </a:lnTo>
                <a:lnTo>
                  <a:pt x="7" y="0"/>
                </a:lnTo>
                <a:lnTo>
                  <a:pt x="6" y="2"/>
                </a:lnTo>
                <a:lnTo>
                  <a:pt x="5"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4" y="28"/>
                </a:lnTo>
                <a:lnTo>
                  <a:pt x="5" y="29"/>
                </a:lnTo>
                <a:lnTo>
                  <a:pt x="6" y="29"/>
                </a:lnTo>
                <a:lnTo>
                  <a:pt x="7" y="30"/>
                </a:lnTo>
                <a:lnTo>
                  <a:pt x="8" y="30"/>
                </a:lnTo>
                <a:lnTo>
                  <a:pt x="9" y="30"/>
                </a:lnTo>
                <a:lnTo>
                  <a:pt x="11" y="30"/>
                </a:lnTo>
                <a:lnTo>
                  <a:pt x="12" y="30"/>
                </a:lnTo>
                <a:lnTo>
                  <a:pt x="13" y="30"/>
                </a:lnTo>
                <a:lnTo>
                  <a:pt x="14" y="30"/>
                </a:lnTo>
                <a:lnTo>
                  <a:pt x="15" y="30"/>
                </a:lnTo>
                <a:lnTo>
                  <a:pt x="16" y="29"/>
                </a:lnTo>
                <a:lnTo>
                  <a:pt x="17" y="28"/>
                </a:lnTo>
                <a:lnTo>
                  <a:pt x="18" y="27"/>
                </a:lnTo>
                <a:lnTo>
                  <a:pt x="18" y="26"/>
                </a:lnTo>
                <a:lnTo>
                  <a:pt x="19" y="25"/>
                </a:lnTo>
                <a:lnTo>
                  <a:pt x="20" y="25"/>
                </a:lnTo>
                <a:lnTo>
                  <a:pt x="20" y="24"/>
                </a:lnTo>
                <a:lnTo>
                  <a:pt x="20"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740" name="Line 340"/>
          <p:cNvSpPr>
            <a:spLocks noChangeShapeType="1"/>
          </p:cNvSpPr>
          <p:nvPr/>
        </p:nvSpPr>
        <p:spPr bwMode="auto">
          <a:xfrm>
            <a:off x="6099175" y="6024563"/>
            <a:ext cx="1588" cy="79375"/>
          </a:xfrm>
          <a:prstGeom prst="line">
            <a:avLst/>
          </a:prstGeom>
          <a:noFill/>
          <a:ln w="6350">
            <a:solidFill>
              <a:srgbClr val="000040"/>
            </a:solidFill>
            <a:round/>
            <a:headEnd/>
            <a:tailEnd/>
          </a:ln>
        </p:spPr>
        <p:txBody>
          <a:bodyPr/>
          <a:lstStyle/>
          <a:p>
            <a:endParaRPr lang="en-US"/>
          </a:p>
        </p:txBody>
      </p:sp>
      <p:sp>
        <p:nvSpPr>
          <p:cNvPr id="25741" name="Line 341"/>
          <p:cNvSpPr>
            <a:spLocks noChangeShapeType="1"/>
          </p:cNvSpPr>
          <p:nvPr/>
        </p:nvSpPr>
        <p:spPr bwMode="auto">
          <a:xfrm>
            <a:off x="6067425" y="6062663"/>
            <a:ext cx="63500" cy="1587"/>
          </a:xfrm>
          <a:prstGeom prst="line">
            <a:avLst/>
          </a:prstGeom>
          <a:noFill/>
          <a:ln w="6350">
            <a:solidFill>
              <a:srgbClr val="000040"/>
            </a:solidFill>
            <a:round/>
            <a:headEnd/>
            <a:tailEnd/>
          </a:ln>
        </p:spPr>
        <p:txBody>
          <a:bodyPr/>
          <a:lstStyle/>
          <a:p>
            <a:endParaRPr lang="en-US"/>
          </a:p>
        </p:txBody>
      </p:sp>
      <p:sp>
        <p:nvSpPr>
          <p:cNvPr id="25742" name="Freeform 342"/>
          <p:cNvSpPr>
            <a:spLocks/>
          </p:cNvSpPr>
          <p:nvPr/>
        </p:nvSpPr>
        <p:spPr bwMode="auto">
          <a:xfrm>
            <a:off x="6300788" y="5607050"/>
            <a:ext cx="325437" cy="341313"/>
          </a:xfrm>
          <a:custGeom>
            <a:avLst/>
            <a:gdLst>
              <a:gd name="T0" fmla="*/ 56 w 614"/>
              <a:gd name="T1" fmla="*/ 195 h 643"/>
              <a:gd name="T2" fmla="*/ 0 w 614"/>
              <a:gd name="T3" fmla="*/ 195 h 643"/>
              <a:gd name="T4" fmla="*/ 307 w 614"/>
              <a:gd name="T5" fmla="*/ 0 h 643"/>
              <a:gd name="T6" fmla="*/ 614 w 614"/>
              <a:gd name="T7" fmla="*/ 195 h 643"/>
              <a:gd name="T8" fmla="*/ 587 w 614"/>
              <a:gd name="T9" fmla="*/ 195 h 643"/>
              <a:gd name="T10" fmla="*/ 558 w 614"/>
              <a:gd name="T11" fmla="*/ 195 h 643"/>
              <a:gd name="T12" fmla="*/ 558 w 614"/>
              <a:gd name="T13" fmla="*/ 614 h 643"/>
              <a:gd name="T14" fmla="*/ 56 w 614"/>
              <a:gd name="T15" fmla="*/ 614 h 643"/>
              <a:gd name="T16" fmla="*/ 56 w 614"/>
              <a:gd name="T17" fmla="*/ 195 h 643"/>
              <a:gd name="T18" fmla="*/ 558 w 614"/>
              <a:gd name="T19" fmla="*/ 195 h 643"/>
              <a:gd name="T20" fmla="*/ 587 w 614"/>
              <a:gd name="T21" fmla="*/ 195 h 643"/>
              <a:gd name="T22" fmla="*/ 587 w 614"/>
              <a:gd name="T23" fmla="*/ 643 h 643"/>
              <a:gd name="T24" fmla="*/ 56 w 614"/>
              <a:gd name="T25" fmla="*/ 643 h 643"/>
              <a:gd name="T26" fmla="*/ 56 w 614"/>
              <a:gd name="T27" fmla="*/ 614 h 643"/>
              <a:gd name="T28" fmla="*/ 56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743" name="Rectangle 343"/>
          <p:cNvSpPr>
            <a:spLocks noChangeArrowheads="1"/>
          </p:cNvSpPr>
          <p:nvPr/>
        </p:nvSpPr>
        <p:spPr bwMode="auto">
          <a:xfrm>
            <a:off x="6330950" y="5710238"/>
            <a:ext cx="269875" cy="222250"/>
          </a:xfrm>
          <a:prstGeom prst="rect">
            <a:avLst/>
          </a:prstGeom>
          <a:solidFill>
            <a:srgbClr val="FFFF00"/>
          </a:solidFill>
          <a:ln w="0">
            <a:solidFill>
              <a:srgbClr val="000000"/>
            </a:solidFill>
            <a:miter lim="800000"/>
            <a:headEnd/>
            <a:tailEnd/>
          </a:ln>
        </p:spPr>
        <p:txBody>
          <a:bodyPr/>
          <a:lstStyle/>
          <a:p>
            <a:endParaRPr lang="ru-RU"/>
          </a:p>
        </p:txBody>
      </p:sp>
      <p:sp>
        <p:nvSpPr>
          <p:cNvPr id="25744" name="Rectangle 344"/>
          <p:cNvSpPr>
            <a:spLocks noChangeArrowheads="1"/>
          </p:cNvSpPr>
          <p:nvPr/>
        </p:nvSpPr>
        <p:spPr bwMode="auto">
          <a:xfrm>
            <a:off x="6373813" y="5764213"/>
            <a:ext cx="95250" cy="166687"/>
          </a:xfrm>
          <a:prstGeom prst="rect">
            <a:avLst/>
          </a:prstGeom>
          <a:solidFill>
            <a:srgbClr val="800000"/>
          </a:solidFill>
          <a:ln w="0">
            <a:solidFill>
              <a:srgbClr val="000040"/>
            </a:solidFill>
            <a:miter lim="800000"/>
            <a:headEnd/>
            <a:tailEnd/>
          </a:ln>
        </p:spPr>
        <p:txBody>
          <a:bodyPr/>
          <a:lstStyle/>
          <a:p>
            <a:endParaRPr lang="ru-RU"/>
          </a:p>
        </p:txBody>
      </p:sp>
      <p:sp>
        <p:nvSpPr>
          <p:cNvPr id="25745" name="Rectangle 345"/>
          <p:cNvSpPr>
            <a:spLocks noChangeArrowheads="1"/>
          </p:cNvSpPr>
          <p:nvPr/>
        </p:nvSpPr>
        <p:spPr bwMode="auto">
          <a:xfrm>
            <a:off x="6510338" y="5759450"/>
            <a:ext cx="63500" cy="80963"/>
          </a:xfrm>
          <a:prstGeom prst="rect">
            <a:avLst/>
          </a:prstGeom>
          <a:solidFill>
            <a:srgbClr val="80FFFF"/>
          </a:solidFill>
          <a:ln w="0">
            <a:solidFill>
              <a:srgbClr val="000040"/>
            </a:solidFill>
            <a:miter lim="800000"/>
            <a:headEnd/>
            <a:tailEnd/>
          </a:ln>
        </p:spPr>
        <p:txBody>
          <a:bodyPr/>
          <a:lstStyle/>
          <a:p>
            <a:endParaRPr lang="ru-RU"/>
          </a:p>
        </p:txBody>
      </p:sp>
      <p:sp>
        <p:nvSpPr>
          <p:cNvPr id="25746" name="Freeform 346"/>
          <p:cNvSpPr>
            <a:spLocks/>
          </p:cNvSpPr>
          <p:nvPr/>
        </p:nvSpPr>
        <p:spPr bwMode="auto">
          <a:xfrm>
            <a:off x="6443663" y="5840413"/>
            <a:ext cx="12700" cy="15875"/>
          </a:xfrm>
          <a:custGeom>
            <a:avLst/>
            <a:gdLst>
              <a:gd name="T0" fmla="*/ 24 w 24"/>
              <a:gd name="T1" fmla="*/ 13 h 30"/>
              <a:gd name="T2" fmla="*/ 24 w 24"/>
              <a:gd name="T3" fmla="*/ 11 h 30"/>
              <a:gd name="T4" fmla="*/ 21 w 24"/>
              <a:gd name="T5" fmla="*/ 9 h 30"/>
              <a:gd name="T6" fmla="*/ 21 w 24"/>
              <a:gd name="T7" fmla="*/ 7 h 30"/>
              <a:gd name="T8" fmla="*/ 19 w 24"/>
              <a:gd name="T9" fmla="*/ 4 h 30"/>
              <a:gd name="T10" fmla="*/ 18 w 24"/>
              <a:gd name="T11" fmla="*/ 2 h 30"/>
              <a:gd name="T12" fmla="*/ 17 w 24"/>
              <a:gd name="T13" fmla="*/ 1 h 30"/>
              <a:gd name="T14" fmla="*/ 15 w 24"/>
              <a:gd name="T15" fmla="*/ 0 h 30"/>
              <a:gd name="T16" fmla="*/ 13 w 24"/>
              <a:gd name="T17" fmla="*/ 0 h 30"/>
              <a:gd name="T18" fmla="*/ 10 w 24"/>
              <a:gd name="T19" fmla="*/ 0 h 30"/>
              <a:gd name="T20" fmla="*/ 9 w 24"/>
              <a:gd name="T21" fmla="*/ 0 h 30"/>
              <a:gd name="T22" fmla="*/ 7 w 24"/>
              <a:gd name="T23" fmla="*/ 1 h 30"/>
              <a:gd name="T24" fmla="*/ 5 w 24"/>
              <a:gd name="T25" fmla="*/ 2 h 30"/>
              <a:gd name="T26" fmla="*/ 4 w 24"/>
              <a:gd name="T27" fmla="*/ 4 h 30"/>
              <a:gd name="T28" fmla="*/ 2 w 24"/>
              <a:gd name="T29" fmla="*/ 7 h 30"/>
              <a:gd name="T30" fmla="*/ 2 w 24"/>
              <a:gd name="T31" fmla="*/ 9 h 30"/>
              <a:gd name="T32" fmla="*/ 0 w 24"/>
              <a:gd name="T33" fmla="*/ 11 h 30"/>
              <a:gd name="T34" fmla="*/ 0 w 24"/>
              <a:gd name="T35" fmla="*/ 13 h 30"/>
              <a:gd name="T36" fmla="*/ 0 w 24"/>
              <a:gd name="T37" fmla="*/ 16 h 30"/>
              <a:gd name="T38" fmla="*/ 0 w 24"/>
              <a:gd name="T39" fmla="*/ 19 h 30"/>
              <a:gd name="T40" fmla="*/ 2 w 24"/>
              <a:gd name="T41" fmla="*/ 22 h 30"/>
              <a:gd name="T42" fmla="*/ 2 w 24"/>
              <a:gd name="T43" fmla="*/ 24 h 30"/>
              <a:gd name="T44" fmla="*/ 4 w 24"/>
              <a:gd name="T45" fmla="*/ 25 h 30"/>
              <a:gd name="T46" fmla="*/ 5 w 24"/>
              <a:gd name="T47" fmla="*/ 27 h 30"/>
              <a:gd name="T48" fmla="*/ 7 w 24"/>
              <a:gd name="T49" fmla="*/ 29 h 30"/>
              <a:gd name="T50" fmla="*/ 9 w 24"/>
              <a:gd name="T51" fmla="*/ 30 h 30"/>
              <a:gd name="T52" fmla="*/ 10 w 24"/>
              <a:gd name="T53" fmla="*/ 30 h 30"/>
              <a:gd name="T54" fmla="*/ 13 w 24"/>
              <a:gd name="T55" fmla="*/ 30 h 30"/>
              <a:gd name="T56" fmla="*/ 15 w 24"/>
              <a:gd name="T57" fmla="*/ 30 h 30"/>
              <a:gd name="T58" fmla="*/ 17 w 24"/>
              <a:gd name="T59" fmla="*/ 29 h 30"/>
              <a:gd name="T60" fmla="*/ 18 w 24"/>
              <a:gd name="T61" fmla="*/ 27 h 30"/>
              <a:gd name="T62" fmla="*/ 19 w 24"/>
              <a:gd name="T63" fmla="*/ 25 h 30"/>
              <a:gd name="T64" fmla="*/ 21 w 24"/>
              <a:gd name="T65" fmla="*/ 24 h 30"/>
              <a:gd name="T66" fmla="*/ 21 w 24"/>
              <a:gd name="T67" fmla="*/ 22 h 30"/>
              <a:gd name="T68" fmla="*/ 24 w 24"/>
              <a:gd name="T69" fmla="*/ 19 h 30"/>
              <a:gd name="T70" fmla="*/ 24 w 24"/>
              <a:gd name="T71" fmla="*/ 1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
              <a:gd name="T109" fmla="*/ 0 h 30"/>
              <a:gd name="T110" fmla="*/ 24 w 24"/>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 h="30">
                <a:moveTo>
                  <a:pt x="24" y="14"/>
                </a:moveTo>
                <a:lnTo>
                  <a:pt x="24" y="13"/>
                </a:lnTo>
                <a:lnTo>
                  <a:pt x="24" y="12"/>
                </a:lnTo>
                <a:lnTo>
                  <a:pt x="24" y="11"/>
                </a:lnTo>
                <a:lnTo>
                  <a:pt x="22" y="10"/>
                </a:lnTo>
                <a:lnTo>
                  <a:pt x="21" y="9"/>
                </a:lnTo>
                <a:lnTo>
                  <a:pt x="21" y="8"/>
                </a:lnTo>
                <a:lnTo>
                  <a:pt x="21" y="7"/>
                </a:lnTo>
                <a:lnTo>
                  <a:pt x="20" y="6"/>
                </a:lnTo>
                <a:lnTo>
                  <a:pt x="19" y="4"/>
                </a:lnTo>
                <a:lnTo>
                  <a:pt x="19" y="3"/>
                </a:lnTo>
                <a:lnTo>
                  <a:pt x="18" y="2"/>
                </a:lnTo>
                <a:lnTo>
                  <a:pt x="17" y="1"/>
                </a:lnTo>
                <a:lnTo>
                  <a:pt x="16" y="0"/>
                </a:lnTo>
                <a:lnTo>
                  <a:pt x="15" y="0"/>
                </a:lnTo>
                <a:lnTo>
                  <a:pt x="14" y="0"/>
                </a:lnTo>
                <a:lnTo>
                  <a:pt x="13" y="0"/>
                </a:lnTo>
                <a:lnTo>
                  <a:pt x="11" y="0"/>
                </a:lnTo>
                <a:lnTo>
                  <a:pt x="10" y="0"/>
                </a:lnTo>
                <a:lnTo>
                  <a:pt x="9" y="0"/>
                </a:lnTo>
                <a:lnTo>
                  <a:pt x="8" y="0"/>
                </a:lnTo>
                <a:lnTo>
                  <a:pt x="7" y="1"/>
                </a:lnTo>
                <a:lnTo>
                  <a:pt x="6" y="1"/>
                </a:lnTo>
                <a:lnTo>
                  <a:pt x="5" y="2"/>
                </a:lnTo>
                <a:lnTo>
                  <a:pt x="4" y="3"/>
                </a:lnTo>
                <a:lnTo>
                  <a:pt x="4" y="4"/>
                </a:lnTo>
                <a:lnTo>
                  <a:pt x="3" y="6"/>
                </a:lnTo>
                <a:lnTo>
                  <a:pt x="2" y="7"/>
                </a:lnTo>
                <a:lnTo>
                  <a:pt x="2" y="8"/>
                </a:lnTo>
                <a:lnTo>
                  <a:pt x="2" y="9"/>
                </a:lnTo>
                <a:lnTo>
                  <a:pt x="0" y="10"/>
                </a:lnTo>
                <a:lnTo>
                  <a:pt x="0" y="11"/>
                </a:lnTo>
                <a:lnTo>
                  <a:pt x="0" y="12"/>
                </a:lnTo>
                <a:lnTo>
                  <a:pt x="0" y="13"/>
                </a:lnTo>
                <a:lnTo>
                  <a:pt x="0" y="14"/>
                </a:lnTo>
                <a:lnTo>
                  <a:pt x="0" y="16"/>
                </a:lnTo>
                <a:lnTo>
                  <a:pt x="0" y="18"/>
                </a:lnTo>
                <a:lnTo>
                  <a:pt x="0" y="19"/>
                </a:lnTo>
                <a:lnTo>
                  <a:pt x="0" y="20"/>
                </a:lnTo>
                <a:lnTo>
                  <a:pt x="2" y="22"/>
                </a:lnTo>
                <a:lnTo>
                  <a:pt x="2" y="23"/>
                </a:lnTo>
                <a:lnTo>
                  <a:pt x="2" y="24"/>
                </a:lnTo>
                <a:lnTo>
                  <a:pt x="3" y="24"/>
                </a:lnTo>
                <a:lnTo>
                  <a:pt x="4" y="25"/>
                </a:lnTo>
                <a:lnTo>
                  <a:pt x="4" y="26"/>
                </a:lnTo>
                <a:lnTo>
                  <a:pt x="5" y="27"/>
                </a:lnTo>
                <a:lnTo>
                  <a:pt x="6" y="29"/>
                </a:lnTo>
                <a:lnTo>
                  <a:pt x="7" y="29"/>
                </a:lnTo>
                <a:lnTo>
                  <a:pt x="8" y="30"/>
                </a:lnTo>
                <a:lnTo>
                  <a:pt x="9" y="30"/>
                </a:lnTo>
                <a:lnTo>
                  <a:pt x="10" y="30"/>
                </a:lnTo>
                <a:lnTo>
                  <a:pt x="11" y="30"/>
                </a:lnTo>
                <a:lnTo>
                  <a:pt x="13" y="30"/>
                </a:lnTo>
                <a:lnTo>
                  <a:pt x="14" y="30"/>
                </a:lnTo>
                <a:lnTo>
                  <a:pt x="15" y="30"/>
                </a:lnTo>
                <a:lnTo>
                  <a:pt x="16" y="30"/>
                </a:lnTo>
                <a:lnTo>
                  <a:pt x="17" y="29"/>
                </a:lnTo>
                <a:lnTo>
                  <a:pt x="18" y="27"/>
                </a:lnTo>
                <a:lnTo>
                  <a:pt x="19" y="26"/>
                </a:lnTo>
                <a:lnTo>
                  <a:pt x="19" y="25"/>
                </a:lnTo>
                <a:lnTo>
                  <a:pt x="20" y="24"/>
                </a:lnTo>
                <a:lnTo>
                  <a:pt x="21" y="24"/>
                </a:lnTo>
                <a:lnTo>
                  <a:pt x="21" y="23"/>
                </a:lnTo>
                <a:lnTo>
                  <a:pt x="21" y="22"/>
                </a:lnTo>
                <a:lnTo>
                  <a:pt x="22" y="20"/>
                </a:lnTo>
                <a:lnTo>
                  <a:pt x="24" y="19"/>
                </a:lnTo>
                <a:lnTo>
                  <a:pt x="24" y="18"/>
                </a:lnTo>
                <a:lnTo>
                  <a:pt x="24" y="16"/>
                </a:lnTo>
                <a:lnTo>
                  <a:pt x="24" y="14"/>
                </a:lnTo>
                <a:close/>
              </a:path>
            </a:pathLst>
          </a:custGeom>
          <a:solidFill>
            <a:srgbClr val="008080"/>
          </a:solidFill>
          <a:ln w="0">
            <a:solidFill>
              <a:srgbClr val="000040"/>
            </a:solidFill>
            <a:round/>
            <a:headEnd/>
            <a:tailEnd/>
          </a:ln>
        </p:spPr>
        <p:txBody>
          <a:bodyPr/>
          <a:lstStyle/>
          <a:p>
            <a:endParaRPr lang="ru-RU"/>
          </a:p>
        </p:txBody>
      </p:sp>
      <p:sp>
        <p:nvSpPr>
          <p:cNvPr id="25747" name="Line 347"/>
          <p:cNvSpPr>
            <a:spLocks noChangeShapeType="1"/>
          </p:cNvSpPr>
          <p:nvPr/>
        </p:nvSpPr>
        <p:spPr bwMode="auto">
          <a:xfrm>
            <a:off x="6540500" y="5759450"/>
            <a:ext cx="1588" cy="80963"/>
          </a:xfrm>
          <a:prstGeom prst="line">
            <a:avLst/>
          </a:prstGeom>
          <a:noFill/>
          <a:ln w="6350">
            <a:solidFill>
              <a:srgbClr val="000040"/>
            </a:solidFill>
            <a:round/>
            <a:headEnd/>
            <a:tailEnd/>
          </a:ln>
        </p:spPr>
        <p:txBody>
          <a:bodyPr/>
          <a:lstStyle/>
          <a:p>
            <a:endParaRPr lang="en-US"/>
          </a:p>
        </p:txBody>
      </p:sp>
      <p:sp>
        <p:nvSpPr>
          <p:cNvPr id="25748" name="Line 348"/>
          <p:cNvSpPr>
            <a:spLocks noChangeShapeType="1"/>
          </p:cNvSpPr>
          <p:nvPr/>
        </p:nvSpPr>
        <p:spPr bwMode="auto">
          <a:xfrm>
            <a:off x="6510338" y="5797550"/>
            <a:ext cx="61912" cy="1588"/>
          </a:xfrm>
          <a:prstGeom prst="line">
            <a:avLst/>
          </a:prstGeom>
          <a:noFill/>
          <a:ln w="6350">
            <a:solidFill>
              <a:srgbClr val="000040"/>
            </a:solidFill>
            <a:round/>
            <a:headEnd/>
            <a:tailEnd/>
          </a:ln>
        </p:spPr>
        <p:txBody>
          <a:bodyPr/>
          <a:lstStyle/>
          <a:p>
            <a:endParaRPr lang="en-US"/>
          </a:p>
        </p:txBody>
      </p:sp>
      <p:sp>
        <p:nvSpPr>
          <p:cNvPr id="25749" name="Freeform 349"/>
          <p:cNvSpPr>
            <a:spLocks/>
          </p:cNvSpPr>
          <p:nvPr/>
        </p:nvSpPr>
        <p:spPr bwMode="auto">
          <a:xfrm>
            <a:off x="5605463" y="5480050"/>
            <a:ext cx="325437" cy="341313"/>
          </a:xfrm>
          <a:custGeom>
            <a:avLst/>
            <a:gdLst>
              <a:gd name="T0" fmla="*/ 56 w 615"/>
              <a:gd name="T1" fmla="*/ 195 h 643"/>
              <a:gd name="T2" fmla="*/ 0 w 615"/>
              <a:gd name="T3" fmla="*/ 195 h 643"/>
              <a:gd name="T4" fmla="*/ 308 w 615"/>
              <a:gd name="T5" fmla="*/ 0 h 643"/>
              <a:gd name="T6" fmla="*/ 615 w 615"/>
              <a:gd name="T7" fmla="*/ 195 h 643"/>
              <a:gd name="T8" fmla="*/ 587 w 615"/>
              <a:gd name="T9" fmla="*/ 195 h 643"/>
              <a:gd name="T10" fmla="*/ 559 w 615"/>
              <a:gd name="T11" fmla="*/ 195 h 643"/>
              <a:gd name="T12" fmla="*/ 559 w 615"/>
              <a:gd name="T13" fmla="*/ 614 h 643"/>
              <a:gd name="T14" fmla="*/ 56 w 615"/>
              <a:gd name="T15" fmla="*/ 614 h 643"/>
              <a:gd name="T16" fmla="*/ 56 w 615"/>
              <a:gd name="T17" fmla="*/ 195 h 643"/>
              <a:gd name="T18" fmla="*/ 559 w 615"/>
              <a:gd name="T19" fmla="*/ 195 h 643"/>
              <a:gd name="T20" fmla="*/ 587 w 615"/>
              <a:gd name="T21" fmla="*/ 195 h 643"/>
              <a:gd name="T22" fmla="*/ 587 w 615"/>
              <a:gd name="T23" fmla="*/ 643 h 643"/>
              <a:gd name="T24" fmla="*/ 56 w 615"/>
              <a:gd name="T25" fmla="*/ 643 h 643"/>
              <a:gd name="T26" fmla="*/ 56 w 615"/>
              <a:gd name="T27" fmla="*/ 614 h 643"/>
              <a:gd name="T28" fmla="*/ 56 w 615"/>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750" name="Rectangle 350"/>
          <p:cNvSpPr>
            <a:spLocks noChangeArrowheads="1"/>
          </p:cNvSpPr>
          <p:nvPr/>
        </p:nvSpPr>
        <p:spPr bwMode="auto">
          <a:xfrm>
            <a:off x="5635625" y="5583238"/>
            <a:ext cx="268288" cy="222250"/>
          </a:xfrm>
          <a:prstGeom prst="rect">
            <a:avLst/>
          </a:prstGeom>
          <a:solidFill>
            <a:srgbClr val="FFFF00"/>
          </a:solidFill>
          <a:ln w="0">
            <a:solidFill>
              <a:srgbClr val="000000"/>
            </a:solidFill>
            <a:miter lim="800000"/>
            <a:headEnd/>
            <a:tailEnd/>
          </a:ln>
        </p:spPr>
        <p:txBody>
          <a:bodyPr/>
          <a:lstStyle/>
          <a:p>
            <a:endParaRPr lang="ru-RU"/>
          </a:p>
        </p:txBody>
      </p:sp>
      <p:sp>
        <p:nvSpPr>
          <p:cNvPr id="25751" name="Rectangle 351"/>
          <p:cNvSpPr>
            <a:spLocks noChangeArrowheads="1"/>
          </p:cNvSpPr>
          <p:nvPr/>
        </p:nvSpPr>
        <p:spPr bwMode="auto">
          <a:xfrm>
            <a:off x="5678488" y="5637213"/>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752" name="Rectangle 352"/>
          <p:cNvSpPr>
            <a:spLocks noChangeArrowheads="1"/>
          </p:cNvSpPr>
          <p:nvPr/>
        </p:nvSpPr>
        <p:spPr bwMode="auto">
          <a:xfrm>
            <a:off x="5813425" y="5632450"/>
            <a:ext cx="65088" cy="79375"/>
          </a:xfrm>
          <a:prstGeom prst="rect">
            <a:avLst/>
          </a:prstGeom>
          <a:solidFill>
            <a:srgbClr val="80FFFF"/>
          </a:solidFill>
          <a:ln w="0">
            <a:solidFill>
              <a:srgbClr val="000040"/>
            </a:solidFill>
            <a:miter lim="800000"/>
            <a:headEnd/>
            <a:tailEnd/>
          </a:ln>
        </p:spPr>
        <p:txBody>
          <a:bodyPr/>
          <a:lstStyle/>
          <a:p>
            <a:endParaRPr lang="ru-RU"/>
          </a:p>
        </p:txBody>
      </p:sp>
      <p:sp>
        <p:nvSpPr>
          <p:cNvPr id="25753" name="Freeform 353"/>
          <p:cNvSpPr>
            <a:spLocks/>
          </p:cNvSpPr>
          <p:nvPr/>
        </p:nvSpPr>
        <p:spPr bwMode="auto">
          <a:xfrm>
            <a:off x="5748338" y="5713413"/>
            <a:ext cx="11112" cy="15875"/>
          </a:xfrm>
          <a:custGeom>
            <a:avLst/>
            <a:gdLst>
              <a:gd name="T0" fmla="*/ 23 w 23"/>
              <a:gd name="T1" fmla="*/ 13 h 29"/>
              <a:gd name="T2" fmla="*/ 23 w 23"/>
              <a:gd name="T3" fmla="*/ 11 h 29"/>
              <a:gd name="T4" fmla="*/ 21 w 23"/>
              <a:gd name="T5" fmla="*/ 8 h 29"/>
              <a:gd name="T6" fmla="*/ 21 w 23"/>
              <a:gd name="T7" fmla="*/ 6 h 29"/>
              <a:gd name="T8" fmla="*/ 19 w 23"/>
              <a:gd name="T9" fmla="*/ 4 h 29"/>
              <a:gd name="T10" fmla="*/ 18 w 23"/>
              <a:gd name="T11" fmla="*/ 2 h 29"/>
              <a:gd name="T12" fmla="*/ 17 w 23"/>
              <a:gd name="T13" fmla="*/ 1 h 29"/>
              <a:gd name="T14" fmla="*/ 14 w 23"/>
              <a:gd name="T15" fmla="*/ 0 h 29"/>
              <a:gd name="T16" fmla="*/ 12 w 23"/>
              <a:gd name="T17" fmla="*/ 0 h 29"/>
              <a:gd name="T18" fmla="*/ 10 w 23"/>
              <a:gd name="T19" fmla="*/ 0 h 29"/>
              <a:gd name="T20" fmla="*/ 9 w 23"/>
              <a:gd name="T21" fmla="*/ 0 h 29"/>
              <a:gd name="T22" fmla="*/ 7 w 23"/>
              <a:gd name="T23" fmla="*/ 1 h 29"/>
              <a:gd name="T24" fmla="*/ 5 w 23"/>
              <a:gd name="T25" fmla="*/ 2 h 29"/>
              <a:gd name="T26" fmla="*/ 3 w 23"/>
              <a:gd name="T27" fmla="*/ 4 h 29"/>
              <a:gd name="T28" fmla="*/ 1 w 23"/>
              <a:gd name="T29" fmla="*/ 6 h 29"/>
              <a:gd name="T30" fmla="*/ 1 w 23"/>
              <a:gd name="T31" fmla="*/ 8 h 29"/>
              <a:gd name="T32" fmla="*/ 0 w 23"/>
              <a:gd name="T33" fmla="*/ 11 h 29"/>
              <a:gd name="T34" fmla="*/ 0 w 23"/>
              <a:gd name="T35" fmla="*/ 13 h 29"/>
              <a:gd name="T36" fmla="*/ 0 w 23"/>
              <a:gd name="T37" fmla="*/ 16 h 29"/>
              <a:gd name="T38" fmla="*/ 0 w 23"/>
              <a:gd name="T39" fmla="*/ 18 h 29"/>
              <a:gd name="T40" fmla="*/ 1 w 23"/>
              <a:gd name="T41" fmla="*/ 22 h 29"/>
              <a:gd name="T42" fmla="*/ 1 w 23"/>
              <a:gd name="T43" fmla="*/ 24 h 29"/>
              <a:gd name="T44" fmla="*/ 3 w 23"/>
              <a:gd name="T45" fmla="*/ 25 h 29"/>
              <a:gd name="T46" fmla="*/ 5 w 23"/>
              <a:gd name="T47" fmla="*/ 27 h 29"/>
              <a:gd name="T48" fmla="*/ 7 w 23"/>
              <a:gd name="T49" fmla="*/ 28 h 29"/>
              <a:gd name="T50" fmla="*/ 9 w 23"/>
              <a:gd name="T51" fmla="*/ 29 h 29"/>
              <a:gd name="T52" fmla="*/ 10 w 23"/>
              <a:gd name="T53" fmla="*/ 29 h 29"/>
              <a:gd name="T54" fmla="*/ 12 w 23"/>
              <a:gd name="T55" fmla="*/ 29 h 29"/>
              <a:gd name="T56" fmla="*/ 14 w 23"/>
              <a:gd name="T57" fmla="*/ 29 h 29"/>
              <a:gd name="T58" fmla="*/ 17 w 23"/>
              <a:gd name="T59" fmla="*/ 28 h 29"/>
              <a:gd name="T60" fmla="*/ 18 w 23"/>
              <a:gd name="T61" fmla="*/ 27 h 29"/>
              <a:gd name="T62" fmla="*/ 19 w 23"/>
              <a:gd name="T63" fmla="*/ 25 h 29"/>
              <a:gd name="T64" fmla="*/ 21 w 23"/>
              <a:gd name="T65" fmla="*/ 24 h 29"/>
              <a:gd name="T66" fmla="*/ 21 w 23"/>
              <a:gd name="T67" fmla="*/ 22 h 29"/>
              <a:gd name="T68" fmla="*/ 23 w 23"/>
              <a:gd name="T69" fmla="*/ 18 h 29"/>
              <a:gd name="T70" fmla="*/ 23 w 23"/>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8"/>
                </a:lnTo>
                <a:lnTo>
                  <a:pt x="21" y="7"/>
                </a:lnTo>
                <a:lnTo>
                  <a:pt x="21" y="6"/>
                </a:lnTo>
                <a:lnTo>
                  <a:pt x="20" y="5"/>
                </a:lnTo>
                <a:lnTo>
                  <a:pt x="19" y="4"/>
                </a:lnTo>
                <a:lnTo>
                  <a:pt x="19" y="3"/>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3" y="3"/>
                </a:lnTo>
                <a:lnTo>
                  <a:pt x="3" y="4"/>
                </a:lnTo>
                <a:lnTo>
                  <a:pt x="2" y="5"/>
                </a:lnTo>
                <a:lnTo>
                  <a:pt x="1" y="6"/>
                </a:lnTo>
                <a:lnTo>
                  <a:pt x="1" y="7"/>
                </a:lnTo>
                <a:lnTo>
                  <a:pt x="1" y="8"/>
                </a:lnTo>
                <a:lnTo>
                  <a:pt x="0" y="10"/>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5" y="27"/>
                </a:lnTo>
                <a:lnTo>
                  <a:pt x="6" y="28"/>
                </a:lnTo>
                <a:lnTo>
                  <a:pt x="7" y="28"/>
                </a:lnTo>
                <a:lnTo>
                  <a:pt x="8" y="29"/>
                </a:lnTo>
                <a:lnTo>
                  <a:pt x="9" y="29"/>
                </a:lnTo>
                <a:lnTo>
                  <a:pt x="10" y="29"/>
                </a:lnTo>
                <a:lnTo>
                  <a:pt x="11" y="29"/>
                </a:lnTo>
                <a:lnTo>
                  <a:pt x="12" y="29"/>
                </a:lnTo>
                <a:lnTo>
                  <a:pt x="13" y="29"/>
                </a:lnTo>
                <a:lnTo>
                  <a:pt x="14" y="29"/>
                </a:lnTo>
                <a:lnTo>
                  <a:pt x="16" y="29"/>
                </a:lnTo>
                <a:lnTo>
                  <a:pt x="17" y="28"/>
                </a:lnTo>
                <a:lnTo>
                  <a:pt x="18" y="27"/>
                </a:lnTo>
                <a:lnTo>
                  <a:pt x="19" y="26"/>
                </a:lnTo>
                <a:lnTo>
                  <a:pt x="19"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754" name="Line 354"/>
          <p:cNvSpPr>
            <a:spLocks noChangeShapeType="1"/>
          </p:cNvSpPr>
          <p:nvPr/>
        </p:nvSpPr>
        <p:spPr bwMode="auto">
          <a:xfrm>
            <a:off x="5845175" y="5632450"/>
            <a:ext cx="1588" cy="79375"/>
          </a:xfrm>
          <a:prstGeom prst="line">
            <a:avLst/>
          </a:prstGeom>
          <a:noFill/>
          <a:ln w="6350">
            <a:solidFill>
              <a:srgbClr val="000040"/>
            </a:solidFill>
            <a:round/>
            <a:headEnd/>
            <a:tailEnd/>
          </a:ln>
        </p:spPr>
        <p:txBody>
          <a:bodyPr/>
          <a:lstStyle/>
          <a:p>
            <a:endParaRPr lang="en-US"/>
          </a:p>
        </p:txBody>
      </p:sp>
      <p:sp>
        <p:nvSpPr>
          <p:cNvPr id="25755" name="Line 355"/>
          <p:cNvSpPr>
            <a:spLocks noChangeShapeType="1"/>
          </p:cNvSpPr>
          <p:nvPr/>
        </p:nvSpPr>
        <p:spPr bwMode="auto">
          <a:xfrm>
            <a:off x="5813425" y="5670550"/>
            <a:ext cx="63500" cy="1588"/>
          </a:xfrm>
          <a:prstGeom prst="line">
            <a:avLst/>
          </a:prstGeom>
          <a:noFill/>
          <a:ln w="6350">
            <a:solidFill>
              <a:srgbClr val="000040"/>
            </a:solidFill>
            <a:round/>
            <a:headEnd/>
            <a:tailEnd/>
          </a:ln>
        </p:spPr>
        <p:txBody>
          <a:bodyPr/>
          <a:lstStyle/>
          <a:p>
            <a:endParaRPr lang="en-US"/>
          </a:p>
        </p:txBody>
      </p:sp>
      <p:sp>
        <p:nvSpPr>
          <p:cNvPr id="25756" name="Freeform 356"/>
          <p:cNvSpPr>
            <a:spLocks/>
          </p:cNvSpPr>
          <p:nvPr/>
        </p:nvSpPr>
        <p:spPr bwMode="auto">
          <a:xfrm>
            <a:off x="1752600" y="5922963"/>
            <a:ext cx="323850" cy="339725"/>
          </a:xfrm>
          <a:custGeom>
            <a:avLst/>
            <a:gdLst>
              <a:gd name="T0" fmla="*/ 56 w 614"/>
              <a:gd name="T1" fmla="*/ 195 h 643"/>
              <a:gd name="T2" fmla="*/ 0 w 614"/>
              <a:gd name="T3" fmla="*/ 195 h 643"/>
              <a:gd name="T4" fmla="*/ 307 w 614"/>
              <a:gd name="T5" fmla="*/ 0 h 643"/>
              <a:gd name="T6" fmla="*/ 614 w 614"/>
              <a:gd name="T7" fmla="*/ 195 h 643"/>
              <a:gd name="T8" fmla="*/ 587 w 614"/>
              <a:gd name="T9" fmla="*/ 195 h 643"/>
              <a:gd name="T10" fmla="*/ 558 w 614"/>
              <a:gd name="T11" fmla="*/ 195 h 643"/>
              <a:gd name="T12" fmla="*/ 558 w 614"/>
              <a:gd name="T13" fmla="*/ 614 h 643"/>
              <a:gd name="T14" fmla="*/ 56 w 614"/>
              <a:gd name="T15" fmla="*/ 614 h 643"/>
              <a:gd name="T16" fmla="*/ 56 w 614"/>
              <a:gd name="T17" fmla="*/ 195 h 643"/>
              <a:gd name="T18" fmla="*/ 558 w 614"/>
              <a:gd name="T19" fmla="*/ 195 h 643"/>
              <a:gd name="T20" fmla="*/ 587 w 614"/>
              <a:gd name="T21" fmla="*/ 195 h 643"/>
              <a:gd name="T22" fmla="*/ 587 w 614"/>
              <a:gd name="T23" fmla="*/ 643 h 643"/>
              <a:gd name="T24" fmla="*/ 56 w 614"/>
              <a:gd name="T25" fmla="*/ 643 h 643"/>
              <a:gd name="T26" fmla="*/ 56 w 614"/>
              <a:gd name="T27" fmla="*/ 614 h 643"/>
              <a:gd name="T28" fmla="*/ 56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757" name="Rectangle 357"/>
          <p:cNvSpPr>
            <a:spLocks noChangeArrowheads="1"/>
          </p:cNvSpPr>
          <p:nvPr/>
        </p:nvSpPr>
        <p:spPr bwMode="auto">
          <a:xfrm>
            <a:off x="1782763" y="6026150"/>
            <a:ext cx="268287" cy="220663"/>
          </a:xfrm>
          <a:prstGeom prst="rect">
            <a:avLst/>
          </a:prstGeom>
          <a:solidFill>
            <a:srgbClr val="FFFF00"/>
          </a:solidFill>
          <a:ln w="0">
            <a:solidFill>
              <a:srgbClr val="000000"/>
            </a:solidFill>
            <a:miter lim="800000"/>
            <a:headEnd/>
            <a:tailEnd/>
          </a:ln>
        </p:spPr>
        <p:txBody>
          <a:bodyPr/>
          <a:lstStyle/>
          <a:p>
            <a:endParaRPr lang="ru-RU"/>
          </a:p>
        </p:txBody>
      </p:sp>
      <p:sp>
        <p:nvSpPr>
          <p:cNvPr id="25758" name="Rectangle 358"/>
          <p:cNvSpPr>
            <a:spLocks noChangeArrowheads="1"/>
          </p:cNvSpPr>
          <p:nvPr/>
        </p:nvSpPr>
        <p:spPr bwMode="auto">
          <a:xfrm>
            <a:off x="1825625" y="6078538"/>
            <a:ext cx="93663" cy="168275"/>
          </a:xfrm>
          <a:prstGeom prst="rect">
            <a:avLst/>
          </a:prstGeom>
          <a:solidFill>
            <a:srgbClr val="800000"/>
          </a:solidFill>
          <a:ln w="0">
            <a:solidFill>
              <a:srgbClr val="000040"/>
            </a:solidFill>
            <a:miter lim="800000"/>
            <a:headEnd/>
            <a:tailEnd/>
          </a:ln>
        </p:spPr>
        <p:txBody>
          <a:bodyPr/>
          <a:lstStyle/>
          <a:p>
            <a:endParaRPr lang="ru-RU"/>
          </a:p>
        </p:txBody>
      </p:sp>
      <p:sp>
        <p:nvSpPr>
          <p:cNvPr id="25759" name="Rectangle 359"/>
          <p:cNvSpPr>
            <a:spLocks noChangeArrowheads="1"/>
          </p:cNvSpPr>
          <p:nvPr/>
        </p:nvSpPr>
        <p:spPr bwMode="auto">
          <a:xfrm>
            <a:off x="1960563" y="6075363"/>
            <a:ext cx="65087" cy="79375"/>
          </a:xfrm>
          <a:prstGeom prst="rect">
            <a:avLst/>
          </a:prstGeom>
          <a:solidFill>
            <a:srgbClr val="80FFFF"/>
          </a:solidFill>
          <a:ln w="0">
            <a:solidFill>
              <a:srgbClr val="000040"/>
            </a:solidFill>
            <a:miter lim="800000"/>
            <a:headEnd/>
            <a:tailEnd/>
          </a:ln>
        </p:spPr>
        <p:txBody>
          <a:bodyPr/>
          <a:lstStyle/>
          <a:p>
            <a:endParaRPr lang="ru-RU"/>
          </a:p>
        </p:txBody>
      </p:sp>
      <p:sp>
        <p:nvSpPr>
          <p:cNvPr id="25760" name="Freeform 360"/>
          <p:cNvSpPr>
            <a:spLocks/>
          </p:cNvSpPr>
          <p:nvPr/>
        </p:nvSpPr>
        <p:spPr bwMode="auto">
          <a:xfrm>
            <a:off x="1893888" y="6156325"/>
            <a:ext cx="12700" cy="15875"/>
          </a:xfrm>
          <a:custGeom>
            <a:avLst/>
            <a:gdLst>
              <a:gd name="T0" fmla="*/ 23 w 23"/>
              <a:gd name="T1" fmla="*/ 13 h 30"/>
              <a:gd name="T2" fmla="*/ 23 w 23"/>
              <a:gd name="T3" fmla="*/ 11 h 30"/>
              <a:gd name="T4" fmla="*/ 21 w 23"/>
              <a:gd name="T5" fmla="*/ 9 h 30"/>
              <a:gd name="T6" fmla="*/ 21 w 23"/>
              <a:gd name="T7" fmla="*/ 7 h 30"/>
              <a:gd name="T8" fmla="*/ 18 w 23"/>
              <a:gd name="T9" fmla="*/ 4 h 30"/>
              <a:gd name="T10" fmla="*/ 17 w 23"/>
              <a:gd name="T11" fmla="*/ 2 h 30"/>
              <a:gd name="T12" fmla="*/ 16 w 23"/>
              <a:gd name="T13" fmla="*/ 1 h 30"/>
              <a:gd name="T14" fmla="*/ 14 w 23"/>
              <a:gd name="T15" fmla="*/ 0 h 30"/>
              <a:gd name="T16" fmla="*/ 12 w 23"/>
              <a:gd name="T17" fmla="*/ 0 h 30"/>
              <a:gd name="T18" fmla="*/ 10 w 23"/>
              <a:gd name="T19" fmla="*/ 0 h 30"/>
              <a:gd name="T20" fmla="*/ 9 w 23"/>
              <a:gd name="T21" fmla="*/ 0 h 30"/>
              <a:gd name="T22" fmla="*/ 6 w 23"/>
              <a:gd name="T23" fmla="*/ 1 h 30"/>
              <a:gd name="T24" fmla="*/ 4 w 23"/>
              <a:gd name="T25" fmla="*/ 2 h 30"/>
              <a:gd name="T26" fmla="*/ 3 w 23"/>
              <a:gd name="T27" fmla="*/ 4 h 30"/>
              <a:gd name="T28" fmla="*/ 1 w 23"/>
              <a:gd name="T29" fmla="*/ 7 h 30"/>
              <a:gd name="T30" fmla="*/ 1 w 23"/>
              <a:gd name="T31" fmla="*/ 9 h 30"/>
              <a:gd name="T32" fmla="*/ 0 w 23"/>
              <a:gd name="T33" fmla="*/ 11 h 30"/>
              <a:gd name="T34" fmla="*/ 0 w 23"/>
              <a:gd name="T35" fmla="*/ 13 h 30"/>
              <a:gd name="T36" fmla="*/ 0 w 23"/>
              <a:gd name="T37" fmla="*/ 16 h 30"/>
              <a:gd name="T38" fmla="*/ 0 w 23"/>
              <a:gd name="T39" fmla="*/ 19 h 30"/>
              <a:gd name="T40" fmla="*/ 1 w 23"/>
              <a:gd name="T41" fmla="*/ 22 h 30"/>
              <a:gd name="T42" fmla="*/ 1 w 23"/>
              <a:gd name="T43" fmla="*/ 24 h 30"/>
              <a:gd name="T44" fmla="*/ 3 w 23"/>
              <a:gd name="T45" fmla="*/ 25 h 30"/>
              <a:gd name="T46" fmla="*/ 4 w 23"/>
              <a:gd name="T47" fmla="*/ 27 h 30"/>
              <a:gd name="T48" fmla="*/ 6 w 23"/>
              <a:gd name="T49" fmla="*/ 28 h 30"/>
              <a:gd name="T50" fmla="*/ 9 w 23"/>
              <a:gd name="T51" fmla="*/ 30 h 30"/>
              <a:gd name="T52" fmla="*/ 10 w 23"/>
              <a:gd name="T53" fmla="*/ 30 h 30"/>
              <a:gd name="T54" fmla="*/ 12 w 23"/>
              <a:gd name="T55" fmla="*/ 30 h 30"/>
              <a:gd name="T56" fmla="*/ 14 w 23"/>
              <a:gd name="T57" fmla="*/ 30 h 30"/>
              <a:gd name="T58" fmla="*/ 16 w 23"/>
              <a:gd name="T59" fmla="*/ 28 h 30"/>
              <a:gd name="T60" fmla="*/ 17 w 23"/>
              <a:gd name="T61" fmla="*/ 27 h 30"/>
              <a:gd name="T62" fmla="*/ 18 w 23"/>
              <a:gd name="T63" fmla="*/ 25 h 30"/>
              <a:gd name="T64" fmla="*/ 21 w 23"/>
              <a:gd name="T65" fmla="*/ 24 h 30"/>
              <a:gd name="T66" fmla="*/ 21 w 23"/>
              <a:gd name="T67" fmla="*/ 22 h 30"/>
              <a:gd name="T68" fmla="*/ 23 w 23"/>
              <a:gd name="T69" fmla="*/ 19 h 30"/>
              <a:gd name="T70" fmla="*/ 23 w 23"/>
              <a:gd name="T71" fmla="*/ 1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5"/>
                </a:lnTo>
                <a:lnTo>
                  <a:pt x="18" y="4"/>
                </a:lnTo>
                <a:lnTo>
                  <a:pt x="18" y="3"/>
                </a:lnTo>
                <a:lnTo>
                  <a:pt x="17" y="2"/>
                </a:lnTo>
                <a:lnTo>
                  <a:pt x="16" y="1"/>
                </a:lnTo>
                <a:lnTo>
                  <a:pt x="15" y="0"/>
                </a:lnTo>
                <a:lnTo>
                  <a:pt x="14" y="0"/>
                </a:lnTo>
                <a:lnTo>
                  <a:pt x="13" y="0"/>
                </a:lnTo>
                <a:lnTo>
                  <a:pt x="12" y="0"/>
                </a:lnTo>
                <a:lnTo>
                  <a:pt x="11" y="0"/>
                </a:lnTo>
                <a:lnTo>
                  <a:pt x="10" y="0"/>
                </a:lnTo>
                <a:lnTo>
                  <a:pt x="9" y="0"/>
                </a:lnTo>
                <a:lnTo>
                  <a:pt x="8" y="0"/>
                </a:lnTo>
                <a:lnTo>
                  <a:pt x="6" y="1"/>
                </a:lnTo>
                <a:lnTo>
                  <a:pt x="5" y="1"/>
                </a:lnTo>
                <a:lnTo>
                  <a:pt x="4" y="2"/>
                </a:lnTo>
                <a:lnTo>
                  <a:pt x="3" y="3"/>
                </a:lnTo>
                <a:lnTo>
                  <a:pt x="3" y="4"/>
                </a:lnTo>
                <a:lnTo>
                  <a:pt x="2" y="5"/>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3" y="25"/>
                </a:lnTo>
                <a:lnTo>
                  <a:pt x="3" y="26"/>
                </a:lnTo>
                <a:lnTo>
                  <a:pt x="4" y="27"/>
                </a:lnTo>
                <a:lnTo>
                  <a:pt x="5" y="28"/>
                </a:lnTo>
                <a:lnTo>
                  <a:pt x="6" y="28"/>
                </a:lnTo>
                <a:lnTo>
                  <a:pt x="8" y="30"/>
                </a:lnTo>
                <a:lnTo>
                  <a:pt x="9" y="30"/>
                </a:lnTo>
                <a:lnTo>
                  <a:pt x="10" y="30"/>
                </a:lnTo>
                <a:lnTo>
                  <a:pt x="11" y="30"/>
                </a:lnTo>
                <a:lnTo>
                  <a:pt x="12" y="30"/>
                </a:lnTo>
                <a:lnTo>
                  <a:pt x="13" y="30"/>
                </a:lnTo>
                <a:lnTo>
                  <a:pt x="14" y="30"/>
                </a:lnTo>
                <a:lnTo>
                  <a:pt x="15" y="30"/>
                </a:lnTo>
                <a:lnTo>
                  <a:pt x="16" y="28"/>
                </a:lnTo>
                <a:lnTo>
                  <a:pt x="17" y="27"/>
                </a:lnTo>
                <a:lnTo>
                  <a:pt x="18" y="26"/>
                </a:lnTo>
                <a:lnTo>
                  <a:pt x="18" y="25"/>
                </a:lnTo>
                <a:lnTo>
                  <a:pt x="20"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761" name="Line 361"/>
          <p:cNvSpPr>
            <a:spLocks noChangeShapeType="1"/>
          </p:cNvSpPr>
          <p:nvPr/>
        </p:nvSpPr>
        <p:spPr bwMode="auto">
          <a:xfrm>
            <a:off x="1992313" y="6075363"/>
            <a:ext cx="1587" cy="79375"/>
          </a:xfrm>
          <a:prstGeom prst="line">
            <a:avLst/>
          </a:prstGeom>
          <a:noFill/>
          <a:ln w="6350">
            <a:solidFill>
              <a:srgbClr val="000040"/>
            </a:solidFill>
            <a:round/>
            <a:headEnd/>
            <a:tailEnd/>
          </a:ln>
        </p:spPr>
        <p:txBody>
          <a:bodyPr/>
          <a:lstStyle/>
          <a:p>
            <a:endParaRPr lang="en-US"/>
          </a:p>
        </p:txBody>
      </p:sp>
      <p:sp>
        <p:nvSpPr>
          <p:cNvPr id="25762" name="Line 362"/>
          <p:cNvSpPr>
            <a:spLocks noChangeShapeType="1"/>
          </p:cNvSpPr>
          <p:nvPr/>
        </p:nvSpPr>
        <p:spPr bwMode="auto">
          <a:xfrm>
            <a:off x="1960563" y="6113463"/>
            <a:ext cx="61912" cy="1587"/>
          </a:xfrm>
          <a:prstGeom prst="line">
            <a:avLst/>
          </a:prstGeom>
          <a:noFill/>
          <a:ln w="6350">
            <a:solidFill>
              <a:srgbClr val="000040"/>
            </a:solidFill>
            <a:round/>
            <a:headEnd/>
            <a:tailEnd/>
          </a:ln>
        </p:spPr>
        <p:txBody>
          <a:bodyPr/>
          <a:lstStyle/>
          <a:p>
            <a:endParaRPr lang="en-US"/>
          </a:p>
        </p:txBody>
      </p:sp>
      <p:sp>
        <p:nvSpPr>
          <p:cNvPr id="25763" name="Freeform 363"/>
          <p:cNvSpPr>
            <a:spLocks/>
          </p:cNvSpPr>
          <p:nvPr/>
        </p:nvSpPr>
        <p:spPr bwMode="auto">
          <a:xfrm>
            <a:off x="2081213" y="5329238"/>
            <a:ext cx="323850" cy="339725"/>
          </a:xfrm>
          <a:custGeom>
            <a:avLst/>
            <a:gdLst>
              <a:gd name="T0" fmla="*/ 56 w 614"/>
              <a:gd name="T1" fmla="*/ 195 h 643"/>
              <a:gd name="T2" fmla="*/ 0 w 614"/>
              <a:gd name="T3" fmla="*/ 195 h 643"/>
              <a:gd name="T4" fmla="*/ 307 w 614"/>
              <a:gd name="T5" fmla="*/ 0 h 643"/>
              <a:gd name="T6" fmla="*/ 614 w 614"/>
              <a:gd name="T7" fmla="*/ 195 h 643"/>
              <a:gd name="T8" fmla="*/ 587 w 614"/>
              <a:gd name="T9" fmla="*/ 195 h 643"/>
              <a:gd name="T10" fmla="*/ 558 w 614"/>
              <a:gd name="T11" fmla="*/ 195 h 643"/>
              <a:gd name="T12" fmla="*/ 558 w 614"/>
              <a:gd name="T13" fmla="*/ 615 h 643"/>
              <a:gd name="T14" fmla="*/ 56 w 614"/>
              <a:gd name="T15" fmla="*/ 615 h 643"/>
              <a:gd name="T16" fmla="*/ 56 w 614"/>
              <a:gd name="T17" fmla="*/ 195 h 643"/>
              <a:gd name="T18" fmla="*/ 558 w 614"/>
              <a:gd name="T19" fmla="*/ 195 h 643"/>
              <a:gd name="T20" fmla="*/ 587 w 614"/>
              <a:gd name="T21" fmla="*/ 195 h 643"/>
              <a:gd name="T22" fmla="*/ 587 w 614"/>
              <a:gd name="T23" fmla="*/ 643 h 643"/>
              <a:gd name="T24" fmla="*/ 56 w 614"/>
              <a:gd name="T25" fmla="*/ 643 h 643"/>
              <a:gd name="T26" fmla="*/ 56 w 614"/>
              <a:gd name="T27" fmla="*/ 615 h 643"/>
              <a:gd name="T28" fmla="*/ 56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5"/>
                </a:lnTo>
                <a:lnTo>
                  <a:pt x="56" y="615"/>
                </a:lnTo>
                <a:lnTo>
                  <a:pt x="56" y="195"/>
                </a:lnTo>
                <a:lnTo>
                  <a:pt x="558"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764" name="Rectangle 364"/>
          <p:cNvSpPr>
            <a:spLocks noChangeArrowheads="1"/>
          </p:cNvSpPr>
          <p:nvPr/>
        </p:nvSpPr>
        <p:spPr bwMode="auto">
          <a:xfrm>
            <a:off x="2111375" y="5432425"/>
            <a:ext cx="268288" cy="220663"/>
          </a:xfrm>
          <a:prstGeom prst="rect">
            <a:avLst/>
          </a:prstGeom>
          <a:solidFill>
            <a:srgbClr val="FFFF00"/>
          </a:solidFill>
          <a:ln w="0">
            <a:solidFill>
              <a:srgbClr val="000000"/>
            </a:solidFill>
            <a:miter lim="800000"/>
            <a:headEnd/>
            <a:tailEnd/>
          </a:ln>
        </p:spPr>
        <p:txBody>
          <a:bodyPr/>
          <a:lstStyle/>
          <a:p>
            <a:endParaRPr lang="ru-RU"/>
          </a:p>
        </p:txBody>
      </p:sp>
      <p:sp>
        <p:nvSpPr>
          <p:cNvPr id="25765" name="Rectangle 365"/>
          <p:cNvSpPr>
            <a:spLocks noChangeArrowheads="1"/>
          </p:cNvSpPr>
          <p:nvPr/>
        </p:nvSpPr>
        <p:spPr bwMode="auto">
          <a:xfrm>
            <a:off x="2154238" y="5484813"/>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766" name="Rectangle 366"/>
          <p:cNvSpPr>
            <a:spLocks noChangeArrowheads="1"/>
          </p:cNvSpPr>
          <p:nvPr/>
        </p:nvSpPr>
        <p:spPr bwMode="auto">
          <a:xfrm>
            <a:off x="2289175" y="5481638"/>
            <a:ext cx="65088" cy="79375"/>
          </a:xfrm>
          <a:prstGeom prst="rect">
            <a:avLst/>
          </a:prstGeom>
          <a:solidFill>
            <a:srgbClr val="80FFFF"/>
          </a:solidFill>
          <a:ln w="0">
            <a:solidFill>
              <a:srgbClr val="000040"/>
            </a:solidFill>
            <a:miter lim="800000"/>
            <a:headEnd/>
            <a:tailEnd/>
          </a:ln>
        </p:spPr>
        <p:txBody>
          <a:bodyPr/>
          <a:lstStyle/>
          <a:p>
            <a:endParaRPr lang="ru-RU"/>
          </a:p>
        </p:txBody>
      </p:sp>
      <p:sp>
        <p:nvSpPr>
          <p:cNvPr id="25767" name="Freeform 367"/>
          <p:cNvSpPr>
            <a:spLocks/>
          </p:cNvSpPr>
          <p:nvPr/>
        </p:nvSpPr>
        <p:spPr bwMode="auto">
          <a:xfrm>
            <a:off x="2222500" y="5562600"/>
            <a:ext cx="12700" cy="15875"/>
          </a:xfrm>
          <a:custGeom>
            <a:avLst/>
            <a:gdLst>
              <a:gd name="T0" fmla="*/ 23 w 23"/>
              <a:gd name="T1" fmla="*/ 13 h 30"/>
              <a:gd name="T2" fmla="*/ 23 w 23"/>
              <a:gd name="T3" fmla="*/ 11 h 30"/>
              <a:gd name="T4" fmla="*/ 21 w 23"/>
              <a:gd name="T5" fmla="*/ 9 h 30"/>
              <a:gd name="T6" fmla="*/ 21 w 23"/>
              <a:gd name="T7" fmla="*/ 7 h 30"/>
              <a:gd name="T8" fmla="*/ 18 w 23"/>
              <a:gd name="T9" fmla="*/ 5 h 30"/>
              <a:gd name="T10" fmla="*/ 17 w 23"/>
              <a:gd name="T11" fmla="*/ 2 h 30"/>
              <a:gd name="T12" fmla="*/ 16 w 23"/>
              <a:gd name="T13" fmla="*/ 1 h 30"/>
              <a:gd name="T14" fmla="*/ 14 w 23"/>
              <a:gd name="T15" fmla="*/ 0 h 30"/>
              <a:gd name="T16" fmla="*/ 12 w 23"/>
              <a:gd name="T17" fmla="*/ 0 h 30"/>
              <a:gd name="T18" fmla="*/ 10 w 23"/>
              <a:gd name="T19" fmla="*/ 0 h 30"/>
              <a:gd name="T20" fmla="*/ 9 w 23"/>
              <a:gd name="T21" fmla="*/ 0 h 30"/>
              <a:gd name="T22" fmla="*/ 6 w 23"/>
              <a:gd name="T23" fmla="*/ 1 h 30"/>
              <a:gd name="T24" fmla="*/ 4 w 23"/>
              <a:gd name="T25" fmla="*/ 2 h 30"/>
              <a:gd name="T26" fmla="*/ 3 w 23"/>
              <a:gd name="T27" fmla="*/ 5 h 30"/>
              <a:gd name="T28" fmla="*/ 1 w 23"/>
              <a:gd name="T29" fmla="*/ 7 h 30"/>
              <a:gd name="T30" fmla="*/ 1 w 23"/>
              <a:gd name="T31" fmla="*/ 9 h 30"/>
              <a:gd name="T32" fmla="*/ 0 w 23"/>
              <a:gd name="T33" fmla="*/ 11 h 30"/>
              <a:gd name="T34" fmla="*/ 0 w 23"/>
              <a:gd name="T35" fmla="*/ 13 h 30"/>
              <a:gd name="T36" fmla="*/ 0 w 23"/>
              <a:gd name="T37" fmla="*/ 17 h 30"/>
              <a:gd name="T38" fmla="*/ 0 w 23"/>
              <a:gd name="T39" fmla="*/ 19 h 30"/>
              <a:gd name="T40" fmla="*/ 1 w 23"/>
              <a:gd name="T41" fmla="*/ 22 h 30"/>
              <a:gd name="T42" fmla="*/ 1 w 23"/>
              <a:gd name="T43" fmla="*/ 24 h 30"/>
              <a:gd name="T44" fmla="*/ 3 w 23"/>
              <a:gd name="T45" fmla="*/ 25 h 30"/>
              <a:gd name="T46" fmla="*/ 4 w 23"/>
              <a:gd name="T47" fmla="*/ 28 h 30"/>
              <a:gd name="T48" fmla="*/ 6 w 23"/>
              <a:gd name="T49" fmla="*/ 29 h 30"/>
              <a:gd name="T50" fmla="*/ 9 w 23"/>
              <a:gd name="T51" fmla="*/ 30 h 30"/>
              <a:gd name="T52" fmla="*/ 10 w 23"/>
              <a:gd name="T53" fmla="*/ 30 h 30"/>
              <a:gd name="T54" fmla="*/ 12 w 23"/>
              <a:gd name="T55" fmla="*/ 30 h 30"/>
              <a:gd name="T56" fmla="*/ 14 w 23"/>
              <a:gd name="T57" fmla="*/ 30 h 30"/>
              <a:gd name="T58" fmla="*/ 16 w 23"/>
              <a:gd name="T59" fmla="*/ 29 h 30"/>
              <a:gd name="T60" fmla="*/ 17 w 23"/>
              <a:gd name="T61" fmla="*/ 28 h 30"/>
              <a:gd name="T62" fmla="*/ 18 w 23"/>
              <a:gd name="T63" fmla="*/ 25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3"/>
                </a:lnTo>
                <a:lnTo>
                  <a:pt x="23" y="12"/>
                </a:lnTo>
                <a:lnTo>
                  <a:pt x="23" y="11"/>
                </a:lnTo>
                <a:lnTo>
                  <a:pt x="22" y="10"/>
                </a:lnTo>
                <a:lnTo>
                  <a:pt x="21" y="9"/>
                </a:lnTo>
                <a:lnTo>
                  <a:pt x="21" y="8"/>
                </a:lnTo>
                <a:lnTo>
                  <a:pt x="21" y="7"/>
                </a:lnTo>
                <a:lnTo>
                  <a:pt x="20" y="6"/>
                </a:lnTo>
                <a:lnTo>
                  <a:pt x="18" y="5"/>
                </a:lnTo>
                <a:lnTo>
                  <a:pt x="18" y="4"/>
                </a:lnTo>
                <a:lnTo>
                  <a:pt x="17" y="2"/>
                </a:lnTo>
                <a:lnTo>
                  <a:pt x="16" y="1"/>
                </a:lnTo>
                <a:lnTo>
                  <a:pt x="15" y="0"/>
                </a:lnTo>
                <a:lnTo>
                  <a:pt x="14" y="0"/>
                </a:lnTo>
                <a:lnTo>
                  <a:pt x="13" y="0"/>
                </a:lnTo>
                <a:lnTo>
                  <a:pt x="12" y="0"/>
                </a:lnTo>
                <a:lnTo>
                  <a:pt x="11" y="0"/>
                </a:lnTo>
                <a:lnTo>
                  <a:pt x="10" y="0"/>
                </a:lnTo>
                <a:lnTo>
                  <a:pt x="9" y="0"/>
                </a:lnTo>
                <a:lnTo>
                  <a:pt x="7" y="0"/>
                </a:lnTo>
                <a:lnTo>
                  <a:pt x="6" y="1"/>
                </a:lnTo>
                <a:lnTo>
                  <a:pt x="5" y="1"/>
                </a:lnTo>
                <a:lnTo>
                  <a:pt x="4" y="2"/>
                </a:lnTo>
                <a:lnTo>
                  <a:pt x="3" y="4"/>
                </a:lnTo>
                <a:lnTo>
                  <a:pt x="3" y="5"/>
                </a:lnTo>
                <a:lnTo>
                  <a:pt x="2" y="6"/>
                </a:lnTo>
                <a:lnTo>
                  <a:pt x="1" y="7"/>
                </a:lnTo>
                <a:lnTo>
                  <a:pt x="1" y="8"/>
                </a:lnTo>
                <a:lnTo>
                  <a:pt x="1" y="9"/>
                </a:lnTo>
                <a:lnTo>
                  <a:pt x="0" y="10"/>
                </a:lnTo>
                <a:lnTo>
                  <a:pt x="0" y="11"/>
                </a:lnTo>
                <a:lnTo>
                  <a:pt x="0" y="12"/>
                </a:lnTo>
                <a:lnTo>
                  <a:pt x="0" y="13"/>
                </a:lnTo>
                <a:lnTo>
                  <a:pt x="0" y="15"/>
                </a:lnTo>
                <a:lnTo>
                  <a:pt x="0" y="17"/>
                </a:lnTo>
                <a:lnTo>
                  <a:pt x="0" y="18"/>
                </a:lnTo>
                <a:lnTo>
                  <a:pt x="0" y="19"/>
                </a:lnTo>
                <a:lnTo>
                  <a:pt x="0" y="20"/>
                </a:lnTo>
                <a:lnTo>
                  <a:pt x="1" y="22"/>
                </a:lnTo>
                <a:lnTo>
                  <a:pt x="1" y="23"/>
                </a:lnTo>
                <a:lnTo>
                  <a:pt x="1" y="24"/>
                </a:lnTo>
                <a:lnTo>
                  <a:pt x="2" y="24"/>
                </a:lnTo>
                <a:lnTo>
                  <a:pt x="3" y="25"/>
                </a:lnTo>
                <a:lnTo>
                  <a:pt x="3" y="27"/>
                </a:lnTo>
                <a:lnTo>
                  <a:pt x="4" y="28"/>
                </a:lnTo>
                <a:lnTo>
                  <a:pt x="5" y="29"/>
                </a:lnTo>
                <a:lnTo>
                  <a:pt x="6" y="29"/>
                </a:lnTo>
                <a:lnTo>
                  <a:pt x="7" y="30"/>
                </a:lnTo>
                <a:lnTo>
                  <a:pt x="9" y="30"/>
                </a:lnTo>
                <a:lnTo>
                  <a:pt x="10" y="30"/>
                </a:lnTo>
                <a:lnTo>
                  <a:pt x="11" y="30"/>
                </a:lnTo>
                <a:lnTo>
                  <a:pt x="12" y="30"/>
                </a:lnTo>
                <a:lnTo>
                  <a:pt x="13" y="30"/>
                </a:lnTo>
                <a:lnTo>
                  <a:pt x="14" y="30"/>
                </a:lnTo>
                <a:lnTo>
                  <a:pt x="15" y="30"/>
                </a:lnTo>
                <a:lnTo>
                  <a:pt x="16" y="29"/>
                </a:lnTo>
                <a:lnTo>
                  <a:pt x="17" y="28"/>
                </a:lnTo>
                <a:lnTo>
                  <a:pt x="18" y="27"/>
                </a:lnTo>
                <a:lnTo>
                  <a:pt x="18" y="25"/>
                </a:lnTo>
                <a:lnTo>
                  <a:pt x="20"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768" name="Line 368"/>
          <p:cNvSpPr>
            <a:spLocks noChangeShapeType="1"/>
          </p:cNvSpPr>
          <p:nvPr/>
        </p:nvSpPr>
        <p:spPr bwMode="auto">
          <a:xfrm>
            <a:off x="2320925" y="5481638"/>
            <a:ext cx="1588" cy="79375"/>
          </a:xfrm>
          <a:prstGeom prst="line">
            <a:avLst/>
          </a:prstGeom>
          <a:noFill/>
          <a:ln w="6350">
            <a:solidFill>
              <a:srgbClr val="000040"/>
            </a:solidFill>
            <a:round/>
            <a:headEnd/>
            <a:tailEnd/>
          </a:ln>
        </p:spPr>
        <p:txBody>
          <a:bodyPr/>
          <a:lstStyle/>
          <a:p>
            <a:endParaRPr lang="en-US"/>
          </a:p>
        </p:txBody>
      </p:sp>
      <p:sp>
        <p:nvSpPr>
          <p:cNvPr id="25769" name="Line 369"/>
          <p:cNvSpPr>
            <a:spLocks noChangeShapeType="1"/>
          </p:cNvSpPr>
          <p:nvPr/>
        </p:nvSpPr>
        <p:spPr bwMode="auto">
          <a:xfrm>
            <a:off x="2289175" y="5519738"/>
            <a:ext cx="61913" cy="1587"/>
          </a:xfrm>
          <a:prstGeom prst="line">
            <a:avLst/>
          </a:prstGeom>
          <a:noFill/>
          <a:ln w="6350">
            <a:solidFill>
              <a:srgbClr val="000040"/>
            </a:solidFill>
            <a:round/>
            <a:headEnd/>
            <a:tailEnd/>
          </a:ln>
        </p:spPr>
        <p:txBody>
          <a:bodyPr/>
          <a:lstStyle/>
          <a:p>
            <a:endParaRPr lang="en-US"/>
          </a:p>
        </p:txBody>
      </p:sp>
      <p:sp>
        <p:nvSpPr>
          <p:cNvPr id="25770" name="Freeform 370"/>
          <p:cNvSpPr>
            <a:spLocks/>
          </p:cNvSpPr>
          <p:nvPr/>
        </p:nvSpPr>
        <p:spPr bwMode="auto">
          <a:xfrm>
            <a:off x="3116263" y="5808663"/>
            <a:ext cx="325437" cy="341312"/>
          </a:xfrm>
          <a:custGeom>
            <a:avLst/>
            <a:gdLst>
              <a:gd name="T0" fmla="*/ 56 w 615"/>
              <a:gd name="T1" fmla="*/ 195 h 643"/>
              <a:gd name="T2" fmla="*/ 0 w 615"/>
              <a:gd name="T3" fmla="*/ 195 h 643"/>
              <a:gd name="T4" fmla="*/ 307 w 615"/>
              <a:gd name="T5" fmla="*/ 0 h 643"/>
              <a:gd name="T6" fmla="*/ 615 w 615"/>
              <a:gd name="T7" fmla="*/ 195 h 643"/>
              <a:gd name="T8" fmla="*/ 587 w 615"/>
              <a:gd name="T9" fmla="*/ 195 h 643"/>
              <a:gd name="T10" fmla="*/ 559 w 615"/>
              <a:gd name="T11" fmla="*/ 195 h 643"/>
              <a:gd name="T12" fmla="*/ 559 w 615"/>
              <a:gd name="T13" fmla="*/ 614 h 643"/>
              <a:gd name="T14" fmla="*/ 56 w 615"/>
              <a:gd name="T15" fmla="*/ 614 h 643"/>
              <a:gd name="T16" fmla="*/ 56 w 615"/>
              <a:gd name="T17" fmla="*/ 195 h 643"/>
              <a:gd name="T18" fmla="*/ 559 w 615"/>
              <a:gd name="T19" fmla="*/ 195 h 643"/>
              <a:gd name="T20" fmla="*/ 587 w 615"/>
              <a:gd name="T21" fmla="*/ 195 h 643"/>
              <a:gd name="T22" fmla="*/ 587 w 615"/>
              <a:gd name="T23" fmla="*/ 643 h 643"/>
              <a:gd name="T24" fmla="*/ 56 w 615"/>
              <a:gd name="T25" fmla="*/ 643 h 643"/>
              <a:gd name="T26" fmla="*/ 56 w 615"/>
              <a:gd name="T27" fmla="*/ 614 h 643"/>
              <a:gd name="T28" fmla="*/ 56 w 615"/>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771" name="Rectangle 371"/>
          <p:cNvSpPr>
            <a:spLocks noChangeArrowheads="1"/>
          </p:cNvSpPr>
          <p:nvPr/>
        </p:nvSpPr>
        <p:spPr bwMode="auto">
          <a:xfrm>
            <a:off x="3146425" y="5911850"/>
            <a:ext cx="269875" cy="222250"/>
          </a:xfrm>
          <a:prstGeom prst="rect">
            <a:avLst/>
          </a:prstGeom>
          <a:solidFill>
            <a:srgbClr val="FFFF00"/>
          </a:solidFill>
          <a:ln w="0">
            <a:solidFill>
              <a:srgbClr val="000000"/>
            </a:solidFill>
            <a:miter lim="800000"/>
            <a:headEnd/>
            <a:tailEnd/>
          </a:ln>
        </p:spPr>
        <p:txBody>
          <a:bodyPr/>
          <a:lstStyle/>
          <a:p>
            <a:endParaRPr lang="ru-RU"/>
          </a:p>
        </p:txBody>
      </p:sp>
      <p:sp>
        <p:nvSpPr>
          <p:cNvPr id="25772" name="Rectangle 372"/>
          <p:cNvSpPr>
            <a:spLocks noChangeArrowheads="1"/>
          </p:cNvSpPr>
          <p:nvPr/>
        </p:nvSpPr>
        <p:spPr bwMode="auto">
          <a:xfrm>
            <a:off x="3189288" y="5965825"/>
            <a:ext cx="95250" cy="166688"/>
          </a:xfrm>
          <a:prstGeom prst="rect">
            <a:avLst/>
          </a:prstGeom>
          <a:solidFill>
            <a:srgbClr val="800000"/>
          </a:solidFill>
          <a:ln w="0">
            <a:solidFill>
              <a:srgbClr val="000040"/>
            </a:solidFill>
            <a:miter lim="800000"/>
            <a:headEnd/>
            <a:tailEnd/>
          </a:ln>
        </p:spPr>
        <p:txBody>
          <a:bodyPr/>
          <a:lstStyle/>
          <a:p>
            <a:endParaRPr lang="ru-RU"/>
          </a:p>
        </p:txBody>
      </p:sp>
      <p:sp>
        <p:nvSpPr>
          <p:cNvPr id="25773" name="Rectangle 373"/>
          <p:cNvSpPr>
            <a:spLocks noChangeArrowheads="1"/>
          </p:cNvSpPr>
          <p:nvPr/>
        </p:nvSpPr>
        <p:spPr bwMode="auto">
          <a:xfrm>
            <a:off x="3325813" y="5961063"/>
            <a:ext cx="63500" cy="80962"/>
          </a:xfrm>
          <a:prstGeom prst="rect">
            <a:avLst/>
          </a:prstGeom>
          <a:solidFill>
            <a:srgbClr val="80FFFF"/>
          </a:solidFill>
          <a:ln w="0">
            <a:solidFill>
              <a:srgbClr val="000040"/>
            </a:solidFill>
            <a:miter lim="800000"/>
            <a:headEnd/>
            <a:tailEnd/>
          </a:ln>
        </p:spPr>
        <p:txBody>
          <a:bodyPr/>
          <a:lstStyle/>
          <a:p>
            <a:endParaRPr lang="ru-RU"/>
          </a:p>
        </p:txBody>
      </p:sp>
      <p:sp>
        <p:nvSpPr>
          <p:cNvPr id="25774" name="Freeform 374"/>
          <p:cNvSpPr>
            <a:spLocks/>
          </p:cNvSpPr>
          <p:nvPr/>
        </p:nvSpPr>
        <p:spPr bwMode="auto">
          <a:xfrm>
            <a:off x="3259138" y="6042025"/>
            <a:ext cx="12700" cy="15875"/>
          </a:xfrm>
          <a:custGeom>
            <a:avLst/>
            <a:gdLst>
              <a:gd name="T0" fmla="*/ 23 w 23"/>
              <a:gd name="T1" fmla="*/ 13 h 29"/>
              <a:gd name="T2" fmla="*/ 23 w 23"/>
              <a:gd name="T3" fmla="*/ 11 h 29"/>
              <a:gd name="T4" fmla="*/ 21 w 23"/>
              <a:gd name="T5" fmla="*/ 9 h 29"/>
              <a:gd name="T6" fmla="*/ 21 w 23"/>
              <a:gd name="T7" fmla="*/ 6 h 29"/>
              <a:gd name="T8" fmla="*/ 19 w 23"/>
              <a:gd name="T9" fmla="*/ 4 h 29"/>
              <a:gd name="T10" fmla="*/ 18 w 23"/>
              <a:gd name="T11" fmla="*/ 2 h 29"/>
              <a:gd name="T12" fmla="*/ 16 w 23"/>
              <a:gd name="T13" fmla="*/ 1 h 29"/>
              <a:gd name="T14" fmla="*/ 14 w 23"/>
              <a:gd name="T15" fmla="*/ 0 h 29"/>
              <a:gd name="T16" fmla="*/ 12 w 23"/>
              <a:gd name="T17" fmla="*/ 0 h 29"/>
              <a:gd name="T18" fmla="*/ 10 w 23"/>
              <a:gd name="T19" fmla="*/ 0 h 29"/>
              <a:gd name="T20" fmla="*/ 9 w 23"/>
              <a:gd name="T21" fmla="*/ 0 h 29"/>
              <a:gd name="T22" fmla="*/ 7 w 23"/>
              <a:gd name="T23" fmla="*/ 1 h 29"/>
              <a:gd name="T24" fmla="*/ 4 w 23"/>
              <a:gd name="T25" fmla="*/ 2 h 29"/>
              <a:gd name="T26" fmla="*/ 3 w 23"/>
              <a:gd name="T27" fmla="*/ 4 h 29"/>
              <a:gd name="T28" fmla="*/ 1 w 23"/>
              <a:gd name="T29" fmla="*/ 6 h 29"/>
              <a:gd name="T30" fmla="*/ 1 w 23"/>
              <a:gd name="T31" fmla="*/ 9 h 29"/>
              <a:gd name="T32" fmla="*/ 0 w 23"/>
              <a:gd name="T33" fmla="*/ 11 h 29"/>
              <a:gd name="T34" fmla="*/ 0 w 23"/>
              <a:gd name="T35" fmla="*/ 13 h 29"/>
              <a:gd name="T36" fmla="*/ 0 w 23"/>
              <a:gd name="T37" fmla="*/ 16 h 29"/>
              <a:gd name="T38" fmla="*/ 0 w 23"/>
              <a:gd name="T39" fmla="*/ 19 h 29"/>
              <a:gd name="T40" fmla="*/ 1 w 23"/>
              <a:gd name="T41" fmla="*/ 22 h 29"/>
              <a:gd name="T42" fmla="*/ 1 w 23"/>
              <a:gd name="T43" fmla="*/ 24 h 29"/>
              <a:gd name="T44" fmla="*/ 3 w 23"/>
              <a:gd name="T45" fmla="*/ 25 h 29"/>
              <a:gd name="T46" fmla="*/ 4 w 23"/>
              <a:gd name="T47" fmla="*/ 27 h 29"/>
              <a:gd name="T48" fmla="*/ 7 w 23"/>
              <a:gd name="T49" fmla="*/ 28 h 29"/>
              <a:gd name="T50" fmla="*/ 9 w 23"/>
              <a:gd name="T51" fmla="*/ 29 h 29"/>
              <a:gd name="T52" fmla="*/ 10 w 23"/>
              <a:gd name="T53" fmla="*/ 29 h 29"/>
              <a:gd name="T54" fmla="*/ 12 w 23"/>
              <a:gd name="T55" fmla="*/ 29 h 29"/>
              <a:gd name="T56" fmla="*/ 14 w 23"/>
              <a:gd name="T57" fmla="*/ 29 h 29"/>
              <a:gd name="T58" fmla="*/ 16 w 23"/>
              <a:gd name="T59" fmla="*/ 28 h 29"/>
              <a:gd name="T60" fmla="*/ 18 w 23"/>
              <a:gd name="T61" fmla="*/ 27 h 29"/>
              <a:gd name="T62" fmla="*/ 19 w 23"/>
              <a:gd name="T63" fmla="*/ 25 h 29"/>
              <a:gd name="T64" fmla="*/ 21 w 23"/>
              <a:gd name="T65" fmla="*/ 24 h 29"/>
              <a:gd name="T66" fmla="*/ 21 w 23"/>
              <a:gd name="T67" fmla="*/ 22 h 29"/>
              <a:gd name="T68" fmla="*/ 23 w 23"/>
              <a:gd name="T69" fmla="*/ 19 h 29"/>
              <a:gd name="T70" fmla="*/ 23 w 23"/>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9"/>
                </a:lnTo>
                <a:lnTo>
                  <a:pt x="21" y="8"/>
                </a:lnTo>
                <a:lnTo>
                  <a:pt x="21" y="6"/>
                </a:lnTo>
                <a:lnTo>
                  <a:pt x="20" y="5"/>
                </a:lnTo>
                <a:lnTo>
                  <a:pt x="19" y="4"/>
                </a:lnTo>
                <a:lnTo>
                  <a:pt x="19" y="3"/>
                </a:lnTo>
                <a:lnTo>
                  <a:pt x="18" y="2"/>
                </a:lnTo>
                <a:lnTo>
                  <a:pt x="16"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6"/>
                </a:lnTo>
                <a:lnTo>
                  <a:pt x="1" y="8"/>
                </a:lnTo>
                <a:lnTo>
                  <a:pt x="1" y="9"/>
                </a:lnTo>
                <a:lnTo>
                  <a:pt x="0" y="10"/>
                </a:lnTo>
                <a:lnTo>
                  <a:pt x="0" y="11"/>
                </a:lnTo>
                <a:lnTo>
                  <a:pt x="0" y="12"/>
                </a:lnTo>
                <a:lnTo>
                  <a:pt x="0" y="13"/>
                </a:lnTo>
                <a:lnTo>
                  <a:pt x="0" y="14"/>
                </a:lnTo>
                <a:lnTo>
                  <a:pt x="0" y="16"/>
                </a:lnTo>
                <a:lnTo>
                  <a:pt x="0" y="17"/>
                </a:lnTo>
                <a:lnTo>
                  <a:pt x="0" y="19"/>
                </a:lnTo>
                <a:lnTo>
                  <a:pt x="0" y="20"/>
                </a:lnTo>
                <a:lnTo>
                  <a:pt x="1" y="22"/>
                </a:lnTo>
                <a:lnTo>
                  <a:pt x="1" y="23"/>
                </a:lnTo>
                <a:lnTo>
                  <a:pt x="1" y="24"/>
                </a:lnTo>
                <a:lnTo>
                  <a:pt x="2" y="24"/>
                </a:lnTo>
                <a:lnTo>
                  <a:pt x="3" y="25"/>
                </a:lnTo>
                <a:lnTo>
                  <a:pt x="3" y="26"/>
                </a:lnTo>
                <a:lnTo>
                  <a:pt x="4" y="27"/>
                </a:lnTo>
                <a:lnTo>
                  <a:pt x="6" y="28"/>
                </a:lnTo>
                <a:lnTo>
                  <a:pt x="7" y="28"/>
                </a:lnTo>
                <a:lnTo>
                  <a:pt x="8" y="29"/>
                </a:lnTo>
                <a:lnTo>
                  <a:pt x="9" y="29"/>
                </a:lnTo>
                <a:lnTo>
                  <a:pt x="10" y="29"/>
                </a:lnTo>
                <a:lnTo>
                  <a:pt x="11" y="29"/>
                </a:lnTo>
                <a:lnTo>
                  <a:pt x="12" y="29"/>
                </a:lnTo>
                <a:lnTo>
                  <a:pt x="13" y="29"/>
                </a:lnTo>
                <a:lnTo>
                  <a:pt x="14" y="29"/>
                </a:lnTo>
                <a:lnTo>
                  <a:pt x="15" y="29"/>
                </a:lnTo>
                <a:lnTo>
                  <a:pt x="16" y="28"/>
                </a:lnTo>
                <a:lnTo>
                  <a:pt x="18" y="27"/>
                </a:lnTo>
                <a:lnTo>
                  <a:pt x="19" y="26"/>
                </a:lnTo>
                <a:lnTo>
                  <a:pt x="19" y="25"/>
                </a:lnTo>
                <a:lnTo>
                  <a:pt x="20" y="24"/>
                </a:lnTo>
                <a:lnTo>
                  <a:pt x="21" y="24"/>
                </a:lnTo>
                <a:lnTo>
                  <a:pt x="21" y="23"/>
                </a:lnTo>
                <a:lnTo>
                  <a:pt x="21" y="22"/>
                </a:lnTo>
                <a:lnTo>
                  <a:pt x="22" y="20"/>
                </a:lnTo>
                <a:lnTo>
                  <a:pt x="23" y="19"/>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775" name="Line 375"/>
          <p:cNvSpPr>
            <a:spLocks noChangeShapeType="1"/>
          </p:cNvSpPr>
          <p:nvPr/>
        </p:nvSpPr>
        <p:spPr bwMode="auto">
          <a:xfrm>
            <a:off x="3355975" y="5961063"/>
            <a:ext cx="1588" cy="80962"/>
          </a:xfrm>
          <a:prstGeom prst="line">
            <a:avLst/>
          </a:prstGeom>
          <a:noFill/>
          <a:ln w="6350">
            <a:solidFill>
              <a:srgbClr val="000040"/>
            </a:solidFill>
            <a:round/>
            <a:headEnd/>
            <a:tailEnd/>
          </a:ln>
        </p:spPr>
        <p:txBody>
          <a:bodyPr/>
          <a:lstStyle/>
          <a:p>
            <a:endParaRPr lang="en-US"/>
          </a:p>
        </p:txBody>
      </p:sp>
      <p:sp>
        <p:nvSpPr>
          <p:cNvPr id="25776" name="Line 376"/>
          <p:cNvSpPr>
            <a:spLocks noChangeShapeType="1"/>
          </p:cNvSpPr>
          <p:nvPr/>
        </p:nvSpPr>
        <p:spPr bwMode="auto">
          <a:xfrm>
            <a:off x="3325813" y="5999163"/>
            <a:ext cx="61912" cy="1587"/>
          </a:xfrm>
          <a:prstGeom prst="line">
            <a:avLst/>
          </a:prstGeom>
          <a:noFill/>
          <a:ln w="6350">
            <a:solidFill>
              <a:srgbClr val="000040"/>
            </a:solidFill>
            <a:round/>
            <a:headEnd/>
            <a:tailEnd/>
          </a:ln>
        </p:spPr>
        <p:txBody>
          <a:bodyPr/>
          <a:lstStyle/>
          <a:p>
            <a:endParaRPr lang="en-US"/>
          </a:p>
        </p:txBody>
      </p:sp>
      <p:sp>
        <p:nvSpPr>
          <p:cNvPr id="25777" name="Freeform 377"/>
          <p:cNvSpPr>
            <a:spLocks/>
          </p:cNvSpPr>
          <p:nvPr/>
        </p:nvSpPr>
        <p:spPr bwMode="auto">
          <a:xfrm>
            <a:off x="3054350" y="4457700"/>
            <a:ext cx="323850" cy="339725"/>
          </a:xfrm>
          <a:custGeom>
            <a:avLst/>
            <a:gdLst>
              <a:gd name="T0" fmla="*/ 56 w 614"/>
              <a:gd name="T1" fmla="*/ 195 h 643"/>
              <a:gd name="T2" fmla="*/ 0 w 614"/>
              <a:gd name="T3" fmla="*/ 195 h 643"/>
              <a:gd name="T4" fmla="*/ 307 w 614"/>
              <a:gd name="T5" fmla="*/ 0 h 643"/>
              <a:gd name="T6" fmla="*/ 614 w 614"/>
              <a:gd name="T7" fmla="*/ 195 h 643"/>
              <a:gd name="T8" fmla="*/ 587 w 614"/>
              <a:gd name="T9" fmla="*/ 195 h 643"/>
              <a:gd name="T10" fmla="*/ 558 w 614"/>
              <a:gd name="T11" fmla="*/ 195 h 643"/>
              <a:gd name="T12" fmla="*/ 558 w 614"/>
              <a:gd name="T13" fmla="*/ 614 h 643"/>
              <a:gd name="T14" fmla="*/ 56 w 614"/>
              <a:gd name="T15" fmla="*/ 614 h 643"/>
              <a:gd name="T16" fmla="*/ 56 w 614"/>
              <a:gd name="T17" fmla="*/ 195 h 643"/>
              <a:gd name="T18" fmla="*/ 558 w 614"/>
              <a:gd name="T19" fmla="*/ 195 h 643"/>
              <a:gd name="T20" fmla="*/ 587 w 614"/>
              <a:gd name="T21" fmla="*/ 195 h 643"/>
              <a:gd name="T22" fmla="*/ 587 w 614"/>
              <a:gd name="T23" fmla="*/ 643 h 643"/>
              <a:gd name="T24" fmla="*/ 56 w 614"/>
              <a:gd name="T25" fmla="*/ 643 h 643"/>
              <a:gd name="T26" fmla="*/ 56 w 614"/>
              <a:gd name="T27" fmla="*/ 614 h 643"/>
              <a:gd name="T28" fmla="*/ 56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778" name="Rectangle 378"/>
          <p:cNvSpPr>
            <a:spLocks noChangeArrowheads="1"/>
          </p:cNvSpPr>
          <p:nvPr/>
        </p:nvSpPr>
        <p:spPr bwMode="auto">
          <a:xfrm>
            <a:off x="3084513" y="4560888"/>
            <a:ext cx="268287" cy="220662"/>
          </a:xfrm>
          <a:prstGeom prst="rect">
            <a:avLst/>
          </a:prstGeom>
          <a:solidFill>
            <a:srgbClr val="FFFF00"/>
          </a:solidFill>
          <a:ln w="0">
            <a:solidFill>
              <a:srgbClr val="000000"/>
            </a:solidFill>
            <a:miter lim="800000"/>
            <a:headEnd/>
            <a:tailEnd/>
          </a:ln>
        </p:spPr>
        <p:txBody>
          <a:bodyPr/>
          <a:lstStyle/>
          <a:p>
            <a:endParaRPr lang="ru-RU"/>
          </a:p>
        </p:txBody>
      </p:sp>
      <p:sp>
        <p:nvSpPr>
          <p:cNvPr id="25779" name="Rectangle 379"/>
          <p:cNvSpPr>
            <a:spLocks noChangeArrowheads="1"/>
          </p:cNvSpPr>
          <p:nvPr/>
        </p:nvSpPr>
        <p:spPr bwMode="auto">
          <a:xfrm>
            <a:off x="3127375" y="4613275"/>
            <a:ext cx="93663" cy="166688"/>
          </a:xfrm>
          <a:prstGeom prst="rect">
            <a:avLst/>
          </a:prstGeom>
          <a:solidFill>
            <a:srgbClr val="800000"/>
          </a:solidFill>
          <a:ln w="0">
            <a:solidFill>
              <a:srgbClr val="000040"/>
            </a:solidFill>
            <a:miter lim="800000"/>
            <a:headEnd/>
            <a:tailEnd/>
          </a:ln>
        </p:spPr>
        <p:txBody>
          <a:bodyPr/>
          <a:lstStyle/>
          <a:p>
            <a:endParaRPr lang="ru-RU"/>
          </a:p>
        </p:txBody>
      </p:sp>
      <p:sp>
        <p:nvSpPr>
          <p:cNvPr id="25780" name="Rectangle 380"/>
          <p:cNvSpPr>
            <a:spLocks noChangeArrowheads="1"/>
          </p:cNvSpPr>
          <p:nvPr/>
        </p:nvSpPr>
        <p:spPr bwMode="auto">
          <a:xfrm>
            <a:off x="3262313" y="4608513"/>
            <a:ext cx="63500" cy="80962"/>
          </a:xfrm>
          <a:prstGeom prst="rect">
            <a:avLst/>
          </a:prstGeom>
          <a:solidFill>
            <a:srgbClr val="80FFFF"/>
          </a:solidFill>
          <a:ln w="0">
            <a:solidFill>
              <a:srgbClr val="000040"/>
            </a:solidFill>
            <a:miter lim="800000"/>
            <a:headEnd/>
            <a:tailEnd/>
          </a:ln>
        </p:spPr>
        <p:txBody>
          <a:bodyPr/>
          <a:lstStyle/>
          <a:p>
            <a:endParaRPr lang="ru-RU"/>
          </a:p>
        </p:txBody>
      </p:sp>
      <p:sp>
        <p:nvSpPr>
          <p:cNvPr id="25781" name="Freeform 381"/>
          <p:cNvSpPr>
            <a:spLocks/>
          </p:cNvSpPr>
          <p:nvPr/>
        </p:nvSpPr>
        <p:spPr bwMode="auto">
          <a:xfrm>
            <a:off x="3195638" y="4691063"/>
            <a:ext cx="12700" cy="15875"/>
          </a:xfrm>
          <a:custGeom>
            <a:avLst/>
            <a:gdLst>
              <a:gd name="T0" fmla="*/ 23 w 23"/>
              <a:gd name="T1" fmla="*/ 13 h 30"/>
              <a:gd name="T2" fmla="*/ 23 w 23"/>
              <a:gd name="T3" fmla="*/ 11 h 30"/>
              <a:gd name="T4" fmla="*/ 21 w 23"/>
              <a:gd name="T5" fmla="*/ 9 h 30"/>
              <a:gd name="T6" fmla="*/ 21 w 23"/>
              <a:gd name="T7" fmla="*/ 7 h 30"/>
              <a:gd name="T8" fmla="*/ 19 w 23"/>
              <a:gd name="T9" fmla="*/ 4 h 30"/>
              <a:gd name="T10" fmla="*/ 18 w 23"/>
              <a:gd name="T11" fmla="*/ 2 h 30"/>
              <a:gd name="T12" fmla="*/ 17 w 23"/>
              <a:gd name="T13" fmla="*/ 1 h 30"/>
              <a:gd name="T14" fmla="*/ 15 w 23"/>
              <a:gd name="T15" fmla="*/ 0 h 30"/>
              <a:gd name="T16" fmla="*/ 13 w 23"/>
              <a:gd name="T17" fmla="*/ 0 h 30"/>
              <a:gd name="T18" fmla="*/ 10 w 23"/>
              <a:gd name="T19" fmla="*/ 0 h 30"/>
              <a:gd name="T20" fmla="*/ 9 w 23"/>
              <a:gd name="T21" fmla="*/ 0 h 30"/>
              <a:gd name="T22" fmla="*/ 7 w 23"/>
              <a:gd name="T23" fmla="*/ 1 h 30"/>
              <a:gd name="T24" fmla="*/ 5 w 23"/>
              <a:gd name="T25" fmla="*/ 2 h 30"/>
              <a:gd name="T26" fmla="*/ 4 w 23"/>
              <a:gd name="T27" fmla="*/ 4 h 30"/>
              <a:gd name="T28" fmla="*/ 2 w 23"/>
              <a:gd name="T29" fmla="*/ 7 h 30"/>
              <a:gd name="T30" fmla="*/ 2 w 23"/>
              <a:gd name="T31" fmla="*/ 9 h 30"/>
              <a:gd name="T32" fmla="*/ 0 w 23"/>
              <a:gd name="T33" fmla="*/ 11 h 30"/>
              <a:gd name="T34" fmla="*/ 0 w 23"/>
              <a:gd name="T35" fmla="*/ 13 h 30"/>
              <a:gd name="T36" fmla="*/ 0 w 23"/>
              <a:gd name="T37" fmla="*/ 16 h 30"/>
              <a:gd name="T38" fmla="*/ 0 w 23"/>
              <a:gd name="T39" fmla="*/ 19 h 30"/>
              <a:gd name="T40" fmla="*/ 2 w 23"/>
              <a:gd name="T41" fmla="*/ 22 h 30"/>
              <a:gd name="T42" fmla="*/ 2 w 23"/>
              <a:gd name="T43" fmla="*/ 24 h 30"/>
              <a:gd name="T44" fmla="*/ 4 w 23"/>
              <a:gd name="T45" fmla="*/ 25 h 30"/>
              <a:gd name="T46" fmla="*/ 5 w 23"/>
              <a:gd name="T47" fmla="*/ 27 h 30"/>
              <a:gd name="T48" fmla="*/ 7 w 23"/>
              <a:gd name="T49" fmla="*/ 28 h 30"/>
              <a:gd name="T50" fmla="*/ 9 w 23"/>
              <a:gd name="T51" fmla="*/ 30 h 30"/>
              <a:gd name="T52" fmla="*/ 10 w 23"/>
              <a:gd name="T53" fmla="*/ 30 h 30"/>
              <a:gd name="T54" fmla="*/ 13 w 23"/>
              <a:gd name="T55" fmla="*/ 30 h 30"/>
              <a:gd name="T56" fmla="*/ 15 w 23"/>
              <a:gd name="T57" fmla="*/ 30 h 30"/>
              <a:gd name="T58" fmla="*/ 17 w 23"/>
              <a:gd name="T59" fmla="*/ 28 h 30"/>
              <a:gd name="T60" fmla="*/ 18 w 23"/>
              <a:gd name="T61" fmla="*/ 27 h 30"/>
              <a:gd name="T62" fmla="*/ 19 w 23"/>
              <a:gd name="T63" fmla="*/ 25 h 30"/>
              <a:gd name="T64" fmla="*/ 21 w 23"/>
              <a:gd name="T65" fmla="*/ 24 h 30"/>
              <a:gd name="T66" fmla="*/ 21 w 23"/>
              <a:gd name="T67" fmla="*/ 22 h 30"/>
              <a:gd name="T68" fmla="*/ 23 w 23"/>
              <a:gd name="T69" fmla="*/ 19 h 30"/>
              <a:gd name="T70" fmla="*/ 23 w 23"/>
              <a:gd name="T71" fmla="*/ 1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5"/>
                </a:lnTo>
                <a:lnTo>
                  <a:pt x="19" y="4"/>
                </a:lnTo>
                <a:lnTo>
                  <a:pt x="19" y="3"/>
                </a:lnTo>
                <a:lnTo>
                  <a:pt x="18" y="2"/>
                </a:lnTo>
                <a:lnTo>
                  <a:pt x="17" y="1"/>
                </a:lnTo>
                <a:lnTo>
                  <a:pt x="16" y="0"/>
                </a:lnTo>
                <a:lnTo>
                  <a:pt x="15" y="0"/>
                </a:lnTo>
                <a:lnTo>
                  <a:pt x="14" y="0"/>
                </a:lnTo>
                <a:lnTo>
                  <a:pt x="13" y="0"/>
                </a:lnTo>
                <a:lnTo>
                  <a:pt x="11" y="0"/>
                </a:lnTo>
                <a:lnTo>
                  <a:pt x="10" y="0"/>
                </a:lnTo>
                <a:lnTo>
                  <a:pt x="9" y="0"/>
                </a:lnTo>
                <a:lnTo>
                  <a:pt x="8" y="0"/>
                </a:lnTo>
                <a:lnTo>
                  <a:pt x="7" y="1"/>
                </a:lnTo>
                <a:lnTo>
                  <a:pt x="6" y="1"/>
                </a:lnTo>
                <a:lnTo>
                  <a:pt x="5" y="2"/>
                </a:lnTo>
                <a:lnTo>
                  <a:pt x="4" y="3"/>
                </a:lnTo>
                <a:lnTo>
                  <a:pt x="4" y="4"/>
                </a:lnTo>
                <a:lnTo>
                  <a:pt x="3" y="5"/>
                </a:lnTo>
                <a:lnTo>
                  <a:pt x="2" y="7"/>
                </a:lnTo>
                <a:lnTo>
                  <a:pt x="2" y="8"/>
                </a:lnTo>
                <a:lnTo>
                  <a:pt x="2" y="9"/>
                </a:lnTo>
                <a:lnTo>
                  <a:pt x="0" y="10"/>
                </a:lnTo>
                <a:lnTo>
                  <a:pt x="0" y="11"/>
                </a:lnTo>
                <a:lnTo>
                  <a:pt x="0" y="12"/>
                </a:lnTo>
                <a:lnTo>
                  <a:pt x="0" y="13"/>
                </a:lnTo>
                <a:lnTo>
                  <a:pt x="0" y="14"/>
                </a:lnTo>
                <a:lnTo>
                  <a:pt x="0" y="16"/>
                </a:lnTo>
                <a:lnTo>
                  <a:pt x="0" y="18"/>
                </a:lnTo>
                <a:lnTo>
                  <a:pt x="0" y="19"/>
                </a:lnTo>
                <a:lnTo>
                  <a:pt x="0" y="20"/>
                </a:lnTo>
                <a:lnTo>
                  <a:pt x="2" y="22"/>
                </a:lnTo>
                <a:lnTo>
                  <a:pt x="2" y="23"/>
                </a:lnTo>
                <a:lnTo>
                  <a:pt x="2" y="24"/>
                </a:lnTo>
                <a:lnTo>
                  <a:pt x="3" y="24"/>
                </a:lnTo>
                <a:lnTo>
                  <a:pt x="4" y="25"/>
                </a:lnTo>
                <a:lnTo>
                  <a:pt x="4" y="26"/>
                </a:lnTo>
                <a:lnTo>
                  <a:pt x="5" y="27"/>
                </a:lnTo>
                <a:lnTo>
                  <a:pt x="6" y="28"/>
                </a:lnTo>
                <a:lnTo>
                  <a:pt x="7" y="28"/>
                </a:lnTo>
                <a:lnTo>
                  <a:pt x="8" y="30"/>
                </a:lnTo>
                <a:lnTo>
                  <a:pt x="9" y="30"/>
                </a:lnTo>
                <a:lnTo>
                  <a:pt x="10" y="30"/>
                </a:lnTo>
                <a:lnTo>
                  <a:pt x="11" y="30"/>
                </a:lnTo>
                <a:lnTo>
                  <a:pt x="13" y="30"/>
                </a:lnTo>
                <a:lnTo>
                  <a:pt x="14" y="30"/>
                </a:lnTo>
                <a:lnTo>
                  <a:pt x="15" y="30"/>
                </a:lnTo>
                <a:lnTo>
                  <a:pt x="16" y="30"/>
                </a:lnTo>
                <a:lnTo>
                  <a:pt x="17" y="28"/>
                </a:lnTo>
                <a:lnTo>
                  <a:pt x="18" y="27"/>
                </a:lnTo>
                <a:lnTo>
                  <a:pt x="19" y="26"/>
                </a:lnTo>
                <a:lnTo>
                  <a:pt x="19" y="25"/>
                </a:lnTo>
                <a:lnTo>
                  <a:pt x="20"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782" name="Line 382"/>
          <p:cNvSpPr>
            <a:spLocks noChangeShapeType="1"/>
          </p:cNvSpPr>
          <p:nvPr/>
        </p:nvSpPr>
        <p:spPr bwMode="auto">
          <a:xfrm>
            <a:off x="3294063" y="4610100"/>
            <a:ext cx="1587" cy="79375"/>
          </a:xfrm>
          <a:prstGeom prst="line">
            <a:avLst/>
          </a:prstGeom>
          <a:noFill/>
          <a:ln w="6350">
            <a:solidFill>
              <a:srgbClr val="000040"/>
            </a:solidFill>
            <a:round/>
            <a:headEnd/>
            <a:tailEnd/>
          </a:ln>
        </p:spPr>
        <p:txBody>
          <a:bodyPr/>
          <a:lstStyle/>
          <a:p>
            <a:endParaRPr lang="en-US"/>
          </a:p>
        </p:txBody>
      </p:sp>
      <p:sp>
        <p:nvSpPr>
          <p:cNvPr id="25783" name="Line 383"/>
          <p:cNvSpPr>
            <a:spLocks noChangeShapeType="1"/>
          </p:cNvSpPr>
          <p:nvPr/>
        </p:nvSpPr>
        <p:spPr bwMode="auto">
          <a:xfrm>
            <a:off x="3262313" y="4648200"/>
            <a:ext cx="61912" cy="1588"/>
          </a:xfrm>
          <a:prstGeom prst="line">
            <a:avLst/>
          </a:prstGeom>
          <a:noFill/>
          <a:ln w="6350">
            <a:solidFill>
              <a:srgbClr val="000040"/>
            </a:solidFill>
            <a:round/>
            <a:headEnd/>
            <a:tailEnd/>
          </a:ln>
        </p:spPr>
        <p:txBody>
          <a:bodyPr/>
          <a:lstStyle/>
          <a:p>
            <a:endParaRPr lang="en-US"/>
          </a:p>
        </p:txBody>
      </p:sp>
      <p:sp>
        <p:nvSpPr>
          <p:cNvPr id="25784" name="Freeform 384"/>
          <p:cNvSpPr>
            <a:spLocks/>
          </p:cNvSpPr>
          <p:nvPr/>
        </p:nvSpPr>
        <p:spPr bwMode="auto">
          <a:xfrm>
            <a:off x="3167063" y="5038725"/>
            <a:ext cx="325437" cy="339725"/>
          </a:xfrm>
          <a:custGeom>
            <a:avLst/>
            <a:gdLst>
              <a:gd name="T0" fmla="*/ 56 w 614"/>
              <a:gd name="T1" fmla="*/ 196 h 643"/>
              <a:gd name="T2" fmla="*/ 0 w 614"/>
              <a:gd name="T3" fmla="*/ 196 h 643"/>
              <a:gd name="T4" fmla="*/ 307 w 614"/>
              <a:gd name="T5" fmla="*/ 0 h 643"/>
              <a:gd name="T6" fmla="*/ 614 w 614"/>
              <a:gd name="T7" fmla="*/ 196 h 643"/>
              <a:gd name="T8" fmla="*/ 587 w 614"/>
              <a:gd name="T9" fmla="*/ 196 h 643"/>
              <a:gd name="T10" fmla="*/ 558 w 614"/>
              <a:gd name="T11" fmla="*/ 196 h 643"/>
              <a:gd name="T12" fmla="*/ 558 w 614"/>
              <a:gd name="T13" fmla="*/ 615 h 643"/>
              <a:gd name="T14" fmla="*/ 56 w 614"/>
              <a:gd name="T15" fmla="*/ 615 h 643"/>
              <a:gd name="T16" fmla="*/ 56 w 614"/>
              <a:gd name="T17" fmla="*/ 196 h 643"/>
              <a:gd name="T18" fmla="*/ 558 w 614"/>
              <a:gd name="T19" fmla="*/ 196 h 643"/>
              <a:gd name="T20" fmla="*/ 587 w 614"/>
              <a:gd name="T21" fmla="*/ 196 h 643"/>
              <a:gd name="T22" fmla="*/ 587 w 614"/>
              <a:gd name="T23" fmla="*/ 643 h 643"/>
              <a:gd name="T24" fmla="*/ 56 w 614"/>
              <a:gd name="T25" fmla="*/ 643 h 643"/>
              <a:gd name="T26" fmla="*/ 56 w 614"/>
              <a:gd name="T27" fmla="*/ 615 h 643"/>
              <a:gd name="T28" fmla="*/ 56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785" name="Rectangle 385"/>
          <p:cNvSpPr>
            <a:spLocks noChangeArrowheads="1"/>
          </p:cNvSpPr>
          <p:nvPr/>
        </p:nvSpPr>
        <p:spPr bwMode="auto">
          <a:xfrm>
            <a:off x="3197225" y="5141913"/>
            <a:ext cx="269875" cy="220662"/>
          </a:xfrm>
          <a:prstGeom prst="rect">
            <a:avLst/>
          </a:prstGeom>
          <a:solidFill>
            <a:srgbClr val="FFFF00"/>
          </a:solidFill>
          <a:ln w="0">
            <a:solidFill>
              <a:srgbClr val="000000"/>
            </a:solidFill>
            <a:miter lim="800000"/>
            <a:headEnd/>
            <a:tailEnd/>
          </a:ln>
        </p:spPr>
        <p:txBody>
          <a:bodyPr/>
          <a:lstStyle/>
          <a:p>
            <a:endParaRPr lang="ru-RU"/>
          </a:p>
        </p:txBody>
      </p:sp>
      <p:sp>
        <p:nvSpPr>
          <p:cNvPr id="25786" name="Rectangle 386"/>
          <p:cNvSpPr>
            <a:spLocks noChangeArrowheads="1"/>
          </p:cNvSpPr>
          <p:nvPr/>
        </p:nvSpPr>
        <p:spPr bwMode="auto">
          <a:xfrm>
            <a:off x="3240088" y="5194300"/>
            <a:ext cx="95250" cy="168275"/>
          </a:xfrm>
          <a:prstGeom prst="rect">
            <a:avLst/>
          </a:prstGeom>
          <a:solidFill>
            <a:srgbClr val="800000"/>
          </a:solidFill>
          <a:ln w="0">
            <a:solidFill>
              <a:srgbClr val="000040"/>
            </a:solidFill>
            <a:miter lim="800000"/>
            <a:headEnd/>
            <a:tailEnd/>
          </a:ln>
        </p:spPr>
        <p:txBody>
          <a:bodyPr/>
          <a:lstStyle/>
          <a:p>
            <a:endParaRPr lang="ru-RU"/>
          </a:p>
        </p:txBody>
      </p:sp>
      <p:sp>
        <p:nvSpPr>
          <p:cNvPr id="25787" name="Rectangle 387"/>
          <p:cNvSpPr>
            <a:spLocks noChangeArrowheads="1"/>
          </p:cNvSpPr>
          <p:nvPr/>
        </p:nvSpPr>
        <p:spPr bwMode="auto">
          <a:xfrm>
            <a:off x="3376613" y="5191125"/>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788" name="Freeform 388"/>
          <p:cNvSpPr>
            <a:spLocks/>
          </p:cNvSpPr>
          <p:nvPr/>
        </p:nvSpPr>
        <p:spPr bwMode="auto">
          <a:xfrm>
            <a:off x="3309938" y="5272088"/>
            <a:ext cx="12700" cy="15875"/>
          </a:xfrm>
          <a:custGeom>
            <a:avLst/>
            <a:gdLst>
              <a:gd name="T0" fmla="*/ 24 w 24"/>
              <a:gd name="T1" fmla="*/ 13 h 29"/>
              <a:gd name="T2" fmla="*/ 24 w 24"/>
              <a:gd name="T3" fmla="*/ 10 h 29"/>
              <a:gd name="T4" fmla="*/ 21 w 24"/>
              <a:gd name="T5" fmla="*/ 8 h 29"/>
              <a:gd name="T6" fmla="*/ 21 w 24"/>
              <a:gd name="T7" fmla="*/ 6 h 29"/>
              <a:gd name="T8" fmla="*/ 19 w 24"/>
              <a:gd name="T9" fmla="*/ 4 h 29"/>
              <a:gd name="T10" fmla="*/ 18 w 24"/>
              <a:gd name="T11" fmla="*/ 2 h 29"/>
              <a:gd name="T12" fmla="*/ 17 w 24"/>
              <a:gd name="T13" fmla="*/ 1 h 29"/>
              <a:gd name="T14" fmla="*/ 15 w 24"/>
              <a:gd name="T15" fmla="*/ 0 h 29"/>
              <a:gd name="T16" fmla="*/ 13 w 24"/>
              <a:gd name="T17" fmla="*/ 0 h 29"/>
              <a:gd name="T18" fmla="*/ 10 w 24"/>
              <a:gd name="T19" fmla="*/ 0 h 29"/>
              <a:gd name="T20" fmla="*/ 9 w 24"/>
              <a:gd name="T21" fmla="*/ 0 h 29"/>
              <a:gd name="T22" fmla="*/ 7 w 24"/>
              <a:gd name="T23" fmla="*/ 1 h 29"/>
              <a:gd name="T24" fmla="*/ 5 w 24"/>
              <a:gd name="T25" fmla="*/ 2 h 29"/>
              <a:gd name="T26" fmla="*/ 4 w 24"/>
              <a:gd name="T27" fmla="*/ 4 h 29"/>
              <a:gd name="T28" fmla="*/ 2 w 24"/>
              <a:gd name="T29" fmla="*/ 6 h 29"/>
              <a:gd name="T30" fmla="*/ 2 w 24"/>
              <a:gd name="T31" fmla="*/ 8 h 29"/>
              <a:gd name="T32" fmla="*/ 0 w 24"/>
              <a:gd name="T33" fmla="*/ 10 h 29"/>
              <a:gd name="T34" fmla="*/ 0 w 24"/>
              <a:gd name="T35" fmla="*/ 13 h 29"/>
              <a:gd name="T36" fmla="*/ 0 w 24"/>
              <a:gd name="T37" fmla="*/ 16 h 29"/>
              <a:gd name="T38" fmla="*/ 0 w 24"/>
              <a:gd name="T39" fmla="*/ 18 h 29"/>
              <a:gd name="T40" fmla="*/ 2 w 24"/>
              <a:gd name="T41" fmla="*/ 21 h 29"/>
              <a:gd name="T42" fmla="*/ 2 w 24"/>
              <a:gd name="T43" fmla="*/ 24 h 29"/>
              <a:gd name="T44" fmla="*/ 4 w 24"/>
              <a:gd name="T45" fmla="*/ 25 h 29"/>
              <a:gd name="T46" fmla="*/ 5 w 24"/>
              <a:gd name="T47" fmla="*/ 27 h 29"/>
              <a:gd name="T48" fmla="*/ 7 w 24"/>
              <a:gd name="T49" fmla="*/ 28 h 29"/>
              <a:gd name="T50" fmla="*/ 9 w 24"/>
              <a:gd name="T51" fmla="*/ 29 h 29"/>
              <a:gd name="T52" fmla="*/ 10 w 24"/>
              <a:gd name="T53" fmla="*/ 29 h 29"/>
              <a:gd name="T54" fmla="*/ 13 w 24"/>
              <a:gd name="T55" fmla="*/ 29 h 29"/>
              <a:gd name="T56" fmla="*/ 15 w 24"/>
              <a:gd name="T57" fmla="*/ 29 h 29"/>
              <a:gd name="T58" fmla="*/ 17 w 24"/>
              <a:gd name="T59" fmla="*/ 28 h 29"/>
              <a:gd name="T60" fmla="*/ 18 w 24"/>
              <a:gd name="T61" fmla="*/ 27 h 29"/>
              <a:gd name="T62" fmla="*/ 19 w 24"/>
              <a:gd name="T63" fmla="*/ 25 h 29"/>
              <a:gd name="T64" fmla="*/ 21 w 24"/>
              <a:gd name="T65" fmla="*/ 24 h 29"/>
              <a:gd name="T66" fmla="*/ 21 w 24"/>
              <a:gd name="T67" fmla="*/ 21 h 29"/>
              <a:gd name="T68" fmla="*/ 24 w 24"/>
              <a:gd name="T69" fmla="*/ 18 h 29"/>
              <a:gd name="T70" fmla="*/ 24 w 24"/>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
              <a:gd name="T109" fmla="*/ 0 h 29"/>
              <a:gd name="T110" fmla="*/ 24 w 24"/>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 h="29">
                <a:moveTo>
                  <a:pt x="24" y="14"/>
                </a:moveTo>
                <a:lnTo>
                  <a:pt x="24" y="13"/>
                </a:lnTo>
                <a:lnTo>
                  <a:pt x="24" y="12"/>
                </a:lnTo>
                <a:lnTo>
                  <a:pt x="24" y="10"/>
                </a:lnTo>
                <a:lnTo>
                  <a:pt x="22" y="9"/>
                </a:lnTo>
                <a:lnTo>
                  <a:pt x="21" y="8"/>
                </a:lnTo>
                <a:lnTo>
                  <a:pt x="21" y="7"/>
                </a:lnTo>
                <a:lnTo>
                  <a:pt x="21" y="6"/>
                </a:lnTo>
                <a:lnTo>
                  <a:pt x="20" y="5"/>
                </a:lnTo>
                <a:lnTo>
                  <a:pt x="19" y="4"/>
                </a:lnTo>
                <a:lnTo>
                  <a:pt x="19" y="3"/>
                </a:lnTo>
                <a:lnTo>
                  <a:pt x="18" y="2"/>
                </a:lnTo>
                <a:lnTo>
                  <a:pt x="17" y="1"/>
                </a:lnTo>
                <a:lnTo>
                  <a:pt x="16" y="0"/>
                </a:lnTo>
                <a:lnTo>
                  <a:pt x="15" y="0"/>
                </a:lnTo>
                <a:lnTo>
                  <a:pt x="14" y="0"/>
                </a:lnTo>
                <a:lnTo>
                  <a:pt x="13" y="0"/>
                </a:lnTo>
                <a:lnTo>
                  <a:pt x="11" y="0"/>
                </a:lnTo>
                <a:lnTo>
                  <a:pt x="10" y="0"/>
                </a:lnTo>
                <a:lnTo>
                  <a:pt x="9" y="0"/>
                </a:lnTo>
                <a:lnTo>
                  <a:pt x="8" y="0"/>
                </a:lnTo>
                <a:lnTo>
                  <a:pt x="7" y="1"/>
                </a:lnTo>
                <a:lnTo>
                  <a:pt x="6" y="1"/>
                </a:lnTo>
                <a:lnTo>
                  <a:pt x="5" y="2"/>
                </a:lnTo>
                <a:lnTo>
                  <a:pt x="4" y="3"/>
                </a:lnTo>
                <a:lnTo>
                  <a:pt x="4" y="4"/>
                </a:lnTo>
                <a:lnTo>
                  <a:pt x="3" y="5"/>
                </a:lnTo>
                <a:lnTo>
                  <a:pt x="2" y="6"/>
                </a:lnTo>
                <a:lnTo>
                  <a:pt x="2" y="7"/>
                </a:lnTo>
                <a:lnTo>
                  <a:pt x="2" y="8"/>
                </a:lnTo>
                <a:lnTo>
                  <a:pt x="0" y="9"/>
                </a:lnTo>
                <a:lnTo>
                  <a:pt x="0" y="10"/>
                </a:lnTo>
                <a:lnTo>
                  <a:pt x="0" y="12"/>
                </a:lnTo>
                <a:lnTo>
                  <a:pt x="0" y="13"/>
                </a:lnTo>
                <a:lnTo>
                  <a:pt x="0" y="14"/>
                </a:lnTo>
                <a:lnTo>
                  <a:pt x="0" y="16"/>
                </a:lnTo>
                <a:lnTo>
                  <a:pt x="0" y="17"/>
                </a:lnTo>
                <a:lnTo>
                  <a:pt x="0" y="18"/>
                </a:lnTo>
                <a:lnTo>
                  <a:pt x="0" y="19"/>
                </a:lnTo>
                <a:lnTo>
                  <a:pt x="2" y="21"/>
                </a:lnTo>
                <a:lnTo>
                  <a:pt x="2" y="23"/>
                </a:lnTo>
                <a:lnTo>
                  <a:pt x="2" y="24"/>
                </a:lnTo>
                <a:lnTo>
                  <a:pt x="3" y="24"/>
                </a:lnTo>
                <a:lnTo>
                  <a:pt x="4" y="25"/>
                </a:lnTo>
                <a:lnTo>
                  <a:pt x="4" y="26"/>
                </a:lnTo>
                <a:lnTo>
                  <a:pt x="5" y="27"/>
                </a:lnTo>
                <a:lnTo>
                  <a:pt x="6" y="28"/>
                </a:lnTo>
                <a:lnTo>
                  <a:pt x="7" y="28"/>
                </a:lnTo>
                <a:lnTo>
                  <a:pt x="8" y="29"/>
                </a:lnTo>
                <a:lnTo>
                  <a:pt x="9" y="29"/>
                </a:lnTo>
                <a:lnTo>
                  <a:pt x="10" y="29"/>
                </a:lnTo>
                <a:lnTo>
                  <a:pt x="11" y="29"/>
                </a:lnTo>
                <a:lnTo>
                  <a:pt x="13" y="29"/>
                </a:lnTo>
                <a:lnTo>
                  <a:pt x="14" y="29"/>
                </a:lnTo>
                <a:lnTo>
                  <a:pt x="15" y="29"/>
                </a:lnTo>
                <a:lnTo>
                  <a:pt x="16" y="29"/>
                </a:lnTo>
                <a:lnTo>
                  <a:pt x="17" y="28"/>
                </a:lnTo>
                <a:lnTo>
                  <a:pt x="18" y="27"/>
                </a:lnTo>
                <a:lnTo>
                  <a:pt x="19" y="26"/>
                </a:lnTo>
                <a:lnTo>
                  <a:pt x="19" y="25"/>
                </a:lnTo>
                <a:lnTo>
                  <a:pt x="20" y="24"/>
                </a:lnTo>
                <a:lnTo>
                  <a:pt x="21" y="24"/>
                </a:lnTo>
                <a:lnTo>
                  <a:pt x="21" y="23"/>
                </a:lnTo>
                <a:lnTo>
                  <a:pt x="21" y="21"/>
                </a:lnTo>
                <a:lnTo>
                  <a:pt x="22" y="19"/>
                </a:lnTo>
                <a:lnTo>
                  <a:pt x="24" y="18"/>
                </a:lnTo>
                <a:lnTo>
                  <a:pt x="24" y="17"/>
                </a:lnTo>
                <a:lnTo>
                  <a:pt x="24" y="16"/>
                </a:lnTo>
                <a:lnTo>
                  <a:pt x="24" y="14"/>
                </a:lnTo>
                <a:close/>
              </a:path>
            </a:pathLst>
          </a:custGeom>
          <a:solidFill>
            <a:srgbClr val="008080"/>
          </a:solidFill>
          <a:ln w="0">
            <a:solidFill>
              <a:srgbClr val="000040"/>
            </a:solidFill>
            <a:round/>
            <a:headEnd/>
            <a:tailEnd/>
          </a:ln>
        </p:spPr>
        <p:txBody>
          <a:bodyPr/>
          <a:lstStyle/>
          <a:p>
            <a:endParaRPr lang="ru-RU"/>
          </a:p>
        </p:txBody>
      </p:sp>
      <p:sp>
        <p:nvSpPr>
          <p:cNvPr id="25789" name="Line 389"/>
          <p:cNvSpPr>
            <a:spLocks noChangeShapeType="1"/>
          </p:cNvSpPr>
          <p:nvPr/>
        </p:nvSpPr>
        <p:spPr bwMode="auto">
          <a:xfrm>
            <a:off x="3406775" y="5191125"/>
            <a:ext cx="1588" cy="79375"/>
          </a:xfrm>
          <a:prstGeom prst="line">
            <a:avLst/>
          </a:prstGeom>
          <a:noFill/>
          <a:ln w="6350">
            <a:solidFill>
              <a:srgbClr val="000040"/>
            </a:solidFill>
            <a:round/>
            <a:headEnd/>
            <a:tailEnd/>
          </a:ln>
        </p:spPr>
        <p:txBody>
          <a:bodyPr/>
          <a:lstStyle/>
          <a:p>
            <a:endParaRPr lang="en-US"/>
          </a:p>
        </p:txBody>
      </p:sp>
      <p:sp>
        <p:nvSpPr>
          <p:cNvPr id="25790" name="Line 390"/>
          <p:cNvSpPr>
            <a:spLocks noChangeShapeType="1"/>
          </p:cNvSpPr>
          <p:nvPr/>
        </p:nvSpPr>
        <p:spPr bwMode="auto">
          <a:xfrm>
            <a:off x="3376613" y="5229225"/>
            <a:ext cx="61912" cy="1588"/>
          </a:xfrm>
          <a:prstGeom prst="line">
            <a:avLst/>
          </a:prstGeom>
          <a:noFill/>
          <a:ln w="6350">
            <a:solidFill>
              <a:srgbClr val="000040"/>
            </a:solidFill>
            <a:round/>
            <a:headEnd/>
            <a:tailEnd/>
          </a:ln>
        </p:spPr>
        <p:txBody>
          <a:bodyPr/>
          <a:lstStyle/>
          <a:p>
            <a:endParaRPr lang="en-US"/>
          </a:p>
        </p:txBody>
      </p:sp>
      <p:sp>
        <p:nvSpPr>
          <p:cNvPr id="25791" name="Freeform 391"/>
          <p:cNvSpPr>
            <a:spLocks/>
          </p:cNvSpPr>
          <p:nvPr/>
        </p:nvSpPr>
        <p:spPr bwMode="auto">
          <a:xfrm>
            <a:off x="3724275" y="5392738"/>
            <a:ext cx="323850" cy="339725"/>
          </a:xfrm>
          <a:custGeom>
            <a:avLst/>
            <a:gdLst>
              <a:gd name="T0" fmla="*/ 56 w 614"/>
              <a:gd name="T1" fmla="*/ 195 h 643"/>
              <a:gd name="T2" fmla="*/ 0 w 614"/>
              <a:gd name="T3" fmla="*/ 195 h 643"/>
              <a:gd name="T4" fmla="*/ 307 w 614"/>
              <a:gd name="T5" fmla="*/ 0 h 643"/>
              <a:gd name="T6" fmla="*/ 614 w 614"/>
              <a:gd name="T7" fmla="*/ 195 h 643"/>
              <a:gd name="T8" fmla="*/ 587 w 614"/>
              <a:gd name="T9" fmla="*/ 195 h 643"/>
              <a:gd name="T10" fmla="*/ 558 w 614"/>
              <a:gd name="T11" fmla="*/ 195 h 643"/>
              <a:gd name="T12" fmla="*/ 558 w 614"/>
              <a:gd name="T13" fmla="*/ 614 h 643"/>
              <a:gd name="T14" fmla="*/ 56 w 614"/>
              <a:gd name="T15" fmla="*/ 614 h 643"/>
              <a:gd name="T16" fmla="*/ 56 w 614"/>
              <a:gd name="T17" fmla="*/ 195 h 643"/>
              <a:gd name="T18" fmla="*/ 558 w 614"/>
              <a:gd name="T19" fmla="*/ 195 h 643"/>
              <a:gd name="T20" fmla="*/ 587 w 614"/>
              <a:gd name="T21" fmla="*/ 195 h 643"/>
              <a:gd name="T22" fmla="*/ 587 w 614"/>
              <a:gd name="T23" fmla="*/ 643 h 643"/>
              <a:gd name="T24" fmla="*/ 56 w 614"/>
              <a:gd name="T25" fmla="*/ 643 h 643"/>
              <a:gd name="T26" fmla="*/ 56 w 614"/>
              <a:gd name="T27" fmla="*/ 614 h 643"/>
              <a:gd name="T28" fmla="*/ 56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792" name="Rectangle 392"/>
          <p:cNvSpPr>
            <a:spLocks noChangeArrowheads="1"/>
          </p:cNvSpPr>
          <p:nvPr/>
        </p:nvSpPr>
        <p:spPr bwMode="auto">
          <a:xfrm>
            <a:off x="3754438" y="5495925"/>
            <a:ext cx="268287" cy="220663"/>
          </a:xfrm>
          <a:prstGeom prst="rect">
            <a:avLst/>
          </a:prstGeom>
          <a:solidFill>
            <a:srgbClr val="FFFF00"/>
          </a:solidFill>
          <a:ln w="0">
            <a:solidFill>
              <a:srgbClr val="000000"/>
            </a:solidFill>
            <a:miter lim="800000"/>
            <a:headEnd/>
            <a:tailEnd/>
          </a:ln>
        </p:spPr>
        <p:txBody>
          <a:bodyPr/>
          <a:lstStyle/>
          <a:p>
            <a:endParaRPr lang="ru-RU"/>
          </a:p>
        </p:txBody>
      </p:sp>
      <p:sp>
        <p:nvSpPr>
          <p:cNvPr id="25793" name="Rectangle 393"/>
          <p:cNvSpPr>
            <a:spLocks noChangeArrowheads="1"/>
          </p:cNvSpPr>
          <p:nvPr/>
        </p:nvSpPr>
        <p:spPr bwMode="auto">
          <a:xfrm>
            <a:off x="3797300" y="5548313"/>
            <a:ext cx="93663" cy="166687"/>
          </a:xfrm>
          <a:prstGeom prst="rect">
            <a:avLst/>
          </a:prstGeom>
          <a:solidFill>
            <a:srgbClr val="800000"/>
          </a:solidFill>
          <a:ln w="0">
            <a:solidFill>
              <a:srgbClr val="000040"/>
            </a:solidFill>
            <a:miter lim="800000"/>
            <a:headEnd/>
            <a:tailEnd/>
          </a:ln>
        </p:spPr>
        <p:txBody>
          <a:bodyPr/>
          <a:lstStyle/>
          <a:p>
            <a:endParaRPr lang="ru-RU"/>
          </a:p>
        </p:txBody>
      </p:sp>
      <p:sp>
        <p:nvSpPr>
          <p:cNvPr id="25794" name="Rectangle 394"/>
          <p:cNvSpPr>
            <a:spLocks noChangeArrowheads="1"/>
          </p:cNvSpPr>
          <p:nvPr/>
        </p:nvSpPr>
        <p:spPr bwMode="auto">
          <a:xfrm>
            <a:off x="3932238" y="5543550"/>
            <a:ext cx="63500" cy="80963"/>
          </a:xfrm>
          <a:prstGeom prst="rect">
            <a:avLst/>
          </a:prstGeom>
          <a:solidFill>
            <a:srgbClr val="80FFFF"/>
          </a:solidFill>
          <a:ln w="0">
            <a:solidFill>
              <a:srgbClr val="000040"/>
            </a:solidFill>
            <a:miter lim="800000"/>
            <a:headEnd/>
            <a:tailEnd/>
          </a:ln>
        </p:spPr>
        <p:txBody>
          <a:bodyPr/>
          <a:lstStyle/>
          <a:p>
            <a:endParaRPr lang="ru-RU"/>
          </a:p>
        </p:txBody>
      </p:sp>
      <p:sp>
        <p:nvSpPr>
          <p:cNvPr id="25795" name="Freeform 395"/>
          <p:cNvSpPr>
            <a:spLocks/>
          </p:cNvSpPr>
          <p:nvPr/>
        </p:nvSpPr>
        <p:spPr bwMode="auto">
          <a:xfrm>
            <a:off x="3865563" y="5626100"/>
            <a:ext cx="12700" cy="15875"/>
          </a:xfrm>
          <a:custGeom>
            <a:avLst/>
            <a:gdLst>
              <a:gd name="T0" fmla="*/ 24 w 24"/>
              <a:gd name="T1" fmla="*/ 13 h 30"/>
              <a:gd name="T2" fmla="*/ 24 w 24"/>
              <a:gd name="T3" fmla="*/ 11 h 30"/>
              <a:gd name="T4" fmla="*/ 21 w 24"/>
              <a:gd name="T5" fmla="*/ 9 h 30"/>
              <a:gd name="T6" fmla="*/ 21 w 24"/>
              <a:gd name="T7" fmla="*/ 6 h 30"/>
              <a:gd name="T8" fmla="*/ 19 w 24"/>
              <a:gd name="T9" fmla="*/ 4 h 30"/>
              <a:gd name="T10" fmla="*/ 18 w 24"/>
              <a:gd name="T11" fmla="*/ 2 h 30"/>
              <a:gd name="T12" fmla="*/ 17 w 24"/>
              <a:gd name="T13" fmla="*/ 1 h 30"/>
              <a:gd name="T14" fmla="*/ 15 w 24"/>
              <a:gd name="T15" fmla="*/ 0 h 30"/>
              <a:gd name="T16" fmla="*/ 13 w 24"/>
              <a:gd name="T17" fmla="*/ 0 h 30"/>
              <a:gd name="T18" fmla="*/ 10 w 24"/>
              <a:gd name="T19" fmla="*/ 0 h 30"/>
              <a:gd name="T20" fmla="*/ 9 w 24"/>
              <a:gd name="T21" fmla="*/ 0 h 30"/>
              <a:gd name="T22" fmla="*/ 7 w 24"/>
              <a:gd name="T23" fmla="*/ 1 h 30"/>
              <a:gd name="T24" fmla="*/ 5 w 24"/>
              <a:gd name="T25" fmla="*/ 2 h 30"/>
              <a:gd name="T26" fmla="*/ 4 w 24"/>
              <a:gd name="T27" fmla="*/ 4 h 30"/>
              <a:gd name="T28" fmla="*/ 2 w 24"/>
              <a:gd name="T29" fmla="*/ 6 h 30"/>
              <a:gd name="T30" fmla="*/ 2 w 24"/>
              <a:gd name="T31" fmla="*/ 9 h 30"/>
              <a:gd name="T32" fmla="*/ 0 w 24"/>
              <a:gd name="T33" fmla="*/ 11 h 30"/>
              <a:gd name="T34" fmla="*/ 0 w 24"/>
              <a:gd name="T35" fmla="*/ 13 h 30"/>
              <a:gd name="T36" fmla="*/ 0 w 24"/>
              <a:gd name="T37" fmla="*/ 16 h 30"/>
              <a:gd name="T38" fmla="*/ 0 w 24"/>
              <a:gd name="T39" fmla="*/ 19 h 30"/>
              <a:gd name="T40" fmla="*/ 2 w 24"/>
              <a:gd name="T41" fmla="*/ 22 h 30"/>
              <a:gd name="T42" fmla="*/ 2 w 24"/>
              <a:gd name="T43" fmla="*/ 24 h 30"/>
              <a:gd name="T44" fmla="*/ 4 w 24"/>
              <a:gd name="T45" fmla="*/ 25 h 30"/>
              <a:gd name="T46" fmla="*/ 5 w 24"/>
              <a:gd name="T47" fmla="*/ 27 h 30"/>
              <a:gd name="T48" fmla="*/ 7 w 24"/>
              <a:gd name="T49" fmla="*/ 28 h 30"/>
              <a:gd name="T50" fmla="*/ 9 w 24"/>
              <a:gd name="T51" fmla="*/ 30 h 30"/>
              <a:gd name="T52" fmla="*/ 10 w 24"/>
              <a:gd name="T53" fmla="*/ 30 h 30"/>
              <a:gd name="T54" fmla="*/ 13 w 24"/>
              <a:gd name="T55" fmla="*/ 30 h 30"/>
              <a:gd name="T56" fmla="*/ 15 w 24"/>
              <a:gd name="T57" fmla="*/ 30 h 30"/>
              <a:gd name="T58" fmla="*/ 17 w 24"/>
              <a:gd name="T59" fmla="*/ 28 h 30"/>
              <a:gd name="T60" fmla="*/ 18 w 24"/>
              <a:gd name="T61" fmla="*/ 27 h 30"/>
              <a:gd name="T62" fmla="*/ 19 w 24"/>
              <a:gd name="T63" fmla="*/ 25 h 30"/>
              <a:gd name="T64" fmla="*/ 21 w 24"/>
              <a:gd name="T65" fmla="*/ 24 h 30"/>
              <a:gd name="T66" fmla="*/ 21 w 24"/>
              <a:gd name="T67" fmla="*/ 22 h 30"/>
              <a:gd name="T68" fmla="*/ 24 w 24"/>
              <a:gd name="T69" fmla="*/ 19 h 30"/>
              <a:gd name="T70" fmla="*/ 24 w 24"/>
              <a:gd name="T71" fmla="*/ 1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
              <a:gd name="T109" fmla="*/ 0 h 30"/>
              <a:gd name="T110" fmla="*/ 24 w 24"/>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 h="30">
                <a:moveTo>
                  <a:pt x="24" y="14"/>
                </a:moveTo>
                <a:lnTo>
                  <a:pt x="24" y="13"/>
                </a:lnTo>
                <a:lnTo>
                  <a:pt x="24" y="12"/>
                </a:lnTo>
                <a:lnTo>
                  <a:pt x="24" y="11"/>
                </a:lnTo>
                <a:lnTo>
                  <a:pt x="22" y="10"/>
                </a:lnTo>
                <a:lnTo>
                  <a:pt x="21" y="9"/>
                </a:lnTo>
                <a:lnTo>
                  <a:pt x="21" y="8"/>
                </a:lnTo>
                <a:lnTo>
                  <a:pt x="21" y="6"/>
                </a:lnTo>
                <a:lnTo>
                  <a:pt x="20" y="5"/>
                </a:lnTo>
                <a:lnTo>
                  <a:pt x="19" y="4"/>
                </a:lnTo>
                <a:lnTo>
                  <a:pt x="19" y="3"/>
                </a:lnTo>
                <a:lnTo>
                  <a:pt x="18" y="2"/>
                </a:lnTo>
                <a:lnTo>
                  <a:pt x="17" y="1"/>
                </a:lnTo>
                <a:lnTo>
                  <a:pt x="16" y="0"/>
                </a:lnTo>
                <a:lnTo>
                  <a:pt x="15" y="0"/>
                </a:lnTo>
                <a:lnTo>
                  <a:pt x="14" y="0"/>
                </a:lnTo>
                <a:lnTo>
                  <a:pt x="13" y="0"/>
                </a:lnTo>
                <a:lnTo>
                  <a:pt x="11" y="0"/>
                </a:lnTo>
                <a:lnTo>
                  <a:pt x="10" y="0"/>
                </a:lnTo>
                <a:lnTo>
                  <a:pt x="9" y="0"/>
                </a:lnTo>
                <a:lnTo>
                  <a:pt x="8" y="0"/>
                </a:lnTo>
                <a:lnTo>
                  <a:pt x="7" y="1"/>
                </a:lnTo>
                <a:lnTo>
                  <a:pt x="6" y="1"/>
                </a:lnTo>
                <a:lnTo>
                  <a:pt x="5" y="2"/>
                </a:lnTo>
                <a:lnTo>
                  <a:pt x="4" y="3"/>
                </a:lnTo>
                <a:lnTo>
                  <a:pt x="4" y="4"/>
                </a:lnTo>
                <a:lnTo>
                  <a:pt x="3" y="5"/>
                </a:lnTo>
                <a:lnTo>
                  <a:pt x="2" y="6"/>
                </a:lnTo>
                <a:lnTo>
                  <a:pt x="2" y="8"/>
                </a:lnTo>
                <a:lnTo>
                  <a:pt x="2" y="9"/>
                </a:lnTo>
                <a:lnTo>
                  <a:pt x="0" y="10"/>
                </a:lnTo>
                <a:lnTo>
                  <a:pt x="0" y="11"/>
                </a:lnTo>
                <a:lnTo>
                  <a:pt x="0" y="12"/>
                </a:lnTo>
                <a:lnTo>
                  <a:pt x="0" y="13"/>
                </a:lnTo>
                <a:lnTo>
                  <a:pt x="0" y="14"/>
                </a:lnTo>
                <a:lnTo>
                  <a:pt x="0" y="16"/>
                </a:lnTo>
                <a:lnTo>
                  <a:pt x="0" y="17"/>
                </a:lnTo>
                <a:lnTo>
                  <a:pt x="0" y="19"/>
                </a:lnTo>
                <a:lnTo>
                  <a:pt x="0" y="20"/>
                </a:lnTo>
                <a:lnTo>
                  <a:pt x="2" y="22"/>
                </a:lnTo>
                <a:lnTo>
                  <a:pt x="2" y="23"/>
                </a:lnTo>
                <a:lnTo>
                  <a:pt x="2" y="24"/>
                </a:lnTo>
                <a:lnTo>
                  <a:pt x="3" y="24"/>
                </a:lnTo>
                <a:lnTo>
                  <a:pt x="4" y="25"/>
                </a:lnTo>
                <a:lnTo>
                  <a:pt x="4" y="26"/>
                </a:lnTo>
                <a:lnTo>
                  <a:pt x="5" y="27"/>
                </a:lnTo>
                <a:lnTo>
                  <a:pt x="6" y="28"/>
                </a:lnTo>
                <a:lnTo>
                  <a:pt x="7" y="28"/>
                </a:lnTo>
                <a:lnTo>
                  <a:pt x="8" y="30"/>
                </a:lnTo>
                <a:lnTo>
                  <a:pt x="9" y="30"/>
                </a:lnTo>
                <a:lnTo>
                  <a:pt x="10" y="30"/>
                </a:lnTo>
                <a:lnTo>
                  <a:pt x="11" y="30"/>
                </a:lnTo>
                <a:lnTo>
                  <a:pt x="13" y="30"/>
                </a:lnTo>
                <a:lnTo>
                  <a:pt x="14" y="30"/>
                </a:lnTo>
                <a:lnTo>
                  <a:pt x="15" y="30"/>
                </a:lnTo>
                <a:lnTo>
                  <a:pt x="16" y="30"/>
                </a:lnTo>
                <a:lnTo>
                  <a:pt x="17" y="28"/>
                </a:lnTo>
                <a:lnTo>
                  <a:pt x="18" y="27"/>
                </a:lnTo>
                <a:lnTo>
                  <a:pt x="19" y="26"/>
                </a:lnTo>
                <a:lnTo>
                  <a:pt x="19" y="25"/>
                </a:lnTo>
                <a:lnTo>
                  <a:pt x="20" y="24"/>
                </a:lnTo>
                <a:lnTo>
                  <a:pt x="21" y="24"/>
                </a:lnTo>
                <a:lnTo>
                  <a:pt x="21" y="23"/>
                </a:lnTo>
                <a:lnTo>
                  <a:pt x="21" y="22"/>
                </a:lnTo>
                <a:lnTo>
                  <a:pt x="22" y="20"/>
                </a:lnTo>
                <a:lnTo>
                  <a:pt x="24" y="19"/>
                </a:lnTo>
                <a:lnTo>
                  <a:pt x="24" y="17"/>
                </a:lnTo>
                <a:lnTo>
                  <a:pt x="24" y="16"/>
                </a:lnTo>
                <a:lnTo>
                  <a:pt x="24" y="14"/>
                </a:lnTo>
                <a:close/>
              </a:path>
            </a:pathLst>
          </a:custGeom>
          <a:solidFill>
            <a:srgbClr val="008080"/>
          </a:solidFill>
          <a:ln w="0">
            <a:solidFill>
              <a:srgbClr val="000040"/>
            </a:solidFill>
            <a:round/>
            <a:headEnd/>
            <a:tailEnd/>
          </a:ln>
        </p:spPr>
        <p:txBody>
          <a:bodyPr/>
          <a:lstStyle/>
          <a:p>
            <a:endParaRPr lang="ru-RU"/>
          </a:p>
        </p:txBody>
      </p:sp>
      <p:sp>
        <p:nvSpPr>
          <p:cNvPr id="25796" name="Line 396"/>
          <p:cNvSpPr>
            <a:spLocks noChangeShapeType="1"/>
          </p:cNvSpPr>
          <p:nvPr/>
        </p:nvSpPr>
        <p:spPr bwMode="auto">
          <a:xfrm>
            <a:off x="3963988" y="5545138"/>
            <a:ext cx="1587" cy="79375"/>
          </a:xfrm>
          <a:prstGeom prst="line">
            <a:avLst/>
          </a:prstGeom>
          <a:noFill/>
          <a:ln w="6350">
            <a:solidFill>
              <a:srgbClr val="000040"/>
            </a:solidFill>
            <a:round/>
            <a:headEnd/>
            <a:tailEnd/>
          </a:ln>
        </p:spPr>
        <p:txBody>
          <a:bodyPr/>
          <a:lstStyle/>
          <a:p>
            <a:endParaRPr lang="en-US"/>
          </a:p>
        </p:txBody>
      </p:sp>
      <p:sp>
        <p:nvSpPr>
          <p:cNvPr id="25797" name="Line 397"/>
          <p:cNvSpPr>
            <a:spLocks noChangeShapeType="1"/>
          </p:cNvSpPr>
          <p:nvPr/>
        </p:nvSpPr>
        <p:spPr bwMode="auto">
          <a:xfrm>
            <a:off x="3962400" y="5586413"/>
            <a:ext cx="61913" cy="1587"/>
          </a:xfrm>
          <a:prstGeom prst="line">
            <a:avLst/>
          </a:prstGeom>
          <a:noFill/>
          <a:ln w="6350">
            <a:solidFill>
              <a:srgbClr val="000040"/>
            </a:solidFill>
            <a:round/>
            <a:headEnd/>
            <a:tailEnd/>
          </a:ln>
        </p:spPr>
        <p:txBody>
          <a:bodyPr/>
          <a:lstStyle/>
          <a:p>
            <a:endParaRPr lang="en-US"/>
          </a:p>
        </p:txBody>
      </p:sp>
      <p:sp>
        <p:nvSpPr>
          <p:cNvPr id="25798" name="Freeform 398"/>
          <p:cNvSpPr>
            <a:spLocks/>
          </p:cNvSpPr>
          <p:nvPr/>
        </p:nvSpPr>
        <p:spPr bwMode="auto">
          <a:xfrm>
            <a:off x="4322763" y="5129213"/>
            <a:ext cx="323850" cy="341312"/>
          </a:xfrm>
          <a:custGeom>
            <a:avLst/>
            <a:gdLst>
              <a:gd name="T0" fmla="*/ 56 w 614"/>
              <a:gd name="T1" fmla="*/ 196 h 643"/>
              <a:gd name="T2" fmla="*/ 0 w 614"/>
              <a:gd name="T3" fmla="*/ 196 h 643"/>
              <a:gd name="T4" fmla="*/ 307 w 614"/>
              <a:gd name="T5" fmla="*/ 0 h 643"/>
              <a:gd name="T6" fmla="*/ 614 w 614"/>
              <a:gd name="T7" fmla="*/ 196 h 643"/>
              <a:gd name="T8" fmla="*/ 587 w 614"/>
              <a:gd name="T9" fmla="*/ 196 h 643"/>
              <a:gd name="T10" fmla="*/ 558 w 614"/>
              <a:gd name="T11" fmla="*/ 196 h 643"/>
              <a:gd name="T12" fmla="*/ 558 w 614"/>
              <a:gd name="T13" fmla="*/ 615 h 643"/>
              <a:gd name="T14" fmla="*/ 56 w 614"/>
              <a:gd name="T15" fmla="*/ 615 h 643"/>
              <a:gd name="T16" fmla="*/ 56 w 614"/>
              <a:gd name="T17" fmla="*/ 196 h 643"/>
              <a:gd name="T18" fmla="*/ 558 w 614"/>
              <a:gd name="T19" fmla="*/ 196 h 643"/>
              <a:gd name="T20" fmla="*/ 587 w 614"/>
              <a:gd name="T21" fmla="*/ 196 h 643"/>
              <a:gd name="T22" fmla="*/ 587 w 614"/>
              <a:gd name="T23" fmla="*/ 643 h 643"/>
              <a:gd name="T24" fmla="*/ 56 w 614"/>
              <a:gd name="T25" fmla="*/ 643 h 643"/>
              <a:gd name="T26" fmla="*/ 56 w 614"/>
              <a:gd name="T27" fmla="*/ 615 h 643"/>
              <a:gd name="T28" fmla="*/ 56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799" name="Rectangle 399"/>
          <p:cNvSpPr>
            <a:spLocks noChangeArrowheads="1"/>
          </p:cNvSpPr>
          <p:nvPr/>
        </p:nvSpPr>
        <p:spPr bwMode="auto">
          <a:xfrm>
            <a:off x="4352925" y="5233988"/>
            <a:ext cx="268288" cy="220662"/>
          </a:xfrm>
          <a:prstGeom prst="rect">
            <a:avLst/>
          </a:prstGeom>
          <a:solidFill>
            <a:srgbClr val="FFFF00"/>
          </a:solidFill>
          <a:ln w="0">
            <a:solidFill>
              <a:srgbClr val="000000"/>
            </a:solidFill>
            <a:miter lim="800000"/>
            <a:headEnd/>
            <a:tailEnd/>
          </a:ln>
        </p:spPr>
        <p:txBody>
          <a:bodyPr/>
          <a:lstStyle/>
          <a:p>
            <a:endParaRPr lang="ru-RU"/>
          </a:p>
        </p:txBody>
      </p:sp>
      <p:sp>
        <p:nvSpPr>
          <p:cNvPr id="25800" name="Rectangle 400"/>
          <p:cNvSpPr>
            <a:spLocks noChangeArrowheads="1"/>
          </p:cNvSpPr>
          <p:nvPr/>
        </p:nvSpPr>
        <p:spPr bwMode="auto">
          <a:xfrm>
            <a:off x="4395788" y="5286375"/>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5801" name="Rectangle 401"/>
          <p:cNvSpPr>
            <a:spLocks noChangeArrowheads="1"/>
          </p:cNvSpPr>
          <p:nvPr/>
        </p:nvSpPr>
        <p:spPr bwMode="auto">
          <a:xfrm>
            <a:off x="4530725" y="5281613"/>
            <a:ext cx="63500" cy="80962"/>
          </a:xfrm>
          <a:prstGeom prst="rect">
            <a:avLst/>
          </a:prstGeom>
          <a:solidFill>
            <a:srgbClr val="80FFFF"/>
          </a:solidFill>
          <a:ln w="0">
            <a:solidFill>
              <a:srgbClr val="000040"/>
            </a:solidFill>
            <a:miter lim="800000"/>
            <a:headEnd/>
            <a:tailEnd/>
          </a:ln>
        </p:spPr>
        <p:txBody>
          <a:bodyPr/>
          <a:lstStyle/>
          <a:p>
            <a:endParaRPr lang="ru-RU"/>
          </a:p>
        </p:txBody>
      </p:sp>
      <p:sp>
        <p:nvSpPr>
          <p:cNvPr id="25802" name="Freeform 402"/>
          <p:cNvSpPr>
            <a:spLocks/>
          </p:cNvSpPr>
          <p:nvPr/>
        </p:nvSpPr>
        <p:spPr bwMode="auto">
          <a:xfrm>
            <a:off x="4464050" y="5362575"/>
            <a:ext cx="12700" cy="15875"/>
          </a:xfrm>
          <a:custGeom>
            <a:avLst/>
            <a:gdLst>
              <a:gd name="T0" fmla="*/ 23 w 23"/>
              <a:gd name="T1" fmla="*/ 14 h 30"/>
              <a:gd name="T2" fmla="*/ 23 w 23"/>
              <a:gd name="T3" fmla="*/ 11 h 30"/>
              <a:gd name="T4" fmla="*/ 20 w 23"/>
              <a:gd name="T5" fmla="*/ 9 h 30"/>
              <a:gd name="T6" fmla="*/ 20 w 23"/>
              <a:gd name="T7" fmla="*/ 7 h 30"/>
              <a:gd name="T8" fmla="*/ 18 w 23"/>
              <a:gd name="T9" fmla="*/ 5 h 30"/>
              <a:gd name="T10" fmla="*/ 17 w 23"/>
              <a:gd name="T11" fmla="*/ 3 h 30"/>
              <a:gd name="T12" fmla="*/ 16 w 23"/>
              <a:gd name="T13" fmla="*/ 1 h 30"/>
              <a:gd name="T14" fmla="*/ 14 w 23"/>
              <a:gd name="T15" fmla="*/ 0 h 30"/>
              <a:gd name="T16" fmla="*/ 12 w 23"/>
              <a:gd name="T17" fmla="*/ 0 h 30"/>
              <a:gd name="T18" fmla="*/ 9 w 23"/>
              <a:gd name="T19" fmla="*/ 0 h 30"/>
              <a:gd name="T20" fmla="*/ 8 w 23"/>
              <a:gd name="T21" fmla="*/ 0 h 30"/>
              <a:gd name="T22" fmla="*/ 6 w 23"/>
              <a:gd name="T23" fmla="*/ 1 h 30"/>
              <a:gd name="T24" fmla="*/ 4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4 h 30"/>
              <a:gd name="T44" fmla="*/ 3 w 23"/>
              <a:gd name="T45" fmla="*/ 26 h 30"/>
              <a:gd name="T46" fmla="*/ 4 w 23"/>
              <a:gd name="T47" fmla="*/ 28 h 30"/>
              <a:gd name="T48" fmla="*/ 6 w 23"/>
              <a:gd name="T49" fmla="*/ 29 h 30"/>
              <a:gd name="T50" fmla="*/ 8 w 23"/>
              <a:gd name="T51" fmla="*/ 30 h 30"/>
              <a:gd name="T52" fmla="*/ 9 w 23"/>
              <a:gd name="T53" fmla="*/ 30 h 30"/>
              <a:gd name="T54" fmla="*/ 12 w 23"/>
              <a:gd name="T55" fmla="*/ 30 h 30"/>
              <a:gd name="T56" fmla="*/ 14 w 23"/>
              <a:gd name="T57" fmla="*/ 30 h 30"/>
              <a:gd name="T58" fmla="*/ 16 w 23"/>
              <a:gd name="T59" fmla="*/ 29 h 30"/>
              <a:gd name="T60" fmla="*/ 17 w 23"/>
              <a:gd name="T61" fmla="*/ 28 h 30"/>
              <a:gd name="T62" fmla="*/ 18 w 23"/>
              <a:gd name="T63" fmla="*/ 26 h 30"/>
              <a:gd name="T64" fmla="*/ 20 w 23"/>
              <a:gd name="T65" fmla="*/ 24 h 30"/>
              <a:gd name="T66" fmla="*/ 20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1" y="10"/>
                </a:lnTo>
                <a:lnTo>
                  <a:pt x="20" y="9"/>
                </a:lnTo>
                <a:lnTo>
                  <a:pt x="20" y="8"/>
                </a:lnTo>
                <a:lnTo>
                  <a:pt x="20" y="7"/>
                </a:lnTo>
                <a:lnTo>
                  <a:pt x="19" y="6"/>
                </a:lnTo>
                <a:lnTo>
                  <a:pt x="18" y="5"/>
                </a:lnTo>
                <a:lnTo>
                  <a:pt x="18" y="4"/>
                </a:lnTo>
                <a:lnTo>
                  <a:pt x="17" y="3"/>
                </a:lnTo>
                <a:lnTo>
                  <a:pt x="16" y="1"/>
                </a:lnTo>
                <a:lnTo>
                  <a:pt x="15" y="0"/>
                </a:lnTo>
                <a:lnTo>
                  <a:pt x="14" y="0"/>
                </a:lnTo>
                <a:lnTo>
                  <a:pt x="13" y="0"/>
                </a:lnTo>
                <a:lnTo>
                  <a:pt x="12" y="0"/>
                </a:lnTo>
                <a:lnTo>
                  <a:pt x="10" y="0"/>
                </a:lnTo>
                <a:lnTo>
                  <a:pt x="9"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9" y="30"/>
                </a:lnTo>
                <a:lnTo>
                  <a:pt x="10" y="30"/>
                </a:lnTo>
                <a:lnTo>
                  <a:pt x="12" y="30"/>
                </a:lnTo>
                <a:lnTo>
                  <a:pt x="13" y="30"/>
                </a:lnTo>
                <a:lnTo>
                  <a:pt x="14" y="30"/>
                </a:lnTo>
                <a:lnTo>
                  <a:pt x="15" y="30"/>
                </a:lnTo>
                <a:lnTo>
                  <a:pt x="16" y="29"/>
                </a:lnTo>
                <a:lnTo>
                  <a:pt x="17" y="28"/>
                </a:lnTo>
                <a:lnTo>
                  <a:pt x="18" y="27"/>
                </a:lnTo>
                <a:lnTo>
                  <a:pt x="18" y="26"/>
                </a:lnTo>
                <a:lnTo>
                  <a:pt x="19" y="24"/>
                </a:lnTo>
                <a:lnTo>
                  <a:pt x="20" y="24"/>
                </a:lnTo>
                <a:lnTo>
                  <a:pt x="20" y="23"/>
                </a:lnTo>
                <a:lnTo>
                  <a:pt x="20" y="22"/>
                </a:lnTo>
                <a:lnTo>
                  <a:pt x="21"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803" name="Line 403"/>
          <p:cNvSpPr>
            <a:spLocks noChangeShapeType="1"/>
          </p:cNvSpPr>
          <p:nvPr/>
        </p:nvSpPr>
        <p:spPr bwMode="auto">
          <a:xfrm>
            <a:off x="4562475" y="5283200"/>
            <a:ext cx="1588" cy="79375"/>
          </a:xfrm>
          <a:prstGeom prst="line">
            <a:avLst/>
          </a:prstGeom>
          <a:noFill/>
          <a:ln w="6350">
            <a:solidFill>
              <a:srgbClr val="000040"/>
            </a:solidFill>
            <a:round/>
            <a:headEnd/>
            <a:tailEnd/>
          </a:ln>
        </p:spPr>
        <p:txBody>
          <a:bodyPr/>
          <a:lstStyle/>
          <a:p>
            <a:endParaRPr lang="en-US"/>
          </a:p>
        </p:txBody>
      </p:sp>
      <p:sp>
        <p:nvSpPr>
          <p:cNvPr id="25804" name="Line 404"/>
          <p:cNvSpPr>
            <a:spLocks noChangeShapeType="1"/>
          </p:cNvSpPr>
          <p:nvPr/>
        </p:nvSpPr>
        <p:spPr bwMode="auto">
          <a:xfrm>
            <a:off x="4530725" y="5319713"/>
            <a:ext cx="61913" cy="1587"/>
          </a:xfrm>
          <a:prstGeom prst="line">
            <a:avLst/>
          </a:prstGeom>
          <a:noFill/>
          <a:ln w="6350">
            <a:solidFill>
              <a:srgbClr val="000040"/>
            </a:solidFill>
            <a:round/>
            <a:headEnd/>
            <a:tailEnd/>
          </a:ln>
        </p:spPr>
        <p:txBody>
          <a:bodyPr/>
          <a:lstStyle/>
          <a:p>
            <a:endParaRPr lang="en-US"/>
          </a:p>
        </p:txBody>
      </p:sp>
      <p:sp>
        <p:nvSpPr>
          <p:cNvPr id="25805" name="Freeform 405"/>
          <p:cNvSpPr>
            <a:spLocks/>
          </p:cNvSpPr>
          <p:nvPr/>
        </p:nvSpPr>
        <p:spPr bwMode="auto">
          <a:xfrm>
            <a:off x="3930650" y="4611688"/>
            <a:ext cx="325438" cy="339725"/>
          </a:xfrm>
          <a:custGeom>
            <a:avLst/>
            <a:gdLst>
              <a:gd name="T0" fmla="*/ 56 w 615"/>
              <a:gd name="T1" fmla="*/ 196 h 643"/>
              <a:gd name="T2" fmla="*/ 0 w 615"/>
              <a:gd name="T3" fmla="*/ 196 h 643"/>
              <a:gd name="T4" fmla="*/ 307 w 615"/>
              <a:gd name="T5" fmla="*/ 0 h 643"/>
              <a:gd name="T6" fmla="*/ 615 w 615"/>
              <a:gd name="T7" fmla="*/ 196 h 643"/>
              <a:gd name="T8" fmla="*/ 587 w 615"/>
              <a:gd name="T9" fmla="*/ 196 h 643"/>
              <a:gd name="T10" fmla="*/ 559 w 615"/>
              <a:gd name="T11" fmla="*/ 196 h 643"/>
              <a:gd name="T12" fmla="*/ 559 w 615"/>
              <a:gd name="T13" fmla="*/ 615 h 643"/>
              <a:gd name="T14" fmla="*/ 56 w 615"/>
              <a:gd name="T15" fmla="*/ 615 h 643"/>
              <a:gd name="T16" fmla="*/ 56 w 615"/>
              <a:gd name="T17" fmla="*/ 196 h 643"/>
              <a:gd name="T18" fmla="*/ 559 w 615"/>
              <a:gd name="T19" fmla="*/ 196 h 643"/>
              <a:gd name="T20" fmla="*/ 587 w 615"/>
              <a:gd name="T21" fmla="*/ 196 h 643"/>
              <a:gd name="T22" fmla="*/ 587 w 615"/>
              <a:gd name="T23" fmla="*/ 643 h 643"/>
              <a:gd name="T24" fmla="*/ 56 w 615"/>
              <a:gd name="T25" fmla="*/ 643 h 643"/>
              <a:gd name="T26" fmla="*/ 56 w 615"/>
              <a:gd name="T27" fmla="*/ 615 h 643"/>
              <a:gd name="T28" fmla="*/ 56 w 615"/>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7"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806" name="Rectangle 406"/>
          <p:cNvSpPr>
            <a:spLocks noChangeArrowheads="1"/>
          </p:cNvSpPr>
          <p:nvPr/>
        </p:nvSpPr>
        <p:spPr bwMode="auto">
          <a:xfrm>
            <a:off x="3960813" y="4714875"/>
            <a:ext cx="268287" cy="222250"/>
          </a:xfrm>
          <a:prstGeom prst="rect">
            <a:avLst/>
          </a:prstGeom>
          <a:solidFill>
            <a:srgbClr val="FFFF00"/>
          </a:solidFill>
          <a:ln w="0">
            <a:solidFill>
              <a:srgbClr val="000000"/>
            </a:solidFill>
            <a:miter lim="800000"/>
            <a:headEnd/>
            <a:tailEnd/>
          </a:ln>
        </p:spPr>
        <p:txBody>
          <a:bodyPr/>
          <a:lstStyle/>
          <a:p>
            <a:endParaRPr lang="ru-RU"/>
          </a:p>
        </p:txBody>
      </p:sp>
      <p:sp>
        <p:nvSpPr>
          <p:cNvPr id="25807" name="Rectangle 407"/>
          <p:cNvSpPr>
            <a:spLocks noChangeArrowheads="1"/>
          </p:cNvSpPr>
          <p:nvPr/>
        </p:nvSpPr>
        <p:spPr bwMode="auto">
          <a:xfrm>
            <a:off x="4003675" y="4767263"/>
            <a:ext cx="93663" cy="168275"/>
          </a:xfrm>
          <a:prstGeom prst="rect">
            <a:avLst/>
          </a:prstGeom>
          <a:solidFill>
            <a:srgbClr val="800000"/>
          </a:solidFill>
          <a:ln w="0">
            <a:solidFill>
              <a:srgbClr val="000040"/>
            </a:solidFill>
            <a:miter lim="800000"/>
            <a:headEnd/>
            <a:tailEnd/>
          </a:ln>
        </p:spPr>
        <p:txBody>
          <a:bodyPr/>
          <a:lstStyle/>
          <a:p>
            <a:endParaRPr lang="ru-RU"/>
          </a:p>
        </p:txBody>
      </p:sp>
      <p:sp>
        <p:nvSpPr>
          <p:cNvPr id="25808" name="Rectangle 408"/>
          <p:cNvSpPr>
            <a:spLocks noChangeArrowheads="1"/>
          </p:cNvSpPr>
          <p:nvPr/>
        </p:nvSpPr>
        <p:spPr bwMode="auto">
          <a:xfrm>
            <a:off x="4138613" y="4764088"/>
            <a:ext cx="65087" cy="79375"/>
          </a:xfrm>
          <a:prstGeom prst="rect">
            <a:avLst/>
          </a:prstGeom>
          <a:solidFill>
            <a:srgbClr val="80FFFF"/>
          </a:solidFill>
          <a:ln w="0">
            <a:solidFill>
              <a:srgbClr val="000040"/>
            </a:solidFill>
            <a:miter lim="800000"/>
            <a:headEnd/>
            <a:tailEnd/>
          </a:ln>
        </p:spPr>
        <p:txBody>
          <a:bodyPr/>
          <a:lstStyle/>
          <a:p>
            <a:endParaRPr lang="ru-RU"/>
          </a:p>
        </p:txBody>
      </p:sp>
      <p:sp>
        <p:nvSpPr>
          <p:cNvPr id="25809" name="Freeform 409"/>
          <p:cNvSpPr>
            <a:spLocks/>
          </p:cNvSpPr>
          <p:nvPr/>
        </p:nvSpPr>
        <p:spPr bwMode="auto">
          <a:xfrm>
            <a:off x="4071938" y="4845050"/>
            <a:ext cx="12700" cy="15875"/>
          </a:xfrm>
          <a:custGeom>
            <a:avLst/>
            <a:gdLst>
              <a:gd name="T0" fmla="*/ 23 w 23"/>
              <a:gd name="T1" fmla="*/ 14 h 30"/>
              <a:gd name="T2" fmla="*/ 23 w 23"/>
              <a:gd name="T3" fmla="*/ 11 h 30"/>
              <a:gd name="T4" fmla="*/ 21 w 23"/>
              <a:gd name="T5" fmla="*/ 9 h 30"/>
              <a:gd name="T6" fmla="*/ 21 w 23"/>
              <a:gd name="T7" fmla="*/ 7 h 30"/>
              <a:gd name="T8" fmla="*/ 19 w 23"/>
              <a:gd name="T9" fmla="*/ 5 h 30"/>
              <a:gd name="T10" fmla="*/ 18 w 23"/>
              <a:gd name="T11" fmla="*/ 3 h 30"/>
              <a:gd name="T12" fmla="*/ 16 w 23"/>
              <a:gd name="T13" fmla="*/ 1 h 30"/>
              <a:gd name="T14" fmla="*/ 14 w 23"/>
              <a:gd name="T15" fmla="*/ 0 h 30"/>
              <a:gd name="T16" fmla="*/ 12 w 23"/>
              <a:gd name="T17" fmla="*/ 0 h 30"/>
              <a:gd name="T18" fmla="*/ 10 w 23"/>
              <a:gd name="T19" fmla="*/ 0 h 30"/>
              <a:gd name="T20" fmla="*/ 9 w 23"/>
              <a:gd name="T21" fmla="*/ 0 h 30"/>
              <a:gd name="T22" fmla="*/ 7 w 23"/>
              <a:gd name="T23" fmla="*/ 1 h 30"/>
              <a:gd name="T24" fmla="*/ 4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5 h 30"/>
              <a:gd name="T44" fmla="*/ 3 w 23"/>
              <a:gd name="T45" fmla="*/ 26 h 30"/>
              <a:gd name="T46" fmla="*/ 4 w 23"/>
              <a:gd name="T47" fmla="*/ 28 h 30"/>
              <a:gd name="T48" fmla="*/ 7 w 23"/>
              <a:gd name="T49" fmla="*/ 29 h 30"/>
              <a:gd name="T50" fmla="*/ 9 w 23"/>
              <a:gd name="T51" fmla="*/ 30 h 30"/>
              <a:gd name="T52" fmla="*/ 10 w 23"/>
              <a:gd name="T53" fmla="*/ 30 h 30"/>
              <a:gd name="T54" fmla="*/ 12 w 23"/>
              <a:gd name="T55" fmla="*/ 30 h 30"/>
              <a:gd name="T56" fmla="*/ 14 w 23"/>
              <a:gd name="T57" fmla="*/ 30 h 30"/>
              <a:gd name="T58" fmla="*/ 16 w 23"/>
              <a:gd name="T59" fmla="*/ 29 h 30"/>
              <a:gd name="T60" fmla="*/ 18 w 23"/>
              <a:gd name="T61" fmla="*/ 28 h 30"/>
              <a:gd name="T62" fmla="*/ 19 w 23"/>
              <a:gd name="T63" fmla="*/ 26 h 30"/>
              <a:gd name="T64" fmla="*/ 21 w 23"/>
              <a:gd name="T65" fmla="*/ 25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20" y="6"/>
                </a:lnTo>
                <a:lnTo>
                  <a:pt x="19" y="5"/>
                </a:lnTo>
                <a:lnTo>
                  <a:pt x="19" y="4"/>
                </a:lnTo>
                <a:lnTo>
                  <a:pt x="18" y="3"/>
                </a:lnTo>
                <a:lnTo>
                  <a:pt x="16" y="1"/>
                </a:lnTo>
                <a:lnTo>
                  <a:pt x="15" y="0"/>
                </a:lnTo>
                <a:lnTo>
                  <a:pt x="14" y="0"/>
                </a:lnTo>
                <a:lnTo>
                  <a:pt x="13" y="0"/>
                </a:lnTo>
                <a:lnTo>
                  <a:pt x="12" y="0"/>
                </a:lnTo>
                <a:lnTo>
                  <a:pt x="11" y="0"/>
                </a:lnTo>
                <a:lnTo>
                  <a:pt x="10" y="0"/>
                </a:lnTo>
                <a:lnTo>
                  <a:pt x="9" y="0"/>
                </a:lnTo>
                <a:lnTo>
                  <a:pt x="8" y="0"/>
                </a:lnTo>
                <a:lnTo>
                  <a:pt x="7"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5"/>
                </a:lnTo>
                <a:lnTo>
                  <a:pt x="2" y="25"/>
                </a:lnTo>
                <a:lnTo>
                  <a:pt x="3" y="26"/>
                </a:lnTo>
                <a:lnTo>
                  <a:pt x="3" y="27"/>
                </a:lnTo>
                <a:lnTo>
                  <a:pt x="4" y="28"/>
                </a:lnTo>
                <a:lnTo>
                  <a:pt x="5" y="29"/>
                </a:lnTo>
                <a:lnTo>
                  <a:pt x="7" y="29"/>
                </a:lnTo>
                <a:lnTo>
                  <a:pt x="8" y="30"/>
                </a:lnTo>
                <a:lnTo>
                  <a:pt x="9" y="30"/>
                </a:lnTo>
                <a:lnTo>
                  <a:pt x="10" y="30"/>
                </a:lnTo>
                <a:lnTo>
                  <a:pt x="11" y="30"/>
                </a:lnTo>
                <a:lnTo>
                  <a:pt x="12" y="30"/>
                </a:lnTo>
                <a:lnTo>
                  <a:pt x="13" y="30"/>
                </a:lnTo>
                <a:lnTo>
                  <a:pt x="14" y="30"/>
                </a:lnTo>
                <a:lnTo>
                  <a:pt x="15" y="30"/>
                </a:lnTo>
                <a:lnTo>
                  <a:pt x="16" y="29"/>
                </a:lnTo>
                <a:lnTo>
                  <a:pt x="18" y="28"/>
                </a:lnTo>
                <a:lnTo>
                  <a:pt x="19" y="27"/>
                </a:lnTo>
                <a:lnTo>
                  <a:pt x="19" y="26"/>
                </a:lnTo>
                <a:lnTo>
                  <a:pt x="20" y="25"/>
                </a:lnTo>
                <a:lnTo>
                  <a:pt x="21" y="25"/>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810" name="Line 410"/>
          <p:cNvSpPr>
            <a:spLocks noChangeShapeType="1"/>
          </p:cNvSpPr>
          <p:nvPr/>
        </p:nvSpPr>
        <p:spPr bwMode="auto">
          <a:xfrm>
            <a:off x="4170363" y="4764088"/>
            <a:ext cx="1587" cy="79375"/>
          </a:xfrm>
          <a:prstGeom prst="line">
            <a:avLst/>
          </a:prstGeom>
          <a:noFill/>
          <a:ln w="6350">
            <a:solidFill>
              <a:srgbClr val="000040"/>
            </a:solidFill>
            <a:round/>
            <a:headEnd/>
            <a:tailEnd/>
          </a:ln>
        </p:spPr>
        <p:txBody>
          <a:bodyPr/>
          <a:lstStyle/>
          <a:p>
            <a:endParaRPr lang="en-US"/>
          </a:p>
        </p:txBody>
      </p:sp>
      <p:sp>
        <p:nvSpPr>
          <p:cNvPr id="25811" name="Line 411"/>
          <p:cNvSpPr>
            <a:spLocks noChangeShapeType="1"/>
          </p:cNvSpPr>
          <p:nvPr/>
        </p:nvSpPr>
        <p:spPr bwMode="auto">
          <a:xfrm>
            <a:off x="4138613" y="4802188"/>
            <a:ext cx="63500" cy="1587"/>
          </a:xfrm>
          <a:prstGeom prst="line">
            <a:avLst/>
          </a:prstGeom>
          <a:noFill/>
          <a:ln w="6350">
            <a:solidFill>
              <a:srgbClr val="000040"/>
            </a:solidFill>
            <a:round/>
            <a:headEnd/>
            <a:tailEnd/>
          </a:ln>
        </p:spPr>
        <p:txBody>
          <a:bodyPr/>
          <a:lstStyle/>
          <a:p>
            <a:endParaRPr lang="en-US"/>
          </a:p>
        </p:txBody>
      </p:sp>
      <p:sp>
        <p:nvSpPr>
          <p:cNvPr id="25812" name="Freeform 412"/>
          <p:cNvSpPr>
            <a:spLocks/>
          </p:cNvSpPr>
          <p:nvPr/>
        </p:nvSpPr>
        <p:spPr bwMode="auto">
          <a:xfrm>
            <a:off x="3714750" y="3702050"/>
            <a:ext cx="325438" cy="341313"/>
          </a:xfrm>
          <a:custGeom>
            <a:avLst/>
            <a:gdLst>
              <a:gd name="T0" fmla="*/ 56 w 615"/>
              <a:gd name="T1" fmla="*/ 195 h 643"/>
              <a:gd name="T2" fmla="*/ 0 w 615"/>
              <a:gd name="T3" fmla="*/ 195 h 643"/>
              <a:gd name="T4" fmla="*/ 307 w 615"/>
              <a:gd name="T5" fmla="*/ 0 h 643"/>
              <a:gd name="T6" fmla="*/ 615 w 615"/>
              <a:gd name="T7" fmla="*/ 195 h 643"/>
              <a:gd name="T8" fmla="*/ 587 w 615"/>
              <a:gd name="T9" fmla="*/ 195 h 643"/>
              <a:gd name="T10" fmla="*/ 559 w 615"/>
              <a:gd name="T11" fmla="*/ 195 h 643"/>
              <a:gd name="T12" fmla="*/ 559 w 615"/>
              <a:gd name="T13" fmla="*/ 614 h 643"/>
              <a:gd name="T14" fmla="*/ 56 w 615"/>
              <a:gd name="T15" fmla="*/ 614 h 643"/>
              <a:gd name="T16" fmla="*/ 56 w 615"/>
              <a:gd name="T17" fmla="*/ 195 h 643"/>
              <a:gd name="T18" fmla="*/ 559 w 615"/>
              <a:gd name="T19" fmla="*/ 195 h 643"/>
              <a:gd name="T20" fmla="*/ 587 w 615"/>
              <a:gd name="T21" fmla="*/ 195 h 643"/>
              <a:gd name="T22" fmla="*/ 587 w 615"/>
              <a:gd name="T23" fmla="*/ 643 h 643"/>
              <a:gd name="T24" fmla="*/ 56 w 615"/>
              <a:gd name="T25" fmla="*/ 643 h 643"/>
              <a:gd name="T26" fmla="*/ 56 w 615"/>
              <a:gd name="T27" fmla="*/ 614 h 643"/>
              <a:gd name="T28" fmla="*/ 56 w 615"/>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813" name="Rectangle 413"/>
          <p:cNvSpPr>
            <a:spLocks noChangeArrowheads="1"/>
          </p:cNvSpPr>
          <p:nvPr/>
        </p:nvSpPr>
        <p:spPr bwMode="auto">
          <a:xfrm>
            <a:off x="3744913" y="3805238"/>
            <a:ext cx="269875" cy="222250"/>
          </a:xfrm>
          <a:prstGeom prst="rect">
            <a:avLst/>
          </a:prstGeom>
          <a:solidFill>
            <a:srgbClr val="FFFF00"/>
          </a:solidFill>
          <a:ln w="0">
            <a:solidFill>
              <a:srgbClr val="000000"/>
            </a:solidFill>
            <a:miter lim="800000"/>
            <a:headEnd/>
            <a:tailEnd/>
          </a:ln>
        </p:spPr>
        <p:txBody>
          <a:bodyPr/>
          <a:lstStyle/>
          <a:p>
            <a:endParaRPr lang="ru-RU"/>
          </a:p>
        </p:txBody>
      </p:sp>
      <p:sp>
        <p:nvSpPr>
          <p:cNvPr id="25814" name="Rectangle 414"/>
          <p:cNvSpPr>
            <a:spLocks noChangeArrowheads="1"/>
          </p:cNvSpPr>
          <p:nvPr/>
        </p:nvSpPr>
        <p:spPr bwMode="auto">
          <a:xfrm>
            <a:off x="3789363" y="3859213"/>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815" name="Rectangle 415"/>
          <p:cNvSpPr>
            <a:spLocks noChangeArrowheads="1"/>
          </p:cNvSpPr>
          <p:nvPr/>
        </p:nvSpPr>
        <p:spPr bwMode="auto">
          <a:xfrm>
            <a:off x="3924300" y="3854450"/>
            <a:ext cx="63500" cy="80963"/>
          </a:xfrm>
          <a:prstGeom prst="rect">
            <a:avLst/>
          </a:prstGeom>
          <a:solidFill>
            <a:srgbClr val="80FFFF"/>
          </a:solidFill>
          <a:ln w="0">
            <a:solidFill>
              <a:srgbClr val="000040"/>
            </a:solidFill>
            <a:miter lim="800000"/>
            <a:headEnd/>
            <a:tailEnd/>
          </a:ln>
        </p:spPr>
        <p:txBody>
          <a:bodyPr/>
          <a:lstStyle/>
          <a:p>
            <a:endParaRPr lang="ru-RU"/>
          </a:p>
        </p:txBody>
      </p:sp>
      <p:sp>
        <p:nvSpPr>
          <p:cNvPr id="25816" name="Freeform 416"/>
          <p:cNvSpPr>
            <a:spLocks/>
          </p:cNvSpPr>
          <p:nvPr/>
        </p:nvSpPr>
        <p:spPr bwMode="auto">
          <a:xfrm>
            <a:off x="3857625" y="3935413"/>
            <a:ext cx="12700" cy="15875"/>
          </a:xfrm>
          <a:custGeom>
            <a:avLst/>
            <a:gdLst>
              <a:gd name="T0" fmla="*/ 23 w 23"/>
              <a:gd name="T1" fmla="*/ 13 h 29"/>
              <a:gd name="T2" fmla="*/ 23 w 23"/>
              <a:gd name="T3" fmla="*/ 11 h 29"/>
              <a:gd name="T4" fmla="*/ 21 w 23"/>
              <a:gd name="T5" fmla="*/ 9 h 29"/>
              <a:gd name="T6" fmla="*/ 21 w 23"/>
              <a:gd name="T7" fmla="*/ 6 h 29"/>
              <a:gd name="T8" fmla="*/ 19 w 23"/>
              <a:gd name="T9" fmla="*/ 4 h 29"/>
              <a:gd name="T10" fmla="*/ 18 w 23"/>
              <a:gd name="T11" fmla="*/ 2 h 29"/>
              <a:gd name="T12" fmla="*/ 17 w 23"/>
              <a:gd name="T13" fmla="*/ 1 h 29"/>
              <a:gd name="T14" fmla="*/ 14 w 23"/>
              <a:gd name="T15" fmla="*/ 0 h 29"/>
              <a:gd name="T16" fmla="*/ 12 w 23"/>
              <a:gd name="T17" fmla="*/ 0 h 29"/>
              <a:gd name="T18" fmla="*/ 10 w 23"/>
              <a:gd name="T19" fmla="*/ 0 h 29"/>
              <a:gd name="T20" fmla="*/ 9 w 23"/>
              <a:gd name="T21" fmla="*/ 0 h 29"/>
              <a:gd name="T22" fmla="*/ 7 w 23"/>
              <a:gd name="T23" fmla="*/ 1 h 29"/>
              <a:gd name="T24" fmla="*/ 4 w 23"/>
              <a:gd name="T25" fmla="*/ 2 h 29"/>
              <a:gd name="T26" fmla="*/ 3 w 23"/>
              <a:gd name="T27" fmla="*/ 4 h 29"/>
              <a:gd name="T28" fmla="*/ 1 w 23"/>
              <a:gd name="T29" fmla="*/ 6 h 29"/>
              <a:gd name="T30" fmla="*/ 1 w 23"/>
              <a:gd name="T31" fmla="*/ 9 h 29"/>
              <a:gd name="T32" fmla="*/ 0 w 23"/>
              <a:gd name="T33" fmla="*/ 11 h 29"/>
              <a:gd name="T34" fmla="*/ 0 w 23"/>
              <a:gd name="T35" fmla="*/ 13 h 29"/>
              <a:gd name="T36" fmla="*/ 0 w 23"/>
              <a:gd name="T37" fmla="*/ 16 h 29"/>
              <a:gd name="T38" fmla="*/ 0 w 23"/>
              <a:gd name="T39" fmla="*/ 18 h 29"/>
              <a:gd name="T40" fmla="*/ 1 w 23"/>
              <a:gd name="T41" fmla="*/ 22 h 29"/>
              <a:gd name="T42" fmla="*/ 1 w 23"/>
              <a:gd name="T43" fmla="*/ 24 h 29"/>
              <a:gd name="T44" fmla="*/ 3 w 23"/>
              <a:gd name="T45" fmla="*/ 25 h 29"/>
              <a:gd name="T46" fmla="*/ 4 w 23"/>
              <a:gd name="T47" fmla="*/ 27 h 29"/>
              <a:gd name="T48" fmla="*/ 7 w 23"/>
              <a:gd name="T49" fmla="*/ 28 h 29"/>
              <a:gd name="T50" fmla="*/ 9 w 23"/>
              <a:gd name="T51" fmla="*/ 29 h 29"/>
              <a:gd name="T52" fmla="*/ 10 w 23"/>
              <a:gd name="T53" fmla="*/ 29 h 29"/>
              <a:gd name="T54" fmla="*/ 12 w 23"/>
              <a:gd name="T55" fmla="*/ 29 h 29"/>
              <a:gd name="T56" fmla="*/ 14 w 23"/>
              <a:gd name="T57" fmla="*/ 29 h 29"/>
              <a:gd name="T58" fmla="*/ 17 w 23"/>
              <a:gd name="T59" fmla="*/ 28 h 29"/>
              <a:gd name="T60" fmla="*/ 18 w 23"/>
              <a:gd name="T61" fmla="*/ 27 h 29"/>
              <a:gd name="T62" fmla="*/ 19 w 23"/>
              <a:gd name="T63" fmla="*/ 25 h 29"/>
              <a:gd name="T64" fmla="*/ 21 w 23"/>
              <a:gd name="T65" fmla="*/ 24 h 29"/>
              <a:gd name="T66" fmla="*/ 21 w 23"/>
              <a:gd name="T67" fmla="*/ 22 h 29"/>
              <a:gd name="T68" fmla="*/ 23 w 23"/>
              <a:gd name="T69" fmla="*/ 18 h 29"/>
              <a:gd name="T70" fmla="*/ 23 w 23"/>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9"/>
                </a:lnTo>
                <a:lnTo>
                  <a:pt x="21" y="7"/>
                </a:lnTo>
                <a:lnTo>
                  <a:pt x="21" y="6"/>
                </a:lnTo>
                <a:lnTo>
                  <a:pt x="20" y="5"/>
                </a:lnTo>
                <a:lnTo>
                  <a:pt x="19" y="4"/>
                </a:lnTo>
                <a:lnTo>
                  <a:pt x="19" y="3"/>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6"/>
                </a:lnTo>
                <a:lnTo>
                  <a:pt x="1" y="7"/>
                </a:lnTo>
                <a:lnTo>
                  <a:pt x="1" y="9"/>
                </a:lnTo>
                <a:lnTo>
                  <a:pt x="0" y="10"/>
                </a:lnTo>
                <a:lnTo>
                  <a:pt x="0" y="11"/>
                </a:lnTo>
                <a:lnTo>
                  <a:pt x="0" y="12"/>
                </a:lnTo>
                <a:lnTo>
                  <a:pt x="0" y="13"/>
                </a:lnTo>
                <a:lnTo>
                  <a:pt x="0" y="14"/>
                </a:lnTo>
                <a:lnTo>
                  <a:pt x="0" y="16"/>
                </a:lnTo>
                <a:lnTo>
                  <a:pt x="0" y="17"/>
                </a:lnTo>
                <a:lnTo>
                  <a:pt x="0" y="18"/>
                </a:lnTo>
                <a:lnTo>
                  <a:pt x="0" y="20"/>
                </a:lnTo>
                <a:lnTo>
                  <a:pt x="1" y="22"/>
                </a:lnTo>
                <a:lnTo>
                  <a:pt x="1" y="23"/>
                </a:lnTo>
                <a:lnTo>
                  <a:pt x="1" y="24"/>
                </a:lnTo>
                <a:lnTo>
                  <a:pt x="2" y="24"/>
                </a:lnTo>
                <a:lnTo>
                  <a:pt x="3" y="25"/>
                </a:lnTo>
                <a:lnTo>
                  <a:pt x="3" y="26"/>
                </a:lnTo>
                <a:lnTo>
                  <a:pt x="4" y="27"/>
                </a:lnTo>
                <a:lnTo>
                  <a:pt x="6" y="28"/>
                </a:lnTo>
                <a:lnTo>
                  <a:pt x="7" y="28"/>
                </a:lnTo>
                <a:lnTo>
                  <a:pt x="8" y="29"/>
                </a:lnTo>
                <a:lnTo>
                  <a:pt x="9" y="29"/>
                </a:lnTo>
                <a:lnTo>
                  <a:pt x="10" y="29"/>
                </a:lnTo>
                <a:lnTo>
                  <a:pt x="11" y="29"/>
                </a:lnTo>
                <a:lnTo>
                  <a:pt x="12" y="29"/>
                </a:lnTo>
                <a:lnTo>
                  <a:pt x="13" y="29"/>
                </a:lnTo>
                <a:lnTo>
                  <a:pt x="14" y="29"/>
                </a:lnTo>
                <a:lnTo>
                  <a:pt x="15" y="29"/>
                </a:lnTo>
                <a:lnTo>
                  <a:pt x="17" y="28"/>
                </a:lnTo>
                <a:lnTo>
                  <a:pt x="18" y="27"/>
                </a:lnTo>
                <a:lnTo>
                  <a:pt x="19" y="26"/>
                </a:lnTo>
                <a:lnTo>
                  <a:pt x="19" y="25"/>
                </a:lnTo>
                <a:lnTo>
                  <a:pt x="20" y="24"/>
                </a:lnTo>
                <a:lnTo>
                  <a:pt x="21" y="24"/>
                </a:lnTo>
                <a:lnTo>
                  <a:pt x="21" y="23"/>
                </a:lnTo>
                <a:lnTo>
                  <a:pt x="21" y="22"/>
                </a:lnTo>
                <a:lnTo>
                  <a:pt x="22" y="20"/>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817" name="Line 417"/>
          <p:cNvSpPr>
            <a:spLocks noChangeShapeType="1"/>
          </p:cNvSpPr>
          <p:nvPr/>
        </p:nvSpPr>
        <p:spPr bwMode="auto">
          <a:xfrm>
            <a:off x="3954463" y="3854450"/>
            <a:ext cx="1587" cy="80963"/>
          </a:xfrm>
          <a:prstGeom prst="line">
            <a:avLst/>
          </a:prstGeom>
          <a:noFill/>
          <a:ln w="6350">
            <a:solidFill>
              <a:srgbClr val="000040"/>
            </a:solidFill>
            <a:round/>
            <a:headEnd/>
            <a:tailEnd/>
          </a:ln>
        </p:spPr>
        <p:txBody>
          <a:bodyPr/>
          <a:lstStyle/>
          <a:p>
            <a:endParaRPr lang="en-US"/>
          </a:p>
        </p:txBody>
      </p:sp>
      <p:sp>
        <p:nvSpPr>
          <p:cNvPr id="25818" name="Line 418"/>
          <p:cNvSpPr>
            <a:spLocks noChangeShapeType="1"/>
          </p:cNvSpPr>
          <p:nvPr/>
        </p:nvSpPr>
        <p:spPr bwMode="auto">
          <a:xfrm>
            <a:off x="3924300" y="3892550"/>
            <a:ext cx="61913" cy="1588"/>
          </a:xfrm>
          <a:prstGeom prst="line">
            <a:avLst/>
          </a:prstGeom>
          <a:noFill/>
          <a:ln w="6350">
            <a:solidFill>
              <a:srgbClr val="000040"/>
            </a:solidFill>
            <a:round/>
            <a:headEnd/>
            <a:tailEnd/>
          </a:ln>
        </p:spPr>
        <p:txBody>
          <a:bodyPr/>
          <a:lstStyle/>
          <a:p>
            <a:endParaRPr lang="en-US"/>
          </a:p>
        </p:txBody>
      </p:sp>
      <p:sp>
        <p:nvSpPr>
          <p:cNvPr id="25819" name="Freeform 419"/>
          <p:cNvSpPr>
            <a:spLocks/>
          </p:cNvSpPr>
          <p:nvPr/>
        </p:nvSpPr>
        <p:spPr bwMode="auto">
          <a:xfrm>
            <a:off x="5345113" y="2589213"/>
            <a:ext cx="325437" cy="341312"/>
          </a:xfrm>
          <a:custGeom>
            <a:avLst/>
            <a:gdLst>
              <a:gd name="T0" fmla="*/ 56 w 614"/>
              <a:gd name="T1" fmla="*/ 195 h 643"/>
              <a:gd name="T2" fmla="*/ 0 w 614"/>
              <a:gd name="T3" fmla="*/ 195 h 643"/>
              <a:gd name="T4" fmla="*/ 307 w 614"/>
              <a:gd name="T5" fmla="*/ 0 h 643"/>
              <a:gd name="T6" fmla="*/ 614 w 614"/>
              <a:gd name="T7" fmla="*/ 195 h 643"/>
              <a:gd name="T8" fmla="*/ 587 w 614"/>
              <a:gd name="T9" fmla="*/ 195 h 643"/>
              <a:gd name="T10" fmla="*/ 558 w 614"/>
              <a:gd name="T11" fmla="*/ 195 h 643"/>
              <a:gd name="T12" fmla="*/ 558 w 614"/>
              <a:gd name="T13" fmla="*/ 614 h 643"/>
              <a:gd name="T14" fmla="*/ 56 w 614"/>
              <a:gd name="T15" fmla="*/ 614 h 643"/>
              <a:gd name="T16" fmla="*/ 56 w 614"/>
              <a:gd name="T17" fmla="*/ 195 h 643"/>
              <a:gd name="T18" fmla="*/ 558 w 614"/>
              <a:gd name="T19" fmla="*/ 195 h 643"/>
              <a:gd name="T20" fmla="*/ 587 w 614"/>
              <a:gd name="T21" fmla="*/ 195 h 643"/>
              <a:gd name="T22" fmla="*/ 587 w 614"/>
              <a:gd name="T23" fmla="*/ 643 h 643"/>
              <a:gd name="T24" fmla="*/ 56 w 614"/>
              <a:gd name="T25" fmla="*/ 643 h 643"/>
              <a:gd name="T26" fmla="*/ 56 w 614"/>
              <a:gd name="T27" fmla="*/ 614 h 643"/>
              <a:gd name="T28" fmla="*/ 56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820" name="Rectangle 420"/>
          <p:cNvSpPr>
            <a:spLocks noChangeArrowheads="1"/>
          </p:cNvSpPr>
          <p:nvPr/>
        </p:nvSpPr>
        <p:spPr bwMode="auto">
          <a:xfrm>
            <a:off x="5375275" y="2692400"/>
            <a:ext cx="268288" cy="222250"/>
          </a:xfrm>
          <a:prstGeom prst="rect">
            <a:avLst/>
          </a:prstGeom>
          <a:solidFill>
            <a:srgbClr val="FFFF00"/>
          </a:solidFill>
          <a:ln w="0">
            <a:solidFill>
              <a:srgbClr val="000000"/>
            </a:solidFill>
            <a:miter lim="800000"/>
            <a:headEnd/>
            <a:tailEnd/>
          </a:ln>
        </p:spPr>
        <p:txBody>
          <a:bodyPr/>
          <a:lstStyle/>
          <a:p>
            <a:endParaRPr lang="ru-RU"/>
          </a:p>
        </p:txBody>
      </p:sp>
      <p:sp>
        <p:nvSpPr>
          <p:cNvPr id="25821" name="Rectangle 421"/>
          <p:cNvSpPr>
            <a:spLocks noChangeArrowheads="1"/>
          </p:cNvSpPr>
          <p:nvPr/>
        </p:nvSpPr>
        <p:spPr bwMode="auto">
          <a:xfrm>
            <a:off x="5418138" y="2746375"/>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5822" name="Rectangle 422"/>
          <p:cNvSpPr>
            <a:spLocks noChangeArrowheads="1"/>
          </p:cNvSpPr>
          <p:nvPr/>
        </p:nvSpPr>
        <p:spPr bwMode="auto">
          <a:xfrm>
            <a:off x="5553075" y="2741613"/>
            <a:ext cx="65088" cy="80962"/>
          </a:xfrm>
          <a:prstGeom prst="rect">
            <a:avLst/>
          </a:prstGeom>
          <a:solidFill>
            <a:srgbClr val="80FFFF"/>
          </a:solidFill>
          <a:ln w="0">
            <a:solidFill>
              <a:srgbClr val="000040"/>
            </a:solidFill>
            <a:miter lim="800000"/>
            <a:headEnd/>
            <a:tailEnd/>
          </a:ln>
        </p:spPr>
        <p:txBody>
          <a:bodyPr/>
          <a:lstStyle/>
          <a:p>
            <a:endParaRPr lang="ru-RU"/>
          </a:p>
        </p:txBody>
      </p:sp>
      <p:sp>
        <p:nvSpPr>
          <p:cNvPr id="25823" name="Freeform 423"/>
          <p:cNvSpPr>
            <a:spLocks/>
          </p:cNvSpPr>
          <p:nvPr/>
        </p:nvSpPr>
        <p:spPr bwMode="auto">
          <a:xfrm>
            <a:off x="5487988" y="2822575"/>
            <a:ext cx="11112" cy="15875"/>
          </a:xfrm>
          <a:custGeom>
            <a:avLst/>
            <a:gdLst>
              <a:gd name="T0" fmla="*/ 23 w 23"/>
              <a:gd name="T1" fmla="*/ 13 h 30"/>
              <a:gd name="T2" fmla="*/ 23 w 23"/>
              <a:gd name="T3" fmla="*/ 11 h 30"/>
              <a:gd name="T4" fmla="*/ 20 w 23"/>
              <a:gd name="T5" fmla="*/ 9 h 30"/>
              <a:gd name="T6" fmla="*/ 20 w 23"/>
              <a:gd name="T7" fmla="*/ 7 h 30"/>
              <a:gd name="T8" fmla="*/ 18 w 23"/>
              <a:gd name="T9" fmla="*/ 4 h 30"/>
              <a:gd name="T10" fmla="*/ 17 w 23"/>
              <a:gd name="T11" fmla="*/ 2 h 30"/>
              <a:gd name="T12" fmla="*/ 16 w 23"/>
              <a:gd name="T13" fmla="*/ 1 h 30"/>
              <a:gd name="T14" fmla="*/ 14 w 23"/>
              <a:gd name="T15" fmla="*/ 0 h 30"/>
              <a:gd name="T16" fmla="*/ 12 w 23"/>
              <a:gd name="T17" fmla="*/ 0 h 30"/>
              <a:gd name="T18" fmla="*/ 9 w 23"/>
              <a:gd name="T19" fmla="*/ 0 h 30"/>
              <a:gd name="T20" fmla="*/ 8 w 23"/>
              <a:gd name="T21" fmla="*/ 0 h 30"/>
              <a:gd name="T22" fmla="*/ 6 w 23"/>
              <a:gd name="T23" fmla="*/ 1 h 30"/>
              <a:gd name="T24" fmla="*/ 4 w 23"/>
              <a:gd name="T25" fmla="*/ 2 h 30"/>
              <a:gd name="T26" fmla="*/ 3 w 23"/>
              <a:gd name="T27" fmla="*/ 4 h 30"/>
              <a:gd name="T28" fmla="*/ 1 w 23"/>
              <a:gd name="T29" fmla="*/ 7 h 30"/>
              <a:gd name="T30" fmla="*/ 1 w 23"/>
              <a:gd name="T31" fmla="*/ 9 h 30"/>
              <a:gd name="T32" fmla="*/ 0 w 23"/>
              <a:gd name="T33" fmla="*/ 11 h 30"/>
              <a:gd name="T34" fmla="*/ 0 w 23"/>
              <a:gd name="T35" fmla="*/ 13 h 30"/>
              <a:gd name="T36" fmla="*/ 0 w 23"/>
              <a:gd name="T37" fmla="*/ 17 h 30"/>
              <a:gd name="T38" fmla="*/ 0 w 23"/>
              <a:gd name="T39" fmla="*/ 19 h 30"/>
              <a:gd name="T40" fmla="*/ 1 w 23"/>
              <a:gd name="T41" fmla="*/ 22 h 30"/>
              <a:gd name="T42" fmla="*/ 1 w 23"/>
              <a:gd name="T43" fmla="*/ 24 h 30"/>
              <a:gd name="T44" fmla="*/ 3 w 23"/>
              <a:gd name="T45" fmla="*/ 25 h 30"/>
              <a:gd name="T46" fmla="*/ 4 w 23"/>
              <a:gd name="T47" fmla="*/ 27 h 30"/>
              <a:gd name="T48" fmla="*/ 6 w 23"/>
              <a:gd name="T49" fmla="*/ 29 h 30"/>
              <a:gd name="T50" fmla="*/ 8 w 23"/>
              <a:gd name="T51" fmla="*/ 30 h 30"/>
              <a:gd name="T52" fmla="*/ 9 w 23"/>
              <a:gd name="T53" fmla="*/ 30 h 30"/>
              <a:gd name="T54" fmla="*/ 12 w 23"/>
              <a:gd name="T55" fmla="*/ 30 h 30"/>
              <a:gd name="T56" fmla="*/ 14 w 23"/>
              <a:gd name="T57" fmla="*/ 30 h 30"/>
              <a:gd name="T58" fmla="*/ 16 w 23"/>
              <a:gd name="T59" fmla="*/ 29 h 30"/>
              <a:gd name="T60" fmla="*/ 17 w 23"/>
              <a:gd name="T61" fmla="*/ 27 h 30"/>
              <a:gd name="T62" fmla="*/ 18 w 23"/>
              <a:gd name="T63" fmla="*/ 25 h 30"/>
              <a:gd name="T64" fmla="*/ 20 w 23"/>
              <a:gd name="T65" fmla="*/ 24 h 30"/>
              <a:gd name="T66" fmla="*/ 20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1" y="10"/>
                </a:lnTo>
                <a:lnTo>
                  <a:pt x="20" y="9"/>
                </a:lnTo>
                <a:lnTo>
                  <a:pt x="20" y="8"/>
                </a:lnTo>
                <a:lnTo>
                  <a:pt x="20" y="7"/>
                </a:lnTo>
                <a:lnTo>
                  <a:pt x="19" y="6"/>
                </a:lnTo>
                <a:lnTo>
                  <a:pt x="18" y="4"/>
                </a:lnTo>
                <a:lnTo>
                  <a:pt x="18" y="3"/>
                </a:lnTo>
                <a:lnTo>
                  <a:pt x="17" y="2"/>
                </a:lnTo>
                <a:lnTo>
                  <a:pt x="16" y="1"/>
                </a:lnTo>
                <a:lnTo>
                  <a:pt x="15" y="0"/>
                </a:lnTo>
                <a:lnTo>
                  <a:pt x="14" y="0"/>
                </a:lnTo>
                <a:lnTo>
                  <a:pt x="13" y="0"/>
                </a:lnTo>
                <a:lnTo>
                  <a:pt x="12" y="0"/>
                </a:lnTo>
                <a:lnTo>
                  <a:pt x="11" y="0"/>
                </a:lnTo>
                <a:lnTo>
                  <a:pt x="9" y="0"/>
                </a:lnTo>
                <a:lnTo>
                  <a:pt x="8" y="0"/>
                </a:lnTo>
                <a:lnTo>
                  <a:pt x="7" y="0"/>
                </a:lnTo>
                <a:lnTo>
                  <a:pt x="6" y="1"/>
                </a:lnTo>
                <a:lnTo>
                  <a:pt x="5"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4" y="27"/>
                </a:lnTo>
                <a:lnTo>
                  <a:pt x="5" y="29"/>
                </a:lnTo>
                <a:lnTo>
                  <a:pt x="6" y="29"/>
                </a:lnTo>
                <a:lnTo>
                  <a:pt x="7" y="30"/>
                </a:lnTo>
                <a:lnTo>
                  <a:pt x="8" y="30"/>
                </a:lnTo>
                <a:lnTo>
                  <a:pt x="9" y="30"/>
                </a:lnTo>
                <a:lnTo>
                  <a:pt x="11" y="30"/>
                </a:lnTo>
                <a:lnTo>
                  <a:pt x="12" y="30"/>
                </a:lnTo>
                <a:lnTo>
                  <a:pt x="13" y="30"/>
                </a:lnTo>
                <a:lnTo>
                  <a:pt x="14" y="30"/>
                </a:lnTo>
                <a:lnTo>
                  <a:pt x="15" y="30"/>
                </a:lnTo>
                <a:lnTo>
                  <a:pt x="16" y="29"/>
                </a:lnTo>
                <a:lnTo>
                  <a:pt x="17" y="27"/>
                </a:lnTo>
                <a:lnTo>
                  <a:pt x="18" y="26"/>
                </a:lnTo>
                <a:lnTo>
                  <a:pt x="18" y="25"/>
                </a:lnTo>
                <a:lnTo>
                  <a:pt x="19" y="24"/>
                </a:lnTo>
                <a:lnTo>
                  <a:pt x="20" y="24"/>
                </a:lnTo>
                <a:lnTo>
                  <a:pt x="20" y="23"/>
                </a:lnTo>
                <a:lnTo>
                  <a:pt x="20" y="22"/>
                </a:lnTo>
                <a:lnTo>
                  <a:pt x="21"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824" name="Line 424"/>
          <p:cNvSpPr>
            <a:spLocks noChangeShapeType="1"/>
          </p:cNvSpPr>
          <p:nvPr/>
        </p:nvSpPr>
        <p:spPr bwMode="auto">
          <a:xfrm>
            <a:off x="5584825" y="2743200"/>
            <a:ext cx="1588" cy="79375"/>
          </a:xfrm>
          <a:prstGeom prst="line">
            <a:avLst/>
          </a:prstGeom>
          <a:noFill/>
          <a:ln w="6350">
            <a:solidFill>
              <a:srgbClr val="000040"/>
            </a:solidFill>
            <a:round/>
            <a:headEnd/>
            <a:tailEnd/>
          </a:ln>
        </p:spPr>
        <p:txBody>
          <a:bodyPr/>
          <a:lstStyle/>
          <a:p>
            <a:endParaRPr lang="en-US"/>
          </a:p>
        </p:txBody>
      </p:sp>
      <p:sp>
        <p:nvSpPr>
          <p:cNvPr id="25825" name="Line 425"/>
          <p:cNvSpPr>
            <a:spLocks noChangeShapeType="1"/>
          </p:cNvSpPr>
          <p:nvPr/>
        </p:nvSpPr>
        <p:spPr bwMode="auto">
          <a:xfrm>
            <a:off x="5553075" y="2779713"/>
            <a:ext cx="63500" cy="1587"/>
          </a:xfrm>
          <a:prstGeom prst="line">
            <a:avLst/>
          </a:prstGeom>
          <a:noFill/>
          <a:ln w="6350">
            <a:solidFill>
              <a:srgbClr val="000040"/>
            </a:solidFill>
            <a:round/>
            <a:headEnd/>
            <a:tailEnd/>
          </a:ln>
        </p:spPr>
        <p:txBody>
          <a:bodyPr/>
          <a:lstStyle/>
          <a:p>
            <a:endParaRPr lang="en-US"/>
          </a:p>
        </p:txBody>
      </p:sp>
      <p:sp>
        <p:nvSpPr>
          <p:cNvPr id="25826" name="Freeform 426"/>
          <p:cNvSpPr>
            <a:spLocks/>
          </p:cNvSpPr>
          <p:nvPr/>
        </p:nvSpPr>
        <p:spPr bwMode="auto">
          <a:xfrm>
            <a:off x="1731963" y="3449638"/>
            <a:ext cx="325437" cy="339725"/>
          </a:xfrm>
          <a:custGeom>
            <a:avLst/>
            <a:gdLst>
              <a:gd name="T0" fmla="*/ 56 w 614"/>
              <a:gd name="T1" fmla="*/ 195 h 643"/>
              <a:gd name="T2" fmla="*/ 0 w 614"/>
              <a:gd name="T3" fmla="*/ 195 h 643"/>
              <a:gd name="T4" fmla="*/ 307 w 614"/>
              <a:gd name="T5" fmla="*/ 0 h 643"/>
              <a:gd name="T6" fmla="*/ 614 w 614"/>
              <a:gd name="T7" fmla="*/ 195 h 643"/>
              <a:gd name="T8" fmla="*/ 587 w 614"/>
              <a:gd name="T9" fmla="*/ 195 h 643"/>
              <a:gd name="T10" fmla="*/ 558 w 614"/>
              <a:gd name="T11" fmla="*/ 195 h 643"/>
              <a:gd name="T12" fmla="*/ 558 w 614"/>
              <a:gd name="T13" fmla="*/ 615 h 643"/>
              <a:gd name="T14" fmla="*/ 56 w 614"/>
              <a:gd name="T15" fmla="*/ 615 h 643"/>
              <a:gd name="T16" fmla="*/ 56 w 614"/>
              <a:gd name="T17" fmla="*/ 195 h 643"/>
              <a:gd name="T18" fmla="*/ 558 w 614"/>
              <a:gd name="T19" fmla="*/ 195 h 643"/>
              <a:gd name="T20" fmla="*/ 587 w 614"/>
              <a:gd name="T21" fmla="*/ 195 h 643"/>
              <a:gd name="T22" fmla="*/ 587 w 614"/>
              <a:gd name="T23" fmla="*/ 643 h 643"/>
              <a:gd name="T24" fmla="*/ 56 w 614"/>
              <a:gd name="T25" fmla="*/ 643 h 643"/>
              <a:gd name="T26" fmla="*/ 56 w 614"/>
              <a:gd name="T27" fmla="*/ 615 h 643"/>
              <a:gd name="T28" fmla="*/ 56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5"/>
                </a:lnTo>
                <a:lnTo>
                  <a:pt x="56" y="615"/>
                </a:lnTo>
                <a:lnTo>
                  <a:pt x="56" y="195"/>
                </a:lnTo>
                <a:lnTo>
                  <a:pt x="558"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827" name="Rectangle 427"/>
          <p:cNvSpPr>
            <a:spLocks noChangeArrowheads="1"/>
          </p:cNvSpPr>
          <p:nvPr/>
        </p:nvSpPr>
        <p:spPr bwMode="auto">
          <a:xfrm>
            <a:off x="1762125" y="3552825"/>
            <a:ext cx="268288" cy="220663"/>
          </a:xfrm>
          <a:prstGeom prst="rect">
            <a:avLst/>
          </a:prstGeom>
          <a:solidFill>
            <a:srgbClr val="FFFF00"/>
          </a:solidFill>
          <a:ln w="0">
            <a:solidFill>
              <a:srgbClr val="000000"/>
            </a:solidFill>
            <a:miter lim="800000"/>
            <a:headEnd/>
            <a:tailEnd/>
          </a:ln>
        </p:spPr>
        <p:txBody>
          <a:bodyPr/>
          <a:lstStyle/>
          <a:p>
            <a:endParaRPr lang="ru-RU"/>
          </a:p>
        </p:txBody>
      </p:sp>
      <p:sp>
        <p:nvSpPr>
          <p:cNvPr id="25828" name="Rectangle 428"/>
          <p:cNvSpPr>
            <a:spLocks noChangeArrowheads="1"/>
          </p:cNvSpPr>
          <p:nvPr/>
        </p:nvSpPr>
        <p:spPr bwMode="auto">
          <a:xfrm>
            <a:off x="1804988" y="3605213"/>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829" name="Rectangle 429"/>
          <p:cNvSpPr>
            <a:spLocks noChangeArrowheads="1"/>
          </p:cNvSpPr>
          <p:nvPr/>
        </p:nvSpPr>
        <p:spPr bwMode="auto">
          <a:xfrm>
            <a:off x="1939925" y="3602038"/>
            <a:ext cx="65088" cy="79375"/>
          </a:xfrm>
          <a:prstGeom prst="rect">
            <a:avLst/>
          </a:prstGeom>
          <a:solidFill>
            <a:srgbClr val="80FFFF"/>
          </a:solidFill>
          <a:ln w="0">
            <a:solidFill>
              <a:srgbClr val="000040"/>
            </a:solidFill>
            <a:miter lim="800000"/>
            <a:headEnd/>
            <a:tailEnd/>
          </a:ln>
        </p:spPr>
        <p:txBody>
          <a:bodyPr/>
          <a:lstStyle/>
          <a:p>
            <a:endParaRPr lang="ru-RU"/>
          </a:p>
        </p:txBody>
      </p:sp>
      <p:sp>
        <p:nvSpPr>
          <p:cNvPr id="25830" name="Freeform 430"/>
          <p:cNvSpPr>
            <a:spLocks/>
          </p:cNvSpPr>
          <p:nvPr/>
        </p:nvSpPr>
        <p:spPr bwMode="auto">
          <a:xfrm>
            <a:off x="1873250" y="3683000"/>
            <a:ext cx="12700" cy="15875"/>
          </a:xfrm>
          <a:custGeom>
            <a:avLst/>
            <a:gdLst>
              <a:gd name="T0" fmla="*/ 23 w 23"/>
              <a:gd name="T1" fmla="*/ 13 h 30"/>
              <a:gd name="T2" fmla="*/ 23 w 23"/>
              <a:gd name="T3" fmla="*/ 11 h 30"/>
              <a:gd name="T4" fmla="*/ 21 w 23"/>
              <a:gd name="T5" fmla="*/ 9 h 30"/>
              <a:gd name="T6" fmla="*/ 21 w 23"/>
              <a:gd name="T7" fmla="*/ 7 h 30"/>
              <a:gd name="T8" fmla="*/ 19 w 23"/>
              <a:gd name="T9" fmla="*/ 5 h 30"/>
              <a:gd name="T10" fmla="*/ 18 w 23"/>
              <a:gd name="T11" fmla="*/ 2 h 30"/>
              <a:gd name="T12" fmla="*/ 17 w 23"/>
              <a:gd name="T13" fmla="*/ 1 h 30"/>
              <a:gd name="T14" fmla="*/ 15 w 23"/>
              <a:gd name="T15" fmla="*/ 0 h 30"/>
              <a:gd name="T16" fmla="*/ 12 w 23"/>
              <a:gd name="T17" fmla="*/ 0 h 30"/>
              <a:gd name="T18" fmla="*/ 10 w 23"/>
              <a:gd name="T19" fmla="*/ 0 h 30"/>
              <a:gd name="T20" fmla="*/ 9 w 23"/>
              <a:gd name="T21" fmla="*/ 0 h 30"/>
              <a:gd name="T22" fmla="*/ 7 w 23"/>
              <a:gd name="T23" fmla="*/ 1 h 30"/>
              <a:gd name="T24" fmla="*/ 5 w 23"/>
              <a:gd name="T25" fmla="*/ 2 h 30"/>
              <a:gd name="T26" fmla="*/ 4 w 23"/>
              <a:gd name="T27" fmla="*/ 5 h 30"/>
              <a:gd name="T28" fmla="*/ 1 w 23"/>
              <a:gd name="T29" fmla="*/ 7 h 30"/>
              <a:gd name="T30" fmla="*/ 1 w 23"/>
              <a:gd name="T31" fmla="*/ 9 h 30"/>
              <a:gd name="T32" fmla="*/ 0 w 23"/>
              <a:gd name="T33" fmla="*/ 11 h 30"/>
              <a:gd name="T34" fmla="*/ 0 w 23"/>
              <a:gd name="T35" fmla="*/ 13 h 30"/>
              <a:gd name="T36" fmla="*/ 0 w 23"/>
              <a:gd name="T37" fmla="*/ 17 h 30"/>
              <a:gd name="T38" fmla="*/ 0 w 23"/>
              <a:gd name="T39" fmla="*/ 19 h 30"/>
              <a:gd name="T40" fmla="*/ 1 w 23"/>
              <a:gd name="T41" fmla="*/ 22 h 30"/>
              <a:gd name="T42" fmla="*/ 1 w 23"/>
              <a:gd name="T43" fmla="*/ 24 h 30"/>
              <a:gd name="T44" fmla="*/ 4 w 23"/>
              <a:gd name="T45" fmla="*/ 26 h 30"/>
              <a:gd name="T46" fmla="*/ 5 w 23"/>
              <a:gd name="T47" fmla="*/ 28 h 30"/>
              <a:gd name="T48" fmla="*/ 7 w 23"/>
              <a:gd name="T49" fmla="*/ 29 h 30"/>
              <a:gd name="T50" fmla="*/ 9 w 23"/>
              <a:gd name="T51" fmla="*/ 30 h 30"/>
              <a:gd name="T52" fmla="*/ 10 w 23"/>
              <a:gd name="T53" fmla="*/ 30 h 30"/>
              <a:gd name="T54" fmla="*/ 12 w 23"/>
              <a:gd name="T55" fmla="*/ 30 h 30"/>
              <a:gd name="T56" fmla="*/ 15 w 23"/>
              <a:gd name="T57" fmla="*/ 30 h 30"/>
              <a:gd name="T58" fmla="*/ 17 w 23"/>
              <a:gd name="T59" fmla="*/ 29 h 30"/>
              <a:gd name="T60" fmla="*/ 18 w 23"/>
              <a:gd name="T61" fmla="*/ 28 h 30"/>
              <a:gd name="T62" fmla="*/ 19 w 23"/>
              <a:gd name="T63" fmla="*/ 26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3"/>
                </a:lnTo>
                <a:lnTo>
                  <a:pt x="23" y="12"/>
                </a:lnTo>
                <a:lnTo>
                  <a:pt x="23" y="11"/>
                </a:lnTo>
                <a:lnTo>
                  <a:pt x="22" y="10"/>
                </a:lnTo>
                <a:lnTo>
                  <a:pt x="21" y="9"/>
                </a:lnTo>
                <a:lnTo>
                  <a:pt x="21" y="8"/>
                </a:lnTo>
                <a:lnTo>
                  <a:pt x="21" y="7"/>
                </a:lnTo>
                <a:lnTo>
                  <a:pt x="20" y="6"/>
                </a:lnTo>
                <a:lnTo>
                  <a:pt x="19" y="5"/>
                </a:lnTo>
                <a:lnTo>
                  <a:pt x="19" y="4"/>
                </a:lnTo>
                <a:lnTo>
                  <a:pt x="18" y="2"/>
                </a:lnTo>
                <a:lnTo>
                  <a:pt x="17" y="1"/>
                </a:lnTo>
                <a:lnTo>
                  <a:pt x="16" y="0"/>
                </a:lnTo>
                <a:lnTo>
                  <a:pt x="15" y="0"/>
                </a:lnTo>
                <a:lnTo>
                  <a:pt x="14" y="0"/>
                </a:lnTo>
                <a:lnTo>
                  <a:pt x="12" y="0"/>
                </a:lnTo>
                <a:lnTo>
                  <a:pt x="11" y="0"/>
                </a:lnTo>
                <a:lnTo>
                  <a:pt x="10" y="0"/>
                </a:lnTo>
                <a:lnTo>
                  <a:pt x="9" y="0"/>
                </a:lnTo>
                <a:lnTo>
                  <a:pt x="8" y="0"/>
                </a:lnTo>
                <a:lnTo>
                  <a:pt x="7" y="1"/>
                </a:lnTo>
                <a:lnTo>
                  <a:pt x="6" y="1"/>
                </a:lnTo>
                <a:lnTo>
                  <a:pt x="5" y="2"/>
                </a:lnTo>
                <a:lnTo>
                  <a:pt x="4" y="4"/>
                </a:lnTo>
                <a:lnTo>
                  <a:pt x="4" y="5"/>
                </a:lnTo>
                <a:lnTo>
                  <a:pt x="3" y="6"/>
                </a:lnTo>
                <a:lnTo>
                  <a:pt x="1" y="7"/>
                </a:lnTo>
                <a:lnTo>
                  <a:pt x="1" y="8"/>
                </a:lnTo>
                <a:lnTo>
                  <a:pt x="1" y="9"/>
                </a:lnTo>
                <a:lnTo>
                  <a:pt x="0" y="10"/>
                </a:lnTo>
                <a:lnTo>
                  <a:pt x="0" y="11"/>
                </a:lnTo>
                <a:lnTo>
                  <a:pt x="0" y="12"/>
                </a:lnTo>
                <a:lnTo>
                  <a:pt x="0" y="13"/>
                </a:lnTo>
                <a:lnTo>
                  <a:pt x="0" y="15"/>
                </a:lnTo>
                <a:lnTo>
                  <a:pt x="0" y="17"/>
                </a:lnTo>
                <a:lnTo>
                  <a:pt x="0" y="18"/>
                </a:lnTo>
                <a:lnTo>
                  <a:pt x="0" y="19"/>
                </a:lnTo>
                <a:lnTo>
                  <a:pt x="0" y="20"/>
                </a:lnTo>
                <a:lnTo>
                  <a:pt x="1" y="22"/>
                </a:lnTo>
                <a:lnTo>
                  <a:pt x="1" y="23"/>
                </a:lnTo>
                <a:lnTo>
                  <a:pt x="1" y="24"/>
                </a:lnTo>
                <a:lnTo>
                  <a:pt x="3" y="24"/>
                </a:lnTo>
                <a:lnTo>
                  <a:pt x="4" y="26"/>
                </a:lnTo>
                <a:lnTo>
                  <a:pt x="4" y="27"/>
                </a:lnTo>
                <a:lnTo>
                  <a:pt x="5" y="28"/>
                </a:lnTo>
                <a:lnTo>
                  <a:pt x="6" y="29"/>
                </a:lnTo>
                <a:lnTo>
                  <a:pt x="7" y="29"/>
                </a:lnTo>
                <a:lnTo>
                  <a:pt x="8" y="30"/>
                </a:lnTo>
                <a:lnTo>
                  <a:pt x="9" y="30"/>
                </a:lnTo>
                <a:lnTo>
                  <a:pt x="10" y="30"/>
                </a:lnTo>
                <a:lnTo>
                  <a:pt x="11" y="30"/>
                </a:lnTo>
                <a:lnTo>
                  <a:pt x="12" y="30"/>
                </a:lnTo>
                <a:lnTo>
                  <a:pt x="14" y="30"/>
                </a:lnTo>
                <a:lnTo>
                  <a:pt x="15" y="30"/>
                </a:lnTo>
                <a:lnTo>
                  <a:pt x="16" y="30"/>
                </a:lnTo>
                <a:lnTo>
                  <a:pt x="17" y="29"/>
                </a:lnTo>
                <a:lnTo>
                  <a:pt x="18" y="28"/>
                </a:lnTo>
                <a:lnTo>
                  <a:pt x="19" y="27"/>
                </a:lnTo>
                <a:lnTo>
                  <a:pt x="19" y="26"/>
                </a:lnTo>
                <a:lnTo>
                  <a:pt x="20"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831" name="Line 431"/>
          <p:cNvSpPr>
            <a:spLocks noChangeShapeType="1"/>
          </p:cNvSpPr>
          <p:nvPr/>
        </p:nvSpPr>
        <p:spPr bwMode="auto">
          <a:xfrm>
            <a:off x="1971675" y="3602038"/>
            <a:ext cx="1588" cy="79375"/>
          </a:xfrm>
          <a:prstGeom prst="line">
            <a:avLst/>
          </a:prstGeom>
          <a:noFill/>
          <a:ln w="6350">
            <a:solidFill>
              <a:srgbClr val="000040"/>
            </a:solidFill>
            <a:round/>
            <a:headEnd/>
            <a:tailEnd/>
          </a:ln>
        </p:spPr>
        <p:txBody>
          <a:bodyPr/>
          <a:lstStyle/>
          <a:p>
            <a:endParaRPr lang="en-US"/>
          </a:p>
        </p:txBody>
      </p:sp>
      <p:sp>
        <p:nvSpPr>
          <p:cNvPr id="25832" name="Line 432"/>
          <p:cNvSpPr>
            <a:spLocks noChangeShapeType="1"/>
          </p:cNvSpPr>
          <p:nvPr/>
        </p:nvSpPr>
        <p:spPr bwMode="auto">
          <a:xfrm>
            <a:off x="1939925" y="3640138"/>
            <a:ext cx="63500" cy="1587"/>
          </a:xfrm>
          <a:prstGeom prst="line">
            <a:avLst/>
          </a:prstGeom>
          <a:noFill/>
          <a:ln w="6350">
            <a:solidFill>
              <a:srgbClr val="000040"/>
            </a:solidFill>
            <a:round/>
            <a:headEnd/>
            <a:tailEnd/>
          </a:ln>
        </p:spPr>
        <p:txBody>
          <a:bodyPr/>
          <a:lstStyle/>
          <a:p>
            <a:endParaRPr lang="en-US"/>
          </a:p>
        </p:txBody>
      </p:sp>
      <p:sp>
        <p:nvSpPr>
          <p:cNvPr id="25833" name="Freeform 433"/>
          <p:cNvSpPr>
            <a:spLocks/>
          </p:cNvSpPr>
          <p:nvPr/>
        </p:nvSpPr>
        <p:spPr bwMode="auto">
          <a:xfrm>
            <a:off x="2540000" y="3386138"/>
            <a:ext cx="325438" cy="339725"/>
          </a:xfrm>
          <a:custGeom>
            <a:avLst/>
            <a:gdLst>
              <a:gd name="T0" fmla="*/ 56 w 614"/>
              <a:gd name="T1" fmla="*/ 196 h 644"/>
              <a:gd name="T2" fmla="*/ 0 w 614"/>
              <a:gd name="T3" fmla="*/ 196 h 644"/>
              <a:gd name="T4" fmla="*/ 307 w 614"/>
              <a:gd name="T5" fmla="*/ 0 h 644"/>
              <a:gd name="T6" fmla="*/ 614 w 614"/>
              <a:gd name="T7" fmla="*/ 196 h 644"/>
              <a:gd name="T8" fmla="*/ 587 w 614"/>
              <a:gd name="T9" fmla="*/ 196 h 644"/>
              <a:gd name="T10" fmla="*/ 558 w 614"/>
              <a:gd name="T11" fmla="*/ 196 h 644"/>
              <a:gd name="T12" fmla="*/ 558 w 614"/>
              <a:gd name="T13" fmla="*/ 615 h 644"/>
              <a:gd name="T14" fmla="*/ 56 w 614"/>
              <a:gd name="T15" fmla="*/ 615 h 644"/>
              <a:gd name="T16" fmla="*/ 56 w 614"/>
              <a:gd name="T17" fmla="*/ 196 h 644"/>
              <a:gd name="T18" fmla="*/ 558 w 614"/>
              <a:gd name="T19" fmla="*/ 196 h 644"/>
              <a:gd name="T20" fmla="*/ 587 w 614"/>
              <a:gd name="T21" fmla="*/ 196 h 644"/>
              <a:gd name="T22" fmla="*/ 587 w 614"/>
              <a:gd name="T23" fmla="*/ 644 h 644"/>
              <a:gd name="T24" fmla="*/ 56 w 614"/>
              <a:gd name="T25" fmla="*/ 644 h 644"/>
              <a:gd name="T26" fmla="*/ 56 w 614"/>
              <a:gd name="T27" fmla="*/ 615 h 644"/>
              <a:gd name="T28" fmla="*/ 56 w 614"/>
              <a:gd name="T29" fmla="*/ 196 h 6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4"/>
              <a:gd name="T47" fmla="*/ 614 w 614"/>
              <a:gd name="T48" fmla="*/ 644 h 6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4">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4"/>
                </a:lnTo>
                <a:lnTo>
                  <a:pt x="56" y="644"/>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834" name="Rectangle 434"/>
          <p:cNvSpPr>
            <a:spLocks noChangeArrowheads="1"/>
          </p:cNvSpPr>
          <p:nvPr/>
        </p:nvSpPr>
        <p:spPr bwMode="auto">
          <a:xfrm>
            <a:off x="2570163" y="3489325"/>
            <a:ext cx="269875" cy="220663"/>
          </a:xfrm>
          <a:prstGeom prst="rect">
            <a:avLst/>
          </a:prstGeom>
          <a:solidFill>
            <a:srgbClr val="FFFF00"/>
          </a:solidFill>
          <a:ln w="0">
            <a:solidFill>
              <a:srgbClr val="000000"/>
            </a:solidFill>
            <a:miter lim="800000"/>
            <a:headEnd/>
            <a:tailEnd/>
          </a:ln>
        </p:spPr>
        <p:txBody>
          <a:bodyPr/>
          <a:lstStyle/>
          <a:p>
            <a:endParaRPr lang="ru-RU"/>
          </a:p>
        </p:txBody>
      </p:sp>
      <p:sp>
        <p:nvSpPr>
          <p:cNvPr id="25835" name="Rectangle 435"/>
          <p:cNvSpPr>
            <a:spLocks noChangeArrowheads="1"/>
          </p:cNvSpPr>
          <p:nvPr/>
        </p:nvSpPr>
        <p:spPr bwMode="auto">
          <a:xfrm>
            <a:off x="2613025" y="3541713"/>
            <a:ext cx="95250" cy="168275"/>
          </a:xfrm>
          <a:prstGeom prst="rect">
            <a:avLst/>
          </a:prstGeom>
          <a:solidFill>
            <a:srgbClr val="800000"/>
          </a:solidFill>
          <a:ln w="0">
            <a:solidFill>
              <a:srgbClr val="000040"/>
            </a:solidFill>
            <a:miter lim="800000"/>
            <a:headEnd/>
            <a:tailEnd/>
          </a:ln>
        </p:spPr>
        <p:txBody>
          <a:bodyPr/>
          <a:lstStyle/>
          <a:p>
            <a:endParaRPr lang="ru-RU"/>
          </a:p>
        </p:txBody>
      </p:sp>
      <p:sp>
        <p:nvSpPr>
          <p:cNvPr id="25836" name="Rectangle 436"/>
          <p:cNvSpPr>
            <a:spLocks noChangeArrowheads="1"/>
          </p:cNvSpPr>
          <p:nvPr/>
        </p:nvSpPr>
        <p:spPr bwMode="auto">
          <a:xfrm>
            <a:off x="2749550" y="3538538"/>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837" name="Freeform 437"/>
          <p:cNvSpPr>
            <a:spLocks/>
          </p:cNvSpPr>
          <p:nvPr/>
        </p:nvSpPr>
        <p:spPr bwMode="auto">
          <a:xfrm>
            <a:off x="2682875" y="3619500"/>
            <a:ext cx="12700" cy="15875"/>
          </a:xfrm>
          <a:custGeom>
            <a:avLst/>
            <a:gdLst>
              <a:gd name="T0" fmla="*/ 23 w 23"/>
              <a:gd name="T1" fmla="*/ 13 h 29"/>
              <a:gd name="T2" fmla="*/ 23 w 23"/>
              <a:gd name="T3" fmla="*/ 11 h 29"/>
              <a:gd name="T4" fmla="*/ 20 w 23"/>
              <a:gd name="T5" fmla="*/ 8 h 29"/>
              <a:gd name="T6" fmla="*/ 20 w 23"/>
              <a:gd name="T7" fmla="*/ 6 h 29"/>
              <a:gd name="T8" fmla="*/ 18 w 23"/>
              <a:gd name="T9" fmla="*/ 4 h 29"/>
              <a:gd name="T10" fmla="*/ 17 w 23"/>
              <a:gd name="T11" fmla="*/ 2 h 29"/>
              <a:gd name="T12" fmla="*/ 16 w 23"/>
              <a:gd name="T13" fmla="*/ 1 h 29"/>
              <a:gd name="T14" fmla="*/ 14 w 23"/>
              <a:gd name="T15" fmla="*/ 0 h 29"/>
              <a:gd name="T16" fmla="*/ 12 w 23"/>
              <a:gd name="T17" fmla="*/ 0 h 29"/>
              <a:gd name="T18" fmla="*/ 9 w 23"/>
              <a:gd name="T19" fmla="*/ 0 h 29"/>
              <a:gd name="T20" fmla="*/ 8 w 23"/>
              <a:gd name="T21" fmla="*/ 0 h 29"/>
              <a:gd name="T22" fmla="*/ 6 w 23"/>
              <a:gd name="T23" fmla="*/ 1 h 29"/>
              <a:gd name="T24" fmla="*/ 4 w 23"/>
              <a:gd name="T25" fmla="*/ 2 h 29"/>
              <a:gd name="T26" fmla="*/ 3 w 23"/>
              <a:gd name="T27" fmla="*/ 4 h 29"/>
              <a:gd name="T28" fmla="*/ 1 w 23"/>
              <a:gd name="T29" fmla="*/ 6 h 29"/>
              <a:gd name="T30" fmla="*/ 1 w 23"/>
              <a:gd name="T31" fmla="*/ 8 h 29"/>
              <a:gd name="T32" fmla="*/ 0 w 23"/>
              <a:gd name="T33" fmla="*/ 11 h 29"/>
              <a:gd name="T34" fmla="*/ 0 w 23"/>
              <a:gd name="T35" fmla="*/ 13 h 29"/>
              <a:gd name="T36" fmla="*/ 0 w 23"/>
              <a:gd name="T37" fmla="*/ 16 h 29"/>
              <a:gd name="T38" fmla="*/ 0 w 23"/>
              <a:gd name="T39" fmla="*/ 18 h 29"/>
              <a:gd name="T40" fmla="*/ 1 w 23"/>
              <a:gd name="T41" fmla="*/ 22 h 29"/>
              <a:gd name="T42" fmla="*/ 1 w 23"/>
              <a:gd name="T43" fmla="*/ 24 h 29"/>
              <a:gd name="T44" fmla="*/ 3 w 23"/>
              <a:gd name="T45" fmla="*/ 25 h 29"/>
              <a:gd name="T46" fmla="*/ 4 w 23"/>
              <a:gd name="T47" fmla="*/ 27 h 29"/>
              <a:gd name="T48" fmla="*/ 6 w 23"/>
              <a:gd name="T49" fmla="*/ 28 h 29"/>
              <a:gd name="T50" fmla="*/ 8 w 23"/>
              <a:gd name="T51" fmla="*/ 29 h 29"/>
              <a:gd name="T52" fmla="*/ 9 w 23"/>
              <a:gd name="T53" fmla="*/ 29 h 29"/>
              <a:gd name="T54" fmla="*/ 12 w 23"/>
              <a:gd name="T55" fmla="*/ 29 h 29"/>
              <a:gd name="T56" fmla="*/ 14 w 23"/>
              <a:gd name="T57" fmla="*/ 29 h 29"/>
              <a:gd name="T58" fmla="*/ 16 w 23"/>
              <a:gd name="T59" fmla="*/ 28 h 29"/>
              <a:gd name="T60" fmla="*/ 17 w 23"/>
              <a:gd name="T61" fmla="*/ 27 h 29"/>
              <a:gd name="T62" fmla="*/ 18 w 23"/>
              <a:gd name="T63" fmla="*/ 25 h 29"/>
              <a:gd name="T64" fmla="*/ 20 w 23"/>
              <a:gd name="T65" fmla="*/ 24 h 29"/>
              <a:gd name="T66" fmla="*/ 20 w 23"/>
              <a:gd name="T67" fmla="*/ 22 h 29"/>
              <a:gd name="T68" fmla="*/ 23 w 23"/>
              <a:gd name="T69" fmla="*/ 18 h 29"/>
              <a:gd name="T70" fmla="*/ 23 w 23"/>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0" y="8"/>
                </a:lnTo>
                <a:lnTo>
                  <a:pt x="20" y="7"/>
                </a:lnTo>
                <a:lnTo>
                  <a:pt x="20" y="6"/>
                </a:lnTo>
                <a:lnTo>
                  <a:pt x="19" y="5"/>
                </a:lnTo>
                <a:lnTo>
                  <a:pt x="18" y="4"/>
                </a:lnTo>
                <a:lnTo>
                  <a:pt x="18" y="3"/>
                </a:lnTo>
                <a:lnTo>
                  <a:pt x="17" y="2"/>
                </a:lnTo>
                <a:lnTo>
                  <a:pt x="16" y="1"/>
                </a:lnTo>
                <a:lnTo>
                  <a:pt x="15" y="0"/>
                </a:lnTo>
                <a:lnTo>
                  <a:pt x="14" y="0"/>
                </a:lnTo>
                <a:lnTo>
                  <a:pt x="13" y="0"/>
                </a:lnTo>
                <a:lnTo>
                  <a:pt x="12" y="0"/>
                </a:lnTo>
                <a:lnTo>
                  <a:pt x="11" y="0"/>
                </a:lnTo>
                <a:lnTo>
                  <a:pt x="9" y="0"/>
                </a:lnTo>
                <a:lnTo>
                  <a:pt x="8" y="0"/>
                </a:lnTo>
                <a:lnTo>
                  <a:pt x="7" y="0"/>
                </a:lnTo>
                <a:lnTo>
                  <a:pt x="6" y="1"/>
                </a:lnTo>
                <a:lnTo>
                  <a:pt x="5" y="1"/>
                </a:lnTo>
                <a:lnTo>
                  <a:pt x="4" y="2"/>
                </a:lnTo>
                <a:lnTo>
                  <a:pt x="3" y="3"/>
                </a:lnTo>
                <a:lnTo>
                  <a:pt x="3" y="4"/>
                </a:lnTo>
                <a:lnTo>
                  <a:pt x="2" y="5"/>
                </a:lnTo>
                <a:lnTo>
                  <a:pt x="1" y="6"/>
                </a:lnTo>
                <a:lnTo>
                  <a:pt x="1" y="7"/>
                </a:lnTo>
                <a:lnTo>
                  <a:pt x="1" y="8"/>
                </a:lnTo>
                <a:lnTo>
                  <a:pt x="0" y="10"/>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4" y="27"/>
                </a:lnTo>
                <a:lnTo>
                  <a:pt x="5" y="28"/>
                </a:lnTo>
                <a:lnTo>
                  <a:pt x="6" y="28"/>
                </a:lnTo>
                <a:lnTo>
                  <a:pt x="7" y="29"/>
                </a:lnTo>
                <a:lnTo>
                  <a:pt x="8" y="29"/>
                </a:lnTo>
                <a:lnTo>
                  <a:pt x="9" y="29"/>
                </a:lnTo>
                <a:lnTo>
                  <a:pt x="11" y="29"/>
                </a:lnTo>
                <a:lnTo>
                  <a:pt x="12" y="29"/>
                </a:lnTo>
                <a:lnTo>
                  <a:pt x="13" y="29"/>
                </a:lnTo>
                <a:lnTo>
                  <a:pt x="14" y="29"/>
                </a:lnTo>
                <a:lnTo>
                  <a:pt x="15" y="29"/>
                </a:lnTo>
                <a:lnTo>
                  <a:pt x="16" y="28"/>
                </a:lnTo>
                <a:lnTo>
                  <a:pt x="17" y="27"/>
                </a:lnTo>
                <a:lnTo>
                  <a:pt x="18" y="26"/>
                </a:lnTo>
                <a:lnTo>
                  <a:pt x="18" y="25"/>
                </a:lnTo>
                <a:lnTo>
                  <a:pt x="19" y="24"/>
                </a:lnTo>
                <a:lnTo>
                  <a:pt x="20" y="24"/>
                </a:lnTo>
                <a:lnTo>
                  <a:pt x="20" y="23"/>
                </a:lnTo>
                <a:lnTo>
                  <a:pt x="20"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838" name="Line 438"/>
          <p:cNvSpPr>
            <a:spLocks noChangeShapeType="1"/>
          </p:cNvSpPr>
          <p:nvPr/>
        </p:nvSpPr>
        <p:spPr bwMode="auto">
          <a:xfrm>
            <a:off x="2779713" y="3538538"/>
            <a:ext cx="1587" cy="79375"/>
          </a:xfrm>
          <a:prstGeom prst="line">
            <a:avLst/>
          </a:prstGeom>
          <a:noFill/>
          <a:ln w="6350">
            <a:solidFill>
              <a:srgbClr val="000040"/>
            </a:solidFill>
            <a:round/>
            <a:headEnd/>
            <a:tailEnd/>
          </a:ln>
        </p:spPr>
        <p:txBody>
          <a:bodyPr/>
          <a:lstStyle/>
          <a:p>
            <a:endParaRPr lang="en-US"/>
          </a:p>
        </p:txBody>
      </p:sp>
      <p:sp>
        <p:nvSpPr>
          <p:cNvPr id="25839" name="Line 439"/>
          <p:cNvSpPr>
            <a:spLocks noChangeShapeType="1"/>
          </p:cNvSpPr>
          <p:nvPr/>
        </p:nvSpPr>
        <p:spPr bwMode="auto">
          <a:xfrm>
            <a:off x="2749550" y="3576638"/>
            <a:ext cx="61913" cy="1587"/>
          </a:xfrm>
          <a:prstGeom prst="line">
            <a:avLst/>
          </a:prstGeom>
          <a:noFill/>
          <a:ln w="6350">
            <a:solidFill>
              <a:srgbClr val="000040"/>
            </a:solidFill>
            <a:round/>
            <a:headEnd/>
            <a:tailEnd/>
          </a:ln>
        </p:spPr>
        <p:txBody>
          <a:bodyPr/>
          <a:lstStyle/>
          <a:p>
            <a:endParaRPr lang="en-US"/>
          </a:p>
        </p:txBody>
      </p:sp>
      <p:sp>
        <p:nvSpPr>
          <p:cNvPr id="25840" name="Freeform 440"/>
          <p:cNvSpPr>
            <a:spLocks/>
          </p:cNvSpPr>
          <p:nvPr/>
        </p:nvSpPr>
        <p:spPr bwMode="auto">
          <a:xfrm>
            <a:off x="2944813" y="3878263"/>
            <a:ext cx="325437" cy="341312"/>
          </a:xfrm>
          <a:custGeom>
            <a:avLst/>
            <a:gdLst>
              <a:gd name="T0" fmla="*/ 56 w 615"/>
              <a:gd name="T1" fmla="*/ 196 h 643"/>
              <a:gd name="T2" fmla="*/ 0 w 615"/>
              <a:gd name="T3" fmla="*/ 196 h 643"/>
              <a:gd name="T4" fmla="*/ 308 w 615"/>
              <a:gd name="T5" fmla="*/ 0 h 643"/>
              <a:gd name="T6" fmla="*/ 615 w 615"/>
              <a:gd name="T7" fmla="*/ 196 h 643"/>
              <a:gd name="T8" fmla="*/ 587 w 615"/>
              <a:gd name="T9" fmla="*/ 196 h 643"/>
              <a:gd name="T10" fmla="*/ 559 w 615"/>
              <a:gd name="T11" fmla="*/ 196 h 643"/>
              <a:gd name="T12" fmla="*/ 559 w 615"/>
              <a:gd name="T13" fmla="*/ 615 h 643"/>
              <a:gd name="T14" fmla="*/ 56 w 615"/>
              <a:gd name="T15" fmla="*/ 615 h 643"/>
              <a:gd name="T16" fmla="*/ 56 w 615"/>
              <a:gd name="T17" fmla="*/ 196 h 643"/>
              <a:gd name="T18" fmla="*/ 559 w 615"/>
              <a:gd name="T19" fmla="*/ 196 h 643"/>
              <a:gd name="T20" fmla="*/ 587 w 615"/>
              <a:gd name="T21" fmla="*/ 196 h 643"/>
              <a:gd name="T22" fmla="*/ 587 w 615"/>
              <a:gd name="T23" fmla="*/ 643 h 643"/>
              <a:gd name="T24" fmla="*/ 56 w 615"/>
              <a:gd name="T25" fmla="*/ 643 h 643"/>
              <a:gd name="T26" fmla="*/ 56 w 615"/>
              <a:gd name="T27" fmla="*/ 615 h 643"/>
              <a:gd name="T28" fmla="*/ 56 w 615"/>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8"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841" name="Rectangle 441"/>
          <p:cNvSpPr>
            <a:spLocks noChangeArrowheads="1"/>
          </p:cNvSpPr>
          <p:nvPr/>
        </p:nvSpPr>
        <p:spPr bwMode="auto">
          <a:xfrm>
            <a:off x="2974975" y="3983038"/>
            <a:ext cx="268288" cy="220662"/>
          </a:xfrm>
          <a:prstGeom prst="rect">
            <a:avLst/>
          </a:prstGeom>
          <a:solidFill>
            <a:srgbClr val="FFFF00"/>
          </a:solidFill>
          <a:ln w="0">
            <a:solidFill>
              <a:srgbClr val="000000"/>
            </a:solidFill>
            <a:miter lim="800000"/>
            <a:headEnd/>
            <a:tailEnd/>
          </a:ln>
        </p:spPr>
        <p:txBody>
          <a:bodyPr/>
          <a:lstStyle/>
          <a:p>
            <a:endParaRPr lang="ru-RU"/>
          </a:p>
        </p:txBody>
      </p:sp>
      <p:sp>
        <p:nvSpPr>
          <p:cNvPr id="25842" name="Rectangle 442"/>
          <p:cNvSpPr>
            <a:spLocks noChangeArrowheads="1"/>
          </p:cNvSpPr>
          <p:nvPr/>
        </p:nvSpPr>
        <p:spPr bwMode="auto">
          <a:xfrm>
            <a:off x="3017838" y="4035425"/>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5843" name="Rectangle 443"/>
          <p:cNvSpPr>
            <a:spLocks noChangeArrowheads="1"/>
          </p:cNvSpPr>
          <p:nvPr/>
        </p:nvSpPr>
        <p:spPr bwMode="auto">
          <a:xfrm>
            <a:off x="3152775" y="4030663"/>
            <a:ext cx="65088" cy="80962"/>
          </a:xfrm>
          <a:prstGeom prst="rect">
            <a:avLst/>
          </a:prstGeom>
          <a:solidFill>
            <a:srgbClr val="80FFFF"/>
          </a:solidFill>
          <a:ln w="0">
            <a:solidFill>
              <a:srgbClr val="000040"/>
            </a:solidFill>
            <a:miter lim="800000"/>
            <a:headEnd/>
            <a:tailEnd/>
          </a:ln>
        </p:spPr>
        <p:txBody>
          <a:bodyPr/>
          <a:lstStyle/>
          <a:p>
            <a:endParaRPr lang="ru-RU"/>
          </a:p>
        </p:txBody>
      </p:sp>
      <p:sp>
        <p:nvSpPr>
          <p:cNvPr id="25844" name="Freeform 444"/>
          <p:cNvSpPr>
            <a:spLocks/>
          </p:cNvSpPr>
          <p:nvPr/>
        </p:nvSpPr>
        <p:spPr bwMode="auto">
          <a:xfrm>
            <a:off x="3086100" y="4111625"/>
            <a:ext cx="12700" cy="15875"/>
          </a:xfrm>
          <a:custGeom>
            <a:avLst/>
            <a:gdLst>
              <a:gd name="T0" fmla="*/ 23 w 23"/>
              <a:gd name="T1" fmla="*/ 14 h 30"/>
              <a:gd name="T2" fmla="*/ 23 w 23"/>
              <a:gd name="T3" fmla="*/ 11 h 30"/>
              <a:gd name="T4" fmla="*/ 21 w 23"/>
              <a:gd name="T5" fmla="*/ 9 h 30"/>
              <a:gd name="T6" fmla="*/ 21 w 23"/>
              <a:gd name="T7" fmla="*/ 7 h 30"/>
              <a:gd name="T8" fmla="*/ 19 w 23"/>
              <a:gd name="T9" fmla="*/ 5 h 30"/>
              <a:gd name="T10" fmla="*/ 18 w 23"/>
              <a:gd name="T11" fmla="*/ 3 h 30"/>
              <a:gd name="T12" fmla="*/ 17 w 23"/>
              <a:gd name="T13" fmla="*/ 2 h 30"/>
              <a:gd name="T14" fmla="*/ 14 w 23"/>
              <a:gd name="T15" fmla="*/ 0 h 30"/>
              <a:gd name="T16" fmla="*/ 12 w 23"/>
              <a:gd name="T17" fmla="*/ 0 h 30"/>
              <a:gd name="T18" fmla="*/ 10 w 23"/>
              <a:gd name="T19" fmla="*/ 0 h 30"/>
              <a:gd name="T20" fmla="*/ 9 w 23"/>
              <a:gd name="T21" fmla="*/ 0 h 30"/>
              <a:gd name="T22" fmla="*/ 7 w 23"/>
              <a:gd name="T23" fmla="*/ 2 h 30"/>
              <a:gd name="T24" fmla="*/ 5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5 h 30"/>
              <a:gd name="T44" fmla="*/ 3 w 23"/>
              <a:gd name="T45" fmla="*/ 26 h 30"/>
              <a:gd name="T46" fmla="*/ 5 w 23"/>
              <a:gd name="T47" fmla="*/ 28 h 30"/>
              <a:gd name="T48" fmla="*/ 7 w 23"/>
              <a:gd name="T49" fmla="*/ 29 h 30"/>
              <a:gd name="T50" fmla="*/ 9 w 23"/>
              <a:gd name="T51" fmla="*/ 30 h 30"/>
              <a:gd name="T52" fmla="*/ 10 w 23"/>
              <a:gd name="T53" fmla="*/ 30 h 30"/>
              <a:gd name="T54" fmla="*/ 12 w 23"/>
              <a:gd name="T55" fmla="*/ 30 h 30"/>
              <a:gd name="T56" fmla="*/ 14 w 23"/>
              <a:gd name="T57" fmla="*/ 30 h 30"/>
              <a:gd name="T58" fmla="*/ 17 w 23"/>
              <a:gd name="T59" fmla="*/ 29 h 30"/>
              <a:gd name="T60" fmla="*/ 18 w 23"/>
              <a:gd name="T61" fmla="*/ 28 h 30"/>
              <a:gd name="T62" fmla="*/ 19 w 23"/>
              <a:gd name="T63" fmla="*/ 26 h 30"/>
              <a:gd name="T64" fmla="*/ 21 w 23"/>
              <a:gd name="T65" fmla="*/ 25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20" y="6"/>
                </a:lnTo>
                <a:lnTo>
                  <a:pt x="19" y="5"/>
                </a:lnTo>
                <a:lnTo>
                  <a:pt x="19" y="4"/>
                </a:lnTo>
                <a:lnTo>
                  <a:pt x="18" y="3"/>
                </a:lnTo>
                <a:lnTo>
                  <a:pt x="17" y="2"/>
                </a:lnTo>
                <a:lnTo>
                  <a:pt x="16" y="0"/>
                </a:lnTo>
                <a:lnTo>
                  <a:pt x="14" y="0"/>
                </a:lnTo>
                <a:lnTo>
                  <a:pt x="13" y="0"/>
                </a:lnTo>
                <a:lnTo>
                  <a:pt x="12" y="0"/>
                </a:lnTo>
                <a:lnTo>
                  <a:pt x="11" y="0"/>
                </a:lnTo>
                <a:lnTo>
                  <a:pt x="10" y="0"/>
                </a:lnTo>
                <a:lnTo>
                  <a:pt x="9" y="0"/>
                </a:lnTo>
                <a:lnTo>
                  <a:pt x="8" y="0"/>
                </a:lnTo>
                <a:lnTo>
                  <a:pt x="7" y="2"/>
                </a:lnTo>
                <a:lnTo>
                  <a:pt x="6" y="2"/>
                </a:lnTo>
                <a:lnTo>
                  <a:pt x="5"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5"/>
                </a:lnTo>
                <a:lnTo>
                  <a:pt x="2" y="25"/>
                </a:lnTo>
                <a:lnTo>
                  <a:pt x="3" y="26"/>
                </a:lnTo>
                <a:lnTo>
                  <a:pt x="3" y="27"/>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7"/>
                </a:lnTo>
                <a:lnTo>
                  <a:pt x="19" y="26"/>
                </a:lnTo>
                <a:lnTo>
                  <a:pt x="20" y="25"/>
                </a:lnTo>
                <a:lnTo>
                  <a:pt x="21" y="25"/>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845" name="Line 445"/>
          <p:cNvSpPr>
            <a:spLocks noChangeShapeType="1"/>
          </p:cNvSpPr>
          <p:nvPr/>
        </p:nvSpPr>
        <p:spPr bwMode="auto">
          <a:xfrm>
            <a:off x="3184525" y="4032250"/>
            <a:ext cx="1588" cy="79375"/>
          </a:xfrm>
          <a:prstGeom prst="line">
            <a:avLst/>
          </a:prstGeom>
          <a:noFill/>
          <a:ln w="6350">
            <a:solidFill>
              <a:srgbClr val="000040"/>
            </a:solidFill>
            <a:round/>
            <a:headEnd/>
            <a:tailEnd/>
          </a:ln>
        </p:spPr>
        <p:txBody>
          <a:bodyPr/>
          <a:lstStyle/>
          <a:p>
            <a:endParaRPr lang="en-US"/>
          </a:p>
        </p:txBody>
      </p:sp>
      <p:sp>
        <p:nvSpPr>
          <p:cNvPr id="25846" name="Line 446"/>
          <p:cNvSpPr>
            <a:spLocks noChangeShapeType="1"/>
          </p:cNvSpPr>
          <p:nvPr/>
        </p:nvSpPr>
        <p:spPr bwMode="auto">
          <a:xfrm>
            <a:off x="3152775" y="4068763"/>
            <a:ext cx="63500" cy="1587"/>
          </a:xfrm>
          <a:prstGeom prst="line">
            <a:avLst/>
          </a:prstGeom>
          <a:noFill/>
          <a:ln w="6350">
            <a:solidFill>
              <a:srgbClr val="000040"/>
            </a:solidFill>
            <a:round/>
            <a:headEnd/>
            <a:tailEnd/>
          </a:ln>
        </p:spPr>
        <p:txBody>
          <a:bodyPr/>
          <a:lstStyle/>
          <a:p>
            <a:endParaRPr lang="en-US"/>
          </a:p>
        </p:txBody>
      </p:sp>
      <p:sp>
        <p:nvSpPr>
          <p:cNvPr id="25847" name="Freeform 447"/>
          <p:cNvSpPr>
            <a:spLocks/>
          </p:cNvSpPr>
          <p:nvPr/>
        </p:nvSpPr>
        <p:spPr bwMode="auto">
          <a:xfrm>
            <a:off x="2274888" y="3878263"/>
            <a:ext cx="325437" cy="341312"/>
          </a:xfrm>
          <a:custGeom>
            <a:avLst/>
            <a:gdLst>
              <a:gd name="T0" fmla="*/ 56 w 615"/>
              <a:gd name="T1" fmla="*/ 196 h 643"/>
              <a:gd name="T2" fmla="*/ 0 w 615"/>
              <a:gd name="T3" fmla="*/ 196 h 643"/>
              <a:gd name="T4" fmla="*/ 308 w 615"/>
              <a:gd name="T5" fmla="*/ 0 h 643"/>
              <a:gd name="T6" fmla="*/ 615 w 615"/>
              <a:gd name="T7" fmla="*/ 196 h 643"/>
              <a:gd name="T8" fmla="*/ 587 w 615"/>
              <a:gd name="T9" fmla="*/ 196 h 643"/>
              <a:gd name="T10" fmla="*/ 559 w 615"/>
              <a:gd name="T11" fmla="*/ 196 h 643"/>
              <a:gd name="T12" fmla="*/ 559 w 615"/>
              <a:gd name="T13" fmla="*/ 615 h 643"/>
              <a:gd name="T14" fmla="*/ 56 w 615"/>
              <a:gd name="T15" fmla="*/ 615 h 643"/>
              <a:gd name="T16" fmla="*/ 56 w 615"/>
              <a:gd name="T17" fmla="*/ 196 h 643"/>
              <a:gd name="T18" fmla="*/ 559 w 615"/>
              <a:gd name="T19" fmla="*/ 196 h 643"/>
              <a:gd name="T20" fmla="*/ 587 w 615"/>
              <a:gd name="T21" fmla="*/ 196 h 643"/>
              <a:gd name="T22" fmla="*/ 587 w 615"/>
              <a:gd name="T23" fmla="*/ 643 h 643"/>
              <a:gd name="T24" fmla="*/ 56 w 615"/>
              <a:gd name="T25" fmla="*/ 643 h 643"/>
              <a:gd name="T26" fmla="*/ 56 w 615"/>
              <a:gd name="T27" fmla="*/ 615 h 643"/>
              <a:gd name="T28" fmla="*/ 56 w 615"/>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8"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848" name="Rectangle 448"/>
          <p:cNvSpPr>
            <a:spLocks noChangeArrowheads="1"/>
          </p:cNvSpPr>
          <p:nvPr/>
        </p:nvSpPr>
        <p:spPr bwMode="auto">
          <a:xfrm>
            <a:off x="2305050" y="3983038"/>
            <a:ext cx="268288" cy="220662"/>
          </a:xfrm>
          <a:prstGeom prst="rect">
            <a:avLst/>
          </a:prstGeom>
          <a:solidFill>
            <a:srgbClr val="FFFF00"/>
          </a:solidFill>
          <a:ln w="0">
            <a:solidFill>
              <a:srgbClr val="000000"/>
            </a:solidFill>
            <a:miter lim="800000"/>
            <a:headEnd/>
            <a:tailEnd/>
          </a:ln>
        </p:spPr>
        <p:txBody>
          <a:bodyPr/>
          <a:lstStyle/>
          <a:p>
            <a:endParaRPr lang="ru-RU"/>
          </a:p>
        </p:txBody>
      </p:sp>
      <p:sp>
        <p:nvSpPr>
          <p:cNvPr id="25849" name="Rectangle 449"/>
          <p:cNvSpPr>
            <a:spLocks noChangeArrowheads="1"/>
          </p:cNvSpPr>
          <p:nvPr/>
        </p:nvSpPr>
        <p:spPr bwMode="auto">
          <a:xfrm>
            <a:off x="2347913" y="4035425"/>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5850" name="Rectangle 450"/>
          <p:cNvSpPr>
            <a:spLocks noChangeArrowheads="1"/>
          </p:cNvSpPr>
          <p:nvPr/>
        </p:nvSpPr>
        <p:spPr bwMode="auto">
          <a:xfrm>
            <a:off x="2482850" y="4030663"/>
            <a:ext cx="65088" cy="80962"/>
          </a:xfrm>
          <a:prstGeom prst="rect">
            <a:avLst/>
          </a:prstGeom>
          <a:solidFill>
            <a:srgbClr val="80FFFF"/>
          </a:solidFill>
          <a:ln w="0">
            <a:solidFill>
              <a:srgbClr val="000040"/>
            </a:solidFill>
            <a:miter lim="800000"/>
            <a:headEnd/>
            <a:tailEnd/>
          </a:ln>
        </p:spPr>
        <p:txBody>
          <a:bodyPr/>
          <a:lstStyle/>
          <a:p>
            <a:endParaRPr lang="ru-RU"/>
          </a:p>
        </p:txBody>
      </p:sp>
      <p:sp>
        <p:nvSpPr>
          <p:cNvPr id="25851" name="Freeform 451"/>
          <p:cNvSpPr>
            <a:spLocks/>
          </p:cNvSpPr>
          <p:nvPr/>
        </p:nvSpPr>
        <p:spPr bwMode="auto">
          <a:xfrm>
            <a:off x="2416175" y="4111625"/>
            <a:ext cx="12700" cy="15875"/>
          </a:xfrm>
          <a:custGeom>
            <a:avLst/>
            <a:gdLst>
              <a:gd name="T0" fmla="*/ 23 w 23"/>
              <a:gd name="T1" fmla="*/ 14 h 30"/>
              <a:gd name="T2" fmla="*/ 23 w 23"/>
              <a:gd name="T3" fmla="*/ 11 h 30"/>
              <a:gd name="T4" fmla="*/ 21 w 23"/>
              <a:gd name="T5" fmla="*/ 9 h 30"/>
              <a:gd name="T6" fmla="*/ 21 w 23"/>
              <a:gd name="T7" fmla="*/ 7 h 30"/>
              <a:gd name="T8" fmla="*/ 19 w 23"/>
              <a:gd name="T9" fmla="*/ 5 h 30"/>
              <a:gd name="T10" fmla="*/ 18 w 23"/>
              <a:gd name="T11" fmla="*/ 3 h 30"/>
              <a:gd name="T12" fmla="*/ 17 w 23"/>
              <a:gd name="T13" fmla="*/ 2 h 30"/>
              <a:gd name="T14" fmla="*/ 14 w 23"/>
              <a:gd name="T15" fmla="*/ 0 h 30"/>
              <a:gd name="T16" fmla="*/ 12 w 23"/>
              <a:gd name="T17" fmla="*/ 0 h 30"/>
              <a:gd name="T18" fmla="*/ 10 w 23"/>
              <a:gd name="T19" fmla="*/ 0 h 30"/>
              <a:gd name="T20" fmla="*/ 9 w 23"/>
              <a:gd name="T21" fmla="*/ 0 h 30"/>
              <a:gd name="T22" fmla="*/ 7 w 23"/>
              <a:gd name="T23" fmla="*/ 2 h 30"/>
              <a:gd name="T24" fmla="*/ 5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5 h 30"/>
              <a:gd name="T44" fmla="*/ 3 w 23"/>
              <a:gd name="T45" fmla="*/ 26 h 30"/>
              <a:gd name="T46" fmla="*/ 5 w 23"/>
              <a:gd name="T47" fmla="*/ 28 h 30"/>
              <a:gd name="T48" fmla="*/ 7 w 23"/>
              <a:gd name="T49" fmla="*/ 29 h 30"/>
              <a:gd name="T50" fmla="*/ 9 w 23"/>
              <a:gd name="T51" fmla="*/ 30 h 30"/>
              <a:gd name="T52" fmla="*/ 10 w 23"/>
              <a:gd name="T53" fmla="*/ 30 h 30"/>
              <a:gd name="T54" fmla="*/ 12 w 23"/>
              <a:gd name="T55" fmla="*/ 30 h 30"/>
              <a:gd name="T56" fmla="*/ 14 w 23"/>
              <a:gd name="T57" fmla="*/ 30 h 30"/>
              <a:gd name="T58" fmla="*/ 17 w 23"/>
              <a:gd name="T59" fmla="*/ 29 h 30"/>
              <a:gd name="T60" fmla="*/ 18 w 23"/>
              <a:gd name="T61" fmla="*/ 28 h 30"/>
              <a:gd name="T62" fmla="*/ 19 w 23"/>
              <a:gd name="T63" fmla="*/ 26 h 30"/>
              <a:gd name="T64" fmla="*/ 21 w 23"/>
              <a:gd name="T65" fmla="*/ 25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20" y="6"/>
                </a:lnTo>
                <a:lnTo>
                  <a:pt x="19" y="5"/>
                </a:lnTo>
                <a:lnTo>
                  <a:pt x="19" y="4"/>
                </a:lnTo>
                <a:lnTo>
                  <a:pt x="18" y="3"/>
                </a:lnTo>
                <a:lnTo>
                  <a:pt x="17" y="2"/>
                </a:lnTo>
                <a:lnTo>
                  <a:pt x="16" y="0"/>
                </a:lnTo>
                <a:lnTo>
                  <a:pt x="14" y="0"/>
                </a:lnTo>
                <a:lnTo>
                  <a:pt x="13" y="0"/>
                </a:lnTo>
                <a:lnTo>
                  <a:pt x="12" y="0"/>
                </a:lnTo>
                <a:lnTo>
                  <a:pt x="11" y="0"/>
                </a:lnTo>
                <a:lnTo>
                  <a:pt x="10" y="0"/>
                </a:lnTo>
                <a:lnTo>
                  <a:pt x="9" y="0"/>
                </a:lnTo>
                <a:lnTo>
                  <a:pt x="8" y="0"/>
                </a:lnTo>
                <a:lnTo>
                  <a:pt x="7" y="2"/>
                </a:lnTo>
                <a:lnTo>
                  <a:pt x="6" y="2"/>
                </a:lnTo>
                <a:lnTo>
                  <a:pt x="5"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5"/>
                </a:lnTo>
                <a:lnTo>
                  <a:pt x="2" y="25"/>
                </a:lnTo>
                <a:lnTo>
                  <a:pt x="3" y="26"/>
                </a:lnTo>
                <a:lnTo>
                  <a:pt x="3" y="27"/>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7"/>
                </a:lnTo>
                <a:lnTo>
                  <a:pt x="19" y="26"/>
                </a:lnTo>
                <a:lnTo>
                  <a:pt x="20" y="25"/>
                </a:lnTo>
                <a:lnTo>
                  <a:pt x="21" y="25"/>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852" name="Line 452"/>
          <p:cNvSpPr>
            <a:spLocks noChangeShapeType="1"/>
          </p:cNvSpPr>
          <p:nvPr/>
        </p:nvSpPr>
        <p:spPr bwMode="auto">
          <a:xfrm>
            <a:off x="2514600" y="4032250"/>
            <a:ext cx="1588" cy="79375"/>
          </a:xfrm>
          <a:prstGeom prst="line">
            <a:avLst/>
          </a:prstGeom>
          <a:noFill/>
          <a:ln w="6350">
            <a:solidFill>
              <a:srgbClr val="000040"/>
            </a:solidFill>
            <a:round/>
            <a:headEnd/>
            <a:tailEnd/>
          </a:ln>
        </p:spPr>
        <p:txBody>
          <a:bodyPr/>
          <a:lstStyle/>
          <a:p>
            <a:endParaRPr lang="en-US"/>
          </a:p>
        </p:txBody>
      </p:sp>
      <p:sp>
        <p:nvSpPr>
          <p:cNvPr id="25853" name="Line 453"/>
          <p:cNvSpPr>
            <a:spLocks noChangeShapeType="1"/>
          </p:cNvSpPr>
          <p:nvPr/>
        </p:nvSpPr>
        <p:spPr bwMode="auto">
          <a:xfrm>
            <a:off x="2482850" y="4068763"/>
            <a:ext cx="63500" cy="1587"/>
          </a:xfrm>
          <a:prstGeom prst="line">
            <a:avLst/>
          </a:prstGeom>
          <a:noFill/>
          <a:ln w="6350">
            <a:solidFill>
              <a:srgbClr val="000040"/>
            </a:solidFill>
            <a:round/>
            <a:headEnd/>
            <a:tailEnd/>
          </a:ln>
        </p:spPr>
        <p:txBody>
          <a:bodyPr/>
          <a:lstStyle/>
          <a:p>
            <a:endParaRPr lang="en-US"/>
          </a:p>
        </p:txBody>
      </p:sp>
      <p:sp>
        <p:nvSpPr>
          <p:cNvPr id="25854" name="Freeform 454"/>
          <p:cNvSpPr>
            <a:spLocks/>
          </p:cNvSpPr>
          <p:nvPr/>
        </p:nvSpPr>
        <p:spPr bwMode="auto">
          <a:xfrm>
            <a:off x="1554163" y="4094163"/>
            <a:ext cx="325437" cy="339725"/>
          </a:xfrm>
          <a:custGeom>
            <a:avLst/>
            <a:gdLst>
              <a:gd name="T0" fmla="*/ 56 w 614"/>
              <a:gd name="T1" fmla="*/ 196 h 643"/>
              <a:gd name="T2" fmla="*/ 0 w 614"/>
              <a:gd name="T3" fmla="*/ 196 h 643"/>
              <a:gd name="T4" fmla="*/ 307 w 614"/>
              <a:gd name="T5" fmla="*/ 0 h 643"/>
              <a:gd name="T6" fmla="*/ 614 w 614"/>
              <a:gd name="T7" fmla="*/ 196 h 643"/>
              <a:gd name="T8" fmla="*/ 587 w 614"/>
              <a:gd name="T9" fmla="*/ 196 h 643"/>
              <a:gd name="T10" fmla="*/ 558 w 614"/>
              <a:gd name="T11" fmla="*/ 196 h 643"/>
              <a:gd name="T12" fmla="*/ 558 w 614"/>
              <a:gd name="T13" fmla="*/ 615 h 643"/>
              <a:gd name="T14" fmla="*/ 56 w 614"/>
              <a:gd name="T15" fmla="*/ 615 h 643"/>
              <a:gd name="T16" fmla="*/ 56 w 614"/>
              <a:gd name="T17" fmla="*/ 196 h 643"/>
              <a:gd name="T18" fmla="*/ 558 w 614"/>
              <a:gd name="T19" fmla="*/ 196 h 643"/>
              <a:gd name="T20" fmla="*/ 587 w 614"/>
              <a:gd name="T21" fmla="*/ 196 h 643"/>
              <a:gd name="T22" fmla="*/ 587 w 614"/>
              <a:gd name="T23" fmla="*/ 643 h 643"/>
              <a:gd name="T24" fmla="*/ 56 w 614"/>
              <a:gd name="T25" fmla="*/ 643 h 643"/>
              <a:gd name="T26" fmla="*/ 56 w 614"/>
              <a:gd name="T27" fmla="*/ 615 h 643"/>
              <a:gd name="T28" fmla="*/ 56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855" name="Rectangle 455"/>
          <p:cNvSpPr>
            <a:spLocks noChangeArrowheads="1"/>
          </p:cNvSpPr>
          <p:nvPr/>
        </p:nvSpPr>
        <p:spPr bwMode="auto">
          <a:xfrm>
            <a:off x="1584325" y="4197350"/>
            <a:ext cx="269875" cy="220663"/>
          </a:xfrm>
          <a:prstGeom prst="rect">
            <a:avLst/>
          </a:prstGeom>
          <a:solidFill>
            <a:srgbClr val="FFFF00"/>
          </a:solidFill>
          <a:ln w="0">
            <a:solidFill>
              <a:srgbClr val="000000"/>
            </a:solidFill>
            <a:miter lim="800000"/>
            <a:headEnd/>
            <a:tailEnd/>
          </a:ln>
        </p:spPr>
        <p:txBody>
          <a:bodyPr/>
          <a:lstStyle/>
          <a:p>
            <a:endParaRPr lang="ru-RU"/>
          </a:p>
        </p:txBody>
      </p:sp>
      <p:sp>
        <p:nvSpPr>
          <p:cNvPr id="25856" name="Rectangle 456"/>
          <p:cNvSpPr>
            <a:spLocks noChangeArrowheads="1"/>
          </p:cNvSpPr>
          <p:nvPr/>
        </p:nvSpPr>
        <p:spPr bwMode="auto">
          <a:xfrm>
            <a:off x="1627188" y="4249738"/>
            <a:ext cx="95250" cy="168275"/>
          </a:xfrm>
          <a:prstGeom prst="rect">
            <a:avLst/>
          </a:prstGeom>
          <a:solidFill>
            <a:srgbClr val="800000"/>
          </a:solidFill>
          <a:ln w="0">
            <a:solidFill>
              <a:srgbClr val="000040"/>
            </a:solidFill>
            <a:miter lim="800000"/>
            <a:headEnd/>
            <a:tailEnd/>
          </a:ln>
        </p:spPr>
        <p:txBody>
          <a:bodyPr/>
          <a:lstStyle/>
          <a:p>
            <a:endParaRPr lang="ru-RU"/>
          </a:p>
        </p:txBody>
      </p:sp>
      <p:sp>
        <p:nvSpPr>
          <p:cNvPr id="25857" name="Rectangle 457"/>
          <p:cNvSpPr>
            <a:spLocks noChangeArrowheads="1"/>
          </p:cNvSpPr>
          <p:nvPr/>
        </p:nvSpPr>
        <p:spPr bwMode="auto">
          <a:xfrm>
            <a:off x="1763713" y="4246563"/>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858" name="Freeform 458"/>
          <p:cNvSpPr>
            <a:spLocks/>
          </p:cNvSpPr>
          <p:nvPr/>
        </p:nvSpPr>
        <p:spPr bwMode="auto">
          <a:xfrm>
            <a:off x="1697038" y="4327525"/>
            <a:ext cx="12700" cy="15875"/>
          </a:xfrm>
          <a:custGeom>
            <a:avLst/>
            <a:gdLst>
              <a:gd name="T0" fmla="*/ 23 w 23"/>
              <a:gd name="T1" fmla="*/ 14 h 30"/>
              <a:gd name="T2" fmla="*/ 23 w 23"/>
              <a:gd name="T3" fmla="*/ 11 h 30"/>
              <a:gd name="T4" fmla="*/ 21 w 23"/>
              <a:gd name="T5" fmla="*/ 9 h 30"/>
              <a:gd name="T6" fmla="*/ 21 w 23"/>
              <a:gd name="T7" fmla="*/ 7 h 30"/>
              <a:gd name="T8" fmla="*/ 18 w 23"/>
              <a:gd name="T9" fmla="*/ 5 h 30"/>
              <a:gd name="T10" fmla="*/ 17 w 23"/>
              <a:gd name="T11" fmla="*/ 3 h 30"/>
              <a:gd name="T12" fmla="*/ 16 w 23"/>
              <a:gd name="T13" fmla="*/ 2 h 30"/>
              <a:gd name="T14" fmla="*/ 14 w 23"/>
              <a:gd name="T15" fmla="*/ 0 h 30"/>
              <a:gd name="T16" fmla="*/ 12 w 23"/>
              <a:gd name="T17" fmla="*/ 0 h 30"/>
              <a:gd name="T18" fmla="*/ 10 w 23"/>
              <a:gd name="T19" fmla="*/ 0 h 30"/>
              <a:gd name="T20" fmla="*/ 9 w 23"/>
              <a:gd name="T21" fmla="*/ 0 h 30"/>
              <a:gd name="T22" fmla="*/ 6 w 23"/>
              <a:gd name="T23" fmla="*/ 2 h 30"/>
              <a:gd name="T24" fmla="*/ 4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5 h 30"/>
              <a:gd name="T44" fmla="*/ 3 w 23"/>
              <a:gd name="T45" fmla="*/ 26 h 30"/>
              <a:gd name="T46" fmla="*/ 4 w 23"/>
              <a:gd name="T47" fmla="*/ 28 h 30"/>
              <a:gd name="T48" fmla="*/ 6 w 23"/>
              <a:gd name="T49" fmla="*/ 29 h 30"/>
              <a:gd name="T50" fmla="*/ 9 w 23"/>
              <a:gd name="T51" fmla="*/ 30 h 30"/>
              <a:gd name="T52" fmla="*/ 10 w 23"/>
              <a:gd name="T53" fmla="*/ 30 h 30"/>
              <a:gd name="T54" fmla="*/ 12 w 23"/>
              <a:gd name="T55" fmla="*/ 30 h 30"/>
              <a:gd name="T56" fmla="*/ 14 w 23"/>
              <a:gd name="T57" fmla="*/ 30 h 30"/>
              <a:gd name="T58" fmla="*/ 16 w 23"/>
              <a:gd name="T59" fmla="*/ 29 h 30"/>
              <a:gd name="T60" fmla="*/ 17 w 23"/>
              <a:gd name="T61" fmla="*/ 28 h 30"/>
              <a:gd name="T62" fmla="*/ 18 w 23"/>
              <a:gd name="T63" fmla="*/ 26 h 30"/>
              <a:gd name="T64" fmla="*/ 21 w 23"/>
              <a:gd name="T65" fmla="*/ 25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20" y="6"/>
                </a:lnTo>
                <a:lnTo>
                  <a:pt x="18" y="5"/>
                </a:lnTo>
                <a:lnTo>
                  <a:pt x="18" y="4"/>
                </a:lnTo>
                <a:lnTo>
                  <a:pt x="17" y="3"/>
                </a:lnTo>
                <a:lnTo>
                  <a:pt x="16" y="2"/>
                </a:lnTo>
                <a:lnTo>
                  <a:pt x="15" y="0"/>
                </a:lnTo>
                <a:lnTo>
                  <a:pt x="14" y="0"/>
                </a:lnTo>
                <a:lnTo>
                  <a:pt x="13" y="0"/>
                </a:lnTo>
                <a:lnTo>
                  <a:pt x="12" y="0"/>
                </a:lnTo>
                <a:lnTo>
                  <a:pt x="11" y="0"/>
                </a:lnTo>
                <a:lnTo>
                  <a:pt x="10" y="0"/>
                </a:lnTo>
                <a:lnTo>
                  <a:pt x="9" y="0"/>
                </a:lnTo>
                <a:lnTo>
                  <a:pt x="7" y="0"/>
                </a:lnTo>
                <a:lnTo>
                  <a:pt x="6" y="2"/>
                </a:lnTo>
                <a:lnTo>
                  <a:pt x="5"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4" y="28"/>
                </a:lnTo>
                <a:lnTo>
                  <a:pt x="5" y="29"/>
                </a:lnTo>
                <a:lnTo>
                  <a:pt x="6" y="29"/>
                </a:lnTo>
                <a:lnTo>
                  <a:pt x="7" y="30"/>
                </a:lnTo>
                <a:lnTo>
                  <a:pt x="9" y="30"/>
                </a:lnTo>
                <a:lnTo>
                  <a:pt x="10" y="30"/>
                </a:lnTo>
                <a:lnTo>
                  <a:pt x="11" y="30"/>
                </a:lnTo>
                <a:lnTo>
                  <a:pt x="12" y="30"/>
                </a:lnTo>
                <a:lnTo>
                  <a:pt x="13" y="30"/>
                </a:lnTo>
                <a:lnTo>
                  <a:pt x="14" y="30"/>
                </a:lnTo>
                <a:lnTo>
                  <a:pt x="15" y="30"/>
                </a:lnTo>
                <a:lnTo>
                  <a:pt x="16" y="29"/>
                </a:lnTo>
                <a:lnTo>
                  <a:pt x="17" y="28"/>
                </a:lnTo>
                <a:lnTo>
                  <a:pt x="18" y="27"/>
                </a:lnTo>
                <a:lnTo>
                  <a:pt x="18" y="26"/>
                </a:lnTo>
                <a:lnTo>
                  <a:pt x="20" y="25"/>
                </a:lnTo>
                <a:lnTo>
                  <a:pt x="21" y="25"/>
                </a:lnTo>
                <a:lnTo>
                  <a:pt x="21" y="24"/>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859" name="Line 459"/>
          <p:cNvSpPr>
            <a:spLocks noChangeShapeType="1"/>
          </p:cNvSpPr>
          <p:nvPr/>
        </p:nvSpPr>
        <p:spPr bwMode="auto">
          <a:xfrm>
            <a:off x="1793875" y="4246563"/>
            <a:ext cx="1588" cy="79375"/>
          </a:xfrm>
          <a:prstGeom prst="line">
            <a:avLst/>
          </a:prstGeom>
          <a:noFill/>
          <a:ln w="6350">
            <a:solidFill>
              <a:srgbClr val="000040"/>
            </a:solidFill>
            <a:round/>
            <a:headEnd/>
            <a:tailEnd/>
          </a:ln>
        </p:spPr>
        <p:txBody>
          <a:bodyPr/>
          <a:lstStyle/>
          <a:p>
            <a:endParaRPr lang="en-US"/>
          </a:p>
        </p:txBody>
      </p:sp>
      <p:sp>
        <p:nvSpPr>
          <p:cNvPr id="25860" name="Line 460"/>
          <p:cNvSpPr>
            <a:spLocks noChangeShapeType="1"/>
          </p:cNvSpPr>
          <p:nvPr/>
        </p:nvSpPr>
        <p:spPr bwMode="auto">
          <a:xfrm>
            <a:off x="1763713" y="4284663"/>
            <a:ext cx="61912" cy="1587"/>
          </a:xfrm>
          <a:prstGeom prst="line">
            <a:avLst/>
          </a:prstGeom>
          <a:noFill/>
          <a:ln w="6350">
            <a:solidFill>
              <a:srgbClr val="000040"/>
            </a:solidFill>
            <a:round/>
            <a:headEnd/>
            <a:tailEnd/>
          </a:ln>
        </p:spPr>
        <p:txBody>
          <a:bodyPr/>
          <a:lstStyle/>
          <a:p>
            <a:endParaRPr lang="en-US"/>
          </a:p>
        </p:txBody>
      </p:sp>
      <p:sp>
        <p:nvSpPr>
          <p:cNvPr id="25861" name="Freeform 461"/>
          <p:cNvSpPr>
            <a:spLocks/>
          </p:cNvSpPr>
          <p:nvPr/>
        </p:nvSpPr>
        <p:spPr bwMode="auto">
          <a:xfrm>
            <a:off x="2160588" y="4371975"/>
            <a:ext cx="325437" cy="339725"/>
          </a:xfrm>
          <a:custGeom>
            <a:avLst/>
            <a:gdLst>
              <a:gd name="T0" fmla="*/ 56 w 615"/>
              <a:gd name="T1" fmla="*/ 195 h 643"/>
              <a:gd name="T2" fmla="*/ 0 w 615"/>
              <a:gd name="T3" fmla="*/ 195 h 643"/>
              <a:gd name="T4" fmla="*/ 308 w 615"/>
              <a:gd name="T5" fmla="*/ 0 h 643"/>
              <a:gd name="T6" fmla="*/ 615 w 615"/>
              <a:gd name="T7" fmla="*/ 195 h 643"/>
              <a:gd name="T8" fmla="*/ 587 w 615"/>
              <a:gd name="T9" fmla="*/ 195 h 643"/>
              <a:gd name="T10" fmla="*/ 559 w 615"/>
              <a:gd name="T11" fmla="*/ 195 h 643"/>
              <a:gd name="T12" fmla="*/ 559 w 615"/>
              <a:gd name="T13" fmla="*/ 615 h 643"/>
              <a:gd name="T14" fmla="*/ 56 w 615"/>
              <a:gd name="T15" fmla="*/ 615 h 643"/>
              <a:gd name="T16" fmla="*/ 56 w 615"/>
              <a:gd name="T17" fmla="*/ 195 h 643"/>
              <a:gd name="T18" fmla="*/ 559 w 615"/>
              <a:gd name="T19" fmla="*/ 195 h 643"/>
              <a:gd name="T20" fmla="*/ 587 w 615"/>
              <a:gd name="T21" fmla="*/ 195 h 643"/>
              <a:gd name="T22" fmla="*/ 587 w 615"/>
              <a:gd name="T23" fmla="*/ 643 h 643"/>
              <a:gd name="T24" fmla="*/ 56 w 615"/>
              <a:gd name="T25" fmla="*/ 643 h 643"/>
              <a:gd name="T26" fmla="*/ 56 w 615"/>
              <a:gd name="T27" fmla="*/ 615 h 643"/>
              <a:gd name="T28" fmla="*/ 56 w 615"/>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5"/>
                </a:lnTo>
                <a:lnTo>
                  <a:pt x="56" y="615"/>
                </a:lnTo>
                <a:lnTo>
                  <a:pt x="56" y="195"/>
                </a:lnTo>
                <a:lnTo>
                  <a:pt x="559"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862" name="Rectangle 462"/>
          <p:cNvSpPr>
            <a:spLocks noChangeArrowheads="1"/>
          </p:cNvSpPr>
          <p:nvPr/>
        </p:nvSpPr>
        <p:spPr bwMode="auto">
          <a:xfrm>
            <a:off x="2190750" y="4475163"/>
            <a:ext cx="269875" cy="220662"/>
          </a:xfrm>
          <a:prstGeom prst="rect">
            <a:avLst/>
          </a:prstGeom>
          <a:solidFill>
            <a:srgbClr val="FFFF00"/>
          </a:solidFill>
          <a:ln w="0">
            <a:solidFill>
              <a:srgbClr val="000000"/>
            </a:solidFill>
            <a:miter lim="800000"/>
            <a:headEnd/>
            <a:tailEnd/>
          </a:ln>
        </p:spPr>
        <p:txBody>
          <a:bodyPr/>
          <a:lstStyle/>
          <a:p>
            <a:endParaRPr lang="ru-RU"/>
          </a:p>
        </p:txBody>
      </p:sp>
      <p:sp>
        <p:nvSpPr>
          <p:cNvPr id="25863" name="Rectangle 463"/>
          <p:cNvSpPr>
            <a:spLocks noChangeArrowheads="1"/>
          </p:cNvSpPr>
          <p:nvPr/>
        </p:nvSpPr>
        <p:spPr bwMode="auto">
          <a:xfrm>
            <a:off x="2235200" y="4527550"/>
            <a:ext cx="93663" cy="168275"/>
          </a:xfrm>
          <a:prstGeom prst="rect">
            <a:avLst/>
          </a:prstGeom>
          <a:solidFill>
            <a:srgbClr val="800000"/>
          </a:solidFill>
          <a:ln w="0">
            <a:solidFill>
              <a:srgbClr val="000040"/>
            </a:solidFill>
            <a:miter lim="800000"/>
            <a:headEnd/>
            <a:tailEnd/>
          </a:ln>
        </p:spPr>
        <p:txBody>
          <a:bodyPr/>
          <a:lstStyle/>
          <a:p>
            <a:endParaRPr lang="ru-RU"/>
          </a:p>
        </p:txBody>
      </p:sp>
      <p:sp>
        <p:nvSpPr>
          <p:cNvPr id="25864" name="Rectangle 464"/>
          <p:cNvSpPr>
            <a:spLocks noChangeArrowheads="1"/>
          </p:cNvSpPr>
          <p:nvPr/>
        </p:nvSpPr>
        <p:spPr bwMode="auto">
          <a:xfrm>
            <a:off x="2370138" y="4524375"/>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865" name="Freeform 465"/>
          <p:cNvSpPr>
            <a:spLocks/>
          </p:cNvSpPr>
          <p:nvPr/>
        </p:nvSpPr>
        <p:spPr bwMode="auto">
          <a:xfrm>
            <a:off x="2303463" y="4605338"/>
            <a:ext cx="12700" cy="15875"/>
          </a:xfrm>
          <a:custGeom>
            <a:avLst/>
            <a:gdLst>
              <a:gd name="T0" fmla="*/ 23 w 23"/>
              <a:gd name="T1" fmla="*/ 13 h 30"/>
              <a:gd name="T2" fmla="*/ 23 w 23"/>
              <a:gd name="T3" fmla="*/ 11 h 30"/>
              <a:gd name="T4" fmla="*/ 21 w 23"/>
              <a:gd name="T5" fmla="*/ 9 h 30"/>
              <a:gd name="T6" fmla="*/ 21 w 23"/>
              <a:gd name="T7" fmla="*/ 7 h 30"/>
              <a:gd name="T8" fmla="*/ 19 w 23"/>
              <a:gd name="T9" fmla="*/ 5 h 30"/>
              <a:gd name="T10" fmla="*/ 18 w 23"/>
              <a:gd name="T11" fmla="*/ 2 h 30"/>
              <a:gd name="T12" fmla="*/ 17 w 23"/>
              <a:gd name="T13" fmla="*/ 1 h 30"/>
              <a:gd name="T14" fmla="*/ 14 w 23"/>
              <a:gd name="T15" fmla="*/ 0 h 30"/>
              <a:gd name="T16" fmla="*/ 12 w 23"/>
              <a:gd name="T17" fmla="*/ 0 h 30"/>
              <a:gd name="T18" fmla="*/ 10 w 23"/>
              <a:gd name="T19" fmla="*/ 0 h 30"/>
              <a:gd name="T20" fmla="*/ 9 w 23"/>
              <a:gd name="T21" fmla="*/ 0 h 30"/>
              <a:gd name="T22" fmla="*/ 7 w 23"/>
              <a:gd name="T23" fmla="*/ 1 h 30"/>
              <a:gd name="T24" fmla="*/ 5 w 23"/>
              <a:gd name="T25" fmla="*/ 2 h 30"/>
              <a:gd name="T26" fmla="*/ 4 w 23"/>
              <a:gd name="T27" fmla="*/ 5 h 30"/>
              <a:gd name="T28" fmla="*/ 1 w 23"/>
              <a:gd name="T29" fmla="*/ 7 h 30"/>
              <a:gd name="T30" fmla="*/ 1 w 23"/>
              <a:gd name="T31" fmla="*/ 9 h 30"/>
              <a:gd name="T32" fmla="*/ 0 w 23"/>
              <a:gd name="T33" fmla="*/ 11 h 30"/>
              <a:gd name="T34" fmla="*/ 0 w 23"/>
              <a:gd name="T35" fmla="*/ 13 h 30"/>
              <a:gd name="T36" fmla="*/ 0 w 23"/>
              <a:gd name="T37" fmla="*/ 17 h 30"/>
              <a:gd name="T38" fmla="*/ 0 w 23"/>
              <a:gd name="T39" fmla="*/ 19 h 30"/>
              <a:gd name="T40" fmla="*/ 1 w 23"/>
              <a:gd name="T41" fmla="*/ 22 h 30"/>
              <a:gd name="T42" fmla="*/ 1 w 23"/>
              <a:gd name="T43" fmla="*/ 24 h 30"/>
              <a:gd name="T44" fmla="*/ 4 w 23"/>
              <a:gd name="T45" fmla="*/ 25 h 30"/>
              <a:gd name="T46" fmla="*/ 5 w 23"/>
              <a:gd name="T47" fmla="*/ 28 h 30"/>
              <a:gd name="T48" fmla="*/ 7 w 23"/>
              <a:gd name="T49" fmla="*/ 29 h 30"/>
              <a:gd name="T50" fmla="*/ 9 w 23"/>
              <a:gd name="T51" fmla="*/ 30 h 30"/>
              <a:gd name="T52" fmla="*/ 10 w 23"/>
              <a:gd name="T53" fmla="*/ 30 h 30"/>
              <a:gd name="T54" fmla="*/ 12 w 23"/>
              <a:gd name="T55" fmla="*/ 30 h 30"/>
              <a:gd name="T56" fmla="*/ 14 w 23"/>
              <a:gd name="T57" fmla="*/ 30 h 30"/>
              <a:gd name="T58" fmla="*/ 17 w 23"/>
              <a:gd name="T59" fmla="*/ 29 h 30"/>
              <a:gd name="T60" fmla="*/ 18 w 23"/>
              <a:gd name="T61" fmla="*/ 28 h 30"/>
              <a:gd name="T62" fmla="*/ 19 w 23"/>
              <a:gd name="T63" fmla="*/ 25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5"/>
                </a:lnTo>
                <a:lnTo>
                  <a:pt x="19" y="3"/>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4" y="3"/>
                </a:lnTo>
                <a:lnTo>
                  <a:pt x="4" y="5"/>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4" y="25"/>
                </a:lnTo>
                <a:lnTo>
                  <a:pt x="4" y="26"/>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866" name="Line 466"/>
          <p:cNvSpPr>
            <a:spLocks noChangeShapeType="1"/>
          </p:cNvSpPr>
          <p:nvPr/>
        </p:nvSpPr>
        <p:spPr bwMode="auto">
          <a:xfrm>
            <a:off x="2401888" y="4524375"/>
            <a:ext cx="1587" cy="79375"/>
          </a:xfrm>
          <a:prstGeom prst="line">
            <a:avLst/>
          </a:prstGeom>
          <a:noFill/>
          <a:ln w="6350">
            <a:solidFill>
              <a:srgbClr val="000040"/>
            </a:solidFill>
            <a:round/>
            <a:headEnd/>
            <a:tailEnd/>
          </a:ln>
        </p:spPr>
        <p:txBody>
          <a:bodyPr/>
          <a:lstStyle/>
          <a:p>
            <a:endParaRPr lang="en-US"/>
          </a:p>
        </p:txBody>
      </p:sp>
      <p:sp>
        <p:nvSpPr>
          <p:cNvPr id="25867" name="Line 467"/>
          <p:cNvSpPr>
            <a:spLocks noChangeShapeType="1"/>
          </p:cNvSpPr>
          <p:nvPr/>
        </p:nvSpPr>
        <p:spPr bwMode="auto">
          <a:xfrm>
            <a:off x="2370138" y="4562475"/>
            <a:ext cx="61912" cy="1588"/>
          </a:xfrm>
          <a:prstGeom prst="line">
            <a:avLst/>
          </a:prstGeom>
          <a:noFill/>
          <a:ln w="6350">
            <a:solidFill>
              <a:srgbClr val="000040"/>
            </a:solidFill>
            <a:round/>
            <a:headEnd/>
            <a:tailEnd/>
          </a:ln>
        </p:spPr>
        <p:txBody>
          <a:bodyPr/>
          <a:lstStyle/>
          <a:p>
            <a:endParaRPr lang="en-US"/>
          </a:p>
        </p:txBody>
      </p:sp>
      <p:sp>
        <p:nvSpPr>
          <p:cNvPr id="25868" name="Freeform 468"/>
          <p:cNvSpPr>
            <a:spLocks/>
          </p:cNvSpPr>
          <p:nvPr/>
        </p:nvSpPr>
        <p:spPr bwMode="auto">
          <a:xfrm>
            <a:off x="2413000" y="4838700"/>
            <a:ext cx="325438" cy="341313"/>
          </a:xfrm>
          <a:custGeom>
            <a:avLst/>
            <a:gdLst>
              <a:gd name="T0" fmla="*/ 56 w 614"/>
              <a:gd name="T1" fmla="*/ 196 h 644"/>
              <a:gd name="T2" fmla="*/ 0 w 614"/>
              <a:gd name="T3" fmla="*/ 196 h 644"/>
              <a:gd name="T4" fmla="*/ 307 w 614"/>
              <a:gd name="T5" fmla="*/ 0 h 644"/>
              <a:gd name="T6" fmla="*/ 614 w 614"/>
              <a:gd name="T7" fmla="*/ 196 h 644"/>
              <a:gd name="T8" fmla="*/ 586 w 614"/>
              <a:gd name="T9" fmla="*/ 196 h 644"/>
              <a:gd name="T10" fmla="*/ 558 w 614"/>
              <a:gd name="T11" fmla="*/ 196 h 644"/>
              <a:gd name="T12" fmla="*/ 558 w 614"/>
              <a:gd name="T13" fmla="*/ 615 h 644"/>
              <a:gd name="T14" fmla="*/ 56 w 614"/>
              <a:gd name="T15" fmla="*/ 615 h 644"/>
              <a:gd name="T16" fmla="*/ 56 w 614"/>
              <a:gd name="T17" fmla="*/ 196 h 644"/>
              <a:gd name="T18" fmla="*/ 558 w 614"/>
              <a:gd name="T19" fmla="*/ 196 h 644"/>
              <a:gd name="T20" fmla="*/ 586 w 614"/>
              <a:gd name="T21" fmla="*/ 196 h 644"/>
              <a:gd name="T22" fmla="*/ 586 w 614"/>
              <a:gd name="T23" fmla="*/ 644 h 644"/>
              <a:gd name="T24" fmla="*/ 56 w 614"/>
              <a:gd name="T25" fmla="*/ 644 h 644"/>
              <a:gd name="T26" fmla="*/ 56 w 614"/>
              <a:gd name="T27" fmla="*/ 615 h 644"/>
              <a:gd name="T28" fmla="*/ 56 w 614"/>
              <a:gd name="T29" fmla="*/ 196 h 6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4"/>
              <a:gd name="T47" fmla="*/ 614 w 614"/>
              <a:gd name="T48" fmla="*/ 644 h 6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4">
                <a:moveTo>
                  <a:pt x="56" y="196"/>
                </a:moveTo>
                <a:lnTo>
                  <a:pt x="0" y="196"/>
                </a:lnTo>
                <a:lnTo>
                  <a:pt x="307" y="0"/>
                </a:lnTo>
                <a:lnTo>
                  <a:pt x="614" y="196"/>
                </a:lnTo>
                <a:lnTo>
                  <a:pt x="586" y="196"/>
                </a:lnTo>
                <a:lnTo>
                  <a:pt x="558" y="196"/>
                </a:lnTo>
                <a:lnTo>
                  <a:pt x="558" y="615"/>
                </a:lnTo>
                <a:lnTo>
                  <a:pt x="56" y="615"/>
                </a:lnTo>
                <a:lnTo>
                  <a:pt x="56" y="196"/>
                </a:lnTo>
                <a:lnTo>
                  <a:pt x="558" y="196"/>
                </a:lnTo>
                <a:lnTo>
                  <a:pt x="586" y="196"/>
                </a:lnTo>
                <a:lnTo>
                  <a:pt x="586" y="644"/>
                </a:lnTo>
                <a:lnTo>
                  <a:pt x="56" y="644"/>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869" name="Rectangle 469"/>
          <p:cNvSpPr>
            <a:spLocks noChangeArrowheads="1"/>
          </p:cNvSpPr>
          <p:nvPr/>
        </p:nvSpPr>
        <p:spPr bwMode="auto">
          <a:xfrm>
            <a:off x="2443163" y="4943475"/>
            <a:ext cx="269875" cy="220663"/>
          </a:xfrm>
          <a:prstGeom prst="rect">
            <a:avLst/>
          </a:prstGeom>
          <a:solidFill>
            <a:srgbClr val="FFFF00"/>
          </a:solidFill>
          <a:ln w="0">
            <a:solidFill>
              <a:srgbClr val="000000"/>
            </a:solidFill>
            <a:miter lim="800000"/>
            <a:headEnd/>
            <a:tailEnd/>
          </a:ln>
        </p:spPr>
        <p:txBody>
          <a:bodyPr/>
          <a:lstStyle/>
          <a:p>
            <a:endParaRPr lang="ru-RU"/>
          </a:p>
        </p:txBody>
      </p:sp>
      <p:sp>
        <p:nvSpPr>
          <p:cNvPr id="25870" name="Rectangle 470"/>
          <p:cNvSpPr>
            <a:spLocks noChangeArrowheads="1"/>
          </p:cNvSpPr>
          <p:nvPr/>
        </p:nvSpPr>
        <p:spPr bwMode="auto">
          <a:xfrm>
            <a:off x="2486025" y="4995863"/>
            <a:ext cx="95250" cy="166687"/>
          </a:xfrm>
          <a:prstGeom prst="rect">
            <a:avLst/>
          </a:prstGeom>
          <a:solidFill>
            <a:srgbClr val="800000"/>
          </a:solidFill>
          <a:ln w="0">
            <a:solidFill>
              <a:srgbClr val="000040"/>
            </a:solidFill>
            <a:miter lim="800000"/>
            <a:headEnd/>
            <a:tailEnd/>
          </a:ln>
        </p:spPr>
        <p:txBody>
          <a:bodyPr/>
          <a:lstStyle/>
          <a:p>
            <a:endParaRPr lang="ru-RU"/>
          </a:p>
        </p:txBody>
      </p:sp>
      <p:sp>
        <p:nvSpPr>
          <p:cNvPr id="25871" name="Rectangle 471"/>
          <p:cNvSpPr>
            <a:spLocks noChangeArrowheads="1"/>
          </p:cNvSpPr>
          <p:nvPr/>
        </p:nvSpPr>
        <p:spPr bwMode="auto">
          <a:xfrm>
            <a:off x="2620963" y="4991100"/>
            <a:ext cx="65087" cy="80963"/>
          </a:xfrm>
          <a:prstGeom prst="rect">
            <a:avLst/>
          </a:prstGeom>
          <a:solidFill>
            <a:srgbClr val="80FFFF"/>
          </a:solidFill>
          <a:ln w="0">
            <a:solidFill>
              <a:srgbClr val="000040"/>
            </a:solidFill>
            <a:miter lim="800000"/>
            <a:headEnd/>
            <a:tailEnd/>
          </a:ln>
        </p:spPr>
        <p:txBody>
          <a:bodyPr/>
          <a:lstStyle/>
          <a:p>
            <a:endParaRPr lang="ru-RU"/>
          </a:p>
        </p:txBody>
      </p:sp>
      <p:sp>
        <p:nvSpPr>
          <p:cNvPr id="25872" name="Freeform 472"/>
          <p:cNvSpPr>
            <a:spLocks/>
          </p:cNvSpPr>
          <p:nvPr/>
        </p:nvSpPr>
        <p:spPr bwMode="auto">
          <a:xfrm>
            <a:off x="2555875" y="5073650"/>
            <a:ext cx="11113" cy="14288"/>
          </a:xfrm>
          <a:custGeom>
            <a:avLst/>
            <a:gdLst>
              <a:gd name="T0" fmla="*/ 23 w 23"/>
              <a:gd name="T1" fmla="*/ 13 h 29"/>
              <a:gd name="T2" fmla="*/ 23 w 23"/>
              <a:gd name="T3" fmla="*/ 11 h 29"/>
              <a:gd name="T4" fmla="*/ 21 w 23"/>
              <a:gd name="T5" fmla="*/ 8 h 29"/>
              <a:gd name="T6" fmla="*/ 21 w 23"/>
              <a:gd name="T7" fmla="*/ 6 h 29"/>
              <a:gd name="T8" fmla="*/ 19 w 23"/>
              <a:gd name="T9" fmla="*/ 4 h 29"/>
              <a:gd name="T10" fmla="*/ 18 w 23"/>
              <a:gd name="T11" fmla="*/ 2 h 29"/>
              <a:gd name="T12" fmla="*/ 17 w 23"/>
              <a:gd name="T13" fmla="*/ 1 h 29"/>
              <a:gd name="T14" fmla="*/ 15 w 23"/>
              <a:gd name="T15" fmla="*/ 0 h 29"/>
              <a:gd name="T16" fmla="*/ 12 w 23"/>
              <a:gd name="T17" fmla="*/ 0 h 29"/>
              <a:gd name="T18" fmla="*/ 10 w 23"/>
              <a:gd name="T19" fmla="*/ 0 h 29"/>
              <a:gd name="T20" fmla="*/ 9 w 23"/>
              <a:gd name="T21" fmla="*/ 0 h 29"/>
              <a:gd name="T22" fmla="*/ 7 w 23"/>
              <a:gd name="T23" fmla="*/ 1 h 29"/>
              <a:gd name="T24" fmla="*/ 5 w 23"/>
              <a:gd name="T25" fmla="*/ 2 h 29"/>
              <a:gd name="T26" fmla="*/ 4 w 23"/>
              <a:gd name="T27" fmla="*/ 4 h 29"/>
              <a:gd name="T28" fmla="*/ 1 w 23"/>
              <a:gd name="T29" fmla="*/ 6 h 29"/>
              <a:gd name="T30" fmla="*/ 1 w 23"/>
              <a:gd name="T31" fmla="*/ 8 h 29"/>
              <a:gd name="T32" fmla="*/ 0 w 23"/>
              <a:gd name="T33" fmla="*/ 11 h 29"/>
              <a:gd name="T34" fmla="*/ 0 w 23"/>
              <a:gd name="T35" fmla="*/ 13 h 29"/>
              <a:gd name="T36" fmla="*/ 0 w 23"/>
              <a:gd name="T37" fmla="*/ 16 h 29"/>
              <a:gd name="T38" fmla="*/ 0 w 23"/>
              <a:gd name="T39" fmla="*/ 18 h 29"/>
              <a:gd name="T40" fmla="*/ 1 w 23"/>
              <a:gd name="T41" fmla="*/ 22 h 29"/>
              <a:gd name="T42" fmla="*/ 1 w 23"/>
              <a:gd name="T43" fmla="*/ 24 h 29"/>
              <a:gd name="T44" fmla="*/ 4 w 23"/>
              <a:gd name="T45" fmla="*/ 25 h 29"/>
              <a:gd name="T46" fmla="*/ 5 w 23"/>
              <a:gd name="T47" fmla="*/ 27 h 29"/>
              <a:gd name="T48" fmla="*/ 7 w 23"/>
              <a:gd name="T49" fmla="*/ 28 h 29"/>
              <a:gd name="T50" fmla="*/ 9 w 23"/>
              <a:gd name="T51" fmla="*/ 29 h 29"/>
              <a:gd name="T52" fmla="*/ 10 w 23"/>
              <a:gd name="T53" fmla="*/ 29 h 29"/>
              <a:gd name="T54" fmla="*/ 12 w 23"/>
              <a:gd name="T55" fmla="*/ 29 h 29"/>
              <a:gd name="T56" fmla="*/ 15 w 23"/>
              <a:gd name="T57" fmla="*/ 29 h 29"/>
              <a:gd name="T58" fmla="*/ 17 w 23"/>
              <a:gd name="T59" fmla="*/ 28 h 29"/>
              <a:gd name="T60" fmla="*/ 18 w 23"/>
              <a:gd name="T61" fmla="*/ 27 h 29"/>
              <a:gd name="T62" fmla="*/ 19 w 23"/>
              <a:gd name="T63" fmla="*/ 25 h 29"/>
              <a:gd name="T64" fmla="*/ 21 w 23"/>
              <a:gd name="T65" fmla="*/ 24 h 29"/>
              <a:gd name="T66" fmla="*/ 21 w 23"/>
              <a:gd name="T67" fmla="*/ 22 h 29"/>
              <a:gd name="T68" fmla="*/ 23 w 23"/>
              <a:gd name="T69" fmla="*/ 18 h 29"/>
              <a:gd name="T70" fmla="*/ 23 w 23"/>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9"/>
                </a:lnTo>
                <a:lnTo>
                  <a:pt x="21" y="8"/>
                </a:lnTo>
                <a:lnTo>
                  <a:pt x="21" y="7"/>
                </a:lnTo>
                <a:lnTo>
                  <a:pt x="21" y="6"/>
                </a:lnTo>
                <a:lnTo>
                  <a:pt x="20" y="5"/>
                </a:lnTo>
                <a:lnTo>
                  <a:pt x="19" y="4"/>
                </a:lnTo>
                <a:lnTo>
                  <a:pt x="19" y="3"/>
                </a:lnTo>
                <a:lnTo>
                  <a:pt x="18" y="2"/>
                </a:lnTo>
                <a:lnTo>
                  <a:pt x="17" y="1"/>
                </a:lnTo>
                <a:lnTo>
                  <a:pt x="16" y="0"/>
                </a:lnTo>
                <a:lnTo>
                  <a:pt x="15" y="0"/>
                </a:lnTo>
                <a:lnTo>
                  <a:pt x="14" y="0"/>
                </a:lnTo>
                <a:lnTo>
                  <a:pt x="12" y="0"/>
                </a:lnTo>
                <a:lnTo>
                  <a:pt x="11" y="0"/>
                </a:lnTo>
                <a:lnTo>
                  <a:pt x="10" y="0"/>
                </a:lnTo>
                <a:lnTo>
                  <a:pt x="9" y="0"/>
                </a:lnTo>
                <a:lnTo>
                  <a:pt x="8" y="0"/>
                </a:lnTo>
                <a:lnTo>
                  <a:pt x="7" y="1"/>
                </a:lnTo>
                <a:lnTo>
                  <a:pt x="6" y="1"/>
                </a:lnTo>
                <a:lnTo>
                  <a:pt x="5" y="2"/>
                </a:lnTo>
                <a:lnTo>
                  <a:pt x="4" y="3"/>
                </a:lnTo>
                <a:lnTo>
                  <a:pt x="4" y="4"/>
                </a:lnTo>
                <a:lnTo>
                  <a:pt x="3" y="5"/>
                </a:lnTo>
                <a:lnTo>
                  <a:pt x="1" y="6"/>
                </a:lnTo>
                <a:lnTo>
                  <a:pt x="1" y="7"/>
                </a:lnTo>
                <a:lnTo>
                  <a:pt x="1" y="8"/>
                </a:lnTo>
                <a:lnTo>
                  <a:pt x="0" y="9"/>
                </a:lnTo>
                <a:lnTo>
                  <a:pt x="0" y="11"/>
                </a:lnTo>
                <a:lnTo>
                  <a:pt x="0" y="12"/>
                </a:lnTo>
                <a:lnTo>
                  <a:pt x="0" y="13"/>
                </a:lnTo>
                <a:lnTo>
                  <a:pt x="0" y="14"/>
                </a:lnTo>
                <a:lnTo>
                  <a:pt x="0" y="16"/>
                </a:lnTo>
                <a:lnTo>
                  <a:pt x="0" y="17"/>
                </a:lnTo>
                <a:lnTo>
                  <a:pt x="0" y="18"/>
                </a:lnTo>
                <a:lnTo>
                  <a:pt x="0" y="19"/>
                </a:lnTo>
                <a:lnTo>
                  <a:pt x="1" y="22"/>
                </a:lnTo>
                <a:lnTo>
                  <a:pt x="1" y="23"/>
                </a:lnTo>
                <a:lnTo>
                  <a:pt x="1" y="24"/>
                </a:lnTo>
                <a:lnTo>
                  <a:pt x="3" y="24"/>
                </a:lnTo>
                <a:lnTo>
                  <a:pt x="4" y="25"/>
                </a:lnTo>
                <a:lnTo>
                  <a:pt x="4" y="26"/>
                </a:lnTo>
                <a:lnTo>
                  <a:pt x="5" y="27"/>
                </a:lnTo>
                <a:lnTo>
                  <a:pt x="6" y="28"/>
                </a:lnTo>
                <a:lnTo>
                  <a:pt x="7" y="28"/>
                </a:lnTo>
                <a:lnTo>
                  <a:pt x="8" y="29"/>
                </a:lnTo>
                <a:lnTo>
                  <a:pt x="9" y="29"/>
                </a:lnTo>
                <a:lnTo>
                  <a:pt x="10" y="29"/>
                </a:lnTo>
                <a:lnTo>
                  <a:pt x="11" y="29"/>
                </a:lnTo>
                <a:lnTo>
                  <a:pt x="12" y="29"/>
                </a:lnTo>
                <a:lnTo>
                  <a:pt x="14" y="29"/>
                </a:lnTo>
                <a:lnTo>
                  <a:pt x="15" y="29"/>
                </a:lnTo>
                <a:lnTo>
                  <a:pt x="16" y="29"/>
                </a:lnTo>
                <a:lnTo>
                  <a:pt x="17" y="28"/>
                </a:lnTo>
                <a:lnTo>
                  <a:pt x="18" y="27"/>
                </a:lnTo>
                <a:lnTo>
                  <a:pt x="19" y="26"/>
                </a:lnTo>
                <a:lnTo>
                  <a:pt x="19"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873" name="Line 473"/>
          <p:cNvSpPr>
            <a:spLocks noChangeShapeType="1"/>
          </p:cNvSpPr>
          <p:nvPr/>
        </p:nvSpPr>
        <p:spPr bwMode="auto">
          <a:xfrm>
            <a:off x="2652713" y="4992688"/>
            <a:ext cx="1587" cy="79375"/>
          </a:xfrm>
          <a:prstGeom prst="line">
            <a:avLst/>
          </a:prstGeom>
          <a:noFill/>
          <a:ln w="6350">
            <a:solidFill>
              <a:srgbClr val="000040"/>
            </a:solidFill>
            <a:round/>
            <a:headEnd/>
            <a:tailEnd/>
          </a:ln>
        </p:spPr>
        <p:txBody>
          <a:bodyPr/>
          <a:lstStyle/>
          <a:p>
            <a:endParaRPr lang="en-US"/>
          </a:p>
        </p:txBody>
      </p:sp>
      <p:sp>
        <p:nvSpPr>
          <p:cNvPr id="25874" name="Line 474"/>
          <p:cNvSpPr>
            <a:spLocks noChangeShapeType="1"/>
          </p:cNvSpPr>
          <p:nvPr/>
        </p:nvSpPr>
        <p:spPr bwMode="auto">
          <a:xfrm>
            <a:off x="2620963" y="5029200"/>
            <a:ext cx="63500" cy="1588"/>
          </a:xfrm>
          <a:prstGeom prst="line">
            <a:avLst/>
          </a:prstGeom>
          <a:noFill/>
          <a:ln w="6350">
            <a:solidFill>
              <a:srgbClr val="000040"/>
            </a:solidFill>
            <a:round/>
            <a:headEnd/>
            <a:tailEnd/>
          </a:ln>
        </p:spPr>
        <p:txBody>
          <a:bodyPr/>
          <a:lstStyle/>
          <a:p>
            <a:endParaRPr lang="en-US"/>
          </a:p>
        </p:txBody>
      </p:sp>
      <p:sp>
        <p:nvSpPr>
          <p:cNvPr id="25875" name="Freeform 475"/>
          <p:cNvSpPr>
            <a:spLocks/>
          </p:cNvSpPr>
          <p:nvPr/>
        </p:nvSpPr>
        <p:spPr bwMode="auto">
          <a:xfrm>
            <a:off x="1111250" y="5988050"/>
            <a:ext cx="325438" cy="341313"/>
          </a:xfrm>
          <a:custGeom>
            <a:avLst/>
            <a:gdLst>
              <a:gd name="T0" fmla="*/ 56 w 614"/>
              <a:gd name="T1" fmla="*/ 196 h 643"/>
              <a:gd name="T2" fmla="*/ 0 w 614"/>
              <a:gd name="T3" fmla="*/ 196 h 643"/>
              <a:gd name="T4" fmla="*/ 307 w 614"/>
              <a:gd name="T5" fmla="*/ 0 h 643"/>
              <a:gd name="T6" fmla="*/ 614 w 614"/>
              <a:gd name="T7" fmla="*/ 196 h 643"/>
              <a:gd name="T8" fmla="*/ 587 w 614"/>
              <a:gd name="T9" fmla="*/ 196 h 643"/>
              <a:gd name="T10" fmla="*/ 558 w 614"/>
              <a:gd name="T11" fmla="*/ 196 h 643"/>
              <a:gd name="T12" fmla="*/ 558 w 614"/>
              <a:gd name="T13" fmla="*/ 615 h 643"/>
              <a:gd name="T14" fmla="*/ 56 w 614"/>
              <a:gd name="T15" fmla="*/ 615 h 643"/>
              <a:gd name="T16" fmla="*/ 56 w 614"/>
              <a:gd name="T17" fmla="*/ 196 h 643"/>
              <a:gd name="T18" fmla="*/ 558 w 614"/>
              <a:gd name="T19" fmla="*/ 196 h 643"/>
              <a:gd name="T20" fmla="*/ 587 w 614"/>
              <a:gd name="T21" fmla="*/ 196 h 643"/>
              <a:gd name="T22" fmla="*/ 587 w 614"/>
              <a:gd name="T23" fmla="*/ 643 h 643"/>
              <a:gd name="T24" fmla="*/ 56 w 614"/>
              <a:gd name="T25" fmla="*/ 643 h 643"/>
              <a:gd name="T26" fmla="*/ 56 w 614"/>
              <a:gd name="T27" fmla="*/ 615 h 643"/>
              <a:gd name="T28" fmla="*/ 56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876" name="Rectangle 476"/>
          <p:cNvSpPr>
            <a:spLocks noChangeArrowheads="1"/>
          </p:cNvSpPr>
          <p:nvPr/>
        </p:nvSpPr>
        <p:spPr bwMode="auto">
          <a:xfrm>
            <a:off x="1141413" y="6092825"/>
            <a:ext cx="269875" cy="220663"/>
          </a:xfrm>
          <a:prstGeom prst="rect">
            <a:avLst/>
          </a:prstGeom>
          <a:solidFill>
            <a:srgbClr val="FFFF00"/>
          </a:solidFill>
          <a:ln w="0">
            <a:solidFill>
              <a:srgbClr val="000000"/>
            </a:solidFill>
            <a:miter lim="800000"/>
            <a:headEnd/>
            <a:tailEnd/>
          </a:ln>
        </p:spPr>
        <p:txBody>
          <a:bodyPr/>
          <a:lstStyle/>
          <a:p>
            <a:endParaRPr lang="ru-RU"/>
          </a:p>
        </p:txBody>
      </p:sp>
      <p:sp>
        <p:nvSpPr>
          <p:cNvPr id="25877" name="Rectangle 477"/>
          <p:cNvSpPr>
            <a:spLocks noChangeArrowheads="1"/>
          </p:cNvSpPr>
          <p:nvPr/>
        </p:nvSpPr>
        <p:spPr bwMode="auto">
          <a:xfrm>
            <a:off x="1184275" y="6145213"/>
            <a:ext cx="95250" cy="166687"/>
          </a:xfrm>
          <a:prstGeom prst="rect">
            <a:avLst/>
          </a:prstGeom>
          <a:solidFill>
            <a:srgbClr val="800000"/>
          </a:solidFill>
          <a:ln w="0">
            <a:solidFill>
              <a:srgbClr val="000040"/>
            </a:solidFill>
            <a:miter lim="800000"/>
            <a:headEnd/>
            <a:tailEnd/>
          </a:ln>
        </p:spPr>
        <p:txBody>
          <a:bodyPr/>
          <a:lstStyle/>
          <a:p>
            <a:endParaRPr lang="ru-RU"/>
          </a:p>
        </p:txBody>
      </p:sp>
      <p:sp>
        <p:nvSpPr>
          <p:cNvPr id="25878" name="Rectangle 478"/>
          <p:cNvSpPr>
            <a:spLocks noChangeArrowheads="1"/>
          </p:cNvSpPr>
          <p:nvPr/>
        </p:nvSpPr>
        <p:spPr bwMode="auto">
          <a:xfrm>
            <a:off x="1320800" y="6140450"/>
            <a:ext cx="63500" cy="80963"/>
          </a:xfrm>
          <a:prstGeom prst="rect">
            <a:avLst/>
          </a:prstGeom>
          <a:solidFill>
            <a:srgbClr val="80FFFF"/>
          </a:solidFill>
          <a:ln w="0">
            <a:solidFill>
              <a:srgbClr val="000040"/>
            </a:solidFill>
            <a:miter lim="800000"/>
            <a:headEnd/>
            <a:tailEnd/>
          </a:ln>
        </p:spPr>
        <p:txBody>
          <a:bodyPr/>
          <a:lstStyle/>
          <a:p>
            <a:endParaRPr lang="ru-RU"/>
          </a:p>
        </p:txBody>
      </p:sp>
      <p:sp>
        <p:nvSpPr>
          <p:cNvPr id="25879" name="Freeform 479"/>
          <p:cNvSpPr>
            <a:spLocks/>
          </p:cNvSpPr>
          <p:nvPr/>
        </p:nvSpPr>
        <p:spPr bwMode="auto">
          <a:xfrm>
            <a:off x="1254125" y="6221413"/>
            <a:ext cx="12700" cy="15875"/>
          </a:xfrm>
          <a:custGeom>
            <a:avLst/>
            <a:gdLst>
              <a:gd name="T0" fmla="*/ 23 w 23"/>
              <a:gd name="T1" fmla="*/ 14 h 30"/>
              <a:gd name="T2" fmla="*/ 23 w 23"/>
              <a:gd name="T3" fmla="*/ 11 h 30"/>
              <a:gd name="T4" fmla="*/ 21 w 23"/>
              <a:gd name="T5" fmla="*/ 9 h 30"/>
              <a:gd name="T6" fmla="*/ 21 w 23"/>
              <a:gd name="T7" fmla="*/ 7 h 30"/>
              <a:gd name="T8" fmla="*/ 18 w 23"/>
              <a:gd name="T9" fmla="*/ 5 h 30"/>
              <a:gd name="T10" fmla="*/ 17 w 23"/>
              <a:gd name="T11" fmla="*/ 3 h 30"/>
              <a:gd name="T12" fmla="*/ 16 w 23"/>
              <a:gd name="T13" fmla="*/ 2 h 30"/>
              <a:gd name="T14" fmla="*/ 14 w 23"/>
              <a:gd name="T15" fmla="*/ 0 h 30"/>
              <a:gd name="T16" fmla="*/ 12 w 23"/>
              <a:gd name="T17" fmla="*/ 0 h 30"/>
              <a:gd name="T18" fmla="*/ 10 w 23"/>
              <a:gd name="T19" fmla="*/ 0 h 30"/>
              <a:gd name="T20" fmla="*/ 8 w 23"/>
              <a:gd name="T21" fmla="*/ 0 h 30"/>
              <a:gd name="T22" fmla="*/ 6 w 23"/>
              <a:gd name="T23" fmla="*/ 2 h 30"/>
              <a:gd name="T24" fmla="*/ 4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5 h 30"/>
              <a:gd name="T44" fmla="*/ 3 w 23"/>
              <a:gd name="T45" fmla="*/ 26 h 30"/>
              <a:gd name="T46" fmla="*/ 4 w 23"/>
              <a:gd name="T47" fmla="*/ 28 h 30"/>
              <a:gd name="T48" fmla="*/ 6 w 23"/>
              <a:gd name="T49" fmla="*/ 29 h 30"/>
              <a:gd name="T50" fmla="*/ 8 w 23"/>
              <a:gd name="T51" fmla="*/ 30 h 30"/>
              <a:gd name="T52" fmla="*/ 10 w 23"/>
              <a:gd name="T53" fmla="*/ 30 h 30"/>
              <a:gd name="T54" fmla="*/ 12 w 23"/>
              <a:gd name="T55" fmla="*/ 30 h 30"/>
              <a:gd name="T56" fmla="*/ 14 w 23"/>
              <a:gd name="T57" fmla="*/ 30 h 30"/>
              <a:gd name="T58" fmla="*/ 16 w 23"/>
              <a:gd name="T59" fmla="*/ 29 h 30"/>
              <a:gd name="T60" fmla="*/ 17 w 23"/>
              <a:gd name="T61" fmla="*/ 28 h 30"/>
              <a:gd name="T62" fmla="*/ 18 w 23"/>
              <a:gd name="T63" fmla="*/ 26 h 30"/>
              <a:gd name="T64" fmla="*/ 21 w 23"/>
              <a:gd name="T65" fmla="*/ 25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19" y="6"/>
                </a:lnTo>
                <a:lnTo>
                  <a:pt x="18" y="5"/>
                </a:lnTo>
                <a:lnTo>
                  <a:pt x="18" y="4"/>
                </a:lnTo>
                <a:lnTo>
                  <a:pt x="17" y="3"/>
                </a:lnTo>
                <a:lnTo>
                  <a:pt x="16" y="2"/>
                </a:lnTo>
                <a:lnTo>
                  <a:pt x="15" y="0"/>
                </a:lnTo>
                <a:lnTo>
                  <a:pt x="14" y="0"/>
                </a:lnTo>
                <a:lnTo>
                  <a:pt x="13" y="0"/>
                </a:lnTo>
                <a:lnTo>
                  <a:pt x="12" y="0"/>
                </a:lnTo>
                <a:lnTo>
                  <a:pt x="11" y="0"/>
                </a:lnTo>
                <a:lnTo>
                  <a:pt x="10" y="0"/>
                </a:lnTo>
                <a:lnTo>
                  <a:pt x="8" y="0"/>
                </a:lnTo>
                <a:lnTo>
                  <a:pt x="7" y="0"/>
                </a:lnTo>
                <a:lnTo>
                  <a:pt x="6" y="2"/>
                </a:lnTo>
                <a:lnTo>
                  <a:pt x="5"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5"/>
                </a:lnTo>
                <a:lnTo>
                  <a:pt x="21" y="25"/>
                </a:lnTo>
                <a:lnTo>
                  <a:pt x="21" y="24"/>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880" name="Line 480"/>
          <p:cNvSpPr>
            <a:spLocks noChangeShapeType="1"/>
          </p:cNvSpPr>
          <p:nvPr/>
        </p:nvSpPr>
        <p:spPr bwMode="auto">
          <a:xfrm>
            <a:off x="1350963" y="6142038"/>
            <a:ext cx="1587" cy="79375"/>
          </a:xfrm>
          <a:prstGeom prst="line">
            <a:avLst/>
          </a:prstGeom>
          <a:noFill/>
          <a:ln w="6350">
            <a:solidFill>
              <a:srgbClr val="000040"/>
            </a:solidFill>
            <a:round/>
            <a:headEnd/>
            <a:tailEnd/>
          </a:ln>
        </p:spPr>
        <p:txBody>
          <a:bodyPr/>
          <a:lstStyle/>
          <a:p>
            <a:endParaRPr lang="en-US"/>
          </a:p>
        </p:txBody>
      </p:sp>
      <p:sp>
        <p:nvSpPr>
          <p:cNvPr id="25881" name="Line 481"/>
          <p:cNvSpPr>
            <a:spLocks noChangeShapeType="1"/>
          </p:cNvSpPr>
          <p:nvPr/>
        </p:nvSpPr>
        <p:spPr bwMode="auto">
          <a:xfrm>
            <a:off x="1320800" y="6178550"/>
            <a:ext cx="61913" cy="1588"/>
          </a:xfrm>
          <a:prstGeom prst="line">
            <a:avLst/>
          </a:prstGeom>
          <a:noFill/>
          <a:ln w="6350">
            <a:solidFill>
              <a:srgbClr val="000040"/>
            </a:solidFill>
            <a:round/>
            <a:headEnd/>
            <a:tailEnd/>
          </a:ln>
        </p:spPr>
        <p:txBody>
          <a:bodyPr/>
          <a:lstStyle/>
          <a:p>
            <a:endParaRPr lang="en-US"/>
          </a:p>
        </p:txBody>
      </p:sp>
      <p:sp>
        <p:nvSpPr>
          <p:cNvPr id="25882" name="Freeform 482"/>
          <p:cNvSpPr>
            <a:spLocks/>
          </p:cNvSpPr>
          <p:nvPr/>
        </p:nvSpPr>
        <p:spPr bwMode="auto">
          <a:xfrm>
            <a:off x="820738" y="4170363"/>
            <a:ext cx="325437" cy="339725"/>
          </a:xfrm>
          <a:custGeom>
            <a:avLst/>
            <a:gdLst>
              <a:gd name="T0" fmla="*/ 56 w 615"/>
              <a:gd name="T1" fmla="*/ 195 h 643"/>
              <a:gd name="T2" fmla="*/ 0 w 615"/>
              <a:gd name="T3" fmla="*/ 195 h 643"/>
              <a:gd name="T4" fmla="*/ 308 w 615"/>
              <a:gd name="T5" fmla="*/ 0 h 643"/>
              <a:gd name="T6" fmla="*/ 615 w 615"/>
              <a:gd name="T7" fmla="*/ 195 h 643"/>
              <a:gd name="T8" fmla="*/ 587 w 615"/>
              <a:gd name="T9" fmla="*/ 195 h 643"/>
              <a:gd name="T10" fmla="*/ 559 w 615"/>
              <a:gd name="T11" fmla="*/ 195 h 643"/>
              <a:gd name="T12" fmla="*/ 559 w 615"/>
              <a:gd name="T13" fmla="*/ 615 h 643"/>
              <a:gd name="T14" fmla="*/ 56 w 615"/>
              <a:gd name="T15" fmla="*/ 615 h 643"/>
              <a:gd name="T16" fmla="*/ 56 w 615"/>
              <a:gd name="T17" fmla="*/ 195 h 643"/>
              <a:gd name="T18" fmla="*/ 559 w 615"/>
              <a:gd name="T19" fmla="*/ 195 h 643"/>
              <a:gd name="T20" fmla="*/ 587 w 615"/>
              <a:gd name="T21" fmla="*/ 195 h 643"/>
              <a:gd name="T22" fmla="*/ 587 w 615"/>
              <a:gd name="T23" fmla="*/ 643 h 643"/>
              <a:gd name="T24" fmla="*/ 56 w 615"/>
              <a:gd name="T25" fmla="*/ 643 h 643"/>
              <a:gd name="T26" fmla="*/ 56 w 615"/>
              <a:gd name="T27" fmla="*/ 615 h 643"/>
              <a:gd name="T28" fmla="*/ 56 w 615"/>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5"/>
                </a:lnTo>
                <a:lnTo>
                  <a:pt x="56" y="615"/>
                </a:lnTo>
                <a:lnTo>
                  <a:pt x="56" y="195"/>
                </a:lnTo>
                <a:lnTo>
                  <a:pt x="559"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883" name="Rectangle 483"/>
          <p:cNvSpPr>
            <a:spLocks noChangeArrowheads="1"/>
          </p:cNvSpPr>
          <p:nvPr/>
        </p:nvSpPr>
        <p:spPr bwMode="auto">
          <a:xfrm>
            <a:off x="850900" y="4273550"/>
            <a:ext cx="269875" cy="220663"/>
          </a:xfrm>
          <a:prstGeom prst="rect">
            <a:avLst/>
          </a:prstGeom>
          <a:solidFill>
            <a:srgbClr val="FFFF00"/>
          </a:solidFill>
          <a:ln w="0">
            <a:solidFill>
              <a:srgbClr val="000000"/>
            </a:solidFill>
            <a:miter lim="800000"/>
            <a:headEnd/>
            <a:tailEnd/>
          </a:ln>
        </p:spPr>
        <p:txBody>
          <a:bodyPr/>
          <a:lstStyle/>
          <a:p>
            <a:endParaRPr lang="ru-RU"/>
          </a:p>
        </p:txBody>
      </p:sp>
      <p:sp>
        <p:nvSpPr>
          <p:cNvPr id="25884" name="Rectangle 484"/>
          <p:cNvSpPr>
            <a:spLocks noChangeArrowheads="1"/>
          </p:cNvSpPr>
          <p:nvPr/>
        </p:nvSpPr>
        <p:spPr bwMode="auto">
          <a:xfrm>
            <a:off x="895350" y="4325938"/>
            <a:ext cx="93663" cy="166687"/>
          </a:xfrm>
          <a:prstGeom prst="rect">
            <a:avLst/>
          </a:prstGeom>
          <a:solidFill>
            <a:srgbClr val="800000"/>
          </a:solidFill>
          <a:ln w="0">
            <a:solidFill>
              <a:srgbClr val="000040"/>
            </a:solidFill>
            <a:miter lim="800000"/>
            <a:headEnd/>
            <a:tailEnd/>
          </a:ln>
        </p:spPr>
        <p:txBody>
          <a:bodyPr/>
          <a:lstStyle/>
          <a:p>
            <a:endParaRPr lang="ru-RU"/>
          </a:p>
        </p:txBody>
      </p:sp>
      <p:sp>
        <p:nvSpPr>
          <p:cNvPr id="25885" name="Rectangle 485"/>
          <p:cNvSpPr>
            <a:spLocks noChangeArrowheads="1"/>
          </p:cNvSpPr>
          <p:nvPr/>
        </p:nvSpPr>
        <p:spPr bwMode="auto">
          <a:xfrm>
            <a:off x="1030288" y="4322763"/>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886" name="Freeform 486"/>
          <p:cNvSpPr>
            <a:spLocks/>
          </p:cNvSpPr>
          <p:nvPr/>
        </p:nvSpPr>
        <p:spPr bwMode="auto">
          <a:xfrm>
            <a:off x="963613" y="4403725"/>
            <a:ext cx="12700" cy="15875"/>
          </a:xfrm>
          <a:custGeom>
            <a:avLst/>
            <a:gdLst>
              <a:gd name="T0" fmla="*/ 23 w 23"/>
              <a:gd name="T1" fmla="*/ 13 h 30"/>
              <a:gd name="T2" fmla="*/ 23 w 23"/>
              <a:gd name="T3" fmla="*/ 11 h 30"/>
              <a:gd name="T4" fmla="*/ 21 w 23"/>
              <a:gd name="T5" fmla="*/ 9 h 30"/>
              <a:gd name="T6" fmla="*/ 21 w 23"/>
              <a:gd name="T7" fmla="*/ 7 h 30"/>
              <a:gd name="T8" fmla="*/ 19 w 23"/>
              <a:gd name="T9" fmla="*/ 5 h 30"/>
              <a:gd name="T10" fmla="*/ 18 w 23"/>
              <a:gd name="T11" fmla="*/ 2 h 30"/>
              <a:gd name="T12" fmla="*/ 17 w 23"/>
              <a:gd name="T13" fmla="*/ 1 h 30"/>
              <a:gd name="T14" fmla="*/ 14 w 23"/>
              <a:gd name="T15" fmla="*/ 0 h 30"/>
              <a:gd name="T16" fmla="*/ 12 w 23"/>
              <a:gd name="T17" fmla="*/ 0 h 30"/>
              <a:gd name="T18" fmla="*/ 10 w 23"/>
              <a:gd name="T19" fmla="*/ 0 h 30"/>
              <a:gd name="T20" fmla="*/ 9 w 23"/>
              <a:gd name="T21" fmla="*/ 0 h 30"/>
              <a:gd name="T22" fmla="*/ 7 w 23"/>
              <a:gd name="T23" fmla="*/ 1 h 30"/>
              <a:gd name="T24" fmla="*/ 5 w 23"/>
              <a:gd name="T25" fmla="*/ 2 h 30"/>
              <a:gd name="T26" fmla="*/ 3 w 23"/>
              <a:gd name="T27" fmla="*/ 5 h 30"/>
              <a:gd name="T28" fmla="*/ 1 w 23"/>
              <a:gd name="T29" fmla="*/ 7 h 30"/>
              <a:gd name="T30" fmla="*/ 1 w 23"/>
              <a:gd name="T31" fmla="*/ 9 h 30"/>
              <a:gd name="T32" fmla="*/ 0 w 23"/>
              <a:gd name="T33" fmla="*/ 11 h 30"/>
              <a:gd name="T34" fmla="*/ 0 w 23"/>
              <a:gd name="T35" fmla="*/ 13 h 30"/>
              <a:gd name="T36" fmla="*/ 0 w 23"/>
              <a:gd name="T37" fmla="*/ 17 h 30"/>
              <a:gd name="T38" fmla="*/ 0 w 23"/>
              <a:gd name="T39" fmla="*/ 19 h 30"/>
              <a:gd name="T40" fmla="*/ 1 w 23"/>
              <a:gd name="T41" fmla="*/ 22 h 30"/>
              <a:gd name="T42" fmla="*/ 1 w 23"/>
              <a:gd name="T43" fmla="*/ 24 h 30"/>
              <a:gd name="T44" fmla="*/ 3 w 23"/>
              <a:gd name="T45" fmla="*/ 25 h 30"/>
              <a:gd name="T46" fmla="*/ 5 w 23"/>
              <a:gd name="T47" fmla="*/ 28 h 30"/>
              <a:gd name="T48" fmla="*/ 7 w 23"/>
              <a:gd name="T49" fmla="*/ 29 h 30"/>
              <a:gd name="T50" fmla="*/ 9 w 23"/>
              <a:gd name="T51" fmla="*/ 30 h 30"/>
              <a:gd name="T52" fmla="*/ 10 w 23"/>
              <a:gd name="T53" fmla="*/ 30 h 30"/>
              <a:gd name="T54" fmla="*/ 12 w 23"/>
              <a:gd name="T55" fmla="*/ 30 h 30"/>
              <a:gd name="T56" fmla="*/ 14 w 23"/>
              <a:gd name="T57" fmla="*/ 30 h 30"/>
              <a:gd name="T58" fmla="*/ 17 w 23"/>
              <a:gd name="T59" fmla="*/ 29 h 30"/>
              <a:gd name="T60" fmla="*/ 18 w 23"/>
              <a:gd name="T61" fmla="*/ 28 h 30"/>
              <a:gd name="T62" fmla="*/ 19 w 23"/>
              <a:gd name="T63" fmla="*/ 25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3"/>
                </a:lnTo>
                <a:lnTo>
                  <a:pt x="23" y="12"/>
                </a:lnTo>
                <a:lnTo>
                  <a:pt x="23" y="11"/>
                </a:lnTo>
                <a:lnTo>
                  <a:pt x="22" y="10"/>
                </a:lnTo>
                <a:lnTo>
                  <a:pt x="21" y="9"/>
                </a:lnTo>
                <a:lnTo>
                  <a:pt x="21" y="8"/>
                </a:lnTo>
                <a:lnTo>
                  <a:pt x="21" y="7"/>
                </a:lnTo>
                <a:lnTo>
                  <a:pt x="20" y="6"/>
                </a:lnTo>
                <a:lnTo>
                  <a:pt x="19" y="5"/>
                </a:lnTo>
                <a:lnTo>
                  <a:pt x="19" y="4"/>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3" y="4"/>
                </a:lnTo>
                <a:lnTo>
                  <a:pt x="3" y="5"/>
                </a:lnTo>
                <a:lnTo>
                  <a:pt x="2" y="6"/>
                </a:lnTo>
                <a:lnTo>
                  <a:pt x="1" y="7"/>
                </a:lnTo>
                <a:lnTo>
                  <a:pt x="1" y="8"/>
                </a:lnTo>
                <a:lnTo>
                  <a:pt x="1" y="9"/>
                </a:lnTo>
                <a:lnTo>
                  <a:pt x="0" y="10"/>
                </a:lnTo>
                <a:lnTo>
                  <a:pt x="0" y="11"/>
                </a:lnTo>
                <a:lnTo>
                  <a:pt x="0" y="12"/>
                </a:lnTo>
                <a:lnTo>
                  <a:pt x="0" y="13"/>
                </a:lnTo>
                <a:lnTo>
                  <a:pt x="0" y="15"/>
                </a:lnTo>
                <a:lnTo>
                  <a:pt x="0" y="17"/>
                </a:lnTo>
                <a:lnTo>
                  <a:pt x="0" y="18"/>
                </a:lnTo>
                <a:lnTo>
                  <a:pt x="0" y="19"/>
                </a:lnTo>
                <a:lnTo>
                  <a:pt x="0" y="20"/>
                </a:lnTo>
                <a:lnTo>
                  <a:pt x="1" y="22"/>
                </a:lnTo>
                <a:lnTo>
                  <a:pt x="1" y="23"/>
                </a:lnTo>
                <a:lnTo>
                  <a:pt x="1" y="24"/>
                </a:lnTo>
                <a:lnTo>
                  <a:pt x="2" y="24"/>
                </a:lnTo>
                <a:lnTo>
                  <a:pt x="3" y="25"/>
                </a:lnTo>
                <a:lnTo>
                  <a:pt x="3" y="27"/>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7"/>
                </a:lnTo>
                <a:lnTo>
                  <a:pt x="19" y="25"/>
                </a:lnTo>
                <a:lnTo>
                  <a:pt x="20"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887" name="Line 487"/>
          <p:cNvSpPr>
            <a:spLocks noChangeShapeType="1"/>
          </p:cNvSpPr>
          <p:nvPr/>
        </p:nvSpPr>
        <p:spPr bwMode="auto">
          <a:xfrm>
            <a:off x="1060450" y="4322763"/>
            <a:ext cx="1588" cy="79375"/>
          </a:xfrm>
          <a:prstGeom prst="line">
            <a:avLst/>
          </a:prstGeom>
          <a:noFill/>
          <a:ln w="6350">
            <a:solidFill>
              <a:srgbClr val="000040"/>
            </a:solidFill>
            <a:round/>
            <a:headEnd/>
            <a:tailEnd/>
          </a:ln>
        </p:spPr>
        <p:txBody>
          <a:bodyPr/>
          <a:lstStyle/>
          <a:p>
            <a:endParaRPr lang="en-US"/>
          </a:p>
        </p:txBody>
      </p:sp>
      <p:sp>
        <p:nvSpPr>
          <p:cNvPr id="25888" name="Line 488"/>
          <p:cNvSpPr>
            <a:spLocks noChangeShapeType="1"/>
          </p:cNvSpPr>
          <p:nvPr/>
        </p:nvSpPr>
        <p:spPr bwMode="auto">
          <a:xfrm>
            <a:off x="1030288" y="4360863"/>
            <a:ext cx="61912" cy="1587"/>
          </a:xfrm>
          <a:prstGeom prst="line">
            <a:avLst/>
          </a:prstGeom>
          <a:noFill/>
          <a:ln w="6350">
            <a:solidFill>
              <a:srgbClr val="000040"/>
            </a:solidFill>
            <a:round/>
            <a:headEnd/>
            <a:tailEnd/>
          </a:ln>
        </p:spPr>
        <p:txBody>
          <a:bodyPr/>
          <a:lstStyle/>
          <a:p>
            <a:endParaRPr lang="en-US"/>
          </a:p>
        </p:txBody>
      </p:sp>
      <p:grpSp>
        <p:nvGrpSpPr>
          <p:cNvPr id="3" name="Group 489"/>
          <p:cNvGrpSpPr>
            <a:grpSpLocks/>
          </p:cNvGrpSpPr>
          <p:nvPr/>
        </p:nvGrpSpPr>
        <p:grpSpPr bwMode="auto">
          <a:xfrm>
            <a:off x="417513" y="2728913"/>
            <a:ext cx="325437" cy="339725"/>
            <a:chOff x="263" y="1719"/>
            <a:chExt cx="205" cy="214"/>
          </a:xfrm>
        </p:grpSpPr>
        <p:sp>
          <p:nvSpPr>
            <p:cNvPr id="26193" name="Freeform 490"/>
            <p:cNvSpPr>
              <a:spLocks/>
            </p:cNvSpPr>
            <p:nvPr/>
          </p:nvSpPr>
          <p:spPr bwMode="auto">
            <a:xfrm>
              <a:off x="263" y="1719"/>
              <a:ext cx="205" cy="214"/>
            </a:xfrm>
            <a:custGeom>
              <a:avLst/>
              <a:gdLst>
                <a:gd name="T0" fmla="*/ 56 w 614"/>
                <a:gd name="T1" fmla="*/ 196 h 643"/>
                <a:gd name="T2" fmla="*/ 0 w 614"/>
                <a:gd name="T3" fmla="*/ 196 h 643"/>
                <a:gd name="T4" fmla="*/ 307 w 614"/>
                <a:gd name="T5" fmla="*/ 0 h 643"/>
                <a:gd name="T6" fmla="*/ 614 w 614"/>
                <a:gd name="T7" fmla="*/ 196 h 643"/>
                <a:gd name="T8" fmla="*/ 587 w 614"/>
                <a:gd name="T9" fmla="*/ 196 h 643"/>
                <a:gd name="T10" fmla="*/ 558 w 614"/>
                <a:gd name="T11" fmla="*/ 196 h 643"/>
                <a:gd name="T12" fmla="*/ 558 w 614"/>
                <a:gd name="T13" fmla="*/ 615 h 643"/>
                <a:gd name="T14" fmla="*/ 56 w 614"/>
                <a:gd name="T15" fmla="*/ 615 h 643"/>
                <a:gd name="T16" fmla="*/ 56 w 614"/>
                <a:gd name="T17" fmla="*/ 196 h 643"/>
                <a:gd name="T18" fmla="*/ 558 w 614"/>
                <a:gd name="T19" fmla="*/ 196 h 643"/>
                <a:gd name="T20" fmla="*/ 587 w 614"/>
                <a:gd name="T21" fmla="*/ 196 h 643"/>
                <a:gd name="T22" fmla="*/ 587 w 614"/>
                <a:gd name="T23" fmla="*/ 643 h 643"/>
                <a:gd name="T24" fmla="*/ 56 w 614"/>
                <a:gd name="T25" fmla="*/ 643 h 643"/>
                <a:gd name="T26" fmla="*/ 56 w 614"/>
                <a:gd name="T27" fmla="*/ 615 h 643"/>
                <a:gd name="T28" fmla="*/ 56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194" name="Rectangle 491"/>
            <p:cNvSpPr>
              <a:spLocks noChangeArrowheads="1"/>
            </p:cNvSpPr>
            <p:nvPr/>
          </p:nvSpPr>
          <p:spPr bwMode="auto">
            <a:xfrm>
              <a:off x="282" y="1784"/>
              <a:ext cx="170" cy="139"/>
            </a:xfrm>
            <a:prstGeom prst="rect">
              <a:avLst/>
            </a:prstGeom>
            <a:solidFill>
              <a:srgbClr val="FFFF00"/>
            </a:solidFill>
            <a:ln w="0">
              <a:solidFill>
                <a:srgbClr val="000000"/>
              </a:solidFill>
              <a:miter lim="800000"/>
              <a:headEnd/>
              <a:tailEnd/>
            </a:ln>
          </p:spPr>
          <p:txBody>
            <a:bodyPr/>
            <a:lstStyle/>
            <a:p>
              <a:endParaRPr lang="ru-RU"/>
            </a:p>
          </p:txBody>
        </p:sp>
        <p:sp>
          <p:nvSpPr>
            <p:cNvPr id="26195" name="Rectangle 492"/>
            <p:cNvSpPr>
              <a:spLocks noChangeArrowheads="1"/>
            </p:cNvSpPr>
            <p:nvPr/>
          </p:nvSpPr>
          <p:spPr bwMode="auto">
            <a:xfrm>
              <a:off x="309" y="1817"/>
              <a:ext cx="60" cy="105"/>
            </a:xfrm>
            <a:prstGeom prst="rect">
              <a:avLst/>
            </a:prstGeom>
            <a:solidFill>
              <a:srgbClr val="800000"/>
            </a:solidFill>
            <a:ln w="0">
              <a:solidFill>
                <a:srgbClr val="000040"/>
              </a:solidFill>
              <a:miter lim="800000"/>
              <a:headEnd/>
              <a:tailEnd/>
            </a:ln>
          </p:spPr>
          <p:txBody>
            <a:bodyPr/>
            <a:lstStyle/>
            <a:p>
              <a:endParaRPr lang="ru-RU"/>
            </a:p>
          </p:txBody>
        </p:sp>
        <p:sp>
          <p:nvSpPr>
            <p:cNvPr id="26196" name="Rectangle 493"/>
            <p:cNvSpPr>
              <a:spLocks noChangeArrowheads="1"/>
            </p:cNvSpPr>
            <p:nvPr/>
          </p:nvSpPr>
          <p:spPr bwMode="auto">
            <a:xfrm>
              <a:off x="395" y="1815"/>
              <a:ext cx="40" cy="50"/>
            </a:xfrm>
            <a:prstGeom prst="rect">
              <a:avLst/>
            </a:prstGeom>
            <a:solidFill>
              <a:srgbClr val="80FFFF"/>
            </a:solidFill>
            <a:ln w="0">
              <a:solidFill>
                <a:srgbClr val="000040"/>
              </a:solidFill>
              <a:miter lim="800000"/>
              <a:headEnd/>
              <a:tailEnd/>
            </a:ln>
          </p:spPr>
          <p:txBody>
            <a:bodyPr/>
            <a:lstStyle/>
            <a:p>
              <a:endParaRPr lang="ru-RU"/>
            </a:p>
          </p:txBody>
        </p:sp>
        <p:sp>
          <p:nvSpPr>
            <p:cNvPr id="26197" name="Freeform 494"/>
            <p:cNvSpPr>
              <a:spLocks/>
            </p:cNvSpPr>
            <p:nvPr/>
          </p:nvSpPr>
          <p:spPr bwMode="auto">
            <a:xfrm>
              <a:off x="353" y="1866"/>
              <a:ext cx="8" cy="10"/>
            </a:xfrm>
            <a:custGeom>
              <a:avLst/>
              <a:gdLst>
                <a:gd name="T0" fmla="*/ 23 w 23"/>
                <a:gd name="T1" fmla="*/ 14 h 30"/>
                <a:gd name="T2" fmla="*/ 23 w 23"/>
                <a:gd name="T3" fmla="*/ 11 h 30"/>
                <a:gd name="T4" fmla="*/ 21 w 23"/>
                <a:gd name="T5" fmla="*/ 9 h 30"/>
                <a:gd name="T6" fmla="*/ 21 w 23"/>
                <a:gd name="T7" fmla="*/ 7 h 30"/>
                <a:gd name="T8" fmla="*/ 18 w 23"/>
                <a:gd name="T9" fmla="*/ 5 h 30"/>
                <a:gd name="T10" fmla="*/ 17 w 23"/>
                <a:gd name="T11" fmla="*/ 3 h 30"/>
                <a:gd name="T12" fmla="*/ 16 w 23"/>
                <a:gd name="T13" fmla="*/ 1 h 30"/>
                <a:gd name="T14" fmla="*/ 14 w 23"/>
                <a:gd name="T15" fmla="*/ 0 h 30"/>
                <a:gd name="T16" fmla="*/ 12 w 23"/>
                <a:gd name="T17" fmla="*/ 0 h 30"/>
                <a:gd name="T18" fmla="*/ 10 w 23"/>
                <a:gd name="T19" fmla="*/ 0 h 30"/>
                <a:gd name="T20" fmla="*/ 8 w 23"/>
                <a:gd name="T21" fmla="*/ 0 h 30"/>
                <a:gd name="T22" fmla="*/ 6 w 23"/>
                <a:gd name="T23" fmla="*/ 1 h 30"/>
                <a:gd name="T24" fmla="*/ 4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4 h 30"/>
                <a:gd name="T44" fmla="*/ 3 w 23"/>
                <a:gd name="T45" fmla="*/ 26 h 30"/>
                <a:gd name="T46" fmla="*/ 4 w 23"/>
                <a:gd name="T47" fmla="*/ 28 h 30"/>
                <a:gd name="T48" fmla="*/ 6 w 23"/>
                <a:gd name="T49" fmla="*/ 29 h 30"/>
                <a:gd name="T50" fmla="*/ 8 w 23"/>
                <a:gd name="T51" fmla="*/ 30 h 30"/>
                <a:gd name="T52" fmla="*/ 10 w 23"/>
                <a:gd name="T53" fmla="*/ 30 h 30"/>
                <a:gd name="T54" fmla="*/ 12 w 23"/>
                <a:gd name="T55" fmla="*/ 30 h 30"/>
                <a:gd name="T56" fmla="*/ 14 w 23"/>
                <a:gd name="T57" fmla="*/ 30 h 30"/>
                <a:gd name="T58" fmla="*/ 16 w 23"/>
                <a:gd name="T59" fmla="*/ 29 h 30"/>
                <a:gd name="T60" fmla="*/ 17 w 23"/>
                <a:gd name="T61" fmla="*/ 28 h 30"/>
                <a:gd name="T62" fmla="*/ 18 w 23"/>
                <a:gd name="T63" fmla="*/ 26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6198" name="Line 495"/>
            <p:cNvSpPr>
              <a:spLocks noChangeShapeType="1"/>
            </p:cNvSpPr>
            <p:nvPr/>
          </p:nvSpPr>
          <p:spPr bwMode="auto">
            <a:xfrm>
              <a:off x="414" y="1815"/>
              <a:ext cx="1" cy="50"/>
            </a:xfrm>
            <a:prstGeom prst="line">
              <a:avLst/>
            </a:prstGeom>
            <a:noFill/>
            <a:ln w="6350">
              <a:solidFill>
                <a:srgbClr val="000040"/>
              </a:solidFill>
              <a:round/>
              <a:headEnd/>
              <a:tailEnd/>
            </a:ln>
          </p:spPr>
          <p:txBody>
            <a:bodyPr/>
            <a:lstStyle/>
            <a:p>
              <a:endParaRPr lang="en-US"/>
            </a:p>
          </p:txBody>
        </p:sp>
        <p:sp>
          <p:nvSpPr>
            <p:cNvPr id="26199" name="Line 496"/>
            <p:cNvSpPr>
              <a:spLocks noChangeShapeType="1"/>
            </p:cNvSpPr>
            <p:nvPr/>
          </p:nvSpPr>
          <p:spPr bwMode="auto">
            <a:xfrm>
              <a:off x="395" y="1839"/>
              <a:ext cx="39" cy="1"/>
            </a:xfrm>
            <a:prstGeom prst="line">
              <a:avLst/>
            </a:prstGeom>
            <a:noFill/>
            <a:ln w="6350">
              <a:solidFill>
                <a:srgbClr val="000040"/>
              </a:solidFill>
              <a:round/>
              <a:headEnd/>
              <a:tailEnd/>
            </a:ln>
          </p:spPr>
          <p:txBody>
            <a:bodyPr/>
            <a:lstStyle/>
            <a:p>
              <a:endParaRPr lang="en-US"/>
            </a:p>
          </p:txBody>
        </p:sp>
      </p:grpSp>
      <p:sp>
        <p:nvSpPr>
          <p:cNvPr id="25890" name="Freeform 497"/>
          <p:cNvSpPr>
            <a:spLocks/>
          </p:cNvSpPr>
          <p:nvPr/>
        </p:nvSpPr>
        <p:spPr bwMode="auto">
          <a:xfrm>
            <a:off x="1655763" y="4889500"/>
            <a:ext cx="325437" cy="341313"/>
          </a:xfrm>
          <a:custGeom>
            <a:avLst/>
            <a:gdLst>
              <a:gd name="T0" fmla="*/ 56 w 614"/>
              <a:gd name="T1" fmla="*/ 195 h 643"/>
              <a:gd name="T2" fmla="*/ 0 w 614"/>
              <a:gd name="T3" fmla="*/ 195 h 643"/>
              <a:gd name="T4" fmla="*/ 307 w 614"/>
              <a:gd name="T5" fmla="*/ 0 h 643"/>
              <a:gd name="T6" fmla="*/ 614 w 614"/>
              <a:gd name="T7" fmla="*/ 195 h 643"/>
              <a:gd name="T8" fmla="*/ 587 w 614"/>
              <a:gd name="T9" fmla="*/ 195 h 643"/>
              <a:gd name="T10" fmla="*/ 558 w 614"/>
              <a:gd name="T11" fmla="*/ 195 h 643"/>
              <a:gd name="T12" fmla="*/ 558 w 614"/>
              <a:gd name="T13" fmla="*/ 614 h 643"/>
              <a:gd name="T14" fmla="*/ 56 w 614"/>
              <a:gd name="T15" fmla="*/ 614 h 643"/>
              <a:gd name="T16" fmla="*/ 56 w 614"/>
              <a:gd name="T17" fmla="*/ 195 h 643"/>
              <a:gd name="T18" fmla="*/ 558 w 614"/>
              <a:gd name="T19" fmla="*/ 195 h 643"/>
              <a:gd name="T20" fmla="*/ 587 w 614"/>
              <a:gd name="T21" fmla="*/ 195 h 643"/>
              <a:gd name="T22" fmla="*/ 587 w 614"/>
              <a:gd name="T23" fmla="*/ 643 h 643"/>
              <a:gd name="T24" fmla="*/ 56 w 614"/>
              <a:gd name="T25" fmla="*/ 643 h 643"/>
              <a:gd name="T26" fmla="*/ 56 w 614"/>
              <a:gd name="T27" fmla="*/ 614 h 643"/>
              <a:gd name="T28" fmla="*/ 56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891" name="Rectangle 498"/>
          <p:cNvSpPr>
            <a:spLocks noChangeArrowheads="1"/>
          </p:cNvSpPr>
          <p:nvPr/>
        </p:nvSpPr>
        <p:spPr bwMode="auto">
          <a:xfrm>
            <a:off x="1685925" y="4992688"/>
            <a:ext cx="268288" cy="222250"/>
          </a:xfrm>
          <a:prstGeom prst="rect">
            <a:avLst/>
          </a:prstGeom>
          <a:solidFill>
            <a:srgbClr val="FFFF00"/>
          </a:solidFill>
          <a:ln w="0">
            <a:solidFill>
              <a:srgbClr val="000000"/>
            </a:solidFill>
            <a:miter lim="800000"/>
            <a:headEnd/>
            <a:tailEnd/>
          </a:ln>
        </p:spPr>
        <p:txBody>
          <a:bodyPr/>
          <a:lstStyle/>
          <a:p>
            <a:endParaRPr lang="ru-RU"/>
          </a:p>
        </p:txBody>
      </p:sp>
      <p:sp>
        <p:nvSpPr>
          <p:cNvPr id="25892" name="Rectangle 499"/>
          <p:cNvSpPr>
            <a:spLocks noChangeArrowheads="1"/>
          </p:cNvSpPr>
          <p:nvPr/>
        </p:nvSpPr>
        <p:spPr bwMode="auto">
          <a:xfrm>
            <a:off x="1728788" y="5046663"/>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893" name="Rectangle 500"/>
          <p:cNvSpPr>
            <a:spLocks noChangeArrowheads="1"/>
          </p:cNvSpPr>
          <p:nvPr/>
        </p:nvSpPr>
        <p:spPr bwMode="auto">
          <a:xfrm>
            <a:off x="1863725" y="5041900"/>
            <a:ext cx="65088" cy="80963"/>
          </a:xfrm>
          <a:prstGeom prst="rect">
            <a:avLst/>
          </a:prstGeom>
          <a:solidFill>
            <a:srgbClr val="80FFFF"/>
          </a:solidFill>
          <a:ln w="0">
            <a:solidFill>
              <a:srgbClr val="000040"/>
            </a:solidFill>
            <a:miter lim="800000"/>
            <a:headEnd/>
            <a:tailEnd/>
          </a:ln>
        </p:spPr>
        <p:txBody>
          <a:bodyPr/>
          <a:lstStyle/>
          <a:p>
            <a:endParaRPr lang="ru-RU"/>
          </a:p>
        </p:txBody>
      </p:sp>
      <p:sp>
        <p:nvSpPr>
          <p:cNvPr id="25894" name="Freeform 501"/>
          <p:cNvSpPr>
            <a:spLocks/>
          </p:cNvSpPr>
          <p:nvPr/>
        </p:nvSpPr>
        <p:spPr bwMode="auto">
          <a:xfrm>
            <a:off x="1798638" y="5122863"/>
            <a:ext cx="11112" cy="15875"/>
          </a:xfrm>
          <a:custGeom>
            <a:avLst/>
            <a:gdLst>
              <a:gd name="T0" fmla="*/ 23 w 23"/>
              <a:gd name="T1" fmla="*/ 13 h 30"/>
              <a:gd name="T2" fmla="*/ 23 w 23"/>
              <a:gd name="T3" fmla="*/ 11 h 30"/>
              <a:gd name="T4" fmla="*/ 21 w 23"/>
              <a:gd name="T5" fmla="*/ 9 h 30"/>
              <a:gd name="T6" fmla="*/ 21 w 23"/>
              <a:gd name="T7" fmla="*/ 7 h 30"/>
              <a:gd name="T8" fmla="*/ 18 w 23"/>
              <a:gd name="T9" fmla="*/ 4 h 30"/>
              <a:gd name="T10" fmla="*/ 17 w 23"/>
              <a:gd name="T11" fmla="*/ 2 h 30"/>
              <a:gd name="T12" fmla="*/ 16 w 23"/>
              <a:gd name="T13" fmla="*/ 1 h 30"/>
              <a:gd name="T14" fmla="*/ 14 w 23"/>
              <a:gd name="T15" fmla="*/ 0 h 30"/>
              <a:gd name="T16" fmla="*/ 12 w 23"/>
              <a:gd name="T17" fmla="*/ 0 h 30"/>
              <a:gd name="T18" fmla="*/ 10 w 23"/>
              <a:gd name="T19" fmla="*/ 0 h 30"/>
              <a:gd name="T20" fmla="*/ 8 w 23"/>
              <a:gd name="T21" fmla="*/ 0 h 30"/>
              <a:gd name="T22" fmla="*/ 6 w 23"/>
              <a:gd name="T23" fmla="*/ 1 h 30"/>
              <a:gd name="T24" fmla="*/ 4 w 23"/>
              <a:gd name="T25" fmla="*/ 2 h 30"/>
              <a:gd name="T26" fmla="*/ 3 w 23"/>
              <a:gd name="T27" fmla="*/ 4 h 30"/>
              <a:gd name="T28" fmla="*/ 1 w 23"/>
              <a:gd name="T29" fmla="*/ 7 h 30"/>
              <a:gd name="T30" fmla="*/ 1 w 23"/>
              <a:gd name="T31" fmla="*/ 9 h 30"/>
              <a:gd name="T32" fmla="*/ 0 w 23"/>
              <a:gd name="T33" fmla="*/ 11 h 30"/>
              <a:gd name="T34" fmla="*/ 0 w 23"/>
              <a:gd name="T35" fmla="*/ 13 h 30"/>
              <a:gd name="T36" fmla="*/ 0 w 23"/>
              <a:gd name="T37" fmla="*/ 17 h 30"/>
              <a:gd name="T38" fmla="*/ 0 w 23"/>
              <a:gd name="T39" fmla="*/ 19 h 30"/>
              <a:gd name="T40" fmla="*/ 1 w 23"/>
              <a:gd name="T41" fmla="*/ 22 h 30"/>
              <a:gd name="T42" fmla="*/ 1 w 23"/>
              <a:gd name="T43" fmla="*/ 24 h 30"/>
              <a:gd name="T44" fmla="*/ 3 w 23"/>
              <a:gd name="T45" fmla="*/ 25 h 30"/>
              <a:gd name="T46" fmla="*/ 4 w 23"/>
              <a:gd name="T47" fmla="*/ 28 h 30"/>
              <a:gd name="T48" fmla="*/ 6 w 23"/>
              <a:gd name="T49" fmla="*/ 29 h 30"/>
              <a:gd name="T50" fmla="*/ 8 w 23"/>
              <a:gd name="T51" fmla="*/ 30 h 30"/>
              <a:gd name="T52" fmla="*/ 10 w 23"/>
              <a:gd name="T53" fmla="*/ 30 h 30"/>
              <a:gd name="T54" fmla="*/ 12 w 23"/>
              <a:gd name="T55" fmla="*/ 30 h 30"/>
              <a:gd name="T56" fmla="*/ 14 w 23"/>
              <a:gd name="T57" fmla="*/ 30 h 30"/>
              <a:gd name="T58" fmla="*/ 16 w 23"/>
              <a:gd name="T59" fmla="*/ 29 h 30"/>
              <a:gd name="T60" fmla="*/ 17 w 23"/>
              <a:gd name="T61" fmla="*/ 28 h 30"/>
              <a:gd name="T62" fmla="*/ 18 w 23"/>
              <a:gd name="T63" fmla="*/ 25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19" y="6"/>
                </a:lnTo>
                <a:lnTo>
                  <a:pt x="18" y="4"/>
                </a:lnTo>
                <a:lnTo>
                  <a:pt x="18" y="3"/>
                </a:lnTo>
                <a:lnTo>
                  <a:pt x="17" y="2"/>
                </a:lnTo>
                <a:lnTo>
                  <a:pt x="16" y="1"/>
                </a:lnTo>
                <a:lnTo>
                  <a:pt x="15" y="0"/>
                </a:lnTo>
                <a:lnTo>
                  <a:pt x="14" y="0"/>
                </a:lnTo>
                <a:lnTo>
                  <a:pt x="13" y="0"/>
                </a:lnTo>
                <a:lnTo>
                  <a:pt x="12" y="0"/>
                </a:lnTo>
                <a:lnTo>
                  <a:pt x="11" y="0"/>
                </a:lnTo>
                <a:lnTo>
                  <a:pt x="10" y="0"/>
                </a:lnTo>
                <a:lnTo>
                  <a:pt x="8" y="0"/>
                </a:lnTo>
                <a:lnTo>
                  <a:pt x="7" y="0"/>
                </a:lnTo>
                <a:lnTo>
                  <a:pt x="6" y="1"/>
                </a:lnTo>
                <a:lnTo>
                  <a:pt x="5"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6"/>
                </a:lnTo>
                <a:lnTo>
                  <a:pt x="18" y="25"/>
                </a:lnTo>
                <a:lnTo>
                  <a:pt x="19"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895" name="Line 502"/>
          <p:cNvSpPr>
            <a:spLocks noChangeShapeType="1"/>
          </p:cNvSpPr>
          <p:nvPr/>
        </p:nvSpPr>
        <p:spPr bwMode="auto">
          <a:xfrm>
            <a:off x="1895475" y="5043488"/>
            <a:ext cx="1588" cy="79375"/>
          </a:xfrm>
          <a:prstGeom prst="line">
            <a:avLst/>
          </a:prstGeom>
          <a:noFill/>
          <a:ln w="6350">
            <a:solidFill>
              <a:srgbClr val="000040"/>
            </a:solidFill>
            <a:round/>
            <a:headEnd/>
            <a:tailEnd/>
          </a:ln>
        </p:spPr>
        <p:txBody>
          <a:bodyPr/>
          <a:lstStyle/>
          <a:p>
            <a:endParaRPr lang="en-US"/>
          </a:p>
        </p:txBody>
      </p:sp>
      <p:sp>
        <p:nvSpPr>
          <p:cNvPr id="25896" name="Line 503"/>
          <p:cNvSpPr>
            <a:spLocks noChangeShapeType="1"/>
          </p:cNvSpPr>
          <p:nvPr/>
        </p:nvSpPr>
        <p:spPr bwMode="auto">
          <a:xfrm>
            <a:off x="1863725" y="5080000"/>
            <a:ext cx="63500" cy="1588"/>
          </a:xfrm>
          <a:prstGeom prst="line">
            <a:avLst/>
          </a:prstGeom>
          <a:noFill/>
          <a:ln w="6350">
            <a:solidFill>
              <a:srgbClr val="000040"/>
            </a:solidFill>
            <a:round/>
            <a:headEnd/>
            <a:tailEnd/>
          </a:ln>
        </p:spPr>
        <p:txBody>
          <a:bodyPr/>
          <a:lstStyle/>
          <a:p>
            <a:endParaRPr lang="en-US"/>
          </a:p>
        </p:txBody>
      </p:sp>
      <p:sp>
        <p:nvSpPr>
          <p:cNvPr id="25897" name="Freeform 504"/>
          <p:cNvSpPr>
            <a:spLocks/>
          </p:cNvSpPr>
          <p:nvPr/>
        </p:nvSpPr>
        <p:spPr bwMode="auto">
          <a:xfrm>
            <a:off x="1920875" y="1350963"/>
            <a:ext cx="325438" cy="341312"/>
          </a:xfrm>
          <a:custGeom>
            <a:avLst/>
            <a:gdLst>
              <a:gd name="T0" fmla="*/ 56 w 615"/>
              <a:gd name="T1" fmla="*/ 195 h 643"/>
              <a:gd name="T2" fmla="*/ 0 w 615"/>
              <a:gd name="T3" fmla="*/ 195 h 643"/>
              <a:gd name="T4" fmla="*/ 308 w 615"/>
              <a:gd name="T5" fmla="*/ 0 h 643"/>
              <a:gd name="T6" fmla="*/ 615 w 615"/>
              <a:gd name="T7" fmla="*/ 195 h 643"/>
              <a:gd name="T8" fmla="*/ 587 w 615"/>
              <a:gd name="T9" fmla="*/ 195 h 643"/>
              <a:gd name="T10" fmla="*/ 559 w 615"/>
              <a:gd name="T11" fmla="*/ 195 h 643"/>
              <a:gd name="T12" fmla="*/ 559 w 615"/>
              <a:gd name="T13" fmla="*/ 615 h 643"/>
              <a:gd name="T14" fmla="*/ 56 w 615"/>
              <a:gd name="T15" fmla="*/ 615 h 643"/>
              <a:gd name="T16" fmla="*/ 56 w 615"/>
              <a:gd name="T17" fmla="*/ 195 h 643"/>
              <a:gd name="T18" fmla="*/ 559 w 615"/>
              <a:gd name="T19" fmla="*/ 195 h 643"/>
              <a:gd name="T20" fmla="*/ 587 w 615"/>
              <a:gd name="T21" fmla="*/ 195 h 643"/>
              <a:gd name="T22" fmla="*/ 587 w 615"/>
              <a:gd name="T23" fmla="*/ 643 h 643"/>
              <a:gd name="T24" fmla="*/ 56 w 615"/>
              <a:gd name="T25" fmla="*/ 643 h 643"/>
              <a:gd name="T26" fmla="*/ 56 w 615"/>
              <a:gd name="T27" fmla="*/ 615 h 643"/>
              <a:gd name="T28" fmla="*/ 56 w 615"/>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5"/>
                </a:lnTo>
                <a:lnTo>
                  <a:pt x="56" y="615"/>
                </a:lnTo>
                <a:lnTo>
                  <a:pt x="56" y="195"/>
                </a:lnTo>
                <a:lnTo>
                  <a:pt x="559"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898" name="Rectangle 505"/>
          <p:cNvSpPr>
            <a:spLocks noChangeArrowheads="1"/>
          </p:cNvSpPr>
          <p:nvPr/>
        </p:nvSpPr>
        <p:spPr bwMode="auto">
          <a:xfrm>
            <a:off x="1951038" y="1454150"/>
            <a:ext cx="269875" cy="222250"/>
          </a:xfrm>
          <a:prstGeom prst="rect">
            <a:avLst/>
          </a:prstGeom>
          <a:solidFill>
            <a:srgbClr val="FFFF00"/>
          </a:solidFill>
          <a:ln w="0">
            <a:solidFill>
              <a:srgbClr val="000000"/>
            </a:solidFill>
            <a:miter lim="800000"/>
            <a:headEnd/>
            <a:tailEnd/>
          </a:ln>
        </p:spPr>
        <p:txBody>
          <a:bodyPr/>
          <a:lstStyle/>
          <a:p>
            <a:endParaRPr lang="ru-RU"/>
          </a:p>
        </p:txBody>
      </p:sp>
      <p:sp>
        <p:nvSpPr>
          <p:cNvPr id="25899" name="Rectangle 506"/>
          <p:cNvSpPr>
            <a:spLocks noChangeArrowheads="1"/>
          </p:cNvSpPr>
          <p:nvPr/>
        </p:nvSpPr>
        <p:spPr bwMode="auto">
          <a:xfrm>
            <a:off x="1995488" y="1508125"/>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5900" name="Rectangle 507"/>
          <p:cNvSpPr>
            <a:spLocks noChangeArrowheads="1"/>
          </p:cNvSpPr>
          <p:nvPr/>
        </p:nvSpPr>
        <p:spPr bwMode="auto">
          <a:xfrm>
            <a:off x="2130425" y="1503363"/>
            <a:ext cx="63500" cy="80962"/>
          </a:xfrm>
          <a:prstGeom prst="rect">
            <a:avLst/>
          </a:prstGeom>
          <a:solidFill>
            <a:srgbClr val="80FFFF"/>
          </a:solidFill>
          <a:ln w="0">
            <a:solidFill>
              <a:srgbClr val="000040"/>
            </a:solidFill>
            <a:miter lim="800000"/>
            <a:headEnd/>
            <a:tailEnd/>
          </a:ln>
        </p:spPr>
        <p:txBody>
          <a:bodyPr/>
          <a:lstStyle/>
          <a:p>
            <a:endParaRPr lang="ru-RU"/>
          </a:p>
        </p:txBody>
      </p:sp>
      <p:sp>
        <p:nvSpPr>
          <p:cNvPr id="25901" name="Freeform 508"/>
          <p:cNvSpPr>
            <a:spLocks/>
          </p:cNvSpPr>
          <p:nvPr/>
        </p:nvSpPr>
        <p:spPr bwMode="auto">
          <a:xfrm>
            <a:off x="2063750" y="1584325"/>
            <a:ext cx="12700" cy="15875"/>
          </a:xfrm>
          <a:custGeom>
            <a:avLst/>
            <a:gdLst>
              <a:gd name="T0" fmla="*/ 23 w 23"/>
              <a:gd name="T1" fmla="*/ 13 h 30"/>
              <a:gd name="T2" fmla="*/ 23 w 23"/>
              <a:gd name="T3" fmla="*/ 11 h 30"/>
              <a:gd name="T4" fmla="*/ 21 w 23"/>
              <a:gd name="T5" fmla="*/ 9 h 30"/>
              <a:gd name="T6" fmla="*/ 21 w 23"/>
              <a:gd name="T7" fmla="*/ 7 h 30"/>
              <a:gd name="T8" fmla="*/ 19 w 23"/>
              <a:gd name="T9" fmla="*/ 5 h 30"/>
              <a:gd name="T10" fmla="*/ 18 w 23"/>
              <a:gd name="T11" fmla="*/ 2 h 30"/>
              <a:gd name="T12" fmla="*/ 17 w 23"/>
              <a:gd name="T13" fmla="*/ 1 h 30"/>
              <a:gd name="T14" fmla="*/ 14 w 23"/>
              <a:gd name="T15" fmla="*/ 0 h 30"/>
              <a:gd name="T16" fmla="*/ 12 w 23"/>
              <a:gd name="T17" fmla="*/ 0 h 30"/>
              <a:gd name="T18" fmla="*/ 10 w 23"/>
              <a:gd name="T19" fmla="*/ 0 h 30"/>
              <a:gd name="T20" fmla="*/ 9 w 23"/>
              <a:gd name="T21" fmla="*/ 0 h 30"/>
              <a:gd name="T22" fmla="*/ 7 w 23"/>
              <a:gd name="T23" fmla="*/ 1 h 30"/>
              <a:gd name="T24" fmla="*/ 5 w 23"/>
              <a:gd name="T25" fmla="*/ 2 h 30"/>
              <a:gd name="T26" fmla="*/ 3 w 23"/>
              <a:gd name="T27" fmla="*/ 5 h 30"/>
              <a:gd name="T28" fmla="*/ 1 w 23"/>
              <a:gd name="T29" fmla="*/ 7 h 30"/>
              <a:gd name="T30" fmla="*/ 1 w 23"/>
              <a:gd name="T31" fmla="*/ 9 h 30"/>
              <a:gd name="T32" fmla="*/ 0 w 23"/>
              <a:gd name="T33" fmla="*/ 11 h 30"/>
              <a:gd name="T34" fmla="*/ 0 w 23"/>
              <a:gd name="T35" fmla="*/ 13 h 30"/>
              <a:gd name="T36" fmla="*/ 0 w 23"/>
              <a:gd name="T37" fmla="*/ 17 h 30"/>
              <a:gd name="T38" fmla="*/ 0 w 23"/>
              <a:gd name="T39" fmla="*/ 19 h 30"/>
              <a:gd name="T40" fmla="*/ 1 w 23"/>
              <a:gd name="T41" fmla="*/ 22 h 30"/>
              <a:gd name="T42" fmla="*/ 1 w 23"/>
              <a:gd name="T43" fmla="*/ 24 h 30"/>
              <a:gd name="T44" fmla="*/ 3 w 23"/>
              <a:gd name="T45" fmla="*/ 26 h 30"/>
              <a:gd name="T46" fmla="*/ 5 w 23"/>
              <a:gd name="T47" fmla="*/ 28 h 30"/>
              <a:gd name="T48" fmla="*/ 7 w 23"/>
              <a:gd name="T49" fmla="*/ 29 h 30"/>
              <a:gd name="T50" fmla="*/ 9 w 23"/>
              <a:gd name="T51" fmla="*/ 30 h 30"/>
              <a:gd name="T52" fmla="*/ 10 w 23"/>
              <a:gd name="T53" fmla="*/ 30 h 30"/>
              <a:gd name="T54" fmla="*/ 12 w 23"/>
              <a:gd name="T55" fmla="*/ 30 h 30"/>
              <a:gd name="T56" fmla="*/ 14 w 23"/>
              <a:gd name="T57" fmla="*/ 30 h 30"/>
              <a:gd name="T58" fmla="*/ 17 w 23"/>
              <a:gd name="T59" fmla="*/ 29 h 30"/>
              <a:gd name="T60" fmla="*/ 18 w 23"/>
              <a:gd name="T61" fmla="*/ 28 h 30"/>
              <a:gd name="T62" fmla="*/ 19 w 23"/>
              <a:gd name="T63" fmla="*/ 26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3"/>
                </a:lnTo>
                <a:lnTo>
                  <a:pt x="23" y="12"/>
                </a:lnTo>
                <a:lnTo>
                  <a:pt x="23" y="11"/>
                </a:lnTo>
                <a:lnTo>
                  <a:pt x="22" y="10"/>
                </a:lnTo>
                <a:lnTo>
                  <a:pt x="21" y="9"/>
                </a:lnTo>
                <a:lnTo>
                  <a:pt x="21" y="8"/>
                </a:lnTo>
                <a:lnTo>
                  <a:pt x="21" y="7"/>
                </a:lnTo>
                <a:lnTo>
                  <a:pt x="20" y="6"/>
                </a:lnTo>
                <a:lnTo>
                  <a:pt x="19" y="5"/>
                </a:lnTo>
                <a:lnTo>
                  <a:pt x="19" y="4"/>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5" y="2"/>
                </a:lnTo>
                <a:lnTo>
                  <a:pt x="3" y="4"/>
                </a:lnTo>
                <a:lnTo>
                  <a:pt x="3" y="5"/>
                </a:lnTo>
                <a:lnTo>
                  <a:pt x="2" y="6"/>
                </a:lnTo>
                <a:lnTo>
                  <a:pt x="1" y="7"/>
                </a:lnTo>
                <a:lnTo>
                  <a:pt x="1" y="8"/>
                </a:lnTo>
                <a:lnTo>
                  <a:pt x="1" y="9"/>
                </a:lnTo>
                <a:lnTo>
                  <a:pt x="0" y="10"/>
                </a:lnTo>
                <a:lnTo>
                  <a:pt x="0" y="11"/>
                </a:lnTo>
                <a:lnTo>
                  <a:pt x="0" y="12"/>
                </a:lnTo>
                <a:lnTo>
                  <a:pt x="0" y="13"/>
                </a:lnTo>
                <a:lnTo>
                  <a:pt x="0" y="15"/>
                </a:lnTo>
                <a:lnTo>
                  <a:pt x="0" y="17"/>
                </a:lnTo>
                <a:lnTo>
                  <a:pt x="0" y="18"/>
                </a:lnTo>
                <a:lnTo>
                  <a:pt x="0" y="19"/>
                </a:lnTo>
                <a:lnTo>
                  <a:pt x="0" y="20"/>
                </a:lnTo>
                <a:lnTo>
                  <a:pt x="1" y="22"/>
                </a:lnTo>
                <a:lnTo>
                  <a:pt x="1" y="23"/>
                </a:lnTo>
                <a:lnTo>
                  <a:pt x="1" y="24"/>
                </a:lnTo>
                <a:lnTo>
                  <a:pt x="2" y="24"/>
                </a:lnTo>
                <a:lnTo>
                  <a:pt x="3" y="26"/>
                </a:lnTo>
                <a:lnTo>
                  <a:pt x="3" y="27"/>
                </a:lnTo>
                <a:lnTo>
                  <a:pt x="5" y="28"/>
                </a:lnTo>
                <a:lnTo>
                  <a:pt x="6" y="29"/>
                </a:lnTo>
                <a:lnTo>
                  <a:pt x="7" y="29"/>
                </a:lnTo>
                <a:lnTo>
                  <a:pt x="8" y="30"/>
                </a:lnTo>
                <a:lnTo>
                  <a:pt x="9" y="30"/>
                </a:lnTo>
                <a:lnTo>
                  <a:pt x="10" y="30"/>
                </a:lnTo>
                <a:lnTo>
                  <a:pt x="11" y="30"/>
                </a:lnTo>
                <a:lnTo>
                  <a:pt x="12" y="30"/>
                </a:lnTo>
                <a:lnTo>
                  <a:pt x="13" y="30"/>
                </a:lnTo>
                <a:lnTo>
                  <a:pt x="14" y="30"/>
                </a:lnTo>
                <a:lnTo>
                  <a:pt x="15" y="30"/>
                </a:lnTo>
                <a:lnTo>
                  <a:pt x="17" y="29"/>
                </a:lnTo>
                <a:lnTo>
                  <a:pt x="18" y="28"/>
                </a:lnTo>
                <a:lnTo>
                  <a:pt x="19" y="27"/>
                </a:lnTo>
                <a:lnTo>
                  <a:pt x="19" y="26"/>
                </a:lnTo>
                <a:lnTo>
                  <a:pt x="20"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902" name="Line 509"/>
          <p:cNvSpPr>
            <a:spLocks noChangeShapeType="1"/>
          </p:cNvSpPr>
          <p:nvPr/>
        </p:nvSpPr>
        <p:spPr bwMode="auto">
          <a:xfrm>
            <a:off x="2160588" y="1504950"/>
            <a:ext cx="1587" cy="79375"/>
          </a:xfrm>
          <a:prstGeom prst="line">
            <a:avLst/>
          </a:prstGeom>
          <a:noFill/>
          <a:ln w="6350">
            <a:solidFill>
              <a:srgbClr val="000040"/>
            </a:solidFill>
            <a:round/>
            <a:headEnd/>
            <a:tailEnd/>
          </a:ln>
        </p:spPr>
        <p:txBody>
          <a:bodyPr/>
          <a:lstStyle/>
          <a:p>
            <a:endParaRPr lang="en-US"/>
          </a:p>
        </p:txBody>
      </p:sp>
      <p:sp>
        <p:nvSpPr>
          <p:cNvPr id="25903" name="Line 510"/>
          <p:cNvSpPr>
            <a:spLocks noChangeShapeType="1"/>
          </p:cNvSpPr>
          <p:nvPr/>
        </p:nvSpPr>
        <p:spPr bwMode="auto">
          <a:xfrm>
            <a:off x="2130425" y="1541463"/>
            <a:ext cx="61913" cy="1587"/>
          </a:xfrm>
          <a:prstGeom prst="line">
            <a:avLst/>
          </a:prstGeom>
          <a:noFill/>
          <a:ln w="6350">
            <a:solidFill>
              <a:srgbClr val="000040"/>
            </a:solidFill>
            <a:round/>
            <a:headEnd/>
            <a:tailEnd/>
          </a:ln>
        </p:spPr>
        <p:txBody>
          <a:bodyPr/>
          <a:lstStyle/>
          <a:p>
            <a:endParaRPr lang="en-US"/>
          </a:p>
        </p:txBody>
      </p:sp>
      <p:sp>
        <p:nvSpPr>
          <p:cNvPr id="25904" name="Freeform 511"/>
          <p:cNvSpPr>
            <a:spLocks/>
          </p:cNvSpPr>
          <p:nvPr/>
        </p:nvSpPr>
        <p:spPr bwMode="auto">
          <a:xfrm>
            <a:off x="2414588" y="1781175"/>
            <a:ext cx="323850" cy="339725"/>
          </a:xfrm>
          <a:custGeom>
            <a:avLst/>
            <a:gdLst>
              <a:gd name="T0" fmla="*/ 56 w 614"/>
              <a:gd name="T1" fmla="*/ 195 h 643"/>
              <a:gd name="T2" fmla="*/ 0 w 614"/>
              <a:gd name="T3" fmla="*/ 195 h 643"/>
              <a:gd name="T4" fmla="*/ 307 w 614"/>
              <a:gd name="T5" fmla="*/ 0 h 643"/>
              <a:gd name="T6" fmla="*/ 614 w 614"/>
              <a:gd name="T7" fmla="*/ 195 h 643"/>
              <a:gd name="T8" fmla="*/ 587 w 614"/>
              <a:gd name="T9" fmla="*/ 195 h 643"/>
              <a:gd name="T10" fmla="*/ 558 w 614"/>
              <a:gd name="T11" fmla="*/ 195 h 643"/>
              <a:gd name="T12" fmla="*/ 558 w 614"/>
              <a:gd name="T13" fmla="*/ 615 h 643"/>
              <a:gd name="T14" fmla="*/ 56 w 614"/>
              <a:gd name="T15" fmla="*/ 615 h 643"/>
              <a:gd name="T16" fmla="*/ 56 w 614"/>
              <a:gd name="T17" fmla="*/ 195 h 643"/>
              <a:gd name="T18" fmla="*/ 558 w 614"/>
              <a:gd name="T19" fmla="*/ 195 h 643"/>
              <a:gd name="T20" fmla="*/ 587 w 614"/>
              <a:gd name="T21" fmla="*/ 195 h 643"/>
              <a:gd name="T22" fmla="*/ 587 w 614"/>
              <a:gd name="T23" fmla="*/ 643 h 643"/>
              <a:gd name="T24" fmla="*/ 56 w 614"/>
              <a:gd name="T25" fmla="*/ 643 h 643"/>
              <a:gd name="T26" fmla="*/ 56 w 614"/>
              <a:gd name="T27" fmla="*/ 615 h 643"/>
              <a:gd name="T28" fmla="*/ 56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5"/>
                </a:lnTo>
                <a:lnTo>
                  <a:pt x="56" y="615"/>
                </a:lnTo>
                <a:lnTo>
                  <a:pt x="56" y="195"/>
                </a:lnTo>
                <a:lnTo>
                  <a:pt x="558"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905" name="Rectangle 512"/>
          <p:cNvSpPr>
            <a:spLocks noChangeArrowheads="1"/>
          </p:cNvSpPr>
          <p:nvPr/>
        </p:nvSpPr>
        <p:spPr bwMode="auto">
          <a:xfrm>
            <a:off x="2444750" y="1884363"/>
            <a:ext cx="268288" cy="220662"/>
          </a:xfrm>
          <a:prstGeom prst="rect">
            <a:avLst/>
          </a:prstGeom>
          <a:solidFill>
            <a:srgbClr val="FFFF00"/>
          </a:solidFill>
          <a:ln w="0">
            <a:solidFill>
              <a:srgbClr val="000000"/>
            </a:solidFill>
            <a:miter lim="800000"/>
            <a:headEnd/>
            <a:tailEnd/>
          </a:ln>
        </p:spPr>
        <p:txBody>
          <a:bodyPr/>
          <a:lstStyle/>
          <a:p>
            <a:endParaRPr lang="ru-RU"/>
          </a:p>
        </p:txBody>
      </p:sp>
      <p:sp>
        <p:nvSpPr>
          <p:cNvPr id="25906" name="Rectangle 513"/>
          <p:cNvSpPr>
            <a:spLocks noChangeArrowheads="1"/>
          </p:cNvSpPr>
          <p:nvPr/>
        </p:nvSpPr>
        <p:spPr bwMode="auto">
          <a:xfrm>
            <a:off x="2487613" y="1936750"/>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5907" name="Rectangle 514"/>
          <p:cNvSpPr>
            <a:spLocks noChangeArrowheads="1"/>
          </p:cNvSpPr>
          <p:nvPr/>
        </p:nvSpPr>
        <p:spPr bwMode="auto">
          <a:xfrm>
            <a:off x="2622550" y="1933575"/>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908" name="Freeform 515"/>
          <p:cNvSpPr>
            <a:spLocks/>
          </p:cNvSpPr>
          <p:nvPr/>
        </p:nvSpPr>
        <p:spPr bwMode="auto">
          <a:xfrm>
            <a:off x="2555875" y="2014538"/>
            <a:ext cx="12700" cy="15875"/>
          </a:xfrm>
          <a:custGeom>
            <a:avLst/>
            <a:gdLst>
              <a:gd name="T0" fmla="*/ 23 w 23"/>
              <a:gd name="T1" fmla="*/ 13 h 30"/>
              <a:gd name="T2" fmla="*/ 23 w 23"/>
              <a:gd name="T3" fmla="*/ 11 h 30"/>
              <a:gd name="T4" fmla="*/ 21 w 23"/>
              <a:gd name="T5" fmla="*/ 9 h 30"/>
              <a:gd name="T6" fmla="*/ 21 w 23"/>
              <a:gd name="T7" fmla="*/ 7 h 30"/>
              <a:gd name="T8" fmla="*/ 19 w 23"/>
              <a:gd name="T9" fmla="*/ 5 h 30"/>
              <a:gd name="T10" fmla="*/ 18 w 23"/>
              <a:gd name="T11" fmla="*/ 2 h 30"/>
              <a:gd name="T12" fmla="*/ 17 w 23"/>
              <a:gd name="T13" fmla="*/ 1 h 30"/>
              <a:gd name="T14" fmla="*/ 15 w 23"/>
              <a:gd name="T15" fmla="*/ 0 h 30"/>
              <a:gd name="T16" fmla="*/ 13 w 23"/>
              <a:gd name="T17" fmla="*/ 0 h 30"/>
              <a:gd name="T18" fmla="*/ 10 w 23"/>
              <a:gd name="T19" fmla="*/ 0 h 30"/>
              <a:gd name="T20" fmla="*/ 9 w 23"/>
              <a:gd name="T21" fmla="*/ 0 h 30"/>
              <a:gd name="T22" fmla="*/ 7 w 23"/>
              <a:gd name="T23" fmla="*/ 1 h 30"/>
              <a:gd name="T24" fmla="*/ 5 w 23"/>
              <a:gd name="T25" fmla="*/ 2 h 30"/>
              <a:gd name="T26" fmla="*/ 4 w 23"/>
              <a:gd name="T27" fmla="*/ 5 h 30"/>
              <a:gd name="T28" fmla="*/ 2 w 23"/>
              <a:gd name="T29" fmla="*/ 7 h 30"/>
              <a:gd name="T30" fmla="*/ 2 w 23"/>
              <a:gd name="T31" fmla="*/ 9 h 30"/>
              <a:gd name="T32" fmla="*/ 0 w 23"/>
              <a:gd name="T33" fmla="*/ 11 h 30"/>
              <a:gd name="T34" fmla="*/ 0 w 23"/>
              <a:gd name="T35" fmla="*/ 13 h 30"/>
              <a:gd name="T36" fmla="*/ 0 w 23"/>
              <a:gd name="T37" fmla="*/ 17 h 30"/>
              <a:gd name="T38" fmla="*/ 0 w 23"/>
              <a:gd name="T39" fmla="*/ 19 h 30"/>
              <a:gd name="T40" fmla="*/ 2 w 23"/>
              <a:gd name="T41" fmla="*/ 22 h 30"/>
              <a:gd name="T42" fmla="*/ 2 w 23"/>
              <a:gd name="T43" fmla="*/ 24 h 30"/>
              <a:gd name="T44" fmla="*/ 4 w 23"/>
              <a:gd name="T45" fmla="*/ 26 h 30"/>
              <a:gd name="T46" fmla="*/ 5 w 23"/>
              <a:gd name="T47" fmla="*/ 28 h 30"/>
              <a:gd name="T48" fmla="*/ 7 w 23"/>
              <a:gd name="T49" fmla="*/ 29 h 30"/>
              <a:gd name="T50" fmla="*/ 9 w 23"/>
              <a:gd name="T51" fmla="*/ 30 h 30"/>
              <a:gd name="T52" fmla="*/ 10 w 23"/>
              <a:gd name="T53" fmla="*/ 30 h 30"/>
              <a:gd name="T54" fmla="*/ 13 w 23"/>
              <a:gd name="T55" fmla="*/ 30 h 30"/>
              <a:gd name="T56" fmla="*/ 15 w 23"/>
              <a:gd name="T57" fmla="*/ 30 h 30"/>
              <a:gd name="T58" fmla="*/ 17 w 23"/>
              <a:gd name="T59" fmla="*/ 29 h 30"/>
              <a:gd name="T60" fmla="*/ 18 w 23"/>
              <a:gd name="T61" fmla="*/ 28 h 30"/>
              <a:gd name="T62" fmla="*/ 19 w 23"/>
              <a:gd name="T63" fmla="*/ 26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3"/>
                </a:lnTo>
                <a:lnTo>
                  <a:pt x="23" y="12"/>
                </a:lnTo>
                <a:lnTo>
                  <a:pt x="23" y="11"/>
                </a:lnTo>
                <a:lnTo>
                  <a:pt x="22" y="10"/>
                </a:lnTo>
                <a:lnTo>
                  <a:pt x="21" y="9"/>
                </a:lnTo>
                <a:lnTo>
                  <a:pt x="21" y="8"/>
                </a:lnTo>
                <a:lnTo>
                  <a:pt x="21" y="7"/>
                </a:lnTo>
                <a:lnTo>
                  <a:pt x="20" y="6"/>
                </a:lnTo>
                <a:lnTo>
                  <a:pt x="19" y="5"/>
                </a:lnTo>
                <a:lnTo>
                  <a:pt x="19" y="4"/>
                </a:lnTo>
                <a:lnTo>
                  <a:pt x="18" y="2"/>
                </a:lnTo>
                <a:lnTo>
                  <a:pt x="17" y="1"/>
                </a:lnTo>
                <a:lnTo>
                  <a:pt x="16" y="0"/>
                </a:lnTo>
                <a:lnTo>
                  <a:pt x="15" y="0"/>
                </a:lnTo>
                <a:lnTo>
                  <a:pt x="14" y="0"/>
                </a:lnTo>
                <a:lnTo>
                  <a:pt x="13" y="0"/>
                </a:lnTo>
                <a:lnTo>
                  <a:pt x="11" y="0"/>
                </a:lnTo>
                <a:lnTo>
                  <a:pt x="10" y="0"/>
                </a:lnTo>
                <a:lnTo>
                  <a:pt x="9" y="0"/>
                </a:lnTo>
                <a:lnTo>
                  <a:pt x="8" y="0"/>
                </a:lnTo>
                <a:lnTo>
                  <a:pt x="7" y="1"/>
                </a:lnTo>
                <a:lnTo>
                  <a:pt x="6" y="1"/>
                </a:lnTo>
                <a:lnTo>
                  <a:pt x="5" y="2"/>
                </a:lnTo>
                <a:lnTo>
                  <a:pt x="4" y="4"/>
                </a:lnTo>
                <a:lnTo>
                  <a:pt x="4" y="5"/>
                </a:lnTo>
                <a:lnTo>
                  <a:pt x="3" y="6"/>
                </a:lnTo>
                <a:lnTo>
                  <a:pt x="2" y="7"/>
                </a:lnTo>
                <a:lnTo>
                  <a:pt x="2" y="8"/>
                </a:lnTo>
                <a:lnTo>
                  <a:pt x="2" y="9"/>
                </a:lnTo>
                <a:lnTo>
                  <a:pt x="0" y="10"/>
                </a:lnTo>
                <a:lnTo>
                  <a:pt x="0" y="11"/>
                </a:lnTo>
                <a:lnTo>
                  <a:pt x="0" y="12"/>
                </a:lnTo>
                <a:lnTo>
                  <a:pt x="0" y="13"/>
                </a:lnTo>
                <a:lnTo>
                  <a:pt x="0" y="15"/>
                </a:lnTo>
                <a:lnTo>
                  <a:pt x="0" y="17"/>
                </a:lnTo>
                <a:lnTo>
                  <a:pt x="0" y="18"/>
                </a:lnTo>
                <a:lnTo>
                  <a:pt x="0" y="19"/>
                </a:lnTo>
                <a:lnTo>
                  <a:pt x="0" y="20"/>
                </a:lnTo>
                <a:lnTo>
                  <a:pt x="2" y="22"/>
                </a:lnTo>
                <a:lnTo>
                  <a:pt x="2" y="23"/>
                </a:lnTo>
                <a:lnTo>
                  <a:pt x="2" y="24"/>
                </a:lnTo>
                <a:lnTo>
                  <a:pt x="3" y="24"/>
                </a:lnTo>
                <a:lnTo>
                  <a:pt x="4" y="26"/>
                </a:lnTo>
                <a:lnTo>
                  <a:pt x="4" y="27"/>
                </a:lnTo>
                <a:lnTo>
                  <a:pt x="5" y="28"/>
                </a:lnTo>
                <a:lnTo>
                  <a:pt x="6" y="29"/>
                </a:lnTo>
                <a:lnTo>
                  <a:pt x="7" y="29"/>
                </a:lnTo>
                <a:lnTo>
                  <a:pt x="8" y="30"/>
                </a:lnTo>
                <a:lnTo>
                  <a:pt x="9" y="30"/>
                </a:lnTo>
                <a:lnTo>
                  <a:pt x="10" y="30"/>
                </a:lnTo>
                <a:lnTo>
                  <a:pt x="11" y="30"/>
                </a:lnTo>
                <a:lnTo>
                  <a:pt x="13" y="30"/>
                </a:lnTo>
                <a:lnTo>
                  <a:pt x="14" y="30"/>
                </a:lnTo>
                <a:lnTo>
                  <a:pt x="15" y="30"/>
                </a:lnTo>
                <a:lnTo>
                  <a:pt x="16" y="30"/>
                </a:lnTo>
                <a:lnTo>
                  <a:pt x="17" y="29"/>
                </a:lnTo>
                <a:lnTo>
                  <a:pt x="18" y="28"/>
                </a:lnTo>
                <a:lnTo>
                  <a:pt x="19" y="27"/>
                </a:lnTo>
                <a:lnTo>
                  <a:pt x="19" y="26"/>
                </a:lnTo>
                <a:lnTo>
                  <a:pt x="20"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909" name="Line 516"/>
          <p:cNvSpPr>
            <a:spLocks noChangeShapeType="1"/>
          </p:cNvSpPr>
          <p:nvPr/>
        </p:nvSpPr>
        <p:spPr bwMode="auto">
          <a:xfrm>
            <a:off x="2654300" y="1933575"/>
            <a:ext cx="1588" cy="79375"/>
          </a:xfrm>
          <a:prstGeom prst="line">
            <a:avLst/>
          </a:prstGeom>
          <a:noFill/>
          <a:ln w="6350">
            <a:solidFill>
              <a:srgbClr val="000040"/>
            </a:solidFill>
            <a:round/>
            <a:headEnd/>
            <a:tailEnd/>
          </a:ln>
        </p:spPr>
        <p:txBody>
          <a:bodyPr/>
          <a:lstStyle/>
          <a:p>
            <a:endParaRPr lang="en-US"/>
          </a:p>
        </p:txBody>
      </p:sp>
      <p:sp>
        <p:nvSpPr>
          <p:cNvPr id="25910" name="Line 517"/>
          <p:cNvSpPr>
            <a:spLocks noChangeShapeType="1"/>
          </p:cNvSpPr>
          <p:nvPr/>
        </p:nvSpPr>
        <p:spPr bwMode="auto">
          <a:xfrm>
            <a:off x="2622550" y="1971675"/>
            <a:ext cx="61913" cy="1588"/>
          </a:xfrm>
          <a:prstGeom prst="line">
            <a:avLst/>
          </a:prstGeom>
          <a:noFill/>
          <a:ln w="6350">
            <a:solidFill>
              <a:srgbClr val="000040"/>
            </a:solidFill>
            <a:round/>
            <a:headEnd/>
            <a:tailEnd/>
          </a:ln>
        </p:spPr>
        <p:txBody>
          <a:bodyPr/>
          <a:lstStyle/>
          <a:p>
            <a:endParaRPr lang="en-US"/>
          </a:p>
        </p:txBody>
      </p:sp>
      <p:sp>
        <p:nvSpPr>
          <p:cNvPr id="25911" name="Freeform 518"/>
          <p:cNvSpPr>
            <a:spLocks/>
          </p:cNvSpPr>
          <p:nvPr/>
        </p:nvSpPr>
        <p:spPr bwMode="auto">
          <a:xfrm>
            <a:off x="2438400" y="2311400"/>
            <a:ext cx="325438" cy="341313"/>
          </a:xfrm>
          <a:custGeom>
            <a:avLst/>
            <a:gdLst>
              <a:gd name="T0" fmla="*/ 56 w 614"/>
              <a:gd name="T1" fmla="*/ 196 h 643"/>
              <a:gd name="T2" fmla="*/ 0 w 614"/>
              <a:gd name="T3" fmla="*/ 196 h 643"/>
              <a:gd name="T4" fmla="*/ 307 w 614"/>
              <a:gd name="T5" fmla="*/ 0 h 643"/>
              <a:gd name="T6" fmla="*/ 614 w 614"/>
              <a:gd name="T7" fmla="*/ 196 h 643"/>
              <a:gd name="T8" fmla="*/ 587 w 614"/>
              <a:gd name="T9" fmla="*/ 196 h 643"/>
              <a:gd name="T10" fmla="*/ 558 w 614"/>
              <a:gd name="T11" fmla="*/ 196 h 643"/>
              <a:gd name="T12" fmla="*/ 558 w 614"/>
              <a:gd name="T13" fmla="*/ 615 h 643"/>
              <a:gd name="T14" fmla="*/ 56 w 614"/>
              <a:gd name="T15" fmla="*/ 615 h 643"/>
              <a:gd name="T16" fmla="*/ 56 w 614"/>
              <a:gd name="T17" fmla="*/ 196 h 643"/>
              <a:gd name="T18" fmla="*/ 558 w 614"/>
              <a:gd name="T19" fmla="*/ 196 h 643"/>
              <a:gd name="T20" fmla="*/ 587 w 614"/>
              <a:gd name="T21" fmla="*/ 196 h 643"/>
              <a:gd name="T22" fmla="*/ 587 w 614"/>
              <a:gd name="T23" fmla="*/ 643 h 643"/>
              <a:gd name="T24" fmla="*/ 56 w 614"/>
              <a:gd name="T25" fmla="*/ 643 h 643"/>
              <a:gd name="T26" fmla="*/ 56 w 614"/>
              <a:gd name="T27" fmla="*/ 615 h 643"/>
              <a:gd name="T28" fmla="*/ 56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912" name="Rectangle 519"/>
          <p:cNvSpPr>
            <a:spLocks noChangeArrowheads="1"/>
          </p:cNvSpPr>
          <p:nvPr/>
        </p:nvSpPr>
        <p:spPr bwMode="auto">
          <a:xfrm>
            <a:off x="2468563" y="2416175"/>
            <a:ext cx="269875" cy="220663"/>
          </a:xfrm>
          <a:prstGeom prst="rect">
            <a:avLst/>
          </a:prstGeom>
          <a:solidFill>
            <a:srgbClr val="FFFF00"/>
          </a:solidFill>
          <a:ln w="0">
            <a:solidFill>
              <a:srgbClr val="000000"/>
            </a:solidFill>
            <a:miter lim="800000"/>
            <a:headEnd/>
            <a:tailEnd/>
          </a:ln>
        </p:spPr>
        <p:txBody>
          <a:bodyPr/>
          <a:lstStyle/>
          <a:p>
            <a:endParaRPr lang="ru-RU"/>
          </a:p>
        </p:txBody>
      </p:sp>
      <p:sp>
        <p:nvSpPr>
          <p:cNvPr id="25913" name="Rectangle 520"/>
          <p:cNvSpPr>
            <a:spLocks noChangeArrowheads="1"/>
          </p:cNvSpPr>
          <p:nvPr/>
        </p:nvSpPr>
        <p:spPr bwMode="auto">
          <a:xfrm>
            <a:off x="2511425" y="2468563"/>
            <a:ext cx="95250" cy="166687"/>
          </a:xfrm>
          <a:prstGeom prst="rect">
            <a:avLst/>
          </a:prstGeom>
          <a:solidFill>
            <a:srgbClr val="800000"/>
          </a:solidFill>
          <a:ln w="0">
            <a:solidFill>
              <a:srgbClr val="000040"/>
            </a:solidFill>
            <a:miter lim="800000"/>
            <a:headEnd/>
            <a:tailEnd/>
          </a:ln>
        </p:spPr>
        <p:txBody>
          <a:bodyPr/>
          <a:lstStyle/>
          <a:p>
            <a:endParaRPr lang="ru-RU"/>
          </a:p>
        </p:txBody>
      </p:sp>
      <p:sp>
        <p:nvSpPr>
          <p:cNvPr id="25914" name="Rectangle 521"/>
          <p:cNvSpPr>
            <a:spLocks noChangeArrowheads="1"/>
          </p:cNvSpPr>
          <p:nvPr/>
        </p:nvSpPr>
        <p:spPr bwMode="auto">
          <a:xfrm>
            <a:off x="2647950" y="2463800"/>
            <a:ext cx="63500" cy="80963"/>
          </a:xfrm>
          <a:prstGeom prst="rect">
            <a:avLst/>
          </a:prstGeom>
          <a:solidFill>
            <a:srgbClr val="80FFFF"/>
          </a:solidFill>
          <a:ln w="0">
            <a:solidFill>
              <a:srgbClr val="000040"/>
            </a:solidFill>
            <a:miter lim="800000"/>
            <a:headEnd/>
            <a:tailEnd/>
          </a:ln>
        </p:spPr>
        <p:txBody>
          <a:bodyPr/>
          <a:lstStyle/>
          <a:p>
            <a:endParaRPr lang="ru-RU"/>
          </a:p>
        </p:txBody>
      </p:sp>
      <p:sp>
        <p:nvSpPr>
          <p:cNvPr id="25915" name="Freeform 522"/>
          <p:cNvSpPr>
            <a:spLocks/>
          </p:cNvSpPr>
          <p:nvPr/>
        </p:nvSpPr>
        <p:spPr bwMode="auto">
          <a:xfrm>
            <a:off x="2581275" y="2544763"/>
            <a:ext cx="12700" cy="15875"/>
          </a:xfrm>
          <a:custGeom>
            <a:avLst/>
            <a:gdLst>
              <a:gd name="T0" fmla="*/ 23 w 23"/>
              <a:gd name="T1" fmla="*/ 14 h 30"/>
              <a:gd name="T2" fmla="*/ 23 w 23"/>
              <a:gd name="T3" fmla="*/ 11 h 30"/>
              <a:gd name="T4" fmla="*/ 20 w 23"/>
              <a:gd name="T5" fmla="*/ 9 h 30"/>
              <a:gd name="T6" fmla="*/ 20 w 23"/>
              <a:gd name="T7" fmla="*/ 7 h 30"/>
              <a:gd name="T8" fmla="*/ 18 w 23"/>
              <a:gd name="T9" fmla="*/ 5 h 30"/>
              <a:gd name="T10" fmla="*/ 17 w 23"/>
              <a:gd name="T11" fmla="*/ 3 h 30"/>
              <a:gd name="T12" fmla="*/ 16 w 23"/>
              <a:gd name="T13" fmla="*/ 2 h 30"/>
              <a:gd name="T14" fmla="*/ 14 w 23"/>
              <a:gd name="T15" fmla="*/ 0 h 30"/>
              <a:gd name="T16" fmla="*/ 12 w 23"/>
              <a:gd name="T17" fmla="*/ 0 h 30"/>
              <a:gd name="T18" fmla="*/ 9 w 23"/>
              <a:gd name="T19" fmla="*/ 0 h 30"/>
              <a:gd name="T20" fmla="*/ 8 w 23"/>
              <a:gd name="T21" fmla="*/ 0 h 30"/>
              <a:gd name="T22" fmla="*/ 6 w 23"/>
              <a:gd name="T23" fmla="*/ 2 h 30"/>
              <a:gd name="T24" fmla="*/ 4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5 h 30"/>
              <a:gd name="T44" fmla="*/ 3 w 23"/>
              <a:gd name="T45" fmla="*/ 26 h 30"/>
              <a:gd name="T46" fmla="*/ 4 w 23"/>
              <a:gd name="T47" fmla="*/ 28 h 30"/>
              <a:gd name="T48" fmla="*/ 6 w 23"/>
              <a:gd name="T49" fmla="*/ 29 h 30"/>
              <a:gd name="T50" fmla="*/ 8 w 23"/>
              <a:gd name="T51" fmla="*/ 30 h 30"/>
              <a:gd name="T52" fmla="*/ 9 w 23"/>
              <a:gd name="T53" fmla="*/ 30 h 30"/>
              <a:gd name="T54" fmla="*/ 12 w 23"/>
              <a:gd name="T55" fmla="*/ 30 h 30"/>
              <a:gd name="T56" fmla="*/ 14 w 23"/>
              <a:gd name="T57" fmla="*/ 30 h 30"/>
              <a:gd name="T58" fmla="*/ 16 w 23"/>
              <a:gd name="T59" fmla="*/ 29 h 30"/>
              <a:gd name="T60" fmla="*/ 17 w 23"/>
              <a:gd name="T61" fmla="*/ 28 h 30"/>
              <a:gd name="T62" fmla="*/ 18 w 23"/>
              <a:gd name="T63" fmla="*/ 26 h 30"/>
              <a:gd name="T64" fmla="*/ 20 w 23"/>
              <a:gd name="T65" fmla="*/ 25 h 30"/>
              <a:gd name="T66" fmla="*/ 20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0" y="9"/>
                </a:lnTo>
                <a:lnTo>
                  <a:pt x="20" y="8"/>
                </a:lnTo>
                <a:lnTo>
                  <a:pt x="20" y="7"/>
                </a:lnTo>
                <a:lnTo>
                  <a:pt x="19" y="6"/>
                </a:lnTo>
                <a:lnTo>
                  <a:pt x="18" y="5"/>
                </a:lnTo>
                <a:lnTo>
                  <a:pt x="18" y="4"/>
                </a:lnTo>
                <a:lnTo>
                  <a:pt x="17" y="3"/>
                </a:lnTo>
                <a:lnTo>
                  <a:pt x="16" y="2"/>
                </a:lnTo>
                <a:lnTo>
                  <a:pt x="15" y="0"/>
                </a:lnTo>
                <a:lnTo>
                  <a:pt x="14" y="0"/>
                </a:lnTo>
                <a:lnTo>
                  <a:pt x="13" y="0"/>
                </a:lnTo>
                <a:lnTo>
                  <a:pt x="12" y="0"/>
                </a:lnTo>
                <a:lnTo>
                  <a:pt x="11" y="0"/>
                </a:lnTo>
                <a:lnTo>
                  <a:pt x="9" y="0"/>
                </a:lnTo>
                <a:lnTo>
                  <a:pt x="8" y="0"/>
                </a:lnTo>
                <a:lnTo>
                  <a:pt x="7" y="0"/>
                </a:lnTo>
                <a:lnTo>
                  <a:pt x="6" y="2"/>
                </a:lnTo>
                <a:lnTo>
                  <a:pt x="5"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4" y="28"/>
                </a:lnTo>
                <a:lnTo>
                  <a:pt x="5" y="29"/>
                </a:lnTo>
                <a:lnTo>
                  <a:pt x="6" y="29"/>
                </a:lnTo>
                <a:lnTo>
                  <a:pt x="7" y="30"/>
                </a:lnTo>
                <a:lnTo>
                  <a:pt x="8" y="30"/>
                </a:lnTo>
                <a:lnTo>
                  <a:pt x="9" y="30"/>
                </a:lnTo>
                <a:lnTo>
                  <a:pt x="11" y="30"/>
                </a:lnTo>
                <a:lnTo>
                  <a:pt x="12" y="30"/>
                </a:lnTo>
                <a:lnTo>
                  <a:pt x="13" y="30"/>
                </a:lnTo>
                <a:lnTo>
                  <a:pt x="14" y="30"/>
                </a:lnTo>
                <a:lnTo>
                  <a:pt x="15" y="30"/>
                </a:lnTo>
                <a:lnTo>
                  <a:pt x="16" y="29"/>
                </a:lnTo>
                <a:lnTo>
                  <a:pt x="17" y="28"/>
                </a:lnTo>
                <a:lnTo>
                  <a:pt x="18" y="27"/>
                </a:lnTo>
                <a:lnTo>
                  <a:pt x="18" y="26"/>
                </a:lnTo>
                <a:lnTo>
                  <a:pt x="19" y="25"/>
                </a:lnTo>
                <a:lnTo>
                  <a:pt x="20" y="25"/>
                </a:lnTo>
                <a:lnTo>
                  <a:pt x="20" y="24"/>
                </a:lnTo>
                <a:lnTo>
                  <a:pt x="20"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916" name="Line 523"/>
          <p:cNvSpPr>
            <a:spLocks noChangeShapeType="1"/>
          </p:cNvSpPr>
          <p:nvPr/>
        </p:nvSpPr>
        <p:spPr bwMode="auto">
          <a:xfrm>
            <a:off x="2678113" y="2465388"/>
            <a:ext cx="1587" cy="79375"/>
          </a:xfrm>
          <a:prstGeom prst="line">
            <a:avLst/>
          </a:prstGeom>
          <a:noFill/>
          <a:ln w="6350">
            <a:solidFill>
              <a:srgbClr val="000040"/>
            </a:solidFill>
            <a:round/>
            <a:headEnd/>
            <a:tailEnd/>
          </a:ln>
        </p:spPr>
        <p:txBody>
          <a:bodyPr/>
          <a:lstStyle/>
          <a:p>
            <a:endParaRPr lang="en-US"/>
          </a:p>
        </p:txBody>
      </p:sp>
      <p:sp>
        <p:nvSpPr>
          <p:cNvPr id="25917" name="Line 524"/>
          <p:cNvSpPr>
            <a:spLocks noChangeShapeType="1"/>
          </p:cNvSpPr>
          <p:nvPr/>
        </p:nvSpPr>
        <p:spPr bwMode="auto">
          <a:xfrm>
            <a:off x="2647950" y="2501900"/>
            <a:ext cx="61913" cy="1588"/>
          </a:xfrm>
          <a:prstGeom prst="line">
            <a:avLst/>
          </a:prstGeom>
          <a:noFill/>
          <a:ln w="6350">
            <a:solidFill>
              <a:srgbClr val="000040"/>
            </a:solidFill>
            <a:round/>
            <a:headEnd/>
            <a:tailEnd/>
          </a:ln>
        </p:spPr>
        <p:txBody>
          <a:bodyPr/>
          <a:lstStyle/>
          <a:p>
            <a:endParaRPr lang="en-US"/>
          </a:p>
        </p:txBody>
      </p:sp>
      <p:sp>
        <p:nvSpPr>
          <p:cNvPr id="25918" name="Freeform 525"/>
          <p:cNvSpPr>
            <a:spLocks/>
          </p:cNvSpPr>
          <p:nvPr/>
        </p:nvSpPr>
        <p:spPr bwMode="auto">
          <a:xfrm>
            <a:off x="2160588" y="3221038"/>
            <a:ext cx="325437" cy="341312"/>
          </a:xfrm>
          <a:custGeom>
            <a:avLst/>
            <a:gdLst>
              <a:gd name="T0" fmla="*/ 56 w 615"/>
              <a:gd name="T1" fmla="*/ 195 h 643"/>
              <a:gd name="T2" fmla="*/ 0 w 615"/>
              <a:gd name="T3" fmla="*/ 195 h 643"/>
              <a:gd name="T4" fmla="*/ 308 w 615"/>
              <a:gd name="T5" fmla="*/ 0 h 643"/>
              <a:gd name="T6" fmla="*/ 615 w 615"/>
              <a:gd name="T7" fmla="*/ 195 h 643"/>
              <a:gd name="T8" fmla="*/ 587 w 615"/>
              <a:gd name="T9" fmla="*/ 195 h 643"/>
              <a:gd name="T10" fmla="*/ 559 w 615"/>
              <a:gd name="T11" fmla="*/ 195 h 643"/>
              <a:gd name="T12" fmla="*/ 559 w 615"/>
              <a:gd name="T13" fmla="*/ 614 h 643"/>
              <a:gd name="T14" fmla="*/ 56 w 615"/>
              <a:gd name="T15" fmla="*/ 614 h 643"/>
              <a:gd name="T16" fmla="*/ 56 w 615"/>
              <a:gd name="T17" fmla="*/ 195 h 643"/>
              <a:gd name="T18" fmla="*/ 559 w 615"/>
              <a:gd name="T19" fmla="*/ 195 h 643"/>
              <a:gd name="T20" fmla="*/ 587 w 615"/>
              <a:gd name="T21" fmla="*/ 195 h 643"/>
              <a:gd name="T22" fmla="*/ 587 w 615"/>
              <a:gd name="T23" fmla="*/ 643 h 643"/>
              <a:gd name="T24" fmla="*/ 56 w 615"/>
              <a:gd name="T25" fmla="*/ 643 h 643"/>
              <a:gd name="T26" fmla="*/ 56 w 615"/>
              <a:gd name="T27" fmla="*/ 614 h 643"/>
              <a:gd name="T28" fmla="*/ 56 w 615"/>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919" name="Rectangle 526"/>
          <p:cNvSpPr>
            <a:spLocks noChangeArrowheads="1"/>
          </p:cNvSpPr>
          <p:nvPr/>
        </p:nvSpPr>
        <p:spPr bwMode="auto">
          <a:xfrm>
            <a:off x="2190750" y="3324225"/>
            <a:ext cx="269875" cy="222250"/>
          </a:xfrm>
          <a:prstGeom prst="rect">
            <a:avLst/>
          </a:prstGeom>
          <a:solidFill>
            <a:srgbClr val="FFFF00"/>
          </a:solidFill>
          <a:ln w="0">
            <a:solidFill>
              <a:srgbClr val="000000"/>
            </a:solidFill>
            <a:miter lim="800000"/>
            <a:headEnd/>
            <a:tailEnd/>
          </a:ln>
        </p:spPr>
        <p:txBody>
          <a:bodyPr/>
          <a:lstStyle/>
          <a:p>
            <a:endParaRPr lang="ru-RU"/>
          </a:p>
        </p:txBody>
      </p:sp>
      <p:sp>
        <p:nvSpPr>
          <p:cNvPr id="25920" name="Rectangle 527"/>
          <p:cNvSpPr>
            <a:spLocks noChangeArrowheads="1"/>
          </p:cNvSpPr>
          <p:nvPr/>
        </p:nvSpPr>
        <p:spPr bwMode="auto">
          <a:xfrm>
            <a:off x="2235200" y="3378200"/>
            <a:ext cx="93663" cy="166688"/>
          </a:xfrm>
          <a:prstGeom prst="rect">
            <a:avLst/>
          </a:prstGeom>
          <a:solidFill>
            <a:srgbClr val="800000"/>
          </a:solidFill>
          <a:ln w="0">
            <a:solidFill>
              <a:srgbClr val="000040"/>
            </a:solidFill>
            <a:miter lim="800000"/>
            <a:headEnd/>
            <a:tailEnd/>
          </a:ln>
        </p:spPr>
        <p:txBody>
          <a:bodyPr/>
          <a:lstStyle/>
          <a:p>
            <a:endParaRPr lang="ru-RU"/>
          </a:p>
        </p:txBody>
      </p:sp>
      <p:sp>
        <p:nvSpPr>
          <p:cNvPr id="25921" name="Rectangle 528"/>
          <p:cNvSpPr>
            <a:spLocks noChangeArrowheads="1"/>
          </p:cNvSpPr>
          <p:nvPr/>
        </p:nvSpPr>
        <p:spPr bwMode="auto">
          <a:xfrm>
            <a:off x="2370138" y="3373438"/>
            <a:ext cx="63500" cy="80962"/>
          </a:xfrm>
          <a:prstGeom prst="rect">
            <a:avLst/>
          </a:prstGeom>
          <a:solidFill>
            <a:srgbClr val="80FFFF"/>
          </a:solidFill>
          <a:ln w="0">
            <a:solidFill>
              <a:srgbClr val="000040"/>
            </a:solidFill>
            <a:miter lim="800000"/>
            <a:headEnd/>
            <a:tailEnd/>
          </a:ln>
        </p:spPr>
        <p:txBody>
          <a:bodyPr/>
          <a:lstStyle/>
          <a:p>
            <a:endParaRPr lang="ru-RU"/>
          </a:p>
        </p:txBody>
      </p:sp>
      <p:sp>
        <p:nvSpPr>
          <p:cNvPr id="25922" name="Freeform 529"/>
          <p:cNvSpPr>
            <a:spLocks/>
          </p:cNvSpPr>
          <p:nvPr/>
        </p:nvSpPr>
        <p:spPr bwMode="auto">
          <a:xfrm>
            <a:off x="2303463" y="3454400"/>
            <a:ext cx="12700" cy="15875"/>
          </a:xfrm>
          <a:custGeom>
            <a:avLst/>
            <a:gdLst>
              <a:gd name="T0" fmla="*/ 23 w 23"/>
              <a:gd name="T1" fmla="*/ 13 h 30"/>
              <a:gd name="T2" fmla="*/ 23 w 23"/>
              <a:gd name="T3" fmla="*/ 11 h 30"/>
              <a:gd name="T4" fmla="*/ 21 w 23"/>
              <a:gd name="T5" fmla="*/ 9 h 30"/>
              <a:gd name="T6" fmla="*/ 21 w 23"/>
              <a:gd name="T7" fmla="*/ 7 h 30"/>
              <a:gd name="T8" fmla="*/ 19 w 23"/>
              <a:gd name="T9" fmla="*/ 4 h 30"/>
              <a:gd name="T10" fmla="*/ 18 w 23"/>
              <a:gd name="T11" fmla="*/ 2 h 30"/>
              <a:gd name="T12" fmla="*/ 17 w 23"/>
              <a:gd name="T13" fmla="*/ 1 h 30"/>
              <a:gd name="T14" fmla="*/ 14 w 23"/>
              <a:gd name="T15" fmla="*/ 0 h 30"/>
              <a:gd name="T16" fmla="*/ 12 w 23"/>
              <a:gd name="T17" fmla="*/ 0 h 30"/>
              <a:gd name="T18" fmla="*/ 10 w 23"/>
              <a:gd name="T19" fmla="*/ 0 h 30"/>
              <a:gd name="T20" fmla="*/ 9 w 23"/>
              <a:gd name="T21" fmla="*/ 0 h 30"/>
              <a:gd name="T22" fmla="*/ 7 w 23"/>
              <a:gd name="T23" fmla="*/ 1 h 30"/>
              <a:gd name="T24" fmla="*/ 5 w 23"/>
              <a:gd name="T25" fmla="*/ 2 h 30"/>
              <a:gd name="T26" fmla="*/ 4 w 23"/>
              <a:gd name="T27" fmla="*/ 4 h 30"/>
              <a:gd name="T28" fmla="*/ 1 w 23"/>
              <a:gd name="T29" fmla="*/ 7 h 30"/>
              <a:gd name="T30" fmla="*/ 1 w 23"/>
              <a:gd name="T31" fmla="*/ 9 h 30"/>
              <a:gd name="T32" fmla="*/ 0 w 23"/>
              <a:gd name="T33" fmla="*/ 11 h 30"/>
              <a:gd name="T34" fmla="*/ 0 w 23"/>
              <a:gd name="T35" fmla="*/ 13 h 30"/>
              <a:gd name="T36" fmla="*/ 0 w 23"/>
              <a:gd name="T37" fmla="*/ 17 h 30"/>
              <a:gd name="T38" fmla="*/ 0 w 23"/>
              <a:gd name="T39" fmla="*/ 19 h 30"/>
              <a:gd name="T40" fmla="*/ 1 w 23"/>
              <a:gd name="T41" fmla="*/ 22 h 30"/>
              <a:gd name="T42" fmla="*/ 1 w 23"/>
              <a:gd name="T43" fmla="*/ 24 h 30"/>
              <a:gd name="T44" fmla="*/ 4 w 23"/>
              <a:gd name="T45" fmla="*/ 25 h 30"/>
              <a:gd name="T46" fmla="*/ 5 w 23"/>
              <a:gd name="T47" fmla="*/ 28 h 30"/>
              <a:gd name="T48" fmla="*/ 7 w 23"/>
              <a:gd name="T49" fmla="*/ 29 h 30"/>
              <a:gd name="T50" fmla="*/ 9 w 23"/>
              <a:gd name="T51" fmla="*/ 30 h 30"/>
              <a:gd name="T52" fmla="*/ 10 w 23"/>
              <a:gd name="T53" fmla="*/ 30 h 30"/>
              <a:gd name="T54" fmla="*/ 12 w 23"/>
              <a:gd name="T55" fmla="*/ 30 h 30"/>
              <a:gd name="T56" fmla="*/ 14 w 23"/>
              <a:gd name="T57" fmla="*/ 30 h 30"/>
              <a:gd name="T58" fmla="*/ 17 w 23"/>
              <a:gd name="T59" fmla="*/ 29 h 30"/>
              <a:gd name="T60" fmla="*/ 18 w 23"/>
              <a:gd name="T61" fmla="*/ 28 h 30"/>
              <a:gd name="T62" fmla="*/ 19 w 23"/>
              <a:gd name="T63" fmla="*/ 25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4"/>
                </a:lnTo>
                <a:lnTo>
                  <a:pt x="19" y="3"/>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4" y="3"/>
                </a:lnTo>
                <a:lnTo>
                  <a:pt x="4"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4" y="25"/>
                </a:lnTo>
                <a:lnTo>
                  <a:pt x="4" y="26"/>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923" name="Line 530"/>
          <p:cNvSpPr>
            <a:spLocks noChangeShapeType="1"/>
          </p:cNvSpPr>
          <p:nvPr/>
        </p:nvSpPr>
        <p:spPr bwMode="auto">
          <a:xfrm>
            <a:off x="2401888" y="3375025"/>
            <a:ext cx="1587" cy="79375"/>
          </a:xfrm>
          <a:prstGeom prst="line">
            <a:avLst/>
          </a:prstGeom>
          <a:noFill/>
          <a:ln w="6350">
            <a:solidFill>
              <a:srgbClr val="000040"/>
            </a:solidFill>
            <a:round/>
            <a:headEnd/>
            <a:tailEnd/>
          </a:ln>
        </p:spPr>
        <p:txBody>
          <a:bodyPr/>
          <a:lstStyle/>
          <a:p>
            <a:endParaRPr lang="en-US"/>
          </a:p>
        </p:txBody>
      </p:sp>
      <p:sp>
        <p:nvSpPr>
          <p:cNvPr id="25924" name="Line 531"/>
          <p:cNvSpPr>
            <a:spLocks noChangeShapeType="1"/>
          </p:cNvSpPr>
          <p:nvPr/>
        </p:nvSpPr>
        <p:spPr bwMode="auto">
          <a:xfrm>
            <a:off x="2370138" y="3411538"/>
            <a:ext cx="61912" cy="1587"/>
          </a:xfrm>
          <a:prstGeom prst="line">
            <a:avLst/>
          </a:prstGeom>
          <a:noFill/>
          <a:ln w="6350">
            <a:solidFill>
              <a:srgbClr val="000040"/>
            </a:solidFill>
            <a:round/>
            <a:headEnd/>
            <a:tailEnd/>
          </a:ln>
        </p:spPr>
        <p:txBody>
          <a:bodyPr/>
          <a:lstStyle/>
          <a:p>
            <a:endParaRPr lang="en-US"/>
          </a:p>
        </p:txBody>
      </p:sp>
      <p:sp>
        <p:nvSpPr>
          <p:cNvPr id="25925" name="Freeform 532"/>
          <p:cNvSpPr>
            <a:spLocks/>
          </p:cNvSpPr>
          <p:nvPr/>
        </p:nvSpPr>
        <p:spPr bwMode="auto">
          <a:xfrm>
            <a:off x="468313" y="1630363"/>
            <a:ext cx="325437" cy="339725"/>
          </a:xfrm>
          <a:custGeom>
            <a:avLst/>
            <a:gdLst>
              <a:gd name="T0" fmla="*/ 56 w 615"/>
              <a:gd name="T1" fmla="*/ 195 h 643"/>
              <a:gd name="T2" fmla="*/ 0 w 615"/>
              <a:gd name="T3" fmla="*/ 195 h 643"/>
              <a:gd name="T4" fmla="*/ 307 w 615"/>
              <a:gd name="T5" fmla="*/ 0 h 643"/>
              <a:gd name="T6" fmla="*/ 615 w 615"/>
              <a:gd name="T7" fmla="*/ 195 h 643"/>
              <a:gd name="T8" fmla="*/ 587 w 615"/>
              <a:gd name="T9" fmla="*/ 195 h 643"/>
              <a:gd name="T10" fmla="*/ 559 w 615"/>
              <a:gd name="T11" fmla="*/ 195 h 643"/>
              <a:gd name="T12" fmla="*/ 559 w 615"/>
              <a:gd name="T13" fmla="*/ 614 h 643"/>
              <a:gd name="T14" fmla="*/ 56 w 615"/>
              <a:gd name="T15" fmla="*/ 614 h 643"/>
              <a:gd name="T16" fmla="*/ 56 w 615"/>
              <a:gd name="T17" fmla="*/ 195 h 643"/>
              <a:gd name="T18" fmla="*/ 559 w 615"/>
              <a:gd name="T19" fmla="*/ 195 h 643"/>
              <a:gd name="T20" fmla="*/ 587 w 615"/>
              <a:gd name="T21" fmla="*/ 195 h 643"/>
              <a:gd name="T22" fmla="*/ 587 w 615"/>
              <a:gd name="T23" fmla="*/ 643 h 643"/>
              <a:gd name="T24" fmla="*/ 56 w 615"/>
              <a:gd name="T25" fmla="*/ 643 h 643"/>
              <a:gd name="T26" fmla="*/ 56 w 615"/>
              <a:gd name="T27" fmla="*/ 614 h 643"/>
              <a:gd name="T28" fmla="*/ 56 w 615"/>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926" name="Rectangle 533"/>
          <p:cNvSpPr>
            <a:spLocks noChangeArrowheads="1"/>
          </p:cNvSpPr>
          <p:nvPr/>
        </p:nvSpPr>
        <p:spPr bwMode="auto">
          <a:xfrm>
            <a:off x="498475" y="1733550"/>
            <a:ext cx="268288" cy="220663"/>
          </a:xfrm>
          <a:prstGeom prst="rect">
            <a:avLst/>
          </a:prstGeom>
          <a:solidFill>
            <a:srgbClr val="FFFF00"/>
          </a:solidFill>
          <a:ln w="0">
            <a:solidFill>
              <a:srgbClr val="000000"/>
            </a:solidFill>
            <a:miter lim="800000"/>
            <a:headEnd/>
            <a:tailEnd/>
          </a:ln>
        </p:spPr>
        <p:txBody>
          <a:bodyPr/>
          <a:lstStyle/>
          <a:p>
            <a:endParaRPr lang="ru-RU"/>
          </a:p>
        </p:txBody>
      </p:sp>
      <p:sp>
        <p:nvSpPr>
          <p:cNvPr id="25927" name="Rectangle 534"/>
          <p:cNvSpPr>
            <a:spLocks noChangeArrowheads="1"/>
          </p:cNvSpPr>
          <p:nvPr/>
        </p:nvSpPr>
        <p:spPr bwMode="auto">
          <a:xfrm>
            <a:off x="541338" y="1785938"/>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928" name="Rectangle 535"/>
          <p:cNvSpPr>
            <a:spLocks noChangeArrowheads="1"/>
          </p:cNvSpPr>
          <p:nvPr/>
        </p:nvSpPr>
        <p:spPr bwMode="auto">
          <a:xfrm>
            <a:off x="676275" y="1781175"/>
            <a:ext cx="65088" cy="80963"/>
          </a:xfrm>
          <a:prstGeom prst="rect">
            <a:avLst/>
          </a:prstGeom>
          <a:solidFill>
            <a:srgbClr val="80FFFF"/>
          </a:solidFill>
          <a:ln w="0">
            <a:solidFill>
              <a:srgbClr val="000040"/>
            </a:solidFill>
            <a:miter lim="800000"/>
            <a:headEnd/>
            <a:tailEnd/>
          </a:ln>
        </p:spPr>
        <p:txBody>
          <a:bodyPr/>
          <a:lstStyle/>
          <a:p>
            <a:endParaRPr lang="ru-RU"/>
          </a:p>
        </p:txBody>
      </p:sp>
      <p:sp>
        <p:nvSpPr>
          <p:cNvPr id="25929" name="Freeform 536"/>
          <p:cNvSpPr>
            <a:spLocks/>
          </p:cNvSpPr>
          <p:nvPr/>
        </p:nvSpPr>
        <p:spPr bwMode="auto">
          <a:xfrm>
            <a:off x="609600" y="1863725"/>
            <a:ext cx="12700" cy="15875"/>
          </a:xfrm>
          <a:custGeom>
            <a:avLst/>
            <a:gdLst>
              <a:gd name="T0" fmla="*/ 23 w 23"/>
              <a:gd name="T1" fmla="*/ 13 h 30"/>
              <a:gd name="T2" fmla="*/ 23 w 23"/>
              <a:gd name="T3" fmla="*/ 11 h 30"/>
              <a:gd name="T4" fmla="*/ 21 w 23"/>
              <a:gd name="T5" fmla="*/ 9 h 30"/>
              <a:gd name="T6" fmla="*/ 21 w 23"/>
              <a:gd name="T7" fmla="*/ 7 h 30"/>
              <a:gd name="T8" fmla="*/ 19 w 23"/>
              <a:gd name="T9" fmla="*/ 4 h 30"/>
              <a:gd name="T10" fmla="*/ 18 w 23"/>
              <a:gd name="T11" fmla="*/ 2 h 30"/>
              <a:gd name="T12" fmla="*/ 17 w 23"/>
              <a:gd name="T13" fmla="*/ 1 h 30"/>
              <a:gd name="T14" fmla="*/ 14 w 23"/>
              <a:gd name="T15" fmla="*/ 0 h 30"/>
              <a:gd name="T16" fmla="*/ 12 w 23"/>
              <a:gd name="T17" fmla="*/ 0 h 30"/>
              <a:gd name="T18" fmla="*/ 10 w 23"/>
              <a:gd name="T19" fmla="*/ 0 h 30"/>
              <a:gd name="T20" fmla="*/ 9 w 23"/>
              <a:gd name="T21" fmla="*/ 0 h 30"/>
              <a:gd name="T22" fmla="*/ 7 w 23"/>
              <a:gd name="T23" fmla="*/ 1 h 30"/>
              <a:gd name="T24" fmla="*/ 4 w 23"/>
              <a:gd name="T25" fmla="*/ 2 h 30"/>
              <a:gd name="T26" fmla="*/ 3 w 23"/>
              <a:gd name="T27" fmla="*/ 4 h 30"/>
              <a:gd name="T28" fmla="*/ 1 w 23"/>
              <a:gd name="T29" fmla="*/ 7 h 30"/>
              <a:gd name="T30" fmla="*/ 1 w 23"/>
              <a:gd name="T31" fmla="*/ 9 h 30"/>
              <a:gd name="T32" fmla="*/ 0 w 23"/>
              <a:gd name="T33" fmla="*/ 11 h 30"/>
              <a:gd name="T34" fmla="*/ 0 w 23"/>
              <a:gd name="T35" fmla="*/ 13 h 30"/>
              <a:gd name="T36" fmla="*/ 0 w 23"/>
              <a:gd name="T37" fmla="*/ 16 h 30"/>
              <a:gd name="T38" fmla="*/ 0 w 23"/>
              <a:gd name="T39" fmla="*/ 19 h 30"/>
              <a:gd name="T40" fmla="*/ 1 w 23"/>
              <a:gd name="T41" fmla="*/ 22 h 30"/>
              <a:gd name="T42" fmla="*/ 1 w 23"/>
              <a:gd name="T43" fmla="*/ 24 h 30"/>
              <a:gd name="T44" fmla="*/ 3 w 23"/>
              <a:gd name="T45" fmla="*/ 25 h 30"/>
              <a:gd name="T46" fmla="*/ 4 w 23"/>
              <a:gd name="T47" fmla="*/ 27 h 30"/>
              <a:gd name="T48" fmla="*/ 7 w 23"/>
              <a:gd name="T49" fmla="*/ 28 h 30"/>
              <a:gd name="T50" fmla="*/ 9 w 23"/>
              <a:gd name="T51" fmla="*/ 30 h 30"/>
              <a:gd name="T52" fmla="*/ 10 w 23"/>
              <a:gd name="T53" fmla="*/ 30 h 30"/>
              <a:gd name="T54" fmla="*/ 12 w 23"/>
              <a:gd name="T55" fmla="*/ 30 h 30"/>
              <a:gd name="T56" fmla="*/ 14 w 23"/>
              <a:gd name="T57" fmla="*/ 30 h 30"/>
              <a:gd name="T58" fmla="*/ 17 w 23"/>
              <a:gd name="T59" fmla="*/ 28 h 30"/>
              <a:gd name="T60" fmla="*/ 18 w 23"/>
              <a:gd name="T61" fmla="*/ 27 h 30"/>
              <a:gd name="T62" fmla="*/ 19 w 23"/>
              <a:gd name="T63" fmla="*/ 25 h 30"/>
              <a:gd name="T64" fmla="*/ 21 w 23"/>
              <a:gd name="T65" fmla="*/ 24 h 30"/>
              <a:gd name="T66" fmla="*/ 21 w 23"/>
              <a:gd name="T67" fmla="*/ 22 h 30"/>
              <a:gd name="T68" fmla="*/ 23 w 23"/>
              <a:gd name="T69" fmla="*/ 19 h 30"/>
              <a:gd name="T70" fmla="*/ 23 w 23"/>
              <a:gd name="T71" fmla="*/ 1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5"/>
                </a:lnTo>
                <a:lnTo>
                  <a:pt x="19" y="4"/>
                </a:lnTo>
                <a:lnTo>
                  <a:pt x="19" y="3"/>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3" y="25"/>
                </a:lnTo>
                <a:lnTo>
                  <a:pt x="3" y="26"/>
                </a:lnTo>
                <a:lnTo>
                  <a:pt x="4" y="27"/>
                </a:lnTo>
                <a:lnTo>
                  <a:pt x="6" y="28"/>
                </a:lnTo>
                <a:lnTo>
                  <a:pt x="7" y="28"/>
                </a:lnTo>
                <a:lnTo>
                  <a:pt x="8" y="30"/>
                </a:lnTo>
                <a:lnTo>
                  <a:pt x="9" y="30"/>
                </a:lnTo>
                <a:lnTo>
                  <a:pt x="10" y="30"/>
                </a:lnTo>
                <a:lnTo>
                  <a:pt x="11" y="30"/>
                </a:lnTo>
                <a:lnTo>
                  <a:pt x="12" y="30"/>
                </a:lnTo>
                <a:lnTo>
                  <a:pt x="13" y="30"/>
                </a:lnTo>
                <a:lnTo>
                  <a:pt x="14" y="30"/>
                </a:lnTo>
                <a:lnTo>
                  <a:pt x="15" y="30"/>
                </a:lnTo>
                <a:lnTo>
                  <a:pt x="17" y="28"/>
                </a:lnTo>
                <a:lnTo>
                  <a:pt x="18" y="27"/>
                </a:lnTo>
                <a:lnTo>
                  <a:pt x="19" y="26"/>
                </a:lnTo>
                <a:lnTo>
                  <a:pt x="19" y="25"/>
                </a:lnTo>
                <a:lnTo>
                  <a:pt x="20"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930" name="Line 537"/>
          <p:cNvSpPr>
            <a:spLocks noChangeShapeType="1"/>
          </p:cNvSpPr>
          <p:nvPr/>
        </p:nvSpPr>
        <p:spPr bwMode="auto">
          <a:xfrm>
            <a:off x="708025" y="1782763"/>
            <a:ext cx="1588" cy="79375"/>
          </a:xfrm>
          <a:prstGeom prst="line">
            <a:avLst/>
          </a:prstGeom>
          <a:noFill/>
          <a:ln w="6350">
            <a:solidFill>
              <a:srgbClr val="000040"/>
            </a:solidFill>
            <a:round/>
            <a:headEnd/>
            <a:tailEnd/>
          </a:ln>
        </p:spPr>
        <p:txBody>
          <a:bodyPr/>
          <a:lstStyle/>
          <a:p>
            <a:endParaRPr lang="en-US"/>
          </a:p>
        </p:txBody>
      </p:sp>
      <p:sp>
        <p:nvSpPr>
          <p:cNvPr id="25931" name="Line 538"/>
          <p:cNvSpPr>
            <a:spLocks noChangeShapeType="1"/>
          </p:cNvSpPr>
          <p:nvPr/>
        </p:nvSpPr>
        <p:spPr bwMode="auto">
          <a:xfrm>
            <a:off x="676275" y="1820863"/>
            <a:ext cx="63500" cy="1587"/>
          </a:xfrm>
          <a:prstGeom prst="line">
            <a:avLst/>
          </a:prstGeom>
          <a:noFill/>
          <a:ln w="6350">
            <a:solidFill>
              <a:srgbClr val="000040"/>
            </a:solidFill>
            <a:round/>
            <a:headEnd/>
            <a:tailEnd/>
          </a:ln>
        </p:spPr>
        <p:txBody>
          <a:bodyPr/>
          <a:lstStyle/>
          <a:p>
            <a:endParaRPr lang="en-US"/>
          </a:p>
        </p:txBody>
      </p:sp>
      <p:sp>
        <p:nvSpPr>
          <p:cNvPr id="25932" name="Freeform 539"/>
          <p:cNvSpPr>
            <a:spLocks/>
          </p:cNvSpPr>
          <p:nvPr/>
        </p:nvSpPr>
        <p:spPr bwMode="auto">
          <a:xfrm>
            <a:off x="1225550" y="3297238"/>
            <a:ext cx="325438" cy="341312"/>
          </a:xfrm>
          <a:custGeom>
            <a:avLst/>
            <a:gdLst>
              <a:gd name="T0" fmla="*/ 56 w 614"/>
              <a:gd name="T1" fmla="*/ 195 h 643"/>
              <a:gd name="T2" fmla="*/ 0 w 614"/>
              <a:gd name="T3" fmla="*/ 195 h 643"/>
              <a:gd name="T4" fmla="*/ 307 w 614"/>
              <a:gd name="T5" fmla="*/ 0 h 643"/>
              <a:gd name="T6" fmla="*/ 614 w 614"/>
              <a:gd name="T7" fmla="*/ 195 h 643"/>
              <a:gd name="T8" fmla="*/ 587 w 614"/>
              <a:gd name="T9" fmla="*/ 195 h 643"/>
              <a:gd name="T10" fmla="*/ 558 w 614"/>
              <a:gd name="T11" fmla="*/ 195 h 643"/>
              <a:gd name="T12" fmla="*/ 558 w 614"/>
              <a:gd name="T13" fmla="*/ 614 h 643"/>
              <a:gd name="T14" fmla="*/ 56 w 614"/>
              <a:gd name="T15" fmla="*/ 614 h 643"/>
              <a:gd name="T16" fmla="*/ 56 w 614"/>
              <a:gd name="T17" fmla="*/ 195 h 643"/>
              <a:gd name="T18" fmla="*/ 558 w 614"/>
              <a:gd name="T19" fmla="*/ 195 h 643"/>
              <a:gd name="T20" fmla="*/ 587 w 614"/>
              <a:gd name="T21" fmla="*/ 195 h 643"/>
              <a:gd name="T22" fmla="*/ 587 w 614"/>
              <a:gd name="T23" fmla="*/ 643 h 643"/>
              <a:gd name="T24" fmla="*/ 56 w 614"/>
              <a:gd name="T25" fmla="*/ 643 h 643"/>
              <a:gd name="T26" fmla="*/ 56 w 614"/>
              <a:gd name="T27" fmla="*/ 614 h 643"/>
              <a:gd name="T28" fmla="*/ 56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933" name="Rectangle 540"/>
          <p:cNvSpPr>
            <a:spLocks noChangeArrowheads="1"/>
          </p:cNvSpPr>
          <p:nvPr/>
        </p:nvSpPr>
        <p:spPr bwMode="auto">
          <a:xfrm>
            <a:off x="1255713" y="3400425"/>
            <a:ext cx="269875" cy="222250"/>
          </a:xfrm>
          <a:prstGeom prst="rect">
            <a:avLst/>
          </a:prstGeom>
          <a:solidFill>
            <a:srgbClr val="FFFF00"/>
          </a:solidFill>
          <a:ln w="0">
            <a:solidFill>
              <a:srgbClr val="000000"/>
            </a:solidFill>
            <a:miter lim="800000"/>
            <a:headEnd/>
            <a:tailEnd/>
          </a:ln>
        </p:spPr>
        <p:txBody>
          <a:bodyPr/>
          <a:lstStyle/>
          <a:p>
            <a:endParaRPr lang="ru-RU"/>
          </a:p>
        </p:txBody>
      </p:sp>
      <p:sp>
        <p:nvSpPr>
          <p:cNvPr id="25934" name="Rectangle 541"/>
          <p:cNvSpPr>
            <a:spLocks noChangeArrowheads="1"/>
          </p:cNvSpPr>
          <p:nvPr/>
        </p:nvSpPr>
        <p:spPr bwMode="auto">
          <a:xfrm>
            <a:off x="1298575" y="3454400"/>
            <a:ext cx="95250" cy="166688"/>
          </a:xfrm>
          <a:prstGeom prst="rect">
            <a:avLst/>
          </a:prstGeom>
          <a:solidFill>
            <a:srgbClr val="800000"/>
          </a:solidFill>
          <a:ln w="0">
            <a:solidFill>
              <a:srgbClr val="000040"/>
            </a:solidFill>
            <a:miter lim="800000"/>
            <a:headEnd/>
            <a:tailEnd/>
          </a:ln>
        </p:spPr>
        <p:txBody>
          <a:bodyPr/>
          <a:lstStyle/>
          <a:p>
            <a:endParaRPr lang="ru-RU"/>
          </a:p>
        </p:txBody>
      </p:sp>
      <p:sp>
        <p:nvSpPr>
          <p:cNvPr id="25935" name="Rectangle 542"/>
          <p:cNvSpPr>
            <a:spLocks noChangeArrowheads="1"/>
          </p:cNvSpPr>
          <p:nvPr/>
        </p:nvSpPr>
        <p:spPr bwMode="auto">
          <a:xfrm>
            <a:off x="1435100" y="3449638"/>
            <a:ext cx="63500" cy="80962"/>
          </a:xfrm>
          <a:prstGeom prst="rect">
            <a:avLst/>
          </a:prstGeom>
          <a:solidFill>
            <a:srgbClr val="80FFFF"/>
          </a:solidFill>
          <a:ln w="0">
            <a:solidFill>
              <a:srgbClr val="000040"/>
            </a:solidFill>
            <a:miter lim="800000"/>
            <a:headEnd/>
            <a:tailEnd/>
          </a:ln>
        </p:spPr>
        <p:txBody>
          <a:bodyPr/>
          <a:lstStyle/>
          <a:p>
            <a:endParaRPr lang="ru-RU"/>
          </a:p>
        </p:txBody>
      </p:sp>
      <p:sp>
        <p:nvSpPr>
          <p:cNvPr id="25936" name="Freeform 543"/>
          <p:cNvSpPr>
            <a:spLocks/>
          </p:cNvSpPr>
          <p:nvPr/>
        </p:nvSpPr>
        <p:spPr bwMode="auto">
          <a:xfrm>
            <a:off x="1368425" y="3530600"/>
            <a:ext cx="12700" cy="15875"/>
          </a:xfrm>
          <a:custGeom>
            <a:avLst/>
            <a:gdLst>
              <a:gd name="T0" fmla="*/ 23 w 23"/>
              <a:gd name="T1" fmla="*/ 13 h 29"/>
              <a:gd name="T2" fmla="*/ 23 w 23"/>
              <a:gd name="T3" fmla="*/ 11 h 29"/>
              <a:gd name="T4" fmla="*/ 21 w 23"/>
              <a:gd name="T5" fmla="*/ 9 h 29"/>
              <a:gd name="T6" fmla="*/ 21 w 23"/>
              <a:gd name="T7" fmla="*/ 6 h 29"/>
              <a:gd name="T8" fmla="*/ 18 w 23"/>
              <a:gd name="T9" fmla="*/ 4 h 29"/>
              <a:gd name="T10" fmla="*/ 17 w 23"/>
              <a:gd name="T11" fmla="*/ 2 h 29"/>
              <a:gd name="T12" fmla="*/ 16 w 23"/>
              <a:gd name="T13" fmla="*/ 1 h 29"/>
              <a:gd name="T14" fmla="*/ 14 w 23"/>
              <a:gd name="T15" fmla="*/ 0 h 29"/>
              <a:gd name="T16" fmla="*/ 12 w 23"/>
              <a:gd name="T17" fmla="*/ 0 h 29"/>
              <a:gd name="T18" fmla="*/ 10 w 23"/>
              <a:gd name="T19" fmla="*/ 0 h 29"/>
              <a:gd name="T20" fmla="*/ 9 w 23"/>
              <a:gd name="T21" fmla="*/ 0 h 29"/>
              <a:gd name="T22" fmla="*/ 6 w 23"/>
              <a:gd name="T23" fmla="*/ 1 h 29"/>
              <a:gd name="T24" fmla="*/ 4 w 23"/>
              <a:gd name="T25" fmla="*/ 2 h 29"/>
              <a:gd name="T26" fmla="*/ 3 w 23"/>
              <a:gd name="T27" fmla="*/ 4 h 29"/>
              <a:gd name="T28" fmla="*/ 1 w 23"/>
              <a:gd name="T29" fmla="*/ 6 h 29"/>
              <a:gd name="T30" fmla="*/ 1 w 23"/>
              <a:gd name="T31" fmla="*/ 9 h 29"/>
              <a:gd name="T32" fmla="*/ 0 w 23"/>
              <a:gd name="T33" fmla="*/ 11 h 29"/>
              <a:gd name="T34" fmla="*/ 0 w 23"/>
              <a:gd name="T35" fmla="*/ 13 h 29"/>
              <a:gd name="T36" fmla="*/ 0 w 23"/>
              <a:gd name="T37" fmla="*/ 16 h 29"/>
              <a:gd name="T38" fmla="*/ 0 w 23"/>
              <a:gd name="T39" fmla="*/ 19 h 29"/>
              <a:gd name="T40" fmla="*/ 1 w 23"/>
              <a:gd name="T41" fmla="*/ 22 h 29"/>
              <a:gd name="T42" fmla="*/ 1 w 23"/>
              <a:gd name="T43" fmla="*/ 24 h 29"/>
              <a:gd name="T44" fmla="*/ 3 w 23"/>
              <a:gd name="T45" fmla="*/ 25 h 29"/>
              <a:gd name="T46" fmla="*/ 4 w 23"/>
              <a:gd name="T47" fmla="*/ 27 h 29"/>
              <a:gd name="T48" fmla="*/ 6 w 23"/>
              <a:gd name="T49" fmla="*/ 28 h 29"/>
              <a:gd name="T50" fmla="*/ 9 w 23"/>
              <a:gd name="T51" fmla="*/ 29 h 29"/>
              <a:gd name="T52" fmla="*/ 10 w 23"/>
              <a:gd name="T53" fmla="*/ 29 h 29"/>
              <a:gd name="T54" fmla="*/ 12 w 23"/>
              <a:gd name="T55" fmla="*/ 29 h 29"/>
              <a:gd name="T56" fmla="*/ 14 w 23"/>
              <a:gd name="T57" fmla="*/ 29 h 29"/>
              <a:gd name="T58" fmla="*/ 16 w 23"/>
              <a:gd name="T59" fmla="*/ 28 h 29"/>
              <a:gd name="T60" fmla="*/ 17 w 23"/>
              <a:gd name="T61" fmla="*/ 27 h 29"/>
              <a:gd name="T62" fmla="*/ 18 w 23"/>
              <a:gd name="T63" fmla="*/ 25 h 29"/>
              <a:gd name="T64" fmla="*/ 21 w 23"/>
              <a:gd name="T65" fmla="*/ 24 h 29"/>
              <a:gd name="T66" fmla="*/ 21 w 23"/>
              <a:gd name="T67" fmla="*/ 22 h 29"/>
              <a:gd name="T68" fmla="*/ 23 w 23"/>
              <a:gd name="T69" fmla="*/ 19 h 29"/>
              <a:gd name="T70" fmla="*/ 23 w 23"/>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9"/>
                </a:lnTo>
                <a:lnTo>
                  <a:pt x="21" y="8"/>
                </a:lnTo>
                <a:lnTo>
                  <a:pt x="21" y="6"/>
                </a:lnTo>
                <a:lnTo>
                  <a:pt x="20" y="5"/>
                </a:lnTo>
                <a:lnTo>
                  <a:pt x="18" y="4"/>
                </a:lnTo>
                <a:lnTo>
                  <a:pt x="18" y="3"/>
                </a:lnTo>
                <a:lnTo>
                  <a:pt x="17" y="2"/>
                </a:lnTo>
                <a:lnTo>
                  <a:pt x="16" y="1"/>
                </a:lnTo>
                <a:lnTo>
                  <a:pt x="15" y="0"/>
                </a:lnTo>
                <a:lnTo>
                  <a:pt x="14" y="0"/>
                </a:lnTo>
                <a:lnTo>
                  <a:pt x="13" y="0"/>
                </a:lnTo>
                <a:lnTo>
                  <a:pt x="12" y="0"/>
                </a:lnTo>
                <a:lnTo>
                  <a:pt x="11" y="0"/>
                </a:lnTo>
                <a:lnTo>
                  <a:pt x="10" y="0"/>
                </a:lnTo>
                <a:lnTo>
                  <a:pt x="9" y="0"/>
                </a:lnTo>
                <a:lnTo>
                  <a:pt x="8" y="0"/>
                </a:lnTo>
                <a:lnTo>
                  <a:pt x="6" y="1"/>
                </a:lnTo>
                <a:lnTo>
                  <a:pt x="5" y="1"/>
                </a:lnTo>
                <a:lnTo>
                  <a:pt x="4" y="2"/>
                </a:lnTo>
                <a:lnTo>
                  <a:pt x="3" y="3"/>
                </a:lnTo>
                <a:lnTo>
                  <a:pt x="3" y="4"/>
                </a:lnTo>
                <a:lnTo>
                  <a:pt x="2" y="5"/>
                </a:lnTo>
                <a:lnTo>
                  <a:pt x="1" y="6"/>
                </a:lnTo>
                <a:lnTo>
                  <a:pt x="1" y="8"/>
                </a:lnTo>
                <a:lnTo>
                  <a:pt x="1" y="9"/>
                </a:lnTo>
                <a:lnTo>
                  <a:pt x="0" y="10"/>
                </a:lnTo>
                <a:lnTo>
                  <a:pt x="0" y="11"/>
                </a:lnTo>
                <a:lnTo>
                  <a:pt x="0" y="12"/>
                </a:lnTo>
                <a:lnTo>
                  <a:pt x="0" y="13"/>
                </a:lnTo>
                <a:lnTo>
                  <a:pt x="0" y="14"/>
                </a:lnTo>
                <a:lnTo>
                  <a:pt x="0" y="16"/>
                </a:lnTo>
                <a:lnTo>
                  <a:pt x="0" y="17"/>
                </a:lnTo>
                <a:lnTo>
                  <a:pt x="0" y="19"/>
                </a:lnTo>
                <a:lnTo>
                  <a:pt x="0" y="20"/>
                </a:lnTo>
                <a:lnTo>
                  <a:pt x="1" y="22"/>
                </a:lnTo>
                <a:lnTo>
                  <a:pt x="1" y="23"/>
                </a:lnTo>
                <a:lnTo>
                  <a:pt x="1" y="24"/>
                </a:lnTo>
                <a:lnTo>
                  <a:pt x="2" y="24"/>
                </a:lnTo>
                <a:lnTo>
                  <a:pt x="3" y="25"/>
                </a:lnTo>
                <a:lnTo>
                  <a:pt x="3" y="26"/>
                </a:lnTo>
                <a:lnTo>
                  <a:pt x="4" y="27"/>
                </a:lnTo>
                <a:lnTo>
                  <a:pt x="5" y="28"/>
                </a:lnTo>
                <a:lnTo>
                  <a:pt x="6" y="28"/>
                </a:lnTo>
                <a:lnTo>
                  <a:pt x="8" y="29"/>
                </a:lnTo>
                <a:lnTo>
                  <a:pt x="9" y="29"/>
                </a:lnTo>
                <a:lnTo>
                  <a:pt x="10" y="29"/>
                </a:lnTo>
                <a:lnTo>
                  <a:pt x="11" y="29"/>
                </a:lnTo>
                <a:lnTo>
                  <a:pt x="12" y="29"/>
                </a:lnTo>
                <a:lnTo>
                  <a:pt x="13" y="29"/>
                </a:lnTo>
                <a:lnTo>
                  <a:pt x="14" y="29"/>
                </a:lnTo>
                <a:lnTo>
                  <a:pt x="15" y="29"/>
                </a:lnTo>
                <a:lnTo>
                  <a:pt x="16" y="28"/>
                </a:lnTo>
                <a:lnTo>
                  <a:pt x="17" y="27"/>
                </a:lnTo>
                <a:lnTo>
                  <a:pt x="18" y="26"/>
                </a:lnTo>
                <a:lnTo>
                  <a:pt x="18" y="25"/>
                </a:lnTo>
                <a:lnTo>
                  <a:pt x="20" y="24"/>
                </a:lnTo>
                <a:lnTo>
                  <a:pt x="21" y="24"/>
                </a:lnTo>
                <a:lnTo>
                  <a:pt x="21" y="23"/>
                </a:lnTo>
                <a:lnTo>
                  <a:pt x="21" y="22"/>
                </a:lnTo>
                <a:lnTo>
                  <a:pt x="22" y="20"/>
                </a:lnTo>
                <a:lnTo>
                  <a:pt x="23" y="19"/>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937" name="Line 544"/>
          <p:cNvSpPr>
            <a:spLocks noChangeShapeType="1"/>
          </p:cNvSpPr>
          <p:nvPr/>
        </p:nvSpPr>
        <p:spPr bwMode="auto">
          <a:xfrm>
            <a:off x="1465263" y="3449638"/>
            <a:ext cx="1587" cy="80962"/>
          </a:xfrm>
          <a:prstGeom prst="line">
            <a:avLst/>
          </a:prstGeom>
          <a:noFill/>
          <a:ln w="6350">
            <a:solidFill>
              <a:srgbClr val="000040"/>
            </a:solidFill>
            <a:round/>
            <a:headEnd/>
            <a:tailEnd/>
          </a:ln>
        </p:spPr>
        <p:txBody>
          <a:bodyPr/>
          <a:lstStyle/>
          <a:p>
            <a:endParaRPr lang="en-US"/>
          </a:p>
        </p:txBody>
      </p:sp>
      <p:sp>
        <p:nvSpPr>
          <p:cNvPr id="25938" name="Line 545"/>
          <p:cNvSpPr>
            <a:spLocks noChangeShapeType="1"/>
          </p:cNvSpPr>
          <p:nvPr/>
        </p:nvSpPr>
        <p:spPr bwMode="auto">
          <a:xfrm>
            <a:off x="1435100" y="3487738"/>
            <a:ext cx="61913" cy="1587"/>
          </a:xfrm>
          <a:prstGeom prst="line">
            <a:avLst/>
          </a:prstGeom>
          <a:noFill/>
          <a:ln w="6350">
            <a:solidFill>
              <a:srgbClr val="000040"/>
            </a:solidFill>
            <a:round/>
            <a:headEnd/>
            <a:tailEnd/>
          </a:ln>
        </p:spPr>
        <p:txBody>
          <a:bodyPr/>
          <a:lstStyle/>
          <a:p>
            <a:endParaRPr lang="en-US"/>
          </a:p>
        </p:txBody>
      </p:sp>
      <p:sp>
        <p:nvSpPr>
          <p:cNvPr id="25939" name="Freeform 546"/>
          <p:cNvSpPr>
            <a:spLocks/>
          </p:cNvSpPr>
          <p:nvPr/>
        </p:nvSpPr>
        <p:spPr bwMode="auto">
          <a:xfrm>
            <a:off x="6924675" y="3676650"/>
            <a:ext cx="325438" cy="339725"/>
          </a:xfrm>
          <a:custGeom>
            <a:avLst/>
            <a:gdLst>
              <a:gd name="T0" fmla="*/ 56 w 614"/>
              <a:gd name="T1" fmla="*/ 196 h 643"/>
              <a:gd name="T2" fmla="*/ 0 w 614"/>
              <a:gd name="T3" fmla="*/ 196 h 643"/>
              <a:gd name="T4" fmla="*/ 307 w 614"/>
              <a:gd name="T5" fmla="*/ 0 h 643"/>
              <a:gd name="T6" fmla="*/ 614 w 614"/>
              <a:gd name="T7" fmla="*/ 196 h 643"/>
              <a:gd name="T8" fmla="*/ 587 w 614"/>
              <a:gd name="T9" fmla="*/ 196 h 643"/>
              <a:gd name="T10" fmla="*/ 558 w 614"/>
              <a:gd name="T11" fmla="*/ 196 h 643"/>
              <a:gd name="T12" fmla="*/ 558 w 614"/>
              <a:gd name="T13" fmla="*/ 615 h 643"/>
              <a:gd name="T14" fmla="*/ 56 w 614"/>
              <a:gd name="T15" fmla="*/ 615 h 643"/>
              <a:gd name="T16" fmla="*/ 56 w 614"/>
              <a:gd name="T17" fmla="*/ 196 h 643"/>
              <a:gd name="T18" fmla="*/ 558 w 614"/>
              <a:gd name="T19" fmla="*/ 196 h 643"/>
              <a:gd name="T20" fmla="*/ 587 w 614"/>
              <a:gd name="T21" fmla="*/ 196 h 643"/>
              <a:gd name="T22" fmla="*/ 587 w 614"/>
              <a:gd name="T23" fmla="*/ 643 h 643"/>
              <a:gd name="T24" fmla="*/ 56 w 614"/>
              <a:gd name="T25" fmla="*/ 643 h 643"/>
              <a:gd name="T26" fmla="*/ 56 w 614"/>
              <a:gd name="T27" fmla="*/ 615 h 643"/>
              <a:gd name="T28" fmla="*/ 56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940" name="Rectangle 547"/>
          <p:cNvSpPr>
            <a:spLocks noChangeArrowheads="1"/>
          </p:cNvSpPr>
          <p:nvPr/>
        </p:nvSpPr>
        <p:spPr bwMode="auto">
          <a:xfrm>
            <a:off x="6954838" y="3779838"/>
            <a:ext cx="269875" cy="222250"/>
          </a:xfrm>
          <a:prstGeom prst="rect">
            <a:avLst/>
          </a:prstGeom>
          <a:solidFill>
            <a:srgbClr val="FFFF00"/>
          </a:solidFill>
          <a:ln w="0">
            <a:solidFill>
              <a:srgbClr val="000000"/>
            </a:solidFill>
            <a:miter lim="800000"/>
            <a:headEnd/>
            <a:tailEnd/>
          </a:ln>
        </p:spPr>
        <p:txBody>
          <a:bodyPr/>
          <a:lstStyle/>
          <a:p>
            <a:endParaRPr lang="ru-RU"/>
          </a:p>
        </p:txBody>
      </p:sp>
      <p:sp>
        <p:nvSpPr>
          <p:cNvPr id="25941" name="Rectangle 548"/>
          <p:cNvSpPr>
            <a:spLocks noChangeArrowheads="1"/>
          </p:cNvSpPr>
          <p:nvPr/>
        </p:nvSpPr>
        <p:spPr bwMode="auto">
          <a:xfrm>
            <a:off x="6997700" y="3833813"/>
            <a:ext cx="95250" cy="166687"/>
          </a:xfrm>
          <a:prstGeom prst="rect">
            <a:avLst/>
          </a:prstGeom>
          <a:solidFill>
            <a:srgbClr val="800000"/>
          </a:solidFill>
          <a:ln w="0">
            <a:solidFill>
              <a:srgbClr val="000040"/>
            </a:solidFill>
            <a:miter lim="800000"/>
            <a:headEnd/>
            <a:tailEnd/>
          </a:ln>
        </p:spPr>
        <p:txBody>
          <a:bodyPr/>
          <a:lstStyle/>
          <a:p>
            <a:endParaRPr lang="ru-RU"/>
          </a:p>
        </p:txBody>
      </p:sp>
      <p:sp>
        <p:nvSpPr>
          <p:cNvPr id="25942" name="Rectangle 549"/>
          <p:cNvSpPr>
            <a:spLocks noChangeArrowheads="1"/>
          </p:cNvSpPr>
          <p:nvPr/>
        </p:nvSpPr>
        <p:spPr bwMode="auto">
          <a:xfrm>
            <a:off x="7134225" y="3829050"/>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943" name="Freeform 550"/>
          <p:cNvSpPr>
            <a:spLocks/>
          </p:cNvSpPr>
          <p:nvPr/>
        </p:nvSpPr>
        <p:spPr bwMode="auto">
          <a:xfrm>
            <a:off x="7067550" y="3910013"/>
            <a:ext cx="12700" cy="15875"/>
          </a:xfrm>
          <a:custGeom>
            <a:avLst/>
            <a:gdLst>
              <a:gd name="T0" fmla="*/ 23 w 23"/>
              <a:gd name="T1" fmla="*/ 14 h 30"/>
              <a:gd name="T2" fmla="*/ 23 w 23"/>
              <a:gd name="T3" fmla="*/ 11 h 30"/>
              <a:gd name="T4" fmla="*/ 21 w 23"/>
              <a:gd name="T5" fmla="*/ 9 h 30"/>
              <a:gd name="T6" fmla="*/ 21 w 23"/>
              <a:gd name="T7" fmla="*/ 7 h 30"/>
              <a:gd name="T8" fmla="*/ 18 w 23"/>
              <a:gd name="T9" fmla="*/ 5 h 30"/>
              <a:gd name="T10" fmla="*/ 17 w 23"/>
              <a:gd name="T11" fmla="*/ 3 h 30"/>
              <a:gd name="T12" fmla="*/ 16 w 23"/>
              <a:gd name="T13" fmla="*/ 2 h 30"/>
              <a:gd name="T14" fmla="*/ 14 w 23"/>
              <a:gd name="T15" fmla="*/ 0 h 30"/>
              <a:gd name="T16" fmla="*/ 12 w 23"/>
              <a:gd name="T17" fmla="*/ 0 h 30"/>
              <a:gd name="T18" fmla="*/ 10 w 23"/>
              <a:gd name="T19" fmla="*/ 0 h 30"/>
              <a:gd name="T20" fmla="*/ 9 w 23"/>
              <a:gd name="T21" fmla="*/ 0 h 30"/>
              <a:gd name="T22" fmla="*/ 6 w 23"/>
              <a:gd name="T23" fmla="*/ 2 h 30"/>
              <a:gd name="T24" fmla="*/ 4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5 h 30"/>
              <a:gd name="T44" fmla="*/ 3 w 23"/>
              <a:gd name="T45" fmla="*/ 26 h 30"/>
              <a:gd name="T46" fmla="*/ 4 w 23"/>
              <a:gd name="T47" fmla="*/ 28 h 30"/>
              <a:gd name="T48" fmla="*/ 6 w 23"/>
              <a:gd name="T49" fmla="*/ 29 h 30"/>
              <a:gd name="T50" fmla="*/ 9 w 23"/>
              <a:gd name="T51" fmla="*/ 30 h 30"/>
              <a:gd name="T52" fmla="*/ 10 w 23"/>
              <a:gd name="T53" fmla="*/ 30 h 30"/>
              <a:gd name="T54" fmla="*/ 12 w 23"/>
              <a:gd name="T55" fmla="*/ 30 h 30"/>
              <a:gd name="T56" fmla="*/ 14 w 23"/>
              <a:gd name="T57" fmla="*/ 30 h 30"/>
              <a:gd name="T58" fmla="*/ 16 w 23"/>
              <a:gd name="T59" fmla="*/ 29 h 30"/>
              <a:gd name="T60" fmla="*/ 17 w 23"/>
              <a:gd name="T61" fmla="*/ 28 h 30"/>
              <a:gd name="T62" fmla="*/ 18 w 23"/>
              <a:gd name="T63" fmla="*/ 26 h 30"/>
              <a:gd name="T64" fmla="*/ 21 w 23"/>
              <a:gd name="T65" fmla="*/ 25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20" y="6"/>
                </a:lnTo>
                <a:lnTo>
                  <a:pt x="18" y="5"/>
                </a:lnTo>
                <a:lnTo>
                  <a:pt x="18" y="4"/>
                </a:lnTo>
                <a:lnTo>
                  <a:pt x="17" y="3"/>
                </a:lnTo>
                <a:lnTo>
                  <a:pt x="16" y="2"/>
                </a:lnTo>
                <a:lnTo>
                  <a:pt x="15" y="0"/>
                </a:lnTo>
                <a:lnTo>
                  <a:pt x="14" y="0"/>
                </a:lnTo>
                <a:lnTo>
                  <a:pt x="13" y="0"/>
                </a:lnTo>
                <a:lnTo>
                  <a:pt x="12" y="0"/>
                </a:lnTo>
                <a:lnTo>
                  <a:pt x="11" y="0"/>
                </a:lnTo>
                <a:lnTo>
                  <a:pt x="10" y="0"/>
                </a:lnTo>
                <a:lnTo>
                  <a:pt x="9" y="0"/>
                </a:lnTo>
                <a:lnTo>
                  <a:pt x="7" y="0"/>
                </a:lnTo>
                <a:lnTo>
                  <a:pt x="6" y="2"/>
                </a:lnTo>
                <a:lnTo>
                  <a:pt x="5"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4" y="28"/>
                </a:lnTo>
                <a:lnTo>
                  <a:pt x="5" y="29"/>
                </a:lnTo>
                <a:lnTo>
                  <a:pt x="6" y="29"/>
                </a:lnTo>
                <a:lnTo>
                  <a:pt x="7" y="30"/>
                </a:lnTo>
                <a:lnTo>
                  <a:pt x="9" y="30"/>
                </a:lnTo>
                <a:lnTo>
                  <a:pt x="10" y="30"/>
                </a:lnTo>
                <a:lnTo>
                  <a:pt x="11" y="30"/>
                </a:lnTo>
                <a:lnTo>
                  <a:pt x="12" y="30"/>
                </a:lnTo>
                <a:lnTo>
                  <a:pt x="13" y="30"/>
                </a:lnTo>
                <a:lnTo>
                  <a:pt x="14" y="30"/>
                </a:lnTo>
                <a:lnTo>
                  <a:pt x="15" y="30"/>
                </a:lnTo>
                <a:lnTo>
                  <a:pt x="16" y="29"/>
                </a:lnTo>
                <a:lnTo>
                  <a:pt x="17" y="28"/>
                </a:lnTo>
                <a:lnTo>
                  <a:pt x="18" y="27"/>
                </a:lnTo>
                <a:lnTo>
                  <a:pt x="18" y="26"/>
                </a:lnTo>
                <a:lnTo>
                  <a:pt x="20" y="25"/>
                </a:lnTo>
                <a:lnTo>
                  <a:pt x="21" y="25"/>
                </a:lnTo>
                <a:lnTo>
                  <a:pt x="21" y="24"/>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944" name="Line 551"/>
          <p:cNvSpPr>
            <a:spLocks noChangeShapeType="1"/>
          </p:cNvSpPr>
          <p:nvPr/>
        </p:nvSpPr>
        <p:spPr bwMode="auto">
          <a:xfrm>
            <a:off x="7164388" y="3829050"/>
            <a:ext cx="1587" cy="79375"/>
          </a:xfrm>
          <a:prstGeom prst="line">
            <a:avLst/>
          </a:prstGeom>
          <a:noFill/>
          <a:ln w="6350">
            <a:solidFill>
              <a:srgbClr val="000040"/>
            </a:solidFill>
            <a:round/>
            <a:headEnd/>
            <a:tailEnd/>
          </a:ln>
        </p:spPr>
        <p:txBody>
          <a:bodyPr/>
          <a:lstStyle/>
          <a:p>
            <a:endParaRPr lang="en-US"/>
          </a:p>
        </p:txBody>
      </p:sp>
      <p:sp>
        <p:nvSpPr>
          <p:cNvPr id="25945" name="Line 552"/>
          <p:cNvSpPr>
            <a:spLocks noChangeShapeType="1"/>
          </p:cNvSpPr>
          <p:nvPr/>
        </p:nvSpPr>
        <p:spPr bwMode="auto">
          <a:xfrm>
            <a:off x="7134225" y="3867150"/>
            <a:ext cx="61913" cy="1588"/>
          </a:xfrm>
          <a:prstGeom prst="line">
            <a:avLst/>
          </a:prstGeom>
          <a:noFill/>
          <a:ln w="6350">
            <a:solidFill>
              <a:srgbClr val="000040"/>
            </a:solidFill>
            <a:round/>
            <a:headEnd/>
            <a:tailEnd/>
          </a:ln>
        </p:spPr>
        <p:txBody>
          <a:bodyPr/>
          <a:lstStyle/>
          <a:p>
            <a:endParaRPr lang="en-US"/>
          </a:p>
        </p:txBody>
      </p:sp>
      <p:sp>
        <p:nvSpPr>
          <p:cNvPr id="25946" name="Freeform 553"/>
          <p:cNvSpPr>
            <a:spLocks/>
          </p:cNvSpPr>
          <p:nvPr/>
        </p:nvSpPr>
        <p:spPr bwMode="auto">
          <a:xfrm>
            <a:off x="3829050" y="5938838"/>
            <a:ext cx="325438" cy="339725"/>
          </a:xfrm>
          <a:custGeom>
            <a:avLst/>
            <a:gdLst>
              <a:gd name="T0" fmla="*/ 56 w 615"/>
              <a:gd name="T1" fmla="*/ 195 h 643"/>
              <a:gd name="T2" fmla="*/ 0 w 615"/>
              <a:gd name="T3" fmla="*/ 195 h 643"/>
              <a:gd name="T4" fmla="*/ 307 w 615"/>
              <a:gd name="T5" fmla="*/ 0 h 643"/>
              <a:gd name="T6" fmla="*/ 615 w 615"/>
              <a:gd name="T7" fmla="*/ 195 h 643"/>
              <a:gd name="T8" fmla="*/ 587 w 615"/>
              <a:gd name="T9" fmla="*/ 195 h 643"/>
              <a:gd name="T10" fmla="*/ 559 w 615"/>
              <a:gd name="T11" fmla="*/ 195 h 643"/>
              <a:gd name="T12" fmla="*/ 559 w 615"/>
              <a:gd name="T13" fmla="*/ 614 h 643"/>
              <a:gd name="T14" fmla="*/ 56 w 615"/>
              <a:gd name="T15" fmla="*/ 614 h 643"/>
              <a:gd name="T16" fmla="*/ 56 w 615"/>
              <a:gd name="T17" fmla="*/ 195 h 643"/>
              <a:gd name="T18" fmla="*/ 559 w 615"/>
              <a:gd name="T19" fmla="*/ 195 h 643"/>
              <a:gd name="T20" fmla="*/ 587 w 615"/>
              <a:gd name="T21" fmla="*/ 195 h 643"/>
              <a:gd name="T22" fmla="*/ 587 w 615"/>
              <a:gd name="T23" fmla="*/ 643 h 643"/>
              <a:gd name="T24" fmla="*/ 56 w 615"/>
              <a:gd name="T25" fmla="*/ 643 h 643"/>
              <a:gd name="T26" fmla="*/ 56 w 615"/>
              <a:gd name="T27" fmla="*/ 614 h 643"/>
              <a:gd name="T28" fmla="*/ 56 w 615"/>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947" name="Rectangle 554"/>
          <p:cNvSpPr>
            <a:spLocks noChangeArrowheads="1"/>
          </p:cNvSpPr>
          <p:nvPr/>
        </p:nvSpPr>
        <p:spPr bwMode="auto">
          <a:xfrm>
            <a:off x="3859213" y="6042025"/>
            <a:ext cx="268287" cy="220663"/>
          </a:xfrm>
          <a:prstGeom prst="rect">
            <a:avLst/>
          </a:prstGeom>
          <a:solidFill>
            <a:srgbClr val="FFFF00"/>
          </a:solidFill>
          <a:ln w="0">
            <a:solidFill>
              <a:srgbClr val="000000"/>
            </a:solidFill>
            <a:miter lim="800000"/>
            <a:headEnd/>
            <a:tailEnd/>
          </a:ln>
        </p:spPr>
        <p:txBody>
          <a:bodyPr/>
          <a:lstStyle/>
          <a:p>
            <a:endParaRPr lang="ru-RU"/>
          </a:p>
        </p:txBody>
      </p:sp>
      <p:sp>
        <p:nvSpPr>
          <p:cNvPr id="25948" name="Rectangle 555"/>
          <p:cNvSpPr>
            <a:spLocks noChangeArrowheads="1"/>
          </p:cNvSpPr>
          <p:nvPr/>
        </p:nvSpPr>
        <p:spPr bwMode="auto">
          <a:xfrm>
            <a:off x="3902075" y="6094413"/>
            <a:ext cx="93663" cy="166687"/>
          </a:xfrm>
          <a:prstGeom prst="rect">
            <a:avLst/>
          </a:prstGeom>
          <a:solidFill>
            <a:srgbClr val="800000"/>
          </a:solidFill>
          <a:ln w="0">
            <a:solidFill>
              <a:srgbClr val="000040"/>
            </a:solidFill>
            <a:miter lim="800000"/>
            <a:headEnd/>
            <a:tailEnd/>
          </a:ln>
        </p:spPr>
        <p:txBody>
          <a:bodyPr/>
          <a:lstStyle/>
          <a:p>
            <a:endParaRPr lang="ru-RU"/>
          </a:p>
        </p:txBody>
      </p:sp>
      <p:sp>
        <p:nvSpPr>
          <p:cNvPr id="25949" name="Rectangle 556"/>
          <p:cNvSpPr>
            <a:spLocks noChangeArrowheads="1"/>
          </p:cNvSpPr>
          <p:nvPr/>
        </p:nvSpPr>
        <p:spPr bwMode="auto">
          <a:xfrm>
            <a:off x="4037013" y="6089650"/>
            <a:ext cx="65087" cy="80963"/>
          </a:xfrm>
          <a:prstGeom prst="rect">
            <a:avLst/>
          </a:prstGeom>
          <a:solidFill>
            <a:srgbClr val="80FFFF"/>
          </a:solidFill>
          <a:ln w="0">
            <a:solidFill>
              <a:srgbClr val="000040"/>
            </a:solidFill>
            <a:miter lim="800000"/>
            <a:headEnd/>
            <a:tailEnd/>
          </a:ln>
        </p:spPr>
        <p:txBody>
          <a:bodyPr/>
          <a:lstStyle/>
          <a:p>
            <a:endParaRPr lang="ru-RU"/>
          </a:p>
        </p:txBody>
      </p:sp>
      <p:sp>
        <p:nvSpPr>
          <p:cNvPr id="25950" name="Freeform 557"/>
          <p:cNvSpPr>
            <a:spLocks/>
          </p:cNvSpPr>
          <p:nvPr/>
        </p:nvSpPr>
        <p:spPr bwMode="auto">
          <a:xfrm>
            <a:off x="3971925" y="6172200"/>
            <a:ext cx="11113" cy="15875"/>
          </a:xfrm>
          <a:custGeom>
            <a:avLst/>
            <a:gdLst>
              <a:gd name="T0" fmla="*/ 23 w 23"/>
              <a:gd name="T1" fmla="*/ 13 h 30"/>
              <a:gd name="T2" fmla="*/ 23 w 23"/>
              <a:gd name="T3" fmla="*/ 11 h 30"/>
              <a:gd name="T4" fmla="*/ 21 w 23"/>
              <a:gd name="T5" fmla="*/ 9 h 30"/>
              <a:gd name="T6" fmla="*/ 21 w 23"/>
              <a:gd name="T7" fmla="*/ 7 h 30"/>
              <a:gd name="T8" fmla="*/ 19 w 23"/>
              <a:gd name="T9" fmla="*/ 4 h 30"/>
              <a:gd name="T10" fmla="*/ 18 w 23"/>
              <a:gd name="T11" fmla="*/ 2 h 30"/>
              <a:gd name="T12" fmla="*/ 17 w 23"/>
              <a:gd name="T13" fmla="*/ 1 h 30"/>
              <a:gd name="T14" fmla="*/ 14 w 23"/>
              <a:gd name="T15" fmla="*/ 0 h 30"/>
              <a:gd name="T16" fmla="*/ 12 w 23"/>
              <a:gd name="T17" fmla="*/ 0 h 30"/>
              <a:gd name="T18" fmla="*/ 10 w 23"/>
              <a:gd name="T19" fmla="*/ 0 h 30"/>
              <a:gd name="T20" fmla="*/ 9 w 23"/>
              <a:gd name="T21" fmla="*/ 0 h 30"/>
              <a:gd name="T22" fmla="*/ 7 w 23"/>
              <a:gd name="T23" fmla="*/ 1 h 30"/>
              <a:gd name="T24" fmla="*/ 4 w 23"/>
              <a:gd name="T25" fmla="*/ 2 h 30"/>
              <a:gd name="T26" fmla="*/ 3 w 23"/>
              <a:gd name="T27" fmla="*/ 4 h 30"/>
              <a:gd name="T28" fmla="*/ 1 w 23"/>
              <a:gd name="T29" fmla="*/ 7 h 30"/>
              <a:gd name="T30" fmla="*/ 1 w 23"/>
              <a:gd name="T31" fmla="*/ 9 h 30"/>
              <a:gd name="T32" fmla="*/ 0 w 23"/>
              <a:gd name="T33" fmla="*/ 11 h 30"/>
              <a:gd name="T34" fmla="*/ 0 w 23"/>
              <a:gd name="T35" fmla="*/ 13 h 30"/>
              <a:gd name="T36" fmla="*/ 0 w 23"/>
              <a:gd name="T37" fmla="*/ 16 h 30"/>
              <a:gd name="T38" fmla="*/ 0 w 23"/>
              <a:gd name="T39" fmla="*/ 19 h 30"/>
              <a:gd name="T40" fmla="*/ 1 w 23"/>
              <a:gd name="T41" fmla="*/ 22 h 30"/>
              <a:gd name="T42" fmla="*/ 1 w 23"/>
              <a:gd name="T43" fmla="*/ 24 h 30"/>
              <a:gd name="T44" fmla="*/ 3 w 23"/>
              <a:gd name="T45" fmla="*/ 25 h 30"/>
              <a:gd name="T46" fmla="*/ 4 w 23"/>
              <a:gd name="T47" fmla="*/ 27 h 30"/>
              <a:gd name="T48" fmla="*/ 7 w 23"/>
              <a:gd name="T49" fmla="*/ 29 h 30"/>
              <a:gd name="T50" fmla="*/ 9 w 23"/>
              <a:gd name="T51" fmla="*/ 30 h 30"/>
              <a:gd name="T52" fmla="*/ 10 w 23"/>
              <a:gd name="T53" fmla="*/ 30 h 30"/>
              <a:gd name="T54" fmla="*/ 12 w 23"/>
              <a:gd name="T55" fmla="*/ 30 h 30"/>
              <a:gd name="T56" fmla="*/ 14 w 23"/>
              <a:gd name="T57" fmla="*/ 30 h 30"/>
              <a:gd name="T58" fmla="*/ 17 w 23"/>
              <a:gd name="T59" fmla="*/ 29 h 30"/>
              <a:gd name="T60" fmla="*/ 18 w 23"/>
              <a:gd name="T61" fmla="*/ 27 h 30"/>
              <a:gd name="T62" fmla="*/ 19 w 23"/>
              <a:gd name="T63" fmla="*/ 25 h 30"/>
              <a:gd name="T64" fmla="*/ 21 w 23"/>
              <a:gd name="T65" fmla="*/ 24 h 30"/>
              <a:gd name="T66" fmla="*/ 21 w 23"/>
              <a:gd name="T67" fmla="*/ 22 h 30"/>
              <a:gd name="T68" fmla="*/ 23 w 23"/>
              <a:gd name="T69" fmla="*/ 19 h 30"/>
              <a:gd name="T70" fmla="*/ 23 w 23"/>
              <a:gd name="T71" fmla="*/ 1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5"/>
                </a:lnTo>
                <a:lnTo>
                  <a:pt x="19" y="4"/>
                </a:lnTo>
                <a:lnTo>
                  <a:pt x="19" y="3"/>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3" y="25"/>
                </a:lnTo>
                <a:lnTo>
                  <a:pt x="3" y="26"/>
                </a:lnTo>
                <a:lnTo>
                  <a:pt x="4" y="27"/>
                </a:lnTo>
                <a:lnTo>
                  <a:pt x="6" y="29"/>
                </a:lnTo>
                <a:lnTo>
                  <a:pt x="7" y="29"/>
                </a:lnTo>
                <a:lnTo>
                  <a:pt x="8" y="30"/>
                </a:lnTo>
                <a:lnTo>
                  <a:pt x="9" y="30"/>
                </a:lnTo>
                <a:lnTo>
                  <a:pt x="10" y="30"/>
                </a:lnTo>
                <a:lnTo>
                  <a:pt x="11" y="30"/>
                </a:lnTo>
                <a:lnTo>
                  <a:pt x="12" y="30"/>
                </a:lnTo>
                <a:lnTo>
                  <a:pt x="13" y="30"/>
                </a:lnTo>
                <a:lnTo>
                  <a:pt x="14" y="30"/>
                </a:lnTo>
                <a:lnTo>
                  <a:pt x="15" y="30"/>
                </a:lnTo>
                <a:lnTo>
                  <a:pt x="17" y="29"/>
                </a:lnTo>
                <a:lnTo>
                  <a:pt x="18" y="27"/>
                </a:lnTo>
                <a:lnTo>
                  <a:pt x="19" y="26"/>
                </a:lnTo>
                <a:lnTo>
                  <a:pt x="19" y="25"/>
                </a:lnTo>
                <a:lnTo>
                  <a:pt x="20"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951" name="Line 558"/>
          <p:cNvSpPr>
            <a:spLocks noChangeShapeType="1"/>
          </p:cNvSpPr>
          <p:nvPr/>
        </p:nvSpPr>
        <p:spPr bwMode="auto">
          <a:xfrm>
            <a:off x="4068763" y="6091238"/>
            <a:ext cx="1587" cy="79375"/>
          </a:xfrm>
          <a:prstGeom prst="line">
            <a:avLst/>
          </a:prstGeom>
          <a:noFill/>
          <a:ln w="6350">
            <a:solidFill>
              <a:srgbClr val="000040"/>
            </a:solidFill>
            <a:round/>
            <a:headEnd/>
            <a:tailEnd/>
          </a:ln>
        </p:spPr>
        <p:txBody>
          <a:bodyPr/>
          <a:lstStyle/>
          <a:p>
            <a:endParaRPr lang="en-US"/>
          </a:p>
        </p:txBody>
      </p:sp>
      <p:sp>
        <p:nvSpPr>
          <p:cNvPr id="25952" name="Line 559"/>
          <p:cNvSpPr>
            <a:spLocks noChangeShapeType="1"/>
          </p:cNvSpPr>
          <p:nvPr/>
        </p:nvSpPr>
        <p:spPr bwMode="auto">
          <a:xfrm>
            <a:off x="4037013" y="6129338"/>
            <a:ext cx="63500" cy="1587"/>
          </a:xfrm>
          <a:prstGeom prst="line">
            <a:avLst/>
          </a:prstGeom>
          <a:noFill/>
          <a:ln w="6350">
            <a:solidFill>
              <a:srgbClr val="000040"/>
            </a:solidFill>
            <a:round/>
            <a:headEnd/>
            <a:tailEnd/>
          </a:ln>
        </p:spPr>
        <p:txBody>
          <a:bodyPr/>
          <a:lstStyle/>
          <a:p>
            <a:endParaRPr lang="en-US"/>
          </a:p>
        </p:txBody>
      </p:sp>
      <p:sp>
        <p:nvSpPr>
          <p:cNvPr id="25953" name="Freeform 560"/>
          <p:cNvSpPr>
            <a:spLocks/>
          </p:cNvSpPr>
          <p:nvPr/>
        </p:nvSpPr>
        <p:spPr bwMode="auto">
          <a:xfrm>
            <a:off x="4448175" y="4598988"/>
            <a:ext cx="325438" cy="339725"/>
          </a:xfrm>
          <a:custGeom>
            <a:avLst/>
            <a:gdLst>
              <a:gd name="T0" fmla="*/ 56 w 614"/>
              <a:gd name="T1" fmla="*/ 195 h 643"/>
              <a:gd name="T2" fmla="*/ 0 w 614"/>
              <a:gd name="T3" fmla="*/ 195 h 643"/>
              <a:gd name="T4" fmla="*/ 307 w 614"/>
              <a:gd name="T5" fmla="*/ 0 h 643"/>
              <a:gd name="T6" fmla="*/ 614 w 614"/>
              <a:gd name="T7" fmla="*/ 195 h 643"/>
              <a:gd name="T8" fmla="*/ 587 w 614"/>
              <a:gd name="T9" fmla="*/ 195 h 643"/>
              <a:gd name="T10" fmla="*/ 558 w 614"/>
              <a:gd name="T11" fmla="*/ 195 h 643"/>
              <a:gd name="T12" fmla="*/ 558 w 614"/>
              <a:gd name="T13" fmla="*/ 615 h 643"/>
              <a:gd name="T14" fmla="*/ 56 w 614"/>
              <a:gd name="T15" fmla="*/ 615 h 643"/>
              <a:gd name="T16" fmla="*/ 56 w 614"/>
              <a:gd name="T17" fmla="*/ 195 h 643"/>
              <a:gd name="T18" fmla="*/ 558 w 614"/>
              <a:gd name="T19" fmla="*/ 195 h 643"/>
              <a:gd name="T20" fmla="*/ 587 w 614"/>
              <a:gd name="T21" fmla="*/ 195 h 643"/>
              <a:gd name="T22" fmla="*/ 587 w 614"/>
              <a:gd name="T23" fmla="*/ 643 h 643"/>
              <a:gd name="T24" fmla="*/ 56 w 614"/>
              <a:gd name="T25" fmla="*/ 643 h 643"/>
              <a:gd name="T26" fmla="*/ 56 w 614"/>
              <a:gd name="T27" fmla="*/ 615 h 643"/>
              <a:gd name="T28" fmla="*/ 56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5"/>
                </a:lnTo>
                <a:lnTo>
                  <a:pt x="56" y="615"/>
                </a:lnTo>
                <a:lnTo>
                  <a:pt x="56" y="195"/>
                </a:lnTo>
                <a:lnTo>
                  <a:pt x="558"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954" name="Rectangle 561"/>
          <p:cNvSpPr>
            <a:spLocks noChangeArrowheads="1"/>
          </p:cNvSpPr>
          <p:nvPr/>
        </p:nvSpPr>
        <p:spPr bwMode="auto">
          <a:xfrm>
            <a:off x="4478338" y="4702175"/>
            <a:ext cx="269875" cy="220663"/>
          </a:xfrm>
          <a:prstGeom prst="rect">
            <a:avLst/>
          </a:prstGeom>
          <a:solidFill>
            <a:srgbClr val="FFFF00"/>
          </a:solidFill>
          <a:ln w="0">
            <a:solidFill>
              <a:srgbClr val="000000"/>
            </a:solidFill>
            <a:miter lim="800000"/>
            <a:headEnd/>
            <a:tailEnd/>
          </a:ln>
        </p:spPr>
        <p:txBody>
          <a:bodyPr/>
          <a:lstStyle/>
          <a:p>
            <a:endParaRPr lang="ru-RU"/>
          </a:p>
        </p:txBody>
      </p:sp>
      <p:sp>
        <p:nvSpPr>
          <p:cNvPr id="25955" name="Rectangle 562"/>
          <p:cNvSpPr>
            <a:spLocks noChangeArrowheads="1"/>
          </p:cNvSpPr>
          <p:nvPr/>
        </p:nvSpPr>
        <p:spPr bwMode="auto">
          <a:xfrm>
            <a:off x="4521200" y="4754563"/>
            <a:ext cx="95250" cy="166687"/>
          </a:xfrm>
          <a:prstGeom prst="rect">
            <a:avLst/>
          </a:prstGeom>
          <a:solidFill>
            <a:srgbClr val="800000"/>
          </a:solidFill>
          <a:ln w="0">
            <a:solidFill>
              <a:srgbClr val="000040"/>
            </a:solidFill>
            <a:miter lim="800000"/>
            <a:headEnd/>
            <a:tailEnd/>
          </a:ln>
        </p:spPr>
        <p:txBody>
          <a:bodyPr/>
          <a:lstStyle/>
          <a:p>
            <a:endParaRPr lang="ru-RU"/>
          </a:p>
        </p:txBody>
      </p:sp>
      <p:sp>
        <p:nvSpPr>
          <p:cNvPr id="25956" name="Rectangle 563"/>
          <p:cNvSpPr>
            <a:spLocks noChangeArrowheads="1"/>
          </p:cNvSpPr>
          <p:nvPr/>
        </p:nvSpPr>
        <p:spPr bwMode="auto">
          <a:xfrm>
            <a:off x="4657725" y="4751388"/>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957" name="Freeform 564"/>
          <p:cNvSpPr>
            <a:spLocks/>
          </p:cNvSpPr>
          <p:nvPr/>
        </p:nvSpPr>
        <p:spPr bwMode="auto">
          <a:xfrm>
            <a:off x="4591050" y="4832350"/>
            <a:ext cx="12700" cy="15875"/>
          </a:xfrm>
          <a:custGeom>
            <a:avLst/>
            <a:gdLst>
              <a:gd name="T0" fmla="*/ 23 w 23"/>
              <a:gd name="T1" fmla="*/ 13 h 30"/>
              <a:gd name="T2" fmla="*/ 23 w 23"/>
              <a:gd name="T3" fmla="*/ 11 h 30"/>
              <a:gd name="T4" fmla="*/ 21 w 23"/>
              <a:gd name="T5" fmla="*/ 9 h 30"/>
              <a:gd name="T6" fmla="*/ 21 w 23"/>
              <a:gd name="T7" fmla="*/ 7 h 30"/>
              <a:gd name="T8" fmla="*/ 18 w 23"/>
              <a:gd name="T9" fmla="*/ 5 h 30"/>
              <a:gd name="T10" fmla="*/ 17 w 23"/>
              <a:gd name="T11" fmla="*/ 2 h 30"/>
              <a:gd name="T12" fmla="*/ 16 w 23"/>
              <a:gd name="T13" fmla="*/ 1 h 30"/>
              <a:gd name="T14" fmla="*/ 14 w 23"/>
              <a:gd name="T15" fmla="*/ 0 h 30"/>
              <a:gd name="T16" fmla="*/ 12 w 23"/>
              <a:gd name="T17" fmla="*/ 0 h 30"/>
              <a:gd name="T18" fmla="*/ 10 w 23"/>
              <a:gd name="T19" fmla="*/ 0 h 30"/>
              <a:gd name="T20" fmla="*/ 8 w 23"/>
              <a:gd name="T21" fmla="*/ 0 h 30"/>
              <a:gd name="T22" fmla="*/ 6 w 23"/>
              <a:gd name="T23" fmla="*/ 1 h 30"/>
              <a:gd name="T24" fmla="*/ 4 w 23"/>
              <a:gd name="T25" fmla="*/ 2 h 30"/>
              <a:gd name="T26" fmla="*/ 3 w 23"/>
              <a:gd name="T27" fmla="*/ 5 h 30"/>
              <a:gd name="T28" fmla="*/ 1 w 23"/>
              <a:gd name="T29" fmla="*/ 7 h 30"/>
              <a:gd name="T30" fmla="*/ 1 w 23"/>
              <a:gd name="T31" fmla="*/ 9 h 30"/>
              <a:gd name="T32" fmla="*/ 0 w 23"/>
              <a:gd name="T33" fmla="*/ 11 h 30"/>
              <a:gd name="T34" fmla="*/ 0 w 23"/>
              <a:gd name="T35" fmla="*/ 13 h 30"/>
              <a:gd name="T36" fmla="*/ 0 w 23"/>
              <a:gd name="T37" fmla="*/ 17 h 30"/>
              <a:gd name="T38" fmla="*/ 0 w 23"/>
              <a:gd name="T39" fmla="*/ 19 h 30"/>
              <a:gd name="T40" fmla="*/ 1 w 23"/>
              <a:gd name="T41" fmla="*/ 22 h 30"/>
              <a:gd name="T42" fmla="*/ 1 w 23"/>
              <a:gd name="T43" fmla="*/ 24 h 30"/>
              <a:gd name="T44" fmla="*/ 3 w 23"/>
              <a:gd name="T45" fmla="*/ 25 h 30"/>
              <a:gd name="T46" fmla="*/ 4 w 23"/>
              <a:gd name="T47" fmla="*/ 28 h 30"/>
              <a:gd name="T48" fmla="*/ 6 w 23"/>
              <a:gd name="T49" fmla="*/ 29 h 30"/>
              <a:gd name="T50" fmla="*/ 8 w 23"/>
              <a:gd name="T51" fmla="*/ 30 h 30"/>
              <a:gd name="T52" fmla="*/ 10 w 23"/>
              <a:gd name="T53" fmla="*/ 30 h 30"/>
              <a:gd name="T54" fmla="*/ 12 w 23"/>
              <a:gd name="T55" fmla="*/ 30 h 30"/>
              <a:gd name="T56" fmla="*/ 14 w 23"/>
              <a:gd name="T57" fmla="*/ 30 h 30"/>
              <a:gd name="T58" fmla="*/ 16 w 23"/>
              <a:gd name="T59" fmla="*/ 29 h 30"/>
              <a:gd name="T60" fmla="*/ 17 w 23"/>
              <a:gd name="T61" fmla="*/ 28 h 30"/>
              <a:gd name="T62" fmla="*/ 18 w 23"/>
              <a:gd name="T63" fmla="*/ 25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19" y="6"/>
                </a:lnTo>
                <a:lnTo>
                  <a:pt x="18" y="5"/>
                </a:lnTo>
                <a:lnTo>
                  <a:pt x="18" y="3"/>
                </a:lnTo>
                <a:lnTo>
                  <a:pt x="17" y="2"/>
                </a:lnTo>
                <a:lnTo>
                  <a:pt x="16" y="1"/>
                </a:lnTo>
                <a:lnTo>
                  <a:pt x="15" y="0"/>
                </a:lnTo>
                <a:lnTo>
                  <a:pt x="14" y="0"/>
                </a:lnTo>
                <a:lnTo>
                  <a:pt x="13" y="0"/>
                </a:lnTo>
                <a:lnTo>
                  <a:pt x="12" y="0"/>
                </a:lnTo>
                <a:lnTo>
                  <a:pt x="11" y="0"/>
                </a:lnTo>
                <a:lnTo>
                  <a:pt x="10" y="0"/>
                </a:lnTo>
                <a:lnTo>
                  <a:pt x="8" y="0"/>
                </a:lnTo>
                <a:lnTo>
                  <a:pt x="7" y="0"/>
                </a:lnTo>
                <a:lnTo>
                  <a:pt x="6" y="1"/>
                </a:lnTo>
                <a:lnTo>
                  <a:pt x="5" y="1"/>
                </a:lnTo>
                <a:lnTo>
                  <a:pt x="4" y="2"/>
                </a:lnTo>
                <a:lnTo>
                  <a:pt x="3" y="3"/>
                </a:lnTo>
                <a:lnTo>
                  <a:pt x="3" y="5"/>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6"/>
                </a:lnTo>
                <a:lnTo>
                  <a:pt x="18" y="25"/>
                </a:lnTo>
                <a:lnTo>
                  <a:pt x="19"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958" name="Line 565"/>
          <p:cNvSpPr>
            <a:spLocks noChangeShapeType="1"/>
          </p:cNvSpPr>
          <p:nvPr/>
        </p:nvSpPr>
        <p:spPr bwMode="auto">
          <a:xfrm>
            <a:off x="4687888" y="4751388"/>
            <a:ext cx="1587" cy="79375"/>
          </a:xfrm>
          <a:prstGeom prst="line">
            <a:avLst/>
          </a:prstGeom>
          <a:noFill/>
          <a:ln w="6350">
            <a:solidFill>
              <a:srgbClr val="000040"/>
            </a:solidFill>
            <a:round/>
            <a:headEnd/>
            <a:tailEnd/>
          </a:ln>
        </p:spPr>
        <p:txBody>
          <a:bodyPr/>
          <a:lstStyle/>
          <a:p>
            <a:endParaRPr lang="en-US"/>
          </a:p>
        </p:txBody>
      </p:sp>
      <p:sp>
        <p:nvSpPr>
          <p:cNvPr id="25959" name="Line 566"/>
          <p:cNvSpPr>
            <a:spLocks noChangeShapeType="1"/>
          </p:cNvSpPr>
          <p:nvPr/>
        </p:nvSpPr>
        <p:spPr bwMode="auto">
          <a:xfrm>
            <a:off x="4657725" y="4789488"/>
            <a:ext cx="61913" cy="1587"/>
          </a:xfrm>
          <a:prstGeom prst="line">
            <a:avLst/>
          </a:prstGeom>
          <a:noFill/>
          <a:ln w="6350">
            <a:solidFill>
              <a:srgbClr val="000040"/>
            </a:solidFill>
            <a:round/>
            <a:headEnd/>
            <a:tailEnd/>
          </a:ln>
        </p:spPr>
        <p:txBody>
          <a:bodyPr/>
          <a:lstStyle/>
          <a:p>
            <a:endParaRPr lang="en-US"/>
          </a:p>
        </p:txBody>
      </p:sp>
      <p:sp>
        <p:nvSpPr>
          <p:cNvPr id="25960" name="Freeform 567"/>
          <p:cNvSpPr>
            <a:spLocks/>
          </p:cNvSpPr>
          <p:nvPr/>
        </p:nvSpPr>
        <p:spPr bwMode="auto">
          <a:xfrm>
            <a:off x="3665538" y="4219575"/>
            <a:ext cx="325437" cy="339725"/>
          </a:xfrm>
          <a:custGeom>
            <a:avLst/>
            <a:gdLst>
              <a:gd name="T0" fmla="*/ 56 w 614"/>
              <a:gd name="T1" fmla="*/ 196 h 643"/>
              <a:gd name="T2" fmla="*/ 0 w 614"/>
              <a:gd name="T3" fmla="*/ 196 h 643"/>
              <a:gd name="T4" fmla="*/ 307 w 614"/>
              <a:gd name="T5" fmla="*/ 0 h 643"/>
              <a:gd name="T6" fmla="*/ 614 w 614"/>
              <a:gd name="T7" fmla="*/ 196 h 643"/>
              <a:gd name="T8" fmla="*/ 587 w 614"/>
              <a:gd name="T9" fmla="*/ 196 h 643"/>
              <a:gd name="T10" fmla="*/ 558 w 614"/>
              <a:gd name="T11" fmla="*/ 196 h 643"/>
              <a:gd name="T12" fmla="*/ 558 w 614"/>
              <a:gd name="T13" fmla="*/ 615 h 643"/>
              <a:gd name="T14" fmla="*/ 56 w 614"/>
              <a:gd name="T15" fmla="*/ 615 h 643"/>
              <a:gd name="T16" fmla="*/ 56 w 614"/>
              <a:gd name="T17" fmla="*/ 196 h 643"/>
              <a:gd name="T18" fmla="*/ 558 w 614"/>
              <a:gd name="T19" fmla="*/ 196 h 643"/>
              <a:gd name="T20" fmla="*/ 587 w 614"/>
              <a:gd name="T21" fmla="*/ 196 h 643"/>
              <a:gd name="T22" fmla="*/ 587 w 614"/>
              <a:gd name="T23" fmla="*/ 643 h 643"/>
              <a:gd name="T24" fmla="*/ 56 w 614"/>
              <a:gd name="T25" fmla="*/ 643 h 643"/>
              <a:gd name="T26" fmla="*/ 56 w 614"/>
              <a:gd name="T27" fmla="*/ 615 h 643"/>
              <a:gd name="T28" fmla="*/ 56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961" name="Rectangle 568"/>
          <p:cNvSpPr>
            <a:spLocks noChangeArrowheads="1"/>
          </p:cNvSpPr>
          <p:nvPr/>
        </p:nvSpPr>
        <p:spPr bwMode="auto">
          <a:xfrm>
            <a:off x="3695700" y="4322763"/>
            <a:ext cx="268288" cy="220662"/>
          </a:xfrm>
          <a:prstGeom prst="rect">
            <a:avLst/>
          </a:prstGeom>
          <a:solidFill>
            <a:srgbClr val="FFFF00"/>
          </a:solidFill>
          <a:ln w="0">
            <a:solidFill>
              <a:srgbClr val="000000"/>
            </a:solidFill>
            <a:miter lim="800000"/>
            <a:headEnd/>
            <a:tailEnd/>
          </a:ln>
        </p:spPr>
        <p:txBody>
          <a:bodyPr/>
          <a:lstStyle/>
          <a:p>
            <a:endParaRPr lang="ru-RU"/>
          </a:p>
        </p:txBody>
      </p:sp>
      <p:sp>
        <p:nvSpPr>
          <p:cNvPr id="25962" name="Rectangle 569"/>
          <p:cNvSpPr>
            <a:spLocks noChangeArrowheads="1"/>
          </p:cNvSpPr>
          <p:nvPr/>
        </p:nvSpPr>
        <p:spPr bwMode="auto">
          <a:xfrm>
            <a:off x="3738563" y="4375150"/>
            <a:ext cx="93662" cy="168275"/>
          </a:xfrm>
          <a:prstGeom prst="rect">
            <a:avLst/>
          </a:prstGeom>
          <a:solidFill>
            <a:srgbClr val="800000"/>
          </a:solidFill>
          <a:ln w="0">
            <a:solidFill>
              <a:srgbClr val="000040"/>
            </a:solidFill>
            <a:miter lim="800000"/>
            <a:headEnd/>
            <a:tailEnd/>
          </a:ln>
        </p:spPr>
        <p:txBody>
          <a:bodyPr/>
          <a:lstStyle/>
          <a:p>
            <a:endParaRPr lang="ru-RU"/>
          </a:p>
        </p:txBody>
      </p:sp>
      <p:sp>
        <p:nvSpPr>
          <p:cNvPr id="25963" name="Rectangle 570"/>
          <p:cNvSpPr>
            <a:spLocks noChangeArrowheads="1"/>
          </p:cNvSpPr>
          <p:nvPr/>
        </p:nvSpPr>
        <p:spPr bwMode="auto">
          <a:xfrm>
            <a:off x="3873500" y="4371975"/>
            <a:ext cx="65088" cy="79375"/>
          </a:xfrm>
          <a:prstGeom prst="rect">
            <a:avLst/>
          </a:prstGeom>
          <a:solidFill>
            <a:srgbClr val="80FFFF"/>
          </a:solidFill>
          <a:ln w="0">
            <a:solidFill>
              <a:srgbClr val="000040"/>
            </a:solidFill>
            <a:miter lim="800000"/>
            <a:headEnd/>
            <a:tailEnd/>
          </a:ln>
        </p:spPr>
        <p:txBody>
          <a:bodyPr/>
          <a:lstStyle/>
          <a:p>
            <a:endParaRPr lang="ru-RU"/>
          </a:p>
        </p:txBody>
      </p:sp>
      <p:sp>
        <p:nvSpPr>
          <p:cNvPr id="25964" name="Freeform 571"/>
          <p:cNvSpPr>
            <a:spLocks/>
          </p:cNvSpPr>
          <p:nvPr/>
        </p:nvSpPr>
        <p:spPr bwMode="auto">
          <a:xfrm>
            <a:off x="3808413" y="4452938"/>
            <a:ext cx="11112" cy="15875"/>
          </a:xfrm>
          <a:custGeom>
            <a:avLst/>
            <a:gdLst>
              <a:gd name="T0" fmla="*/ 23 w 23"/>
              <a:gd name="T1" fmla="*/ 13 h 29"/>
              <a:gd name="T2" fmla="*/ 23 w 23"/>
              <a:gd name="T3" fmla="*/ 10 h 29"/>
              <a:gd name="T4" fmla="*/ 21 w 23"/>
              <a:gd name="T5" fmla="*/ 8 h 29"/>
              <a:gd name="T6" fmla="*/ 21 w 23"/>
              <a:gd name="T7" fmla="*/ 6 h 29"/>
              <a:gd name="T8" fmla="*/ 18 w 23"/>
              <a:gd name="T9" fmla="*/ 4 h 29"/>
              <a:gd name="T10" fmla="*/ 17 w 23"/>
              <a:gd name="T11" fmla="*/ 2 h 29"/>
              <a:gd name="T12" fmla="*/ 16 w 23"/>
              <a:gd name="T13" fmla="*/ 1 h 29"/>
              <a:gd name="T14" fmla="*/ 14 w 23"/>
              <a:gd name="T15" fmla="*/ 0 h 29"/>
              <a:gd name="T16" fmla="*/ 12 w 23"/>
              <a:gd name="T17" fmla="*/ 0 h 29"/>
              <a:gd name="T18" fmla="*/ 10 w 23"/>
              <a:gd name="T19" fmla="*/ 0 h 29"/>
              <a:gd name="T20" fmla="*/ 9 w 23"/>
              <a:gd name="T21" fmla="*/ 0 h 29"/>
              <a:gd name="T22" fmla="*/ 6 w 23"/>
              <a:gd name="T23" fmla="*/ 1 h 29"/>
              <a:gd name="T24" fmla="*/ 4 w 23"/>
              <a:gd name="T25" fmla="*/ 2 h 29"/>
              <a:gd name="T26" fmla="*/ 3 w 23"/>
              <a:gd name="T27" fmla="*/ 4 h 29"/>
              <a:gd name="T28" fmla="*/ 1 w 23"/>
              <a:gd name="T29" fmla="*/ 6 h 29"/>
              <a:gd name="T30" fmla="*/ 1 w 23"/>
              <a:gd name="T31" fmla="*/ 8 h 29"/>
              <a:gd name="T32" fmla="*/ 0 w 23"/>
              <a:gd name="T33" fmla="*/ 10 h 29"/>
              <a:gd name="T34" fmla="*/ 0 w 23"/>
              <a:gd name="T35" fmla="*/ 13 h 29"/>
              <a:gd name="T36" fmla="*/ 0 w 23"/>
              <a:gd name="T37" fmla="*/ 16 h 29"/>
              <a:gd name="T38" fmla="*/ 0 w 23"/>
              <a:gd name="T39" fmla="*/ 18 h 29"/>
              <a:gd name="T40" fmla="*/ 1 w 23"/>
              <a:gd name="T41" fmla="*/ 21 h 29"/>
              <a:gd name="T42" fmla="*/ 1 w 23"/>
              <a:gd name="T43" fmla="*/ 24 h 29"/>
              <a:gd name="T44" fmla="*/ 3 w 23"/>
              <a:gd name="T45" fmla="*/ 25 h 29"/>
              <a:gd name="T46" fmla="*/ 4 w 23"/>
              <a:gd name="T47" fmla="*/ 27 h 29"/>
              <a:gd name="T48" fmla="*/ 6 w 23"/>
              <a:gd name="T49" fmla="*/ 28 h 29"/>
              <a:gd name="T50" fmla="*/ 9 w 23"/>
              <a:gd name="T51" fmla="*/ 29 h 29"/>
              <a:gd name="T52" fmla="*/ 10 w 23"/>
              <a:gd name="T53" fmla="*/ 29 h 29"/>
              <a:gd name="T54" fmla="*/ 12 w 23"/>
              <a:gd name="T55" fmla="*/ 29 h 29"/>
              <a:gd name="T56" fmla="*/ 14 w 23"/>
              <a:gd name="T57" fmla="*/ 29 h 29"/>
              <a:gd name="T58" fmla="*/ 16 w 23"/>
              <a:gd name="T59" fmla="*/ 28 h 29"/>
              <a:gd name="T60" fmla="*/ 17 w 23"/>
              <a:gd name="T61" fmla="*/ 27 h 29"/>
              <a:gd name="T62" fmla="*/ 18 w 23"/>
              <a:gd name="T63" fmla="*/ 25 h 29"/>
              <a:gd name="T64" fmla="*/ 21 w 23"/>
              <a:gd name="T65" fmla="*/ 24 h 29"/>
              <a:gd name="T66" fmla="*/ 21 w 23"/>
              <a:gd name="T67" fmla="*/ 21 h 29"/>
              <a:gd name="T68" fmla="*/ 23 w 23"/>
              <a:gd name="T69" fmla="*/ 18 h 29"/>
              <a:gd name="T70" fmla="*/ 23 w 23"/>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0"/>
                </a:lnTo>
                <a:lnTo>
                  <a:pt x="22" y="9"/>
                </a:lnTo>
                <a:lnTo>
                  <a:pt x="21" y="8"/>
                </a:lnTo>
                <a:lnTo>
                  <a:pt x="21" y="7"/>
                </a:lnTo>
                <a:lnTo>
                  <a:pt x="21" y="6"/>
                </a:lnTo>
                <a:lnTo>
                  <a:pt x="19" y="5"/>
                </a:lnTo>
                <a:lnTo>
                  <a:pt x="18" y="4"/>
                </a:lnTo>
                <a:lnTo>
                  <a:pt x="18" y="3"/>
                </a:lnTo>
                <a:lnTo>
                  <a:pt x="17" y="2"/>
                </a:lnTo>
                <a:lnTo>
                  <a:pt x="16" y="1"/>
                </a:lnTo>
                <a:lnTo>
                  <a:pt x="15" y="0"/>
                </a:lnTo>
                <a:lnTo>
                  <a:pt x="14" y="0"/>
                </a:lnTo>
                <a:lnTo>
                  <a:pt x="13" y="0"/>
                </a:lnTo>
                <a:lnTo>
                  <a:pt x="12" y="0"/>
                </a:lnTo>
                <a:lnTo>
                  <a:pt x="11" y="0"/>
                </a:lnTo>
                <a:lnTo>
                  <a:pt x="10" y="0"/>
                </a:lnTo>
                <a:lnTo>
                  <a:pt x="9" y="0"/>
                </a:lnTo>
                <a:lnTo>
                  <a:pt x="7" y="0"/>
                </a:lnTo>
                <a:lnTo>
                  <a:pt x="6" y="1"/>
                </a:lnTo>
                <a:lnTo>
                  <a:pt x="5" y="1"/>
                </a:lnTo>
                <a:lnTo>
                  <a:pt x="4" y="2"/>
                </a:lnTo>
                <a:lnTo>
                  <a:pt x="3" y="3"/>
                </a:lnTo>
                <a:lnTo>
                  <a:pt x="3" y="4"/>
                </a:lnTo>
                <a:lnTo>
                  <a:pt x="2" y="5"/>
                </a:lnTo>
                <a:lnTo>
                  <a:pt x="1" y="6"/>
                </a:lnTo>
                <a:lnTo>
                  <a:pt x="1" y="7"/>
                </a:lnTo>
                <a:lnTo>
                  <a:pt x="1" y="8"/>
                </a:lnTo>
                <a:lnTo>
                  <a:pt x="0" y="9"/>
                </a:lnTo>
                <a:lnTo>
                  <a:pt x="0" y="10"/>
                </a:lnTo>
                <a:lnTo>
                  <a:pt x="0" y="12"/>
                </a:lnTo>
                <a:lnTo>
                  <a:pt x="0" y="13"/>
                </a:lnTo>
                <a:lnTo>
                  <a:pt x="0" y="14"/>
                </a:lnTo>
                <a:lnTo>
                  <a:pt x="0" y="16"/>
                </a:lnTo>
                <a:lnTo>
                  <a:pt x="0" y="17"/>
                </a:lnTo>
                <a:lnTo>
                  <a:pt x="0" y="18"/>
                </a:lnTo>
                <a:lnTo>
                  <a:pt x="0" y="19"/>
                </a:lnTo>
                <a:lnTo>
                  <a:pt x="1" y="21"/>
                </a:lnTo>
                <a:lnTo>
                  <a:pt x="1" y="23"/>
                </a:lnTo>
                <a:lnTo>
                  <a:pt x="1" y="24"/>
                </a:lnTo>
                <a:lnTo>
                  <a:pt x="2" y="24"/>
                </a:lnTo>
                <a:lnTo>
                  <a:pt x="3" y="25"/>
                </a:lnTo>
                <a:lnTo>
                  <a:pt x="3" y="26"/>
                </a:lnTo>
                <a:lnTo>
                  <a:pt x="4" y="27"/>
                </a:lnTo>
                <a:lnTo>
                  <a:pt x="5" y="28"/>
                </a:lnTo>
                <a:lnTo>
                  <a:pt x="6" y="28"/>
                </a:lnTo>
                <a:lnTo>
                  <a:pt x="7" y="29"/>
                </a:lnTo>
                <a:lnTo>
                  <a:pt x="9" y="29"/>
                </a:lnTo>
                <a:lnTo>
                  <a:pt x="10" y="29"/>
                </a:lnTo>
                <a:lnTo>
                  <a:pt x="11" y="29"/>
                </a:lnTo>
                <a:lnTo>
                  <a:pt x="12" y="29"/>
                </a:lnTo>
                <a:lnTo>
                  <a:pt x="13" y="29"/>
                </a:lnTo>
                <a:lnTo>
                  <a:pt x="14" y="29"/>
                </a:lnTo>
                <a:lnTo>
                  <a:pt x="15" y="29"/>
                </a:lnTo>
                <a:lnTo>
                  <a:pt x="16" y="28"/>
                </a:lnTo>
                <a:lnTo>
                  <a:pt x="17" y="27"/>
                </a:lnTo>
                <a:lnTo>
                  <a:pt x="18" y="26"/>
                </a:lnTo>
                <a:lnTo>
                  <a:pt x="18" y="25"/>
                </a:lnTo>
                <a:lnTo>
                  <a:pt x="19" y="24"/>
                </a:lnTo>
                <a:lnTo>
                  <a:pt x="21" y="24"/>
                </a:lnTo>
                <a:lnTo>
                  <a:pt x="21" y="23"/>
                </a:lnTo>
                <a:lnTo>
                  <a:pt x="21" y="21"/>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965" name="Line 572"/>
          <p:cNvSpPr>
            <a:spLocks noChangeShapeType="1"/>
          </p:cNvSpPr>
          <p:nvPr/>
        </p:nvSpPr>
        <p:spPr bwMode="auto">
          <a:xfrm>
            <a:off x="3905250" y="4371975"/>
            <a:ext cx="1588" cy="79375"/>
          </a:xfrm>
          <a:prstGeom prst="line">
            <a:avLst/>
          </a:prstGeom>
          <a:noFill/>
          <a:ln w="6350">
            <a:solidFill>
              <a:srgbClr val="000040"/>
            </a:solidFill>
            <a:round/>
            <a:headEnd/>
            <a:tailEnd/>
          </a:ln>
        </p:spPr>
        <p:txBody>
          <a:bodyPr/>
          <a:lstStyle/>
          <a:p>
            <a:endParaRPr lang="en-US"/>
          </a:p>
        </p:txBody>
      </p:sp>
      <p:sp>
        <p:nvSpPr>
          <p:cNvPr id="25966" name="Line 573"/>
          <p:cNvSpPr>
            <a:spLocks noChangeShapeType="1"/>
          </p:cNvSpPr>
          <p:nvPr/>
        </p:nvSpPr>
        <p:spPr bwMode="auto">
          <a:xfrm>
            <a:off x="3873500" y="4410075"/>
            <a:ext cx="63500" cy="1588"/>
          </a:xfrm>
          <a:prstGeom prst="line">
            <a:avLst/>
          </a:prstGeom>
          <a:noFill/>
          <a:ln w="6350">
            <a:solidFill>
              <a:srgbClr val="000040"/>
            </a:solidFill>
            <a:round/>
            <a:headEnd/>
            <a:tailEnd/>
          </a:ln>
        </p:spPr>
        <p:txBody>
          <a:bodyPr/>
          <a:lstStyle/>
          <a:p>
            <a:endParaRPr lang="en-US"/>
          </a:p>
        </p:txBody>
      </p:sp>
      <p:sp>
        <p:nvSpPr>
          <p:cNvPr id="25967" name="Freeform 574"/>
          <p:cNvSpPr>
            <a:spLocks/>
          </p:cNvSpPr>
          <p:nvPr/>
        </p:nvSpPr>
        <p:spPr bwMode="auto">
          <a:xfrm>
            <a:off x="1327150" y="4535488"/>
            <a:ext cx="325438" cy="339725"/>
          </a:xfrm>
          <a:custGeom>
            <a:avLst/>
            <a:gdLst>
              <a:gd name="T0" fmla="*/ 56 w 614"/>
              <a:gd name="T1" fmla="*/ 196 h 643"/>
              <a:gd name="T2" fmla="*/ 0 w 614"/>
              <a:gd name="T3" fmla="*/ 196 h 643"/>
              <a:gd name="T4" fmla="*/ 307 w 614"/>
              <a:gd name="T5" fmla="*/ 0 h 643"/>
              <a:gd name="T6" fmla="*/ 614 w 614"/>
              <a:gd name="T7" fmla="*/ 196 h 643"/>
              <a:gd name="T8" fmla="*/ 587 w 614"/>
              <a:gd name="T9" fmla="*/ 196 h 643"/>
              <a:gd name="T10" fmla="*/ 558 w 614"/>
              <a:gd name="T11" fmla="*/ 196 h 643"/>
              <a:gd name="T12" fmla="*/ 558 w 614"/>
              <a:gd name="T13" fmla="*/ 615 h 643"/>
              <a:gd name="T14" fmla="*/ 56 w 614"/>
              <a:gd name="T15" fmla="*/ 615 h 643"/>
              <a:gd name="T16" fmla="*/ 56 w 614"/>
              <a:gd name="T17" fmla="*/ 196 h 643"/>
              <a:gd name="T18" fmla="*/ 558 w 614"/>
              <a:gd name="T19" fmla="*/ 196 h 643"/>
              <a:gd name="T20" fmla="*/ 587 w 614"/>
              <a:gd name="T21" fmla="*/ 196 h 643"/>
              <a:gd name="T22" fmla="*/ 587 w 614"/>
              <a:gd name="T23" fmla="*/ 643 h 643"/>
              <a:gd name="T24" fmla="*/ 56 w 614"/>
              <a:gd name="T25" fmla="*/ 643 h 643"/>
              <a:gd name="T26" fmla="*/ 56 w 614"/>
              <a:gd name="T27" fmla="*/ 615 h 643"/>
              <a:gd name="T28" fmla="*/ 56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968" name="Rectangle 575"/>
          <p:cNvSpPr>
            <a:spLocks noChangeArrowheads="1"/>
          </p:cNvSpPr>
          <p:nvPr/>
        </p:nvSpPr>
        <p:spPr bwMode="auto">
          <a:xfrm>
            <a:off x="1357313" y="4638675"/>
            <a:ext cx="269875" cy="220663"/>
          </a:xfrm>
          <a:prstGeom prst="rect">
            <a:avLst/>
          </a:prstGeom>
          <a:solidFill>
            <a:srgbClr val="FFFF00"/>
          </a:solidFill>
          <a:ln w="0">
            <a:solidFill>
              <a:srgbClr val="000000"/>
            </a:solidFill>
            <a:miter lim="800000"/>
            <a:headEnd/>
            <a:tailEnd/>
          </a:ln>
        </p:spPr>
        <p:txBody>
          <a:bodyPr/>
          <a:lstStyle/>
          <a:p>
            <a:endParaRPr lang="ru-RU"/>
          </a:p>
        </p:txBody>
      </p:sp>
      <p:sp>
        <p:nvSpPr>
          <p:cNvPr id="25969" name="Rectangle 576"/>
          <p:cNvSpPr>
            <a:spLocks noChangeArrowheads="1"/>
          </p:cNvSpPr>
          <p:nvPr/>
        </p:nvSpPr>
        <p:spPr bwMode="auto">
          <a:xfrm>
            <a:off x="1400175" y="4691063"/>
            <a:ext cx="95250" cy="168275"/>
          </a:xfrm>
          <a:prstGeom prst="rect">
            <a:avLst/>
          </a:prstGeom>
          <a:solidFill>
            <a:srgbClr val="800000"/>
          </a:solidFill>
          <a:ln w="0">
            <a:solidFill>
              <a:srgbClr val="000040"/>
            </a:solidFill>
            <a:miter lim="800000"/>
            <a:headEnd/>
            <a:tailEnd/>
          </a:ln>
        </p:spPr>
        <p:txBody>
          <a:bodyPr/>
          <a:lstStyle/>
          <a:p>
            <a:endParaRPr lang="ru-RU"/>
          </a:p>
        </p:txBody>
      </p:sp>
      <p:sp>
        <p:nvSpPr>
          <p:cNvPr id="25970" name="Rectangle 577"/>
          <p:cNvSpPr>
            <a:spLocks noChangeArrowheads="1"/>
          </p:cNvSpPr>
          <p:nvPr/>
        </p:nvSpPr>
        <p:spPr bwMode="auto">
          <a:xfrm>
            <a:off x="1536700" y="4687888"/>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971" name="Freeform 578"/>
          <p:cNvSpPr>
            <a:spLocks/>
          </p:cNvSpPr>
          <p:nvPr/>
        </p:nvSpPr>
        <p:spPr bwMode="auto">
          <a:xfrm>
            <a:off x="1470025" y="4768850"/>
            <a:ext cx="12700" cy="15875"/>
          </a:xfrm>
          <a:custGeom>
            <a:avLst/>
            <a:gdLst>
              <a:gd name="T0" fmla="*/ 23 w 23"/>
              <a:gd name="T1" fmla="*/ 13 h 29"/>
              <a:gd name="T2" fmla="*/ 23 w 23"/>
              <a:gd name="T3" fmla="*/ 11 h 29"/>
              <a:gd name="T4" fmla="*/ 21 w 23"/>
              <a:gd name="T5" fmla="*/ 8 h 29"/>
              <a:gd name="T6" fmla="*/ 21 w 23"/>
              <a:gd name="T7" fmla="*/ 6 h 29"/>
              <a:gd name="T8" fmla="*/ 18 w 23"/>
              <a:gd name="T9" fmla="*/ 4 h 29"/>
              <a:gd name="T10" fmla="*/ 17 w 23"/>
              <a:gd name="T11" fmla="*/ 2 h 29"/>
              <a:gd name="T12" fmla="*/ 16 w 23"/>
              <a:gd name="T13" fmla="*/ 1 h 29"/>
              <a:gd name="T14" fmla="*/ 14 w 23"/>
              <a:gd name="T15" fmla="*/ 0 h 29"/>
              <a:gd name="T16" fmla="*/ 12 w 23"/>
              <a:gd name="T17" fmla="*/ 0 h 29"/>
              <a:gd name="T18" fmla="*/ 10 w 23"/>
              <a:gd name="T19" fmla="*/ 0 h 29"/>
              <a:gd name="T20" fmla="*/ 9 w 23"/>
              <a:gd name="T21" fmla="*/ 0 h 29"/>
              <a:gd name="T22" fmla="*/ 6 w 23"/>
              <a:gd name="T23" fmla="*/ 1 h 29"/>
              <a:gd name="T24" fmla="*/ 4 w 23"/>
              <a:gd name="T25" fmla="*/ 2 h 29"/>
              <a:gd name="T26" fmla="*/ 3 w 23"/>
              <a:gd name="T27" fmla="*/ 4 h 29"/>
              <a:gd name="T28" fmla="*/ 1 w 23"/>
              <a:gd name="T29" fmla="*/ 6 h 29"/>
              <a:gd name="T30" fmla="*/ 1 w 23"/>
              <a:gd name="T31" fmla="*/ 8 h 29"/>
              <a:gd name="T32" fmla="*/ 0 w 23"/>
              <a:gd name="T33" fmla="*/ 11 h 29"/>
              <a:gd name="T34" fmla="*/ 0 w 23"/>
              <a:gd name="T35" fmla="*/ 13 h 29"/>
              <a:gd name="T36" fmla="*/ 0 w 23"/>
              <a:gd name="T37" fmla="*/ 16 h 29"/>
              <a:gd name="T38" fmla="*/ 0 w 23"/>
              <a:gd name="T39" fmla="*/ 18 h 29"/>
              <a:gd name="T40" fmla="*/ 1 w 23"/>
              <a:gd name="T41" fmla="*/ 21 h 29"/>
              <a:gd name="T42" fmla="*/ 1 w 23"/>
              <a:gd name="T43" fmla="*/ 24 h 29"/>
              <a:gd name="T44" fmla="*/ 3 w 23"/>
              <a:gd name="T45" fmla="*/ 25 h 29"/>
              <a:gd name="T46" fmla="*/ 4 w 23"/>
              <a:gd name="T47" fmla="*/ 27 h 29"/>
              <a:gd name="T48" fmla="*/ 6 w 23"/>
              <a:gd name="T49" fmla="*/ 28 h 29"/>
              <a:gd name="T50" fmla="*/ 9 w 23"/>
              <a:gd name="T51" fmla="*/ 29 h 29"/>
              <a:gd name="T52" fmla="*/ 10 w 23"/>
              <a:gd name="T53" fmla="*/ 29 h 29"/>
              <a:gd name="T54" fmla="*/ 12 w 23"/>
              <a:gd name="T55" fmla="*/ 29 h 29"/>
              <a:gd name="T56" fmla="*/ 14 w 23"/>
              <a:gd name="T57" fmla="*/ 29 h 29"/>
              <a:gd name="T58" fmla="*/ 16 w 23"/>
              <a:gd name="T59" fmla="*/ 28 h 29"/>
              <a:gd name="T60" fmla="*/ 17 w 23"/>
              <a:gd name="T61" fmla="*/ 27 h 29"/>
              <a:gd name="T62" fmla="*/ 18 w 23"/>
              <a:gd name="T63" fmla="*/ 25 h 29"/>
              <a:gd name="T64" fmla="*/ 21 w 23"/>
              <a:gd name="T65" fmla="*/ 24 h 29"/>
              <a:gd name="T66" fmla="*/ 21 w 23"/>
              <a:gd name="T67" fmla="*/ 21 h 29"/>
              <a:gd name="T68" fmla="*/ 23 w 23"/>
              <a:gd name="T69" fmla="*/ 18 h 29"/>
              <a:gd name="T70" fmla="*/ 23 w 23"/>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9"/>
                </a:lnTo>
                <a:lnTo>
                  <a:pt x="21" y="8"/>
                </a:lnTo>
                <a:lnTo>
                  <a:pt x="21" y="7"/>
                </a:lnTo>
                <a:lnTo>
                  <a:pt x="21" y="6"/>
                </a:lnTo>
                <a:lnTo>
                  <a:pt x="20" y="5"/>
                </a:lnTo>
                <a:lnTo>
                  <a:pt x="18" y="4"/>
                </a:lnTo>
                <a:lnTo>
                  <a:pt x="18" y="3"/>
                </a:lnTo>
                <a:lnTo>
                  <a:pt x="17" y="2"/>
                </a:lnTo>
                <a:lnTo>
                  <a:pt x="16" y="1"/>
                </a:lnTo>
                <a:lnTo>
                  <a:pt x="15" y="0"/>
                </a:lnTo>
                <a:lnTo>
                  <a:pt x="14" y="0"/>
                </a:lnTo>
                <a:lnTo>
                  <a:pt x="13" y="0"/>
                </a:lnTo>
                <a:lnTo>
                  <a:pt x="12" y="0"/>
                </a:lnTo>
                <a:lnTo>
                  <a:pt x="11" y="0"/>
                </a:lnTo>
                <a:lnTo>
                  <a:pt x="10" y="0"/>
                </a:lnTo>
                <a:lnTo>
                  <a:pt x="9" y="0"/>
                </a:lnTo>
                <a:lnTo>
                  <a:pt x="8" y="0"/>
                </a:lnTo>
                <a:lnTo>
                  <a:pt x="6" y="1"/>
                </a:lnTo>
                <a:lnTo>
                  <a:pt x="5" y="1"/>
                </a:lnTo>
                <a:lnTo>
                  <a:pt x="4" y="2"/>
                </a:lnTo>
                <a:lnTo>
                  <a:pt x="3" y="3"/>
                </a:lnTo>
                <a:lnTo>
                  <a:pt x="3" y="4"/>
                </a:lnTo>
                <a:lnTo>
                  <a:pt x="2" y="5"/>
                </a:lnTo>
                <a:lnTo>
                  <a:pt x="1" y="6"/>
                </a:lnTo>
                <a:lnTo>
                  <a:pt x="1" y="7"/>
                </a:lnTo>
                <a:lnTo>
                  <a:pt x="1" y="8"/>
                </a:lnTo>
                <a:lnTo>
                  <a:pt x="0" y="9"/>
                </a:lnTo>
                <a:lnTo>
                  <a:pt x="0" y="11"/>
                </a:lnTo>
                <a:lnTo>
                  <a:pt x="0" y="12"/>
                </a:lnTo>
                <a:lnTo>
                  <a:pt x="0" y="13"/>
                </a:lnTo>
                <a:lnTo>
                  <a:pt x="0" y="14"/>
                </a:lnTo>
                <a:lnTo>
                  <a:pt x="0" y="16"/>
                </a:lnTo>
                <a:lnTo>
                  <a:pt x="0" y="17"/>
                </a:lnTo>
                <a:lnTo>
                  <a:pt x="0" y="18"/>
                </a:lnTo>
                <a:lnTo>
                  <a:pt x="0" y="19"/>
                </a:lnTo>
                <a:lnTo>
                  <a:pt x="1" y="21"/>
                </a:lnTo>
                <a:lnTo>
                  <a:pt x="1" y="23"/>
                </a:lnTo>
                <a:lnTo>
                  <a:pt x="1" y="24"/>
                </a:lnTo>
                <a:lnTo>
                  <a:pt x="2" y="24"/>
                </a:lnTo>
                <a:lnTo>
                  <a:pt x="3" y="25"/>
                </a:lnTo>
                <a:lnTo>
                  <a:pt x="3" y="26"/>
                </a:lnTo>
                <a:lnTo>
                  <a:pt x="4" y="27"/>
                </a:lnTo>
                <a:lnTo>
                  <a:pt x="5" y="28"/>
                </a:lnTo>
                <a:lnTo>
                  <a:pt x="6" y="28"/>
                </a:lnTo>
                <a:lnTo>
                  <a:pt x="8" y="29"/>
                </a:lnTo>
                <a:lnTo>
                  <a:pt x="9" y="29"/>
                </a:lnTo>
                <a:lnTo>
                  <a:pt x="10" y="29"/>
                </a:lnTo>
                <a:lnTo>
                  <a:pt x="11" y="29"/>
                </a:lnTo>
                <a:lnTo>
                  <a:pt x="12" y="29"/>
                </a:lnTo>
                <a:lnTo>
                  <a:pt x="13" y="29"/>
                </a:lnTo>
                <a:lnTo>
                  <a:pt x="14" y="29"/>
                </a:lnTo>
                <a:lnTo>
                  <a:pt x="15" y="29"/>
                </a:lnTo>
                <a:lnTo>
                  <a:pt x="16" y="28"/>
                </a:lnTo>
                <a:lnTo>
                  <a:pt x="17" y="27"/>
                </a:lnTo>
                <a:lnTo>
                  <a:pt x="18" y="26"/>
                </a:lnTo>
                <a:lnTo>
                  <a:pt x="18" y="25"/>
                </a:lnTo>
                <a:lnTo>
                  <a:pt x="20" y="24"/>
                </a:lnTo>
                <a:lnTo>
                  <a:pt x="21" y="24"/>
                </a:lnTo>
                <a:lnTo>
                  <a:pt x="21" y="23"/>
                </a:lnTo>
                <a:lnTo>
                  <a:pt x="21" y="21"/>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972" name="Line 579"/>
          <p:cNvSpPr>
            <a:spLocks noChangeShapeType="1"/>
          </p:cNvSpPr>
          <p:nvPr/>
        </p:nvSpPr>
        <p:spPr bwMode="auto">
          <a:xfrm>
            <a:off x="1566863" y="4687888"/>
            <a:ext cx="1587" cy="79375"/>
          </a:xfrm>
          <a:prstGeom prst="line">
            <a:avLst/>
          </a:prstGeom>
          <a:noFill/>
          <a:ln w="6350">
            <a:solidFill>
              <a:srgbClr val="000040"/>
            </a:solidFill>
            <a:round/>
            <a:headEnd/>
            <a:tailEnd/>
          </a:ln>
        </p:spPr>
        <p:txBody>
          <a:bodyPr/>
          <a:lstStyle/>
          <a:p>
            <a:endParaRPr lang="en-US"/>
          </a:p>
        </p:txBody>
      </p:sp>
      <p:sp>
        <p:nvSpPr>
          <p:cNvPr id="25973" name="Line 580"/>
          <p:cNvSpPr>
            <a:spLocks noChangeShapeType="1"/>
          </p:cNvSpPr>
          <p:nvPr/>
        </p:nvSpPr>
        <p:spPr bwMode="auto">
          <a:xfrm>
            <a:off x="1536700" y="4725988"/>
            <a:ext cx="61913" cy="1587"/>
          </a:xfrm>
          <a:prstGeom prst="line">
            <a:avLst/>
          </a:prstGeom>
          <a:noFill/>
          <a:ln w="6350">
            <a:solidFill>
              <a:srgbClr val="000040"/>
            </a:solidFill>
            <a:round/>
            <a:headEnd/>
            <a:tailEnd/>
          </a:ln>
        </p:spPr>
        <p:txBody>
          <a:bodyPr/>
          <a:lstStyle/>
          <a:p>
            <a:endParaRPr lang="en-US"/>
          </a:p>
        </p:txBody>
      </p:sp>
      <p:sp>
        <p:nvSpPr>
          <p:cNvPr id="25974" name="Freeform 581"/>
          <p:cNvSpPr>
            <a:spLocks/>
          </p:cNvSpPr>
          <p:nvPr/>
        </p:nvSpPr>
        <p:spPr bwMode="auto">
          <a:xfrm>
            <a:off x="1189038" y="3751263"/>
            <a:ext cx="323850" cy="341312"/>
          </a:xfrm>
          <a:custGeom>
            <a:avLst/>
            <a:gdLst>
              <a:gd name="T0" fmla="*/ 56 w 614"/>
              <a:gd name="T1" fmla="*/ 195 h 643"/>
              <a:gd name="T2" fmla="*/ 0 w 614"/>
              <a:gd name="T3" fmla="*/ 195 h 643"/>
              <a:gd name="T4" fmla="*/ 307 w 614"/>
              <a:gd name="T5" fmla="*/ 0 h 643"/>
              <a:gd name="T6" fmla="*/ 614 w 614"/>
              <a:gd name="T7" fmla="*/ 195 h 643"/>
              <a:gd name="T8" fmla="*/ 587 w 614"/>
              <a:gd name="T9" fmla="*/ 195 h 643"/>
              <a:gd name="T10" fmla="*/ 558 w 614"/>
              <a:gd name="T11" fmla="*/ 195 h 643"/>
              <a:gd name="T12" fmla="*/ 558 w 614"/>
              <a:gd name="T13" fmla="*/ 614 h 643"/>
              <a:gd name="T14" fmla="*/ 56 w 614"/>
              <a:gd name="T15" fmla="*/ 614 h 643"/>
              <a:gd name="T16" fmla="*/ 56 w 614"/>
              <a:gd name="T17" fmla="*/ 195 h 643"/>
              <a:gd name="T18" fmla="*/ 558 w 614"/>
              <a:gd name="T19" fmla="*/ 195 h 643"/>
              <a:gd name="T20" fmla="*/ 587 w 614"/>
              <a:gd name="T21" fmla="*/ 195 h 643"/>
              <a:gd name="T22" fmla="*/ 587 w 614"/>
              <a:gd name="T23" fmla="*/ 643 h 643"/>
              <a:gd name="T24" fmla="*/ 56 w 614"/>
              <a:gd name="T25" fmla="*/ 643 h 643"/>
              <a:gd name="T26" fmla="*/ 56 w 614"/>
              <a:gd name="T27" fmla="*/ 614 h 643"/>
              <a:gd name="T28" fmla="*/ 56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975" name="Rectangle 582"/>
          <p:cNvSpPr>
            <a:spLocks noChangeArrowheads="1"/>
          </p:cNvSpPr>
          <p:nvPr/>
        </p:nvSpPr>
        <p:spPr bwMode="auto">
          <a:xfrm>
            <a:off x="1219200" y="3854450"/>
            <a:ext cx="268288" cy="222250"/>
          </a:xfrm>
          <a:prstGeom prst="rect">
            <a:avLst/>
          </a:prstGeom>
          <a:solidFill>
            <a:srgbClr val="FFFF00"/>
          </a:solidFill>
          <a:ln w="0">
            <a:solidFill>
              <a:srgbClr val="000000"/>
            </a:solidFill>
            <a:miter lim="800000"/>
            <a:headEnd/>
            <a:tailEnd/>
          </a:ln>
        </p:spPr>
        <p:txBody>
          <a:bodyPr/>
          <a:lstStyle/>
          <a:p>
            <a:endParaRPr lang="ru-RU"/>
          </a:p>
        </p:txBody>
      </p:sp>
      <p:sp>
        <p:nvSpPr>
          <p:cNvPr id="25976" name="Rectangle 583"/>
          <p:cNvSpPr>
            <a:spLocks noChangeArrowheads="1"/>
          </p:cNvSpPr>
          <p:nvPr/>
        </p:nvSpPr>
        <p:spPr bwMode="auto">
          <a:xfrm>
            <a:off x="1262063" y="3908425"/>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5977" name="Rectangle 584"/>
          <p:cNvSpPr>
            <a:spLocks noChangeArrowheads="1"/>
          </p:cNvSpPr>
          <p:nvPr/>
        </p:nvSpPr>
        <p:spPr bwMode="auto">
          <a:xfrm>
            <a:off x="1397000" y="3903663"/>
            <a:ext cx="63500" cy="80962"/>
          </a:xfrm>
          <a:prstGeom prst="rect">
            <a:avLst/>
          </a:prstGeom>
          <a:solidFill>
            <a:srgbClr val="80FFFF"/>
          </a:solidFill>
          <a:ln w="0">
            <a:solidFill>
              <a:srgbClr val="000040"/>
            </a:solidFill>
            <a:miter lim="800000"/>
            <a:headEnd/>
            <a:tailEnd/>
          </a:ln>
        </p:spPr>
        <p:txBody>
          <a:bodyPr/>
          <a:lstStyle/>
          <a:p>
            <a:endParaRPr lang="ru-RU"/>
          </a:p>
        </p:txBody>
      </p:sp>
      <p:sp>
        <p:nvSpPr>
          <p:cNvPr id="25978" name="Freeform 585"/>
          <p:cNvSpPr>
            <a:spLocks/>
          </p:cNvSpPr>
          <p:nvPr/>
        </p:nvSpPr>
        <p:spPr bwMode="auto">
          <a:xfrm>
            <a:off x="1330325" y="3984625"/>
            <a:ext cx="12700" cy="15875"/>
          </a:xfrm>
          <a:custGeom>
            <a:avLst/>
            <a:gdLst>
              <a:gd name="T0" fmla="*/ 23 w 23"/>
              <a:gd name="T1" fmla="*/ 13 h 30"/>
              <a:gd name="T2" fmla="*/ 23 w 23"/>
              <a:gd name="T3" fmla="*/ 11 h 30"/>
              <a:gd name="T4" fmla="*/ 20 w 23"/>
              <a:gd name="T5" fmla="*/ 9 h 30"/>
              <a:gd name="T6" fmla="*/ 20 w 23"/>
              <a:gd name="T7" fmla="*/ 7 h 30"/>
              <a:gd name="T8" fmla="*/ 18 w 23"/>
              <a:gd name="T9" fmla="*/ 4 h 30"/>
              <a:gd name="T10" fmla="*/ 17 w 23"/>
              <a:gd name="T11" fmla="*/ 2 h 30"/>
              <a:gd name="T12" fmla="*/ 16 w 23"/>
              <a:gd name="T13" fmla="*/ 1 h 30"/>
              <a:gd name="T14" fmla="*/ 14 w 23"/>
              <a:gd name="T15" fmla="*/ 0 h 30"/>
              <a:gd name="T16" fmla="*/ 12 w 23"/>
              <a:gd name="T17" fmla="*/ 0 h 30"/>
              <a:gd name="T18" fmla="*/ 9 w 23"/>
              <a:gd name="T19" fmla="*/ 0 h 30"/>
              <a:gd name="T20" fmla="*/ 8 w 23"/>
              <a:gd name="T21" fmla="*/ 0 h 30"/>
              <a:gd name="T22" fmla="*/ 6 w 23"/>
              <a:gd name="T23" fmla="*/ 1 h 30"/>
              <a:gd name="T24" fmla="*/ 4 w 23"/>
              <a:gd name="T25" fmla="*/ 2 h 30"/>
              <a:gd name="T26" fmla="*/ 3 w 23"/>
              <a:gd name="T27" fmla="*/ 4 h 30"/>
              <a:gd name="T28" fmla="*/ 1 w 23"/>
              <a:gd name="T29" fmla="*/ 7 h 30"/>
              <a:gd name="T30" fmla="*/ 1 w 23"/>
              <a:gd name="T31" fmla="*/ 9 h 30"/>
              <a:gd name="T32" fmla="*/ 0 w 23"/>
              <a:gd name="T33" fmla="*/ 11 h 30"/>
              <a:gd name="T34" fmla="*/ 0 w 23"/>
              <a:gd name="T35" fmla="*/ 13 h 30"/>
              <a:gd name="T36" fmla="*/ 0 w 23"/>
              <a:gd name="T37" fmla="*/ 17 h 30"/>
              <a:gd name="T38" fmla="*/ 0 w 23"/>
              <a:gd name="T39" fmla="*/ 19 h 30"/>
              <a:gd name="T40" fmla="*/ 1 w 23"/>
              <a:gd name="T41" fmla="*/ 22 h 30"/>
              <a:gd name="T42" fmla="*/ 1 w 23"/>
              <a:gd name="T43" fmla="*/ 24 h 30"/>
              <a:gd name="T44" fmla="*/ 3 w 23"/>
              <a:gd name="T45" fmla="*/ 25 h 30"/>
              <a:gd name="T46" fmla="*/ 4 w 23"/>
              <a:gd name="T47" fmla="*/ 28 h 30"/>
              <a:gd name="T48" fmla="*/ 6 w 23"/>
              <a:gd name="T49" fmla="*/ 29 h 30"/>
              <a:gd name="T50" fmla="*/ 8 w 23"/>
              <a:gd name="T51" fmla="*/ 30 h 30"/>
              <a:gd name="T52" fmla="*/ 9 w 23"/>
              <a:gd name="T53" fmla="*/ 30 h 30"/>
              <a:gd name="T54" fmla="*/ 12 w 23"/>
              <a:gd name="T55" fmla="*/ 30 h 30"/>
              <a:gd name="T56" fmla="*/ 14 w 23"/>
              <a:gd name="T57" fmla="*/ 30 h 30"/>
              <a:gd name="T58" fmla="*/ 16 w 23"/>
              <a:gd name="T59" fmla="*/ 29 h 30"/>
              <a:gd name="T60" fmla="*/ 17 w 23"/>
              <a:gd name="T61" fmla="*/ 28 h 30"/>
              <a:gd name="T62" fmla="*/ 18 w 23"/>
              <a:gd name="T63" fmla="*/ 25 h 30"/>
              <a:gd name="T64" fmla="*/ 20 w 23"/>
              <a:gd name="T65" fmla="*/ 24 h 30"/>
              <a:gd name="T66" fmla="*/ 20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1" y="10"/>
                </a:lnTo>
                <a:lnTo>
                  <a:pt x="20" y="9"/>
                </a:lnTo>
                <a:lnTo>
                  <a:pt x="20" y="8"/>
                </a:lnTo>
                <a:lnTo>
                  <a:pt x="20" y="7"/>
                </a:lnTo>
                <a:lnTo>
                  <a:pt x="19" y="6"/>
                </a:lnTo>
                <a:lnTo>
                  <a:pt x="18" y="4"/>
                </a:lnTo>
                <a:lnTo>
                  <a:pt x="18" y="3"/>
                </a:lnTo>
                <a:lnTo>
                  <a:pt x="17" y="2"/>
                </a:lnTo>
                <a:lnTo>
                  <a:pt x="16" y="1"/>
                </a:lnTo>
                <a:lnTo>
                  <a:pt x="15" y="0"/>
                </a:lnTo>
                <a:lnTo>
                  <a:pt x="14" y="0"/>
                </a:lnTo>
                <a:lnTo>
                  <a:pt x="13" y="0"/>
                </a:lnTo>
                <a:lnTo>
                  <a:pt x="12" y="0"/>
                </a:lnTo>
                <a:lnTo>
                  <a:pt x="10" y="0"/>
                </a:lnTo>
                <a:lnTo>
                  <a:pt x="9" y="0"/>
                </a:lnTo>
                <a:lnTo>
                  <a:pt x="8" y="0"/>
                </a:lnTo>
                <a:lnTo>
                  <a:pt x="7" y="0"/>
                </a:lnTo>
                <a:lnTo>
                  <a:pt x="6" y="1"/>
                </a:lnTo>
                <a:lnTo>
                  <a:pt x="5"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4" y="28"/>
                </a:lnTo>
                <a:lnTo>
                  <a:pt x="5" y="29"/>
                </a:lnTo>
                <a:lnTo>
                  <a:pt x="6" y="29"/>
                </a:lnTo>
                <a:lnTo>
                  <a:pt x="7" y="30"/>
                </a:lnTo>
                <a:lnTo>
                  <a:pt x="8" y="30"/>
                </a:lnTo>
                <a:lnTo>
                  <a:pt x="9" y="30"/>
                </a:lnTo>
                <a:lnTo>
                  <a:pt x="10" y="30"/>
                </a:lnTo>
                <a:lnTo>
                  <a:pt x="12" y="30"/>
                </a:lnTo>
                <a:lnTo>
                  <a:pt x="13" y="30"/>
                </a:lnTo>
                <a:lnTo>
                  <a:pt x="14" y="30"/>
                </a:lnTo>
                <a:lnTo>
                  <a:pt x="15" y="30"/>
                </a:lnTo>
                <a:lnTo>
                  <a:pt x="16" y="29"/>
                </a:lnTo>
                <a:lnTo>
                  <a:pt x="17" y="28"/>
                </a:lnTo>
                <a:lnTo>
                  <a:pt x="18" y="26"/>
                </a:lnTo>
                <a:lnTo>
                  <a:pt x="18" y="25"/>
                </a:lnTo>
                <a:lnTo>
                  <a:pt x="19" y="24"/>
                </a:lnTo>
                <a:lnTo>
                  <a:pt x="20" y="24"/>
                </a:lnTo>
                <a:lnTo>
                  <a:pt x="20" y="23"/>
                </a:lnTo>
                <a:lnTo>
                  <a:pt x="20" y="22"/>
                </a:lnTo>
                <a:lnTo>
                  <a:pt x="21"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979" name="Line 586"/>
          <p:cNvSpPr>
            <a:spLocks noChangeShapeType="1"/>
          </p:cNvSpPr>
          <p:nvPr/>
        </p:nvSpPr>
        <p:spPr bwMode="auto">
          <a:xfrm>
            <a:off x="1428750" y="3905250"/>
            <a:ext cx="1588" cy="79375"/>
          </a:xfrm>
          <a:prstGeom prst="line">
            <a:avLst/>
          </a:prstGeom>
          <a:noFill/>
          <a:ln w="6350">
            <a:solidFill>
              <a:srgbClr val="000040"/>
            </a:solidFill>
            <a:round/>
            <a:headEnd/>
            <a:tailEnd/>
          </a:ln>
        </p:spPr>
        <p:txBody>
          <a:bodyPr/>
          <a:lstStyle/>
          <a:p>
            <a:endParaRPr lang="en-US"/>
          </a:p>
        </p:txBody>
      </p:sp>
      <p:sp>
        <p:nvSpPr>
          <p:cNvPr id="25980" name="Line 587"/>
          <p:cNvSpPr>
            <a:spLocks noChangeShapeType="1"/>
          </p:cNvSpPr>
          <p:nvPr/>
        </p:nvSpPr>
        <p:spPr bwMode="auto">
          <a:xfrm>
            <a:off x="1397000" y="3941763"/>
            <a:ext cx="61913" cy="1587"/>
          </a:xfrm>
          <a:prstGeom prst="line">
            <a:avLst/>
          </a:prstGeom>
          <a:noFill/>
          <a:ln w="6350">
            <a:solidFill>
              <a:srgbClr val="000040"/>
            </a:solidFill>
            <a:round/>
            <a:headEnd/>
            <a:tailEnd/>
          </a:ln>
        </p:spPr>
        <p:txBody>
          <a:bodyPr/>
          <a:lstStyle/>
          <a:p>
            <a:endParaRPr lang="en-US"/>
          </a:p>
        </p:txBody>
      </p:sp>
      <p:sp>
        <p:nvSpPr>
          <p:cNvPr id="25981" name="Freeform 588"/>
          <p:cNvSpPr>
            <a:spLocks/>
          </p:cNvSpPr>
          <p:nvPr/>
        </p:nvSpPr>
        <p:spPr bwMode="auto">
          <a:xfrm>
            <a:off x="2932113" y="3448050"/>
            <a:ext cx="325437" cy="341313"/>
          </a:xfrm>
          <a:custGeom>
            <a:avLst/>
            <a:gdLst>
              <a:gd name="T0" fmla="*/ 56 w 615"/>
              <a:gd name="T1" fmla="*/ 195 h 643"/>
              <a:gd name="T2" fmla="*/ 0 w 615"/>
              <a:gd name="T3" fmla="*/ 195 h 643"/>
              <a:gd name="T4" fmla="*/ 307 w 615"/>
              <a:gd name="T5" fmla="*/ 0 h 643"/>
              <a:gd name="T6" fmla="*/ 615 w 615"/>
              <a:gd name="T7" fmla="*/ 195 h 643"/>
              <a:gd name="T8" fmla="*/ 587 w 615"/>
              <a:gd name="T9" fmla="*/ 195 h 643"/>
              <a:gd name="T10" fmla="*/ 559 w 615"/>
              <a:gd name="T11" fmla="*/ 195 h 643"/>
              <a:gd name="T12" fmla="*/ 559 w 615"/>
              <a:gd name="T13" fmla="*/ 615 h 643"/>
              <a:gd name="T14" fmla="*/ 56 w 615"/>
              <a:gd name="T15" fmla="*/ 615 h 643"/>
              <a:gd name="T16" fmla="*/ 56 w 615"/>
              <a:gd name="T17" fmla="*/ 195 h 643"/>
              <a:gd name="T18" fmla="*/ 559 w 615"/>
              <a:gd name="T19" fmla="*/ 195 h 643"/>
              <a:gd name="T20" fmla="*/ 587 w 615"/>
              <a:gd name="T21" fmla="*/ 195 h 643"/>
              <a:gd name="T22" fmla="*/ 587 w 615"/>
              <a:gd name="T23" fmla="*/ 643 h 643"/>
              <a:gd name="T24" fmla="*/ 56 w 615"/>
              <a:gd name="T25" fmla="*/ 643 h 643"/>
              <a:gd name="T26" fmla="*/ 56 w 615"/>
              <a:gd name="T27" fmla="*/ 615 h 643"/>
              <a:gd name="T28" fmla="*/ 56 w 615"/>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5"/>
                </a:lnTo>
                <a:lnTo>
                  <a:pt x="56" y="615"/>
                </a:lnTo>
                <a:lnTo>
                  <a:pt x="56" y="195"/>
                </a:lnTo>
                <a:lnTo>
                  <a:pt x="559"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982" name="Rectangle 589"/>
          <p:cNvSpPr>
            <a:spLocks noChangeArrowheads="1"/>
          </p:cNvSpPr>
          <p:nvPr/>
        </p:nvSpPr>
        <p:spPr bwMode="auto">
          <a:xfrm>
            <a:off x="2962275" y="3551238"/>
            <a:ext cx="268288" cy="222250"/>
          </a:xfrm>
          <a:prstGeom prst="rect">
            <a:avLst/>
          </a:prstGeom>
          <a:solidFill>
            <a:srgbClr val="FFFF00"/>
          </a:solidFill>
          <a:ln w="0">
            <a:solidFill>
              <a:srgbClr val="000000"/>
            </a:solidFill>
            <a:miter lim="800000"/>
            <a:headEnd/>
            <a:tailEnd/>
          </a:ln>
        </p:spPr>
        <p:txBody>
          <a:bodyPr/>
          <a:lstStyle/>
          <a:p>
            <a:endParaRPr lang="ru-RU"/>
          </a:p>
        </p:txBody>
      </p:sp>
      <p:sp>
        <p:nvSpPr>
          <p:cNvPr id="25983" name="Rectangle 590"/>
          <p:cNvSpPr>
            <a:spLocks noChangeArrowheads="1"/>
          </p:cNvSpPr>
          <p:nvPr/>
        </p:nvSpPr>
        <p:spPr bwMode="auto">
          <a:xfrm>
            <a:off x="3005138" y="3605213"/>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984" name="Rectangle 591"/>
          <p:cNvSpPr>
            <a:spLocks noChangeArrowheads="1"/>
          </p:cNvSpPr>
          <p:nvPr/>
        </p:nvSpPr>
        <p:spPr bwMode="auto">
          <a:xfrm>
            <a:off x="3140075" y="3600450"/>
            <a:ext cx="65088" cy="80963"/>
          </a:xfrm>
          <a:prstGeom prst="rect">
            <a:avLst/>
          </a:prstGeom>
          <a:solidFill>
            <a:srgbClr val="80FFFF"/>
          </a:solidFill>
          <a:ln w="0">
            <a:solidFill>
              <a:srgbClr val="000040"/>
            </a:solidFill>
            <a:miter lim="800000"/>
            <a:headEnd/>
            <a:tailEnd/>
          </a:ln>
        </p:spPr>
        <p:txBody>
          <a:bodyPr/>
          <a:lstStyle/>
          <a:p>
            <a:endParaRPr lang="ru-RU"/>
          </a:p>
        </p:txBody>
      </p:sp>
      <p:sp>
        <p:nvSpPr>
          <p:cNvPr id="25985" name="Freeform 592"/>
          <p:cNvSpPr>
            <a:spLocks/>
          </p:cNvSpPr>
          <p:nvPr/>
        </p:nvSpPr>
        <p:spPr bwMode="auto">
          <a:xfrm>
            <a:off x="3073400" y="3681413"/>
            <a:ext cx="12700" cy="15875"/>
          </a:xfrm>
          <a:custGeom>
            <a:avLst/>
            <a:gdLst>
              <a:gd name="T0" fmla="*/ 23 w 23"/>
              <a:gd name="T1" fmla="*/ 13 h 30"/>
              <a:gd name="T2" fmla="*/ 23 w 23"/>
              <a:gd name="T3" fmla="*/ 11 h 30"/>
              <a:gd name="T4" fmla="*/ 21 w 23"/>
              <a:gd name="T5" fmla="*/ 9 h 30"/>
              <a:gd name="T6" fmla="*/ 21 w 23"/>
              <a:gd name="T7" fmla="*/ 7 h 30"/>
              <a:gd name="T8" fmla="*/ 19 w 23"/>
              <a:gd name="T9" fmla="*/ 5 h 30"/>
              <a:gd name="T10" fmla="*/ 18 w 23"/>
              <a:gd name="T11" fmla="*/ 2 h 30"/>
              <a:gd name="T12" fmla="*/ 16 w 23"/>
              <a:gd name="T13" fmla="*/ 1 h 30"/>
              <a:gd name="T14" fmla="*/ 14 w 23"/>
              <a:gd name="T15" fmla="*/ 0 h 30"/>
              <a:gd name="T16" fmla="*/ 12 w 23"/>
              <a:gd name="T17" fmla="*/ 0 h 30"/>
              <a:gd name="T18" fmla="*/ 10 w 23"/>
              <a:gd name="T19" fmla="*/ 0 h 30"/>
              <a:gd name="T20" fmla="*/ 9 w 23"/>
              <a:gd name="T21" fmla="*/ 0 h 30"/>
              <a:gd name="T22" fmla="*/ 7 w 23"/>
              <a:gd name="T23" fmla="*/ 1 h 30"/>
              <a:gd name="T24" fmla="*/ 4 w 23"/>
              <a:gd name="T25" fmla="*/ 2 h 30"/>
              <a:gd name="T26" fmla="*/ 3 w 23"/>
              <a:gd name="T27" fmla="*/ 5 h 30"/>
              <a:gd name="T28" fmla="*/ 1 w 23"/>
              <a:gd name="T29" fmla="*/ 7 h 30"/>
              <a:gd name="T30" fmla="*/ 1 w 23"/>
              <a:gd name="T31" fmla="*/ 9 h 30"/>
              <a:gd name="T32" fmla="*/ 0 w 23"/>
              <a:gd name="T33" fmla="*/ 11 h 30"/>
              <a:gd name="T34" fmla="*/ 0 w 23"/>
              <a:gd name="T35" fmla="*/ 13 h 30"/>
              <a:gd name="T36" fmla="*/ 0 w 23"/>
              <a:gd name="T37" fmla="*/ 17 h 30"/>
              <a:gd name="T38" fmla="*/ 0 w 23"/>
              <a:gd name="T39" fmla="*/ 19 h 30"/>
              <a:gd name="T40" fmla="*/ 1 w 23"/>
              <a:gd name="T41" fmla="*/ 22 h 30"/>
              <a:gd name="T42" fmla="*/ 1 w 23"/>
              <a:gd name="T43" fmla="*/ 24 h 30"/>
              <a:gd name="T44" fmla="*/ 3 w 23"/>
              <a:gd name="T45" fmla="*/ 25 h 30"/>
              <a:gd name="T46" fmla="*/ 4 w 23"/>
              <a:gd name="T47" fmla="*/ 28 h 30"/>
              <a:gd name="T48" fmla="*/ 7 w 23"/>
              <a:gd name="T49" fmla="*/ 29 h 30"/>
              <a:gd name="T50" fmla="*/ 9 w 23"/>
              <a:gd name="T51" fmla="*/ 30 h 30"/>
              <a:gd name="T52" fmla="*/ 10 w 23"/>
              <a:gd name="T53" fmla="*/ 30 h 30"/>
              <a:gd name="T54" fmla="*/ 12 w 23"/>
              <a:gd name="T55" fmla="*/ 30 h 30"/>
              <a:gd name="T56" fmla="*/ 14 w 23"/>
              <a:gd name="T57" fmla="*/ 30 h 30"/>
              <a:gd name="T58" fmla="*/ 16 w 23"/>
              <a:gd name="T59" fmla="*/ 29 h 30"/>
              <a:gd name="T60" fmla="*/ 18 w 23"/>
              <a:gd name="T61" fmla="*/ 28 h 30"/>
              <a:gd name="T62" fmla="*/ 19 w 23"/>
              <a:gd name="T63" fmla="*/ 25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5"/>
                </a:lnTo>
                <a:lnTo>
                  <a:pt x="19" y="3"/>
                </a:lnTo>
                <a:lnTo>
                  <a:pt x="18" y="2"/>
                </a:lnTo>
                <a:lnTo>
                  <a:pt x="16"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5"/>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7"/>
                </a:lnTo>
                <a:lnTo>
                  <a:pt x="4" y="28"/>
                </a:lnTo>
                <a:lnTo>
                  <a:pt x="6" y="29"/>
                </a:lnTo>
                <a:lnTo>
                  <a:pt x="7" y="29"/>
                </a:lnTo>
                <a:lnTo>
                  <a:pt x="8" y="30"/>
                </a:lnTo>
                <a:lnTo>
                  <a:pt x="9" y="30"/>
                </a:lnTo>
                <a:lnTo>
                  <a:pt x="10" y="30"/>
                </a:lnTo>
                <a:lnTo>
                  <a:pt x="11" y="30"/>
                </a:lnTo>
                <a:lnTo>
                  <a:pt x="12" y="30"/>
                </a:lnTo>
                <a:lnTo>
                  <a:pt x="13" y="30"/>
                </a:lnTo>
                <a:lnTo>
                  <a:pt x="14" y="30"/>
                </a:lnTo>
                <a:lnTo>
                  <a:pt x="15" y="30"/>
                </a:lnTo>
                <a:lnTo>
                  <a:pt x="16" y="29"/>
                </a:lnTo>
                <a:lnTo>
                  <a:pt x="18" y="28"/>
                </a:lnTo>
                <a:lnTo>
                  <a:pt x="19" y="27"/>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986" name="Line 593"/>
          <p:cNvSpPr>
            <a:spLocks noChangeShapeType="1"/>
          </p:cNvSpPr>
          <p:nvPr/>
        </p:nvSpPr>
        <p:spPr bwMode="auto">
          <a:xfrm>
            <a:off x="3171825" y="3602038"/>
            <a:ext cx="1588" cy="79375"/>
          </a:xfrm>
          <a:prstGeom prst="line">
            <a:avLst/>
          </a:prstGeom>
          <a:noFill/>
          <a:ln w="6350">
            <a:solidFill>
              <a:srgbClr val="000040"/>
            </a:solidFill>
            <a:round/>
            <a:headEnd/>
            <a:tailEnd/>
          </a:ln>
        </p:spPr>
        <p:txBody>
          <a:bodyPr/>
          <a:lstStyle/>
          <a:p>
            <a:endParaRPr lang="en-US"/>
          </a:p>
        </p:txBody>
      </p:sp>
      <p:sp>
        <p:nvSpPr>
          <p:cNvPr id="25987" name="Line 594"/>
          <p:cNvSpPr>
            <a:spLocks noChangeShapeType="1"/>
          </p:cNvSpPr>
          <p:nvPr/>
        </p:nvSpPr>
        <p:spPr bwMode="auto">
          <a:xfrm>
            <a:off x="3140075" y="3638550"/>
            <a:ext cx="63500" cy="1588"/>
          </a:xfrm>
          <a:prstGeom prst="line">
            <a:avLst/>
          </a:prstGeom>
          <a:noFill/>
          <a:ln w="6350">
            <a:solidFill>
              <a:srgbClr val="000040"/>
            </a:solidFill>
            <a:round/>
            <a:headEnd/>
            <a:tailEnd/>
          </a:ln>
        </p:spPr>
        <p:txBody>
          <a:bodyPr/>
          <a:lstStyle/>
          <a:p>
            <a:endParaRPr lang="en-US"/>
          </a:p>
        </p:txBody>
      </p:sp>
      <p:sp>
        <p:nvSpPr>
          <p:cNvPr id="25988" name="Freeform 595"/>
          <p:cNvSpPr>
            <a:spLocks/>
          </p:cNvSpPr>
          <p:nvPr/>
        </p:nvSpPr>
        <p:spPr bwMode="auto">
          <a:xfrm>
            <a:off x="2274888" y="2754313"/>
            <a:ext cx="325437" cy="339725"/>
          </a:xfrm>
          <a:custGeom>
            <a:avLst/>
            <a:gdLst>
              <a:gd name="T0" fmla="*/ 56 w 615"/>
              <a:gd name="T1" fmla="*/ 196 h 644"/>
              <a:gd name="T2" fmla="*/ 0 w 615"/>
              <a:gd name="T3" fmla="*/ 196 h 644"/>
              <a:gd name="T4" fmla="*/ 308 w 615"/>
              <a:gd name="T5" fmla="*/ 0 h 644"/>
              <a:gd name="T6" fmla="*/ 615 w 615"/>
              <a:gd name="T7" fmla="*/ 196 h 644"/>
              <a:gd name="T8" fmla="*/ 587 w 615"/>
              <a:gd name="T9" fmla="*/ 196 h 644"/>
              <a:gd name="T10" fmla="*/ 559 w 615"/>
              <a:gd name="T11" fmla="*/ 196 h 644"/>
              <a:gd name="T12" fmla="*/ 559 w 615"/>
              <a:gd name="T13" fmla="*/ 615 h 644"/>
              <a:gd name="T14" fmla="*/ 56 w 615"/>
              <a:gd name="T15" fmla="*/ 615 h 644"/>
              <a:gd name="T16" fmla="*/ 56 w 615"/>
              <a:gd name="T17" fmla="*/ 196 h 644"/>
              <a:gd name="T18" fmla="*/ 559 w 615"/>
              <a:gd name="T19" fmla="*/ 196 h 644"/>
              <a:gd name="T20" fmla="*/ 587 w 615"/>
              <a:gd name="T21" fmla="*/ 196 h 644"/>
              <a:gd name="T22" fmla="*/ 587 w 615"/>
              <a:gd name="T23" fmla="*/ 644 h 644"/>
              <a:gd name="T24" fmla="*/ 56 w 615"/>
              <a:gd name="T25" fmla="*/ 644 h 644"/>
              <a:gd name="T26" fmla="*/ 56 w 615"/>
              <a:gd name="T27" fmla="*/ 615 h 644"/>
              <a:gd name="T28" fmla="*/ 56 w 615"/>
              <a:gd name="T29" fmla="*/ 196 h 6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4"/>
              <a:gd name="T47" fmla="*/ 615 w 615"/>
              <a:gd name="T48" fmla="*/ 644 h 6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4">
                <a:moveTo>
                  <a:pt x="56" y="196"/>
                </a:moveTo>
                <a:lnTo>
                  <a:pt x="0" y="196"/>
                </a:lnTo>
                <a:lnTo>
                  <a:pt x="308" y="0"/>
                </a:lnTo>
                <a:lnTo>
                  <a:pt x="615" y="196"/>
                </a:lnTo>
                <a:lnTo>
                  <a:pt x="587" y="196"/>
                </a:lnTo>
                <a:lnTo>
                  <a:pt x="559" y="196"/>
                </a:lnTo>
                <a:lnTo>
                  <a:pt x="559" y="615"/>
                </a:lnTo>
                <a:lnTo>
                  <a:pt x="56" y="615"/>
                </a:lnTo>
                <a:lnTo>
                  <a:pt x="56" y="196"/>
                </a:lnTo>
                <a:lnTo>
                  <a:pt x="559" y="196"/>
                </a:lnTo>
                <a:lnTo>
                  <a:pt x="587" y="196"/>
                </a:lnTo>
                <a:lnTo>
                  <a:pt x="587" y="644"/>
                </a:lnTo>
                <a:lnTo>
                  <a:pt x="56" y="644"/>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989" name="Rectangle 596"/>
          <p:cNvSpPr>
            <a:spLocks noChangeArrowheads="1"/>
          </p:cNvSpPr>
          <p:nvPr/>
        </p:nvSpPr>
        <p:spPr bwMode="auto">
          <a:xfrm>
            <a:off x="2305050" y="2857500"/>
            <a:ext cx="268288" cy="220663"/>
          </a:xfrm>
          <a:prstGeom prst="rect">
            <a:avLst/>
          </a:prstGeom>
          <a:solidFill>
            <a:srgbClr val="FFFF00"/>
          </a:solidFill>
          <a:ln w="0">
            <a:solidFill>
              <a:srgbClr val="000000"/>
            </a:solidFill>
            <a:miter lim="800000"/>
            <a:headEnd/>
            <a:tailEnd/>
          </a:ln>
        </p:spPr>
        <p:txBody>
          <a:bodyPr/>
          <a:lstStyle/>
          <a:p>
            <a:endParaRPr lang="ru-RU"/>
          </a:p>
        </p:txBody>
      </p:sp>
      <p:sp>
        <p:nvSpPr>
          <p:cNvPr id="25990" name="Rectangle 597"/>
          <p:cNvSpPr>
            <a:spLocks noChangeArrowheads="1"/>
          </p:cNvSpPr>
          <p:nvPr/>
        </p:nvSpPr>
        <p:spPr bwMode="auto">
          <a:xfrm>
            <a:off x="2347913" y="2909888"/>
            <a:ext cx="93662" cy="168275"/>
          </a:xfrm>
          <a:prstGeom prst="rect">
            <a:avLst/>
          </a:prstGeom>
          <a:solidFill>
            <a:srgbClr val="800000"/>
          </a:solidFill>
          <a:ln w="0">
            <a:solidFill>
              <a:srgbClr val="000040"/>
            </a:solidFill>
            <a:miter lim="800000"/>
            <a:headEnd/>
            <a:tailEnd/>
          </a:ln>
        </p:spPr>
        <p:txBody>
          <a:bodyPr/>
          <a:lstStyle/>
          <a:p>
            <a:endParaRPr lang="ru-RU"/>
          </a:p>
        </p:txBody>
      </p:sp>
      <p:sp>
        <p:nvSpPr>
          <p:cNvPr id="25991" name="Rectangle 598"/>
          <p:cNvSpPr>
            <a:spLocks noChangeArrowheads="1"/>
          </p:cNvSpPr>
          <p:nvPr/>
        </p:nvSpPr>
        <p:spPr bwMode="auto">
          <a:xfrm>
            <a:off x="2482850" y="2906713"/>
            <a:ext cx="65088" cy="79375"/>
          </a:xfrm>
          <a:prstGeom prst="rect">
            <a:avLst/>
          </a:prstGeom>
          <a:solidFill>
            <a:srgbClr val="80FFFF"/>
          </a:solidFill>
          <a:ln w="0">
            <a:solidFill>
              <a:srgbClr val="000040"/>
            </a:solidFill>
            <a:miter lim="800000"/>
            <a:headEnd/>
            <a:tailEnd/>
          </a:ln>
        </p:spPr>
        <p:txBody>
          <a:bodyPr/>
          <a:lstStyle/>
          <a:p>
            <a:endParaRPr lang="ru-RU"/>
          </a:p>
        </p:txBody>
      </p:sp>
      <p:sp>
        <p:nvSpPr>
          <p:cNvPr id="25992" name="Freeform 599"/>
          <p:cNvSpPr>
            <a:spLocks/>
          </p:cNvSpPr>
          <p:nvPr/>
        </p:nvSpPr>
        <p:spPr bwMode="auto">
          <a:xfrm>
            <a:off x="2417763" y="2987675"/>
            <a:ext cx="11112" cy="15875"/>
          </a:xfrm>
          <a:custGeom>
            <a:avLst/>
            <a:gdLst>
              <a:gd name="T0" fmla="*/ 23 w 23"/>
              <a:gd name="T1" fmla="*/ 13 h 29"/>
              <a:gd name="T2" fmla="*/ 23 w 23"/>
              <a:gd name="T3" fmla="*/ 11 h 29"/>
              <a:gd name="T4" fmla="*/ 21 w 23"/>
              <a:gd name="T5" fmla="*/ 8 h 29"/>
              <a:gd name="T6" fmla="*/ 21 w 23"/>
              <a:gd name="T7" fmla="*/ 6 h 29"/>
              <a:gd name="T8" fmla="*/ 19 w 23"/>
              <a:gd name="T9" fmla="*/ 4 h 29"/>
              <a:gd name="T10" fmla="*/ 18 w 23"/>
              <a:gd name="T11" fmla="*/ 2 h 29"/>
              <a:gd name="T12" fmla="*/ 17 w 23"/>
              <a:gd name="T13" fmla="*/ 1 h 29"/>
              <a:gd name="T14" fmla="*/ 15 w 23"/>
              <a:gd name="T15" fmla="*/ 0 h 29"/>
              <a:gd name="T16" fmla="*/ 12 w 23"/>
              <a:gd name="T17" fmla="*/ 0 h 29"/>
              <a:gd name="T18" fmla="*/ 10 w 23"/>
              <a:gd name="T19" fmla="*/ 0 h 29"/>
              <a:gd name="T20" fmla="*/ 9 w 23"/>
              <a:gd name="T21" fmla="*/ 0 h 29"/>
              <a:gd name="T22" fmla="*/ 7 w 23"/>
              <a:gd name="T23" fmla="*/ 1 h 29"/>
              <a:gd name="T24" fmla="*/ 5 w 23"/>
              <a:gd name="T25" fmla="*/ 2 h 29"/>
              <a:gd name="T26" fmla="*/ 4 w 23"/>
              <a:gd name="T27" fmla="*/ 4 h 29"/>
              <a:gd name="T28" fmla="*/ 1 w 23"/>
              <a:gd name="T29" fmla="*/ 6 h 29"/>
              <a:gd name="T30" fmla="*/ 1 w 23"/>
              <a:gd name="T31" fmla="*/ 8 h 29"/>
              <a:gd name="T32" fmla="*/ 0 w 23"/>
              <a:gd name="T33" fmla="*/ 11 h 29"/>
              <a:gd name="T34" fmla="*/ 0 w 23"/>
              <a:gd name="T35" fmla="*/ 13 h 29"/>
              <a:gd name="T36" fmla="*/ 0 w 23"/>
              <a:gd name="T37" fmla="*/ 16 h 29"/>
              <a:gd name="T38" fmla="*/ 0 w 23"/>
              <a:gd name="T39" fmla="*/ 18 h 29"/>
              <a:gd name="T40" fmla="*/ 1 w 23"/>
              <a:gd name="T41" fmla="*/ 22 h 29"/>
              <a:gd name="T42" fmla="*/ 1 w 23"/>
              <a:gd name="T43" fmla="*/ 24 h 29"/>
              <a:gd name="T44" fmla="*/ 4 w 23"/>
              <a:gd name="T45" fmla="*/ 25 h 29"/>
              <a:gd name="T46" fmla="*/ 5 w 23"/>
              <a:gd name="T47" fmla="*/ 27 h 29"/>
              <a:gd name="T48" fmla="*/ 7 w 23"/>
              <a:gd name="T49" fmla="*/ 28 h 29"/>
              <a:gd name="T50" fmla="*/ 9 w 23"/>
              <a:gd name="T51" fmla="*/ 29 h 29"/>
              <a:gd name="T52" fmla="*/ 10 w 23"/>
              <a:gd name="T53" fmla="*/ 29 h 29"/>
              <a:gd name="T54" fmla="*/ 12 w 23"/>
              <a:gd name="T55" fmla="*/ 29 h 29"/>
              <a:gd name="T56" fmla="*/ 15 w 23"/>
              <a:gd name="T57" fmla="*/ 29 h 29"/>
              <a:gd name="T58" fmla="*/ 17 w 23"/>
              <a:gd name="T59" fmla="*/ 28 h 29"/>
              <a:gd name="T60" fmla="*/ 18 w 23"/>
              <a:gd name="T61" fmla="*/ 27 h 29"/>
              <a:gd name="T62" fmla="*/ 19 w 23"/>
              <a:gd name="T63" fmla="*/ 25 h 29"/>
              <a:gd name="T64" fmla="*/ 21 w 23"/>
              <a:gd name="T65" fmla="*/ 24 h 29"/>
              <a:gd name="T66" fmla="*/ 21 w 23"/>
              <a:gd name="T67" fmla="*/ 22 h 29"/>
              <a:gd name="T68" fmla="*/ 23 w 23"/>
              <a:gd name="T69" fmla="*/ 18 h 29"/>
              <a:gd name="T70" fmla="*/ 23 w 23"/>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8"/>
                </a:lnTo>
                <a:lnTo>
                  <a:pt x="21" y="7"/>
                </a:lnTo>
                <a:lnTo>
                  <a:pt x="21" y="6"/>
                </a:lnTo>
                <a:lnTo>
                  <a:pt x="20" y="5"/>
                </a:lnTo>
                <a:lnTo>
                  <a:pt x="19" y="4"/>
                </a:lnTo>
                <a:lnTo>
                  <a:pt x="19" y="3"/>
                </a:lnTo>
                <a:lnTo>
                  <a:pt x="18" y="2"/>
                </a:lnTo>
                <a:lnTo>
                  <a:pt x="17" y="1"/>
                </a:lnTo>
                <a:lnTo>
                  <a:pt x="16" y="0"/>
                </a:lnTo>
                <a:lnTo>
                  <a:pt x="15" y="0"/>
                </a:lnTo>
                <a:lnTo>
                  <a:pt x="13" y="0"/>
                </a:lnTo>
                <a:lnTo>
                  <a:pt x="12" y="0"/>
                </a:lnTo>
                <a:lnTo>
                  <a:pt x="11" y="0"/>
                </a:lnTo>
                <a:lnTo>
                  <a:pt x="10" y="0"/>
                </a:lnTo>
                <a:lnTo>
                  <a:pt x="9" y="0"/>
                </a:lnTo>
                <a:lnTo>
                  <a:pt x="8" y="0"/>
                </a:lnTo>
                <a:lnTo>
                  <a:pt x="7" y="1"/>
                </a:lnTo>
                <a:lnTo>
                  <a:pt x="6" y="1"/>
                </a:lnTo>
                <a:lnTo>
                  <a:pt x="5" y="2"/>
                </a:lnTo>
                <a:lnTo>
                  <a:pt x="4" y="3"/>
                </a:lnTo>
                <a:lnTo>
                  <a:pt x="4" y="4"/>
                </a:lnTo>
                <a:lnTo>
                  <a:pt x="2" y="5"/>
                </a:lnTo>
                <a:lnTo>
                  <a:pt x="1" y="6"/>
                </a:lnTo>
                <a:lnTo>
                  <a:pt x="1" y="7"/>
                </a:lnTo>
                <a:lnTo>
                  <a:pt x="1" y="8"/>
                </a:lnTo>
                <a:lnTo>
                  <a:pt x="0" y="10"/>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4" y="25"/>
                </a:lnTo>
                <a:lnTo>
                  <a:pt x="4" y="26"/>
                </a:lnTo>
                <a:lnTo>
                  <a:pt x="5" y="27"/>
                </a:lnTo>
                <a:lnTo>
                  <a:pt x="6" y="28"/>
                </a:lnTo>
                <a:lnTo>
                  <a:pt x="7" y="28"/>
                </a:lnTo>
                <a:lnTo>
                  <a:pt x="8" y="29"/>
                </a:lnTo>
                <a:lnTo>
                  <a:pt x="9" y="29"/>
                </a:lnTo>
                <a:lnTo>
                  <a:pt x="10" y="29"/>
                </a:lnTo>
                <a:lnTo>
                  <a:pt x="11" y="29"/>
                </a:lnTo>
                <a:lnTo>
                  <a:pt x="12" y="29"/>
                </a:lnTo>
                <a:lnTo>
                  <a:pt x="13" y="29"/>
                </a:lnTo>
                <a:lnTo>
                  <a:pt x="15" y="29"/>
                </a:lnTo>
                <a:lnTo>
                  <a:pt x="16" y="29"/>
                </a:lnTo>
                <a:lnTo>
                  <a:pt x="17" y="28"/>
                </a:lnTo>
                <a:lnTo>
                  <a:pt x="18" y="27"/>
                </a:lnTo>
                <a:lnTo>
                  <a:pt x="19" y="26"/>
                </a:lnTo>
                <a:lnTo>
                  <a:pt x="19"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993" name="Line 600"/>
          <p:cNvSpPr>
            <a:spLocks noChangeShapeType="1"/>
          </p:cNvSpPr>
          <p:nvPr/>
        </p:nvSpPr>
        <p:spPr bwMode="auto">
          <a:xfrm>
            <a:off x="2514600" y="2906713"/>
            <a:ext cx="1588" cy="79375"/>
          </a:xfrm>
          <a:prstGeom prst="line">
            <a:avLst/>
          </a:prstGeom>
          <a:noFill/>
          <a:ln w="6350">
            <a:solidFill>
              <a:srgbClr val="000040"/>
            </a:solidFill>
            <a:round/>
            <a:headEnd/>
            <a:tailEnd/>
          </a:ln>
        </p:spPr>
        <p:txBody>
          <a:bodyPr/>
          <a:lstStyle/>
          <a:p>
            <a:endParaRPr lang="en-US"/>
          </a:p>
        </p:txBody>
      </p:sp>
      <p:sp>
        <p:nvSpPr>
          <p:cNvPr id="25994" name="Line 601"/>
          <p:cNvSpPr>
            <a:spLocks noChangeShapeType="1"/>
          </p:cNvSpPr>
          <p:nvPr/>
        </p:nvSpPr>
        <p:spPr bwMode="auto">
          <a:xfrm>
            <a:off x="2482850" y="2944813"/>
            <a:ext cx="63500" cy="1587"/>
          </a:xfrm>
          <a:prstGeom prst="line">
            <a:avLst/>
          </a:prstGeom>
          <a:noFill/>
          <a:ln w="6350">
            <a:solidFill>
              <a:srgbClr val="000040"/>
            </a:solidFill>
            <a:round/>
            <a:headEnd/>
            <a:tailEnd/>
          </a:ln>
        </p:spPr>
        <p:txBody>
          <a:bodyPr/>
          <a:lstStyle/>
          <a:p>
            <a:endParaRPr lang="en-US"/>
          </a:p>
        </p:txBody>
      </p:sp>
      <p:sp>
        <p:nvSpPr>
          <p:cNvPr id="25995" name="Freeform 602"/>
          <p:cNvSpPr>
            <a:spLocks/>
          </p:cNvSpPr>
          <p:nvPr/>
        </p:nvSpPr>
        <p:spPr bwMode="auto">
          <a:xfrm>
            <a:off x="557213" y="3170238"/>
            <a:ext cx="323850" cy="341312"/>
          </a:xfrm>
          <a:custGeom>
            <a:avLst/>
            <a:gdLst>
              <a:gd name="T0" fmla="*/ 56 w 614"/>
              <a:gd name="T1" fmla="*/ 196 h 644"/>
              <a:gd name="T2" fmla="*/ 0 w 614"/>
              <a:gd name="T3" fmla="*/ 196 h 644"/>
              <a:gd name="T4" fmla="*/ 307 w 614"/>
              <a:gd name="T5" fmla="*/ 0 h 644"/>
              <a:gd name="T6" fmla="*/ 614 w 614"/>
              <a:gd name="T7" fmla="*/ 196 h 644"/>
              <a:gd name="T8" fmla="*/ 587 w 614"/>
              <a:gd name="T9" fmla="*/ 196 h 644"/>
              <a:gd name="T10" fmla="*/ 559 w 614"/>
              <a:gd name="T11" fmla="*/ 196 h 644"/>
              <a:gd name="T12" fmla="*/ 559 w 614"/>
              <a:gd name="T13" fmla="*/ 615 h 644"/>
              <a:gd name="T14" fmla="*/ 56 w 614"/>
              <a:gd name="T15" fmla="*/ 615 h 644"/>
              <a:gd name="T16" fmla="*/ 56 w 614"/>
              <a:gd name="T17" fmla="*/ 196 h 644"/>
              <a:gd name="T18" fmla="*/ 559 w 614"/>
              <a:gd name="T19" fmla="*/ 196 h 644"/>
              <a:gd name="T20" fmla="*/ 587 w 614"/>
              <a:gd name="T21" fmla="*/ 196 h 644"/>
              <a:gd name="T22" fmla="*/ 587 w 614"/>
              <a:gd name="T23" fmla="*/ 644 h 644"/>
              <a:gd name="T24" fmla="*/ 56 w 614"/>
              <a:gd name="T25" fmla="*/ 644 h 644"/>
              <a:gd name="T26" fmla="*/ 56 w 614"/>
              <a:gd name="T27" fmla="*/ 615 h 644"/>
              <a:gd name="T28" fmla="*/ 56 w 614"/>
              <a:gd name="T29" fmla="*/ 196 h 6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4"/>
              <a:gd name="T47" fmla="*/ 614 w 614"/>
              <a:gd name="T48" fmla="*/ 644 h 6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4">
                <a:moveTo>
                  <a:pt x="56" y="196"/>
                </a:moveTo>
                <a:lnTo>
                  <a:pt x="0" y="196"/>
                </a:lnTo>
                <a:lnTo>
                  <a:pt x="307" y="0"/>
                </a:lnTo>
                <a:lnTo>
                  <a:pt x="614" y="196"/>
                </a:lnTo>
                <a:lnTo>
                  <a:pt x="587" y="196"/>
                </a:lnTo>
                <a:lnTo>
                  <a:pt x="559" y="196"/>
                </a:lnTo>
                <a:lnTo>
                  <a:pt x="559" y="615"/>
                </a:lnTo>
                <a:lnTo>
                  <a:pt x="56" y="615"/>
                </a:lnTo>
                <a:lnTo>
                  <a:pt x="56" y="196"/>
                </a:lnTo>
                <a:lnTo>
                  <a:pt x="559" y="196"/>
                </a:lnTo>
                <a:lnTo>
                  <a:pt x="587" y="196"/>
                </a:lnTo>
                <a:lnTo>
                  <a:pt x="587" y="644"/>
                </a:lnTo>
                <a:lnTo>
                  <a:pt x="56" y="644"/>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996" name="Rectangle 603"/>
          <p:cNvSpPr>
            <a:spLocks noChangeArrowheads="1"/>
          </p:cNvSpPr>
          <p:nvPr/>
        </p:nvSpPr>
        <p:spPr bwMode="auto">
          <a:xfrm>
            <a:off x="587375" y="3275013"/>
            <a:ext cx="268288" cy="220662"/>
          </a:xfrm>
          <a:prstGeom prst="rect">
            <a:avLst/>
          </a:prstGeom>
          <a:solidFill>
            <a:srgbClr val="FFFF00"/>
          </a:solidFill>
          <a:ln w="0">
            <a:solidFill>
              <a:srgbClr val="000000"/>
            </a:solidFill>
            <a:miter lim="800000"/>
            <a:headEnd/>
            <a:tailEnd/>
          </a:ln>
        </p:spPr>
        <p:txBody>
          <a:bodyPr/>
          <a:lstStyle/>
          <a:p>
            <a:endParaRPr lang="ru-RU"/>
          </a:p>
        </p:txBody>
      </p:sp>
      <p:sp>
        <p:nvSpPr>
          <p:cNvPr id="25997" name="Rectangle 604"/>
          <p:cNvSpPr>
            <a:spLocks noChangeArrowheads="1"/>
          </p:cNvSpPr>
          <p:nvPr/>
        </p:nvSpPr>
        <p:spPr bwMode="auto">
          <a:xfrm>
            <a:off x="630238" y="3327400"/>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5998" name="Rectangle 605"/>
          <p:cNvSpPr>
            <a:spLocks noChangeArrowheads="1"/>
          </p:cNvSpPr>
          <p:nvPr/>
        </p:nvSpPr>
        <p:spPr bwMode="auto">
          <a:xfrm>
            <a:off x="765175" y="3322638"/>
            <a:ext cx="65088" cy="80962"/>
          </a:xfrm>
          <a:prstGeom prst="rect">
            <a:avLst/>
          </a:prstGeom>
          <a:solidFill>
            <a:srgbClr val="80FFFF"/>
          </a:solidFill>
          <a:ln w="0">
            <a:solidFill>
              <a:srgbClr val="000040"/>
            </a:solidFill>
            <a:miter lim="800000"/>
            <a:headEnd/>
            <a:tailEnd/>
          </a:ln>
        </p:spPr>
        <p:txBody>
          <a:bodyPr/>
          <a:lstStyle/>
          <a:p>
            <a:endParaRPr lang="ru-RU"/>
          </a:p>
        </p:txBody>
      </p:sp>
      <p:sp>
        <p:nvSpPr>
          <p:cNvPr id="25999" name="Freeform 606"/>
          <p:cNvSpPr>
            <a:spLocks/>
          </p:cNvSpPr>
          <p:nvPr/>
        </p:nvSpPr>
        <p:spPr bwMode="auto">
          <a:xfrm>
            <a:off x="698500" y="3405188"/>
            <a:ext cx="12700" cy="14287"/>
          </a:xfrm>
          <a:custGeom>
            <a:avLst/>
            <a:gdLst>
              <a:gd name="T0" fmla="*/ 23 w 23"/>
              <a:gd name="T1" fmla="*/ 13 h 29"/>
              <a:gd name="T2" fmla="*/ 23 w 23"/>
              <a:gd name="T3" fmla="*/ 11 h 29"/>
              <a:gd name="T4" fmla="*/ 21 w 23"/>
              <a:gd name="T5" fmla="*/ 8 h 29"/>
              <a:gd name="T6" fmla="*/ 21 w 23"/>
              <a:gd name="T7" fmla="*/ 6 h 29"/>
              <a:gd name="T8" fmla="*/ 19 w 23"/>
              <a:gd name="T9" fmla="*/ 4 h 29"/>
              <a:gd name="T10" fmla="*/ 17 w 23"/>
              <a:gd name="T11" fmla="*/ 2 h 29"/>
              <a:gd name="T12" fmla="*/ 16 w 23"/>
              <a:gd name="T13" fmla="*/ 1 h 29"/>
              <a:gd name="T14" fmla="*/ 14 w 23"/>
              <a:gd name="T15" fmla="*/ 0 h 29"/>
              <a:gd name="T16" fmla="*/ 12 w 23"/>
              <a:gd name="T17" fmla="*/ 0 h 29"/>
              <a:gd name="T18" fmla="*/ 10 w 23"/>
              <a:gd name="T19" fmla="*/ 0 h 29"/>
              <a:gd name="T20" fmla="*/ 9 w 23"/>
              <a:gd name="T21" fmla="*/ 0 h 29"/>
              <a:gd name="T22" fmla="*/ 6 w 23"/>
              <a:gd name="T23" fmla="*/ 1 h 29"/>
              <a:gd name="T24" fmla="*/ 4 w 23"/>
              <a:gd name="T25" fmla="*/ 2 h 29"/>
              <a:gd name="T26" fmla="*/ 3 w 23"/>
              <a:gd name="T27" fmla="*/ 4 h 29"/>
              <a:gd name="T28" fmla="*/ 1 w 23"/>
              <a:gd name="T29" fmla="*/ 6 h 29"/>
              <a:gd name="T30" fmla="*/ 1 w 23"/>
              <a:gd name="T31" fmla="*/ 8 h 29"/>
              <a:gd name="T32" fmla="*/ 0 w 23"/>
              <a:gd name="T33" fmla="*/ 11 h 29"/>
              <a:gd name="T34" fmla="*/ 0 w 23"/>
              <a:gd name="T35" fmla="*/ 13 h 29"/>
              <a:gd name="T36" fmla="*/ 0 w 23"/>
              <a:gd name="T37" fmla="*/ 16 h 29"/>
              <a:gd name="T38" fmla="*/ 0 w 23"/>
              <a:gd name="T39" fmla="*/ 18 h 29"/>
              <a:gd name="T40" fmla="*/ 1 w 23"/>
              <a:gd name="T41" fmla="*/ 22 h 29"/>
              <a:gd name="T42" fmla="*/ 1 w 23"/>
              <a:gd name="T43" fmla="*/ 24 h 29"/>
              <a:gd name="T44" fmla="*/ 3 w 23"/>
              <a:gd name="T45" fmla="*/ 25 h 29"/>
              <a:gd name="T46" fmla="*/ 4 w 23"/>
              <a:gd name="T47" fmla="*/ 27 h 29"/>
              <a:gd name="T48" fmla="*/ 6 w 23"/>
              <a:gd name="T49" fmla="*/ 28 h 29"/>
              <a:gd name="T50" fmla="*/ 9 w 23"/>
              <a:gd name="T51" fmla="*/ 29 h 29"/>
              <a:gd name="T52" fmla="*/ 10 w 23"/>
              <a:gd name="T53" fmla="*/ 29 h 29"/>
              <a:gd name="T54" fmla="*/ 12 w 23"/>
              <a:gd name="T55" fmla="*/ 29 h 29"/>
              <a:gd name="T56" fmla="*/ 14 w 23"/>
              <a:gd name="T57" fmla="*/ 29 h 29"/>
              <a:gd name="T58" fmla="*/ 16 w 23"/>
              <a:gd name="T59" fmla="*/ 28 h 29"/>
              <a:gd name="T60" fmla="*/ 17 w 23"/>
              <a:gd name="T61" fmla="*/ 27 h 29"/>
              <a:gd name="T62" fmla="*/ 19 w 23"/>
              <a:gd name="T63" fmla="*/ 25 h 29"/>
              <a:gd name="T64" fmla="*/ 21 w 23"/>
              <a:gd name="T65" fmla="*/ 24 h 29"/>
              <a:gd name="T66" fmla="*/ 21 w 23"/>
              <a:gd name="T67" fmla="*/ 22 h 29"/>
              <a:gd name="T68" fmla="*/ 23 w 23"/>
              <a:gd name="T69" fmla="*/ 18 h 29"/>
              <a:gd name="T70" fmla="*/ 23 w 23"/>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9"/>
                </a:lnTo>
                <a:lnTo>
                  <a:pt x="21" y="8"/>
                </a:lnTo>
                <a:lnTo>
                  <a:pt x="21" y="7"/>
                </a:lnTo>
                <a:lnTo>
                  <a:pt x="21" y="6"/>
                </a:lnTo>
                <a:lnTo>
                  <a:pt x="20" y="5"/>
                </a:lnTo>
                <a:lnTo>
                  <a:pt x="19" y="4"/>
                </a:lnTo>
                <a:lnTo>
                  <a:pt x="19" y="3"/>
                </a:lnTo>
                <a:lnTo>
                  <a:pt x="17" y="2"/>
                </a:lnTo>
                <a:lnTo>
                  <a:pt x="16" y="1"/>
                </a:lnTo>
                <a:lnTo>
                  <a:pt x="15" y="0"/>
                </a:lnTo>
                <a:lnTo>
                  <a:pt x="14" y="0"/>
                </a:lnTo>
                <a:lnTo>
                  <a:pt x="13" y="0"/>
                </a:lnTo>
                <a:lnTo>
                  <a:pt x="12" y="0"/>
                </a:lnTo>
                <a:lnTo>
                  <a:pt x="11" y="0"/>
                </a:lnTo>
                <a:lnTo>
                  <a:pt x="10" y="0"/>
                </a:lnTo>
                <a:lnTo>
                  <a:pt x="9" y="0"/>
                </a:lnTo>
                <a:lnTo>
                  <a:pt x="8" y="0"/>
                </a:lnTo>
                <a:lnTo>
                  <a:pt x="6" y="1"/>
                </a:lnTo>
                <a:lnTo>
                  <a:pt x="5" y="1"/>
                </a:lnTo>
                <a:lnTo>
                  <a:pt x="4" y="2"/>
                </a:lnTo>
                <a:lnTo>
                  <a:pt x="3" y="3"/>
                </a:lnTo>
                <a:lnTo>
                  <a:pt x="3" y="4"/>
                </a:lnTo>
                <a:lnTo>
                  <a:pt x="2" y="5"/>
                </a:lnTo>
                <a:lnTo>
                  <a:pt x="1" y="6"/>
                </a:lnTo>
                <a:lnTo>
                  <a:pt x="1" y="7"/>
                </a:lnTo>
                <a:lnTo>
                  <a:pt x="1" y="8"/>
                </a:lnTo>
                <a:lnTo>
                  <a:pt x="0" y="9"/>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4" y="27"/>
                </a:lnTo>
                <a:lnTo>
                  <a:pt x="5" y="28"/>
                </a:lnTo>
                <a:lnTo>
                  <a:pt x="6" y="28"/>
                </a:lnTo>
                <a:lnTo>
                  <a:pt x="8" y="29"/>
                </a:lnTo>
                <a:lnTo>
                  <a:pt x="9" y="29"/>
                </a:lnTo>
                <a:lnTo>
                  <a:pt x="10" y="29"/>
                </a:lnTo>
                <a:lnTo>
                  <a:pt x="11" y="29"/>
                </a:lnTo>
                <a:lnTo>
                  <a:pt x="12" y="29"/>
                </a:lnTo>
                <a:lnTo>
                  <a:pt x="13" y="29"/>
                </a:lnTo>
                <a:lnTo>
                  <a:pt x="14" y="29"/>
                </a:lnTo>
                <a:lnTo>
                  <a:pt x="15" y="29"/>
                </a:lnTo>
                <a:lnTo>
                  <a:pt x="16" y="28"/>
                </a:lnTo>
                <a:lnTo>
                  <a:pt x="17" y="27"/>
                </a:lnTo>
                <a:lnTo>
                  <a:pt x="19" y="26"/>
                </a:lnTo>
                <a:lnTo>
                  <a:pt x="19"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000" name="Line 607"/>
          <p:cNvSpPr>
            <a:spLocks noChangeShapeType="1"/>
          </p:cNvSpPr>
          <p:nvPr/>
        </p:nvSpPr>
        <p:spPr bwMode="auto">
          <a:xfrm>
            <a:off x="796925" y="3324225"/>
            <a:ext cx="1588" cy="79375"/>
          </a:xfrm>
          <a:prstGeom prst="line">
            <a:avLst/>
          </a:prstGeom>
          <a:noFill/>
          <a:ln w="6350">
            <a:solidFill>
              <a:srgbClr val="000040"/>
            </a:solidFill>
            <a:round/>
            <a:headEnd/>
            <a:tailEnd/>
          </a:ln>
        </p:spPr>
        <p:txBody>
          <a:bodyPr/>
          <a:lstStyle/>
          <a:p>
            <a:endParaRPr lang="en-US"/>
          </a:p>
        </p:txBody>
      </p:sp>
      <p:sp>
        <p:nvSpPr>
          <p:cNvPr id="26001" name="Line 608"/>
          <p:cNvSpPr>
            <a:spLocks noChangeShapeType="1"/>
          </p:cNvSpPr>
          <p:nvPr/>
        </p:nvSpPr>
        <p:spPr bwMode="auto">
          <a:xfrm>
            <a:off x="765175" y="3360738"/>
            <a:ext cx="61913" cy="1587"/>
          </a:xfrm>
          <a:prstGeom prst="line">
            <a:avLst/>
          </a:prstGeom>
          <a:noFill/>
          <a:ln w="6350">
            <a:solidFill>
              <a:srgbClr val="000040"/>
            </a:solidFill>
            <a:round/>
            <a:headEnd/>
            <a:tailEnd/>
          </a:ln>
        </p:spPr>
        <p:txBody>
          <a:bodyPr/>
          <a:lstStyle/>
          <a:p>
            <a:endParaRPr lang="en-US"/>
          </a:p>
        </p:txBody>
      </p:sp>
      <p:sp>
        <p:nvSpPr>
          <p:cNvPr id="26002" name="Freeform 609"/>
          <p:cNvSpPr>
            <a:spLocks/>
          </p:cNvSpPr>
          <p:nvPr/>
        </p:nvSpPr>
        <p:spPr bwMode="auto">
          <a:xfrm>
            <a:off x="5294313" y="3068638"/>
            <a:ext cx="325437" cy="341312"/>
          </a:xfrm>
          <a:custGeom>
            <a:avLst/>
            <a:gdLst>
              <a:gd name="T0" fmla="*/ 56 w 615"/>
              <a:gd name="T1" fmla="*/ 196 h 643"/>
              <a:gd name="T2" fmla="*/ 0 w 615"/>
              <a:gd name="T3" fmla="*/ 196 h 643"/>
              <a:gd name="T4" fmla="*/ 308 w 615"/>
              <a:gd name="T5" fmla="*/ 0 h 643"/>
              <a:gd name="T6" fmla="*/ 615 w 615"/>
              <a:gd name="T7" fmla="*/ 196 h 643"/>
              <a:gd name="T8" fmla="*/ 587 w 615"/>
              <a:gd name="T9" fmla="*/ 196 h 643"/>
              <a:gd name="T10" fmla="*/ 559 w 615"/>
              <a:gd name="T11" fmla="*/ 196 h 643"/>
              <a:gd name="T12" fmla="*/ 559 w 615"/>
              <a:gd name="T13" fmla="*/ 615 h 643"/>
              <a:gd name="T14" fmla="*/ 56 w 615"/>
              <a:gd name="T15" fmla="*/ 615 h 643"/>
              <a:gd name="T16" fmla="*/ 56 w 615"/>
              <a:gd name="T17" fmla="*/ 196 h 643"/>
              <a:gd name="T18" fmla="*/ 559 w 615"/>
              <a:gd name="T19" fmla="*/ 196 h 643"/>
              <a:gd name="T20" fmla="*/ 587 w 615"/>
              <a:gd name="T21" fmla="*/ 196 h 643"/>
              <a:gd name="T22" fmla="*/ 587 w 615"/>
              <a:gd name="T23" fmla="*/ 643 h 643"/>
              <a:gd name="T24" fmla="*/ 56 w 615"/>
              <a:gd name="T25" fmla="*/ 643 h 643"/>
              <a:gd name="T26" fmla="*/ 56 w 615"/>
              <a:gd name="T27" fmla="*/ 615 h 643"/>
              <a:gd name="T28" fmla="*/ 56 w 615"/>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8"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003" name="Rectangle 610"/>
          <p:cNvSpPr>
            <a:spLocks noChangeArrowheads="1"/>
          </p:cNvSpPr>
          <p:nvPr/>
        </p:nvSpPr>
        <p:spPr bwMode="auto">
          <a:xfrm>
            <a:off x="5324475" y="3173413"/>
            <a:ext cx="268288" cy="220662"/>
          </a:xfrm>
          <a:prstGeom prst="rect">
            <a:avLst/>
          </a:prstGeom>
          <a:solidFill>
            <a:srgbClr val="FFFF00"/>
          </a:solidFill>
          <a:ln w="0">
            <a:solidFill>
              <a:srgbClr val="000000"/>
            </a:solidFill>
            <a:miter lim="800000"/>
            <a:headEnd/>
            <a:tailEnd/>
          </a:ln>
        </p:spPr>
        <p:txBody>
          <a:bodyPr/>
          <a:lstStyle/>
          <a:p>
            <a:endParaRPr lang="ru-RU"/>
          </a:p>
        </p:txBody>
      </p:sp>
      <p:sp>
        <p:nvSpPr>
          <p:cNvPr id="26004" name="Rectangle 611"/>
          <p:cNvSpPr>
            <a:spLocks noChangeArrowheads="1"/>
          </p:cNvSpPr>
          <p:nvPr/>
        </p:nvSpPr>
        <p:spPr bwMode="auto">
          <a:xfrm>
            <a:off x="5367338" y="3225800"/>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6005" name="Rectangle 612"/>
          <p:cNvSpPr>
            <a:spLocks noChangeArrowheads="1"/>
          </p:cNvSpPr>
          <p:nvPr/>
        </p:nvSpPr>
        <p:spPr bwMode="auto">
          <a:xfrm>
            <a:off x="5502275" y="3221038"/>
            <a:ext cx="65088" cy="80962"/>
          </a:xfrm>
          <a:prstGeom prst="rect">
            <a:avLst/>
          </a:prstGeom>
          <a:solidFill>
            <a:srgbClr val="80FFFF"/>
          </a:solidFill>
          <a:ln w="0">
            <a:solidFill>
              <a:srgbClr val="000040"/>
            </a:solidFill>
            <a:miter lim="800000"/>
            <a:headEnd/>
            <a:tailEnd/>
          </a:ln>
        </p:spPr>
        <p:txBody>
          <a:bodyPr/>
          <a:lstStyle/>
          <a:p>
            <a:endParaRPr lang="ru-RU"/>
          </a:p>
        </p:txBody>
      </p:sp>
      <p:sp>
        <p:nvSpPr>
          <p:cNvPr id="26006" name="Freeform 613"/>
          <p:cNvSpPr>
            <a:spLocks/>
          </p:cNvSpPr>
          <p:nvPr/>
        </p:nvSpPr>
        <p:spPr bwMode="auto">
          <a:xfrm>
            <a:off x="5437188" y="3303588"/>
            <a:ext cx="11112" cy="14287"/>
          </a:xfrm>
          <a:custGeom>
            <a:avLst/>
            <a:gdLst>
              <a:gd name="T0" fmla="*/ 23 w 23"/>
              <a:gd name="T1" fmla="*/ 13 h 29"/>
              <a:gd name="T2" fmla="*/ 23 w 23"/>
              <a:gd name="T3" fmla="*/ 11 h 29"/>
              <a:gd name="T4" fmla="*/ 21 w 23"/>
              <a:gd name="T5" fmla="*/ 8 h 29"/>
              <a:gd name="T6" fmla="*/ 21 w 23"/>
              <a:gd name="T7" fmla="*/ 6 h 29"/>
              <a:gd name="T8" fmla="*/ 19 w 23"/>
              <a:gd name="T9" fmla="*/ 4 h 29"/>
              <a:gd name="T10" fmla="*/ 18 w 23"/>
              <a:gd name="T11" fmla="*/ 2 h 29"/>
              <a:gd name="T12" fmla="*/ 17 w 23"/>
              <a:gd name="T13" fmla="*/ 1 h 29"/>
              <a:gd name="T14" fmla="*/ 14 w 23"/>
              <a:gd name="T15" fmla="*/ 0 h 29"/>
              <a:gd name="T16" fmla="*/ 12 w 23"/>
              <a:gd name="T17" fmla="*/ 0 h 29"/>
              <a:gd name="T18" fmla="*/ 10 w 23"/>
              <a:gd name="T19" fmla="*/ 0 h 29"/>
              <a:gd name="T20" fmla="*/ 9 w 23"/>
              <a:gd name="T21" fmla="*/ 0 h 29"/>
              <a:gd name="T22" fmla="*/ 7 w 23"/>
              <a:gd name="T23" fmla="*/ 1 h 29"/>
              <a:gd name="T24" fmla="*/ 4 w 23"/>
              <a:gd name="T25" fmla="*/ 2 h 29"/>
              <a:gd name="T26" fmla="*/ 3 w 23"/>
              <a:gd name="T27" fmla="*/ 4 h 29"/>
              <a:gd name="T28" fmla="*/ 1 w 23"/>
              <a:gd name="T29" fmla="*/ 6 h 29"/>
              <a:gd name="T30" fmla="*/ 1 w 23"/>
              <a:gd name="T31" fmla="*/ 8 h 29"/>
              <a:gd name="T32" fmla="*/ 0 w 23"/>
              <a:gd name="T33" fmla="*/ 11 h 29"/>
              <a:gd name="T34" fmla="*/ 0 w 23"/>
              <a:gd name="T35" fmla="*/ 13 h 29"/>
              <a:gd name="T36" fmla="*/ 0 w 23"/>
              <a:gd name="T37" fmla="*/ 16 h 29"/>
              <a:gd name="T38" fmla="*/ 0 w 23"/>
              <a:gd name="T39" fmla="*/ 18 h 29"/>
              <a:gd name="T40" fmla="*/ 1 w 23"/>
              <a:gd name="T41" fmla="*/ 22 h 29"/>
              <a:gd name="T42" fmla="*/ 1 w 23"/>
              <a:gd name="T43" fmla="*/ 24 h 29"/>
              <a:gd name="T44" fmla="*/ 3 w 23"/>
              <a:gd name="T45" fmla="*/ 25 h 29"/>
              <a:gd name="T46" fmla="*/ 4 w 23"/>
              <a:gd name="T47" fmla="*/ 27 h 29"/>
              <a:gd name="T48" fmla="*/ 7 w 23"/>
              <a:gd name="T49" fmla="*/ 28 h 29"/>
              <a:gd name="T50" fmla="*/ 9 w 23"/>
              <a:gd name="T51" fmla="*/ 29 h 29"/>
              <a:gd name="T52" fmla="*/ 10 w 23"/>
              <a:gd name="T53" fmla="*/ 29 h 29"/>
              <a:gd name="T54" fmla="*/ 12 w 23"/>
              <a:gd name="T55" fmla="*/ 29 h 29"/>
              <a:gd name="T56" fmla="*/ 14 w 23"/>
              <a:gd name="T57" fmla="*/ 29 h 29"/>
              <a:gd name="T58" fmla="*/ 17 w 23"/>
              <a:gd name="T59" fmla="*/ 28 h 29"/>
              <a:gd name="T60" fmla="*/ 18 w 23"/>
              <a:gd name="T61" fmla="*/ 27 h 29"/>
              <a:gd name="T62" fmla="*/ 19 w 23"/>
              <a:gd name="T63" fmla="*/ 25 h 29"/>
              <a:gd name="T64" fmla="*/ 21 w 23"/>
              <a:gd name="T65" fmla="*/ 24 h 29"/>
              <a:gd name="T66" fmla="*/ 21 w 23"/>
              <a:gd name="T67" fmla="*/ 22 h 29"/>
              <a:gd name="T68" fmla="*/ 23 w 23"/>
              <a:gd name="T69" fmla="*/ 18 h 29"/>
              <a:gd name="T70" fmla="*/ 23 w 23"/>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9"/>
                </a:lnTo>
                <a:lnTo>
                  <a:pt x="21" y="8"/>
                </a:lnTo>
                <a:lnTo>
                  <a:pt x="21" y="7"/>
                </a:lnTo>
                <a:lnTo>
                  <a:pt x="21" y="6"/>
                </a:lnTo>
                <a:lnTo>
                  <a:pt x="20" y="5"/>
                </a:lnTo>
                <a:lnTo>
                  <a:pt x="19" y="4"/>
                </a:lnTo>
                <a:lnTo>
                  <a:pt x="19" y="3"/>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6"/>
                </a:lnTo>
                <a:lnTo>
                  <a:pt x="1" y="7"/>
                </a:lnTo>
                <a:lnTo>
                  <a:pt x="1" y="8"/>
                </a:lnTo>
                <a:lnTo>
                  <a:pt x="0" y="9"/>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4" y="27"/>
                </a:lnTo>
                <a:lnTo>
                  <a:pt x="6" y="28"/>
                </a:lnTo>
                <a:lnTo>
                  <a:pt x="7" y="28"/>
                </a:lnTo>
                <a:lnTo>
                  <a:pt x="8" y="29"/>
                </a:lnTo>
                <a:lnTo>
                  <a:pt x="9" y="29"/>
                </a:lnTo>
                <a:lnTo>
                  <a:pt x="10" y="29"/>
                </a:lnTo>
                <a:lnTo>
                  <a:pt x="11" y="29"/>
                </a:lnTo>
                <a:lnTo>
                  <a:pt x="12" y="29"/>
                </a:lnTo>
                <a:lnTo>
                  <a:pt x="13" y="29"/>
                </a:lnTo>
                <a:lnTo>
                  <a:pt x="14" y="29"/>
                </a:lnTo>
                <a:lnTo>
                  <a:pt x="15" y="29"/>
                </a:lnTo>
                <a:lnTo>
                  <a:pt x="17" y="28"/>
                </a:lnTo>
                <a:lnTo>
                  <a:pt x="18" y="27"/>
                </a:lnTo>
                <a:lnTo>
                  <a:pt x="19" y="26"/>
                </a:lnTo>
                <a:lnTo>
                  <a:pt x="19"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007" name="Line 614"/>
          <p:cNvSpPr>
            <a:spLocks noChangeShapeType="1"/>
          </p:cNvSpPr>
          <p:nvPr/>
        </p:nvSpPr>
        <p:spPr bwMode="auto">
          <a:xfrm>
            <a:off x="5534025" y="3222625"/>
            <a:ext cx="1588" cy="79375"/>
          </a:xfrm>
          <a:prstGeom prst="line">
            <a:avLst/>
          </a:prstGeom>
          <a:noFill/>
          <a:ln w="6350">
            <a:solidFill>
              <a:srgbClr val="000040"/>
            </a:solidFill>
            <a:round/>
            <a:headEnd/>
            <a:tailEnd/>
          </a:ln>
        </p:spPr>
        <p:txBody>
          <a:bodyPr/>
          <a:lstStyle/>
          <a:p>
            <a:endParaRPr lang="en-US"/>
          </a:p>
        </p:txBody>
      </p:sp>
      <p:sp>
        <p:nvSpPr>
          <p:cNvPr id="26008" name="Line 615"/>
          <p:cNvSpPr>
            <a:spLocks noChangeShapeType="1"/>
          </p:cNvSpPr>
          <p:nvPr/>
        </p:nvSpPr>
        <p:spPr bwMode="auto">
          <a:xfrm>
            <a:off x="5502275" y="3259138"/>
            <a:ext cx="63500" cy="1587"/>
          </a:xfrm>
          <a:prstGeom prst="line">
            <a:avLst/>
          </a:prstGeom>
          <a:noFill/>
          <a:ln w="6350">
            <a:solidFill>
              <a:srgbClr val="000040"/>
            </a:solidFill>
            <a:round/>
            <a:headEnd/>
            <a:tailEnd/>
          </a:ln>
        </p:spPr>
        <p:txBody>
          <a:bodyPr/>
          <a:lstStyle/>
          <a:p>
            <a:endParaRPr lang="en-US"/>
          </a:p>
        </p:txBody>
      </p:sp>
      <p:sp>
        <p:nvSpPr>
          <p:cNvPr id="26009" name="Freeform 616"/>
          <p:cNvSpPr>
            <a:spLocks/>
          </p:cNvSpPr>
          <p:nvPr/>
        </p:nvSpPr>
        <p:spPr bwMode="auto">
          <a:xfrm>
            <a:off x="4814888" y="5003800"/>
            <a:ext cx="325437" cy="339725"/>
          </a:xfrm>
          <a:custGeom>
            <a:avLst/>
            <a:gdLst>
              <a:gd name="T0" fmla="*/ 56 w 615"/>
              <a:gd name="T1" fmla="*/ 195 h 643"/>
              <a:gd name="T2" fmla="*/ 0 w 615"/>
              <a:gd name="T3" fmla="*/ 195 h 643"/>
              <a:gd name="T4" fmla="*/ 307 w 615"/>
              <a:gd name="T5" fmla="*/ 0 h 643"/>
              <a:gd name="T6" fmla="*/ 615 w 615"/>
              <a:gd name="T7" fmla="*/ 195 h 643"/>
              <a:gd name="T8" fmla="*/ 587 w 615"/>
              <a:gd name="T9" fmla="*/ 195 h 643"/>
              <a:gd name="T10" fmla="*/ 559 w 615"/>
              <a:gd name="T11" fmla="*/ 195 h 643"/>
              <a:gd name="T12" fmla="*/ 559 w 615"/>
              <a:gd name="T13" fmla="*/ 614 h 643"/>
              <a:gd name="T14" fmla="*/ 56 w 615"/>
              <a:gd name="T15" fmla="*/ 614 h 643"/>
              <a:gd name="T16" fmla="*/ 56 w 615"/>
              <a:gd name="T17" fmla="*/ 195 h 643"/>
              <a:gd name="T18" fmla="*/ 559 w 615"/>
              <a:gd name="T19" fmla="*/ 195 h 643"/>
              <a:gd name="T20" fmla="*/ 587 w 615"/>
              <a:gd name="T21" fmla="*/ 195 h 643"/>
              <a:gd name="T22" fmla="*/ 587 w 615"/>
              <a:gd name="T23" fmla="*/ 643 h 643"/>
              <a:gd name="T24" fmla="*/ 56 w 615"/>
              <a:gd name="T25" fmla="*/ 643 h 643"/>
              <a:gd name="T26" fmla="*/ 56 w 615"/>
              <a:gd name="T27" fmla="*/ 614 h 643"/>
              <a:gd name="T28" fmla="*/ 56 w 615"/>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010" name="Rectangle 617"/>
          <p:cNvSpPr>
            <a:spLocks noChangeArrowheads="1"/>
          </p:cNvSpPr>
          <p:nvPr/>
        </p:nvSpPr>
        <p:spPr bwMode="auto">
          <a:xfrm>
            <a:off x="4845050" y="5106988"/>
            <a:ext cx="268288" cy="220662"/>
          </a:xfrm>
          <a:prstGeom prst="rect">
            <a:avLst/>
          </a:prstGeom>
          <a:solidFill>
            <a:srgbClr val="FFFF00"/>
          </a:solidFill>
          <a:ln w="0">
            <a:solidFill>
              <a:srgbClr val="000000"/>
            </a:solidFill>
            <a:miter lim="800000"/>
            <a:headEnd/>
            <a:tailEnd/>
          </a:ln>
        </p:spPr>
        <p:txBody>
          <a:bodyPr/>
          <a:lstStyle/>
          <a:p>
            <a:endParaRPr lang="ru-RU"/>
          </a:p>
        </p:txBody>
      </p:sp>
      <p:sp>
        <p:nvSpPr>
          <p:cNvPr id="26011" name="Rectangle 618"/>
          <p:cNvSpPr>
            <a:spLocks noChangeArrowheads="1"/>
          </p:cNvSpPr>
          <p:nvPr/>
        </p:nvSpPr>
        <p:spPr bwMode="auto">
          <a:xfrm>
            <a:off x="4887913" y="5159375"/>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6012" name="Rectangle 619"/>
          <p:cNvSpPr>
            <a:spLocks noChangeArrowheads="1"/>
          </p:cNvSpPr>
          <p:nvPr/>
        </p:nvSpPr>
        <p:spPr bwMode="auto">
          <a:xfrm>
            <a:off x="5022850" y="5154613"/>
            <a:ext cx="65088" cy="80962"/>
          </a:xfrm>
          <a:prstGeom prst="rect">
            <a:avLst/>
          </a:prstGeom>
          <a:solidFill>
            <a:srgbClr val="80FFFF"/>
          </a:solidFill>
          <a:ln w="0">
            <a:solidFill>
              <a:srgbClr val="000040"/>
            </a:solidFill>
            <a:miter lim="800000"/>
            <a:headEnd/>
            <a:tailEnd/>
          </a:ln>
        </p:spPr>
        <p:txBody>
          <a:bodyPr/>
          <a:lstStyle/>
          <a:p>
            <a:endParaRPr lang="ru-RU"/>
          </a:p>
        </p:txBody>
      </p:sp>
      <p:sp>
        <p:nvSpPr>
          <p:cNvPr id="26013" name="Freeform 620"/>
          <p:cNvSpPr>
            <a:spLocks/>
          </p:cNvSpPr>
          <p:nvPr/>
        </p:nvSpPr>
        <p:spPr bwMode="auto">
          <a:xfrm>
            <a:off x="4957763" y="5237163"/>
            <a:ext cx="11112" cy="15875"/>
          </a:xfrm>
          <a:custGeom>
            <a:avLst/>
            <a:gdLst>
              <a:gd name="T0" fmla="*/ 23 w 23"/>
              <a:gd name="T1" fmla="*/ 13 h 30"/>
              <a:gd name="T2" fmla="*/ 23 w 23"/>
              <a:gd name="T3" fmla="*/ 11 h 30"/>
              <a:gd name="T4" fmla="*/ 21 w 23"/>
              <a:gd name="T5" fmla="*/ 9 h 30"/>
              <a:gd name="T6" fmla="*/ 21 w 23"/>
              <a:gd name="T7" fmla="*/ 7 h 30"/>
              <a:gd name="T8" fmla="*/ 19 w 23"/>
              <a:gd name="T9" fmla="*/ 4 h 30"/>
              <a:gd name="T10" fmla="*/ 17 w 23"/>
              <a:gd name="T11" fmla="*/ 2 h 30"/>
              <a:gd name="T12" fmla="*/ 16 w 23"/>
              <a:gd name="T13" fmla="*/ 1 h 30"/>
              <a:gd name="T14" fmla="*/ 14 w 23"/>
              <a:gd name="T15" fmla="*/ 0 h 30"/>
              <a:gd name="T16" fmla="*/ 12 w 23"/>
              <a:gd name="T17" fmla="*/ 0 h 30"/>
              <a:gd name="T18" fmla="*/ 10 w 23"/>
              <a:gd name="T19" fmla="*/ 0 h 30"/>
              <a:gd name="T20" fmla="*/ 9 w 23"/>
              <a:gd name="T21" fmla="*/ 0 h 30"/>
              <a:gd name="T22" fmla="*/ 7 w 23"/>
              <a:gd name="T23" fmla="*/ 1 h 30"/>
              <a:gd name="T24" fmla="*/ 4 w 23"/>
              <a:gd name="T25" fmla="*/ 2 h 30"/>
              <a:gd name="T26" fmla="*/ 3 w 23"/>
              <a:gd name="T27" fmla="*/ 4 h 30"/>
              <a:gd name="T28" fmla="*/ 1 w 23"/>
              <a:gd name="T29" fmla="*/ 7 h 30"/>
              <a:gd name="T30" fmla="*/ 1 w 23"/>
              <a:gd name="T31" fmla="*/ 9 h 30"/>
              <a:gd name="T32" fmla="*/ 0 w 23"/>
              <a:gd name="T33" fmla="*/ 11 h 30"/>
              <a:gd name="T34" fmla="*/ 0 w 23"/>
              <a:gd name="T35" fmla="*/ 13 h 30"/>
              <a:gd name="T36" fmla="*/ 0 w 23"/>
              <a:gd name="T37" fmla="*/ 17 h 30"/>
              <a:gd name="T38" fmla="*/ 0 w 23"/>
              <a:gd name="T39" fmla="*/ 19 h 30"/>
              <a:gd name="T40" fmla="*/ 1 w 23"/>
              <a:gd name="T41" fmla="*/ 22 h 30"/>
              <a:gd name="T42" fmla="*/ 1 w 23"/>
              <a:gd name="T43" fmla="*/ 24 h 30"/>
              <a:gd name="T44" fmla="*/ 3 w 23"/>
              <a:gd name="T45" fmla="*/ 25 h 30"/>
              <a:gd name="T46" fmla="*/ 4 w 23"/>
              <a:gd name="T47" fmla="*/ 28 h 30"/>
              <a:gd name="T48" fmla="*/ 7 w 23"/>
              <a:gd name="T49" fmla="*/ 29 h 30"/>
              <a:gd name="T50" fmla="*/ 9 w 23"/>
              <a:gd name="T51" fmla="*/ 30 h 30"/>
              <a:gd name="T52" fmla="*/ 10 w 23"/>
              <a:gd name="T53" fmla="*/ 30 h 30"/>
              <a:gd name="T54" fmla="*/ 12 w 23"/>
              <a:gd name="T55" fmla="*/ 30 h 30"/>
              <a:gd name="T56" fmla="*/ 14 w 23"/>
              <a:gd name="T57" fmla="*/ 30 h 30"/>
              <a:gd name="T58" fmla="*/ 16 w 23"/>
              <a:gd name="T59" fmla="*/ 29 h 30"/>
              <a:gd name="T60" fmla="*/ 17 w 23"/>
              <a:gd name="T61" fmla="*/ 28 h 30"/>
              <a:gd name="T62" fmla="*/ 19 w 23"/>
              <a:gd name="T63" fmla="*/ 25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4"/>
                </a:lnTo>
                <a:lnTo>
                  <a:pt x="19" y="3"/>
                </a:lnTo>
                <a:lnTo>
                  <a:pt x="17" y="2"/>
                </a:lnTo>
                <a:lnTo>
                  <a:pt x="16" y="1"/>
                </a:lnTo>
                <a:lnTo>
                  <a:pt x="15" y="0"/>
                </a:lnTo>
                <a:lnTo>
                  <a:pt x="14" y="0"/>
                </a:lnTo>
                <a:lnTo>
                  <a:pt x="13" y="0"/>
                </a:lnTo>
                <a:lnTo>
                  <a:pt x="12" y="0"/>
                </a:lnTo>
                <a:lnTo>
                  <a:pt x="11" y="0"/>
                </a:lnTo>
                <a:lnTo>
                  <a:pt x="10" y="0"/>
                </a:lnTo>
                <a:lnTo>
                  <a:pt x="9" y="0"/>
                </a:lnTo>
                <a:lnTo>
                  <a:pt x="8" y="0"/>
                </a:lnTo>
                <a:lnTo>
                  <a:pt x="7" y="1"/>
                </a:lnTo>
                <a:lnTo>
                  <a:pt x="5"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4" y="28"/>
                </a:lnTo>
                <a:lnTo>
                  <a:pt x="5" y="29"/>
                </a:lnTo>
                <a:lnTo>
                  <a:pt x="7" y="29"/>
                </a:lnTo>
                <a:lnTo>
                  <a:pt x="8" y="30"/>
                </a:lnTo>
                <a:lnTo>
                  <a:pt x="9" y="30"/>
                </a:lnTo>
                <a:lnTo>
                  <a:pt x="10" y="30"/>
                </a:lnTo>
                <a:lnTo>
                  <a:pt x="11" y="30"/>
                </a:lnTo>
                <a:lnTo>
                  <a:pt x="12" y="30"/>
                </a:lnTo>
                <a:lnTo>
                  <a:pt x="13" y="30"/>
                </a:lnTo>
                <a:lnTo>
                  <a:pt x="14" y="30"/>
                </a:lnTo>
                <a:lnTo>
                  <a:pt x="15" y="30"/>
                </a:lnTo>
                <a:lnTo>
                  <a:pt x="16" y="29"/>
                </a:lnTo>
                <a:lnTo>
                  <a:pt x="17" y="28"/>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6014" name="Line 621"/>
          <p:cNvSpPr>
            <a:spLocks noChangeShapeType="1"/>
          </p:cNvSpPr>
          <p:nvPr/>
        </p:nvSpPr>
        <p:spPr bwMode="auto">
          <a:xfrm>
            <a:off x="5054600" y="5156200"/>
            <a:ext cx="1588" cy="79375"/>
          </a:xfrm>
          <a:prstGeom prst="line">
            <a:avLst/>
          </a:prstGeom>
          <a:noFill/>
          <a:ln w="6350">
            <a:solidFill>
              <a:srgbClr val="000040"/>
            </a:solidFill>
            <a:round/>
            <a:headEnd/>
            <a:tailEnd/>
          </a:ln>
        </p:spPr>
        <p:txBody>
          <a:bodyPr/>
          <a:lstStyle/>
          <a:p>
            <a:endParaRPr lang="en-US"/>
          </a:p>
        </p:txBody>
      </p:sp>
      <p:sp>
        <p:nvSpPr>
          <p:cNvPr id="26015" name="Line 622"/>
          <p:cNvSpPr>
            <a:spLocks noChangeShapeType="1"/>
          </p:cNvSpPr>
          <p:nvPr/>
        </p:nvSpPr>
        <p:spPr bwMode="auto">
          <a:xfrm>
            <a:off x="5022850" y="5194300"/>
            <a:ext cx="63500" cy="1588"/>
          </a:xfrm>
          <a:prstGeom prst="line">
            <a:avLst/>
          </a:prstGeom>
          <a:noFill/>
          <a:ln w="6350">
            <a:solidFill>
              <a:srgbClr val="000040"/>
            </a:solidFill>
            <a:round/>
            <a:headEnd/>
            <a:tailEnd/>
          </a:ln>
        </p:spPr>
        <p:txBody>
          <a:bodyPr/>
          <a:lstStyle/>
          <a:p>
            <a:endParaRPr lang="en-US"/>
          </a:p>
        </p:txBody>
      </p:sp>
      <p:sp>
        <p:nvSpPr>
          <p:cNvPr id="26016" name="Freeform 623"/>
          <p:cNvSpPr>
            <a:spLocks/>
          </p:cNvSpPr>
          <p:nvPr/>
        </p:nvSpPr>
        <p:spPr bwMode="auto">
          <a:xfrm>
            <a:off x="4851400" y="4206875"/>
            <a:ext cx="325438" cy="339725"/>
          </a:xfrm>
          <a:custGeom>
            <a:avLst/>
            <a:gdLst>
              <a:gd name="T0" fmla="*/ 56 w 615"/>
              <a:gd name="T1" fmla="*/ 196 h 643"/>
              <a:gd name="T2" fmla="*/ 0 w 615"/>
              <a:gd name="T3" fmla="*/ 196 h 643"/>
              <a:gd name="T4" fmla="*/ 308 w 615"/>
              <a:gd name="T5" fmla="*/ 0 h 643"/>
              <a:gd name="T6" fmla="*/ 615 w 615"/>
              <a:gd name="T7" fmla="*/ 196 h 643"/>
              <a:gd name="T8" fmla="*/ 587 w 615"/>
              <a:gd name="T9" fmla="*/ 196 h 643"/>
              <a:gd name="T10" fmla="*/ 559 w 615"/>
              <a:gd name="T11" fmla="*/ 196 h 643"/>
              <a:gd name="T12" fmla="*/ 559 w 615"/>
              <a:gd name="T13" fmla="*/ 615 h 643"/>
              <a:gd name="T14" fmla="*/ 56 w 615"/>
              <a:gd name="T15" fmla="*/ 615 h 643"/>
              <a:gd name="T16" fmla="*/ 56 w 615"/>
              <a:gd name="T17" fmla="*/ 196 h 643"/>
              <a:gd name="T18" fmla="*/ 559 w 615"/>
              <a:gd name="T19" fmla="*/ 196 h 643"/>
              <a:gd name="T20" fmla="*/ 587 w 615"/>
              <a:gd name="T21" fmla="*/ 196 h 643"/>
              <a:gd name="T22" fmla="*/ 587 w 615"/>
              <a:gd name="T23" fmla="*/ 643 h 643"/>
              <a:gd name="T24" fmla="*/ 56 w 615"/>
              <a:gd name="T25" fmla="*/ 643 h 643"/>
              <a:gd name="T26" fmla="*/ 56 w 615"/>
              <a:gd name="T27" fmla="*/ 615 h 643"/>
              <a:gd name="T28" fmla="*/ 56 w 615"/>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8"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017" name="Rectangle 624"/>
          <p:cNvSpPr>
            <a:spLocks noChangeArrowheads="1"/>
          </p:cNvSpPr>
          <p:nvPr/>
        </p:nvSpPr>
        <p:spPr bwMode="auto">
          <a:xfrm>
            <a:off x="4881563" y="4310063"/>
            <a:ext cx="269875" cy="222250"/>
          </a:xfrm>
          <a:prstGeom prst="rect">
            <a:avLst/>
          </a:prstGeom>
          <a:solidFill>
            <a:srgbClr val="FFFF00"/>
          </a:solidFill>
          <a:ln w="0">
            <a:solidFill>
              <a:srgbClr val="000000"/>
            </a:solidFill>
            <a:miter lim="800000"/>
            <a:headEnd/>
            <a:tailEnd/>
          </a:ln>
        </p:spPr>
        <p:txBody>
          <a:bodyPr/>
          <a:lstStyle/>
          <a:p>
            <a:endParaRPr lang="ru-RU"/>
          </a:p>
        </p:txBody>
      </p:sp>
      <p:sp>
        <p:nvSpPr>
          <p:cNvPr id="26018" name="Rectangle 625"/>
          <p:cNvSpPr>
            <a:spLocks noChangeArrowheads="1"/>
          </p:cNvSpPr>
          <p:nvPr/>
        </p:nvSpPr>
        <p:spPr bwMode="auto">
          <a:xfrm>
            <a:off x="4926013" y="4364038"/>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6019" name="Rectangle 626"/>
          <p:cNvSpPr>
            <a:spLocks noChangeArrowheads="1"/>
          </p:cNvSpPr>
          <p:nvPr/>
        </p:nvSpPr>
        <p:spPr bwMode="auto">
          <a:xfrm>
            <a:off x="5060950" y="4359275"/>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6020" name="Freeform 627"/>
          <p:cNvSpPr>
            <a:spLocks/>
          </p:cNvSpPr>
          <p:nvPr/>
        </p:nvSpPr>
        <p:spPr bwMode="auto">
          <a:xfrm>
            <a:off x="4994275" y="4440238"/>
            <a:ext cx="12700" cy="15875"/>
          </a:xfrm>
          <a:custGeom>
            <a:avLst/>
            <a:gdLst>
              <a:gd name="T0" fmla="*/ 23 w 23"/>
              <a:gd name="T1" fmla="*/ 14 h 30"/>
              <a:gd name="T2" fmla="*/ 23 w 23"/>
              <a:gd name="T3" fmla="*/ 11 h 30"/>
              <a:gd name="T4" fmla="*/ 21 w 23"/>
              <a:gd name="T5" fmla="*/ 9 h 30"/>
              <a:gd name="T6" fmla="*/ 21 w 23"/>
              <a:gd name="T7" fmla="*/ 7 h 30"/>
              <a:gd name="T8" fmla="*/ 19 w 23"/>
              <a:gd name="T9" fmla="*/ 5 h 30"/>
              <a:gd name="T10" fmla="*/ 18 w 23"/>
              <a:gd name="T11" fmla="*/ 3 h 30"/>
              <a:gd name="T12" fmla="*/ 17 w 23"/>
              <a:gd name="T13" fmla="*/ 2 h 30"/>
              <a:gd name="T14" fmla="*/ 14 w 23"/>
              <a:gd name="T15" fmla="*/ 0 h 30"/>
              <a:gd name="T16" fmla="*/ 12 w 23"/>
              <a:gd name="T17" fmla="*/ 0 h 30"/>
              <a:gd name="T18" fmla="*/ 10 w 23"/>
              <a:gd name="T19" fmla="*/ 0 h 30"/>
              <a:gd name="T20" fmla="*/ 9 w 23"/>
              <a:gd name="T21" fmla="*/ 0 h 30"/>
              <a:gd name="T22" fmla="*/ 7 w 23"/>
              <a:gd name="T23" fmla="*/ 2 h 30"/>
              <a:gd name="T24" fmla="*/ 5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5 h 30"/>
              <a:gd name="T44" fmla="*/ 3 w 23"/>
              <a:gd name="T45" fmla="*/ 26 h 30"/>
              <a:gd name="T46" fmla="*/ 5 w 23"/>
              <a:gd name="T47" fmla="*/ 28 h 30"/>
              <a:gd name="T48" fmla="*/ 7 w 23"/>
              <a:gd name="T49" fmla="*/ 29 h 30"/>
              <a:gd name="T50" fmla="*/ 9 w 23"/>
              <a:gd name="T51" fmla="*/ 30 h 30"/>
              <a:gd name="T52" fmla="*/ 10 w 23"/>
              <a:gd name="T53" fmla="*/ 30 h 30"/>
              <a:gd name="T54" fmla="*/ 12 w 23"/>
              <a:gd name="T55" fmla="*/ 30 h 30"/>
              <a:gd name="T56" fmla="*/ 14 w 23"/>
              <a:gd name="T57" fmla="*/ 30 h 30"/>
              <a:gd name="T58" fmla="*/ 17 w 23"/>
              <a:gd name="T59" fmla="*/ 29 h 30"/>
              <a:gd name="T60" fmla="*/ 18 w 23"/>
              <a:gd name="T61" fmla="*/ 28 h 30"/>
              <a:gd name="T62" fmla="*/ 19 w 23"/>
              <a:gd name="T63" fmla="*/ 26 h 30"/>
              <a:gd name="T64" fmla="*/ 21 w 23"/>
              <a:gd name="T65" fmla="*/ 25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20" y="6"/>
                </a:lnTo>
                <a:lnTo>
                  <a:pt x="19" y="5"/>
                </a:lnTo>
                <a:lnTo>
                  <a:pt x="19" y="4"/>
                </a:lnTo>
                <a:lnTo>
                  <a:pt x="18" y="3"/>
                </a:lnTo>
                <a:lnTo>
                  <a:pt x="17" y="2"/>
                </a:lnTo>
                <a:lnTo>
                  <a:pt x="15" y="0"/>
                </a:lnTo>
                <a:lnTo>
                  <a:pt x="14" y="0"/>
                </a:lnTo>
                <a:lnTo>
                  <a:pt x="13" y="0"/>
                </a:lnTo>
                <a:lnTo>
                  <a:pt x="12" y="0"/>
                </a:lnTo>
                <a:lnTo>
                  <a:pt x="11" y="0"/>
                </a:lnTo>
                <a:lnTo>
                  <a:pt x="10" y="0"/>
                </a:lnTo>
                <a:lnTo>
                  <a:pt x="9" y="0"/>
                </a:lnTo>
                <a:lnTo>
                  <a:pt x="8" y="0"/>
                </a:lnTo>
                <a:lnTo>
                  <a:pt x="7" y="2"/>
                </a:lnTo>
                <a:lnTo>
                  <a:pt x="6" y="2"/>
                </a:lnTo>
                <a:lnTo>
                  <a:pt x="5"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5" y="28"/>
                </a:lnTo>
                <a:lnTo>
                  <a:pt x="6" y="29"/>
                </a:lnTo>
                <a:lnTo>
                  <a:pt x="7" y="29"/>
                </a:lnTo>
                <a:lnTo>
                  <a:pt x="8" y="30"/>
                </a:lnTo>
                <a:lnTo>
                  <a:pt x="9" y="30"/>
                </a:lnTo>
                <a:lnTo>
                  <a:pt x="10" y="30"/>
                </a:lnTo>
                <a:lnTo>
                  <a:pt x="11" y="30"/>
                </a:lnTo>
                <a:lnTo>
                  <a:pt x="12" y="30"/>
                </a:lnTo>
                <a:lnTo>
                  <a:pt x="13" y="30"/>
                </a:lnTo>
                <a:lnTo>
                  <a:pt x="14" y="30"/>
                </a:lnTo>
                <a:lnTo>
                  <a:pt x="15" y="30"/>
                </a:lnTo>
                <a:lnTo>
                  <a:pt x="17" y="29"/>
                </a:lnTo>
                <a:lnTo>
                  <a:pt x="18" y="28"/>
                </a:lnTo>
                <a:lnTo>
                  <a:pt x="19" y="27"/>
                </a:lnTo>
                <a:lnTo>
                  <a:pt x="19" y="26"/>
                </a:lnTo>
                <a:lnTo>
                  <a:pt x="20" y="25"/>
                </a:lnTo>
                <a:lnTo>
                  <a:pt x="21" y="25"/>
                </a:lnTo>
                <a:lnTo>
                  <a:pt x="21" y="24"/>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6021" name="Line 628"/>
          <p:cNvSpPr>
            <a:spLocks noChangeShapeType="1"/>
          </p:cNvSpPr>
          <p:nvPr/>
        </p:nvSpPr>
        <p:spPr bwMode="auto">
          <a:xfrm>
            <a:off x="5091113" y="4359275"/>
            <a:ext cx="1587" cy="79375"/>
          </a:xfrm>
          <a:prstGeom prst="line">
            <a:avLst/>
          </a:prstGeom>
          <a:noFill/>
          <a:ln w="6350">
            <a:solidFill>
              <a:srgbClr val="000040"/>
            </a:solidFill>
            <a:round/>
            <a:headEnd/>
            <a:tailEnd/>
          </a:ln>
        </p:spPr>
        <p:txBody>
          <a:bodyPr/>
          <a:lstStyle/>
          <a:p>
            <a:endParaRPr lang="en-US"/>
          </a:p>
        </p:txBody>
      </p:sp>
      <p:sp>
        <p:nvSpPr>
          <p:cNvPr id="26022" name="Line 629"/>
          <p:cNvSpPr>
            <a:spLocks noChangeShapeType="1"/>
          </p:cNvSpPr>
          <p:nvPr/>
        </p:nvSpPr>
        <p:spPr bwMode="auto">
          <a:xfrm>
            <a:off x="5060950" y="4397375"/>
            <a:ext cx="61913" cy="1588"/>
          </a:xfrm>
          <a:prstGeom prst="line">
            <a:avLst/>
          </a:prstGeom>
          <a:noFill/>
          <a:ln w="6350">
            <a:solidFill>
              <a:srgbClr val="000040"/>
            </a:solidFill>
            <a:round/>
            <a:headEnd/>
            <a:tailEnd/>
          </a:ln>
        </p:spPr>
        <p:txBody>
          <a:bodyPr/>
          <a:lstStyle/>
          <a:p>
            <a:endParaRPr lang="en-US"/>
          </a:p>
        </p:txBody>
      </p:sp>
      <p:sp>
        <p:nvSpPr>
          <p:cNvPr id="26023" name="Freeform 630"/>
          <p:cNvSpPr>
            <a:spLocks/>
          </p:cNvSpPr>
          <p:nvPr/>
        </p:nvSpPr>
        <p:spPr bwMode="auto">
          <a:xfrm>
            <a:off x="4043363" y="4117975"/>
            <a:ext cx="325437" cy="339725"/>
          </a:xfrm>
          <a:custGeom>
            <a:avLst/>
            <a:gdLst>
              <a:gd name="T0" fmla="*/ 56 w 615"/>
              <a:gd name="T1" fmla="*/ 196 h 643"/>
              <a:gd name="T2" fmla="*/ 0 w 615"/>
              <a:gd name="T3" fmla="*/ 196 h 643"/>
              <a:gd name="T4" fmla="*/ 307 w 615"/>
              <a:gd name="T5" fmla="*/ 0 h 643"/>
              <a:gd name="T6" fmla="*/ 615 w 615"/>
              <a:gd name="T7" fmla="*/ 196 h 643"/>
              <a:gd name="T8" fmla="*/ 587 w 615"/>
              <a:gd name="T9" fmla="*/ 196 h 643"/>
              <a:gd name="T10" fmla="*/ 559 w 615"/>
              <a:gd name="T11" fmla="*/ 196 h 643"/>
              <a:gd name="T12" fmla="*/ 559 w 615"/>
              <a:gd name="T13" fmla="*/ 615 h 643"/>
              <a:gd name="T14" fmla="*/ 56 w 615"/>
              <a:gd name="T15" fmla="*/ 615 h 643"/>
              <a:gd name="T16" fmla="*/ 56 w 615"/>
              <a:gd name="T17" fmla="*/ 196 h 643"/>
              <a:gd name="T18" fmla="*/ 559 w 615"/>
              <a:gd name="T19" fmla="*/ 196 h 643"/>
              <a:gd name="T20" fmla="*/ 587 w 615"/>
              <a:gd name="T21" fmla="*/ 196 h 643"/>
              <a:gd name="T22" fmla="*/ 587 w 615"/>
              <a:gd name="T23" fmla="*/ 643 h 643"/>
              <a:gd name="T24" fmla="*/ 56 w 615"/>
              <a:gd name="T25" fmla="*/ 643 h 643"/>
              <a:gd name="T26" fmla="*/ 56 w 615"/>
              <a:gd name="T27" fmla="*/ 615 h 643"/>
              <a:gd name="T28" fmla="*/ 56 w 615"/>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7"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024" name="Rectangle 631"/>
          <p:cNvSpPr>
            <a:spLocks noChangeArrowheads="1"/>
          </p:cNvSpPr>
          <p:nvPr/>
        </p:nvSpPr>
        <p:spPr bwMode="auto">
          <a:xfrm>
            <a:off x="4073525" y="4221163"/>
            <a:ext cx="269875" cy="222250"/>
          </a:xfrm>
          <a:prstGeom prst="rect">
            <a:avLst/>
          </a:prstGeom>
          <a:solidFill>
            <a:srgbClr val="FFFF00"/>
          </a:solidFill>
          <a:ln w="0">
            <a:solidFill>
              <a:srgbClr val="000000"/>
            </a:solidFill>
            <a:miter lim="800000"/>
            <a:headEnd/>
            <a:tailEnd/>
          </a:ln>
        </p:spPr>
        <p:txBody>
          <a:bodyPr/>
          <a:lstStyle/>
          <a:p>
            <a:endParaRPr lang="ru-RU"/>
          </a:p>
        </p:txBody>
      </p:sp>
      <p:sp>
        <p:nvSpPr>
          <p:cNvPr id="26025" name="Rectangle 632"/>
          <p:cNvSpPr>
            <a:spLocks noChangeArrowheads="1"/>
          </p:cNvSpPr>
          <p:nvPr/>
        </p:nvSpPr>
        <p:spPr bwMode="auto">
          <a:xfrm>
            <a:off x="4116388" y="4275138"/>
            <a:ext cx="95250" cy="166687"/>
          </a:xfrm>
          <a:prstGeom prst="rect">
            <a:avLst/>
          </a:prstGeom>
          <a:solidFill>
            <a:srgbClr val="800000"/>
          </a:solidFill>
          <a:ln w="0">
            <a:solidFill>
              <a:srgbClr val="000040"/>
            </a:solidFill>
            <a:miter lim="800000"/>
            <a:headEnd/>
            <a:tailEnd/>
          </a:ln>
        </p:spPr>
        <p:txBody>
          <a:bodyPr/>
          <a:lstStyle/>
          <a:p>
            <a:endParaRPr lang="ru-RU"/>
          </a:p>
        </p:txBody>
      </p:sp>
      <p:sp>
        <p:nvSpPr>
          <p:cNvPr id="26026" name="Rectangle 633"/>
          <p:cNvSpPr>
            <a:spLocks noChangeArrowheads="1"/>
          </p:cNvSpPr>
          <p:nvPr/>
        </p:nvSpPr>
        <p:spPr bwMode="auto">
          <a:xfrm>
            <a:off x="4252913" y="4270375"/>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6027" name="Freeform 634"/>
          <p:cNvSpPr>
            <a:spLocks/>
          </p:cNvSpPr>
          <p:nvPr/>
        </p:nvSpPr>
        <p:spPr bwMode="auto">
          <a:xfrm>
            <a:off x="4186238" y="4351338"/>
            <a:ext cx="12700" cy="15875"/>
          </a:xfrm>
          <a:custGeom>
            <a:avLst/>
            <a:gdLst>
              <a:gd name="T0" fmla="*/ 23 w 23"/>
              <a:gd name="T1" fmla="*/ 13 h 29"/>
              <a:gd name="T2" fmla="*/ 23 w 23"/>
              <a:gd name="T3" fmla="*/ 11 h 29"/>
              <a:gd name="T4" fmla="*/ 21 w 23"/>
              <a:gd name="T5" fmla="*/ 8 h 29"/>
              <a:gd name="T6" fmla="*/ 21 w 23"/>
              <a:gd name="T7" fmla="*/ 6 h 29"/>
              <a:gd name="T8" fmla="*/ 19 w 23"/>
              <a:gd name="T9" fmla="*/ 4 h 29"/>
              <a:gd name="T10" fmla="*/ 18 w 23"/>
              <a:gd name="T11" fmla="*/ 2 h 29"/>
              <a:gd name="T12" fmla="*/ 16 w 23"/>
              <a:gd name="T13" fmla="*/ 1 h 29"/>
              <a:gd name="T14" fmla="*/ 14 w 23"/>
              <a:gd name="T15" fmla="*/ 0 h 29"/>
              <a:gd name="T16" fmla="*/ 12 w 23"/>
              <a:gd name="T17" fmla="*/ 0 h 29"/>
              <a:gd name="T18" fmla="*/ 10 w 23"/>
              <a:gd name="T19" fmla="*/ 0 h 29"/>
              <a:gd name="T20" fmla="*/ 9 w 23"/>
              <a:gd name="T21" fmla="*/ 0 h 29"/>
              <a:gd name="T22" fmla="*/ 7 w 23"/>
              <a:gd name="T23" fmla="*/ 1 h 29"/>
              <a:gd name="T24" fmla="*/ 4 w 23"/>
              <a:gd name="T25" fmla="*/ 2 h 29"/>
              <a:gd name="T26" fmla="*/ 3 w 23"/>
              <a:gd name="T27" fmla="*/ 4 h 29"/>
              <a:gd name="T28" fmla="*/ 1 w 23"/>
              <a:gd name="T29" fmla="*/ 6 h 29"/>
              <a:gd name="T30" fmla="*/ 1 w 23"/>
              <a:gd name="T31" fmla="*/ 8 h 29"/>
              <a:gd name="T32" fmla="*/ 0 w 23"/>
              <a:gd name="T33" fmla="*/ 11 h 29"/>
              <a:gd name="T34" fmla="*/ 0 w 23"/>
              <a:gd name="T35" fmla="*/ 13 h 29"/>
              <a:gd name="T36" fmla="*/ 0 w 23"/>
              <a:gd name="T37" fmla="*/ 16 h 29"/>
              <a:gd name="T38" fmla="*/ 0 w 23"/>
              <a:gd name="T39" fmla="*/ 18 h 29"/>
              <a:gd name="T40" fmla="*/ 1 w 23"/>
              <a:gd name="T41" fmla="*/ 22 h 29"/>
              <a:gd name="T42" fmla="*/ 1 w 23"/>
              <a:gd name="T43" fmla="*/ 24 h 29"/>
              <a:gd name="T44" fmla="*/ 3 w 23"/>
              <a:gd name="T45" fmla="*/ 25 h 29"/>
              <a:gd name="T46" fmla="*/ 4 w 23"/>
              <a:gd name="T47" fmla="*/ 27 h 29"/>
              <a:gd name="T48" fmla="*/ 7 w 23"/>
              <a:gd name="T49" fmla="*/ 28 h 29"/>
              <a:gd name="T50" fmla="*/ 9 w 23"/>
              <a:gd name="T51" fmla="*/ 29 h 29"/>
              <a:gd name="T52" fmla="*/ 10 w 23"/>
              <a:gd name="T53" fmla="*/ 29 h 29"/>
              <a:gd name="T54" fmla="*/ 12 w 23"/>
              <a:gd name="T55" fmla="*/ 29 h 29"/>
              <a:gd name="T56" fmla="*/ 14 w 23"/>
              <a:gd name="T57" fmla="*/ 29 h 29"/>
              <a:gd name="T58" fmla="*/ 16 w 23"/>
              <a:gd name="T59" fmla="*/ 28 h 29"/>
              <a:gd name="T60" fmla="*/ 18 w 23"/>
              <a:gd name="T61" fmla="*/ 27 h 29"/>
              <a:gd name="T62" fmla="*/ 19 w 23"/>
              <a:gd name="T63" fmla="*/ 25 h 29"/>
              <a:gd name="T64" fmla="*/ 21 w 23"/>
              <a:gd name="T65" fmla="*/ 24 h 29"/>
              <a:gd name="T66" fmla="*/ 21 w 23"/>
              <a:gd name="T67" fmla="*/ 22 h 29"/>
              <a:gd name="T68" fmla="*/ 23 w 23"/>
              <a:gd name="T69" fmla="*/ 18 h 29"/>
              <a:gd name="T70" fmla="*/ 23 w 23"/>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9"/>
                </a:lnTo>
                <a:lnTo>
                  <a:pt x="21" y="8"/>
                </a:lnTo>
                <a:lnTo>
                  <a:pt x="21" y="7"/>
                </a:lnTo>
                <a:lnTo>
                  <a:pt x="21" y="6"/>
                </a:lnTo>
                <a:lnTo>
                  <a:pt x="20" y="5"/>
                </a:lnTo>
                <a:lnTo>
                  <a:pt x="19" y="4"/>
                </a:lnTo>
                <a:lnTo>
                  <a:pt x="19" y="3"/>
                </a:lnTo>
                <a:lnTo>
                  <a:pt x="18" y="2"/>
                </a:lnTo>
                <a:lnTo>
                  <a:pt x="16"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6"/>
                </a:lnTo>
                <a:lnTo>
                  <a:pt x="1" y="7"/>
                </a:lnTo>
                <a:lnTo>
                  <a:pt x="1" y="8"/>
                </a:lnTo>
                <a:lnTo>
                  <a:pt x="0" y="9"/>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4" y="27"/>
                </a:lnTo>
                <a:lnTo>
                  <a:pt x="6" y="28"/>
                </a:lnTo>
                <a:lnTo>
                  <a:pt x="7" y="28"/>
                </a:lnTo>
                <a:lnTo>
                  <a:pt x="8" y="29"/>
                </a:lnTo>
                <a:lnTo>
                  <a:pt x="9" y="29"/>
                </a:lnTo>
                <a:lnTo>
                  <a:pt x="10" y="29"/>
                </a:lnTo>
                <a:lnTo>
                  <a:pt x="11" y="29"/>
                </a:lnTo>
                <a:lnTo>
                  <a:pt x="12" y="29"/>
                </a:lnTo>
                <a:lnTo>
                  <a:pt x="13" y="29"/>
                </a:lnTo>
                <a:lnTo>
                  <a:pt x="14" y="29"/>
                </a:lnTo>
                <a:lnTo>
                  <a:pt x="15" y="29"/>
                </a:lnTo>
                <a:lnTo>
                  <a:pt x="16" y="28"/>
                </a:lnTo>
                <a:lnTo>
                  <a:pt x="18" y="27"/>
                </a:lnTo>
                <a:lnTo>
                  <a:pt x="19" y="26"/>
                </a:lnTo>
                <a:lnTo>
                  <a:pt x="19"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028" name="Line 635"/>
          <p:cNvSpPr>
            <a:spLocks noChangeShapeType="1"/>
          </p:cNvSpPr>
          <p:nvPr/>
        </p:nvSpPr>
        <p:spPr bwMode="auto">
          <a:xfrm>
            <a:off x="4283075" y="4270375"/>
            <a:ext cx="1588" cy="79375"/>
          </a:xfrm>
          <a:prstGeom prst="line">
            <a:avLst/>
          </a:prstGeom>
          <a:noFill/>
          <a:ln w="6350">
            <a:solidFill>
              <a:srgbClr val="000040"/>
            </a:solidFill>
            <a:round/>
            <a:headEnd/>
            <a:tailEnd/>
          </a:ln>
        </p:spPr>
        <p:txBody>
          <a:bodyPr/>
          <a:lstStyle/>
          <a:p>
            <a:endParaRPr lang="en-US"/>
          </a:p>
        </p:txBody>
      </p:sp>
      <p:sp>
        <p:nvSpPr>
          <p:cNvPr id="26029" name="Line 636"/>
          <p:cNvSpPr>
            <a:spLocks noChangeShapeType="1"/>
          </p:cNvSpPr>
          <p:nvPr/>
        </p:nvSpPr>
        <p:spPr bwMode="auto">
          <a:xfrm>
            <a:off x="4252913" y="4308475"/>
            <a:ext cx="61912" cy="1588"/>
          </a:xfrm>
          <a:prstGeom prst="line">
            <a:avLst/>
          </a:prstGeom>
          <a:noFill/>
          <a:ln w="6350">
            <a:solidFill>
              <a:srgbClr val="000040"/>
            </a:solidFill>
            <a:round/>
            <a:headEnd/>
            <a:tailEnd/>
          </a:ln>
        </p:spPr>
        <p:txBody>
          <a:bodyPr/>
          <a:lstStyle/>
          <a:p>
            <a:endParaRPr lang="en-US"/>
          </a:p>
        </p:txBody>
      </p:sp>
      <p:sp>
        <p:nvSpPr>
          <p:cNvPr id="26030" name="Freeform 637"/>
          <p:cNvSpPr>
            <a:spLocks/>
          </p:cNvSpPr>
          <p:nvPr/>
        </p:nvSpPr>
        <p:spPr bwMode="auto">
          <a:xfrm>
            <a:off x="2705100" y="5988050"/>
            <a:ext cx="325438" cy="341313"/>
          </a:xfrm>
          <a:custGeom>
            <a:avLst/>
            <a:gdLst>
              <a:gd name="T0" fmla="*/ 56 w 615"/>
              <a:gd name="T1" fmla="*/ 196 h 643"/>
              <a:gd name="T2" fmla="*/ 0 w 615"/>
              <a:gd name="T3" fmla="*/ 196 h 643"/>
              <a:gd name="T4" fmla="*/ 307 w 615"/>
              <a:gd name="T5" fmla="*/ 0 h 643"/>
              <a:gd name="T6" fmla="*/ 615 w 615"/>
              <a:gd name="T7" fmla="*/ 196 h 643"/>
              <a:gd name="T8" fmla="*/ 587 w 615"/>
              <a:gd name="T9" fmla="*/ 196 h 643"/>
              <a:gd name="T10" fmla="*/ 559 w 615"/>
              <a:gd name="T11" fmla="*/ 196 h 643"/>
              <a:gd name="T12" fmla="*/ 559 w 615"/>
              <a:gd name="T13" fmla="*/ 615 h 643"/>
              <a:gd name="T14" fmla="*/ 56 w 615"/>
              <a:gd name="T15" fmla="*/ 615 h 643"/>
              <a:gd name="T16" fmla="*/ 56 w 615"/>
              <a:gd name="T17" fmla="*/ 196 h 643"/>
              <a:gd name="T18" fmla="*/ 559 w 615"/>
              <a:gd name="T19" fmla="*/ 196 h 643"/>
              <a:gd name="T20" fmla="*/ 587 w 615"/>
              <a:gd name="T21" fmla="*/ 196 h 643"/>
              <a:gd name="T22" fmla="*/ 587 w 615"/>
              <a:gd name="T23" fmla="*/ 643 h 643"/>
              <a:gd name="T24" fmla="*/ 56 w 615"/>
              <a:gd name="T25" fmla="*/ 643 h 643"/>
              <a:gd name="T26" fmla="*/ 56 w 615"/>
              <a:gd name="T27" fmla="*/ 615 h 643"/>
              <a:gd name="T28" fmla="*/ 56 w 615"/>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7"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031" name="Rectangle 638"/>
          <p:cNvSpPr>
            <a:spLocks noChangeArrowheads="1"/>
          </p:cNvSpPr>
          <p:nvPr/>
        </p:nvSpPr>
        <p:spPr bwMode="auto">
          <a:xfrm>
            <a:off x="2735263" y="6092825"/>
            <a:ext cx="268287" cy="220663"/>
          </a:xfrm>
          <a:prstGeom prst="rect">
            <a:avLst/>
          </a:prstGeom>
          <a:solidFill>
            <a:srgbClr val="FFFF00"/>
          </a:solidFill>
          <a:ln w="0">
            <a:solidFill>
              <a:srgbClr val="000000"/>
            </a:solidFill>
            <a:miter lim="800000"/>
            <a:headEnd/>
            <a:tailEnd/>
          </a:ln>
        </p:spPr>
        <p:txBody>
          <a:bodyPr/>
          <a:lstStyle/>
          <a:p>
            <a:endParaRPr lang="ru-RU"/>
          </a:p>
        </p:txBody>
      </p:sp>
      <p:sp>
        <p:nvSpPr>
          <p:cNvPr id="26032" name="Rectangle 639"/>
          <p:cNvSpPr>
            <a:spLocks noChangeArrowheads="1"/>
          </p:cNvSpPr>
          <p:nvPr/>
        </p:nvSpPr>
        <p:spPr bwMode="auto">
          <a:xfrm>
            <a:off x="2778125" y="6145213"/>
            <a:ext cx="93663" cy="166687"/>
          </a:xfrm>
          <a:prstGeom prst="rect">
            <a:avLst/>
          </a:prstGeom>
          <a:solidFill>
            <a:srgbClr val="800000"/>
          </a:solidFill>
          <a:ln w="0">
            <a:solidFill>
              <a:srgbClr val="000040"/>
            </a:solidFill>
            <a:miter lim="800000"/>
            <a:headEnd/>
            <a:tailEnd/>
          </a:ln>
        </p:spPr>
        <p:txBody>
          <a:bodyPr/>
          <a:lstStyle/>
          <a:p>
            <a:endParaRPr lang="ru-RU"/>
          </a:p>
        </p:txBody>
      </p:sp>
      <p:sp>
        <p:nvSpPr>
          <p:cNvPr id="26033" name="Rectangle 640"/>
          <p:cNvSpPr>
            <a:spLocks noChangeArrowheads="1"/>
          </p:cNvSpPr>
          <p:nvPr/>
        </p:nvSpPr>
        <p:spPr bwMode="auto">
          <a:xfrm>
            <a:off x="2913063" y="6140450"/>
            <a:ext cx="65087" cy="80963"/>
          </a:xfrm>
          <a:prstGeom prst="rect">
            <a:avLst/>
          </a:prstGeom>
          <a:solidFill>
            <a:srgbClr val="80FFFF"/>
          </a:solidFill>
          <a:ln w="0">
            <a:solidFill>
              <a:srgbClr val="000040"/>
            </a:solidFill>
            <a:miter lim="800000"/>
            <a:headEnd/>
            <a:tailEnd/>
          </a:ln>
        </p:spPr>
        <p:txBody>
          <a:bodyPr/>
          <a:lstStyle/>
          <a:p>
            <a:endParaRPr lang="ru-RU"/>
          </a:p>
        </p:txBody>
      </p:sp>
      <p:sp>
        <p:nvSpPr>
          <p:cNvPr id="26034" name="Freeform 641"/>
          <p:cNvSpPr>
            <a:spLocks/>
          </p:cNvSpPr>
          <p:nvPr/>
        </p:nvSpPr>
        <p:spPr bwMode="auto">
          <a:xfrm>
            <a:off x="2846388" y="6221413"/>
            <a:ext cx="12700" cy="15875"/>
          </a:xfrm>
          <a:custGeom>
            <a:avLst/>
            <a:gdLst>
              <a:gd name="T0" fmla="*/ 23 w 23"/>
              <a:gd name="T1" fmla="*/ 14 h 30"/>
              <a:gd name="T2" fmla="*/ 23 w 23"/>
              <a:gd name="T3" fmla="*/ 11 h 30"/>
              <a:gd name="T4" fmla="*/ 21 w 23"/>
              <a:gd name="T5" fmla="*/ 9 h 30"/>
              <a:gd name="T6" fmla="*/ 21 w 23"/>
              <a:gd name="T7" fmla="*/ 7 h 30"/>
              <a:gd name="T8" fmla="*/ 19 w 23"/>
              <a:gd name="T9" fmla="*/ 5 h 30"/>
              <a:gd name="T10" fmla="*/ 18 w 23"/>
              <a:gd name="T11" fmla="*/ 3 h 30"/>
              <a:gd name="T12" fmla="*/ 17 w 23"/>
              <a:gd name="T13" fmla="*/ 2 h 30"/>
              <a:gd name="T14" fmla="*/ 14 w 23"/>
              <a:gd name="T15" fmla="*/ 0 h 30"/>
              <a:gd name="T16" fmla="*/ 12 w 23"/>
              <a:gd name="T17" fmla="*/ 0 h 30"/>
              <a:gd name="T18" fmla="*/ 10 w 23"/>
              <a:gd name="T19" fmla="*/ 0 h 30"/>
              <a:gd name="T20" fmla="*/ 9 w 23"/>
              <a:gd name="T21" fmla="*/ 0 h 30"/>
              <a:gd name="T22" fmla="*/ 7 w 23"/>
              <a:gd name="T23" fmla="*/ 2 h 30"/>
              <a:gd name="T24" fmla="*/ 4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5 h 30"/>
              <a:gd name="T44" fmla="*/ 3 w 23"/>
              <a:gd name="T45" fmla="*/ 26 h 30"/>
              <a:gd name="T46" fmla="*/ 4 w 23"/>
              <a:gd name="T47" fmla="*/ 28 h 30"/>
              <a:gd name="T48" fmla="*/ 7 w 23"/>
              <a:gd name="T49" fmla="*/ 29 h 30"/>
              <a:gd name="T50" fmla="*/ 9 w 23"/>
              <a:gd name="T51" fmla="*/ 30 h 30"/>
              <a:gd name="T52" fmla="*/ 10 w 23"/>
              <a:gd name="T53" fmla="*/ 30 h 30"/>
              <a:gd name="T54" fmla="*/ 12 w 23"/>
              <a:gd name="T55" fmla="*/ 30 h 30"/>
              <a:gd name="T56" fmla="*/ 14 w 23"/>
              <a:gd name="T57" fmla="*/ 30 h 30"/>
              <a:gd name="T58" fmla="*/ 17 w 23"/>
              <a:gd name="T59" fmla="*/ 29 h 30"/>
              <a:gd name="T60" fmla="*/ 18 w 23"/>
              <a:gd name="T61" fmla="*/ 28 h 30"/>
              <a:gd name="T62" fmla="*/ 19 w 23"/>
              <a:gd name="T63" fmla="*/ 26 h 30"/>
              <a:gd name="T64" fmla="*/ 21 w 23"/>
              <a:gd name="T65" fmla="*/ 25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20" y="6"/>
                </a:lnTo>
                <a:lnTo>
                  <a:pt x="19" y="5"/>
                </a:lnTo>
                <a:lnTo>
                  <a:pt x="19" y="4"/>
                </a:lnTo>
                <a:lnTo>
                  <a:pt x="18" y="3"/>
                </a:lnTo>
                <a:lnTo>
                  <a:pt x="17" y="2"/>
                </a:lnTo>
                <a:lnTo>
                  <a:pt x="15" y="0"/>
                </a:lnTo>
                <a:lnTo>
                  <a:pt x="14" y="0"/>
                </a:lnTo>
                <a:lnTo>
                  <a:pt x="13" y="0"/>
                </a:lnTo>
                <a:lnTo>
                  <a:pt x="12" y="0"/>
                </a:lnTo>
                <a:lnTo>
                  <a:pt x="11" y="0"/>
                </a:lnTo>
                <a:lnTo>
                  <a:pt x="10" y="0"/>
                </a:lnTo>
                <a:lnTo>
                  <a:pt x="9" y="0"/>
                </a:lnTo>
                <a:lnTo>
                  <a:pt x="8" y="0"/>
                </a:lnTo>
                <a:lnTo>
                  <a:pt x="7" y="2"/>
                </a:lnTo>
                <a:lnTo>
                  <a:pt x="6"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4" y="28"/>
                </a:lnTo>
                <a:lnTo>
                  <a:pt x="6" y="29"/>
                </a:lnTo>
                <a:lnTo>
                  <a:pt x="7" y="29"/>
                </a:lnTo>
                <a:lnTo>
                  <a:pt x="8" y="30"/>
                </a:lnTo>
                <a:lnTo>
                  <a:pt x="9" y="30"/>
                </a:lnTo>
                <a:lnTo>
                  <a:pt x="10" y="30"/>
                </a:lnTo>
                <a:lnTo>
                  <a:pt x="11" y="30"/>
                </a:lnTo>
                <a:lnTo>
                  <a:pt x="12" y="30"/>
                </a:lnTo>
                <a:lnTo>
                  <a:pt x="13" y="30"/>
                </a:lnTo>
                <a:lnTo>
                  <a:pt x="14" y="30"/>
                </a:lnTo>
                <a:lnTo>
                  <a:pt x="15" y="30"/>
                </a:lnTo>
                <a:lnTo>
                  <a:pt x="17" y="29"/>
                </a:lnTo>
                <a:lnTo>
                  <a:pt x="18" y="28"/>
                </a:lnTo>
                <a:lnTo>
                  <a:pt x="19" y="27"/>
                </a:lnTo>
                <a:lnTo>
                  <a:pt x="19" y="26"/>
                </a:lnTo>
                <a:lnTo>
                  <a:pt x="20" y="25"/>
                </a:lnTo>
                <a:lnTo>
                  <a:pt x="21" y="25"/>
                </a:lnTo>
                <a:lnTo>
                  <a:pt x="21" y="24"/>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6035" name="Line 642"/>
          <p:cNvSpPr>
            <a:spLocks noChangeShapeType="1"/>
          </p:cNvSpPr>
          <p:nvPr/>
        </p:nvSpPr>
        <p:spPr bwMode="auto">
          <a:xfrm>
            <a:off x="2944813" y="6142038"/>
            <a:ext cx="1587" cy="79375"/>
          </a:xfrm>
          <a:prstGeom prst="line">
            <a:avLst/>
          </a:prstGeom>
          <a:noFill/>
          <a:ln w="6350">
            <a:solidFill>
              <a:srgbClr val="000040"/>
            </a:solidFill>
            <a:round/>
            <a:headEnd/>
            <a:tailEnd/>
          </a:ln>
        </p:spPr>
        <p:txBody>
          <a:bodyPr/>
          <a:lstStyle/>
          <a:p>
            <a:endParaRPr lang="en-US"/>
          </a:p>
        </p:txBody>
      </p:sp>
      <p:sp>
        <p:nvSpPr>
          <p:cNvPr id="26036" name="Line 643"/>
          <p:cNvSpPr>
            <a:spLocks noChangeShapeType="1"/>
          </p:cNvSpPr>
          <p:nvPr/>
        </p:nvSpPr>
        <p:spPr bwMode="auto">
          <a:xfrm>
            <a:off x="2913063" y="6178550"/>
            <a:ext cx="63500" cy="1588"/>
          </a:xfrm>
          <a:prstGeom prst="line">
            <a:avLst/>
          </a:prstGeom>
          <a:noFill/>
          <a:ln w="6350">
            <a:solidFill>
              <a:srgbClr val="000040"/>
            </a:solidFill>
            <a:round/>
            <a:headEnd/>
            <a:tailEnd/>
          </a:ln>
        </p:spPr>
        <p:txBody>
          <a:bodyPr/>
          <a:lstStyle/>
          <a:p>
            <a:endParaRPr lang="en-US"/>
          </a:p>
        </p:txBody>
      </p:sp>
      <p:sp>
        <p:nvSpPr>
          <p:cNvPr id="26037" name="Freeform 644"/>
          <p:cNvSpPr>
            <a:spLocks/>
          </p:cNvSpPr>
          <p:nvPr/>
        </p:nvSpPr>
        <p:spPr bwMode="auto">
          <a:xfrm>
            <a:off x="2855913" y="5394325"/>
            <a:ext cx="325437" cy="341313"/>
          </a:xfrm>
          <a:custGeom>
            <a:avLst/>
            <a:gdLst>
              <a:gd name="T0" fmla="*/ 55 w 614"/>
              <a:gd name="T1" fmla="*/ 195 h 643"/>
              <a:gd name="T2" fmla="*/ 0 w 614"/>
              <a:gd name="T3" fmla="*/ 195 h 643"/>
              <a:gd name="T4" fmla="*/ 307 w 614"/>
              <a:gd name="T5" fmla="*/ 0 h 643"/>
              <a:gd name="T6" fmla="*/ 614 w 614"/>
              <a:gd name="T7" fmla="*/ 195 h 643"/>
              <a:gd name="T8" fmla="*/ 586 w 614"/>
              <a:gd name="T9" fmla="*/ 195 h 643"/>
              <a:gd name="T10" fmla="*/ 558 w 614"/>
              <a:gd name="T11" fmla="*/ 195 h 643"/>
              <a:gd name="T12" fmla="*/ 558 w 614"/>
              <a:gd name="T13" fmla="*/ 614 h 643"/>
              <a:gd name="T14" fmla="*/ 55 w 614"/>
              <a:gd name="T15" fmla="*/ 614 h 643"/>
              <a:gd name="T16" fmla="*/ 55 w 614"/>
              <a:gd name="T17" fmla="*/ 195 h 643"/>
              <a:gd name="T18" fmla="*/ 558 w 614"/>
              <a:gd name="T19" fmla="*/ 195 h 643"/>
              <a:gd name="T20" fmla="*/ 586 w 614"/>
              <a:gd name="T21" fmla="*/ 195 h 643"/>
              <a:gd name="T22" fmla="*/ 586 w 614"/>
              <a:gd name="T23" fmla="*/ 643 h 643"/>
              <a:gd name="T24" fmla="*/ 55 w 614"/>
              <a:gd name="T25" fmla="*/ 643 h 643"/>
              <a:gd name="T26" fmla="*/ 55 w 614"/>
              <a:gd name="T27" fmla="*/ 614 h 643"/>
              <a:gd name="T28" fmla="*/ 55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5" y="195"/>
                </a:moveTo>
                <a:lnTo>
                  <a:pt x="0" y="195"/>
                </a:lnTo>
                <a:lnTo>
                  <a:pt x="307" y="0"/>
                </a:lnTo>
                <a:lnTo>
                  <a:pt x="614" y="195"/>
                </a:lnTo>
                <a:lnTo>
                  <a:pt x="586" y="195"/>
                </a:lnTo>
                <a:lnTo>
                  <a:pt x="558" y="195"/>
                </a:lnTo>
                <a:lnTo>
                  <a:pt x="558" y="614"/>
                </a:lnTo>
                <a:lnTo>
                  <a:pt x="55" y="614"/>
                </a:lnTo>
                <a:lnTo>
                  <a:pt x="55" y="195"/>
                </a:lnTo>
                <a:lnTo>
                  <a:pt x="558" y="195"/>
                </a:lnTo>
                <a:lnTo>
                  <a:pt x="586" y="195"/>
                </a:lnTo>
                <a:lnTo>
                  <a:pt x="586" y="643"/>
                </a:lnTo>
                <a:lnTo>
                  <a:pt x="55" y="643"/>
                </a:lnTo>
                <a:lnTo>
                  <a:pt x="55" y="614"/>
                </a:lnTo>
                <a:lnTo>
                  <a:pt x="55" y="195"/>
                </a:lnTo>
                <a:close/>
              </a:path>
            </a:pathLst>
          </a:custGeom>
          <a:solidFill>
            <a:srgbClr val="008080"/>
          </a:solidFill>
          <a:ln w="0">
            <a:solidFill>
              <a:srgbClr val="000080"/>
            </a:solidFill>
            <a:round/>
            <a:headEnd/>
            <a:tailEnd/>
          </a:ln>
        </p:spPr>
        <p:txBody>
          <a:bodyPr/>
          <a:lstStyle/>
          <a:p>
            <a:endParaRPr lang="ru-RU"/>
          </a:p>
        </p:txBody>
      </p:sp>
      <p:sp>
        <p:nvSpPr>
          <p:cNvPr id="26038" name="Rectangle 645"/>
          <p:cNvSpPr>
            <a:spLocks noChangeArrowheads="1"/>
          </p:cNvSpPr>
          <p:nvPr/>
        </p:nvSpPr>
        <p:spPr bwMode="auto">
          <a:xfrm>
            <a:off x="2886075" y="5497513"/>
            <a:ext cx="268288" cy="222250"/>
          </a:xfrm>
          <a:prstGeom prst="rect">
            <a:avLst/>
          </a:prstGeom>
          <a:solidFill>
            <a:srgbClr val="FFFF00"/>
          </a:solidFill>
          <a:ln w="0">
            <a:solidFill>
              <a:srgbClr val="000000"/>
            </a:solidFill>
            <a:miter lim="800000"/>
            <a:headEnd/>
            <a:tailEnd/>
          </a:ln>
        </p:spPr>
        <p:txBody>
          <a:bodyPr/>
          <a:lstStyle/>
          <a:p>
            <a:endParaRPr lang="ru-RU"/>
          </a:p>
        </p:txBody>
      </p:sp>
      <p:sp>
        <p:nvSpPr>
          <p:cNvPr id="26039" name="Rectangle 646"/>
          <p:cNvSpPr>
            <a:spLocks noChangeArrowheads="1"/>
          </p:cNvSpPr>
          <p:nvPr/>
        </p:nvSpPr>
        <p:spPr bwMode="auto">
          <a:xfrm>
            <a:off x="2928938" y="5551488"/>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6040" name="Rectangle 647"/>
          <p:cNvSpPr>
            <a:spLocks noChangeArrowheads="1"/>
          </p:cNvSpPr>
          <p:nvPr/>
        </p:nvSpPr>
        <p:spPr bwMode="auto">
          <a:xfrm>
            <a:off x="3063875" y="5546725"/>
            <a:ext cx="65088" cy="80963"/>
          </a:xfrm>
          <a:prstGeom prst="rect">
            <a:avLst/>
          </a:prstGeom>
          <a:solidFill>
            <a:srgbClr val="80FFFF"/>
          </a:solidFill>
          <a:ln w="0">
            <a:solidFill>
              <a:srgbClr val="000040"/>
            </a:solidFill>
            <a:miter lim="800000"/>
            <a:headEnd/>
            <a:tailEnd/>
          </a:ln>
        </p:spPr>
        <p:txBody>
          <a:bodyPr/>
          <a:lstStyle/>
          <a:p>
            <a:endParaRPr lang="ru-RU"/>
          </a:p>
        </p:txBody>
      </p:sp>
      <p:sp>
        <p:nvSpPr>
          <p:cNvPr id="26041" name="Freeform 648"/>
          <p:cNvSpPr>
            <a:spLocks/>
          </p:cNvSpPr>
          <p:nvPr/>
        </p:nvSpPr>
        <p:spPr bwMode="auto">
          <a:xfrm>
            <a:off x="2997200" y="5627688"/>
            <a:ext cx="12700" cy="15875"/>
          </a:xfrm>
          <a:custGeom>
            <a:avLst/>
            <a:gdLst>
              <a:gd name="T0" fmla="*/ 23 w 23"/>
              <a:gd name="T1" fmla="*/ 13 h 29"/>
              <a:gd name="T2" fmla="*/ 23 w 23"/>
              <a:gd name="T3" fmla="*/ 11 h 29"/>
              <a:gd name="T4" fmla="*/ 21 w 23"/>
              <a:gd name="T5" fmla="*/ 9 h 29"/>
              <a:gd name="T6" fmla="*/ 21 w 23"/>
              <a:gd name="T7" fmla="*/ 6 h 29"/>
              <a:gd name="T8" fmla="*/ 19 w 23"/>
              <a:gd name="T9" fmla="*/ 4 h 29"/>
              <a:gd name="T10" fmla="*/ 18 w 23"/>
              <a:gd name="T11" fmla="*/ 2 h 29"/>
              <a:gd name="T12" fmla="*/ 17 w 23"/>
              <a:gd name="T13" fmla="*/ 1 h 29"/>
              <a:gd name="T14" fmla="*/ 15 w 23"/>
              <a:gd name="T15" fmla="*/ 0 h 29"/>
              <a:gd name="T16" fmla="*/ 12 w 23"/>
              <a:gd name="T17" fmla="*/ 0 h 29"/>
              <a:gd name="T18" fmla="*/ 10 w 23"/>
              <a:gd name="T19" fmla="*/ 0 h 29"/>
              <a:gd name="T20" fmla="*/ 9 w 23"/>
              <a:gd name="T21" fmla="*/ 0 h 29"/>
              <a:gd name="T22" fmla="*/ 7 w 23"/>
              <a:gd name="T23" fmla="*/ 1 h 29"/>
              <a:gd name="T24" fmla="*/ 5 w 23"/>
              <a:gd name="T25" fmla="*/ 2 h 29"/>
              <a:gd name="T26" fmla="*/ 4 w 23"/>
              <a:gd name="T27" fmla="*/ 4 h 29"/>
              <a:gd name="T28" fmla="*/ 1 w 23"/>
              <a:gd name="T29" fmla="*/ 6 h 29"/>
              <a:gd name="T30" fmla="*/ 1 w 23"/>
              <a:gd name="T31" fmla="*/ 9 h 29"/>
              <a:gd name="T32" fmla="*/ 0 w 23"/>
              <a:gd name="T33" fmla="*/ 11 h 29"/>
              <a:gd name="T34" fmla="*/ 0 w 23"/>
              <a:gd name="T35" fmla="*/ 13 h 29"/>
              <a:gd name="T36" fmla="*/ 0 w 23"/>
              <a:gd name="T37" fmla="*/ 16 h 29"/>
              <a:gd name="T38" fmla="*/ 0 w 23"/>
              <a:gd name="T39" fmla="*/ 18 h 29"/>
              <a:gd name="T40" fmla="*/ 1 w 23"/>
              <a:gd name="T41" fmla="*/ 22 h 29"/>
              <a:gd name="T42" fmla="*/ 1 w 23"/>
              <a:gd name="T43" fmla="*/ 24 h 29"/>
              <a:gd name="T44" fmla="*/ 4 w 23"/>
              <a:gd name="T45" fmla="*/ 25 h 29"/>
              <a:gd name="T46" fmla="*/ 5 w 23"/>
              <a:gd name="T47" fmla="*/ 27 h 29"/>
              <a:gd name="T48" fmla="*/ 7 w 23"/>
              <a:gd name="T49" fmla="*/ 28 h 29"/>
              <a:gd name="T50" fmla="*/ 9 w 23"/>
              <a:gd name="T51" fmla="*/ 29 h 29"/>
              <a:gd name="T52" fmla="*/ 10 w 23"/>
              <a:gd name="T53" fmla="*/ 29 h 29"/>
              <a:gd name="T54" fmla="*/ 12 w 23"/>
              <a:gd name="T55" fmla="*/ 29 h 29"/>
              <a:gd name="T56" fmla="*/ 15 w 23"/>
              <a:gd name="T57" fmla="*/ 29 h 29"/>
              <a:gd name="T58" fmla="*/ 17 w 23"/>
              <a:gd name="T59" fmla="*/ 28 h 29"/>
              <a:gd name="T60" fmla="*/ 18 w 23"/>
              <a:gd name="T61" fmla="*/ 27 h 29"/>
              <a:gd name="T62" fmla="*/ 19 w 23"/>
              <a:gd name="T63" fmla="*/ 25 h 29"/>
              <a:gd name="T64" fmla="*/ 21 w 23"/>
              <a:gd name="T65" fmla="*/ 24 h 29"/>
              <a:gd name="T66" fmla="*/ 21 w 23"/>
              <a:gd name="T67" fmla="*/ 22 h 29"/>
              <a:gd name="T68" fmla="*/ 23 w 23"/>
              <a:gd name="T69" fmla="*/ 18 h 29"/>
              <a:gd name="T70" fmla="*/ 23 w 23"/>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9"/>
                </a:lnTo>
                <a:lnTo>
                  <a:pt x="21" y="7"/>
                </a:lnTo>
                <a:lnTo>
                  <a:pt x="21" y="6"/>
                </a:lnTo>
                <a:lnTo>
                  <a:pt x="20" y="5"/>
                </a:lnTo>
                <a:lnTo>
                  <a:pt x="19" y="4"/>
                </a:lnTo>
                <a:lnTo>
                  <a:pt x="19" y="3"/>
                </a:lnTo>
                <a:lnTo>
                  <a:pt x="18" y="2"/>
                </a:lnTo>
                <a:lnTo>
                  <a:pt x="17" y="1"/>
                </a:lnTo>
                <a:lnTo>
                  <a:pt x="16" y="0"/>
                </a:lnTo>
                <a:lnTo>
                  <a:pt x="15" y="0"/>
                </a:lnTo>
                <a:lnTo>
                  <a:pt x="13" y="0"/>
                </a:lnTo>
                <a:lnTo>
                  <a:pt x="12" y="0"/>
                </a:lnTo>
                <a:lnTo>
                  <a:pt x="11" y="0"/>
                </a:lnTo>
                <a:lnTo>
                  <a:pt x="10" y="0"/>
                </a:lnTo>
                <a:lnTo>
                  <a:pt x="9" y="0"/>
                </a:lnTo>
                <a:lnTo>
                  <a:pt x="8" y="0"/>
                </a:lnTo>
                <a:lnTo>
                  <a:pt x="7" y="1"/>
                </a:lnTo>
                <a:lnTo>
                  <a:pt x="6" y="1"/>
                </a:lnTo>
                <a:lnTo>
                  <a:pt x="5" y="2"/>
                </a:lnTo>
                <a:lnTo>
                  <a:pt x="4" y="3"/>
                </a:lnTo>
                <a:lnTo>
                  <a:pt x="4" y="4"/>
                </a:lnTo>
                <a:lnTo>
                  <a:pt x="3" y="5"/>
                </a:lnTo>
                <a:lnTo>
                  <a:pt x="1" y="6"/>
                </a:lnTo>
                <a:lnTo>
                  <a:pt x="1" y="7"/>
                </a:lnTo>
                <a:lnTo>
                  <a:pt x="1" y="9"/>
                </a:lnTo>
                <a:lnTo>
                  <a:pt x="0" y="10"/>
                </a:lnTo>
                <a:lnTo>
                  <a:pt x="0" y="11"/>
                </a:lnTo>
                <a:lnTo>
                  <a:pt x="0" y="12"/>
                </a:lnTo>
                <a:lnTo>
                  <a:pt x="0" y="13"/>
                </a:lnTo>
                <a:lnTo>
                  <a:pt x="0" y="14"/>
                </a:lnTo>
                <a:lnTo>
                  <a:pt x="0" y="16"/>
                </a:lnTo>
                <a:lnTo>
                  <a:pt x="0" y="17"/>
                </a:lnTo>
                <a:lnTo>
                  <a:pt x="0" y="18"/>
                </a:lnTo>
                <a:lnTo>
                  <a:pt x="0" y="20"/>
                </a:lnTo>
                <a:lnTo>
                  <a:pt x="1" y="22"/>
                </a:lnTo>
                <a:lnTo>
                  <a:pt x="1" y="23"/>
                </a:lnTo>
                <a:lnTo>
                  <a:pt x="1" y="24"/>
                </a:lnTo>
                <a:lnTo>
                  <a:pt x="3" y="24"/>
                </a:lnTo>
                <a:lnTo>
                  <a:pt x="4" y="25"/>
                </a:lnTo>
                <a:lnTo>
                  <a:pt x="4" y="26"/>
                </a:lnTo>
                <a:lnTo>
                  <a:pt x="5" y="27"/>
                </a:lnTo>
                <a:lnTo>
                  <a:pt x="6" y="28"/>
                </a:lnTo>
                <a:lnTo>
                  <a:pt x="7" y="28"/>
                </a:lnTo>
                <a:lnTo>
                  <a:pt x="8" y="29"/>
                </a:lnTo>
                <a:lnTo>
                  <a:pt x="9" y="29"/>
                </a:lnTo>
                <a:lnTo>
                  <a:pt x="10" y="29"/>
                </a:lnTo>
                <a:lnTo>
                  <a:pt x="11" y="29"/>
                </a:lnTo>
                <a:lnTo>
                  <a:pt x="12" y="29"/>
                </a:lnTo>
                <a:lnTo>
                  <a:pt x="13" y="29"/>
                </a:lnTo>
                <a:lnTo>
                  <a:pt x="15" y="29"/>
                </a:lnTo>
                <a:lnTo>
                  <a:pt x="16" y="29"/>
                </a:lnTo>
                <a:lnTo>
                  <a:pt x="17" y="28"/>
                </a:lnTo>
                <a:lnTo>
                  <a:pt x="18" y="27"/>
                </a:lnTo>
                <a:lnTo>
                  <a:pt x="19" y="26"/>
                </a:lnTo>
                <a:lnTo>
                  <a:pt x="19" y="25"/>
                </a:lnTo>
                <a:lnTo>
                  <a:pt x="20" y="24"/>
                </a:lnTo>
                <a:lnTo>
                  <a:pt x="21" y="24"/>
                </a:lnTo>
                <a:lnTo>
                  <a:pt x="21" y="23"/>
                </a:lnTo>
                <a:lnTo>
                  <a:pt x="21" y="22"/>
                </a:lnTo>
                <a:lnTo>
                  <a:pt x="22" y="20"/>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042" name="Line 649"/>
          <p:cNvSpPr>
            <a:spLocks noChangeShapeType="1"/>
          </p:cNvSpPr>
          <p:nvPr/>
        </p:nvSpPr>
        <p:spPr bwMode="auto">
          <a:xfrm>
            <a:off x="3095625" y="5546725"/>
            <a:ext cx="1588" cy="80963"/>
          </a:xfrm>
          <a:prstGeom prst="line">
            <a:avLst/>
          </a:prstGeom>
          <a:noFill/>
          <a:ln w="6350">
            <a:solidFill>
              <a:srgbClr val="000040"/>
            </a:solidFill>
            <a:round/>
            <a:headEnd/>
            <a:tailEnd/>
          </a:ln>
        </p:spPr>
        <p:txBody>
          <a:bodyPr/>
          <a:lstStyle/>
          <a:p>
            <a:endParaRPr lang="en-US"/>
          </a:p>
        </p:txBody>
      </p:sp>
      <p:sp>
        <p:nvSpPr>
          <p:cNvPr id="26043" name="Line 650"/>
          <p:cNvSpPr>
            <a:spLocks noChangeShapeType="1"/>
          </p:cNvSpPr>
          <p:nvPr/>
        </p:nvSpPr>
        <p:spPr bwMode="auto">
          <a:xfrm>
            <a:off x="3063875" y="5584825"/>
            <a:ext cx="63500" cy="1588"/>
          </a:xfrm>
          <a:prstGeom prst="line">
            <a:avLst/>
          </a:prstGeom>
          <a:noFill/>
          <a:ln w="6350">
            <a:solidFill>
              <a:srgbClr val="000040"/>
            </a:solidFill>
            <a:round/>
            <a:headEnd/>
            <a:tailEnd/>
          </a:ln>
        </p:spPr>
        <p:txBody>
          <a:bodyPr/>
          <a:lstStyle/>
          <a:p>
            <a:endParaRPr lang="en-US"/>
          </a:p>
        </p:txBody>
      </p:sp>
      <p:sp>
        <p:nvSpPr>
          <p:cNvPr id="26044" name="Freeform 651"/>
          <p:cNvSpPr>
            <a:spLocks/>
          </p:cNvSpPr>
          <p:nvPr/>
        </p:nvSpPr>
        <p:spPr bwMode="auto">
          <a:xfrm>
            <a:off x="2578100" y="4232275"/>
            <a:ext cx="325438" cy="339725"/>
          </a:xfrm>
          <a:custGeom>
            <a:avLst/>
            <a:gdLst>
              <a:gd name="T0" fmla="*/ 56 w 614"/>
              <a:gd name="T1" fmla="*/ 196 h 644"/>
              <a:gd name="T2" fmla="*/ 0 w 614"/>
              <a:gd name="T3" fmla="*/ 196 h 644"/>
              <a:gd name="T4" fmla="*/ 307 w 614"/>
              <a:gd name="T5" fmla="*/ 0 h 644"/>
              <a:gd name="T6" fmla="*/ 614 w 614"/>
              <a:gd name="T7" fmla="*/ 196 h 644"/>
              <a:gd name="T8" fmla="*/ 587 w 614"/>
              <a:gd name="T9" fmla="*/ 196 h 644"/>
              <a:gd name="T10" fmla="*/ 559 w 614"/>
              <a:gd name="T11" fmla="*/ 196 h 644"/>
              <a:gd name="T12" fmla="*/ 559 w 614"/>
              <a:gd name="T13" fmla="*/ 615 h 644"/>
              <a:gd name="T14" fmla="*/ 56 w 614"/>
              <a:gd name="T15" fmla="*/ 615 h 644"/>
              <a:gd name="T16" fmla="*/ 56 w 614"/>
              <a:gd name="T17" fmla="*/ 196 h 644"/>
              <a:gd name="T18" fmla="*/ 559 w 614"/>
              <a:gd name="T19" fmla="*/ 196 h 644"/>
              <a:gd name="T20" fmla="*/ 587 w 614"/>
              <a:gd name="T21" fmla="*/ 196 h 644"/>
              <a:gd name="T22" fmla="*/ 587 w 614"/>
              <a:gd name="T23" fmla="*/ 644 h 644"/>
              <a:gd name="T24" fmla="*/ 56 w 614"/>
              <a:gd name="T25" fmla="*/ 644 h 644"/>
              <a:gd name="T26" fmla="*/ 56 w 614"/>
              <a:gd name="T27" fmla="*/ 615 h 644"/>
              <a:gd name="T28" fmla="*/ 56 w 614"/>
              <a:gd name="T29" fmla="*/ 196 h 6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4"/>
              <a:gd name="T47" fmla="*/ 614 w 614"/>
              <a:gd name="T48" fmla="*/ 644 h 6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4">
                <a:moveTo>
                  <a:pt x="56" y="196"/>
                </a:moveTo>
                <a:lnTo>
                  <a:pt x="0" y="196"/>
                </a:lnTo>
                <a:lnTo>
                  <a:pt x="307" y="0"/>
                </a:lnTo>
                <a:lnTo>
                  <a:pt x="614" y="196"/>
                </a:lnTo>
                <a:lnTo>
                  <a:pt x="587" y="196"/>
                </a:lnTo>
                <a:lnTo>
                  <a:pt x="559" y="196"/>
                </a:lnTo>
                <a:lnTo>
                  <a:pt x="559" y="615"/>
                </a:lnTo>
                <a:lnTo>
                  <a:pt x="56" y="615"/>
                </a:lnTo>
                <a:lnTo>
                  <a:pt x="56" y="196"/>
                </a:lnTo>
                <a:lnTo>
                  <a:pt x="559" y="196"/>
                </a:lnTo>
                <a:lnTo>
                  <a:pt x="587" y="196"/>
                </a:lnTo>
                <a:lnTo>
                  <a:pt x="587" y="644"/>
                </a:lnTo>
                <a:lnTo>
                  <a:pt x="56" y="644"/>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045" name="Rectangle 652"/>
          <p:cNvSpPr>
            <a:spLocks noChangeArrowheads="1"/>
          </p:cNvSpPr>
          <p:nvPr/>
        </p:nvSpPr>
        <p:spPr bwMode="auto">
          <a:xfrm>
            <a:off x="2608263" y="4335463"/>
            <a:ext cx="268287" cy="220662"/>
          </a:xfrm>
          <a:prstGeom prst="rect">
            <a:avLst/>
          </a:prstGeom>
          <a:solidFill>
            <a:srgbClr val="FFFF00"/>
          </a:solidFill>
          <a:ln w="0">
            <a:solidFill>
              <a:srgbClr val="000000"/>
            </a:solidFill>
            <a:miter lim="800000"/>
            <a:headEnd/>
            <a:tailEnd/>
          </a:ln>
        </p:spPr>
        <p:txBody>
          <a:bodyPr/>
          <a:lstStyle/>
          <a:p>
            <a:endParaRPr lang="ru-RU"/>
          </a:p>
        </p:txBody>
      </p:sp>
      <p:sp>
        <p:nvSpPr>
          <p:cNvPr id="26046" name="Rectangle 653"/>
          <p:cNvSpPr>
            <a:spLocks noChangeArrowheads="1"/>
          </p:cNvSpPr>
          <p:nvPr/>
        </p:nvSpPr>
        <p:spPr bwMode="auto">
          <a:xfrm>
            <a:off x="2651125" y="4387850"/>
            <a:ext cx="93663" cy="168275"/>
          </a:xfrm>
          <a:prstGeom prst="rect">
            <a:avLst/>
          </a:prstGeom>
          <a:solidFill>
            <a:srgbClr val="800000"/>
          </a:solidFill>
          <a:ln w="0">
            <a:solidFill>
              <a:srgbClr val="000040"/>
            </a:solidFill>
            <a:miter lim="800000"/>
            <a:headEnd/>
            <a:tailEnd/>
          </a:ln>
        </p:spPr>
        <p:txBody>
          <a:bodyPr/>
          <a:lstStyle/>
          <a:p>
            <a:endParaRPr lang="ru-RU"/>
          </a:p>
        </p:txBody>
      </p:sp>
      <p:sp>
        <p:nvSpPr>
          <p:cNvPr id="26047" name="Rectangle 654"/>
          <p:cNvSpPr>
            <a:spLocks noChangeArrowheads="1"/>
          </p:cNvSpPr>
          <p:nvPr/>
        </p:nvSpPr>
        <p:spPr bwMode="auto">
          <a:xfrm>
            <a:off x="2786063" y="4384675"/>
            <a:ext cx="65087" cy="79375"/>
          </a:xfrm>
          <a:prstGeom prst="rect">
            <a:avLst/>
          </a:prstGeom>
          <a:solidFill>
            <a:srgbClr val="80FFFF"/>
          </a:solidFill>
          <a:ln w="0">
            <a:solidFill>
              <a:srgbClr val="000040"/>
            </a:solidFill>
            <a:miter lim="800000"/>
            <a:headEnd/>
            <a:tailEnd/>
          </a:ln>
        </p:spPr>
        <p:txBody>
          <a:bodyPr/>
          <a:lstStyle/>
          <a:p>
            <a:endParaRPr lang="ru-RU"/>
          </a:p>
        </p:txBody>
      </p:sp>
      <p:sp>
        <p:nvSpPr>
          <p:cNvPr id="26048" name="Freeform 655"/>
          <p:cNvSpPr>
            <a:spLocks/>
          </p:cNvSpPr>
          <p:nvPr/>
        </p:nvSpPr>
        <p:spPr bwMode="auto">
          <a:xfrm>
            <a:off x="2720975" y="4465638"/>
            <a:ext cx="11113" cy="15875"/>
          </a:xfrm>
          <a:custGeom>
            <a:avLst/>
            <a:gdLst>
              <a:gd name="T0" fmla="*/ 23 w 23"/>
              <a:gd name="T1" fmla="*/ 13 h 29"/>
              <a:gd name="T2" fmla="*/ 23 w 23"/>
              <a:gd name="T3" fmla="*/ 11 h 29"/>
              <a:gd name="T4" fmla="*/ 21 w 23"/>
              <a:gd name="T5" fmla="*/ 8 h 29"/>
              <a:gd name="T6" fmla="*/ 21 w 23"/>
              <a:gd name="T7" fmla="*/ 6 h 29"/>
              <a:gd name="T8" fmla="*/ 19 w 23"/>
              <a:gd name="T9" fmla="*/ 4 h 29"/>
              <a:gd name="T10" fmla="*/ 17 w 23"/>
              <a:gd name="T11" fmla="*/ 2 h 29"/>
              <a:gd name="T12" fmla="*/ 16 w 23"/>
              <a:gd name="T13" fmla="*/ 1 h 29"/>
              <a:gd name="T14" fmla="*/ 14 w 23"/>
              <a:gd name="T15" fmla="*/ 0 h 29"/>
              <a:gd name="T16" fmla="*/ 12 w 23"/>
              <a:gd name="T17" fmla="*/ 0 h 29"/>
              <a:gd name="T18" fmla="*/ 10 w 23"/>
              <a:gd name="T19" fmla="*/ 0 h 29"/>
              <a:gd name="T20" fmla="*/ 9 w 23"/>
              <a:gd name="T21" fmla="*/ 0 h 29"/>
              <a:gd name="T22" fmla="*/ 6 w 23"/>
              <a:gd name="T23" fmla="*/ 1 h 29"/>
              <a:gd name="T24" fmla="*/ 4 w 23"/>
              <a:gd name="T25" fmla="*/ 2 h 29"/>
              <a:gd name="T26" fmla="*/ 3 w 23"/>
              <a:gd name="T27" fmla="*/ 4 h 29"/>
              <a:gd name="T28" fmla="*/ 1 w 23"/>
              <a:gd name="T29" fmla="*/ 6 h 29"/>
              <a:gd name="T30" fmla="*/ 1 w 23"/>
              <a:gd name="T31" fmla="*/ 8 h 29"/>
              <a:gd name="T32" fmla="*/ 0 w 23"/>
              <a:gd name="T33" fmla="*/ 11 h 29"/>
              <a:gd name="T34" fmla="*/ 0 w 23"/>
              <a:gd name="T35" fmla="*/ 13 h 29"/>
              <a:gd name="T36" fmla="*/ 0 w 23"/>
              <a:gd name="T37" fmla="*/ 16 h 29"/>
              <a:gd name="T38" fmla="*/ 0 w 23"/>
              <a:gd name="T39" fmla="*/ 18 h 29"/>
              <a:gd name="T40" fmla="*/ 1 w 23"/>
              <a:gd name="T41" fmla="*/ 22 h 29"/>
              <a:gd name="T42" fmla="*/ 1 w 23"/>
              <a:gd name="T43" fmla="*/ 24 h 29"/>
              <a:gd name="T44" fmla="*/ 3 w 23"/>
              <a:gd name="T45" fmla="*/ 25 h 29"/>
              <a:gd name="T46" fmla="*/ 4 w 23"/>
              <a:gd name="T47" fmla="*/ 27 h 29"/>
              <a:gd name="T48" fmla="*/ 6 w 23"/>
              <a:gd name="T49" fmla="*/ 28 h 29"/>
              <a:gd name="T50" fmla="*/ 9 w 23"/>
              <a:gd name="T51" fmla="*/ 29 h 29"/>
              <a:gd name="T52" fmla="*/ 10 w 23"/>
              <a:gd name="T53" fmla="*/ 29 h 29"/>
              <a:gd name="T54" fmla="*/ 12 w 23"/>
              <a:gd name="T55" fmla="*/ 29 h 29"/>
              <a:gd name="T56" fmla="*/ 14 w 23"/>
              <a:gd name="T57" fmla="*/ 29 h 29"/>
              <a:gd name="T58" fmla="*/ 16 w 23"/>
              <a:gd name="T59" fmla="*/ 28 h 29"/>
              <a:gd name="T60" fmla="*/ 17 w 23"/>
              <a:gd name="T61" fmla="*/ 27 h 29"/>
              <a:gd name="T62" fmla="*/ 19 w 23"/>
              <a:gd name="T63" fmla="*/ 25 h 29"/>
              <a:gd name="T64" fmla="*/ 21 w 23"/>
              <a:gd name="T65" fmla="*/ 24 h 29"/>
              <a:gd name="T66" fmla="*/ 21 w 23"/>
              <a:gd name="T67" fmla="*/ 22 h 29"/>
              <a:gd name="T68" fmla="*/ 23 w 23"/>
              <a:gd name="T69" fmla="*/ 18 h 29"/>
              <a:gd name="T70" fmla="*/ 23 w 23"/>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8"/>
                </a:lnTo>
                <a:lnTo>
                  <a:pt x="21" y="7"/>
                </a:lnTo>
                <a:lnTo>
                  <a:pt x="21" y="6"/>
                </a:lnTo>
                <a:lnTo>
                  <a:pt x="20" y="5"/>
                </a:lnTo>
                <a:lnTo>
                  <a:pt x="19" y="4"/>
                </a:lnTo>
                <a:lnTo>
                  <a:pt x="19" y="3"/>
                </a:lnTo>
                <a:lnTo>
                  <a:pt x="17" y="2"/>
                </a:lnTo>
                <a:lnTo>
                  <a:pt x="16" y="1"/>
                </a:lnTo>
                <a:lnTo>
                  <a:pt x="15" y="0"/>
                </a:lnTo>
                <a:lnTo>
                  <a:pt x="14" y="0"/>
                </a:lnTo>
                <a:lnTo>
                  <a:pt x="13" y="0"/>
                </a:lnTo>
                <a:lnTo>
                  <a:pt x="12" y="0"/>
                </a:lnTo>
                <a:lnTo>
                  <a:pt x="11" y="0"/>
                </a:lnTo>
                <a:lnTo>
                  <a:pt x="10" y="0"/>
                </a:lnTo>
                <a:lnTo>
                  <a:pt x="9" y="0"/>
                </a:lnTo>
                <a:lnTo>
                  <a:pt x="8" y="0"/>
                </a:lnTo>
                <a:lnTo>
                  <a:pt x="6" y="1"/>
                </a:lnTo>
                <a:lnTo>
                  <a:pt x="5" y="1"/>
                </a:lnTo>
                <a:lnTo>
                  <a:pt x="4" y="2"/>
                </a:lnTo>
                <a:lnTo>
                  <a:pt x="3" y="3"/>
                </a:lnTo>
                <a:lnTo>
                  <a:pt x="3" y="4"/>
                </a:lnTo>
                <a:lnTo>
                  <a:pt x="2" y="5"/>
                </a:lnTo>
                <a:lnTo>
                  <a:pt x="1" y="6"/>
                </a:lnTo>
                <a:lnTo>
                  <a:pt x="1" y="7"/>
                </a:lnTo>
                <a:lnTo>
                  <a:pt x="1" y="8"/>
                </a:lnTo>
                <a:lnTo>
                  <a:pt x="0" y="10"/>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4" y="27"/>
                </a:lnTo>
                <a:lnTo>
                  <a:pt x="5" y="28"/>
                </a:lnTo>
                <a:lnTo>
                  <a:pt x="6" y="28"/>
                </a:lnTo>
                <a:lnTo>
                  <a:pt x="8" y="29"/>
                </a:lnTo>
                <a:lnTo>
                  <a:pt x="9" y="29"/>
                </a:lnTo>
                <a:lnTo>
                  <a:pt x="10" y="29"/>
                </a:lnTo>
                <a:lnTo>
                  <a:pt x="11" y="29"/>
                </a:lnTo>
                <a:lnTo>
                  <a:pt x="12" y="29"/>
                </a:lnTo>
                <a:lnTo>
                  <a:pt x="13" y="29"/>
                </a:lnTo>
                <a:lnTo>
                  <a:pt x="14" y="29"/>
                </a:lnTo>
                <a:lnTo>
                  <a:pt x="15" y="29"/>
                </a:lnTo>
                <a:lnTo>
                  <a:pt x="16" y="28"/>
                </a:lnTo>
                <a:lnTo>
                  <a:pt x="17" y="27"/>
                </a:lnTo>
                <a:lnTo>
                  <a:pt x="19" y="26"/>
                </a:lnTo>
                <a:lnTo>
                  <a:pt x="19"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049" name="Line 656"/>
          <p:cNvSpPr>
            <a:spLocks noChangeShapeType="1"/>
          </p:cNvSpPr>
          <p:nvPr/>
        </p:nvSpPr>
        <p:spPr bwMode="auto">
          <a:xfrm>
            <a:off x="2817813" y="4384675"/>
            <a:ext cx="1587" cy="79375"/>
          </a:xfrm>
          <a:prstGeom prst="line">
            <a:avLst/>
          </a:prstGeom>
          <a:noFill/>
          <a:ln w="6350">
            <a:solidFill>
              <a:srgbClr val="000040"/>
            </a:solidFill>
            <a:round/>
            <a:headEnd/>
            <a:tailEnd/>
          </a:ln>
        </p:spPr>
        <p:txBody>
          <a:bodyPr/>
          <a:lstStyle/>
          <a:p>
            <a:endParaRPr lang="en-US"/>
          </a:p>
        </p:txBody>
      </p:sp>
      <p:sp>
        <p:nvSpPr>
          <p:cNvPr id="26050" name="Line 657"/>
          <p:cNvSpPr>
            <a:spLocks noChangeShapeType="1"/>
          </p:cNvSpPr>
          <p:nvPr/>
        </p:nvSpPr>
        <p:spPr bwMode="auto">
          <a:xfrm>
            <a:off x="2786063" y="4422775"/>
            <a:ext cx="63500" cy="1588"/>
          </a:xfrm>
          <a:prstGeom prst="line">
            <a:avLst/>
          </a:prstGeom>
          <a:noFill/>
          <a:ln w="6350">
            <a:solidFill>
              <a:srgbClr val="000040"/>
            </a:solidFill>
            <a:round/>
            <a:headEnd/>
            <a:tailEnd/>
          </a:ln>
        </p:spPr>
        <p:txBody>
          <a:bodyPr/>
          <a:lstStyle/>
          <a:p>
            <a:endParaRPr lang="en-US"/>
          </a:p>
        </p:txBody>
      </p:sp>
      <p:sp>
        <p:nvSpPr>
          <p:cNvPr id="26051" name="Freeform 658"/>
          <p:cNvSpPr>
            <a:spLocks/>
          </p:cNvSpPr>
          <p:nvPr/>
        </p:nvSpPr>
        <p:spPr bwMode="auto">
          <a:xfrm>
            <a:off x="1477963" y="5356225"/>
            <a:ext cx="325437" cy="341313"/>
          </a:xfrm>
          <a:custGeom>
            <a:avLst/>
            <a:gdLst>
              <a:gd name="T0" fmla="*/ 56 w 615"/>
              <a:gd name="T1" fmla="*/ 196 h 643"/>
              <a:gd name="T2" fmla="*/ 0 w 615"/>
              <a:gd name="T3" fmla="*/ 196 h 643"/>
              <a:gd name="T4" fmla="*/ 307 w 615"/>
              <a:gd name="T5" fmla="*/ 0 h 643"/>
              <a:gd name="T6" fmla="*/ 615 w 615"/>
              <a:gd name="T7" fmla="*/ 196 h 643"/>
              <a:gd name="T8" fmla="*/ 587 w 615"/>
              <a:gd name="T9" fmla="*/ 196 h 643"/>
              <a:gd name="T10" fmla="*/ 559 w 615"/>
              <a:gd name="T11" fmla="*/ 196 h 643"/>
              <a:gd name="T12" fmla="*/ 559 w 615"/>
              <a:gd name="T13" fmla="*/ 615 h 643"/>
              <a:gd name="T14" fmla="*/ 56 w 615"/>
              <a:gd name="T15" fmla="*/ 615 h 643"/>
              <a:gd name="T16" fmla="*/ 56 w 615"/>
              <a:gd name="T17" fmla="*/ 196 h 643"/>
              <a:gd name="T18" fmla="*/ 559 w 615"/>
              <a:gd name="T19" fmla="*/ 196 h 643"/>
              <a:gd name="T20" fmla="*/ 587 w 615"/>
              <a:gd name="T21" fmla="*/ 196 h 643"/>
              <a:gd name="T22" fmla="*/ 587 w 615"/>
              <a:gd name="T23" fmla="*/ 643 h 643"/>
              <a:gd name="T24" fmla="*/ 56 w 615"/>
              <a:gd name="T25" fmla="*/ 643 h 643"/>
              <a:gd name="T26" fmla="*/ 56 w 615"/>
              <a:gd name="T27" fmla="*/ 615 h 643"/>
              <a:gd name="T28" fmla="*/ 56 w 615"/>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7"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052" name="Rectangle 659"/>
          <p:cNvSpPr>
            <a:spLocks noChangeArrowheads="1"/>
          </p:cNvSpPr>
          <p:nvPr/>
        </p:nvSpPr>
        <p:spPr bwMode="auto">
          <a:xfrm>
            <a:off x="1508125" y="5461000"/>
            <a:ext cx="269875" cy="220663"/>
          </a:xfrm>
          <a:prstGeom prst="rect">
            <a:avLst/>
          </a:prstGeom>
          <a:solidFill>
            <a:srgbClr val="FFFF00"/>
          </a:solidFill>
          <a:ln w="0">
            <a:solidFill>
              <a:srgbClr val="000000"/>
            </a:solidFill>
            <a:miter lim="800000"/>
            <a:headEnd/>
            <a:tailEnd/>
          </a:ln>
        </p:spPr>
        <p:txBody>
          <a:bodyPr/>
          <a:lstStyle/>
          <a:p>
            <a:endParaRPr lang="ru-RU"/>
          </a:p>
        </p:txBody>
      </p:sp>
      <p:sp>
        <p:nvSpPr>
          <p:cNvPr id="26053" name="Rectangle 660"/>
          <p:cNvSpPr>
            <a:spLocks noChangeArrowheads="1"/>
          </p:cNvSpPr>
          <p:nvPr/>
        </p:nvSpPr>
        <p:spPr bwMode="auto">
          <a:xfrm>
            <a:off x="1552575" y="5513388"/>
            <a:ext cx="93663" cy="166687"/>
          </a:xfrm>
          <a:prstGeom prst="rect">
            <a:avLst/>
          </a:prstGeom>
          <a:solidFill>
            <a:srgbClr val="800000"/>
          </a:solidFill>
          <a:ln w="0">
            <a:solidFill>
              <a:srgbClr val="000040"/>
            </a:solidFill>
            <a:miter lim="800000"/>
            <a:headEnd/>
            <a:tailEnd/>
          </a:ln>
        </p:spPr>
        <p:txBody>
          <a:bodyPr/>
          <a:lstStyle/>
          <a:p>
            <a:endParaRPr lang="ru-RU"/>
          </a:p>
        </p:txBody>
      </p:sp>
      <p:sp>
        <p:nvSpPr>
          <p:cNvPr id="26054" name="Rectangle 661"/>
          <p:cNvSpPr>
            <a:spLocks noChangeArrowheads="1"/>
          </p:cNvSpPr>
          <p:nvPr/>
        </p:nvSpPr>
        <p:spPr bwMode="auto">
          <a:xfrm>
            <a:off x="1687513" y="5508625"/>
            <a:ext cx="63500" cy="80963"/>
          </a:xfrm>
          <a:prstGeom prst="rect">
            <a:avLst/>
          </a:prstGeom>
          <a:solidFill>
            <a:srgbClr val="80FFFF"/>
          </a:solidFill>
          <a:ln w="0">
            <a:solidFill>
              <a:srgbClr val="000040"/>
            </a:solidFill>
            <a:miter lim="800000"/>
            <a:headEnd/>
            <a:tailEnd/>
          </a:ln>
        </p:spPr>
        <p:txBody>
          <a:bodyPr/>
          <a:lstStyle/>
          <a:p>
            <a:endParaRPr lang="ru-RU"/>
          </a:p>
        </p:txBody>
      </p:sp>
      <p:sp>
        <p:nvSpPr>
          <p:cNvPr id="26055" name="Freeform 662"/>
          <p:cNvSpPr>
            <a:spLocks/>
          </p:cNvSpPr>
          <p:nvPr/>
        </p:nvSpPr>
        <p:spPr bwMode="auto">
          <a:xfrm>
            <a:off x="1620838" y="5589588"/>
            <a:ext cx="12700" cy="15875"/>
          </a:xfrm>
          <a:custGeom>
            <a:avLst/>
            <a:gdLst>
              <a:gd name="T0" fmla="*/ 23 w 23"/>
              <a:gd name="T1" fmla="*/ 14 h 30"/>
              <a:gd name="T2" fmla="*/ 23 w 23"/>
              <a:gd name="T3" fmla="*/ 11 h 30"/>
              <a:gd name="T4" fmla="*/ 21 w 23"/>
              <a:gd name="T5" fmla="*/ 9 h 30"/>
              <a:gd name="T6" fmla="*/ 21 w 23"/>
              <a:gd name="T7" fmla="*/ 7 h 30"/>
              <a:gd name="T8" fmla="*/ 19 w 23"/>
              <a:gd name="T9" fmla="*/ 5 h 30"/>
              <a:gd name="T10" fmla="*/ 18 w 23"/>
              <a:gd name="T11" fmla="*/ 3 h 30"/>
              <a:gd name="T12" fmla="*/ 17 w 23"/>
              <a:gd name="T13" fmla="*/ 2 h 30"/>
              <a:gd name="T14" fmla="*/ 14 w 23"/>
              <a:gd name="T15" fmla="*/ 0 h 30"/>
              <a:gd name="T16" fmla="*/ 12 w 23"/>
              <a:gd name="T17" fmla="*/ 0 h 30"/>
              <a:gd name="T18" fmla="*/ 10 w 23"/>
              <a:gd name="T19" fmla="*/ 0 h 30"/>
              <a:gd name="T20" fmla="*/ 9 w 23"/>
              <a:gd name="T21" fmla="*/ 0 h 30"/>
              <a:gd name="T22" fmla="*/ 7 w 23"/>
              <a:gd name="T23" fmla="*/ 2 h 30"/>
              <a:gd name="T24" fmla="*/ 4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5 h 30"/>
              <a:gd name="T44" fmla="*/ 3 w 23"/>
              <a:gd name="T45" fmla="*/ 26 h 30"/>
              <a:gd name="T46" fmla="*/ 4 w 23"/>
              <a:gd name="T47" fmla="*/ 28 h 30"/>
              <a:gd name="T48" fmla="*/ 7 w 23"/>
              <a:gd name="T49" fmla="*/ 29 h 30"/>
              <a:gd name="T50" fmla="*/ 9 w 23"/>
              <a:gd name="T51" fmla="*/ 30 h 30"/>
              <a:gd name="T52" fmla="*/ 10 w 23"/>
              <a:gd name="T53" fmla="*/ 30 h 30"/>
              <a:gd name="T54" fmla="*/ 12 w 23"/>
              <a:gd name="T55" fmla="*/ 30 h 30"/>
              <a:gd name="T56" fmla="*/ 14 w 23"/>
              <a:gd name="T57" fmla="*/ 30 h 30"/>
              <a:gd name="T58" fmla="*/ 17 w 23"/>
              <a:gd name="T59" fmla="*/ 29 h 30"/>
              <a:gd name="T60" fmla="*/ 18 w 23"/>
              <a:gd name="T61" fmla="*/ 28 h 30"/>
              <a:gd name="T62" fmla="*/ 19 w 23"/>
              <a:gd name="T63" fmla="*/ 26 h 30"/>
              <a:gd name="T64" fmla="*/ 21 w 23"/>
              <a:gd name="T65" fmla="*/ 25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20" y="6"/>
                </a:lnTo>
                <a:lnTo>
                  <a:pt x="19" y="5"/>
                </a:lnTo>
                <a:lnTo>
                  <a:pt x="19" y="4"/>
                </a:lnTo>
                <a:lnTo>
                  <a:pt x="18" y="3"/>
                </a:lnTo>
                <a:lnTo>
                  <a:pt x="17" y="2"/>
                </a:lnTo>
                <a:lnTo>
                  <a:pt x="15" y="0"/>
                </a:lnTo>
                <a:lnTo>
                  <a:pt x="14" y="0"/>
                </a:lnTo>
                <a:lnTo>
                  <a:pt x="13" y="0"/>
                </a:lnTo>
                <a:lnTo>
                  <a:pt x="12" y="0"/>
                </a:lnTo>
                <a:lnTo>
                  <a:pt x="11" y="0"/>
                </a:lnTo>
                <a:lnTo>
                  <a:pt x="10" y="0"/>
                </a:lnTo>
                <a:lnTo>
                  <a:pt x="9" y="0"/>
                </a:lnTo>
                <a:lnTo>
                  <a:pt x="8" y="0"/>
                </a:lnTo>
                <a:lnTo>
                  <a:pt x="7" y="2"/>
                </a:lnTo>
                <a:lnTo>
                  <a:pt x="6"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3"/>
                </a:lnTo>
                <a:lnTo>
                  <a:pt x="1" y="25"/>
                </a:lnTo>
                <a:lnTo>
                  <a:pt x="2" y="25"/>
                </a:lnTo>
                <a:lnTo>
                  <a:pt x="3" y="26"/>
                </a:lnTo>
                <a:lnTo>
                  <a:pt x="3" y="27"/>
                </a:lnTo>
                <a:lnTo>
                  <a:pt x="4" y="28"/>
                </a:lnTo>
                <a:lnTo>
                  <a:pt x="6" y="29"/>
                </a:lnTo>
                <a:lnTo>
                  <a:pt x="7" y="29"/>
                </a:lnTo>
                <a:lnTo>
                  <a:pt x="8" y="30"/>
                </a:lnTo>
                <a:lnTo>
                  <a:pt x="9" y="30"/>
                </a:lnTo>
                <a:lnTo>
                  <a:pt x="10" y="30"/>
                </a:lnTo>
                <a:lnTo>
                  <a:pt x="11" y="30"/>
                </a:lnTo>
                <a:lnTo>
                  <a:pt x="12" y="30"/>
                </a:lnTo>
                <a:lnTo>
                  <a:pt x="13" y="30"/>
                </a:lnTo>
                <a:lnTo>
                  <a:pt x="14" y="30"/>
                </a:lnTo>
                <a:lnTo>
                  <a:pt x="15" y="30"/>
                </a:lnTo>
                <a:lnTo>
                  <a:pt x="17" y="29"/>
                </a:lnTo>
                <a:lnTo>
                  <a:pt x="18" y="28"/>
                </a:lnTo>
                <a:lnTo>
                  <a:pt x="19" y="27"/>
                </a:lnTo>
                <a:lnTo>
                  <a:pt x="19" y="26"/>
                </a:lnTo>
                <a:lnTo>
                  <a:pt x="20" y="25"/>
                </a:lnTo>
                <a:lnTo>
                  <a:pt x="21" y="25"/>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6056" name="Line 663"/>
          <p:cNvSpPr>
            <a:spLocks noChangeShapeType="1"/>
          </p:cNvSpPr>
          <p:nvPr/>
        </p:nvSpPr>
        <p:spPr bwMode="auto">
          <a:xfrm>
            <a:off x="1717675" y="5510213"/>
            <a:ext cx="1588" cy="79375"/>
          </a:xfrm>
          <a:prstGeom prst="line">
            <a:avLst/>
          </a:prstGeom>
          <a:noFill/>
          <a:ln w="6350">
            <a:solidFill>
              <a:srgbClr val="000040"/>
            </a:solidFill>
            <a:round/>
            <a:headEnd/>
            <a:tailEnd/>
          </a:ln>
        </p:spPr>
        <p:txBody>
          <a:bodyPr/>
          <a:lstStyle/>
          <a:p>
            <a:endParaRPr lang="en-US"/>
          </a:p>
        </p:txBody>
      </p:sp>
      <p:sp>
        <p:nvSpPr>
          <p:cNvPr id="26057" name="Line 664"/>
          <p:cNvSpPr>
            <a:spLocks noChangeShapeType="1"/>
          </p:cNvSpPr>
          <p:nvPr/>
        </p:nvSpPr>
        <p:spPr bwMode="auto">
          <a:xfrm>
            <a:off x="1687513" y="5546725"/>
            <a:ext cx="61912" cy="1588"/>
          </a:xfrm>
          <a:prstGeom prst="line">
            <a:avLst/>
          </a:prstGeom>
          <a:noFill/>
          <a:ln w="6350">
            <a:solidFill>
              <a:srgbClr val="000040"/>
            </a:solidFill>
            <a:round/>
            <a:headEnd/>
            <a:tailEnd/>
          </a:ln>
        </p:spPr>
        <p:txBody>
          <a:bodyPr/>
          <a:lstStyle/>
          <a:p>
            <a:endParaRPr lang="en-US"/>
          </a:p>
        </p:txBody>
      </p:sp>
      <p:sp>
        <p:nvSpPr>
          <p:cNvPr id="26058" name="Freeform 665"/>
          <p:cNvSpPr>
            <a:spLocks/>
          </p:cNvSpPr>
          <p:nvPr/>
        </p:nvSpPr>
        <p:spPr bwMode="auto">
          <a:xfrm>
            <a:off x="4864100" y="1539875"/>
            <a:ext cx="325438" cy="341313"/>
          </a:xfrm>
          <a:custGeom>
            <a:avLst/>
            <a:gdLst>
              <a:gd name="T0" fmla="*/ 56 w 615"/>
              <a:gd name="T1" fmla="*/ 195 h 643"/>
              <a:gd name="T2" fmla="*/ 0 w 615"/>
              <a:gd name="T3" fmla="*/ 195 h 643"/>
              <a:gd name="T4" fmla="*/ 308 w 615"/>
              <a:gd name="T5" fmla="*/ 0 h 643"/>
              <a:gd name="T6" fmla="*/ 615 w 615"/>
              <a:gd name="T7" fmla="*/ 195 h 643"/>
              <a:gd name="T8" fmla="*/ 587 w 615"/>
              <a:gd name="T9" fmla="*/ 195 h 643"/>
              <a:gd name="T10" fmla="*/ 559 w 615"/>
              <a:gd name="T11" fmla="*/ 195 h 643"/>
              <a:gd name="T12" fmla="*/ 559 w 615"/>
              <a:gd name="T13" fmla="*/ 614 h 643"/>
              <a:gd name="T14" fmla="*/ 56 w 615"/>
              <a:gd name="T15" fmla="*/ 614 h 643"/>
              <a:gd name="T16" fmla="*/ 56 w 615"/>
              <a:gd name="T17" fmla="*/ 195 h 643"/>
              <a:gd name="T18" fmla="*/ 559 w 615"/>
              <a:gd name="T19" fmla="*/ 195 h 643"/>
              <a:gd name="T20" fmla="*/ 587 w 615"/>
              <a:gd name="T21" fmla="*/ 195 h 643"/>
              <a:gd name="T22" fmla="*/ 587 w 615"/>
              <a:gd name="T23" fmla="*/ 643 h 643"/>
              <a:gd name="T24" fmla="*/ 56 w 615"/>
              <a:gd name="T25" fmla="*/ 643 h 643"/>
              <a:gd name="T26" fmla="*/ 56 w 615"/>
              <a:gd name="T27" fmla="*/ 614 h 643"/>
              <a:gd name="T28" fmla="*/ 56 w 615"/>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059" name="Rectangle 666"/>
          <p:cNvSpPr>
            <a:spLocks noChangeArrowheads="1"/>
          </p:cNvSpPr>
          <p:nvPr/>
        </p:nvSpPr>
        <p:spPr bwMode="auto">
          <a:xfrm>
            <a:off x="4895850" y="1643063"/>
            <a:ext cx="268288" cy="222250"/>
          </a:xfrm>
          <a:prstGeom prst="rect">
            <a:avLst/>
          </a:prstGeom>
          <a:solidFill>
            <a:srgbClr val="FFFF00"/>
          </a:solidFill>
          <a:ln w="0">
            <a:solidFill>
              <a:srgbClr val="000000"/>
            </a:solidFill>
            <a:miter lim="800000"/>
            <a:headEnd/>
            <a:tailEnd/>
          </a:ln>
        </p:spPr>
        <p:txBody>
          <a:bodyPr/>
          <a:lstStyle/>
          <a:p>
            <a:endParaRPr lang="ru-RU"/>
          </a:p>
        </p:txBody>
      </p:sp>
      <p:sp>
        <p:nvSpPr>
          <p:cNvPr id="26060" name="Rectangle 667"/>
          <p:cNvSpPr>
            <a:spLocks noChangeArrowheads="1"/>
          </p:cNvSpPr>
          <p:nvPr/>
        </p:nvSpPr>
        <p:spPr bwMode="auto">
          <a:xfrm>
            <a:off x="4938713" y="1697038"/>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6061" name="Rectangle 668"/>
          <p:cNvSpPr>
            <a:spLocks noChangeArrowheads="1"/>
          </p:cNvSpPr>
          <p:nvPr/>
        </p:nvSpPr>
        <p:spPr bwMode="auto">
          <a:xfrm>
            <a:off x="5073650" y="1692275"/>
            <a:ext cx="63500" cy="80963"/>
          </a:xfrm>
          <a:prstGeom prst="rect">
            <a:avLst/>
          </a:prstGeom>
          <a:solidFill>
            <a:srgbClr val="80FFFF"/>
          </a:solidFill>
          <a:ln w="0">
            <a:solidFill>
              <a:srgbClr val="000040"/>
            </a:solidFill>
            <a:miter lim="800000"/>
            <a:headEnd/>
            <a:tailEnd/>
          </a:ln>
        </p:spPr>
        <p:txBody>
          <a:bodyPr/>
          <a:lstStyle/>
          <a:p>
            <a:endParaRPr lang="ru-RU"/>
          </a:p>
        </p:txBody>
      </p:sp>
      <p:sp>
        <p:nvSpPr>
          <p:cNvPr id="26062" name="Freeform 669"/>
          <p:cNvSpPr>
            <a:spLocks/>
          </p:cNvSpPr>
          <p:nvPr/>
        </p:nvSpPr>
        <p:spPr bwMode="auto">
          <a:xfrm>
            <a:off x="5006975" y="1773238"/>
            <a:ext cx="12700" cy="15875"/>
          </a:xfrm>
          <a:custGeom>
            <a:avLst/>
            <a:gdLst>
              <a:gd name="T0" fmla="*/ 23 w 23"/>
              <a:gd name="T1" fmla="*/ 13 h 30"/>
              <a:gd name="T2" fmla="*/ 23 w 23"/>
              <a:gd name="T3" fmla="*/ 11 h 30"/>
              <a:gd name="T4" fmla="*/ 21 w 23"/>
              <a:gd name="T5" fmla="*/ 9 h 30"/>
              <a:gd name="T6" fmla="*/ 21 w 23"/>
              <a:gd name="T7" fmla="*/ 7 h 30"/>
              <a:gd name="T8" fmla="*/ 19 w 23"/>
              <a:gd name="T9" fmla="*/ 4 h 30"/>
              <a:gd name="T10" fmla="*/ 18 w 23"/>
              <a:gd name="T11" fmla="*/ 2 h 30"/>
              <a:gd name="T12" fmla="*/ 17 w 23"/>
              <a:gd name="T13" fmla="*/ 1 h 30"/>
              <a:gd name="T14" fmla="*/ 15 w 23"/>
              <a:gd name="T15" fmla="*/ 0 h 30"/>
              <a:gd name="T16" fmla="*/ 12 w 23"/>
              <a:gd name="T17" fmla="*/ 0 h 30"/>
              <a:gd name="T18" fmla="*/ 10 w 23"/>
              <a:gd name="T19" fmla="*/ 0 h 30"/>
              <a:gd name="T20" fmla="*/ 9 w 23"/>
              <a:gd name="T21" fmla="*/ 0 h 30"/>
              <a:gd name="T22" fmla="*/ 7 w 23"/>
              <a:gd name="T23" fmla="*/ 1 h 30"/>
              <a:gd name="T24" fmla="*/ 5 w 23"/>
              <a:gd name="T25" fmla="*/ 2 h 30"/>
              <a:gd name="T26" fmla="*/ 4 w 23"/>
              <a:gd name="T27" fmla="*/ 4 h 30"/>
              <a:gd name="T28" fmla="*/ 1 w 23"/>
              <a:gd name="T29" fmla="*/ 7 h 30"/>
              <a:gd name="T30" fmla="*/ 1 w 23"/>
              <a:gd name="T31" fmla="*/ 9 h 30"/>
              <a:gd name="T32" fmla="*/ 0 w 23"/>
              <a:gd name="T33" fmla="*/ 11 h 30"/>
              <a:gd name="T34" fmla="*/ 0 w 23"/>
              <a:gd name="T35" fmla="*/ 13 h 30"/>
              <a:gd name="T36" fmla="*/ 0 w 23"/>
              <a:gd name="T37" fmla="*/ 16 h 30"/>
              <a:gd name="T38" fmla="*/ 0 w 23"/>
              <a:gd name="T39" fmla="*/ 19 h 30"/>
              <a:gd name="T40" fmla="*/ 1 w 23"/>
              <a:gd name="T41" fmla="*/ 22 h 30"/>
              <a:gd name="T42" fmla="*/ 1 w 23"/>
              <a:gd name="T43" fmla="*/ 24 h 30"/>
              <a:gd name="T44" fmla="*/ 4 w 23"/>
              <a:gd name="T45" fmla="*/ 25 h 30"/>
              <a:gd name="T46" fmla="*/ 5 w 23"/>
              <a:gd name="T47" fmla="*/ 27 h 30"/>
              <a:gd name="T48" fmla="*/ 7 w 23"/>
              <a:gd name="T49" fmla="*/ 28 h 30"/>
              <a:gd name="T50" fmla="*/ 9 w 23"/>
              <a:gd name="T51" fmla="*/ 30 h 30"/>
              <a:gd name="T52" fmla="*/ 10 w 23"/>
              <a:gd name="T53" fmla="*/ 30 h 30"/>
              <a:gd name="T54" fmla="*/ 12 w 23"/>
              <a:gd name="T55" fmla="*/ 30 h 30"/>
              <a:gd name="T56" fmla="*/ 15 w 23"/>
              <a:gd name="T57" fmla="*/ 30 h 30"/>
              <a:gd name="T58" fmla="*/ 17 w 23"/>
              <a:gd name="T59" fmla="*/ 28 h 30"/>
              <a:gd name="T60" fmla="*/ 18 w 23"/>
              <a:gd name="T61" fmla="*/ 27 h 30"/>
              <a:gd name="T62" fmla="*/ 19 w 23"/>
              <a:gd name="T63" fmla="*/ 25 h 30"/>
              <a:gd name="T64" fmla="*/ 21 w 23"/>
              <a:gd name="T65" fmla="*/ 24 h 30"/>
              <a:gd name="T66" fmla="*/ 21 w 23"/>
              <a:gd name="T67" fmla="*/ 22 h 30"/>
              <a:gd name="T68" fmla="*/ 23 w 23"/>
              <a:gd name="T69" fmla="*/ 19 h 30"/>
              <a:gd name="T70" fmla="*/ 23 w 23"/>
              <a:gd name="T71" fmla="*/ 1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5"/>
                </a:lnTo>
                <a:lnTo>
                  <a:pt x="19" y="4"/>
                </a:lnTo>
                <a:lnTo>
                  <a:pt x="19" y="3"/>
                </a:lnTo>
                <a:lnTo>
                  <a:pt x="18" y="2"/>
                </a:lnTo>
                <a:lnTo>
                  <a:pt x="17" y="1"/>
                </a:lnTo>
                <a:lnTo>
                  <a:pt x="16" y="0"/>
                </a:lnTo>
                <a:lnTo>
                  <a:pt x="15" y="0"/>
                </a:lnTo>
                <a:lnTo>
                  <a:pt x="13" y="0"/>
                </a:lnTo>
                <a:lnTo>
                  <a:pt x="12" y="0"/>
                </a:lnTo>
                <a:lnTo>
                  <a:pt x="11" y="0"/>
                </a:lnTo>
                <a:lnTo>
                  <a:pt x="10" y="0"/>
                </a:lnTo>
                <a:lnTo>
                  <a:pt x="9" y="0"/>
                </a:lnTo>
                <a:lnTo>
                  <a:pt x="8" y="0"/>
                </a:lnTo>
                <a:lnTo>
                  <a:pt x="7" y="1"/>
                </a:lnTo>
                <a:lnTo>
                  <a:pt x="6" y="1"/>
                </a:lnTo>
                <a:lnTo>
                  <a:pt x="5" y="2"/>
                </a:lnTo>
                <a:lnTo>
                  <a:pt x="4" y="3"/>
                </a:lnTo>
                <a:lnTo>
                  <a:pt x="4" y="4"/>
                </a:lnTo>
                <a:lnTo>
                  <a:pt x="2" y="5"/>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4" y="25"/>
                </a:lnTo>
                <a:lnTo>
                  <a:pt x="4" y="26"/>
                </a:lnTo>
                <a:lnTo>
                  <a:pt x="5" y="27"/>
                </a:lnTo>
                <a:lnTo>
                  <a:pt x="6" y="28"/>
                </a:lnTo>
                <a:lnTo>
                  <a:pt x="7" y="28"/>
                </a:lnTo>
                <a:lnTo>
                  <a:pt x="8" y="30"/>
                </a:lnTo>
                <a:lnTo>
                  <a:pt x="9" y="30"/>
                </a:lnTo>
                <a:lnTo>
                  <a:pt x="10" y="30"/>
                </a:lnTo>
                <a:lnTo>
                  <a:pt x="11" y="30"/>
                </a:lnTo>
                <a:lnTo>
                  <a:pt x="12" y="30"/>
                </a:lnTo>
                <a:lnTo>
                  <a:pt x="13" y="30"/>
                </a:lnTo>
                <a:lnTo>
                  <a:pt x="15" y="30"/>
                </a:lnTo>
                <a:lnTo>
                  <a:pt x="16" y="30"/>
                </a:lnTo>
                <a:lnTo>
                  <a:pt x="17" y="28"/>
                </a:lnTo>
                <a:lnTo>
                  <a:pt x="18" y="27"/>
                </a:lnTo>
                <a:lnTo>
                  <a:pt x="19" y="26"/>
                </a:lnTo>
                <a:lnTo>
                  <a:pt x="19" y="25"/>
                </a:lnTo>
                <a:lnTo>
                  <a:pt x="20"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063" name="Line 670"/>
          <p:cNvSpPr>
            <a:spLocks noChangeShapeType="1"/>
          </p:cNvSpPr>
          <p:nvPr/>
        </p:nvSpPr>
        <p:spPr bwMode="auto">
          <a:xfrm>
            <a:off x="5105400" y="1692275"/>
            <a:ext cx="1588" cy="80963"/>
          </a:xfrm>
          <a:prstGeom prst="line">
            <a:avLst/>
          </a:prstGeom>
          <a:noFill/>
          <a:ln w="6350">
            <a:solidFill>
              <a:srgbClr val="000040"/>
            </a:solidFill>
            <a:round/>
            <a:headEnd/>
            <a:tailEnd/>
          </a:ln>
        </p:spPr>
        <p:txBody>
          <a:bodyPr/>
          <a:lstStyle/>
          <a:p>
            <a:endParaRPr lang="en-US"/>
          </a:p>
        </p:txBody>
      </p:sp>
      <p:sp>
        <p:nvSpPr>
          <p:cNvPr id="26064" name="Line 671"/>
          <p:cNvSpPr>
            <a:spLocks noChangeShapeType="1"/>
          </p:cNvSpPr>
          <p:nvPr/>
        </p:nvSpPr>
        <p:spPr bwMode="auto">
          <a:xfrm>
            <a:off x="5073650" y="1730375"/>
            <a:ext cx="61913" cy="1588"/>
          </a:xfrm>
          <a:prstGeom prst="line">
            <a:avLst/>
          </a:prstGeom>
          <a:noFill/>
          <a:ln w="6350">
            <a:solidFill>
              <a:srgbClr val="000040"/>
            </a:solidFill>
            <a:round/>
            <a:headEnd/>
            <a:tailEnd/>
          </a:ln>
        </p:spPr>
        <p:txBody>
          <a:bodyPr/>
          <a:lstStyle/>
          <a:p>
            <a:endParaRPr lang="en-US"/>
          </a:p>
        </p:txBody>
      </p:sp>
      <p:sp>
        <p:nvSpPr>
          <p:cNvPr id="26065" name="Freeform 672"/>
          <p:cNvSpPr>
            <a:spLocks/>
          </p:cNvSpPr>
          <p:nvPr/>
        </p:nvSpPr>
        <p:spPr bwMode="auto">
          <a:xfrm>
            <a:off x="8277225" y="1577975"/>
            <a:ext cx="323850" cy="341313"/>
          </a:xfrm>
          <a:custGeom>
            <a:avLst/>
            <a:gdLst>
              <a:gd name="T0" fmla="*/ 56 w 614"/>
              <a:gd name="T1" fmla="*/ 196 h 643"/>
              <a:gd name="T2" fmla="*/ 0 w 614"/>
              <a:gd name="T3" fmla="*/ 196 h 643"/>
              <a:gd name="T4" fmla="*/ 307 w 614"/>
              <a:gd name="T5" fmla="*/ 0 h 643"/>
              <a:gd name="T6" fmla="*/ 614 w 614"/>
              <a:gd name="T7" fmla="*/ 196 h 643"/>
              <a:gd name="T8" fmla="*/ 587 w 614"/>
              <a:gd name="T9" fmla="*/ 196 h 643"/>
              <a:gd name="T10" fmla="*/ 558 w 614"/>
              <a:gd name="T11" fmla="*/ 196 h 643"/>
              <a:gd name="T12" fmla="*/ 558 w 614"/>
              <a:gd name="T13" fmla="*/ 615 h 643"/>
              <a:gd name="T14" fmla="*/ 56 w 614"/>
              <a:gd name="T15" fmla="*/ 615 h 643"/>
              <a:gd name="T16" fmla="*/ 56 w 614"/>
              <a:gd name="T17" fmla="*/ 196 h 643"/>
              <a:gd name="T18" fmla="*/ 558 w 614"/>
              <a:gd name="T19" fmla="*/ 196 h 643"/>
              <a:gd name="T20" fmla="*/ 587 w 614"/>
              <a:gd name="T21" fmla="*/ 196 h 643"/>
              <a:gd name="T22" fmla="*/ 587 w 614"/>
              <a:gd name="T23" fmla="*/ 643 h 643"/>
              <a:gd name="T24" fmla="*/ 56 w 614"/>
              <a:gd name="T25" fmla="*/ 643 h 643"/>
              <a:gd name="T26" fmla="*/ 56 w 614"/>
              <a:gd name="T27" fmla="*/ 615 h 643"/>
              <a:gd name="T28" fmla="*/ 56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066" name="Rectangle 673"/>
          <p:cNvSpPr>
            <a:spLocks noChangeArrowheads="1"/>
          </p:cNvSpPr>
          <p:nvPr/>
        </p:nvSpPr>
        <p:spPr bwMode="auto">
          <a:xfrm>
            <a:off x="8307388" y="1682750"/>
            <a:ext cx="268287" cy="220663"/>
          </a:xfrm>
          <a:prstGeom prst="rect">
            <a:avLst/>
          </a:prstGeom>
          <a:solidFill>
            <a:srgbClr val="FFFF00"/>
          </a:solidFill>
          <a:ln w="0">
            <a:solidFill>
              <a:srgbClr val="000000"/>
            </a:solidFill>
            <a:miter lim="800000"/>
            <a:headEnd/>
            <a:tailEnd/>
          </a:ln>
        </p:spPr>
        <p:txBody>
          <a:bodyPr/>
          <a:lstStyle/>
          <a:p>
            <a:endParaRPr lang="ru-RU"/>
          </a:p>
        </p:txBody>
      </p:sp>
      <p:sp>
        <p:nvSpPr>
          <p:cNvPr id="26067" name="Rectangle 674"/>
          <p:cNvSpPr>
            <a:spLocks noChangeArrowheads="1"/>
          </p:cNvSpPr>
          <p:nvPr/>
        </p:nvSpPr>
        <p:spPr bwMode="auto">
          <a:xfrm>
            <a:off x="8350250" y="1735138"/>
            <a:ext cx="93663" cy="166687"/>
          </a:xfrm>
          <a:prstGeom prst="rect">
            <a:avLst/>
          </a:prstGeom>
          <a:solidFill>
            <a:srgbClr val="800000"/>
          </a:solidFill>
          <a:ln w="0">
            <a:solidFill>
              <a:srgbClr val="000040"/>
            </a:solidFill>
            <a:miter lim="800000"/>
            <a:headEnd/>
            <a:tailEnd/>
          </a:ln>
        </p:spPr>
        <p:txBody>
          <a:bodyPr/>
          <a:lstStyle/>
          <a:p>
            <a:endParaRPr lang="ru-RU"/>
          </a:p>
        </p:txBody>
      </p:sp>
      <p:sp>
        <p:nvSpPr>
          <p:cNvPr id="26068" name="Rectangle 675"/>
          <p:cNvSpPr>
            <a:spLocks noChangeArrowheads="1"/>
          </p:cNvSpPr>
          <p:nvPr/>
        </p:nvSpPr>
        <p:spPr bwMode="auto">
          <a:xfrm>
            <a:off x="8485188" y="1730375"/>
            <a:ext cx="65087" cy="80963"/>
          </a:xfrm>
          <a:prstGeom prst="rect">
            <a:avLst/>
          </a:prstGeom>
          <a:solidFill>
            <a:srgbClr val="80FFFF"/>
          </a:solidFill>
          <a:ln w="0">
            <a:solidFill>
              <a:srgbClr val="000040"/>
            </a:solidFill>
            <a:miter lim="800000"/>
            <a:headEnd/>
            <a:tailEnd/>
          </a:ln>
        </p:spPr>
        <p:txBody>
          <a:bodyPr/>
          <a:lstStyle/>
          <a:p>
            <a:endParaRPr lang="ru-RU"/>
          </a:p>
        </p:txBody>
      </p:sp>
      <p:sp>
        <p:nvSpPr>
          <p:cNvPr id="26069" name="Freeform 676"/>
          <p:cNvSpPr>
            <a:spLocks/>
          </p:cNvSpPr>
          <p:nvPr/>
        </p:nvSpPr>
        <p:spPr bwMode="auto">
          <a:xfrm>
            <a:off x="8418513" y="1811338"/>
            <a:ext cx="12700" cy="15875"/>
          </a:xfrm>
          <a:custGeom>
            <a:avLst/>
            <a:gdLst>
              <a:gd name="T0" fmla="*/ 23 w 23"/>
              <a:gd name="T1" fmla="*/ 14 h 30"/>
              <a:gd name="T2" fmla="*/ 23 w 23"/>
              <a:gd name="T3" fmla="*/ 11 h 30"/>
              <a:gd name="T4" fmla="*/ 21 w 23"/>
              <a:gd name="T5" fmla="*/ 9 h 30"/>
              <a:gd name="T6" fmla="*/ 21 w 23"/>
              <a:gd name="T7" fmla="*/ 7 h 30"/>
              <a:gd name="T8" fmla="*/ 18 w 23"/>
              <a:gd name="T9" fmla="*/ 5 h 30"/>
              <a:gd name="T10" fmla="*/ 17 w 23"/>
              <a:gd name="T11" fmla="*/ 3 h 30"/>
              <a:gd name="T12" fmla="*/ 16 w 23"/>
              <a:gd name="T13" fmla="*/ 1 h 30"/>
              <a:gd name="T14" fmla="*/ 14 w 23"/>
              <a:gd name="T15" fmla="*/ 0 h 30"/>
              <a:gd name="T16" fmla="*/ 12 w 23"/>
              <a:gd name="T17" fmla="*/ 0 h 30"/>
              <a:gd name="T18" fmla="*/ 10 w 23"/>
              <a:gd name="T19" fmla="*/ 0 h 30"/>
              <a:gd name="T20" fmla="*/ 9 w 23"/>
              <a:gd name="T21" fmla="*/ 0 h 30"/>
              <a:gd name="T22" fmla="*/ 6 w 23"/>
              <a:gd name="T23" fmla="*/ 1 h 30"/>
              <a:gd name="T24" fmla="*/ 4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5 h 30"/>
              <a:gd name="T44" fmla="*/ 3 w 23"/>
              <a:gd name="T45" fmla="*/ 26 h 30"/>
              <a:gd name="T46" fmla="*/ 4 w 23"/>
              <a:gd name="T47" fmla="*/ 28 h 30"/>
              <a:gd name="T48" fmla="*/ 6 w 23"/>
              <a:gd name="T49" fmla="*/ 29 h 30"/>
              <a:gd name="T50" fmla="*/ 9 w 23"/>
              <a:gd name="T51" fmla="*/ 30 h 30"/>
              <a:gd name="T52" fmla="*/ 10 w 23"/>
              <a:gd name="T53" fmla="*/ 30 h 30"/>
              <a:gd name="T54" fmla="*/ 12 w 23"/>
              <a:gd name="T55" fmla="*/ 30 h 30"/>
              <a:gd name="T56" fmla="*/ 14 w 23"/>
              <a:gd name="T57" fmla="*/ 30 h 30"/>
              <a:gd name="T58" fmla="*/ 16 w 23"/>
              <a:gd name="T59" fmla="*/ 29 h 30"/>
              <a:gd name="T60" fmla="*/ 17 w 23"/>
              <a:gd name="T61" fmla="*/ 28 h 30"/>
              <a:gd name="T62" fmla="*/ 18 w 23"/>
              <a:gd name="T63" fmla="*/ 26 h 30"/>
              <a:gd name="T64" fmla="*/ 21 w 23"/>
              <a:gd name="T65" fmla="*/ 25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20" y="6"/>
                </a:lnTo>
                <a:lnTo>
                  <a:pt x="18" y="5"/>
                </a:lnTo>
                <a:lnTo>
                  <a:pt x="18" y="4"/>
                </a:lnTo>
                <a:lnTo>
                  <a:pt x="17" y="3"/>
                </a:lnTo>
                <a:lnTo>
                  <a:pt x="16" y="1"/>
                </a:lnTo>
                <a:lnTo>
                  <a:pt x="15" y="0"/>
                </a:lnTo>
                <a:lnTo>
                  <a:pt x="14" y="0"/>
                </a:lnTo>
                <a:lnTo>
                  <a:pt x="13" y="0"/>
                </a:lnTo>
                <a:lnTo>
                  <a:pt x="12" y="0"/>
                </a:lnTo>
                <a:lnTo>
                  <a:pt x="11" y="0"/>
                </a:lnTo>
                <a:lnTo>
                  <a:pt x="10" y="0"/>
                </a:lnTo>
                <a:lnTo>
                  <a:pt x="9"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5"/>
                </a:lnTo>
                <a:lnTo>
                  <a:pt x="2" y="25"/>
                </a:lnTo>
                <a:lnTo>
                  <a:pt x="3" y="26"/>
                </a:lnTo>
                <a:lnTo>
                  <a:pt x="3" y="27"/>
                </a:lnTo>
                <a:lnTo>
                  <a:pt x="4" y="28"/>
                </a:lnTo>
                <a:lnTo>
                  <a:pt x="5" y="29"/>
                </a:lnTo>
                <a:lnTo>
                  <a:pt x="6" y="29"/>
                </a:lnTo>
                <a:lnTo>
                  <a:pt x="7" y="30"/>
                </a:lnTo>
                <a:lnTo>
                  <a:pt x="9" y="30"/>
                </a:lnTo>
                <a:lnTo>
                  <a:pt x="10" y="30"/>
                </a:lnTo>
                <a:lnTo>
                  <a:pt x="11" y="30"/>
                </a:lnTo>
                <a:lnTo>
                  <a:pt x="12" y="30"/>
                </a:lnTo>
                <a:lnTo>
                  <a:pt x="13" y="30"/>
                </a:lnTo>
                <a:lnTo>
                  <a:pt x="14" y="30"/>
                </a:lnTo>
                <a:lnTo>
                  <a:pt x="15" y="30"/>
                </a:lnTo>
                <a:lnTo>
                  <a:pt x="16" y="29"/>
                </a:lnTo>
                <a:lnTo>
                  <a:pt x="17" y="28"/>
                </a:lnTo>
                <a:lnTo>
                  <a:pt x="18" y="27"/>
                </a:lnTo>
                <a:lnTo>
                  <a:pt x="18" y="26"/>
                </a:lnTo>
                <a:lnTo>
                  <a:pt x="20" y="25"/>
                </a:lnTo>
                <a:lnTo>
                  <a:pt x="21" y="25"/>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6070" name="Line 677"/>
          <p:cNvSpPr>
            <a:spLocks noChangeShapeType="1"/>
          </p:cNvSpPr>
          <p:nvPr/>
        </p:nvSpPr>
        <p:spPr bwMode="auto">
          <a:xfrm>
            <a:off x="8516938" y="1731963"/>
            <a:ext cx="1587" cy="79375"/>
          </a:xfrm>
          <a:prstGeom prst="line">
            <a:avLst/>
          </a:prstGeom>
          <a:noFill/>
          <a:ln w="6350">
            <a:solidFill>
              <a:srgbClr val="000040"/>
            </a:solidFill>
            <a:round/>
            <a:headEnd/>
            <a:tailEnd/>
          </a:ln>
        </p:spPr>
        <p:txBody>
          <a:bodyPr/>
          <a:lstStyle/>
          <a:p>
            <a:endParaRPr lang="en-US"/>
          </a:p>
        </p:txBody>
      </p:sp>
      <p:sp>
        <p:nvSpPr>
          <p:cNvPr id="26071" name="Line 678"/>
          <p:cNvSpPr>
            <a:spLocks noChangeShapeType="1"/>
          </p:cNvSpPr>
          <p:nvPr/>
        </p:nvSpPr>
        <p:spPr bwMode="auto">
          <a:xfrm>
            <a:off x="8686800" y="2286000"/>
            <a:ext cx="61913" cy="1588"/>
          </a:xfrm>
          <a:prstGeom prst="line">
            <a:avLst/>
          </a:prstGeom>
          <a:noFill/>
          <a:ln w="6350">
            <a:solidFill>
              <a:srgbClr val="000040"/>
            </a:solidFill>
            <a:round/>
            <a:headEnd/>
            <a:tailEnd/>
          </a:ln>
        </p:spPr>
        <p:txBody>
          <a:bodyPr/>
          <a:lstStyle/>
          <a:p>
            <a:endParaRPr lang="en-US"/>
          </a:p>
        </p:txBody>
      </p:sp>
      <p:sp>
        <p:nvSpPr>
          <p:cNvPr id="26072" name="Freeform 679"/>
          <p:cNvSpPr>
            <a:spLocks/>
          </p:cNvSpPr>
          <p:nvPr/>
        </p:nvSpPr>
        <p:spPr bwMode="auto">
          <a:xfrm>
            <a:off x="8099425" y="3335338"/>
            <a:ext cx="325438" cy="339725"/>
          </a:xfrm>
          <a:custGeom>
            <a:avLst/>
            <a:gdLst>
              <a:gd name="T0" fmla="*/ 56 w 615"/>
              <a:gd name="T1" fmla="*/ 195 h 643"/>
              <a:gd name="T2" fmla="*/ 0 w 615"/>
              <a:gd name="T3" fmla="*/ 195 h 643"/>
              <a:gd name="T4" fmla="*/ 308 w 615"/>
              <a:gd name="T5" fmla="*/ 0 h 643"/>
              <a:gd name="T6" fmla="*/ 615 w 615"/>
              <a:gd name="T7" fmla="*/ 195 h 643"/>
              <a:gd name="T8" fmla="*/ 587 w 615"/>
              <a:gd name="T9" fmla="*/ 195 h 643"/>
              <a:gd name="T10" fmla="*/ 559 w 615"/>
              <a:gd name="T11" fmla="*/ 195 h 643"/>
              <a:gd name="T12" fmla="*/ 559 w 615"/>
              <a:gd name="T13" fmla="*/ 614 h 643"/>
              <a:gd name="T14" fmla="*/ 56 w 615"/>
              <a:gd name="T15" fmla="*/ 614 h 643"/>
              <a:gd name="T16" fmla="*/ 56 w 615"/>
              <a:gd name="T17" fmla="*/ 195 h 643"/>
              <a:gd name="T18" fmla="*/ 559 w 615"/>
              <a:gd name="T19" fmla="*/ 195 h 643"/>
              <a:gd name="T20" fmla="*/ 587 w 615"/>
              <a:gd name="T21" fmla="*/ 195 h 643"/>
              <a:gd name="T22" fmla="*/ 587 w 615"/>
              <a:gd name="T23" fmla="*/ 643 h 643"/>
              <a:gd name="T24" fmla="*/ 56 w 615"/>
              <a:gd name="T25" fmla="*/ 643 h 643"/>
              <a:gd name="T26" fmla="*/ 56 w 615"/>
              <a:gd name="T27" fmla="*/ 614 h 643"/>
              <a:gd name="T28" fmla="*/ 56 w 615"/>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073" name="Rectangle 680"/>
          <p:cNvSpPr>
            <a:spLocks noChangeArrowheads="1"/>
          </p:cNvSpPr>
          <p:nvPr/>
        </p:nvSpPr>
        <p:spPr bwMode="auto">
          <a:xfrm>
            <a:off x="8129588" y="3438525"/>
            <a:ext cx="268287" cy="220663"/>
          </a:xfrm>
          <a:prstGeom prst="rect">
            <a:avLst/>
          </a:prstGeom>
          <a:solidFill>
            <a:srgbClr val="FFFF00"/>
          </a:solidFill>
          <a:ln w="0">
            <a:solidFill>
              <a:srgbClr val="000000"/>
            </a:solidFill>
            <a:miter lim="800000"/>
            <a:headEnd/>
            <a:tailEnd/>
          </a:ln>
        </p:spPr>
        <p:txBody>
          <a:bodyPr/>
          <a:lstStyle/>
          <a:p>
            <a:endParaRPr lang="ru-RU"/>
          </a:p>
        </p:txBody>
      </p:sp>
      <p:sp>
        <p:nvSpPr>
          <p:cNvPr id="26074" name="Rectangle 681"/>
          <p:cNvSpPr>
            <a:spLocks noChangeArrowheads="1"/>
          </p:cNvSpPr>
          <p:nvPr/>
        </p:nvSpPr>
        <p:spPr bwMode="auto">
          <a:xfrm>
            <a:off x="8172450" y="3490913"/>
            <a:ext cx="93663" cy="166687"/>
          </a:xfrm>
          <a:prstGeom prst="rect">
            <a:avLst/>
          </a:prstGeom>
          <a:solidFill>
            <a:srgbClr val="800000"/>
          </a:solidFill>
          <a:ln w="0">
            <a:solidFill>
              <a:srgbClr val="000040"/>
            </a:solidFill>
            <a:miter lim="800000"/>
            <a:headEnd/>
            <a:tailEnd/>
          </a:ln>
        </p:spPr>
        <p:txBody>
          <a:bodyPr/>
          <a:lstStyle/>
          <a:p>
            <a:endParaRPr lang="ru-RU"/>
          </a:p>
        </p:txBody>
      </p:sp>
      <p:sp>
        <p:nvSpPr>
          <p:cNvPr id="26075" name="Rectangle 682"/>
          <p:cNvSpPr>
            <a:spLocks noChangeArrowheads="1"/>
          </p:cNvSpPr>
          <p:nvPr/>
        </p:nvSpPr>
        <p:spPr bwMode="auto">
          <a:xfrm>
            <a:off x="8307388" y="3486150"/>
            <a:ext cx="65087" cy="80963"/>
          </a:xfrm>
          <a:prstGeom prst="rect">
            <a:avLst/>
          </a:prstGeom>
          <a:solidFill>
            <a:srgbClr val="80FFFF"/>
          </a:solidFill>
          <a:ln w="0">
            <a:solidFill>
              <a:srgbClr val="000040"/>
            </a:solidFill>
            <a:miter lim="800000"/>
            <a:headEnd/>
            <a:tailEnd/>
          </a:ln>
        </p:spPr>
        <p:txBody>
          <a:bodyPr/>
          <a:lstStyle/>
          <a:p>
            <a:endParaRPr lang="ru-RU"/>
          </a:p>
        </p:txBody>
      </p:sp>
      <p:sp>
        <p:nvSpPr>
          <p:cNvPr id="26076" name="Freeform 683"/>
          <p:cNvSpPr>
            <a:spLocks/>
          </p:cNvSpPr>
          <p:nvPr/>
        </p:nvSpPr>
        <p:spPr bwMode="auto">
          <a:xfrm>
            <a:off x="8242300" y="3568700"/>
            <a:ext cx="11113" cy="15875"/>
          </a:xfrm>
          <a:custGeom>
            <a:avLst/>
            <a:gdLst>
              <a:gd name="T0" fmla="*/ 23 w 23"/>
              <a:gd name="T1" fmla="*/ 13 h 30"/>
              <a:gd name="T2" fmla="*/ 23 w 23"/>
              <a:gd name="T3" fmla="*/ 11 h 30"/>
              <a:gd name="T4" fmla="*/ 21 w 23"/>
              <a:gd name="T5" fmla="*/ 9 h 30"/>
              <a:gd name="T6" fmla="*/ 21 w 23"/>
              <a:gd name="T7" fmla="*/ 7 h 30"/>
              <a:gd name="T8" fmla="*/ 19 w 23"/>
              <a:gd name="T9" fmla="*/ 4 h 30"/>
              <a:gd name="T10" fmla="*/ 18 w 23"/>
              <a:gd name="T11" fmla="*/ 2 h 30"/>
              <a:gd name="T12" fmla="*/ 17 w 23"/>
              <a:gd name="T13" fmla="*/ 1 h 30"/>
              <a:gd name="T14" fmla="*/ 14 w 23"/>
              <a:gd name="T15" fmla="*/ 0 h 30"/>
              <a:gd name="T16" fmla="*/ 12 w 23"/>
              <a:gd name="T17" fmla="*/ 0 h 30"/>
              <a:gd name="T18" fmla="*/ 10 w 23"/>
              <a:gd name="T19" fmla="*/ 0 h 30"/>
              <a:gd name="T20" fmla="*/ 9 w 23"/>
              <a:gd name="T21" fmla="*/ 0 h 30"/>
              <a:gd name="T22" fmla="*/ 7 w 23"/>
              <a:gd name="T23" fmla="*/ 1 h 30"/>
              <a:gd name="T24" fmla="*/ 5 w 23"/>
              <a:gd name="T25" fmla="*/ 2 h 30"/>
              <a:gd name="T26" fmla="*/ 3 w 23"/>
              <a:gd name="T27" fmla="*/ 4 h 30"/>
              <a:gd name="T28" fmla="*/ 1 w 23"/>
              <a:gd name="T29" fmla="*/ 7 h 30"/>
              <a:gd name="T30" fmla="*/ 1 w 23"/>
              <a:gd name="T31" fmla="*/ 9 h 30"/>
              <a:gd name="T32" fmla="*/ 0 w 23"/>
              <a:gd name="T33" fmla="*/ 11 h 30"/>
              <a:gd name="T34" fmla="*/ 0 w 23"/>
              <a:gd name="T35" fmla="*/ 13 h 30"/>
              <a:gd name="T36" fmla="*/ 0 w 23"/>
              <a:gd name="T37" fmla="*/ 17 h 30"/>
              <a:gd name="T38" fmla="*/ 0 w 23"/>
              <a:gd name="T39" fmla="*/ 19 h 30"/>
              <a:gd name="T40" fmla="*/ 1 w 23"/>
              <a:gd name="T41" fmla="*/ 22 h 30"/>
              <a:gd name="T42" fmla="*/ 1 w 23"/>
              <a:gd name="T43" fmla="*/ 24 h 30"/>
              <a:gd name="T44" fmla="*/ 3 w 23"/>
              <a:gd name="T45" fmla="*/ 25 h 30"/>
              <a:gd name="T46" fmla="*/ 5 w 23"/>
              <a:gd name="T47" fmla="*/ 28 h 30"/>
              <a:gd name="T48" fmla="*/ 7 w 23"/>
              <a:gd name="T49" fmla="*/ 29 h 30"/>
              <a:gd name="T50" fmla="*/ 9 w 23"/>
              <a:gd name="T51" fmla="*/ 30 h 30"/>
              <a:gd name="T52" fmla="*/ 10 w 23"/>
              <a:gd name="T53" fmla="*/ 30 h 30"/>
              <a:gd name="T54" fmla="*/ 12 w 23"/>
              <a:gd name="T55" fmla="*/ 30 h 30"/>
              <a:gd name="T56" fmla="*/ 14 w 23"/>
              <a:gd name="T57" fmla="*/ 30 h 30"/>
              <a:gd name="T58" fmla="*/ 17 w 23"/>
              <a:gd name="T59" fmla="*/ 29 h 30"/>
              <a:gd name="T60" fmla="*/ 18 w 23"/>
              <a:gd name="T61" fmla="*/ 28 h 30"/>
              <a:gd name="T62" fmla="*/ 19 w 23"/>
              <a:gd name="T63" fmla="*/ 25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4"/>
                </a:lnTo>
                <a:lnTo>
                  <a:pt x="19" y="3"/>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3" y="3"/>
                </a:lnTo>
                <a:lnTo>
                  <a:pt x="3"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6077" name="Line 684"/>
          <p:cNvSpPr>
            <a:spLocks noChangeShapeType="1"/>
          </p:cNvSpPr>
          <p:nvPr/>
        </p:nvSpPr>
        <p:spPr bwMode="auto">
          <a:xfrm>
            <a:off x="8339138" y="3487738"/>
            <a:ext cx="1587" cy="79375"/>
          </a:xfrm>
          <a:prstGeom prst="line">
            <a:avLst/>
          </a:prstGeom>
          <a:noFill/>
          <a:ln w="6350">
            <a:solidFill>
              <a:srgbClr val="000040"/>
            </a:solidFill>
            <a:round/>
            <a:headEnd/>
            <a:tailEnd/>
          </a:ln>
        </p:spPr>
        <p:txBody>
          <a:bodyPr/>
          <a:lstStyle/>
          <a:p>
            <a:endParaRPr lang="en-US"/>
          </a:p>
        </p:txBody>
      </p:sp>
      <p:sp>
        <p:nvSpPr>
          <p:cNvPr id="26078" name="Line 685"/>
          <p:cNvSpPr>
            <a:spLocks noChangeShapeType="1"/>
          </p:cNvSpPr>
          <p:nvPr/>
        </p:nvSpPr>
        <p:spPr bwMode="auto">
          <a:xfrm>
            <a:off x="8307388" y="3525838"/>
            <a:ext cx="63500" cy="1587"/>
          </a:xfrm>
          <a:prstGeom prst="line">
            <a:avLst/>
          </a:prstGeom>
          <a:noFill/>
          <a:ln w="6350">
            <a:solidFill>
              <a:srgbClr val="000040"/>
            </a:solidFill>
            <a:round/>
            <a:headEnd/>
            <a:tailEnd/>
          </a:ln>
        </p:spPr>
        <p:txBody>
          <a:bodyPr/>
          <a:lstStyle/>
          <a:p>
            <a:endParaRPr lang="en-US"/>
          </a:p>
        </p:txBody>
      </p:sp>
      <p:sp>
        <p:nvSpPr>
          <p:cNvPr id="26079" name="Freeform 686"/>
          <p:cNvSpPr>
            <a:spLocks/>
          </p:cNvSpPr>
          <p:nvPr/>
        </p:nvSpPr>
        <p:spPr bwMode="auto">
          <a:xfrm>
            <a:off x="8010525" y="1970088"/>
            <a:ext cx="325438" cy="339725"/>
          </a:xfrm>
          <a:custGeom>
            <a:avLst/>
            <a:gdLst>
              <a:gd name="T0" fmla="*/ 55 w 614"/>
              <a:gd name="T1" fmla="*/ 195 h 643"/>
              <a:gd name="T2" fmla="*/ 0 w 614"/>
              <a:gd name="T3" fmla="*/ 195 h 643"/>
              <a:gd name="T4" fmla="*/ 307 w 614"/>
              <a:gd name="T5" fmla="*/ 0 h 643"/>
              <a:gd name="T6" fmla="*/ 614 w 614"/>
              <a:gd name="T7" fmla="*/ 195 h 643"/>
              <a:gd name="T8" fmla="*/ 586 w 614"/>
              <a:gd name="T9" fmla="*/ 195 h 643"/>
              <a:gd name="T10" fmla="*/ 558 w 614"/>
              <a:gd name="T11" fmla="*/ 195 h 643"/>
              <a:gd name="T12" fmla="*/ 558 w 614"/>
              <a:gd name="T13" fmla="*/ 614 h 643"/>
              <a:gd name="T14" fmla="*/ 55 w 614"/>
              <a:gd name="T15" fmla="*/ 614 h 643"/>
              <a:gd name="T16" fmla="*/ 55 w 614"/>
              <a:gd name="T17" fmla="*/ 195 h 643"/>
              <a:gd name="T18" fmla="*/ 558 w 614"/>
              <a:gd name="T19" fmla="*/ 195 h 643"/>
              <a:gd name="T20" fmla="*/ 586 w 614"/>
              <a:gd name="T21" fmla="*/ 195 h 643"/>
              <a:gd name="T22" fmla="*/ 586 w 614"/>
              <a:gd name="T23" fmla="*/ 643 h 643"/>
              <a:gd name="T24" fmla="*/ 55 w 614"/>
              <a:gd name="T25" fmla="*/ 643 h 643"/>
              <a:gd name="T26" fmla="*/ 55 w 614"/>
              <a:gd name="T27" fmla="*/ 614 h 643"/>
              <a:gd name="T28" fmla="*/ 55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5" y="195"/>
                </a:moveTo>
                <a:lnTo>
                  <a:pt x="0" y="195"/>
                </a:lnTo>
                <a:lnTo>
                  <a:pt x="307" y="0"/>
                </a:lnTo>
                <a:lnTo>
                  <a:pt x="614" y="195"/>
                </a:lnTo>
                <a:lnTo>
                  <a:pt x="586" y="195"/>
                </a:lnTo>
                <a:lnTo>
                  <a:pt x="558" y="195"/>
                </a:lnTo>
                <a:lnTo>
                  <a:pt x="558" y="614"/>
                </a:lnTo>
                <a:lnTo>
                  <a:pt x="55" y="614"/>
                </a:lnTo>
                <a:lnTo>
                  <a:pt x="55" y="195"/>
                </a:lnTo>
                <a:lnTo>
                  <a:pt x="558" y="195"/>
                </a:lnTo>
                <a:lnTo>
                  <a:pt x="586" y="195"/>
                </a:lnTo>
                <a:lnTo>
                  <a:pt x="586" y="643"/>
                </a:lnTo>
                <a:lnTo>
                  <a:pt x="55" y="643"/>
                </a:lnTo>
                <a:lnTo>
                  <a:pt x="55" y="614"/>
                </a:lnTo>
                <a:lnTo>
                  <a:pt x="55" y="195"/>
                </a:lnTo>
                <a:close/>
              </a:path>
            </a:pathLst>
          </a:custGeom>
          <a:solidFill>
            <a:srgbClr val="008080"/>
          </a:solidFill>
          <a:ln w="0">
            <a:solidFill>
              <a:srgbClr val="000080"/>
            </a:solidFill>
            <a:round/>
            <a:headEnd/>
            <a:tailEnd/>
          </a:ln>
        </p:spPr>
        <p:txBody>
          <a:bodyPr/>
          <a:lstStyle/>
          <a:p>
            <a:endParaRPr lang="ru-RU"/>
          </a:p>
        </p:txBody>
      </p:sp>
      <p:sp>
        <p:nvSpPr>
          <p:cNvPr id="26080" name="Rectangle 687"/>
          <p:cNvSpPr>
            <a:spLocks noChangeArrowheads="1"/>
          </p:cNvSpPr>
          <p:nvPr/>
        </p:nvSpPr>
        <p:spPr bwMode="auto">
          <a:xfrm>
            <a:off x="8040688" y="2073275"/>
            <a:ext cx="269875" cy="220663"/>
          </a:xfrm>
          <a:prstGeom prst="rect">
            <a:avLst/>
          </a:prstGeom>
          <a:solidFill>
            <a:srgbClr val="FFFF00"/>
          </a:solidFill>
          <a:ln w="0">
            <a:solidFill>
              <a:srgbClr val="000000"/>
            </a:solidFill>
            <a:miter lim="800000"/>
            <a:headEnd/>
            <a:tailEnd/>
          </a:ln>
        </p:spPr>
        <p:txBody>
          <a:bodyPr/>
          <a:lstStyle/>
          <a:p>
            <a:endParaRPr lang="ru-RU"/>
          </a:p>
        </p:txBody>
      </p:sp>
      <p:sp>
        <p:nvSpPr>
          <p:cNvPr id="26081" name="Rectangle 688"/>
          <p:cNvSpPr>
            <a:spLocks noChangeArrowheads="1"/>
          </p:cNvSpPr>
          <p:nvPr/>
        </p:nvSpPr>
        <p:spPr bwMode="auto">
          <a:xfrm>
            <a:off x="8083550" y="2125663"/>
            <a:ext cx="93663" cy="168275"/>
          </a:xfrm>
          <a:prstGeom prst="rect">
            <a:avLst/>
          </a:prstGeom>
          <a:solidFill>
            <a:srgbClr val="800000"/>
          </a:solidFill>
          <a:ln w="0">
            <a:solidFill>
              <a:srgbClr val="000040"/>
            </a:solidFill>
            <a:miter lim="800000"/>
            <a:headEnd/>
            <a:tailEnd/>
          </a:ln>
        </p:spPr>
        <p:txBody>
          <a:bodyPr/>
          <a:lstStyle/>
          <a:p>
            <a:endParaRPr lang="ru-RU"/>
          </a:p>
        </p:txBody>
      </p:sp>
      <p:sp>
        <p:nvSpPr>
          <p:cNvPr id="26082" name="Rectangle 689"/>
          <p:cNvSpPr>
            <a:spLocks noChangeArrowheads="1"/>
          </p:cNvSpPr>
          <p:nvPr/>
        </p:nvSpPr>
        <p:spPr bwMode="auto">
          <a:xfrm>
            <a:off x="8218488" y="2122488"/>
            <a:ext cx="65087" cy="79375"/>
          </a:xfrm>
          <a:prstGeom prst="rect">
            <a:avLst/>
          </a:prstGeom>
          <a:solidFill>
            <a:srgbClr val="80FFFF"/>
          </a:solidFill>
          <a:ln w="0">
            <a:solidFill>
              <a:srgbClr val="000040"/>
            </a:solidFill>
            <a:miter lim="800000"/>
            <a:headEnd/>
            <a:tailEnd/>
          </a:ln>
        </p:spPr>
        <p:txBody>
          <a:bodyPr/>
          <a:lstStyle/>
          <a:p>
            <a:endParaRPr lang="ru-RU"/>
          </a:p>
        </p:txBody>
      </p:sp>
      <p:sp>
        <p:nvSpPr>
          <p:cNvPr id="26083" name="Freeform 690"/>
          <p:cNvSpPr>
            <a:spLocks/>
          </p:cNvSpPr>
          <p:nvPr/>
        </p:nvSpPr>
        <p:spPr bwMode="auto">
          <a:xfrm>
            <a:off x="8153400" y="2203450"/>
            <a:ext cx="11113" cy="15875"/>
          </a:xfrm>
          <a:custGeom>
            <a:avLst/>
            <a:gdLst>
              <a:gd name="T0" fmla="*/ 23 w 23"/>
              <a:gd name="T1" fmla="*/ 13 h 30"/>
              <a:gd name="T2" fmla="*/ 23 w 23"/>
              <a:gd name="T3" fmla="*/ 11 h 30"/>
              <a:gd name="T4" fmla="*/ 21 w 23"/>
              <a:gd name="T5" fmla="*/ 9 h 30"/>
              <a:gd name="T6" fmla="*/ 21 w 23"/>
              <a:gd name="T7" fmla="*/ 7 h 30"/>
              <a:gd name="T8" fmla="*/ 19 w 23"/>
              <a:gd name="T9" fmla="*/ 4 h 30"/>
              <a:gd name="T10" fmla="*/ 18 w 23"/>
              <a:gd name="T11" fmla="*/ 2 h 30"/>
              <a:gd name="T12" fmla="*/ 17 w 23"/>
              <a:gd name="T13" fmla="*/ 1 h 30"/>
              <a:gd name="T14" fmla="*/ 15 w 23"/>
              <a:gd name="T15" fmla="*/ 0 h 30"/>
              <a:gd name="T16" fmla="*/ 12 w 23"/>
              <a:gd name="T17" fmla="*/ 0 h 30"/>
              <a:gd name="T18" fmla="*/ 10 w 23"/>
              <a:gd name="T19" fmla="*/ 0 h 30"/>
              <a:gd name="T20" fmla="*/ 9 w 23"/>
              <a:gd name="T21" fmla="*/ 0 h 30"/>
              <a:gd name="T22" fmla="*/ 7 w 23"/>
              <a:gd name="T23" fmla="*/ 1 h 30"/>
              <a:gd name="T24" fmla="*/ 5 w 23"/>
              <a:gd name="T25" fmla="*/ 2 h 30"/>
              <a:gd name="T26" fmla="*/ 4 w 23"/>
              <a:gd name="T27" fmla="*/ 4 h 30"/>
              <a:gd name="T28" fmla="*/ 1 w 23"/>
              <a:gd name="T29" fmla="*/ 7 h 30"/>
              <a:gd name="T30" fmla="*/ 1 w 23"/>
              <a:gd name="T31" fmla="*/ 9 h 30"/>
              <a:gd name="T32" fmla="*/ 0 w 23"/>
              <a:gd name="T33" fmla="*/ 11 h 30"/>
              <a:gd name="T34" fmla="*/ 0 w 23"/>
              <a:gd name="T35" fmla="*/ 13 h 30"/>
              <a:gd name="T36" fmla="*/ 0 w 23"/>
              <a:gd name="T37" fmla="*/ 17 h 30"/>
              <a:gd name="T38" fmla="*/ 0 w 23"/>
              <a:gd name="T39" fmla="*/ 19 h 30"/>
              <a:gd name="T40" fmla="*/ 1 w 23"/>
              <a:gd name="T41" fmla="*/ 22 h 30"/>
              <a:gd name="T42" fmla="*/ 1 w 23"/>
              <a:gd name="T43" fmla="*/ 24 h 30"/>
              <a:gd name="T44" fmla="*/ 4 w 23"/>
              <a:gd name="T45" fmla="*/ 25 h 30"/>
              <a:gd name="T46" fmla="*/ 5 w 23"/>
              <a:gd name="T47" fmla="*/ 28 h 30"/>
              <a:gd name="T48" fmla="*/ 7 w 23"/>
              <a:gd name="T49" fmla="*/ 29 h 30"/>
              <a:gd name="T50" fmla="*/ 9 w 23"/>
              <a:gd name="T51" fmla="*/ 30 h 30"/>
              <a:gd name="T52" fmla="*/ 10 w 23"/>
              <a:gd name="T53" fmla="*/ 30 h 30"/>
              <a:gd name="T54" fmla="*/ 12 w 23"/>
              <a:gd name="T55" fmla="*/ 30 h 30"/>
              <a:gd name="T56" fmla="*/ 15 w 23"/>
              <a:gd name="T57" fmla="*/ 30 h 30"/>
              <a:gd name="T58" fmla="*/ 17 w 23"/>
              <a:gd name="T59" fmla="*/ 29 h 30"/>
              <a:gd name="T60" fmla="*/ 18 w 23"/>
              <a:gd name="T61" fmla="*/ 28 h 30"/>
              <a:gd name="T62" fmla="*/ 19 w 23"/>
              <a:gd name="T63" fmla="*/ 25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4"/>
                </a:lnTo>
                <a:lnTo>
                  <a:pt x="19" y="3"/>
                </a:lnTo>
                <a:lnTo>
                  <a:pt x="18" y="2"/>
                </a:lnTo>
                <a:lnTo>
                  <a:pt x="17" y="1"/>
                </a:lnTo>
                <a:lnTo>
                  <a:pt x="16" y="0"/>
                </a:lnTo>
                <a:lnTo>
                  <a:pt x="15" y="0"/>
                </a:lnTo>
                <a:lnTo>
                  <a:pt x="13" y="0"/>
                </a:lnTo>
                <a:lnTo>
                  <a:pt x="12" y="0"/>
                </a:lnTo>
                <a:lnTo>
                  <a:pt x="11" y="0"/>
                </a:lnTo>
                <a:lnTo>
                  <a:pt x="10" y="0"/>
                </a:lnTo>
                <a:lnTo>
                  <a:pt x="9" y="0"/>
                </a:lnTo>
                <a:lnTo>
                  <a:pt x="8" y="0"/>
                </a:lnTo>
                <a:lnTo>
                  <a:pt x="7" y="1"/>
                </a:lnTo>
                <a:lnTo>
                  <a:pt x="6" y="1"/>
                </a:lnTo>
                <a:lnTo>
                  <a:pt x="5" y="2"/>
                </a:lnTo>
                <a:lnTo>
                  <a:pt x="4" y="3"/>
                </a:lnTo>
                <a:lnTo>
                  <a:pt x="4"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4" y="25"/>
                </a:lnTo>
                <a:lnTo>
                  <a:pt x="4" y="26"/>
                </a:lnTo>
                <a:lnTo>
                  <a:pt x="5" y="28"/>
                </a:lnTo>
                <a:lnTo>
                  <a:pt x="6" y="29"/>
                </a:lnTo>
                <a:lnTo>
                  <a:pt x="7" y="29"/>
                </a:lnTo>
                <a:lnTo>
                  <a:pt x="8" y="30"/>
                </a:lnTo>
                <a:lnTo>
                  <a:pt x="9" y="30"/>
                </a:lnTo>
                <a:lnTo>
                  <a:pt x="10" y="30"/>
                </a:lnTo>
                <a:lnTo>
                  <a:pt x="11" y="30"/>
                </a:lnTo>
                <a:lnTo>
                  <a:pt x="12" y="30"/>
                </a:lnTo>
                <a:lnTo>
                  <a:pt x="13" y="30"/>
                </a:lnTo>
                <a:lnTo>
                  <a:pt x="15" y="30"/>
                </a:lnTo>
                <a:lnTo>
                  <a:pt x="16" y="30"/>
                </a:lnTo>
                <a:lnTo>
                  <a:pt x="17" y="29"/>
                </a:lnTo>
                <a:lnTo>
                  <a:pt x="18" y="28"/>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6084" name="Line 691"/>
          <p:cNvSpPr>
            <a:spLocks noChangeShapeType="1"/>
          </p:cNvSpPr>
          <p:nvPr/>
        </p:nvSpPr>
        <p:spPr bwMode="auto">
          <a:xfrm>
            <a:off x="8250238" y="2122488"/>
            <a:ext cx="1587" cy="79375"/>
          </a:xfrm>
          <a:prstGeom prst="line">
            <a:avLst/>
          </a:prstGeom>
          <a:noFill/>
          <a:ln w="6350">
            <a:solidFill>
              <a:srgbClr val="000040"/>
            </a:solidFill>
            <a:round/>
            <a:headEnd/>
            <a:tailEnd/>
          </a:ln>
        </p:spPr>
        <p:txBody>
          <a:bodyPr/>
          <a:lstStyle/>
          <a:p>
            <a:endParaRPr lang="en-US"/>
          </a:p>
        </p:txBody>
      </p:sp>
      <p:sp>
        <p:nvSpPr>
          <p:cNvPr id="26085" name="Line 692"/>
          <p:cNvSpPr>
            <a:spLocks noChangeShapeType="1"/>
          </p:cNvSpPr>
          <p:nvPr/>
        </p:nvSpPr>
        <p:spPr bwMode="auto">
          <a:xfrm>
            <a:off x="8218488" y="2160588"/>
            <a:ext cx="63500" cy="1587"/>
          </a:xfrm>
          <a:prstGeom prst="line">
            <a:avLst/>
          </a:prstGeom>
          <a:noFill/>
          <a:ln w="6350">
            <a:solidFill>
              <a:srgbClr val="000040"/>
            </a:solidFill>
            <a:round/>
            <a:headEnd/>
            <a:tailEnd/>
          </a:ln>
        </p:spPr>
        <p:txBody>
          <a:bodyPr/>
          <a:lstStyle/>
          <a:p>
            <a:endParaRPr lang="en-US"/>
          </a:p>
        </p:txBody>
      </p:sp>
      <p:sp>
        <p:nvSpPr>
          <p:cNvPr id="26086" name="Freeform 693"/>
          <p:cNvSpPr>
            <a:spLocks/>
          </p:cNvSpPr>
          <p:nvPr/>
        </p:nvSpPr>
        <p:spPr bwMode="auto">
          <a:xfrm>
            <a:off x="7543800" y="2828925"/>
            <a:ext cx="325438" cy="339725"/>
          </a:xfrm>
          <a:custGeom>
            <a:avLst/>
            <a:gdLst>
              <a:gd name="T0" fmla="*/ 56 w 615"/>
              <a:gd name="T1" fmla="*/ 195 h 643"/>
              <a:gd name="T2" fmla="*/ 0 w 615"/>
              <a:gd name="T3" fmla="*/ 195 h 643"/>
              <a:gd name="T4" fmla="*/ 308 w 615"/>
              <a:gd name="T5" fmla="*/ 0 h 643"/>
              <a:gd name="T6" fmla="*/ 615 w 615"/>
              <a:gd name="T7" fmla="*/ 195 h 643"/>
              <a:gd name="T8" fmla="*/ 587 w 615"/>
              <a:gd name="T9" fmla="*/ 195 h 643"/>
              <a:gd name="T10" fmla="*/ 559 w 615"/>
              <a:gd name="T11" fmla="*/ 195 h 643"/>
              <a:gd name="T12" fmla="*/ 559 w 615"/>
              <a:gd name="T13" fmla="*/ 615 h 643"/>
              <a:gd name="T14" fmla="*/ 56 w 615"/>
              <a:gd name="T15" fmla="*/ 615 h 643"/>
              <a:gd name="T16" fmla="*/ 56 w 615"/>
              <a:gd name="T17" fmla="*/ 195 h 643"/>
              <a:gd name="T18" fmla="*/ 559 w 615"/>
              <a:gd name="T19" fmla="*/ 195 h 643"/>
              <a:gd name="T20" fmla="*/ 587 w 615"/>
              <a:gd name="T21" fmla="*/ 195 h 643"/>
              <a:gd name="T22" fmla="*/ 587 w 615"/>
              <a:gd name="T23" fmla="*/ 643 h 643"/>
              <a:gd name="T24" fmla="*/ 56 w 615"/>
              <a:gd name="T25" fmla="*/ 643 h 643"/>
              <a:gd name="T26" fmla="*/ 56 w 615"/>
              <a:gd name="T27" fmla="*/ 615 h 643"/>
              <a:gd name="T28" fmla="*/ 56 w 615"/>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5"/>
                </a:lnTo>
                <a:lnTo>
                  <a:pt x="56" y="615"/>
                </a:lnTo>
                <a:lnTo>
                  <a:pt x="56" y="195"/>
                </a:lnTo>
                <a:lnTo>
                  <a:pt x="559"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6087" name="Rectangle 694"/>
          <p:cNvSpPr>
            <a:spLocks noChangeArrowheads="1"/>
          </p:cNvSpPr>
          <p:nvPr/>
        </p:nvSpPr>
        <p:spPr bwMode="auto">
          <a:xfrm>
            <a:off x="7573963" y="2932113"/>
            <a:ext cx="268287" cy="222250"/>
          </a:xfrm>
          <a:prstGeom prst="rect">
            <a:avLst/>
          </a:prstGeom>
          <a:solidFill>
            <a:srgbClr val="FFFF00"/>
          </a:solidFill>
          <a:ln w="0">
            <a:solidFill>
              <a:srgbClr val="000000"/>
            </a:solidFill>
            <a:miter lim="800000"/>
            <a:headEnd/>
            <a:tailEnd/>
          </a:ln>
        </p:spPr>
        <p:txBody>
          <a:bodyPr/>
          <a:lstStyle/>
          <a:p>
            <a:endParaRPr lang="ru-RU"/>
          </a:p>
        </p:txBody>
      </p:sp>
      <p:sp>
        <p:nvSpPr>
          <p:cNvPr id="26088" name="Rectangle 695"/>
          <p:cNvSpPr>
            <a:spLocks noChangeArrowheads="1"/>
          </p:cNvSpPr>
          <p:nvPr/>
        </p:nvSpPr>
        <p:spPr bwMode="auto">
          <a:xfrm>
            <a:off x="7616825" y="2984500"/>
            <a:ext cx="93663" cy="168275"/>
          </a:xfrm>
          <a:prstGeom prst="rect">
            <a:avLst/>
          </a:prstGeom>
          <a:solidFill>
            <a:srgbClr val="800000"/>
          </a:solidFill>
          <a:ln w="0">
            <a:solidFill>
              <a:srgbClr val="000040"/>
            </a:solidFill>
            <a:miter lim="800000"/>
            <a:headEnd/>
            <a:tailEnd/>
          </a:ln>
        </p:spPr>
        <p:txBody>
          <a:bodyPr/>
          <a:lstStyle/>
          <a:p>
            <a:endParaRPr lang="ru-RU"/>
          </a:p>
        </p:txBody>
      </p:sp>
      <p:sp>
        <p:nvSpPr>
          <p:cNvPr id="26089" name="Rectangle 696"/>
          <p:cNvSpPr>
            <a:spLocks noChangeArrowheads="1"/>
          </p:cNvSpPr>
          <p:nvPr/>
        </p:nvSpPr>
        <p:spPr bwMode="auto">
          <a:xfrm>
            <a:off x="7751763" y="2981325"/>
            <a:ext cx="65087" cy="79375"/>
          </a:xfrm>
          <a:prstGeom prst="rect">
            <a:avLst/>
          </a:prstGeom>
          <a:solidFill>
            <a:srgbClr val="80FFFF"/>
          </a:solidFill>
          <a:ln w="0">
            <a:solidFill>
              <a:srgbClr val="000040"/>
            </a:solidFill>
            <a:miter lim="800000"/>
            <a:headEnd/>
            <a:tailEnd/>
          </a:ln>
        </p:spPr>
        <p:txBody>
          <a:bodyPr/>
          <a:lstStyle/>
          <a:p>
            <a:endParaRPr lang="ru-RU"/>
          </a:p>
        </p:txBody>
      </p:sp>
      <p:sp>
        <p:nvSpPr>
          <p:cNvPr id="26090" name="Freeform 697"/>
          <p:cNvSpPr>
            <a:spLocks/>
          </p:cNvSpPr>
          <p:nvPr/>
        </p:nvSpPr>
        <p:spPr bwMode="auto">
          <a:xfrm>
            <a:off x="7685088" y="3062288"/>
            <a:ext cx="12700" cy="15875"/>
          </a:xfrm>
          <a:custGeom>
            <a:avLst/>
            <a:gdLst>
              <a:gd name="T0" fmla="*/ 23 w 23"/>
              <a:gd name="T1" fmla="*/ 13 h 30"/>
              <a:gd name="T2" fmla="*/ 23 w 23"/>
              <a:gd name="T3" fmla="*/ 11 h 30"/>
              <a:gd name="T4" fmla="*/ 21 w 23"/>
              <a:gd name="T5" fmla="*/ 9 h 30"/>
              <a:gd name="T6" fmla="*/ 21 w 23"/>
              <a:gd name="T7" fmla="*/ 7 h 30"/>
              <a:gd name="T8" fmla="*/ 19 w 23"/>
              <a:gd name="T9" fmla="*/ 5 h 30"/>
              <a:gd name="T10" fmla="*/ 18 w 23"/>
              <a:gd name="T11" fmla="*/ 2 h 30"/>
              <a:gd name="T12" fmla="*/ 17 w 23"/>
              <a:gd name="T13" fmla="*/ 1 h 30"/>
              <a:gd name="T14" fmla="*/ 14 w 23"/>
              <a:gd name="T15" fmla="*/ 0 h 30"/>
              <a:gd name="T16" fmla="*/ 12 w 23"/>
              <a:gd name="T17" fmla="*/ 0 h 30"/>
              <a:gd name="T18" fmla="*/ 10 w 23"/>
              <a:gd name="T19" fmla="*/ 0 h 30"/>
              <a:gd name="T20" fmla="*/ 9 w 23"/>
              <a:gd name="T21" fmla="*/ 0 h 30"/>
              <a:gd name="T22" fmla="*/ 7 w 23"/>
              <a:gd name="T23" fmla="*/ 1 h 30"/>
              <a:gd name="T24" fmla="*/ 5 w 23"/>
              <a:gd name="T25" fmla="*/ 2 h 30"/>
              <a:gd name="T26" fmla="*/ 3 w 23"/>
              <a:gd name="T27" fmla="*/ 5 h 30"/>
              <a:gd name="T28" fmla="*/ 1 w 23"/>
              <a:gd name="T29" fmla="*/ 7 h 30"/>
              <a:gd name="T30" fmla="*/ 1 w 23"/>
              <a:gd name="T31" fmla="*/ 9 h 30"/>
              <a:gd name="T32" fmla="*/ 0 w 23"/>
              <a:gd name="T33" fmla="*/ 11 h 30"/>
              <a:gd name="T34" fmla="*/ 0 w 23"/>
              <a:gd name="T35" fmla="*/ 13 h 30"/>
              <a:gd name="T36" fmla="*/ 0 w 23"/>
              <a:gd name="T37" fmla="*/ 17 h 30"/>
              <a:gd name="T38" fmla="*/ 0 w 23"/>
              <a:gd name="T39" fmla="*/ 19 h 30"/>
              <a:gd name="T40" fmla="*/ 1 w 23"/>
              <a:gd name="T41" fmla="*/ 22 h 30"/>
              <a:gd name="T42" fmla="*/ 1 w 23"/>
              <a:gd name="T43" fmla="*/ 24 h 30"/>
              <a:gd name="T44" fmla="*/ 3 w 23"/>
              <a:gd name="T45" fmla="*/ 25 h 30"/>
              <a:gd name="T46" fmla="*/ 5 w 23"/>
              <a:gd name="T47" fmla="*/ 28 h 30"/>
              <a:gd name="T48" fmla="*/ 7 w 23"/>
              <a:gd name="T49" fmla="*/ 29 h 30"/>
              <a:gd name="T50" fmla="*/ 9 w 23"/>
              <a:gd name="T51" fmla="*/ 30 h 30"/>
              <a:gd name="T52" fmla="*/ 10 w 23"/>
              <a:gd name="T53" fmla="*/ 30 h 30"/>
              <a:gd name="T54" fmla="*/ 12 w 23"/>
              <a:gd name="T55" fmla="*/ 30 h 30"/>
              <a:gd name="T56" fmla="*/ 14 w 23"/>
              <a:gd name="T57" fmla="*/ 30 h 30"/>
              <a:gd name="T58" fmla="*/ 17 w 23"/>
              <a:gd name="T59" fmla="*/ 29 h 30"/>
              <a:gd name="T60" fmla="*/ 18 w 23"/>
              <a:gd name="T61" fmla="*/ 28 h 30"/>
              <a:gd name="T62" fmla="*/ 19 w 23"/>
              <a:gd name="T63" fmla="*/ 25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5"/>
                </a:lnTo>
                <a:lnTo>
                  <a:pt x="19" y="3"/>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3" y="3"/>
                </a:lnTo>
                <a:lnTo>
                  <a:pt x="3" y="5"/>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7"/>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7"/>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6091" name="Line 698"/>
          <p:cNvSpPr>
            <a:spLocks noChangeShapeType="1"/>
          </p:cNvSpPr>
          <p:nvPr/>
        </p:nvSpPr>
        <p:spPr bwMode="auto">
          <a:xfrm>
            <a:off x="7783513" y="2981325"/>
            <a:ext cx="1587" cy="79375"/>
          </a:xfrm>
          <a:prstGeom prst="line">
            <a:avLst/>
          </a:prstGeom>
          <a:noFill/>
          <a:ln w="6350">
            <a:solidFill>
              <a:srgbClr val="000040"/>
            </a:solidFill>
            <a:round/>
            <a:headEnd/>
            <a:tailEnd/>
          </a:ln>
        </p:spPr>
        <p:txBody>
          <a:bodyPr/>
          <a:lstStyle/>
          <a:p>
            <a:endParaRPr lang="en-US"/>
          </a:p>
        </p:txBody>
      </p:sp>
      <p:sp>
        <p:nvSpPr>
          <p:cNvPr id="26092" name="Line 699"/>
          <p:cNvSpPr>
            <a:spLocks noChangeShapeType="1"/>
          </p:cNvSpPr>
          <p:nvPr/>
        </p:nvSpPr>
        <p:spPr bwMode="auto">
          <a:xfrm>
            <a:off x="7751763" y="3019425"/>
            <a:ext cx="63500" cy="1588"/>
          </a:xfrm>
          <a:prstGeom prst="line">
            <a:avLst/>
          </a:prstGeom>
          <a:noFill/>
          <a:ln w="6350">
            <a:solidFill>
              <a:srgbClr val="000040"/>
            </a:solidFill>
            <a:round/>
            <a:headEnd/>
            <a:tailEnd/>
          </a:ln>
        </p:spPr>
        <p:txBody>
          <a:bodyPr/>
          <a:lstStyle/>
          <a:p>
            <a:endParaRPr lang="en-US"/>
          </a:p>
        </p:txBody>
      </p:sp>
      <p:sp>
        <p:nvSpPr>
          <p:cNvPr id="26093" name="Freeform 700"/>
          <p:cNvSpPr>
            <a:spLocks/>
          </p:cNvSpPr>
          <p:nvPr/>
        </p:nvSpPr>
        <p:spPr bwMode="auto">
          <a:xfrm>
            <a:off x="5446713" y="1516063"/>
            <a:ext cx="323850" cy="339725"/>
          </a:xfrm>
          <a:custGeom>
            <a:avLst/>
            <a:gdLst>
              <a:gd name="T0" fmla="*/ 56 w 614"/>
              <a:gd name="T1" fmla="*/ 195 h 643"/>
              <a:gd name="T2" fmla="*/ 0 w 614"/>
              <a:gd name="T3" fmla="*/ 195 h 643"/>
              <a:gd name="T4" fmla="*/ 307 w 614"/>
              <a:gd name="T5" fmla="*/ 0 h 643"/>
              <a:gd name="T6" fmla="*/ 614 w 614"/>
              <a:gd name="T7" fmla="*/ 195 h 643"/>
              <a:gd name="T8" fmla="*/ 587 w 614"/>
              <a:gd name="T9" fmla="*/ 195 h 643"/>
              <a:gd name="T10" fmla="*/ 558 w 614"/>
              <a:gd name="T11" fmla="*/ 195 h 643"/>
              <a:gd name="T12" fmla="*/ 558 w 614"/>
              <a:gd name="T13" fmla="*/ 614 h 643"/>
              <a:gd name="T14" fmla="*/ 56 w 614"/>
              <a:gd name="T15" fmla="*/ 614 h 643"/>
              <a:gd name="T16" fmla="*/ 56 w 614"/>
              <a:gd name="T17" fmla="*/ 195 h 643"/>
              <a:gd name="T18" fmla="*/ 558 w 614"/>
              <a:gd name="T19" fmla="*/ 195 h 643"/>
              <a:gd name="T20" fmla="*/ 587 w 614"/>
              <a:gd name="T21" fmla="*/ 195 h 643"/>
              <a:gd name="T22" fmla="*/ 587 w 614"/>
              <a:gd name="T23" fmla="*/ 643 h 643"/>
              <a:gd name="T24" fmla="*/ 56 w 614"/>
              <a:gd name="T25" fmla="*/ 643 h 643"/>
              <a:gd name="T26" fmla="*/ 56 w 614"/>
              <a:gd name="T27" fmla="*/ 614 h 643"/>
              <a:gd name="T28" fmla="*/ 56 w 614"/>
              <a:gd name="T29" fmla="*/ 19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094" name="Rectangle 701"/>
          <p:cNvSpPr>
            <a:spLocks noChangeArrowheads="1"/>
          </p:cNvSpPr>
          <p:nvPr/>
        </p:nvSpPr>
        <p:spPr bwMode="auto">
          <a:xfrm>
            <a:off x="5476875" y="1619250"/>
            <a:ext cx="268288" cy="220663"/>
          </a:xfrm>
          <a:prstGeom prst="rect">
            <a:avLst/>
          </a:prstGeom>
          <a:solidFill>
            <a:srgbClr val="FFFF00"/>
          </a:solidFill>
          <a:ln w="0">
            <a:solidFill>
              <a:srgbClr val="000000"/>
            </a:solidFill>
            <a:miter lim="800000"/>
            <a:headEnd/>
            <a:tailEnd/>
          </a:ln>
        </p:spPr>
        <p:txBody>
          <a:bodyPr/>
          <a:lstStyle/>
          <a:p>
            <a:endParaRPr lang="ru-RU"/>
          </a:p>
        </p:txBody>
      </p:sp>
      <p:sp>
        <p:nvSpPr>
          <p:cNvPr id="26095" name="Rectangle 702"/>
          <p:cNvSpPr>
            <a:spLocks noChangeArrowheads="1"/>
          </p:cNvSpPr>
          <p:nvPr/>
        </p:nvSpPr>
        <p:spPr bwMode="auto">
          <a:xfrm>
            <a:off x="5519738" y="1671638"/>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6096" name="Rectangle 703"/>
          <p:cNvSpPr>
            <a:spLocks noChangeArrowheads="1"/>
          </p:cNvSpPr>
          <p:nvPr/>
        </p:nvSpPr>
        <p:spPr bwMode="auto">
          <a:xfrm>
            <a:off x="5654675" y="1666875"/>
            <a:ext cx="63500" cy="80963"/>
          </a:xfrm>
          <a:prstGeom prst="rect">
            <a:avLst/>
          </a:prstGeom>
          <a:solidFill>
            <a:srgbClr val="80FFFF"/>
          </a:solidFill>
          <a:ln w="0">
            <a:solidFill>
              <a:srgbClr val="000040"/>
            </a:solidFill>
            <a:miter lim="800000"/>
            <a:headEnd/>
            <a:tailEnd/>
          </a:ln>
        </p:spPr>
        <p:txBody>
          <a:bodyPr/>
          <a:lstStyle/>
          <a:p>
            <a:endParaRPr lang="ru-RU"/>
          </a:p>
        </p:txBody>
      </p:sp>
      <p:sp>
        <p:nvSpPr>
          <p:cNvPr id="26097" name="Freeform 704"/>
          <p:cNvSpPr>
            <a:spLocks/>
          </p:cNvSpPr>
          <p:nvPr/>
        </p:nvSpPr>
        <p:spPr bwMode="auto">
          <a:xfrm>
            <a:off x="5588000" y="1749425"/>
            <a:ext cx="12700" cy="14288"/>
          </a:xfrm>
          <a:custGeom>
            <a:avLst/>
            <a:gdLst>
              <a:gd name="T0" fmla="*/ 23 w 23"/>
              <a:gd name="T1" fmla="*/ 13 h 29"/>
              <a:gd name="T2" fmla="*/ 23 w 23"/>
              <a:gd name="T3" fmla="*/ 11 h 29"/>
              <a:gd name="T4" fmla="*/ 21 w 23"/>
              <a:gd name="T5" fmla="*/ 9 h 29"/>
              <a:gd name="T6" fmla="*/ 21 w 23"/>
              <a:gd name="T7" fmla="*/ 6 h 29"/>
              <a:gd name="T8" fmla="*/ 19 w 23"/>
              <a:gd name="T9" fmla="*/ 4 h 29"/>
              <a:gd name="T10" fmla="*/ 18 w 23"/>
              <a:gd name="T11" fmla="*/ 2 h 29"/>
              <a:gd name="T12" fmla="*/ 17 w 23"/>
              <a:gd name="T13" fmla="*/ 1 h 29"/>
              <a:gd name="T14" fmla="*/ 15 w 23"/>
              <a:gd name="T15" fmla="*/ 0 h 29"/>
              <a:gd name="T16" fmla="*/ 13 w 23"/>
              <a:gd name="T17" fmla="*/ 0 h 29"/>
              <a:gd name="T18" fmla="*/ 10 w 23"/>
              <a:gd name="T19" fmla="*/ 0 h 29"/>
              <a:gd name="T20" fmla="*/ 9 w 23"/>
              <a:gd name="T21" fmla="*/ 0 h 29"/>
              <a:gd name="T22" fmla="*/ 7 w 23"/>
              <a:gd name="T23" fmla="*/ 1 h 29"/>
              <a:gd name="T24" fmla="*/ 5 w 23"/>
              <a:gd name="T25" fmla="*/ 2 h 29"/>
              <a:gd name="T26" fmla="*/ 4 w 23"/>
              <a:gd name="T27" fmla="*/ 4 h 29"/>
              <a:gd name="T28" fmla="*/ 2 w 23"/>
              <a:gd name="T29" fmla="*/ 6 h 29"/>
              <a:gd name="T30" fmla="*/ 2 w 23"/>
              <a:gd name="T31" fmla="*/ 9 h 29"/>
              <a:gd name="T32" fmla="*/ 0 w 23"/>
              <a:gd name="T33" fmla="*/ 11 h 29"/>
              <a:gd name="T34" fmla="*/ 0 w 23"/>
              <a:gd name="T35" fmla="*/ 13 h 29"/>
              <a:gd name="T36" fmla="*/ 0 w 23"/>
              <a:gd name="T37" fmla="*/ 16 h 29"/>
              <a:gd name="T38" fmla="*/ 0 w 23"/>
              <a:gd name="T39" fmla="*/ 18 h 29"/>
              <a:gd name="T40" fmla="*/ 2 w 23"/>
              <a:gd name="T41" fmla="*/ 22 h 29"/>
              <a:gd name="T42" fmla="*/ 2 w 23"/>
              <a:gd name="T43" fmla="*/ 24 h 29"/>
              <a:gd name="T44" fmla="*/ 4 w 23"/>
              <a:gd name="T45" fmla="*/ 25 h 29"/>
              <a:gd name="T46" fmla="*/ 5 w 23"/>
              <a:gd name="T47" fmla="*/ 27 h 29"/>
              <a:gd name="T48" fmla="*/ 7 w 23"/>
              <a:gd name="T49" fmla="*/ 28 h 29"/>
              <a:gd name="T50" fmla="*/ 9 w 23"/>
              <a:gd name="T51" fmla="*/ 29 h 29"/>
              <a:gd name="T52" fmla="*/ 10 w 23"/>
              <a:gd name="T53" fmla="*/ 29 h 29"/>
              <a:gd name="T54" fmla="*/ 13 w 23"/>
              <a:gd name="T55" fmla="*/ 29 h 29"/>
              <a:gd name="T56" fmla="*/ 15 w 23"/>
              <a:gd name="T57" fmla="*/ 29 h 29"/>
              <a:gd name="T58" fmla="*/ 17 w 23"/>
              <a:gd name="T59" fmla="*/ 28 h 29"/>
              <a:gd name="T60" fmla="*/ 18 w 23"/>
              <a:gd name="T61" fmla="*/ 27 h 29"/>
              <a:gd name="T62" fmla="*/ 19 w 23"/>
              <a:gd name="T63" fmla="*/ 25 h 29"/>
              <a:gd name="T64" fmla="*/ 21 w 23"/>
              <a:gd name="T65" fmla="*/ 24 h 29"/>
              <a:gd name="T66" fmla="*/ 21 w 23"/>
              <a:gd name="T67" fmla="*/ 22 h 29"/>
              <a:gd name="T68" fmla="*/ 23 w 23"/>
              <a:gd name="T69" fmla="*/ 18 h 29"/>
              <a:gd name="T70" fmla="*/ 23 w 23"/>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9"/>
                </a:lnTo>
                <a:lnTo>
                  <a:pt x="21" y="7"/>
                </a:lnTo>
                <a:lnTo>
                  <a:pt x="21" y="6"/>
                </a:lnTo>
                <a:lnTo>
                  <a:pt x="20" y="5"/>
                </a:lnTo>
                <a:lnTo>
                  <a:pt x="19" y="4"/>
                </a:lnTo>
                <a:lnTo>
                  <a:pt x="19" y="3"/>
                </a:lnTo>
                <a:lnTo>
                  <a:pt x="18" y="2"/>
                </a:lnTo>
                <a:lnTo>
                  <a:pt x="17" y="1"/>
                </a:lnTo>
                <a:lnTo>
                  <a:pt x="16" y="0"/>
                </a:lnTo>
                <a:lnTo>
                  <a:pt x="15" y="0"/>
                </a:lnTo>
                <a:lnTo>
                  <a:pt x="14" y="0"/>
                </a:lnTo>
                <a:lnTo>
                  <a:pt x="13" y="0"/>
                </a:lnTo>
                <a:lnTo>
                  <a:pt x="11" y="0"/>
                </a:lnTo>
                <a:lnTo>
                  <a:pt x="10" y="0"/>
                </a:lnTo>
                <a:lnTo>
                  <a:pt x="9" y="0"/>
                </a:lnTo>
                <a:lnTo>
                  <a:pt x="8" y="0"/>
                </a:lnTo>
                <a:lnTo>
                  <a:pt x="7" y="1"/>
                </a:lnTo>
                <a:lnTo>
                  <a:pt x="6" y="1"/>
                </a:lnTo>
                <a:lnTo>
                  <a:pt x="5" y="2"/>
                </a:lnTo>
                <a:lnTo>
                  <a:pt x="4" y="3"/>
                </a:lnTo>
                <a:lnTo>
                  <a:pt x="4" y="4"/>
                </a:lnTo>
                <a:lnTo>
                  <a:pt x="3" y="5"/>
                </a:lnTo>
                <a:lnTo>
                  <a:pt x="2" y="6"/>
                </a:lnTo>
                <a:lnTo>
                  <a:pt x="2" y="7"/>
                </a:lnTo>
                <a:lnTo>
                  <a:pt x="2" y="9"/>
                </a:lnTo>
                <a:lnTo>
                  <a:pt x="0" y="10"/>
                </a:lnTo>
                <a:lnTo>
                  <a:pt x="0" y="11"/>
                </a:lnTo>
                <a:lnTo>
                  <a:pt x="0" y="12"/>
                </a:lnTo>
                <a:lnTo>
                  <a:pt x="0" y="13"/>
                </a:lnTo>
                <a:lnTo>
                  <a:pt x="0" y="14"/>
                </a:lnTo>
                <a:lnTo>
                  <a:pt x="0" y="16"/>
                </a:lnTo>
                <a:lnTo>
                  <a:pt x="0" y="17"/>
                </a:lnTo>
                <a:lnTo>
                  <a:pt x="0" y="18"/>
                </a:lnTo>
                <a:lnTo>
                  <a:pt x="0" y="20"/>
                </a:lnTo>
                <a:lnTo>
                  <a:pt x="2" y="22"/>
                </a:lnTo>
                <a:lnTo>
                  <a:pt x="2" y="23"/>
                </a:lnTo>
                <a:lnTo>
                  <a:pt x="2" y="24"/>
                </a:lnTo>
                <a:lnTo>
                  <a:pt x="3" y="24"/>
                </a:lnTo>
                <a:lnTo>
                  <a:pt x="4" y="25"/>
                </a:lnTo>
                <a:lnTo>
                  <a:pt x="4" y="26"/>
                </a:lnTo>
                <a:lnTo>
                  <a:pt x="5" y="27"/>
                </a:lnTo>
                <a:lnTo>
                  <a:pt x="6" y="28"/>
                </a:lnTo>
                <a:lnTo>
                  <a:pt x="7" y="28"/>
                </a:lnTo>
                <a:lnTo>
                  <a:pt x="8" y="29"/>
                </a:lnTo>
                <a:lnTo>
                  <a:pt x="9" y="29"/>
                </a:lnTo>
                <a:lnTo>
                  <a:pt x="10" y="29"/>
                </a:lnTo>
                <a:lnTo>
                  <a:pt x="11" y="29"/>
                </a:lnTo>
                <a:lnTo>
                  <a:pt x="13" y="29"/>
                </a:lnTo>
                <a:lnTo>
                  <a:pt x="14" y="29"/>
                </a:lnTo>
                <a:lnTo>
                  <a:pt x="15" y="29"/>
                </a:lnTo>
                <a:lnTo>
                  <a:pt x="16" y="29"/>
                </a:lnTo>
                <a:lnTo>
                  <a:pt x="17" y="28"/>
                </a:lnTo>
                <a:lnTo>
                  <a:pt x="18" y="27"/>
                </a:lnTo>
                <a:lnTo>
                  <a:pt x="19" y="26"/>
                </a:lnTo>
                <a:lnTo>
                  <a:pt x="19" y="25"/>
                </a:lnTo>
                <a:lnTo>
                  <a:pt x="20" y="24"/>
                </a:lnTo>
                <a:lnTo>
                  <a:pt x="21" y="24"/>
                </a:lnTo>
                <a:lnTo>
                  <a:pt x="21" y="23"/>
                </a:lnTo>
                <a:lnTo>
                  <a:pt x="21" y="22"/>
                </a:lnTo>
                <a:lnTo>
                  <a:pt x="22" y="20"/>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098" name="Line 705"/>
          <p:cNvSpPr>
            <a:spLocks noChangeShapeType="1"/>
          </p:cNvSpPr>
          <p:nvPr/>
        </p:nvSpPr>
        <p:spPr bwMode="auto">
          <a:xfrm>
            <a:off x="5686425" y="1668463"/>
            <a:ext cx="1588" cy="79375"/>
          </a:xfrm>
          <a:prstGeom prst="line">
            <a:avLst/>
          </a:prstGeom>
          <a:noFill/>
          <a:ln w="6350">
            <a:solidFill>
              <a:srgbClr val="000040"/>
            </a:solidFill>
            <a:round/>
            <a:headEnd/>
            <a:tailEnd/>
          </a:ln>
        </p:spPr>
        <p:txBody>
          <a:bodyPr/>
          <a:lstStyle/>
          <a:p>
            <a:endParaRPr lang="en-US"/>
          </a:p>
        </p:txBody>
      </p:sp>
      <p:sp>
        <p:nvSpPr>
          <p:cNvPr id="26099" name="Line 706"/>
          <p:cNvSpPr>
            <a:spLocks noChangeShapeType="1"/>
          </p:cNvSpPr>
          <p:nvPr/>
        </p:nvSpPr>
        <p:spPr bwMode="auto">
          <a:xfrm>
            <a:off x="5654675" y="1706563"/>
            <a:ext cx="61913" cy="1587"/>
          </a:xfrm>
          <a:prstGeom prst="line">
            <a:avLst/>
          </a:prstGeom>
          <a:noFill/>
          <a:ln w="6350">
            <a:solidFill>
              <a:srgbClr val="000040"/>
            </a:solidFill>
            <a:round/>
            <a:headEnd/>
            <a:tailEnd/>
          </a:ln>
        </p:spPr>
        <p:txBody>
          <a:bodyPr/>
          <a:lstStyle/>
          <a:p>
            <a:endParaRPr lang="en-US"/>
          </a:p>
        </p:txBody>
      </p:sp>
      <p:sp>
        <p:nvSpPr>
          <p:cNvPr id="26100" name="Rectangle 707"/>
          <p:cNvSpPr>
            <a:spLocks noChangeArrowheads="1"/>
          </p:cNvSpPr>
          <p:nvPr/>
        </p:nvSpPr>
        <p:spPr bwMode="auto">
          <a:xfrm>
            <a:off x="1536700" y="2376488"/>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6101" name="Freeform 708"/>
          <p:cNvSpPr>
            <a:spLocks/>
          </p:cNvSpPr>
          <p:nvPr/>
        </p:nvSpPr>
        <p:spPr bwMode="auto">
          <a:xfrm>
            <a:off x="1470025" y="2457450"/>
            <a:ext cx="12700" cy="15875"/>
          </a:xfrm>
          <a:custGeom>
            <a:avLst/>
            <a:gdLst>
              <a:gd name="T0" fmla="*/ 23 w 23"/>
              <a:gd name="T1" fmla="*/ 13 h 29"/>
              <a:gd name="T2" fmla="*/ 23 w 23"/>
              <a:gd name="T3" fmla="*/ 11 h 29"/>
              <a:gd name="T4" fmla="*/ 21 w 23"/>
              <a:gd name="T5" fmla="*/ 8 h 29"/>
              <a:gd name="T6" fmla="*/ 21 w 23"/>
              <a:gd name="T7" fmla="*/ 6 h 29"/>
              <a:gd name="T8" fmla="*/ 18 w 23"/>
              <a:gd name="T9" fmla="*/ 4 h 29"/>
              <a:gd name="T10" fmla="*/ 17 w 23"/>
              <a:gd name="T11" fmla="*/ 2 h 29"/>
              <a:gd name="T12" fmla="*/ 16 w 23"/>
              <a:gd name="T13" fmla="*/ 1 h 29"/>
              <a:gd name="T14" fmla="*/ 14 w 23"/>
              <a:gd name="T15" fmla="*/ 0 h 29"/>
              <a:gd name="T16" fmla="*/ 12 w 23"/>
              <a:gd name="T17" fmla="*/ 0 h 29"/>
              <a:gd name="T18" fmla="*/ 10 w 23"/>
              <a:gd name="T19" fmla="*/ 0 h 29"/>
              <a:gd name="T20" fmla="*/ 9 w 23"/>
              <a:gd name="T21" fmla="*/ 0 h 29"/>
              <a:gd name="T22" fmla="*/ 6 w 23"/>
              <a:gd name="T23" fmla="*/ 1 h 29"/>
              <a:gd name="T24" fmla="*/ 4 w 23"/>
              <a:gd name="T25" fmla="*/ 2 h 29"/>
              <a:gd name="T26" fmla="*/ 3 w 23"/>
              <a:gd name="T27" fmla="*/ 4 h 29"/>
              <a:gd name="T28" fmla="*/ 1 w 23"/>
              <a:gd name="T29" fmla="*/ 6 h 29"/>
              <a:gd name="T30" fmla="*/ 1 w 23"/>
              <a:gd name="T31" fmla="*/ 8 h 29"/>
              <a:gd name="T32" fmla="*/ 0 w 23"/>
              <a:gd name="T33" fmla="*/ 11 h 29"/>
              <a:gd name="T34" fmla="*/ 0 w 23"/>
              <a:gd name="T35" fmla="*/ 13 h 29"/>
              <a:gd name="T36" fmla="*/ 0 w 23"/>
              <a:gd name="T37" fmla="*/ 16 h 29"/>
              <a:gd name="T38" fmla="*/ 0 w 23"/>
              <a:gd name="T39" fmla="*/ 18 h 29"/>
              <a:gd name="T40" fmla="*/ 1 w 23"/>
              <a:gd name="T41" fmla="*/ 22 h 29"/>
              <a:gd name="T42" fmla="*/ 1 w 23"/>
              <a:gd name="T43" fmla="*/ 24 h 29"/>
              <a:gd name="T44" fmla="*/ 3 w 23"/>
              <a:gd name="T45" fmla="*/ 25 h 29"/>
              <a:gd name="T46" fmla="*/ 4 w 23"/>
              <a:gd name="T47" fmla="*/ 27 h 29"/>
              <a:gd name="T48" fmla="*/ 6 w 23"/>
              <a:gd name="T49" fmla="*/ 28 h 29"/>
              <a:gd name="T50" fmla="*/ 9 w 23"/>
              <a:gd name="T51" fmla="*/ 29 h 29"/>
              <a:gd name="T52" fmla="*/ 10 w 23"/>
              <a:gd name="T53" fmla="*/ 29 h 29"/>
              <a:gd name="T54" fmla="*/ 12 w 23"/>
              <a:gd name="T55" fmla="*/ 29 h 29"/>
              <a:gd name="T56" fmla="*/ 14 w 23"/>
              <a:gd name="T57" fmla="*/ 29 h 29"/>
              <a:gd name="T58" fmla="*/ 16 w 23"/>
              <a:gd name="T59" fmla="*/ 28 h 29"/>
              <a:gd name="T60" fmla="*/ 17 w 23"/>
              <a:gd name="T61" fmla="*/ 27 h 29"/>
              <a:gd name="T62" fmla="*/ 18 w 23"/>
              <a:gd name="T63" fmla="*/ 25 h 29"/>
              <a:gd name="T64" fmla="*/ 21 w 23"/>
              <a:gd name="T65" fmla="*/ 24 h 29"/>
              <a:gd name="T66" fmla="*/ 21 w 23"/>
              <a:gd name="T67" fmla="*/ 22 h 29"/>
              <a:gd name="T68" fmla="*/ 23 w 23"/>
              <a:gd name="T69" fmla="*/ 18 h 29"/>
              <a:gd name="T70" fmla="*/ 23 w 23"/>
              <a:gd name="T71" fmla="*/ 1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8"/>
                </a:lnTo>
                <a:lnTo>
                  <a:pt x="21" y="7"/>
                </a:lnTo>
                <a:lnTo>
                  <a:pt x="21" y="6"/>
                </a:lnTo>
                <a:lnTo>
                  <a:pt x="20" y="5"/>
                </a:lnTo>
                <a:lnTo>
                  <a:pt x="18" y="4"/>
                </a:lnTo>
                <a:lnTo>
                  <a:pt x="18" y="3"/>
                </a:lnTo>
                <a:lnTo>
                  <a:pt x="17" y="2"/>
                </a:lnTo>
                <a:lnTo>
                  <a:pt x="16" y="1"/>
                </a:lnTo>
                <a:lnTo>
                  <a:pt x="15" y="0"/>
                </a:lnTo>
                <a:lnTo>
                  <a:pt x="14" y="0"/>
                </a:lnTo>
                <a:lnTo>
                  <a:pt x="13" y="0"/>
                </a:lnTo>
                <a:lnTo>
                  <a:pt x="12" y="0"/>
                </a:lnTo>
                <a:lnTo>
                  <a:pt x="11" y="0"/>
                </a:lnTo>
                <a:lnTo>
                  <a:pt x="10" y="0"/>
                </a:lnTo>
                <a:lnTo>
                  <a:pt x="9" y="0"/>
                </a:lnTo>
                <a:lnTo>
                  <a:pt x="8" y="0"/>
                </a:lnTo>
                <a:lnTo>
                  <a:pt x="6" y="1"/>
                </a:lnTo>
                <a:lnTo>
                  <a:pt x="5" y="1"/>
                </a:lnTo>
                <a:lnTo>
                  <a:pt x="4" y="2"/>
                </a:lnTo>
                <a:lnTo>
                  <a:pt x="3" y="3"/>
                </a:lnTo>
                <a:lnTo>
                  <a:pt x="3" y="4"/>
                </a:lnTo>
                <a:lnTo>
                  <a:pt x="2" y="5"/>
                </a:lnTo>
                <a:lnTo>
                  <a:pt x="1" y="6"/>
                </a:lnTo>
                <a:lnTo>
                  <a:pt x="1" y="7"/>
                </a:lnTo>
                <a:lnTo>
                  <a:pt x="1" y="8"/>
                </a:lnTo>
                <a:lnTo>
                  <a:pt x="0" y="10"/>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4" y="27"/>
                </a:lnTo>
                <a:lnTo>
                  <a:pt x="5" y="28"/>
                </a:lnTo>
                <a:lnTo>
                  <a:pt x="6" y="28"/>
                </a:lnTo>
                <a:lnTo>
                  <a:pt x="8" y="29"/>
                </a:lnTo>
                <a:lnTo>
                  <a:pt x="9" y="29"/>
                </a:lnTo>
                <a:lnTo>
                  <a:pt x="10" y="29"/>
                </a:lnTo>
                <a:lnTo>
                  <a:pt x="11" y="29"/>
                </a:lnTo>
                <a:lnTo>
                  <a:pt x="12" y="29"/>
                </a:lnTo>
                <a:lnTo>
                  <a:pt x="13" y="29"/>
                </a:lnTo>
                <a:lnTo>
                  <a:pt x="14" y="29"/>
                </a:lnTo>
                <a:lnTo>
                  <a:pt x="15" y="29"/>
                </a:lnTo>
                <a:lnTo>
                  <a:pt x="16" y="28"/>
                </a:lnTo>
                <a:lnTo>
                  <a:pt x="17" y="27"/>
                </a:lnTo>
                <a:lnTo>
                  <a:pt x="18" y="26"/>
                </a:lnTo>
                <a:lnTo>
                  <a:pt x="18"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102" name="Line 709"/>
          <p:cNvSpPr>
            <a:spLocks noChangeShapeType="1"/>
          </p:cNvSpPr>
          <p:nvPr/>
        </p:nvSpPr>
        <p:spPr bwMode="auto">
          <a:xfrm>
            <a:off x="1566863" y="2376488"/>
            <a:ext cx="1587" cy="79375"/>
          </a:xfrm>
          <a:prstGeom prst="line">
            <a:avLst/>
          </a:prstGeom>
          <a:noFill/>
          <a:ln w="6350">
            <a:solidFill>
              <a:srgbClr val="000040"/>
            </a:solidFill>
            <a:round/>
            <a:headEnd/>
            <a:tailEnd/>
          </a:ln>
        </p:spPr>
        <p:txBody>
          <a:bodyPr/>
          <a:lstStyle/>
          <a:p>
            <a:endParaRPr lang="en-US"/>
          </a:p>
        </p:txBody>
      </p:sp>
      <p:sp>
        <p:nvSpPr>
          <p:cNvPr id="26103" name="Line 710"/>
          <p:cNvSpPr>
            <a:spLocks noChangeShapeType="1"/>
          </p:cNvSpPr>
          <p:nvPr/>
        </p:nvSpPr>
        <p:spPr bwMode="auto">
          <a:xfrm>
            <a:off x="1536700" y="2414588"/>
            <a:ext cx="61913" cy="1587"/>
          </a:xfrm>
          <a:prstGeom prst="line">
            <a:avLst/>
          </a:prstGeom>
          <a:noFill/>
          <a:ln w="6350">
            <a:solidFill>
              <a:srgbClr val="000040"/>
            </a:solidFill>
            <a:round/>
            <a:headEnd/>
            <a:tailEnd/>
          </a:ln>
        </p:spPr>
        <p:txBody>
          <a:bodyPr/>
          <a:lstStyle/>
          <a:p>
            <a:endParaRPr lang="en-US"/>
          </a:p>
        </p:txBody>
      </p:sp>
      <p:sp>
        <p:nvSpPr>
          <p:cNvPr id="26104" name="Rectangle 711"/>
          <p:cNvSpPr>
            <a:spLocks noChangeArrowheads="1"/>
          </p:cNvSpPr>
          <p:nvPr/>
        </p:nvSpPr>
        <p:spPr bwMode="auto">
          <a:xfrm>
            <a:off x="914400" y="2514600"/>
            <a:ext cx="1231900" cy="236538"/>
          </a:xfrm>
          <a:prstGeom prst="rect">
            <a:avLst/>
          </a:prstGeom>
          <a:solidFill>
            <a:srgbClr val="FFFFFF"/>
          </a:solidFill>
          <a:ln w="9525">
            <a:noFill/>
            <a:miter lim="800000"/>
            <a:headEnd/>
            <a:tailEnd/>
          </a:ln>
        </p:spPr>
        <p:txBody>
          <a:bodyPr/>
          <a:lstStyle/>
          <a:p>
            <a:endParaRPr lang="ru-RU"/>
          </a:p>
        </p:txBody>
      </p:sp>
      <p:sp>
        <p:nvSpPr>
          <p:cNvPr id="26105" name="Rectangle 712"/>
          <p:cNvSpPr>
            <a:spLocks noChangeArrowheads="1"/>
          </p:cNvSpPr>
          <p:nvPr/>
        </p:nvSpPr>
        <p:spPr bwMode="auto">
          <a:xfrm>
            <a:off x="0" y="5791200"/>
            <a:ext cx="1155700" cy="360363"/>
          </a:xfrm>
          <a:prstGeom prst="rect">
            <a:avLst/>
          </a:prstGeom>
          <a:noFill/>
          <a:ln w="9525">
            <a:solidFill>
              <a:schemeClr val="tx1"/>
            </a:solidFill>
            <a:miter lim="800000"/>
            <a:headEnd/>
            <a:tailEnd/>
          </a:ln>
        </p:spPr>
        <p:txBody>
          <a:bodyPr wrap="none">
            <a:spAutoFit/>
          </a:bodyPr>
          <a:lstStyle/>
          <a:p>
            <a:pPr algn="l" rtl="0" eaLnBrk="0" hangingPunct="0"/>
            <a:r>
              <a:rPr lang="en-GB" sz="1700" b="1">
                <a:solidFill>
                  <a:srgbClr val="000080"/>
                </a:solidFill>
              </a:rPr>
              <a:t>Section 4</a:t>
            </a:r>
          </a:p>
        </p:txBody>
      </p:sp>
      <p:sp>
        <p:nvSpPr>
          <p:cNvPr id="26106" name="Rectangle 713"/>
          <p:cNvSpPr>
            <a:spLocks noChangeArrowheads="1"/>
          </p:cNvSpPr>
          <p:nvPr/>
        </p:nvSpPr>
        <p:spPr bwMode="auto">
          <a:xfrm>
            <a:off x="7696200" y="5257800"/>
            <a:ext cx="1155700" cy="360363"/>
          </a:xfrm>
          <a:prstGeom prst="rect">
            <a:avLst/>
          </a:prstGeom>
          <a:noFill/>
          <a:ln w="9525">
            <a:solidFill>
              <a:srgbClr val="FF0000"/>
            </a:solidFill>
            <a:miter lim="800000"/>
            <a:headEnd/>
            <a:tailEnd/>
          </a:ln>
        </p:spPr>
        <p:txBody>
          <a:bodyPr wrap="none">
            <a:spAutoFit/>
          </a:bodyPr>
          <a:lstStyle/>
          <a:p>
            <a:pPr algn="l" rtl="0" eaLnBrk="0" hangingPunct="0"/>
            <a:r>
              <a:rPr lang="en-GB" sz="1700" b="1">
                <a:solidFill>
                  <a:srgbClr val="000080"/>
                </a:solidFill>
              </a:rPr>
              <a:t>Section 5</a:t>
            </a:r>
          </a:p>
        </p:txBody>
      </p:sp>
      <p:sp>
        <p:nvSpPr>
          <p:cNvPr id="26107" name="Rectangle 714"/>
          <p:cNvSpPr>
            <a:spLocks noChangeArrowheads="1"/>
          </p:cNvSpPr>
          <p:nvPr/>
        </p:nvSpPr>
        <p:spPr bwMode="auto">
          <a:xfrm>
            <a:off x="7988300" y="3733800"/>
            <a:ext cx="1155700" cy="360363"/>
          </a:xfrm>
          <a:prstGeom prst="rect">
            <a:avLst/>
          </a:prstGeom>
          <a:noFill/>
          <a:ln w="9525">
            <a:solidFill>
              <a:schemeClr val="tx1"/>
            </a:solidFill>
            <a:miter lim="800000"/>
            <a:headEnd/>
            <a:tailEnd/>
          </a:ln>
        </p:spPr>
        <p:txBody>
          <a:bodyPr wrap="none">
            <a:spAutoFit/>
          </a:bodyPr>
          <a:lstStyle/>
          <a:p>
            <a:pPr algn="l" rtl="0" eaLnBrk="0" hangingPunct="0"/>
            <a:r>
              <a:rPr lang="en-GB" sz="1700" b="1">
                <a:solidFill>
                  <a:srgbClr val="000080"/>
                </a:solidFill>
              </a:rPr>
              <a:t>Section 3</a:t>
            </a:r>
          </a:p>
        </p:txBody>
      </p:sp>
      <p:sp>
        <p:nvSpPr>
          <p:cNvPr id="26108" name="Rectangle 715"/>
          <p:cNvSpPr>
            <a:spLocks noChangeArrowheads="1"/>
          </p:cNvSpPr>
          <p:nvPr/>
        </p:nvSpPr>
        <p:spPr bwMode="auto">
          <a:xfrm>
            <a:off x="4267200" y="1066800"/>
            <a:ext cx="1155700" cy="360363"/>
          </a:xfrm>
          <a:prstGeom prst="rect">
            <a:avLst/>
          </a:prstGeom>
          <a:noFill/>
          <a:ln w="9525">
            <a:solidFill>
              <a:schemeClr val="tx1"/>
            </a:solidFill>
            <a:miter lim="800000"/>
            <a:headEnd/>
            <a:tailEnd/>
          </a:ln>
        </p:spPr>
        <p:txBody>
          <a:bodyPr wrap="none">
            <a:spAutoFit/>
          </a:bodyPr>
          <a:lstStyle/>
          <a:p>
            <a:pPr algn="l" rtl="0" eaLnBrk="0" hangingPunct="0"/>
            <a:r>
              <a:rPr lang="en-GB" sz="1700" b="1">
                <a:solidFill>
                  <a:srgbClr val="000080"/>
                </a:solidFill>
              </a:rPr>
              <a:t>Section 2</a:t>
            </a:r>
          </a:p>
        </p:txBody>
      </p:sp>
      <p:sp>
        <p:nvSpPr>
          <p:cNvPr id="26109" name="Rectangle 716"/>
          <p:cNvSpPr>
            <a:spLocks noChangeArrowheads="1"/>
          </p:cNvSpPr>
          <p:nvPr/>
        </p:nvSpPr>
        <p:spPr bwMode="auto">
          <a:xfrm>
            <a:off x="609600" y="1066800"/>
            <a:ext cx="1155700" cy="360363"/>
          </a:xfrm>
          <a:prstGeom prst="rect">
            <a:avLst/>
          </a:prstGeom>
          <a:noFill/>
          <a:ln w="9525">
            <a:solidFill>
              <a:srgbClr val="FF0000"/>
            </a:solidFill>
            <a:miter lim="800000"/>
            <a:headEnd/>
            <a:tailEnd/>
          </a:ln>
        </p:spPr>
        <p:txBody>
          <a:bodyPr wrap="none">
            <a:spAutoFit/>
          </a:bodyPr>
          <a:lstStyle/>
          <a:p>
            <a:pPr algn="l" rtl="0" eaLnBrk="0" hangingPunct="0"/>
            <a:r>
              <a:rPr lang="en-GB" sz="1700" b="1">
                <a:solidFill>
                  <a:srgbClr val="000080"/>
                </a:solidFill>
              </a:rPr>
              <a:t>Section 1</a:t>
            </a:r>
          </a:p>
        </p:txBody>
      </p:sp>
      <p:grpSp>
        <p:nvGrpSpPr>
          <p:cNvPr id="4" name="Group 717"/>
          <p:cNvGrpSpPr>
            <a:grpSpLocks/>
          </p:cNvGrpSpPr>
          <p:nvPr/>
        </p:nvGrpSpPr>
        <p:grpSpPr bwMode="auto">
          <a:xfrm>
            <a:off x="914400" y="2590800"/>
            <a:ext cx="325438" cy="339725"/>
            <a:chOff x="263" y="1719"/>
            <a:chExt cx="205" cy="214"/>
          </a:xfrm>
        </p:grpSpPr>
        <p:sp>
          <p:nvSpPr>
            <p:cNvPr id="26186" name="Freeform 718"/>
            <p:cNvSpPr>
              <a:spLocks/>
            </p:cNvSpPr>
            <p:nvPr/>
          </p:nvSpPr>
          <p:spPr bwMode="auto">
            <a:xfrm>
              <a:off x="263" y="1719"/>
              <a:ext cx="205" cy="214"/>
            </a:xfrm>
            <a:custGeom>
              <a:avLst/>
              <a:gdLst>
                <a:gd name="T0" fmla="*/ 56 w 614"/>
                <a:gd name="T1" fmla="*/ 196 h 643"/>
                <a:gd name="T2" fmla="*/ 0 w 614"/>
                <a:gd name="T3" fmla="*/ 196 h 643"/>
                <a:gd name="T4" fmla="*/ 307 w 614"/>
                <a:gd name="T5" fmla="*/ 0 h 643"/>
                <a:gd name="T6" fmla="*/ 614 w 614"/>
                <a:gd name="T7" fmla="*/ 196 h 643"/>
                <a:gd name="T8" fmla="*/ 587 w 614"/>
                <a:gd name="T9" fmla="*/ 196 h 643"/>
                <a:gd name="T10" fmla="*/ 558 w 614"/>
                <a:gd name="T11" fmla="*/ 196 h 643"/>
                <a:gd name="T12" fmla="*/ 558 w 614"/>
                <a:gd name="T13" fmla="*/ 615 h 643"/>
                <a:gd name="T14" fmla="*/ 56 w 614"/>
                <a:gd name="T15" fmla="*/ 615 h 643"/>
                <a:gd name="T16" fmla="*/ 56 w 614"/>
                <a:gd name="T17" fmla="*/ 196 h 643"/>
                <a:gd name="T18" fmla="*/ 558 w 614"/>
                <a:gd name="T19" fmla="*/ 196 h 643"/>
                <a:gd name="T20" fmla="*/ 587 w 614"/>
                <a:gd name="T21" fmla="*/ 196 h 643"/>
                <a:gd name="T22" fmla="*/ 587 w 614"/>
                <a:gd name="T23" fmla="*/ 643 h 643"/>
                <a:gd name="T24" fmla="*/ 56 w 614"/>
                <a:gd name="T25" fmla="*/ 643 h 643"/>
                <a:gd name="T26" fmla="*/ 56 w 614"/>
                <a:gd name="T27" fmla="*/ 615 h 643"/>
                <a:gd name="T28" fmla="*/ 56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FF0000"/>
            </a:solidFill>
            <a:ln w="0">
              <a:solidFill>
                <a:srgbClr val="000080"/>
              </a:solidFill>
              <a:round/>
              <a:headEnd/>
              <a:tailEnd/>
            </a:ln>
          </p:spPr>
          <p:txBody>
            <a:bodyPr/>
            <a:lstStyle/>
            <a:p>
              <a:endParaRPr lang="ru-RU"/>
            </a:p>
          </p:txBody>
        </p:sp>
        <p:sp>
          <p:nvSpPr>
            <p:cNvPr id="26187" name="Rectangle 719"/>
            <p:cNvSpPr>
              <a:spLocks noChangeArrowheads="1"/>
            </p:cNvSpPr>
            <p:nvPr/>
          </p:nvSpPr>
          <p:spPr bwMode="auto">
            <a:xfrm>
              <a:off x="282" y="1784"/>
              <a:ext cx="170" cy="139"/>
            </a:xfrm>
            <a:prstGeom prst="rect">
              <a:avLst/>
            </a:prstGeom>
            <a:solidFill>
              <a:srgbClr val="FF0000"/>
            </a:solidFill>
            <a:ln w="0">
              <a:solidFill>
                <a:srgbClr val="000000"/>
              </a:solidFill>
              <a:miter lim="800000"/>
              <a:headEnd/>
              <a:tailEnd/>
            </a:ln>
          </p:spPr>
          <p:txBody>
            <a:bodyPr/>
            <a:lstStyle/>
            <a:p>
              <a:endParaRPr lang="ru-RU"/>
            </a:p>
          </p:txBody>
        </p:sp>
        <p:sp>
          <p:nvSpPr>
            <p:cNvPr id="26188" name="Rectangle 720"/>
            <p:cNvSpPr>
              <a:spLocks noChangeArrowheads="1"/>
            </p:cNvSpPr>
            <p:nvPr/>
          </p:nvSpPr>
          <p:spPr bwMode="auto">
            <a:xfrm>
              <a:off x="309" y="1817"/>
              <a:ext cx="60" cy="105"/>
            </a:xfrm>
            <a:prstGeom prst="rect">
              <a:avLst/>
            </a:prstGeom>
            <a:solidFill>
              <a:srgbClr val="FF0000"/>
            </a:solidFill>
            <a:ln w="0">
              <a:solidFill>
                <a:srgbClr val="000040"/>
              </a:solidFill>
              <a:miter lim="800000"/>
              <a:headEnd/>
              <a:tailEnd/>
            </a:ln>
          </p:spPr>
          <p:txBody>
            <a:bodyPr/>
            <a:lstStyle/>
            <a:p>
              <a:endParaRPr lang="ru-RU"/>
            </a:p>
          </p:txBody>
        </p:sp>
        <p:sp>
          <p:nvSpPr>
            <p:cNvPr id="26189" name="Rectangle 721"/>
            <p:cNvSpPr>
              <a:spLocks noChangeArrowheads="1"/>
            </p:cNvSpPr>
            <p:nvPr/>
          </p:nvSpPr>
          <p:spPr bwMode="auto">
            <a:xfrm>
              <a:off x="395" y="1815"/>
              <a:ext cx="40" cy="50"/>
            </a:xfrm>
            <a:prstGeom prst="rect">
              <a:avLst/>
            </a:prstGeom>
            <a:solidFill>
              <a:srgbClr val="FF0000"/>
            </a:solidFill>
            <a:ln w="0">
              <a:solidFill>
                <a:srgbClr val="000040"/>
              </a:solidFill>
              <a:miter lim="800000"/>
              <a:headEnd/>
              <a:tailEnd/>
            </a:ln>
          </p:spPr>
          <p:txBody>
            <a:bodyPr/>
            <a:lstStyle/>
            <a:p>
              <a:endParaRPr lang="ru-RU"/>
            </a:p>
          </p:txBody>
        </p:sp>
        <p:sp>
          <p:nvSpPr>
            <p:cNvPr id="26190" name="Freeform 722"/>
            <p:cNvSpPr>
              <a:spLocks/>
            </p:cNvSpPr>
            <p:nvPr/>
          </p:nvSpPr>
          <p:spPr bwMode="auto">
            <a:xfrm>
              <a:off x="353" y="1866"/>
              <a:ext cx="8" cy="10"/>
            </a:xfrm>
            <a:custGeom>
              <a:avLst/>
              <a:gdLst>
                <a:gd name="T0" fmla="*/ 23 w 23"/>
                <a:gd name="T1" fmla="*/ 14 h 30"/>
                <a:gd name="T2" fmla="*/ 23 w 23"/>
                <a:gd name="T3" fmla="*/ 11 h 30"/>
                <a:gd name="T4" fmla="*/ 21 w 23"/>
                <a:gd name="T5" fmla="*/ 9 h 30"/>
                <a:gd name="T6" fmla="*/ 21 w 23"/>
                <a:gd name="T7" fmla="*/ 7 h 30"/>
                <a:gd name="T8" fmla="*/ 18 w 23"/>
                <a:gd name="T9" fmla="*/ 5 h 30"/>
                <a:gd name="T10" fmla="*/ 17 w 23"/>
                <a:gd name="T11" fmla="*/ 3 h 30"/>
                <a:gd name="T12" fmla="*/ 16 w 23"/>
                <a:gd name="T13" fmla="*/ 1 h 30"/>
                <a:gd name="T14" fmla="*/ 14 w 23"/>
                <a:gd name="T15" fmla="*/ 0 h 30"/>
                <a:gd name="T16" fmla="*/ 12 w 23"/>
                <a:gd name="T17" fmla="*/ 0 h 30"/>
                <a:gd name="T18" fmla="*/ 10 w 23"/>
                <a:gd name="T19" fmla="*/ 0 h 30"/>
                <a:gd name="T20" fmla="*/ 8 w 23"/>
                <a:gd name="T21" fmla="*/ 0 h 30"/>
                <a:gd name="T22" fmla="*/ 6 w 23"/>
                <a:gd name="T23" fmla="*/ 1 h 30"/>
                <a:gd name="T24" fmla="*/ 4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4 h 30"/>
                <a:gd name="T44" fmla="*/ 3 w 23"/>
                <a:gd name="T45" fmla="*/ 26 h 30"/>
                <a:gd name="T46" fmla="*/ 4 w 23"/>
                <a:gd name="T47" fmla="*/ 28 h 30"/>
                <a:gd name="T48" fmla="*/ 6 w 23"/>
                <a:gd name="T49" fmla="*/ 29 h 30"/>
                <a:gd name="T50" fmla="*/ 8 w 23"/>
                <a:gd name="T51" fmla="*/ 30 h 30"/>
                <a:gd name="T52" fmla="*/ 10 w 23"/>
                <a:gd name="T53" fmla="*/ 30 h 30"/>
                <a:gd name="T54" fmla="*/ 12 w 23"/>
                <a:gd name="T55" fmla="*/ 30 h 30"/>
                <a:gd name="T56" fmla="*/ 14 w 23"/>
                <a:gd name="T57" fmla="*/ 30 h 30"/>
                <a:gd name="T58" fmla="*/ 16 w 23"/>
                <a:gd name="T59" fmla="*/ 29 h 30"/>
                <a:gd name="T60" fmla="*/ 17 w 23"/>
                <a:gd name="T61" fmla="*/ 28 h 30"/>
                <a:gd name="T62" fmla="*/ 18 w 23"/>
                <a:gd name="T63" fmla="*/ 26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FF0000"/>
            </a:solidFill>
            <a:ln w="0">
              <a:solidFill>
                <a:srgbClr val="000040"/>
              </a:solidFill>
              <a:round/>
              <a:headEnd/>
              <a:tailEnd/>
            </a:ln>
          </p:spPr>
          <p:txBody>
            <a:bodyPr/>
            <a:lstStyle/>
            <a:p>
              <a:endParaRPr lang="ru-RU"/>
            </a:p>
          </p:txBody>
        </p:sp>
        <p:sp>
          <p:nvSpPr>
            <p:cNvPr id="26191" name="Line 723"/>
            <p:cNvSpPr>
              <a:spLocks noChangeShapeType="1"/>
            </p:cNvSpPr>
            <p:nvPr/>
          </p:nvSpPr>
          <p:spPr bwMode="auto">
            <a:xfrm>
              <a:off x="414" y="1815"/>
              <a:ext cx="1" cy="50"/>
            </a:xfrm>
            <a:prstGeom prst="line">
              <a:avLst/>
            </a:prstGeom>
            <a:noFill/>
            <a:ln w="6350">
              <a:solidFill>
                <a:srgbClr val="000040"/>
              </a:solidFill>
              <a:round/>
              <a:headEnd/>
              <a:tailEnd/>
            </a:ln>
          </p:spPr>
          <p:txBody>
            <a:bodyPr/>
            <a:lstStyle/>
            <a:p>
              <a:endParaRPr lang="en-US"/>
            </a:p>
          </p:txBody>
        </p:sp>
        <p:sp>
          <p:nvSpPr>
            <p:cNvPr id="26192" name="Line 724"/>
            <p:cNvSpPr>
              <a:spLocks noChangeShapeType="1"/>
            </p:cNvSpPr>
            <p:nvPr/>
          </p:nvSpPr>
          <p:spPr bwMode="auto">
            <a:xfrm>
              <a:off x="395" y="1839"/>
              <a:ext cx="39" cy="1"/>
            </a:xfrm>
            <a:prstGeom prst="line">
              <a:avLst/>
            </a:prstGeom>
            <a:noFill/>
            <a:ln w="6350">
              <a:solidFill>
                <a:srgbClr val="000040"/>
              </a:solidFill>
              <a:round/>
              <a:headEnd/>
              <a:tailEnd/>
            </a:ln>
          </p:spPr>
          <p:txBody>
            <a:bodyPr/>
            <a:lstStyle/>
            <a:p>
              <a:endParaRPr lang="en-US"/>
            </a:p>
          </p:txBody>
        </p:sp>
      </p:grpSp>
      <p:grpSp>
        <p:nvGrpSpPr>
          <p:cNvPr id="5" name="Group 725"/>
          <p:cNvGrpSpPr>
            <a:grpSpLocks/>
          </p:cNvGrpSpPr>
          <p:nvPr/>
        </p:nvGrpSpPr>
        <p:grpSpPr bwMode="auto">
          <a:xfrm>
            <a:off x="1371600" y="2743200"/>
            <a:ext cx="325438" cy="339725"/>
            <a:chOff x="263" y="1719"/>
            <a:chExt cx="205" cy="214"/>
          </a:xfrm>
        </p:grpSpPr>
        <p:sp>
          <p:nvSpPr>
            <p:cNvPr id="26179" name="Freeform 726"/>
            <p:cNvSpPr>
              <a:spLocks/>
            </p:cNvSpPr>
            <p:nvPr/>
          </p:nvSpPr>
          <p:spPr bwMode="auto">
            <a:xfrm>
              <a:off x="263" y="1719"/>
              <a:ext cx="205" cy="214"/>
            </a:xfrm>
            <a:custGeom>
              <a:avLst/>
              <a:gdLst>
                <a:gd name="T0" fmla="*/ 56 w 614"/>
                <a:gd name="T1" fmla="*/ 196 h 643"/>
                <a:gd name="T2" fmla="*/ 0 w 614"/>
                <a:gd name="T3" fmla="*/ 196 h 643"/>
                <a:gd name="T4" fmla="*/ 307 w 614"/>
                <a:gd name="T5" fmla="*/ 0 h 643"/>
                <a:gd name="T6" fmla="*/ 614 w 614"/>
                <a:gd name="T7" fmla="*/ 196 h 643"/>
                <a:gd name="T8" fmla="*/ 587 w 614"/>
                <a:gd name="T9" fmla="*/ 196 h 643"/>
                <a:gd name="T10" fmla="*/ 558 w 614"/>
                <a:gd name="T11" fmla="*/ 196 h 643"/>
                <a:gd name="T12" fmla="*/ 558 w 614"/>
                <a:gd name="T13" fmla="*/ 615 h 643"/>
                <a:gd name="T14" fmla="*/ 56 w 614"/>
                <a:gd name="T15" fmla="*/ 615 h 643"/>
                <a:gd name="T16" fmla="*/ 56 w 614"/>
                <a:gd name="T17" fmla="*/ 196 h 643"/>
                <a:gd name="T18" fmla="*/ 558 w 614"/>
                <a:gd name="T19" fmla="*/ 196 h 643"/>
                <a:gd name="T20" fmla="*/ 587 w 614"/>
                <a:gd name="T21" fmla="*/ 196 h 643"/>
                <a:gd name="T22" fmla="*/ 587 w 614"/>
                <a:gd name="T23" fmla="*/ 643 h 643"/>
                <a:gd name="T24" fmla="*/ 56 w 614"/>
                <a:gd name="T25" fmla="*/ 643 h 643"/>
                <a:gd name="T26" fmla="*/ 56 w 614"/>
                <a:gd name="T27" fmla="*/ 615 h 643"/>
                <a:gd name="T28" fmla="*/ 56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FF0000"/>
            </a:solidFill>
            <a:ln w="0">
              <a:solidFill>
                <a:srgbClr val="000080"/>
              </a:solidFill>
              <a:round/>
              <a:headEnd/>
              <a:tailEnd/>
            </a:ln>
          </p:spPr>
          <p:txBody>
            <a:bodyPr/>
            <a:lstStyle/>
            <a:p>
              <a:endParaRPr lang="ru-RU"/>
            </a:p>
          </p:txBody>
        </p:sp>
        <p:sp>
          <p:nvSpPr>
            <p:cNvPr id="26180" name="Rectangle 727"/>
            <p:cNvSpPr>
              <a:spLocks noChangeArrowheads="1"/>
            </p:cNvSpPr>
            <p:nvPr/>
          </p:nvSpPr>
          <p:spPr bwMode="auto">
            <a:xfrm>
              <a:off x="282" y="1784"/>
              <a:ext cx="170" cy="139"/>
            </a:xfrm>
            <a:prstGeom prst="rect">
              <a:avLst/>
            </a:prstGeom>
            <a:solidFill>
              <a:srgbClr val="FF0000"/>
            </a:solidFill>
            <a:ln w="0">
              <a:solidFill>
                <a:srgbClr val="000000"/>
              </a:solidFill>
              <a:miter lim="800000"/>
              <a:headEnd/>
              <a:tailEnd/>
            </a:ln>
          </p:spPr>
          <p:txBody>
            <a:bodyPr/>
            <a:lstStyle/>
            <a:p>
              <a:endParaRPr lang="ru-RU"/>
            </a:p>
          </p:txBody>
        </p:sp>
        <p:sp>
          <p:nvSpPr>
            <p:cNvPr id="26181" name="Rectangle 728"/>
            <p:cNvSpPr>
              <a:spLocks noChangeArrowheads="1"/>
            </p:cNvSpPr>
            <p:nvPr/>
          </p:nvSpPr>
          <p:spPr bwMode="auto">
            <a:xfrm>
              <a:off x="309" y="1817"/>
              <a:ext cx="60" cy="105"/>
            </a:xfrm>
            <a:prstGeom prst="rect">
              <a:avLst/>
            </a:prstGeom>
            <a:solidFill>
              <a:srgbClr val="FF0000"/>
            </a:solidFill>
            <a:ln w="0">
              <a:solidFill>
                <a:srgbClr val="000040"/>
              </a:solidFill>
              <a:miter lim="800000"/>
              <a:headEnd/>
              <a:tailEnd/>
            </a:ln>
          </p:spPr>
          <p:txBody>
            <a:bodyPr/>
            <a:lstStyle/>
            <a:p>
              <a:endParaRPr lang="ru-RU"/>
            </a:p>
          </p:txBody>
        </p:sp>
        <p:sp>
          <p:nvSpPr>
            <p:cNvPr id="26182" name="Rectangle 729"/>
            <p:cNvSpPr>
              <a:spLocks noChangeArrowheads="1"/>
            </p:cNvSpPr>
            <p:nvPr/>
          </p:nvSpPr>
          <p:spPr bwMode="auto">
            <a:xfrm>
              <a:off x="395" y="1815"/>
              <a:ext cx="40" cy="50"/>
            </a:xfrm>
            <a:prstGeom prst="rect">
              <a:avLst/>
            </a:prstGeom>
            <a:solidFill>
              <a:srgbClr val="FF0000"/>
            </a:solidFill>
            <a:ln w="0">
              <a:solidFill>
                <a:srgbClr val="000040"/>
              </a:solidFill>
              <a:miter lim="800000"/>
              <a:headEnd/>
              <a:tailEnd/>
            </a:ln>
          </p:spPr>
          <p:txBody>
            <a:bodyPr/>
            <a:lstStyle/>
            <a:p>
              <a:endParaRPr lang="ru-RU"/>
            </a:p>
          </p:txBody>
        </p:sp>
        <p:sp>
          <p:nvSpPr>
            <p:cNvPr id="26183" name="Freeform 730"/>
            <p:cNvSpPr>
              <a:spLocks/>
            </p:cNvSpPr>
            <p:nvPr/>
          </p:nvSpPr>
          <p:spPr bwMode="auto">
            <a:xfrm>
              <a:off x="353" y="1866"/>
              <a:ext cx="8" cy="10"/>
            </a:xfrm>
            <a:custGeom>
              <a:avLst/>
              <a:gdLst>
                <a:gd name="T0" fmla="*/ 23 w 23"/>
                <a:gd name="T1" fmla="*/ 14 h 30"/>
                <a:gd name="T2" fmla="*/ 23 w 23"/>
                <a:gd name="T3" fmla="*/ 11 h 30"/>
                <a:gd name="T4" fmla="*/ 21 w 23"/>
                <a:gd name="T5" fmla="*/ 9 h 30"/>
                <a:gd name="T6" fmla="*/ 21 w 23"/>
                <a:gd name="T7" fmla="*/ 7 h 30"/>
                <a:gd name="T8" fmla="*/ 18 w 23"/>
                <a:gd name="T9" fmla="*/ 5 h 30"/>
                <a:gd name="T10" fmla="*/ 17 w 23"/>
                <a:gd name="T11" fmla="*/ 3 h 30"/>
                <a:gd name="T12" fmla="*/ 16 w 23"/>
                <a:gd name="T13" fmla="*/ 1 h 30"/>
                <a:gd name="T14" fmla="*/ 14 w 23"/>
                <a:gd name="T15" fmla="*/ 0 h 30"/>
                <a:gd name="T16" fmla="*/ 12 w 23"/>
                <a:gd name="T17" fmla="*/ 0 h 30"/>
                <a:gd name="T18" fmla="*/ 10 w 23"/>
                <a:gd name="T19" fmla="*/ 0 h 30"/>
                <a:gd name="T20" fmla="*/ 8 w 23"/>
                <a:gd name="T21" fmla="*/ 0 h 30"/>
                <a:gd name="T22" fmla="*/ 6 w 23"/>
                <a:gd name="T23" fmla="*/ 1 h 30"/>
                <a:gd name="T24" fmla="*/ 4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4 h 30"/>
                <a:gd name="T44" fmla="*/ 3 w 23"/>
                <a:gd name="T45" fmla="*/ 26 h 30"/>
                <a:gd name="T46" fmla="*/ 4 w 23"/>
                <a:gd name="T47" fmla="*/ 28 h 30"/>
                <a:gd name="T48" fmla="*/ 6 w 23"/>
                <a:gd name="T49" fmla="*/ 29 h 30"/>
                <a:gd name="T50" fmla="*/ 8 w 23"/>
                <a:gd name="T51" fmla="*/ 30 h 30"/>
                <a:gd name="T52" fmla="*/ 10 w 23"/>
                <a:gd name="T53" fmla="*/ 30 h 30"/>
                <a:gd name="T54" fmla="*/ 12 w 23"/>
                <a:gd name="T55" fmla="*/ 30 h 30"/>
                <a:gd name="T56" fmla="*/ 14 w 23"/>
                <a:gd name="T57" fmla="*/ 30 h 30"/>
                <a:gd name="T58" fmla="*/ 16 w 23"/>
                <a:gd name="T59" fmla="*/ 29 h 30"/>
                <a:gd name="T60" fmla="*/ 17 w 23"/>
                <a:gd name="T61" fmla="*/ 28 h 30"/>
                <a:gd name="T62" fmla="*/ 18 w 23"/>
                <a:gd name="T63" fmla="*/ 26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FF0000"/>
            </a:solidFill>
            <a:ln w="0">
              <a:solidFill>
                <a:srgbClr val="000040"/>
              </a:solidFill>
              <a:round/>
              <a:headEnd/>
              <a:tailEnd/>
            </a:ln>
          </p:spPr>
          <p:txBody>
            <a:bodyPr/>
            <a:lstStyle/>
            <a:p>
              <a:endParaRPr lang="ru-RU"/>
            </a:p>
          </p:txBody>
        </p:sp>
        <p:sp>
          <p:nvSpPr>
            <p:cNvPr id="26184" name="Line 731"/>
            <p:cNvSpPr>
              <a:spLocks noChangeShapeType="1"/>
            </p:cNvSpPr>
            <p:nvPr/>
          </p:nvSpPr>
          <p:spPr bwMode="auto">
            <a:xfrm>
              <a:off x="414" y="1815"/>
              <a:ext cx="1" cy="50"/>
            </a:xfrm>
            <a:prstGeom prst="line">
              <a:avLst/>
            </a:prstGeom>
            <a:noFill/>
            <a:ln w="6350">
              <a:solidFill>
                <a:srgbClr val="000040"/>
              </a:solidFill>
              <a:round/>
              <a:headEnd/>
              <a:tailEnd/>
            </a:ln>
          </p:spPr>
          <p:txBody>
            <a:bodyPr/>
            <a:lstStyle/>
            <a:p>
              <a:endParaRPr lang="en-US"/>
            </a:p>
          </p:txBody>
        </p:sp>
        <p:sp>
          <p:nvSpPr>
            <p:cNvPr id="26185" name="Line 732"/>
            <p:cNvSpPr>
              <a:spLocks noChangeShapeType="1"/>
            </p:cNvSpPr>
            <p:nvPr/>
          </p:nvSpPr>
          <p:spPr bwMode="auto">
            <a:xfrm>
              <a:off x="395" y="1839"/>
              <a:ext cx="39" cy="1"/>
            </a:xfrm>
            <a:prstGeom prst="line">
              <a:avLst/>
            </a:prstGeom>
            <a:noFill/>
            <a:ln w="6350">
              <a:solidFill>
                <a:srgbClr val="000040"/>
              </a:solidFill>
              <a:round/>
              <a:headEnd/>
              <a:tailEnd/>
            </a:ln>
          </p:spPr>
          <p:txBody>
            <a:bodyPr/>
            <a:lstStyle/>
            <a:p>
              <a:endParaRPr lang="en-US"/>
            </a:p>
          </p:txBody>
        </p:sp>
      </p:grpSp>
      <p:grpSp>
        <p:nvGrpSpPr>
          <p:cNvPr id="6" name="Group 733"/>
          <p:cNvGrpSpPr>
            <a:grpSpLocks/>
          </p:cNvGrpSpPr>
          <p:nvPr/>
        </p:nvGrpSpPr>
        <p:grpSpPr bwMode="auto">
          <a:xfrm>
            <a:off x="1371600" y="2209800"/>
            <a:ext cx="325438" cy="339725"/>
            <a:chOff x="263" y="1719"/>
            <a:chExt cx="205" cy="214"/>
          </a:xfrm>
        </p:grpSpPr>
        <p:sp>
          <p:nvSpPr>
            <p:cNvPr id="26172" name="Freeform 734"/>
            <p:cNvSpPr>
              <a:spLocks/>
            </p:cNvSpPr>
            <p:nvPr/>
          </p:nvSpPr>
          <p:spPr bwMode="auto">
            <a:xfrm>
              <a:off x="263" y="1719"/>
              <a:ext cx="205" cy="214"/>
            </a:xfrm>
            <a:custGeom>
              <a:avLst/>
              <a:gdLst>
                <a:gd name="T0" fmla="*/ 56 w 614"/>
                <a:gd name="T1" fmla="*/ 196 h 643"/>
                <a:gd name="T2" fmla="*/ 0 w 614"/>
                <a:gd name="T3" fmla="*/ 196 h 643"/>
                <a:gd name="T4" fmla="*/ 307 w 614"/>
                <a:gd name="T5" fmla="*/ 0 h 643"/>
                <a:gd name="T6" fmla="*/ 614 w 614"/>
                <a:gd name="T7" fmla="*/ 196 h 643"/>
                <a:gd name="T8" fmla="*/ 587 w 614"/>
                <a:gd name="T9" fmla="*/ 196 h 643"/>
                <a:gd name="T10" fmla="*/ 558 w 614"/>
                <a:gd name="T11" fmla="*/ 196 h 643"/>
                <a:gd name="T12" fmla="*/ 558 w 614"/>
                <a:gd name="T13" fmla="*/ 615 h 643"/>
                <a:gd name="T14" fmla="*/ 56 w 614"/>
                <a:gd name="T15" fmla="*/ 615 h 643"/>
                <a:gd name="T16" fmla="*/ 56 w 614"/>
                <a:gd name="T17" fmla="*/ 196 h 643"/>
                <a:gd name="T18" fmla="*/ 558 w 614"/>
                <a:gd name="T19" fmla="*/ 196 h 643"/>
                <a:gd name="T20" fmla="*/ 587 w 614"/>
                <a:gd name="T21" fmla="*/ 196 h 643"/>
                <a:gd name="T22" fmla="*/ 587 w 614"/>
                <a:gd name="T23" fmla="*/ 643 h 643"/>
                <a:gd name="T24" fmla="*/ 56 w 614"/>
                <a:gd name="T25" fmla="*/ 643 h 643"/>
                <a:gd name="T26" fmla="*/ 56 w 614"/>
                <a:gd name="T27" fmla="*/ 615 h 643"/>
                <a:gd name="T28" fmla="*/ 56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FF0000"/>
            </a:solidFill>
            <a:ln w="0">
              <a:solidFill>
                <a:srgbClr val="000080"/>
              </a:solidFill>
              <a:round/>
              <a:headEnd/>
              <a:tailEnd/>
            </a:ln>
          </p:spPr>
          <p:txBody>
            <a:bodyPr/>
            <a:lstStyle/>
            <a:p>
              <a:endParaRPr lang="ru-RU"/>
            </a:p>
          </p:txBody>
        </p:sp>
        <p:sp>
          <p:nvSpPr>
            <p:cNvPr id="26173" name="Rectangle 735"/>
            <p:cNvSpPr>
              <a:spLocks noChangeArrowheads="1"/>
            </p:cNvSpPr>
            <p:nvPr/>
          </p:nvSpPr>
          <p:spPr bwMode="auto">
            <a:xfrm>
              <a:off x="282" y="1784"/>
              <a:ext cx="170" cy="139"/>
            </a:xfrm>
            <a:prstGeom prst="rect">
              <a:avLst/>
            </a:prstGeom>
            <a:solidFill>
              <a:srgbClr val="FF0000"/>
            </a:solidFill>
            <a:ln w="0">
              <a:solidFill>
                <a:srgbClr val="000000"/>
              </a:solidFill>
              <a:miter lim="800000"/>
              <a:headEnd/>
              <a:tailEnd/>
            </a:ln>
          </p:spPr>
          <p:txBody>
            <a:bodyPr/>
            <a:lstStyle/>
            <a:p>
              <a:endParaRPr lang="ru-RU"/>
            </a:p>
          </p:txBody>
        </p:sp>
        <p:sp>
          <p:nvSpPr>
            <p:cNvPr id="26174" name="Rectangle 736"/>
            <p:cNvSpPr>
              <a:spLocks noChangeArrowheads="1"/>
            </p:cNvSpPr>
            <p:nvPr/>
          </p:nvSpPr>
          <p:spPr bwMode="auto">
            <a:xfrm>
              <a:off x="309" y="1817"/>
              <a:ext cx="60" cy="105"/>
            </a:xfrm>
            <a:prstGeom prst="rect">
              <a:avLst/>
            </a:prstGeom>
            <a:solidFill>
              <a:srgbClr val="FF0000"/>
            </a:solidFill>
            <a:ln w="0">
              <a:solidFill>
                <a:srgbClr val="000040"/>
              </a:solidFill>
              <a:miter lim="800000"/>
              <a:headEnd/>
              <a:tailEnd/>
            </a:ln>
          </p:spPr>
          <p:txBody>
            <a:bodyPr/>
            <a:lstStyle/>
            <a:p>
              <a:endParaRPr lang="ru-RU"/>
            </a:p>
          </p:txBody>
        </p:sp>
        <p:sp>
          <p:nvSpPr>
            <p:cNvPr id="26175" name="Rectangle 737"/>
            <p:cNvSpPr>
              <a:spLocks noChangeArrowheads="1"/>
            </p:cNvSpPr>
            <p:nvPr/>
          </p:nvSpPr>
          <p:spPr bwMode="auto">
            <a:xfrm>
              <a:off x="395" y="1815"/>
              <a:ext cx="40" cy="50"/>
            </a:xfrm>
            <a:prstGeom prst="rect">
              <a:avLst/>
            </a:prstGeom>
            <a:solidFill>
              <a:srgbClr val="FF0000"/>
            </a:solidFill>
            <a:ln w="0">
              <a:solidFill>
                <a:srgbClr val="000040"/>
              </a:solidFill>
              <a:miter lim="800000"/>
              <a:headEnd/>
              <a:tailEnd/>
            </a:ln>
          </p:spPr>
          <p:txBody>
            <a:bodyPr/>
            <a:lstStyle/>
            <a:p>
              <a:endParaRPr lang="ru-RU"/>
            </a:p>
          </p:txBody>
        </p:sp>
        <p:sp>
          <p:nvSpPr>
            <p:cNvPr id="26176" name="Freeform 738"/>
            <p:cNvSpPr>
              <a:spLocks/>
            </p:cNvSpPr>
            <p:nvPr/>
          </p:nvSpPr>
          <p:spPr bwMode="auto">
            <a:xfrm>
              <a:off x="353" y="1866"/>
              <a:ext cx="8" cy="10"/>
            </a:xfrm>
            <a:custGeom>
              <a:avLst/>
              <a:gdLst>
                <a:gd name="T0" fmla="*/ 23 w 23"/>
                <a:gd name="T1" fmla="*/ 14 h 30"/>
                <a:gd name="T2" fmla="*/ 23 w 23"/>
                <a:gd name="T3" fmla="*/ 11 h 30"/>
                <a:gd name="T4" fmla="*/ 21 w 23"/>
                <a:gd name="T5" fmla="*/ 9 h 30"/>
                <a:gd name="T6" fmla="*/ 21 w 23"/>
                <a:gd name="T7" fmla="*/ 7 h 30"/>
                <a:gd name="T8" fmla="*/ 18 w 23"/>
                <a:gd name="T9" fmla="*/ 5 h 30"/>
                <a:gd name="T10" fmla="*/ 17 w 23"/>
                <a:gd name="T11" fmla="*/ 3 h 30"/>
                <a:gd name="T12" fmla="*/ 16 w 23"/>
                <a:gd name="T13" fmla="*/ 1 h 30"/>
                <a:gd name="T14" fmla="*/ 14 w 23"/>
                <a:gd name="T15" fmla="*/ 0 h 30"/>
                <a:gd name="T16" fmla="*/ 12 w 23"/>
                <a:gd name="T17" fmla="*/ 0 h 30"/>
                <a:gd name="T18" fmla="*/ 10 w 23"/>
                <a:gd name="T19" fmla="*/ 0 h 30"/>
                <a:gd name="T20" fmla="*/ 8 w 23"/>
                <a:gd name="T21" fmla="*/ 0 h 30"/>
                <a:gd name="T22" fmla="*/ 6 w 23"/>
                <a:gd name="T23" fmla="*/ 1 h 30"/>
                <a:gd name="T24" fmla="*/ 4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4 h 30"/>
                <a:gd name="T44" fmla="*/ 3 w 23"/>
                <a:gd name="T45" fmla="*/ 26 h 30"/>
                <a:gd name="T46" fmla="*/ 4 w 23"/>
                <a:gd name="T47" fmla="*/ 28 h 30"/>
                <a:gd name="T48" fmla="*/ 6 w 23"/>
                <a:gd name="T49" fmla="*/ 29 h 30"/>
                <a:gd name="T50" fmla="*/ 8 w 23"/>
                <a:gd name="T51" fmla="*/ 30 h 30"/>
                <a:gd name="T52" fmla="*/ 10 w 23"/>
                <a:gd name="T53" fmla="*/ 30 h 30"/>
                <a:gd name="T54" fmla="*/ 12 w 23"/>
                <a:gd name="T55" fmla="*/ 30 h 30"/>
                <a:gd name="T56" fmla="*/ 14 w 23"/>
                <a:gd name="T57" fmla="*/ 30 h 30"/>
                <a:gd name="T58" fmla="*/ 16 w 23"/>
                <a:gd name="T59" fmla="*/ 29 h 30"/>
                <a:gd name="T60" fmla="*/ 17 w 23"/>
                <a:gd name="T61" fmla="*/ 28 h 30"/>
                <a:gd name="T62" fmla="*/ 18 w 23"/>
                <a:gd name="T63" fmla="*/ 26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FF0000"/>
            </a:solidFill>
            <a:ln w="0">
              <a:solidFill>
                <a:srgbClr val="000040"/>
              </a:solidFill>
              <a:round/>
              <a:headEnd/>
              <a:tailEnd/>
            </a:ln>
          </p:spPr>
          <p:txBody>
            <a:bodyPr/>
            <a:lstStyle/>
            <a:p>
              <a:endParaRPr lang="ru-RU"/>
            </a:p>
          </p:txBody>
        </p:sp>
        <p:sp>
          <p:nvSpPr>
            <p:cNvPr id="26177" name="Line 739"/>
            <p:cNvSpPr>
              <a:spLocks noChangeShapeType="1"/>
            </p:cNvSpPr>
            <p:nvPr/>
          </p:nvSpPr>
          <p:spPr bwMode="auto">
            <a:xfrm>
              <a:off x="414" y="1815"/>
              <a:ext cx="1" cy="50"/>
            </a:xfrm>
            <a:prstGeom prst="line">
              <a:avLst/>
            </a:prstGeom>
            <a:noFill/>
            <a:ln w="6350">
              <a:solidFill>
                <a:srgbClr val="000040"/>
              </a:solidFill>
              <a:round/>
              <a:headEnd/>
              <a:tailEnd/>
            </a:ln>
          </p:spPr>
          <p:txBody>
            <a:bodyPr/>
            <a:lstStyle/>
            <a:p>
              <a:endParaRPr lang="en-US"/>
            </a:p>
          </p:txBody>
        </p:sp>
        <p:sp>
          <p:nvSpPr>
            <p:cNvPr id="26178" name="Line 740"/>
            <p:cNvSpPr>
              <a:spLocks noChangeShapeType="1"/>
            </p:cNvSpPr>
            <p:nvPr/>
          </p:nvSpPr>
          <p:spPr bwMode="auto">
            <a:xfrm>
              <a:off x="395" y="1839"/>
              <a:ext cx="39" cy="1"/>
            </a:xfrm>
            <a:prstGeom prst="line">
              <a:avLst/>
            </a:prstGeom>
            <a:noFill/>
            <a:ln w="6350">
              <a:solidFill>
                <a:srgbClr val="000040"/>
              </a:solidFill>
              <a:round/>
              <a:headEnd/>
              <a:tailEnd/>
            </a:ln>
          </p:spPr>
          <p:txBody>
            <a:bodyPr/>
            <a:lstStyle/>
            <a:p>
              <a:endParaRPr lang="en-US"/>
            </a:p>
          </p:txBody>
        </p:sp>
      </p:grpSp>
      <p:grpSp>
        <p:nvGrpSpPr>
          <p:cNvPr id="7" name="Group 741"/>
          <p:cNvGrpSpPr>
            <a:grpSpLocks/>
          </p:cNvGrpSpPr>
          <p:nvPr/>
        </p:nvGrpSpPr>
        <p:grpSpPr bwMode="auto">
          <a:xfrm>
            <a:off x="1828800" y="2590800"/>
            <a:ext cx="325438" cy="339725"/>
            <a:chOff x="263" y="1719"/>
            <a:chExt cx="205" cy="214"/>
          </a:xfrm>
        </p:grpSpPr>
        <p:sp>
          <p:nvSpPr>
            <p:cNvPr id="26165" name="Freeform 742"/>
            <p:cNvSpPr>
              <a:spLocks/>
            </p:cNvSpPr>
            <p:nvPr/>
          </p:nvSpPr>
          <p:spPr bwMode="auto">
            <a:xfrm>
              <a:off x="263" y="1719"/>
              <a:ext cx="205" cy="214"/>
            </a:xfrm>
            <a:custGeom>
              <a:avLst/>
              <a:gdLst>
                <a:gd name="T0" fmla="*/ 56 w 614"/>
                <a:gd name="T1" fmla="*/ 196 h 643"/>
                <a:gd name="T2" fmla="*/ 0 w 614"/>
                <a:gd name="T3" fmla="*/ 196 h 643"/>
                <a:gd name="T4" fmla="*/ 307 w 614"/>
                <a:gd name="T5" fmla="*/ 0 h 643"/>
                <a:gd name="T6" fmla="*/ 614 w 614"/>
                <a:gd name="T7" fmla="*/ 196 h 643"/>
                <a:gd name="T8" fmla="*/ 587 w 614"/>
                <a:gd name="T9" fmla="*/ 196 h 643"/>
                <a:gd name="T10" fmla="*/ 558 w 614"/>
                <a:gd name="T11" fmla="*/ 196 h 643"/>
                <a:gd name="T12" fmla="*/ 558 w 614"/>
                <a:gd name="T13" fmla="*/ 615 h 643"/>
                <a:gd name="T14" fmla="*/ 56 w 614"/>
                <a:gd name="T15" fmla="*/ 615 h 643"/>
                <a:gd name="T16" fmla="*/ 56 w 614"/>
                <a:gd name="T17" fmla="*/ 196 h 643"/>
                <a:gd name="T18" fmla="*/ 558 w 614"/>
                <a:gd name="T19" fmla="*/ 196 h 643"/>
                <a:gd name="T20" fmla="*/ 587 w 614"/>
                <a:gd name="T21" fmla="*/ 196 h 643"/>
                <a:gd name="T22" fmla="*/ 587 w 614"/>
                <a:gd name="T23" fmla="*/ 643 h 643"/>
                <a:gd name="T24" fmla="*/ 56 w 614"/>
                <a:gd name="T25" fmla="*/ 643 h 643"/>
                <a:gd name="T26" fmla="*/ 56 w 614"/>
                <a:gd name="T27" fmla="*/ 615 h 643"/>
                <a:gd name="T28" fmla="*/ 56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FF0000"/>
            </a:solidFill>
            <a:ln w="0">
              <a:solidFill>
                <a:srgbClr val="000080"/>
              </a:solidFill>
              <a:round/>
              <a:headEnd/>
              <a:tailEnd/>
            </a:ln>
          </p:spPr>
          <p:txBody>
            <a:bodyPr/>
            <a:lstStyle/>
            <a:p>
              <a:endParaRPr lang="ru-RU"/>
            </a:p>
          </p:txBody>
        </p:sp>
        <p:sp>
          <p:nvSpPr>
            <p:cNvPr id="26166" name="Rectangle 743"/>
            <p:cNvSpPr>
              <a:spLocks noChangeArrowheads="1"/>
            </p:cNvSpPr>
            <p:nvPr/>
          </p:nvSpPr>
          <p:spPr bwMode="auto">
            <a:xfrm>
              <a:off x="282" y="1784"/>
              <a:ext cx="170" cy="139"/>
            </a:xfrm>
            <a:prstGeom prst="rect">
              <a:avLst/>
            </a:prstGeom>
            <a:solidFill>
              <a:srgbClr val="FF0000"/>
            </a:solidFill>
            <a:ln w="0">
              <a:solidFill>
                <a:srgbClr val="000000"/>
              </a:solidFill>
              <a:miter lim="800000"/>
              <a:headEnd/>
              <a:tailEnd/>
            </a:ln>
          </p:spPr>
          <p:txBody>
            <a:bodyPr/>
            <a:lstStyle/>
            <a:p>
              <a:endParaRPr lang="ru-RU"/>
            </a:p>
          </p:txBody>
        </p:sp>
        <p:sp>
          <p:nvSpPr>
            <p:cNvPr id="26167" name="Rectangle 744"/>
            <p:cNvSpPr>
              <a:spLocks noChangeArrowheads="1"/>
            </p:cNvSpPr>
            <p:nvPr/>
          </p:nvSpPr>
          <p:spPr bwMode="auto">
            <a:xfrm>
              <a:off x="309" y="1817"/>
              <a:ext cx="60" cy="105"/>
            </a:xfrm>
            <a:prstGeom prst="rect">
              <a:avLst/>
            </a:prstGeom>
            <a:solidFill>
              <a:srgbClr val="FF0000"/>
            </a:solidFill>
            <a:ln w="0">
              <a:solidFill>
                <a:srgbClr val="000040"/>
              </a:solidFill>
              <a:miter lim="800000"/>
              <a:headEnd/>
              <a:tailEnd/>
            </a:ln>
          </p:spPr>
          <p:txBody>
            <a:bodyPr/>
            <a:lstStyle/>
            <a:p>
              <a:endParaRPr lang="ru-RU"/>
            </a:p>
          </p:txBody>
        </p:sp>
        <p:sp>
          <p:nvSpPr>
            <p:cNvPr id="26168" name="Rectangle 745"/>
            <p:cNvSpPr>
              <a:spLocks noChangeArrowheads="1"/>
            </p:cNvSpPr>
            <p:nvPr/>
          </p:nvSpPr>
          <p:spPr bwMode="auto">
            <a:xfrm>
              <a:off x="395" y="1815"/>
              <a:ext cx="40" cy="50"/>
            </a:xfrm>
            <a:prstGeom prst="rect">
              <a:avLst/>
            </a:prstGeom>
            <a:solidFill>
              <a:srgbClr val="FF0000"/>
            </a:solidFill>
            <a:ln w="0">
              <a:solidFill>
                <a:srgbClr val="000040"/>
              </a:solidFill>
              <a:miter lim="800000"/>
              <a:headEnd/>
              <a:tailEnd/>
            </a:ln>
          </p:spPr>
          <p:txBody>
            <a:bodyPr/>
            <a:lstStyle/>
            <a:p>
              <a:endParaRPr lang="ru-RU"/>
            </a:p>
          </p:txBody>
        </p:sp>
        <p:sp>
          <p:nvSpPr>
            <p:cNvPr id="26169" name="Freeform 746"/>
            <p:cNvSpPr>
              <a:spLocks/>
            </p:cNvSpPr>
            <p:nvPr/>
          </p:nvSpPr>
          <p:spPr bwMode="auto">
            <a:xfrm>
              <a:off x="353" y="1866"/>
              <a:ext cx="8" cy="10"/>
            </a:xfrm>
            <a:custGeom>
              <a:avLst/>
              <a:gdLst>
                <a:gd name="T0" fmla="*/ 23 w 23"/>
                <a:gd name="T1" fmla="*/ 14 h 30"/>
                <a:gd name="T2" fmla="*/ 23 w 23"/>
                <a:gd name="T3" fmla="*/ 11 h 30"/>
                <a:gd name="T4" fmla="*/ 21 w 23"/>
                <a:gd name="T5" fmla="*/ 9 h 30"/>
                <a:gd name="T6" fmla="*/ 21 w 23"/>
                <a:gd name="T7" fmla="*/ 7 h 30"/>
                <a:gd name="T8" fmla="*/ 18 w 23"/>
                <a:gd name="T9" fmla="*/ 5 h 30"/>
                <a:gd name="T10" fmla="*/ 17 w 23"/>
                <a:gd name="T11" fmla="*/ 3 h 30"/>
                <a:gd name="T12" fmla="*/ 16 w 23"/>
                <a:gd name="T13" fmla="*/ 1 h 30"/>
                <a:gd name="T14" fmla="*/ 14 w 23"/>
                <a:gd name="T15" fmla="*/ 0 h 30"/>
                <a:gd name="T16" fmla="*/ 12 w 23"/>
                <a:gd name="T17" fmla="*/ 0 h 30"/>
                <a:gd name="T18" fmla="*/ 10 w 23"/>
                <a:gd name="T19" fmla="*/ 0 h 30"/>
                <a:gd name="T20" fmla="*/ 8 w 23"/>
                <a:gd name="T21" fmla="*/ 0 h 30"/>
                <a:gd name="T22" fmla="*/ 6 w 23"/>
                <a:gd name="T23" fmla="*/ 1 h 30"/>
                <a:gd name="T24" fmla="*/ 4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4 h 30"/>
                <a:gd name="T44" fmla="*/ 3 w 23"/>
                <a:gd name="T45" fmla="*/ 26 h 30"/>
                <a:gd name="T46" fmla="*/ 4 w 23"/>
                <a:gd name="T47" fmla="*/ 28 h 30"/>
                <a:gd name="T48" fmla="*/ 6 w 23"/>
                <a:gd name="T49" fmla="*/ 29 h 30"/>
                <a:gd name="T50" fmla="*/ 8 w 23"/>
                <a:gd name="T51" fmla="*/ 30 h 30"/>
                <a:gd name="T52" fmla="*/ 10 w 23"/>
                <a:gd name="T53" fmla="*/ 30 h 30"/>
                <a:gd name="T54" fmla="*/ 12 w 23"/>
                <a:gd name="T55" fmla="*/ 30 h 30"/>
                <a:gd name="T56" fmla="*/ 14 w 23"/>
                <a:gd name="T57" fmla="*/ 30 h 30"/>
                <a:gd name="T58" fmla="*/ 16 w 23"/>
                <a:gd name="T59" fmla="*/ 29 h 30"/>
                <a:gd name="T60" fmla="*/ 17 w 23"/>
                <a:gd name="T61" fmla="*/ 28 h 30"/>
                <a:gd name="T62" fmla="*/ 18 w 23"/>
                <a:gd name="T63" fmla="*/ 26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FF0000"/>
            </a:solidFill>
            <a:ln w="0">
              <a:solidFill>
                <a:srgbClr val="000040"/>
              </a:solidFill>
              <a:round/>
              <a:headEnd/>
              <a:tailEnd/>
            </a:ln>
          </p:spPr>
          <p:txBody>
            <a:bodyPr/>
            <a:lstStyle/>
            <a:p>
              <a:endParaRPr lang="ru-RU"/>
            </a:p>
          </p:txBody>
        </p:sp>
        <p:sp>
          <p:nvSpPr>
            <p:cNvPr id="26170" name="Line 747"/>
            <p:cNvSpPr>
              <a:spLocks noChangeShapeType="1"/>
            </p:cNvSpPr>
            <p:nvPr/>
          </p:nvSpPr>
          <p:spPr bwMode="auto">
            <a:xfrm>
              <a:off x="414" y="1815"/>
              <a:ext cx="1" cy="50"/>
            </a:xfrm>
            <a:prstGeom prst="line">
              <a:avLst/>
            </a:prstGeom>
            <a:noFill/>
            <a:ln w="6350">
              <a:solidFill>
                <a:srgbClr val="000040"/>
              </a:solidFill>
              <a:round/>
              <a:headEnd/>
              <a:tailEnd/>
            </a:ln>
          </p:spPr>
          <p:txBody>
            <a:bodyPr/>
            <a:lstStyle/>
            <a:p>
              <a:endParaRPr lang="en-US"/>
            </a:p>
          </p:txBody>
        </p:sp>
        <p:sp>
          <p:nvSpPr>
            <p:cNvPr id="26171" name="Line 748"/>
            <p:cNvSpPr>
              <a:spLocks noChangeShapeType="1"/>
            </p:cNvSpPr>
            <p:nvPr/>
          </p:nvSpPr>
          <p:spPr bwMode="auto">
            <a:xfrm>
              <a:off x="395" y="1839"/>
              <a:ext cx="39" cy="1"/>
            </a:xfrm>
            <a:prstGeom prst="line">
              <a:avLst/>
            </a:prstGeom>
            <a:noFill/>
            <a:ln w="6350">
              <a:solidFill>
                <a:srgbClr val="000040"/>
              </a:solidFill>
              <a:round/>
              <a:headEnd/>
              <a:tailEnd/>
            </a:ln>
          </p:spPr>
          <p:txBody>
            <a:bodyPr/>
            <a:lstStyle/>
            <a:p>
              <a:endParaRPr lang="en-US"/>
            </a:p>
          </p:txBody>
        </p:sp>
      </p:grpSp>
      <p:grpSp>
        <p:nvGrpSpPr>
          <p:cNvPr id="8" name="Group 749"/>
          <p:cNvGrpSpPr>
            <a:grpSpLocks/>
          </p:cNvGrpSpPr>
          <p:nvPr/>
        </p:nvGrpSpPr>
        <p:grpSpPr bwMode="auto">
          <a:xfrm>
            <a:off x="914400" y="1905000"/>
            <a:ext cx="325438" cy="339725"/>
            <a:chOff x="263" y="1719"/>
            <a:chExt cx="205" cy="214"/>
          </a:xfrm>
        </p:grpSpPr>
        <p:sp>
          <p:nvSpPr>
            <p:cNvPr id="26158" name="Freeform 750"/>
            <p:cNvSpPr>
              <a:spLocks/>
            </p:cNvSpPr>
            <p:nvPr/>
          </p:nvSpPr>
          <p:spPr bwMode="auto">
            <a:xfrm>
              <a:off x="263" y="1719"/>
              <a:ext cx="205" cy="214"/>
            </a:xfrm>
            <a:custGeom>
              <a:avLst/>
              <a:gdLst>
                <a:gd name="T0" fmla="*/ 56 w 614"/>
                <a:gd name="T1" fmla="*/ 196 h 643"/>
                <a:gd name="T2" fmla="*/ 0 w 614"/>
                <a:gd name="T3" fmla="*/ 196 h 643"/>
                <a:gd name="T4" fmla="*/ 307 w 614"/>
                <a:gd name="T5" fmla="*/ 0 h 643"/>
                <a:gd name="T6" fmla="*/ 614 w 614"/>
                <a:gd name="T7" fmla="*/ 196 h 643"/>
                <a:gd name="T8" fmla="*/ 587 w 614"/>
                <a:gd name="T9" fmla="*/ 196 h 643"/>
                <a:gd name="T10" fmla="*/ 558 w 614"/>
                <a:gd name="T11" fmla="*/ 196 h 643"/>
                <a:gd name="T12" fmla="*/ 558 w 614"/>
                <a:gd name="T13" fmla="*/ 615 h 643"/>
                <a:gd name="T14" fmla="*/ 56 w 614"/>
                <a:gd name="T15" fmla="*/ 615 h 643"/>
                <a:gd name="T16" fmla="*/ 56 w 614"/>
                <a:gd name="T17" fmla="*/ 196 h 643"/>
                <a:gd name="T18" fmla="*/ 558 w 614"/>
                <a:gd name="T19" fmla="*/ 196 h 643"/>
                <a:gd name="T20" fmla="*/ 587 w 614"/>
                <a:gd name="T21" fmla="*/ 196 h 643"/>
                <a:gd name="T22" fmla="*/ 587 w 614"/>
                <a:gd name="T23" fmla="*/ 643 h 643"/>
                <a:gd name="T24" fmla="*/ 56 w 614"/>
                <a:gd name="T25" fmla="*/ 643 h 643"/>
                <a:gd name="T26" fmla="*/ 56 w 614"/>
                <a:gd name="T27" fmla="*/ 615 h 643"/>
                <a:gd name="T28" fmla="*/ 56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159" name="Rectangle 751"/>
            <p:cNvSpPr>
              <a:spLocks noChangeArrowheads="1"/>
            </p:cNvSpPr>
            <p:nvPr/>
          </p:nvSpPr>
          <p:spPr bwMode="auto">
            <a:xfrm>
              <a:off x="282" y="1784"/>
              <a:ext cx="170" cy="139"/>
            </a:xfrm>
            <a:prstGeom prst="rect">
              <a:avLst/>
            </a:prstGeom>
            <a:solidFill>
              <a:srgbClr val="FFFF00"/>
            </a:solidFill>
            <a:ln w="0">
              <a:solidFill>
                <a:srgbClr val="000000"/>
              </a:solidFill>
              <a:miter lim="800000"/>
              <a:headEnd/>
              <a:tailEnd/>
            </a:ln>
          </p:spPr>
          <p:txBody>
            <a:bodyPr/>
            <a:lstStyle/>
            <a:p>
              <a:endParaRPr lang="ru-RU"/>
            </a:p>
          </p:txBody>
        </p:sp>
        <p:sp>
          <p:nvSpPr>
            <p:cNvPr id="26160" name="Rectangle 752"/>
            <p:cNvSpPr>
              <a:spLocks noChangeArrowheads="1"/>
            </p:cNvSpPr>
            <p:nvPr/>
          </p:nvSpPr>
          <p:spPr bwMode="auto">
            <a:xfrm>
              <a:off x="309" y="1817"/>
              <a:ext cx="60" cy="105"/>
            </a:xfrm>
            <a:prstGeom prst="rect">
              <a:avLst/>
            </a:prstGeom>
            <a:solidFill>
              <a:srgbClr val="800000"/>
            </a:solidFill>
            <a:ln w="0">
              <a:solidFill>
                <a:srgbClr val="000040"/>
              </a:solidFill>
              <a:miter lim="800000"/>
              <a:headEnd/>
              <a:tailEnd/>
            </a:ln>
          </p:spPr>
          <p:txBody>
            <a:bodyPr/>
            <a:lstStyle/>
            <a:p>
              <a:endParaRPr lang="ru-RU"/>
            </a:p>
          </p:txBody>
        </p:sp>
        <p:sp>
          <p:nvSpPr>
            <p:cNvPr id="26161" name="Rectangle 753"/>
            <p:cNvSpPr>
              <a:spLocks noChangeArrowheads="1"/>
            </p:cNvSpPr>
            <p:nvPr/>
          </p:nvSpPr>
          <p:spPr bwMode="auto">
            <a:xfrm>
              <a:off x="395" y="1815"/>
              <a:ext cx="40" cy="50"/>
            </a:xfrm>
            <a:prstGeom prst="rect">
              <a:avLst/>
            </a:prstGeom>
            <a:solidFill>
              <a:srgbClr val="80FFFF"/>
            </a:solidFill>
            <a:ln w="0">
              <a:solidFill>
                <a:srgbClr val="000040"/>
              </a:solidFill>
              <a:miter lim="800000"/>
              <a:headEnd/>
              <a:tailEnd/>
            </a:ln>
          </p:spPr>
          <p:txBody>
            <a:bodyPr/>
            <a:lstStyle/>
            <a:p>
              <a:endParaRPr lang="ru-RU"/>
            </a:p>
          </p:txBody>
        </p:sp>
        <p:sp>
          <p:nvSpPr>
            <p:cNvPr id="26162" name="Freeform 754"/>
            <p:cNvSpPr>
              <a:spLocks/>
            </p:cNvSpPr>
            <p:nvPr/>
          </p:nvSpPr>
          <p:spPr bwMode="auto">
            <a:xfrm>
              <a:off x="353" y="1866"/>
              <a:ext cx="8" cy="10"/>
            </a:xfrm>
            <a:custGeom>
              <a:avLst/>
              <a:gdLst>
                <a:gd name="T0" fmla="*/ 23 w 23"/>
                <a:gd name="T1" fmla="*/ 14 h 30"/>
                <a:gd name="T2" fmla="*/ 23 w 23"/>
                <a:gd name="T3" fmla="*/ 11 h 30"/>
                <a:gd name="T4" fmla="*/ 21 w 23"/>
                <a:gd name="T5" fmla="*/ 9 h 30"/>
                <a:gd name="T6" fmla="*/ 21 w 23"/>
                <a:gd name="T7" fmla="*/ 7 h 30"/>
                <a:gd name="T8" fmla="*/ 18 w 23"/>
                <a:gd name="T9" fmla="*/ 5 h 30"/>
                <a:gd name="T10" fmla="*/ 17 w 23"/>
                <a:gd name="T11" fmla="*/ 3 h 30"/>
                <a:gd name="T12" fmla="*/ 16 w 23"/>
                <a:gd name="T13" fmla="*/ 1 h 30"/>
                <a:gd name="T14" fmla="*/ 14 w 23"/>
                <a:gd name="T15" fmla="*/ 0 h 30"/>
                <a:gd name="T16" fmla="*/ 12 w 23"/>
                <a:gd name="T17" fmla="*/ 0 h 30"/>
                <a:gd name="T18" fmla="*/ 10 w 23"/>
                <a:gd name="T19" fmla="*/ 0 h 30"/>
                <a:gd name="T20" fmla="*/ 8 w 23"/>
                <a:gd name="T21" fmla="*/ 0 h 30"/>
                <a:gd name="T22" fmla="*/ 6 w 23"/>
                <a:gd name="T23" fmla="*/ 1 h 30"/>
                <a:gd name="T24" fmla="*/ 4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4 h 30"/>
                <a:gd name="T44" fmla="*/ 3 w 23"/>
                <a:gd name="T45" fmla="*/ 26 h 30"/>
                <a:gd name="T46" fmla="*/ 4 w 23"/>
                <a:gd name="T47" fmla="*/ 28 h 30"/>
                <a:gd name="T48" fmla="*/ 6 w 23"/>
                <a:gd name="T49" fmla="*/ 29 h 30"/>
                <a:gd name="T50" fmla="*/ 8 w 23"/>
                <a:gd name="T51" fmla="*/ 30 h 30"/>
                <a:gd name="T52" fmla="*/ 10 w 23"/>
                <a:gd name="T53" fmla="*/ 30 h 30"/>
                <a:gd name="T54" fmla="*/ 12 w 23"/>
                <a:gd name="T55" fmla="*/ 30 h 30"/>
                <a:gd name="T56" fmla="*/ 14 w 23"/>
                <a:gd name="T57" fmla="*/ 30 h 30"/>
                <a:gd name="T58" fmla="*/ 16 w 23"/>
                <a:gd name="T59" fmla="*/ 29 h 30"/>
                <a:gd name="T60" fmla="*/ 17 w 23"/>
                <a:gd name="T61" fmla="*/ 28 h 30"/>
                <a:gd name="T62" fmla="*/ 18 w 23"/>
                <a:gd name="T63" fmla="*/ 26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6163" name="Line 755"/>
            <p:cNvSpPr>
              <a:spLocks noChangeShapeType="1"/>
            </p:cNvSpPr>
            <p:nvPr/>
          </p:nvSpPr>
          <p:spPr bwMode="auto">
            <a:xfrm>
              <a:off x="414" y="1815"/>
              <a:ext cx="1" cy="50"/>
            </a:xfrm>
            <a:prstGeom prst="line">
              <a:avLst/>
            </a:prstGeom>
            <a:noFill/>
            <a:ln w="6350">
              <a:solidFill>
                <a:srgbClr val="000040"/>
              </a:solidFill>
              <a:round/>
              <a:headEnd/>
              <a:tailEnd/>
            </a:ln>
          </p:spPr>
          <p:txBody>
            <a:bodyPr/>
            <a:lstStyle/>
            <a:p>
              <a:endParaRPr lang="en-US"/>
            </a:p>
          </p:txBody>
        </p:sp>
        <p:sp>
          <p:nvSpPr>
            <p:cNvPr id="26164" name="Line 756"/>
            <p:cNvSpPr>
              <a:spLocks noChangeShapeType="1"/>
            </p:cNvSpPr>
            <p:nvPr/>
          </p:nvSpPr>
          <p:spPr bwMode="auto">
            <a:xfrm>
              <a:off x="395" y="1839"/>
              <a:ext cx="39" cy="1"/>
            </a:xfrm>
            <a:prstGeom prst="line">
              <a:avLst/>
            </a:prstGeom>
            <a:noFill/>
            <a:ln w="6350">
              <a:solidFill>
                <a:srgbClr val="000040"/>
              </a:solidFill>
              <a:round/>
              <a:headEnd/>
              <a:tailEnd/>
            </a:ln>
          </p:spPr>
          <p:txBody>
            <a:bodyPr/>
            <a:lstStyle/>
            <a:p>
              <a:endParaRPr lang="en-US"/>
            </a:p>
          </p:txBody>
        </p:sp>
      </p:grpSp>
      <p:grpSp>
        <p:nvGrpSpPr>
          <p:cNvPr id="9" name="Group 757"/>
          <p:cNvGrpSpPr>
            <a:grpSpLocks/>
          </p:cNvGrpSpPr>
          <p:nvPr/>
        </p:nvGrpSpPr>
        <p:grpSpPr bwMode="auto">
          <a:xfrm>
            <a:off x="5486400" y="4876800"/>
            <a:ext cx="325438" cy="339725"/>
            <a:chOff x="263" y="1719"/>
            <a:chExt cx="205" cy="214"/>
          </a:xfrm>
        </p:grpSpPr>
        <p:sp>
          <p:nvSpPr>
            <p:cNvPr id="26151" name="Freeform 758"/>
            <p:cNvSpPr>
              <a:spLocks/>
            </p:cNvSpPr>
            <p:nvPr/>
          </p:nvSpPr>
          <p:spPr bwMode="auto">
            <a:xfrm>
              <a:off x="263" y="1719"/>
              <a:ext cx="205" cy="214"/>
            </a:xfrm>
            <a:custGeom>
              <a:avLst/>
              <a:gdLst>
                <a:gd name="T0" fmla="*/ 56 w 614"/>
                <a:gd name="T1" fmla="*/ 196 h 643"/>
                <a:gd name="T2" fmla="*/ 0 w 614"/>
                <a:gd name="T3" fmla="*/ 196 h 643"/>
                <a:gd name="T4" fmla="*/ 307 w 614"/>
                <a:gd name="T5" fmla="*/ 0 h 643"/>
                <a:gd name="T6" fmla="*/ 614 w 614"/>
                <a:gd name="T7" fmla="*/ 196 h 643"/>
                <a:gd name="T8" fmla="*/ 587 w 614"/>
                <a:gd name="T9" fmla="*/ 196 h 643"/>
                <a:gd name="T10" fmla="*/ 558 w 614"/>
                <a:gd name="T11" fmla="*/ 196 h 643"/>
                <a:gd name="T12" fmla="*/ 558 w 614"/>
                <a:gd name="T13" fmla="*/ 615 h 643"/>
                <a:gd name="T14" fmla="*/ 56 w 614"/>
                <a:gd name="T15" fmla="*/ 615 h 643"/>
                <a:gd name="T16" fmla="*/ 56 w 614"/>
                <a:gd name="T17" fmla="*/ 196 h 643"/>
                <a:gd name="T18" fmla="*/ 558 w 614"/>
                <a:gd name="T19" fmla="*/ 196 h 643"/>
                <a:gd name="T20" fmla="*/ 587 w 614"/>
                <a:gd name="T21" fmla="*/ 196 h 643"/>
                <a:gd name="T22" fmla="*/ 587 w 614"/>
                <a:gd name="T23" fmla="*/ 643 h 643"/>
                <a:gd name="T24" fmla="*/ 56 w 614"/>
                <a:gd name="T25" fmla="*/ 643 h 643"/>
                <a:gd name="T26" fmla="*/ 56 w 614"/>
                <a:gd name="T27" fmla="*/ 615 h 643"/>
                <a:gd name="T28" fmla="*/ 56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FF0000"/>
            </a:solidFill>
            <a:ln w="0">
              <a:solidFill>
                <a:srgbClr val="000080"/>
              </a:solidFill>
              <a:round/>
              <a:headEnd/>
              <a:tailEnd/>
            </a:ln>
          </p:spPr>
          <p:txBody>
            <a:bodyPr/>
            <a:lstStyle/>
            <a:p>
              <a:endParaRPr lang="ru-RU"/>
            </a:p>
          </p:txBody>
        </p:sp>
        <p:sp>
          <p:nvSpPr>
            <p:cNvPr id="26152" name="Rectangle 759"/>
            <p:cNvSpPr>
              <a:spLocks noChangeArrowheads="1"/>
            </p:cNvSpPr>
            <p:nvPr/>
          </p:nvSpPr>
          <p:spPr bwMode="auto">
            <a:xfrm>
              <a:off x="282" y="1784"/>
              <a:ext cx="170" cy="139"/>
            </a:xfrm>
            <a:prstGeom prst="rect">
              <a:avLst/>
            </a:prstGeom>
            <a:solidFill>
              <a:srgbClr val="FF0000"/>
            </a:solidFill>
            <a:ln w="0">
              <a:solidFill>
                <a:srgbClr val="000000"/>
              </a:solidFill>
              <a:miter lim="800000"/>
              <a:headEnd/>
              <a:tailEnd/>
            </a:ln>
          </p:spPr>
          <p:txBody>
            <a:bodyPr/>
            <a:lstStyle/>
            <a:p>
              <a:endParaRPr lang="ru-RU"/>
            </a:p>
          </p:txBody>
        </p:sp>
        <p:sp>
          <p:nvSpPr>
            <p:cNvPr id="26153" name="Rectangle 760"/>
            <p:cNvSpPr>
              <a:spLocks noChangeArrowheads="1"/>
            </p:cNvSpPr>
            <p:nvPr/>
          </p:nvSpPr>
          <p:spPr bwMode="auto">
            <a:xfrm>
              <a:off x="309" y="1817"/>
              <a:ext cx="60" cy="105"/>
            </a:xfrm>
            <a:prstGeom prst="rect">
              <a:avLst/>
            </a:prstGeom>
            <a:solidFill>
              <a:srgbClr val="FF0000"/>
            </a:solidFill>
            <a:ln w="0">
              <a:solidFill>
                <a:srgbClr val="000040"/>
              </a:solidFill>
              <a:miter lim="800000"/>
              <a:headEnd/>
              <a:tailEnd/>
            </a:ln>
          </p:spPr>
          <p:txBody>
            <a:bodyPr/>
            <a:lstStyle/>
            <a:p>
              <a:endParaRPr lang="ru-RU"/>
            </a:p>
          </p:txBody>
        </p:sp>
        <p:sp>
          <p:nvSpPr>
            <p:cNvPr id="26154" name="Rectangle 761"/>
            <p:cNvSpPr>
              <a:spLocks noChangeArrowheads="1"/>
            </p:cNvSpPr>
            <p:nvPr/>
          </p:nvSpPr>
          <p:spPr bwMode="auto">
            <a:xfrm>
              <a:off x="395" y="1815"/>
              <a:ext cx="40" cy="50"/>
            </a:xfrm>
            <a:prstGeom prst="rect">
              <a:avLst/>
            </a:prstGeom>
            <a:solidFill>
              <a:srgbClr val="FF0000"/>
            </a:solidFill>
            <a:ln w="0">
              <a:solidFill>
                <a:srgbClr val="000040"/>
              </a:solidFill>
              <a:miter lim="800000"/>
              <a:headEnd/>
              <a:tailEnd/>
            </a:ln>
          </p:spPr>
          <p:txBody>
            <a:bodyPr/>
            <a:lstStyle/>
            <a:p>
              <a:endParaRPr lang="ru-RU"/>
            </a:p>
          </p:txBody>
        </p:sp>
        <p:sp>
          <p:nvSpPr>
            <p:cNvPr id="26155" name="Freeform 762"/>
            <p:cNvSpPr>
              <a:spLocks/>
            </p:cNvSpPr>
            <p:nvPr/>
          </p:nvSpPr>
          <p:spPr bwMode="auto">
            <a:xfrm>
              <a:off x="353" y="1866"/>
              <a:ext cx="8" cy="10"/>
            </a:xfrm>
            <a:custGeom>
              <a:avLst/>
              <a:gdLst>
                <a:gd name="T0" fmla="*/ 23 w 23"/>
                <a:gd name="T1" fmla="*/ 14 h 30"/>
                <a:gd name="T2" fmla="*/ 23 w 23"/>
                <a:gd name="T3" fmla="*/ 11 h 30"/>
                <a:gd name="T4" fmla="*/ 21 w 23"/>
                <a:gd name="T5" fmla="*/ 9 h 30"/>
                <a:gd name="T6" fmla="*/ 21 w 23"/>
                <a:gd name="T7" fmla="*/ 7 h 30"/>
                <a:gd name="T8" fmla="*/ 18 w 23"/>
                <a:gd name="T9" fmla="*/ 5 h 30"/>
                <a:gd name="T10" fmla="*/ 17 w 23"/>
                <a:gd name="T11" fmla="*/ 3 h 30"/>
                <a:gd name="T12" fmla="*/ 16 w 23"/>
                <a:gd name="T13" fmla="*/ 1 h 30"/>
                <a:gd name="T14" fmla="*/ 14 w 23"/>
                <a:gd name="T15" fmla="*/ 0 h 30"/>
                <a:gd name="T16" fmla="*/ 12 w 23"/>
                <a:gd name="T17" fmla="*/ 0 h 30"/>
                <a:gd name="T18" fmla="*/ 10 w 23"/>
                <a:gd name="T19" fmla="*/ 0 h 30"/>
                <a:gd name="T20" fmla="*/ 8 w 23"/>
                <a:gd name="T21" fmla="*/ 0 h 30"/>
                <a:gd name="T22" fmla="*/ 6 w 23"/>
                <a:gd name="T23" fmla="*/ 1 h 30"/>
                <a:gd name="T24" fmla="*/ 4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4 h 30"/>
                <a:gd name="T44" fmla="*/ 3 w 23"/>
                <a:gd name="T45" fmla="*/ 26 h 30"/>
                <a:gd name="T46" fmla="*/ 4 w 23"/>
                <a:gd name="T47" fmla="*/ 28 h 30"/>
                <a:gd name="T48" fmla="*/ 6 w 23"/>
                <a:gd name="T49" fmla="*/ 29 h 30"/>
                <a:gd name="T50" fmla="*/ 8 w 23"/>
                <a:gd name="T51" fmla="*/ 30 h 30"/>
                <a:gd name="T52" fmla="*/ 10 w 23"/>
                <a:gd name="T53" fmla="*/ 30 h 30"/>
                <a:gd name="T54" fmla="*/ 12 w 23"/>
                <a:gd name="T55" fmla="*/ 30 h 30"/>
                <a:gd name="T56" fmla="*/ 14 w 23"/>
                <a:gd name="T57" fmla="*/ 30 h 30"/>
                <a:gd name="T58" fmla="*/ 16 w 23"/>
                <a:gd name="T59" fmla="*/ 29 h 30"/>
                <a:gd name="T60" fmla="*/ 17 w 23"/>
                <a:gd name="T61" fmla="*/ 28 h 30"/>
                <a:gd name="T62" fmla="*/ 18 w 23"/>
                <a:gd name="T63" fmla="*/ 26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FF0000"/>
            </a:solidFill>
            <a:ln w="0">
              <a:solidFill>
                <a:srgbClr val="000040"/>
              </a:solidFill>
              <a:round/>
              <a:headEnd/>
              <a:tailEnd/>
            </a:ln>
          </p:spPr>
          <p:txBody>
            <a:bodyPr/>
            <a:lstStyle/>
            <a:p>
              <a:endParaRPr lang="ru-RU"/>
            </a:p>
          </p:txBody>
        </p:sp>
        <p:sp>
          <p:nvSpPr>
            <p:cNvPr id="26156" name="Line 763"/>
            <p:cNvSpPr>
              <a:spLocks noChangeShapeType="1"/>
            </p:cNvSpPr>
            <p:nvPr/>
          </p:nvSpPr>
          <p:spPr bwMode="auto">
            <a:xfrm>
              <a:off x="414" y="1815"/>
              <a:ext cx="1" cy="50"/>
            </a:xfrm>
            <a:prstGeom prst="line">
              <a:avLst/>
            </a:prstGeom>
            <a:noFill/>
            <a:ln w="6350">
              <a:solidFill>
                <a:srgbClr val="000040"/>
              </a:solidFill>
              <a:round/>
              <a:headEnd/>
              <a:tailEnd/>
            </a:ln>
          </p:spPr>
          <p:txBody>
            <a:bodyPr/>
            <a:lstStyle/>
            <a:p>
              <a:endParaRPr lang="en-US"/>
            </a:p>
          </p:txBody>
        </p:sp>
        <p:sp>
          <p:nvSpPr>
            <p:cNvPr id="26157" name="Line 764"/>
            <p:cNvSpPr>
              <a:spLocks noChangeShapeType="1"/>
            </p:cNvSpPr>
            <p:nvPr/>
          </p:nvSpPr>
          <p:spPr bwMode="auto">
            <a:xfrm>
              <a:off x="395" y="1839"/>
              <a:ext cx="39" cy="1"/>
            </a:xfrm>
            <a:prstGeom prst="line">
              <a:avLst/>
            </a:prstGeom>
            <a:noFill/>
            <a:ln w="6350">
              <a:solidFill>
                <a:srgbClr val="000040"/>
              </a:solidFill>
              <a:round/>
              <a:headEnd/>
              <a:tailEnd/>
            </a:ln>
          </p:spPr>
          <p:txBody>
            <a:bodyPr/>
            <a:lstStyle/>
            <a:p>
              <a:endParaRPr lang="en-US"/>
            </a:p>
          </p:txBody>
        </p:sp>
      </p:grpSp>
      <p:grpSp>
        <p:nvGrpSpPr>
          <p:cNvPr id="10" name="Group 765"/>
          <p:cNvGrpSpPr>
            <a:grpSpLocks/>
          </p:cNvGrpSpPr>
          <p:nvPr/>
        </p:nvGrpSpPr>
        <p:grpSpPr bwMode="auto">
          <a:xfrm>
            <a:off x="5410200" y="4343400"/>
            <a:ext cx="325438" cy="339725"/>
            <a:chOff x="263" y="1719"/>
            <a:chExt cx="205" cy="214"/>
          </a:xfrm>
        </p:grpSpPr>
        <p:sp>
          <p:nvSpPr>
            <p:cNvPr id="26144" name="Freeform 766"/>
            <p:cNvSpPr>
              <a:spLocks/>
            </p:cNvSpPr>
            <p:nvPr/>
          </p:nvSpPr>
          <p:spPr bwMode="auto">
            <a:xfrm>
              <a:off x="263" y="1719"/>
              <a:ext cx="205" cy="214"/>
            </a:xfrm>
            <a:custGeom>
              <a:avLst/>
              <a:gdLst>
                <a:gd name="T0" fmla="*/ 56 w 614"/>
                <a:gd name="T1" fmla="*/ 196 h 643"/>
                <a:gd name="T2" fmla="*/ 0 w 614"/>
                <a:gd name="T3" fmla="*/ 196 h 643"/>
                <a:gd name="T4" fmla="*/ 307 w 614"/>
                <a:gd name="T5" fmla="*/ 0 h 643"/>
                <a:gd name="T6" fmla="*/ 614 w 614"/>
                <a:gd name="T7" fmla="*/ 196 h 643"/>
                <a:gd name="T8" fmla="*/ 587 w 614"/>
                <a:gd name="T9" fmla="*/ 196 h 643"/>
                <a:gd name="T10" fmla="*/ 558 w 614"/>
                <a:gd name="T11" fmla="*/ 196 h 643"/>
                <a:gd name="T12" fmla="*/ 558 w 614"/>
                <a:gd name="T13" fmla="*/ 615 h 643"/>
                <a:gd name="T14" fmla="*/ 56 w 614"/>
                <a:gd name="T15" fmla="*/ 615 h 643"/>
                <a:gd name="T16" fmla="*/ 56 w 614"/>
                <a:gd name="T17" fmla="*/ 196 h 643"/>
                <a:gd name="T18" fmla="*/ 558 w 614"/>
                <a:gd name="T19" fmla="*/ 196 h 643"/>
                <a:gd name="T20" fmla="*/ 587 w 614"/>
                <a:gd name="T21" fmla="*/ 196 h 643"/>
                <a:gd name="T22" fmla="*/ 587 w 614"/>
                <a:gd name="T23" fmla="*/ 643 h 643"/>
                <a:gd name="T24" fmla="*/ 56 w 614"/>
                <a:gd name="T25" fmla="*/ 643 h 643"/>
                <a:gd name="T26" fmla="*/ 56 w 614"/>
                <a:gd name="T27" fmla="*/ 615 h 643"/>
                <a:gd name="T28" fmla="*/ 56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FF0000"/>
            </a:solidFill>
            <a:ln w="0">
              <a:solidFill>
                <a:srgbClr val="000080"/>
              </a:solidFill>
              <a:round/>
              <a:headEnd/>
              <a:tailEnd/>
            </a:ln>
          </p:spPr>
          <p:txBody>
            <a:bodyPr/>
            <a:lstStyle/>
            <a:p>
              <a:endParaRPr lang="ru-RU"/>
            </a:p>
          </p:txBody>
        </p:sp>
        <p:sp>
          <p:nvSpPr>
            <p:cNvPr id="26145" name="Rectangle 767"/>
            <p:cNvSpPr>
              <a:spLocks noChangeArrowheads="1"/>
            </p:cNvSpPr>
            <p:nvPr/>
          </p:nvSpPr>
          <p:spPr bwMode="auto">
            <a:xfrm>
              <a:off x="282" y="1784"/>
              <a:ext cx="170" cy="139"/>
            </a:xfrm>
            <a:prstGeom prst="rect">
              <a:avLst/>
            </a:prstGeom>
            <a:solidFill>
              <a:srgbClr val="FF0000"/>
            </a:solidFill>
            <a:ln w="0">
              <a:solidFill>
                <a:srgbClr val="000000"/>
              </a:solidFill>
              <a:miter lim="800000"/>
              <a:headEnd/>
              <a:tailEnd/>
            </a:ln>
          </p:spPr>
          <p:txBody>
            <a:bodyPr/>
            <a:lstStyle/>
            <a:p>
              <a:endParaRPr lang="ru-RU"/>
            </a:p>
          </p:txBody>
        </p:sp>
        <p:sp>
          <p:nvSpPr>
            <p:cNvPr id="26146" name="Rectangle 768"/>
            <p:cNvSpPr>
              <a:spLocks noChangeArrowheads="1"/>
            </p:cNvSpPr>
            <p:nvPr/>
          </p:nvSpPr>
          <p:spPr bwMode="auto">
            <a:xfrm>
              <a:off x="309" y="1817"/>
              <a:ext cx="60" cy="105"/>
            </a:xfrm>
            <a:prstGeom prst="rect">
              <a:avLst/>
            </a:prstGeom>
            <a:solidFill>
              <a:srgbClr val="FF0000"/>
            </a:solidFill>
            <a:ln w="0">
              <a:solidFill>
                <a:srgbClr val="000040"/>
              </a:solidFill>
              <a:miter lim="800000"/>
              <a:headEnd/>
              <a:tailEnd/>
            </a:ln>
          </p:spPr>
          <p:txBody>
            <a:bodyPr/>
            <a:lstStyle/>
            <a:p>
              <a:endParaRPr lang="ru-RU"/>
            </a:p>
          </p:txBody>
        </p:sp>
        <p:sp>
          <p:nvSpPr>
            <p:cNvPr id="26147" name="Rectangle 769"/>
            <p:cNvSpPr>
              <a:spLocks noChangeArrowheads="1"/>
            </p:cNvSpPr>
            <p:nvPr/>
          </p:nvSpPr>
          <p:spPr bwMode="auto">
            <a:xfrm>
              <a:off x="395" y="1815"/>
              <a:ext cx="40" cy="50"/>
            </a:xfrm>
            <a:prstGeom prst="rect">
              <a:avLst/>
            </a:prstGeom>
            <a:solidFill>
              <a:srgbClr val="FF0000"/>
            </a:solidFill>
            <a:ln w="0">
              <a:solidFill>
                <a:srgbClr val="000040"/>
              </a:solidFill>
              <a:miter lim="800000"/>
              <a:headEnd/>
              <a:tailEnd/>
            </a:ln>
          </p:spPr>
          <p:txBody>
            <a:bodyPr/>
            <a:lstStyle/>
            <a:p>
              <a:endParaRPr lang="ru-RU"/>
            </a:p>
          </p:txBody>
        </p:sp>
        <p:sp>
          <p:nvSpPr>
            <p:cNvPr id="26148" name="Freeform 770"/>
            <p:cNvSpPr>
              <a:spLocks/>
            </p:cNvSpPr>
            <p:nvPr/>
          </p:nvSpPr>
          <p:spPr bwMode="auto">
            <a:xfrm>
              <a:off x="353" y="1866"/>
              <a:ext cx="8" cy="10"/>
            </a:xfrm>
            <a:custGeom>
              <a:avLst/>
              <a:gdLst>
                <a:gd name="T0" fmla="*/ 23 w 23"/>
                <a:gd name="T1" fmla="*/ 14 h 30"/>
                <a:gd name="T2" fmla="*/ 23 w 23"/>
                <a:gd name="T3" fmla="*/ 11 h 30"/>
                <a:gd name="T4" fmla="*/ 21 w 23"/>
                <a:gd name="T5" fmla="*/ 9 h 30"/>
                <a:gd name="T6" fmla="*/ 21 w 23"/>
                <a:gd name="T7" fmla="*/ 7 h 30"/>
                <a:gd name="T8" fmla="*/ 18 w 23"/>
                <a:gd name="T9" fmla="*/ 5 h 30"/>
                <a:gd name="T10" fmla="*/ 17 w 23"/>
                <a:gd name="T11" fmla="*/ 3 h 30"/>
                <a:gd name="T12" fmla="*/ 16 w 23"/>
                <a:gd name="T13" fmla="*/ 1 h 30"/>
                <a:gd name="T14" fmla="*/ 14 w 23"/>
                <a:gd name="T15" fmla="*/ 0 h 30"/>
                <a:gd name="T16" fmla="*/ 12 w 23"/>
                <a:gd name="T17" fmla="*/ 0 h 30"/>
                <a:gd name="T18" fmla="*/ 10 w 23"/>
                <a:gd name="T19" fmla="*/ 0 h 30"/>
                <a:gd name="T20" fmla="*/ 8 w 23"/>
                <a:gd name="T21" fmla="*/ 0 h 30"/>
                <a:gd name="T22" fmla="*/ 6 w 23"/>
                <a:gd name="T23" fmla="*/ 1 h 30"/>
                <a:gd name="T24" fmla="*/ 4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4 h 30"/>
                <a:gd name="T44" fmla="*/ 3 w 23"/>
                <a:gd name="T45" fmla="*/ 26 h 30"/>
                <a:gd name="T46" fmla="*/ 4 w 23"/>
                <a:gd name="T47" fmla="*/ 28 h 30"/>
                <a:gd name="T48" fmla="*/ 6 w 23"/>
                <a:gd name="T49" fmla="*/ 29 h 30"/>
                <a:gd name="T50" fmla="*/ 8 w 23"/>
                <a:gd name="T51" fmla="*/ 30 h 30"/>
                <a:gd name="T52" fmla="*/ 10 w 23"/>
                <a:gd name="T53" fmla="*/ 30 h 30"/>
                <a:gd name="T54" fmla="*/ 12 w 23"/>
                <a:gd name="T55" fmla="*/ 30 h 30"/>
                <a:gd name="T56" fmla="*/ 14 w 23"/>
                <a:gd name="T57" fmla="*/ 30 h 30"/>
                <a:gd name="T58" fmla="*/ 16 w 23"/>
                <a:gd name="T59" fmla="*/ 29 h 30"/>
                <a:gd name="T60" fmla="*/ 17 w 23"/>
                <a:gd name="T61" fmla="*/ 28 h 30"/>
                <a:gd name="T62" fmla="*/ 18 w 23"/>
                <a:gd name="T63" fmla="*/ 26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FF0000"/>
            </a:solidFill>
            <a:ln w="0">
              <a:solidFill>
                <a:srgbClr val="000040"/>
              </a:solidFill>
              <a:round/>
              <a:headEnd/>
              <a:tailEnd/>
            </a:ln>
          </p:spPr>
          <p:txBody>
            <a:bodyPr/>
            <a:lstStyle/>
            <a:p>
              <a:endParaRPr lang="ru-RU"/>
            </a:p>
          </p:txBody>
        </p:sp>
        <p:sp>
          <p:nvSpPr>
            <p:cNvPr id="26149" name="Line 771"/>
            <p:cNvSpPr>
              <a:spLocks noChangeShapeType="1"/>
            </p:cNvSpPr>
            <p:nvPr/>
          </p:nvSpPr>
          <p:spPr bwMode="auto">
            <a:xfrm>
              <a:off x="414" y="1815"/>
              <a:ext cx="1" cy="50"/>
            </a:xfrm>
            <a:prstGeom prst="line">
              <a:avLst/>
            </a:prstGeom>
            <a:noFill/>
            <a:ln w="6350">
              <a:solidFill>
                <a:srgbClr val="000040"/>
              </a:solidFill>
              <a:round/>
              <a:headEnd/>
              <a:tailEnd/>
            </a:ln>
          </p:spPr>
          <p:txBody>
            <a:bodyPr/>
            <a:lstStyle/>
            <a:p>
              <a:endParaRPr lang="en-US"/>
            </a:p>
          </p:txBody>
        </p:sp>
        <p:sp>
          <p:nvSpPr>
            <p:cNvPr id="26150" name="Line 772"/>
            <p:cNvSpPr>
              <a:spLocks noChangeShapeType="1"/>
            </p:cNvSpPr>
            <p:nvPr/>
          </p:nvSpPr>
          <p:spPr bwMode="auto">
            <a:xfrm>
              <a:off x="395" y="1839"/>
              <a:ext cx="39" cy="1"/>
            </a:xfrm>
            <a:prstGeom prst="line">
              <a:avLst/>
            </a:prstGeom>
            <a:noFill/>
            <a:ln w="6350">
              <a:solidFill>
                <a:srgbClr val="000040"/>
              </a:solidFill>
              <a:round/>
              <a:headEnd/>
              <a:tailEnd/>
            </a:ln>
          </p:spPr>
          <p:txBody>
            <a:bodyPr/>
            <a:lstStyle/>
            <a:p>
              <a:endParaRPr lang="en-US"/>
            </a:p>
          </p:txBody>
        </p:sp>
      </p:grpSp>
      <p:grpSp>
        <p:nvGrpSpPr>
          <p:cNvPr id="11" name="Group 773"/>
          <p:cNvGrpSpPr>
            <a:grpSpLocks/>
          </p:cNvGrpSpPr>
          <p:nvPr/>
        </p:nvGrpSpPr>
        <p:grpSpPr bwMode="auto">
          <a:xfrm>
            <a:off x="6096000" y="4724400"/>
            <a:ext cx="325438" cy="339725"/>
            <a:chOff x="263" y="1719"/>
            <a:chExt cx="205" cy="214"/>
          </a:xfrm>
        </p:grpSpPr>
        <p:sp>
          <p:nvSpPr>
            <p:cNvPr id="26137" name="Freeform 774"/>
            <p:cNvSpPr>
              <a:spLocks/>
            </p:cNvSpPr>
            <p:nvPr/>
          </p:nvSpPr>
          <p:spPr bwMode="auto">
            <a:xfrm>
              <a:off x="263" y="1719"/>
              <a:ext cx="205" cy="214"/>
            </a:xfrm>
            <a:custGeom>
              <a:avLst/>
              <a:gdLst>
                <a:gd name="T0" fmla="*/ 56 w 614"/>
                <a:gd name="T1" fmla="*/ 196 h 643"/>
                <a:gd name="T2" fmla="*/ 0 w 614"/>
                <a:gd name="T3" fmla="*/ 196 h 643"/>
                <a:gd name="T4" fmla="*/ 307 w 614"/>
                <a:gd name="T5" fmla="*/ 0 h 643"/>
                <a:gd name="T6" fmla="*/ 614 w 614"/>
                <a:gd name="T7" fmla="*/ 196 h 643"/>
                <a:gd name="T8" fmla="*/ 587 w 614"/>
                <a:gd name="T9" fmla="*/ 196 h 643"/>
                <a:gd name="T10" fmla="*/ 558 w 614"/>
                <a:gd name="T11" fmla="*/ 196 h 643"/>
                <a:gd name="T12" fmla="*/ 558 w 614"/>
                <a:gd name="T13" fmla="*/ 615 h 643"/>
                <a:gd name="T14" fmla="*/ 56 w 614"/>
                <a:gd name="T15" fmla="*/ 615 h 643"/>
                <a:gd name="T16" fmla="*/ 56 w 614"/>
                <a:gd name="T17" fmla="*/ 196 h 643"/>
                <a:gd name="T18" fmla="*/ 558 w 614"/>
                <a:gd name="T19" fmla="*/ 196 h 643"/>
                <a:gd name="T20" fmla="*/ 587 w 614"/>
                <a:gd name="T21" fmla="*/ 196 h 643"/>
                <a:gd name="T22" fmla="*/ 587 w 614"/>
                <a:gd name="T23" fmla="*/ 643 h 643"/>
                <a:gd name="T24" fmla="*/ 56 w 614"/>
                <a:gd name="T25" fmla="*/ 643 h 643"/>
                <a:gd name="T26" fmla="*/ 56 w 614"/>
                <a:gd name="T27" fmla="*/ 615 h 643"/>
                <a:gd name="T28" fmla="*/ 56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FF0000"/>
            </a:solidFill>
            <a:ln w="0">
              <a:solidFill>
                <a:srgbClr val="000080"/>
              </a:solidFill>
              <a:round/>
              <a:headEnd/>
              <a:tailEnd/>
            </a:ln>
          </p:spPr>
          <p:txBody>
            <a:bodyPr/>
            <a:lstStyle/>
            <a:p>
              <a:endParaRPr lang="ru-RU"/>
            </a:p>
          </p:txBody>
        </p:sp>
        <p:sp>
          <p:nvSpPr>
            <p:cNvPr id="26138" name="Rectangle 775"/>
            <p:cNvSpPr>
              <a:spLocks noChangeArrowheads="1"/>
            </p:cNvSpPr>
            <p:nvPr/>
          </p:nvSpPr>
          <p:spPr bwMode="auto">
            <a:xfrm>
              <a:off x="282" y="1784"/>
              <a:ext cx="170" cy="139"/>
            </a:xfrm>
            <a:prstGeom prst="rect">
              <a:avLst/>
            </a:prstGeom>
            <a:solidFill>
              <a:srgbClr val="FF0000"/>
            </a:solidFill>
            <a:ln w="0">
              <a:solidFill>
                <a:srgbClr val="000000"/>
              </a:solidFill>
              <a:miter lim="800000"/>
              <a:headEnd/>
              <a:tailEnd/>
            </a:ln>
          </p:spPr>
          <p:txBody>
            <a:bodyPr/>
            <a:lstStyle/>
            <a:p>
              <a:endParaRPr lang="ru-RU"/>
            </a:p>
          </p:txBody>
        </p:sp>
        <p:sp>
          <p:nvSpPr>
            <p:cNvPr id="26139" name="Rectangle 776"/>
            <p:cNvSpPr>
              <a:spLocks noChangeArrowheads="1"/>
            </p:cNvSpPr>
            <p:nvPr/>
          </p:nvSpPr>
          <p:spPr bwMode="auto">
            <a:xfrm>
              <a:off x="309" y="1817"/>
              <a:ext cx="60" cy="105"/>
            </a:xfrm>
            <a:prstGeom prst="rect">
              <a:avLst/>
            </a:prstGeom>
            <a:solidFill>
              <a:srgbClr val="FF0000"/>
            </a:solidFill>
            <a:ln w="0">
              <a:solidFill>
                <a:srgbClr val="000040"/>
              </a:solidFill>
              <a:miter lim="800000"/>
              <a:headEnd/>
              <a:tailEnd/>
            </a:ln>
          </p:spPr>
          <p:txBody>
            <a:bodyPr/>
            <a:lstStyle/>
            <a:p>
              <a:endParaRPr lang="ru-RU"/>
            </a:p>
          </p:txBody>
        </p:sp>
        <p:sp>
          <p:nvSpPr>
            <p:cNvPr id="26140" name="Rectangle 777"/>
            <p:cNvSpPr>
              <a:spLocks noChangeArrowheads="1"/>
            </p:cNvSpPr>
            <p:nvPr/>
          </p:nvSpPr>
          <p:spPr bwMode="auto">
            <a:xfrm>
              <a:off x="395" y="1815"/>
              <a:ext cx="40" cy="50"/>
            </a:xfrm>
            <a:prstGeom prst="rect">
              <a:avLst/>
            </a:prstGeom>
            <a:solidFill>
              <a:srgbClr val="FF0000"/>
            </a:solidFill>
            <a:ln w="0">
              <a:solidFill>
                <a:srgbClr val="000040"/>
              </a:solidFill>
              <a:miter lim="800000"/>
              <a:headEnd/>
              <a:tailEnd/>
            </a:ln>
          </p:spPr>
          <p:txBody>
            <a:bodyPr/>
            <a:lstStyle/>
            <a:p>
              <a:endParaRPr lang="ru-RU"/>
            </a:p>
          </p:txBody>
        </p:sp>
        <p:sp>
          <p:nvSpPr>
            <p:cNvPr id="26141" name="Freeform 778"/>
            <p:cNvSpPr>
              <a:spLocks/>
            </p:cNvSpPr>
            <p:nvPr/>
          </p:nvSpPr>
          <p:spPr bwMode="auto">
            <a:xfrm>
              <a:off x="353" y="1866"/>
              <a:ext cx="8" cy="10"/>
            </a:xfrm>
            <a:custGeom>
              <a:avLst/>
              <a:gdLst>
                <a:gd name="T0" fmla="*/ 23 w 23"/>
                <a:gd name="T1" fmla="*/ 14 h 30"/>
                <a:gd name="T2" fmla="*/ 23 w 23"/>
                <a:gd name="T3" fmla="*/ 11 h 30"/>
                <a:gd name="T4" fmla="*/ 21 w 23"/>
                <a:gd name="T5" fmla="*/ 9 h 30"/>
                <a:gd name="T6" fmla="*/ 21 w 23"/>
                <a:gd name="T7" fmla="*/ 7 h 30"/>
                <a:gd name="T8" fmla="*/ 18 w 23"/>
                <a:gd name="T9" fmla="*/ 5 h 30"/>
                <a:gd name="T10" fmla="*/ 17 w 23"/>
                <a:gd name="T11" fmla="*/ 3 h 30"/>
                <a:gd name="T12" fmla="*/ 16 w 23"/>
                <a:gd name="T13" fmla="*/ 1 h 30"/>
                <a:gd name="T14" fmla="*/ 14 w 23"/>
                <a:gd name="T15" fmla="*/ 0 h 30"/>
                <a:gd name="T16" fmla="*/ 12 w 23"/>
                <a:gd name="T17" fmla="*/ 0 h 30"/>
                <a:gd name="T18" fmla="*/ 10 w 23"/>
                <a:gd name="T19" fmla="*/ 0 h 30"/>
                <a:gd name="T20" fmla="*/ 8 w 23"/>
                <a:gd name="T21" fmla="*/ 0 h 30"/>
                <a:gd name="T22" fmla="*/ 6 w 23"/>
                <a:gd name="T23" fmla="*/ 1 h 30"/>
                <a:gd name="T24" fmla="*/ 4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4 h 30"/>
                <a:gd name="T44" fmla="*/ 3 w 23"/>
                <a:gd name="T45" fmla="*/ 26 h 30"/>
                <a:gd name="T46" fmla="*/ 4 w 23"/>
                <a:gd name="T47" fmla="*/ 28 h 30"/>
                <a:gd name="T48" fmla="*/ 6 w 23"/>
                <a:gd name="T49" fmla="*/ 29 h 30"/>
                <a:gd name="T50" fmla="*/ 8 w 23"/>
                <a:gd name="T51" fmla="*/ 30 h 30"/>
                <a:gd name="T52" fmla="*/ 10 w 23"/>
                <a:gd name="T53" fmla="*/ 30 h 30"/>
                <a:gd name="T54" fmla="*/ 12 w 23"/>
                <a:gd name="T55" fmla="*/ 30 h 30"/>
                <a:gd name="T56" fmla="*/ 14 w 23"/>
                <a:gd name="T57" fmla="*/ 30 h 30"/>
                <a:gd name="T58" fmla="*/ 16 w 23"/>
                <a:gd name="T59" fmla="*/ 29 h 30"/>
                <a:gd name="T60" fmla="*/ 17 w 23"/>
                <a:gd name="T61" fmla="*/ 28 h 30"/>
                <a:gd name="T62" fmla="*/ 18 w 23"/>
                <a:gd name="T63" fmla="*/ 26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FF0000"/>
            </a:solidFill>
            <a:ln w="0">
              <a:solidFill>
                <a:srgbClr val="000040"/>
              </a:solidFill>
              <a:round/>
              <a:headEnd/>
              <a:tailEnd/>
            </a:ln>
          </p:spPr>
          <p:txBody>
            <a:bodyPr/>
            <a:lstStyle/>
            <a:p>
              <a:endParaRPr lang="ru-RU"/>
            </a:p>
          </p:txBody>
        </p:sp>
        <p:sp>
          <p:nvSpPr>
            <p:cNvPr id="26142" name="Line 779"/>
            <p:cNvSpPr>
              <a:spLocks noChangeShapeType="1"/>
            </p:cNvSpPr>
            <p:nvPr/>
          </p:nvSpPr>
          <p:spPr bwMode="auto">
            <a:xfrm>
              <a:off x="414" y="1815"/>
              <a:ext cx="1" cy="50"/>
            </a:xfrm>
            <a:prstGeom prst="line">
              <a:avLst/>
            </a:prstGeom>
            <a:noFill/>
            <a:ln w="6350">
              <a:solidFill>
                <a:srgbClr val="000040"/>
              </a:solidFill>
              <a:round/>
              <a:headEnd/>
              <a:tailEnd/>
            </a:ln>
          </p:spPr>
          <p:txBody>
            <a:bodyPr/>
            <a:lstStyle/>
            <a:p>
              <a:endParaRPr lang="en-US"/>
            </a:p>
          </p:txBody>
        </p:sp>
        <p:sp>
          <p:nvSpPr>
            <p:cNvPr id="26143" name="Line 780"/>
            <p:cNvSpPr>
              <a:spLocks noChangeShapeType="1"/>
            </p:cNvSpPr>
            <p:nvPr/>
          </p:nvSpPr>
          <p:spPr bwMode="auto">
            <a:xfrm>
              <a:off x="395" y="1839"/>
              <a:ext cx="39" cy="1"/>
            </a:xfrm>
            <a:prstGeom prst="line">
              <a:avLst/>
            </a:prstGeom>
            <a:noFill/>
            <a:ln w="6350">
              <a:solidFill>
                <a:srgbClr val="000040"/>
              </a:solidFill>
              <a:round/>
              <a:headEnd/>
              <a:tailEnd/>
            </a:ln>
          </p:spPr>
          <p:txBody>
            <a:bodyPr/>
            <a:lstStyle/>
            <a:p>
              <a:endParaRPr lang="en-US"/>
            </a:p>
          </p:txBody>
        </p:sp>
      </p:grpSp>
      <p:grpSp>
        <p:nvGrpSpPr>
          <p:cNvPr id="12" name="Group 781"/>
          <p:cNvGrpSpPr>
            <a:grpSpLocks/>
          </p:cNvGrpSpPr>
          <p:nvPr/>
        </p:nvGrpSpPr>
        <p:grpSpPr bwMode="auto">
          <a:xfrm>
            <a:off x="5943600" y="4191000"/>
            <a:ext cx="325438" cy="339725"/>
            <a:chOff x="263" y="1719"/>
            <a:chExt cx="205" cy="214"/>
          </a:xfrm>
        </p:grpSpPr>
        <p:sp>
          <p:nvSpPr>
            <p:cNvPr id="26130" name="Freeform 782"/>
            <p:cNvSpPr>
              <a:spLocks/>
            </p:cNvSpPr>
            <p:nvPr/>
          </p:nvSpPr>
          <p:spPr bwMode="auto">
            <a:xfrm>
              <a:off x="263" y="1719"/>
              <a:ext cx="205" cy="214"/>
            </a:xfrm>
            <a:custGeom>
              <a:avLst/>
              <a:gdLst>
                <a:gd name="T0" fmla="*/ 56 w 614"/>
                <a:gd name="T1" fmla="*/ 196 h 643"/>
                <a:gd name="T2" fmla="*/ 0 w 614"/>
                <a:gd name="T3" fmla="*/ 196 h 643"/>
                <a:gd name="T4" fmla="*/ 307 w 614"/>
                <a:gd name="T5" fmla="*/ 0 h 643"/>
                <a:gd name="T6" fmla="*/ 614 w 614"/>
                <a:gd name="T7" fmla="*/ 196 h 643"/>
                <a:gd name="T8" fmla="*/ 587 w 614"/>
                <a:gd name="T9" fmla="*/ 196 h 643"/>
                <a:gd name="T10" fmla="*/ 558 w 614"/>
                <a:gd name="T11" fmla="*/ 196 h 643"/>
                <a:gd name="T12" fmla="*/ 558 w 614"/>
                <a:gd name="T13" fmla="*/ 615 h 643"/>
                <a:gd name="T14" fmla="*/ 56 w 614"/>
                <a:gd name="T15" fmla="*/ 615 h 643"/>
                <a:gd name="T16" fmla="*/ 56 w 614"/>
                <a:gd name="T17" fmla="*/ 196 h 643"/>
                <a:gd name="T18" fmla="*/ 558 w 614"/>
                <a:gd name="T19" fmla="*/ 196 h 643"/>
                <a:gd name="T20" fmla="*/ 587 w 614"/>
                <a:gd name="T21" fmla="*/ 196 h 643"/>
                <a:gd name="T22" fmla="*/ 587 w 614"/>
                <a:gd name="T23" fmla="*/ 643 h 643"/>
                <a:gd name="T24" fmla="*/ 56 w 614"/>
                <a:gd name="T25" fmla="*/ 643 h 643"/>
                <a:gd name="T26" fmla="*/ 56 w 614"/>
                <a:gd name="T27" fmla="*/ 615 h 643"/>
                <a:gd name="T28" fmla="*/ 56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FF0000"/>
            </a:solidFill>
            <a:ln w="0">
              <a:solidFill>
                <a:srgbClr val="000080"/>
              </a:solidFill>
              <a:round/>
              <a:headEnd/>
              <a:tailEnd/>
            </a:ln>
          </p:spPr>
          <p:txBody>
            <a:bodyPr/>
            <a:lstStyle/>
            <a:p>
              <a:endParaRPr lang="ru-RU"/>
            </a:p>
          </p:txBody>
        </p:sp>
        <p:sp>
          <p:nvSpPr>
            <p:cNvPr id="26131" name="Rectangle 783"/>
            <p:cNvSpPr>
              <a:spLocks noChangeArrowheads="1"/>
            </p:cNvSpPr>
            <p:nvPr/>
          </p:nvSpPr>
          <p:spPr bwMode="auto">
            <a:xfrm>
              <a:off x="282" y="1784"/>
              <a:ext cx="170" cy="139"/>
            </a:xfrm>
            <a:prstGeom prst="rect">
              <a:avLst/>
            </a:prstGeom>
            <a:solidFill>
              <a:srgbClr val="FF0000"/>
            </a:solidFill>
            <a:ln w="0">
              <a:solidFill>
                <a:srgbClr val="000000"/>
              </a:solidFill>
              <a:miter lim="800000"/>
              <a:headEnd/>
              <a:tailEnd/>
            </a:ln>
          </p:spPr>
          <p:txBody>
            <a:bodyPr/>
            <a:lstStyle/>
            <a:p>
              <a:endParaRPr lang="ru-RU"/>
            </a:p>
          </p:txBody>
        </p:sp>
        <p:sp>
          <p:nvSpPr>
            <p:cNvPr id="26132" name="Rectangle 784"/>
            <p:cNvSpPr>
              <a:spLocks noChangeArrowheads="1"/>
            </p:cNvSpPr>
            <p:nvPr/>
          </p:nvSpPr>
          <p:spPr bwMode="auto">
            <a:xfrm>
              <a:off x="309" y="1817"/>
              <a:ext cx="60" cy="105"/>
            </a:xfrm>
            <a:prstGeom prst="rect">
              <a:avLst/>
            </a:prstGeom>
            <a:solidFill>
              <a:srgbClr val="FF0000"/>
            </a:solidFill>
            <a:ln w="0">
              <a:solidFill>
                <a:srgbClr val="000040"/>
              </a:solidFill>
              <a:miter lim="800000"/>
              <a:headEnd/>
              <a:tailEnd/>
            </a:ln>
          </p:spPr>
          <p:txBody>
            <a:bodyPr/>
            <a:lstStyle/>
            <a:p>
              <a:endParaRPr lang="ru-RU"/>
            </a:p>
          </p:txBody>
        </p:sp>
        <p:sp>
          <p:nvSpPr>
            <p:cNvPr id="26133" name="Rectangle 785"/>
            <p:cNvSpPr>
              <a:spLocks noChangeArrowheads="1"/>
            </p:cNvSpPr>
            <p:nvPr/>
          </p:nvSpPr>
          <p:spPr bwMode="auto">
            <a:xfrm>
              <a:off x="395" y="1815"/>
              <a:ext cx="40" cy="50"/>
            </a:xfrm>
            <a:prstGeom prst="rect">
              <a:avLst/>
            </a:prstGeom>
            <a:solidFill>
              <a:srgbClr val="FF0000"/>
            </a:solidFill>
            <a:ln w="0">
              <a:solidFill>
                <a:srgbClr val="000040"/>
              </a:solidFill>
              <a:miter lim="800000"/>
              <a:headEnd/>
              <a:tailEnd/>
            </a:ln>
          </p:spPr>
          <p:txBody>
            <a:bodyPr/>
            <a:lstStyle/>
            <a:p>
              <a:endParaRPr lang="ru-RU"/>
            </a:p>
          </p:txBody>
        </p:sp>
        <p:sp>
          <p:nvSpPr>
            <p:cNvPr id="26134" name="Freeform 786"/>
            <p:cNvSpPr>
              <a:spLocks/>
            </p:cNvSpPr>
            <p:nvPr/>
          </p:nvSpPr>
          <p:spPr bwMode="auto">
            <a:xfrm>
              <a:off x="353" y="1866"/>
              <a:ext cx="8" cy="10"/>
            </a:xfrm>
            <a:custGeom>
              <a:avLst/>
              <a:gdLst>
                <a:gd name="T0" fmla="*/ 23 w 23"/>
                <a:gd name="T1" fmla="*/ 14 h 30"/>
                <a:gd name="T2" fmla="*/ 23 w 23"/>
                <a:gd name="T3" fmla="*/ 11 h 30"/>
                <a:gd name="T4" fmla="*/ 21 w 23"/>
                <a:gd name="T5" fmla="*/ 9 h 30"/>
                <a:gd name="T6" fmla="*/ 21 w 23"/>
                <a:gd name="T7" fmla="*/ 7 h 30"/>
                <a:gd name="T8" fmla="*/ 18 w 23"/>
                <a:gd name="T9" fmla="*/ 5 h 30"/>
                <a:gd name="T10" fmla="*/ 17 w 23"/>
                <a:gd name="T11" fmla="*/ 3 h 30"/>
                <a:gd name="T12" fmla="*/ 16 w 23"/>
                <a:gd name="T13" fmla="*/ 1 h 30"/>
                <a:gd name="T14" fmla="*/ 14 w 23"/>
                <a:gd name="T15" fmla="*/ 0 h 30"/>
                <a:gd name="T16" fmla="*/ 12 w 23"/>
                <a:gd name="T17" fmla="*/ 0 h 30"/>
                <a:gd name="T18" fmla="*/ 10 w 23"/>
                <a:gd name="T19" fmla="*/ 0 h 30"/>
                <a:gd name="T20" fmla="*/ 8 w 23"/>
                <a:gd name="T21" fmla="*/ 0 h 30"/>
                <a:gd name="T22" fmla="*/ 6 w 23"/>
                <a:gd name="T23" fmla="*/ 1 h 30"/>
                <a:gd name="T24" fmla="*/ 4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4 h 30"/>
                <a:gd name="T44" fmla="*/ 3 w 23"/>
                <a:gd name="T45" fmla="*/ 26 h 30"/>
                <a:gd name="T46" fmla="*/ 4 w 23"/>
                <a:gd name="T47" fmla="*/ 28 h 30"/>
                <a:gd name="T48" fmla="*/ 6 w 23"/>
                <a:gd name="T49" fmla="*/ 29 h 30"/>
                <a:gd name="T50" fmla="*/ 8 w 23"/>
                <a:gd name="T51" fmla="*/ 30 h 30"/>
                <a:gd name="T52" fmla="*/ 10 w 23"/>
                <a:gd name="T53" fmla="*/ 30 h 30"/>
                <a:gd name="T54" fmla="*/ 12 w 23"/>
                <a:gd name="T55" fmla="*/ 30 h 30"/>
                <a:gd name="T56" fmla="*/ 14 w 23"/>
                <a:gd name="T57" fmla="*/ 30 h 30"/>
                <a:gd name="T58" fmla="*/ 16 w 23"/>
                <a:gd name="T59" fmla="*/ 29 h 30"/>
                <a:gd name="T60" fmla="*/ 17 w 23"/>
                <a:gd name="T61" fmla="*/ 28 h 30"/>
                <a:gd name="T62" fmla="*/ 18 w 23"/>
                <a:gd name="T63" fmla="*/ 26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FF0000"/>
            </a:solidFill>
            <a:ln w="0">
              <a:solidFill>
                <a:srgbClr val="000040"/>
              </a:solidFill>
              <a:round/>
              <a:headEnd/>
              <a:tailEnd/>
            </a:ln>
          </p:spPr>
          <p:txBody>
            <a:bodyPr/>
            <a:lstStyle/>
            <a:p>
              <a:endParaRPr lang="ru-RU"/>
            </a:p>
          </p:txBody>
        </p:sp>
        <p:sp>
          <p:nvSpPr>
            <p:cNvPr id="26135" name="Line 787"/>
            <p:cNvSpPr>
              <a:spLocks noChangeShapeType="1"/>
            </p:cNvSpPr>
            <p:nvPr/>
          </p:nvSpPr>
          <p:spPr bwMode="auto">
            <a:xfrm>
              <a:off x="414" y="1815"/>
              <a:ext cx="1" cy="50"/>
            </a:xfrm>
            <a:prstGeom prst="line">
              <a:avLst/>
            </a:prstGeom>
            <a:noFill/>
            <a:ln w="6350">
              <a:solidFill>
                <a:srgbClr val="000040"/>
              </a:solidFill>
              <a:round/>
              <a:headEnd/>
              <a:tailEnd/>
            </a:ln>
          </p:spPr>
          <p:txBody>
            <a:bodyPr/>
            <a:lstStyle/>
            <a:p>
              <a:endParaRPr lang="en-US"/>
            </a:p>
          </p:txBody>
        </p:sp>
        <p:sp>
          <p:nvSpPr>
            <p:cNvPr id="26136" name="Line 788"/>
            <p:cNvSpPr>
              <a:spLocks noChangeShapeType="1"/>
            </p:cNvSpPr>
            <p:nvPr/>
          </p:nvSpPr>
          <p:spPr bwMode="auto">
            <a:xfrm>
              <a:off x="395" y="1839"/>
              <a:ext cx="39" cy="1"/>
            </a:xfrm>
            <a:prstGeom prst="line">
              <a:avLst/>
            </a:prstGeom>
            <a:noFill/>
            <a:ln w="6350">
              <a:solidFill>
                <a:srgbClr val="000040"/>
              </a:solidFill>
              <a:round/>
              <a:headEnd/>
              <a:tailEnd/>
            </a:ln>
          </p:spPr>
          <p:txBody>
            <a:bodyPr/>
            <a:lstStyle/>
            <a:p>
              <a:endParaRPr lang="en-US"/>
            </a:p>
          </p:txBody>
        </p:sp>
      </p:grpSp>
      <p:grpSp>
        <p:nvGrpSpPr>
          <p:cNvPr id="13" name="Group 789"/>
          <p:cNvGrpSpPr>
            <a:grpSpLocks/>
          </p:cNvGrpSpPr>
          <p:nvPr/>
        </p:nvGrpSpPr>
        <p:grpSpPr bwMode="auto">
          <a:xfrm>
            <a:off x="6400800" y="4114800"/>
            <a:ext cx="325438" cy="339725"/>
            <a:chOff x="263" y="1719"/>
            <a:chExt cx="205" cy="214"/>
          </a:xfrm>
        </p:grpSpPr>
        <p:sp>
          <p:nvSpPr>
            <p:cNvPr id="26123" name="Freeform 790"/>
            <p:cNvSpPr>
              <a:spLocks/>
            </p:cNvSpPr>
            <p:nvPr/>
          </p:nvSpPr>
          <p:spPr bwMode="auto">
            <a:xfrm>
              <a:off x="263" y="1719"/>
              <a:ext cx="205" cy="214"/>
            </a:xfrm>
            <a:custGeom>
              <a:avLst/>
              <a:gdLst>
                <a:gd name="T0" fmla="*/ 56 w 614"/>
                <a:gd name="T1" fmla="*/ 196 h 643"/>
                <a:gd name="T2" fmla="*/ 0 w 614"/>
                <a:gd name="T3" fmla="*/ 196 h 643"/>
                <a:gd name="T4" fmla="*/ 307 w 614"/>
                <a:gd name="T5" fmla="*/ 0 h 643"/>
                <a:gd name="T6" fmla="*/ 614 w 614"/>
                <a:gd name="T7" fmla="*/ 196 h 643"/>
                <a:gd name="T8" fmla="*/ 587 w 614"/>
                <a:gd name="T9" fmla="*/ 196 h 643"/>
                <a:gd name="T10" fmla="*/ 558 w 614"/>
                <a:gd name="T11" fmla="*/ 196 h 643"/>
                <a:gd name="T12" fmla="*/ 558 w 614"/>
                <a:gd name="T13" fmla="*/ 615 h 643"/>
                <a:gd name="T14" fmla="*/ 56 w 614"/>
                <a:gd name="T15" fmla="*/ 615 h 643"/>
                <a:gd name="T16" fmla="*/ 56 w 614"/>
                <a:gd name="T17" fmla="*/ 196 h 643"/>
                <a:gd name="T18" fmla="*/ 558 w 614"/>
                <a:gd name="T19" fmla="*/ 196 h 643"/>
                <a:gd name="T20" fmla="*/ 587 w 614"/>
                <a:gd name="T21" fmla="*/ 196 h 643"/>
                <a:gd name="T22" fmla="*/ 587 w 614"/>
                <a:gd name="T23" fmla="*/ 643 h 643"/>
                <a:gd name="T24" fmla="*/ 56 w 614"/>
                <a:gd name="T25" fmla="*/ 643 h 643"/>
                <a:gd name="T26" fmla="*/ 56 w 614"/>
                <a:gd name="T27" fmla="*/ 615 h 643"/>
                <a:gd name="T28" fmla="*/ 56 w 614"/>
                <a:gd name="T29" fmla="*/ 196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124" name="Rectangle 791"/>
            <p:cNvSpPr>
              <a:spLocks noChangeArrowheads="1"/>
            </p:cNvSpPr>
            <p:nvPr/>
          </p:nvSpPr>
          <p:spPr bwMode="auto">
            <a:xfrm>
              <a:off x="282" y="1784"/>
              <a:ext cx="170" cy="139"/>
            </a:xfrm>
            <a:prstGeom prst="rect">
              <a:avLst/>
            </a:prstGeom>
            <a:solidFill>
              <a:srgbClr val="FFFF00"/>
            </a:solidFill>
            <a:ln w="0">
              <a:solidFill>
                <a:srgbClr val="000000"/>
              </a:solidFill>
              <a:miter lim="800000"/>
              <a:headEnd/>
              <a:tailEnd/>
            </a:ln>
          </p:spPr>
          <p:txBody>
            <a:bodyPr/>
            <a:lstStyle/>
            <a:p>
              <a:endParaRPr lang="ru-RU"/>
            </a:p>
          </p:txBody>
        </p:sp>
        <p:sp>
          <p:nvSpPr>
            <p:cNvPr id="26125" name="Rectangle 792"/>
            <p:cNvSpPr>
              <a:spLocks noChangeArrowheads="1"/>
            </p:cNvSpPr>
            <p:nvPr/>
          </p:nvSpPr>
          <p:spPr bwMode="auto">
            <a:xfrm>
              <a:off x="309" y="1817"/>
              <a:ext cx="60" cy="105"/>
            </a:xfrm>
            <a:prstGeom prst="rect">
              <a:avLst/>
            </a:prstGeom>
            <a:solidFill>
              <a:srgbClr val="800000"/>
            </a:solidFill>
            <a:ln w="0">
              <a:solidFill>
                <a:srgbClr val="000040"/>
              </a:solidFill>
              <a:miter lim="800000"/>
              <a:headEnd/>
              <a:tailEnd/>
            </a:ln>
          </p:spPr>
          <p:txBody>
            <a:bodyPr/>
            <a:lstStyle/>
            <a:p>
              <a:endParaRPr lang="ru-RU"/>
            </a:p>
          </p:txBody>
        </p:sp>
        <p:sp>
          <p:nvSpPr>
            <p:cNvPr id="26126" name="Rectangle 793"/>
            <p:cNvSpPr>
              <a:spLocks noChangeArrowheads="1"/>
            </p:cNvSpPr>
            <p:nvPr/>
          </p:nvSpPr>
          <p:spPr bwMode="auto">
            <a:xfrm>
              <a:off x="395" y="1815"/>
              <a:ext cx="40" cy="50"/>
            </a:xfrm>
            <a:prstGeom prst="rect">
              <a:avLst/>
            </a:prstGeom>
            <a:solidFill>
              <a:srgbClr val="80FFFF"/>
            </a:solidFill>
            <a:ln w="0">
              <a:solidFill>
                <a:srgbClr val="000040"/>
              </a:solidFill>
              <a:miter lim="800000"/>
              <a:headEnd/>
              <a:tailEnd/>
            </a:ln>
          </p:spPr>
          <p:txBody>
            <a:bodyPr/>
            <a:lstStyle/>
            <a:p>
              <a:endParaRPr lang="ru-RU"/>
            </a:p>
          </p:txBody>
        </p:sp>
        <p:sp>
          <p:nvSpPr>
            <p:cNvPr id="26127" name="Freeform 794"/>
            <p:cNvSpPr>
              <a:spLocks/>
            </p:cNvSpPr>
            <p:nvPr/>
          </p:nvSpPr>
          <p:spPr bwMode="auto">
            <a:xfrm>
              <a:off x="353" y="1866"/>
              <a:ext cx="8" cy="10"/>
            </a:xfrm>
            <a:custGeom>
              <a:avLst/>
              <a:gdLst>
                <a:gd name="T0" fmla="*/ 23 w 23"/>
                <a:gd name="T1" fmla="*/ 14 h 30"/>
                <a:gd name="T2" fmla="*/ 23 w 23"/>
                <a:gd name="T3" fmla="*/ 11 h 30"/>
                <a:gd name="T4" fmla="*/ 21 w 23"/>
                <a:gd name="T5" fmla="*/ 9 h 30"/>
                <a:gd name="T6" fmla="*/ 21 w 23"/>
                <a:gd name="T7" fmla="*/ 7 h 30"/>
                <a:gd name="T8" fmla="*/ 18 w 23"/>
                <a:gd name="T9" fmla="*/ 5 h 30"/>
                <a:gd name="T10" fmla="*/ 17 w 23"/>
                <a:gd name="T11" fmla="*/ 3 h 30"/>
                <a:gd name="T12" fmla="*/ 16 w 23"/>
                <a:gd name="T13" fmla="*/ 1 h 30"/>
                <a:gd name="T14" fmla="*/ 14 w 23"/>
                <a:gd name="T15" fmla="*/ 0 h 30"/>
                <a:gd name="T16" fmla="*/ 12 w 23"/>
                <a:gd name="T17" fmla="*/ 0 h 30"/>
                <a:gd name="T18" fmla="*/ 10 w 23"/>
                <a:gd name="T19" fmla="*/ 0 h 30"/>
                <a:gd name="T20" fmla="*/ 8 w 23"/>
                <a:gd name="T21" fmla="*/ 0 h 30"/>
                <a:gd name="T22" fmla="*/ 6 w 23"/>
                <a:gd name="T23" fmla="*/ 1 h 30"/>
                <a:gd name="T24" fmla="*/ 4 w 23"/>
                <a:gd name="T25" fmla="*/ 3 h 30"/>
                <a:gd name="T26" fmla="*/ 3 w 23"/>
                <a:gd name="T27" fmla="*/ 5 h 30"/>
                <a:gd name="T28" fmla="*/ 1 w 23"/>
                <a:gd name="T29" fmla="*/ 7 h 30"/>
                <a:gd name="T30" fmla="*/ 1 w 23"/>
                <a:gd name="T31" fmla="*/ 9 h 30"/>
                <a:gd name="T32" fmla="*/ 0 w 23"/>
                <a:gd name="T33" fmla="*/ 11 h 30"/>
                <a:gd name="T34" fmla="*/ 0 w 23"/>
                <a:gd name="T35" fmla="*/ 14 h 30"/>
                <a:gd name="T36" fmla="*/ 0 w 23"/>
                <a:gd name="T37" fmla="*/ 17 h 30"/>
                <a:gd name="T38" fmla="*/ 0 w 23"/>
                <a:gd name="T39" fmla="*/ 19 h 30"/>
                <a:gd name="T40" fmla="*/ 1 w 23"/>
                <a:gd name="T41" fmla="*/ 22 h 30"/>
                <a:gd name="T42" fmla="*/ 1 w 23"/>
                <a:gd name="T43" fmla="*/ 24 h 30"/>
                <a:gd name="T44" fmla="*/ 3 w 23"/>
                <a:gd name="T45" fmla="*/ 26 h 30"/>
                <a:gd name="T46" fmla="*/ 4 w 23"/>
                <a:gd name="T47" fmla="*/ 28 h 30"/>
                <a:gd name="T48" fmla="*/ 6 w 23"/>
                <a:gd name="T49" fmla="*/ 29 h 30"/>
                <a:gd name="T50" fmla="*/ 8 w 23"/>
                <a:gd name="T51" fmla="*/ 30 h 30"/>
                <a:gd name="T52" fmla="*/ 10 w 23"/>
                <a:gd name="T53" fmla="*/ 30 h 30"/>
                <a:gd name="T54" fmla="*/ 12 w 23"/>
                <a:gd name="T55" fmla="*/ 30 h 30"/>
                <a:gd name="T56" fmla="*/ 14 w 23"/>
                <a:gd name="T57" fmla="*/ 30 h 30"/>
                <a:gd name="T58" fmla="*/ 16 w 23"/>
                <a:gd name="T59" fmla="*/ 29 h 30"/>
                <a:gd name="T60" fmla="*/ 17 w 23"/>
                <a:gd name="T61" fmla="*/ 28 h 30"/>
                <a:gd name="T62" fmla="*/ 18 w 23"/>
                <a:gd name="T63" fmla="*/ 26 h 30"/>
                <a:gd name="T64" fmla="*/ 21 w 23"/>
                <a:gd name="T65" fmla="*/ 24 h 30"/>
                <a:gd name="T66" fmla="*/ 21 w 23"/>
                <a:gd name="T67" fmla="*/ 22 h 30"/>
                <a:gd name="T68" fmla="*/ 23 w 23"/>
                <a:gd name="T69" fmla="*/ 19 h 30"/>
                <a:gd name="T70" fmla="*/ 23 w 23"/>
                <a:gd name="T71" fmla="*/ 1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6128" name="Line 795"/>
            <p:cNvSpPr>
              <a:spLocks noChangeShapeType="1"/>
            </p:cNvSpPr>
            <p:nvPr/>
          </p:nvSpPr>
          <p:spPr bwMode="auto">
            <a:xfrm>
              <a:off x="414" y="1815"/>
              <a:ext cx="1" cy="50"/>
            </a:xfrm>
            <a:prstGeom prst="line">
              <a:avLst/>
            </a:prstGeom>
            <a:noFill/>
            <a:ln w="6350">
              <a:solidFill>
                <a:srgbClr val="000040"/>
              </a:solidFill>
              <a:round/>
              <a:headEnd/>
              <a:tailEnd/>
            </a:ln>
          </p:spPr>
          <p:txBody>
            <a:bodyPr/>
            <a:lstStyle/>
            <a:p>
              <a:endParaRPr lang="en-US"/>
            </a:p>
          </p:txBody>
        </p:sp>
        <p:sp>
          <p:nvSpPr>
            <p:cNvPr id="26129" name="Line 796"/>
            <p:cNvSpPr>
              <a:spLocks noChangeShapeType="1"/>
            </p:cNvSpPr>
            <p:nvPr/>
          </p:nvSpPr>
          <p:spPr bwMode="auto">
            <a:xfrm>
              <a:off x="395" y="1839"/>
              <a:ext cx="39" cy="1"/>
            </a:xfrm>
            <a:prstGeom prst="line">
              <a:avLst/>
            </a:prstGeom>
            <a:noFill/>
            <a:ln w="6350">
              <a:solidFill>
                <a:srgbClr val="000040"/>
              </a:solidFill>
              <a:round/>
              <a:headEnd/>
              <a:tailEnd/>
            </a:ln>
          </p:spPr>
          <p:txBody>
            <a:bodyPr/>
            <a:lstStyle/>
            <a:p>
              <a:endParaRPr lang="en-US"/>
            </a:p>
          </p:txBody>
        </p:sp>
      </p:grpSp>
      <p:sp>
        <p:nvSpPr>
          <p:cNvPr id="26120" name="Oval 797"/>
          <p:cNvSpPr>
            <a:spLocks noChangeArrowheads="1"/>
          </p:cNvSpPr>
          <p:nvPr/>
        </p:nvSpPr>
        <p:spPr bwMode="auto">
          <a:xfrm>
            <a:off x="838200" y="1981200"/>
            <a:ext cx="1524000" cy="1524000"/>
          </a:xfrm>
          <a:prstGeom prst="ellipse">
            <a:avLst/>
          </a:prstGeom>
          <a:noFill/>
          <a:ln w="57150">
            <a:solidFill>
              <a:srgbClr val="FF0000"/>
            </a:solidFill>
            <a:round/>
            <a:headEnd/>
            <a:tailEnd/>
          </a:ln>
        </p:spPr>
        <p:txBody>
          <a:bodyPr wrap="none" anchor="ctr"/>
          <a:lstStyle/>
          <a:p>
            <a:endParaRPr lang="ru-RU"/>
          </a:p>
        </p:txBody>
      </p:sp>
      <p:sp>
        <p:nvSpPr>
          <p:cNvPr id="26121" name="Oval 798"/>
          <p:cNvSpPr>
            <a:spLocks noChangeArrowheads="1"/>
          </p:cNvSpPr>
          <p:nvPr/>
        </p:nvSpPr>
        <p:spPr bwMode="auto">
          <a:xfrm>
            <a:off x="5105400" y="3962400"/>
            <a:ext cx="1524000" cy="1524000"/>
          </a:xfrm>
          <a:prstGeom prst="ellipse">
            <a:avLst/>
          </a:prstGeom>
          <a:noFill/>
          <a:ln w="57150">
            <a:solidFill>
              <a:srgbClr val="FF0000"/>
            </a:solidFill>
            <a:round/>
            <a:headEnd/>
            <a:tailEnd/>
          </a:ln>
        </p:spPr>
        <p:txBody>
          <a:bodyPr wrap="none" anchor="ctr"/>
          <a:lstStyle/>
          <a:p>
            <a:endParaRPr lang="ru-RU"/>
          </a:p>
        </p:txBody>
      </p:sp>
      <p:sp>
        <p:nvSpPr>
          <p:cNvPr id="26122" name="Line 799"/>
          <p:cNvSpPr>
            <a:spLocks noChangeShapeType="1"/>
          </p:cNvSpPr>
          <p:nvPr/>
        </p:nvSpPr>
        <p:spPr bwMode="auto">
          <a:xfrm>
            <a:off x="304800" y="838200"/>
            <a:ext cx="8534400" cy="0"/>
          </a:xfrm>
          <a:prstGeom prst="line">
            <a:avLst/>
          </a:prstGeom>
          <a:noFill/>
          <a:ln w="57150">
            <a:solidFill>
              <a:srgbClr val="FF0000"/>
            </a:solidFill>
            <a:round/>
            <a:headEnd/>
            <a:tailEnd/>
          </a:ln>
        </p:spPr>
        <p:txBody>
          <a:bodyPr wrap="none" anchor="ctr"/>
          <a:lstStyle/>
          <a:p>
            <a:endParaRPr lang="en-US"/>
          </a:p>
        </p:txBody>
      </p:sp>
      <p:sp>
        <p:nvSpPr>
          <p:cNvPr id="800" name="Slide Number Placeholder 799"/>
          <p:cNvSpPr>
            <a:spLocks noGrp="1"/>
          </p:cNvSpPr>
          <p:nvPr>
            <p:ph type="sldNum" sz="quarter" idx="12"/>
          </p:nvPr>
        </p:nvSpPr>
        <p:spPr/>
        <p:txBody>
          <a:bodyPr/>
          <a:lstStyle/>
          <a:p>
            <a:fld id="{63B97F4B-DB9F-4A15-9080-DEF257854E2C}"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Rectangle 3"/>
          <p:cNvSpPr>
            <a:spLocks noGrp="1" noChangeArrowheads="1"/>
          </p:cNvSpPr>
          <p:nvPr>
            <p:ph type="body" idx="1"/>
          </p:nvPr>
        </p:nvSpPr>
        <p:spPr/>
        <p:txBody>
          <a:bodyPr/>
          <a:lstStyle/>
          <a:p>
            <a:pPr algn="l" rtl="0" eaLnBrk="1" hangingPunct="1">
              <a:defRPr/>
            </a:pPr>
            <a:r>
              <a:rPr lang="en-GB" smtClean="0"/>
              <a:t>Stratified sampling</a:t>
            </a:r>
          </a:p>
          <a:p>
            <a:pPr algn="l" rtl="0" eaLnBrk="1" hangingPunct="1">
              <a:defRPr/>
            </a:pPr>
            <a:r>
              <a:rPr lang="en-GB" smtClean="0"/>
              <a:t>Multi-stage sampling </a:t>
            </a:r>
          </a:p>
        </p:txBody>
      </p:sp>
      <p:sp>
        <p:nvSpPr>
          <p:cNvPr id="3" name="Slide Number Placeholder 2"/>
          <p:cNvSpPr>
            <a:spLocks noGrp="1"/>
          </p:cNvSpPr>
          <p:nvPr>
            <p:ph type="sldNum" sz="quarter" idx="12"/>
          </p:nvPr>
        </p:nvSpPr>
        <p:spPr/>
        <p:txBody>
          <a:bodyPr/>
          <a:lstStyle/>
          <a:p>
            <a:fld id="{63B97F4B-DB9F-4A15-9080-DEF257854E2C}"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USER\Desktop\VCOMSATS\untitled.bmp"/>
          <p:cNvPicPr>
            <a:picLocks noGrp="1" noChangeAspect="1" noChangeArrowheads="1"/>
          </p:cNvPicPr>
          <p:nvPr>
            <p:ph idx="1"/>
          </p:nvPr>
        </p:nvPicPr>
        <p:blipFill>
          <a:blip r:embed="rId3" cstate="print"/>
          <a:srcRect/>
          <a:stretch>
            <a:fillRect/>
          </a:stretch>
        </p:blipFill>
        <p:spPr bwMode="auto">
          <a:xfrm>
            <a:off x="914400" y="685800"/>
            <a:ext cx="7391400" cy="5638800"/>
          </a:xfrm>
          <a:prstGeom prst="rect">
            <a:avLst/>
          </a:prstGeom>
          <a:noFill/>
        </p:spPr>
      </p:pic>
      <p:sp>
        <p:nvSpPr>
          <p:cNvPr id="3" name="Slide Number Placeholder 2"/>
          <p:cNvSpPr>
            <a:spLocks noGrp="1"/>
          </p:cNvSpPr>
          <p:nvPr>
            <p:ph type="sldNum" sz="quarter" idx="12"/>
          </p:nvPr>
        </p:nvSpPr>
        <p:spPr/>
        <p:txBody>
          <a:bodyPr/>
          <a:lstStyle/>
          <a:p>
            <a:fld id="{63B97F4B-DB9F-4A15-9080-DEF257854E2C}"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Explanation of figure</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In the above we tried to illustrate </a:t>
            </a:r>
            <a:r>
              <a:rPr lang="en-US" dirty="0"/>
              <a:t>the differences among simple random, stratified, cluster, and </a:t>
            </a:r>
            <a:r>
              <a:rPr lang="en-US" dirty="0" smtClean="0"/>
              <a:t>systematic sampling </a:t>
            </a:r>
            <a:r>
              <a:rPr lang="en-US" dirty="0"/>
              <a:t>for selecting a sample of 20 integers from the population {1, 2, . . . </a:t>
            </a:r>
            <a:r>
              <a:rPr lang="en-US" dirty="0" smtClean="0"/>
              <a:t>, 100</a:t>
            </a:r>
            <a:r>
              <a:rPr lang="en-US" dirty="0"/>
              <a:t>}. For the stratified sample, the population was divided into the 10 strata {1, 2, . . . </a:t>
            </a:r>
            <a:r>
              <a:rPr lang="en-US" dirty="0" smtClean="0"/>
              <a:t>, 10</a:t>
            </a:r>
            <a:r>
              <a:rPr lang="en-US" dirty="0"/>
              <a:t>}, {11, 12, . . . , 20}, . . . , {91, 92, . . . , 100}, and an SRS of 2 numbers was </a:t>
            </a:r>
            <a:r>
              <a:rPr lang="en-US" dirty="0" smtClean="0"/>
              <a:t>drawn from </a:t>
            </a:r>
            <a:r>
              <a:rPr lang="en-US" dirty="0"/>
              <a:t>each of the 10 strata. This ensures that each stratum is represented in the sample.</a:t>
            </a:r>
          </a:p>
          <a:p>
            <a:r>
              <a:rPr lang="en-US" dirty="0"/>
              <a:t>For the cluster sample, the population was divided into 20 clusters {1, 2, 3, 4, 5</a:t>
            </a:r>
            <a:r>
              <a:rPr lang="en-US" dirty="0" smtClean="0"/>
              <a:t>}, {</a:t>
            </a:r>
            <a:r>
              <a:rPr lang="en-US" dirty="0"/>
              <a:t>6, 7, 8, 9, 10}, . . . , {96, 97, 98, 99, 100}; an SRS of 4 of these clusters was selected.</a:t>
            </a:r>
          </a:p>
          <a:p>
            <a:r>
              <a:rPr lang="en-US" dirty="0"/>
              <a:t>For the systematic sample, the random starting point was 3, so the sample </a:t>
            </a:r>
            <a:r>
              <a:rPr lang="en-US" dirty="0" smtClean="0"/>
              <a:t>contains units </a:t>
            </a:r>
            <a:r>
              <a:rPr lang="en-US" dirty="0"/>
              <a:t>3, 8, 13, 18, and so on. !</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All of these methods—simple random sampling, stratified random sampling, </a:t>
            </a:r>
            <a:r>
              <a:rPr lang="en-US" dirty="0" smtClean="0"/>
              <a:t>cluster sampling</a:t>
            </a:r>
            <a:r>
              <a:rPr lang="en-US" dirty="0"/>
              <a:t>, and systematic sampling—involve random selection of units to be in </a:t>
            </a:r>
            <a:r>
              <a:rPr lang="en-US" dirty="0" smtClean="0"/>
              <a:t>the sample</a:t>
            </a:r>
            <a:r>
              <a:rPr lang="en-US" dirty="0"/>
              <a:t>. In an SRS, the observation units themselves are selected at random from </a:t>
            </a:r>
            <a:r>
              <a:rPr lang="en-US" dirty="0" smtClean="0"/>
              <a:t>the </a:t>
            </a:r>
            <a:r>
              <a:rPr lang="en-US" dirty="0"/>
              <a:t>population of observation units; in a stratified random sample, observation units </a:t>
            </a:r>
            <a:r>
              <a:rPr lang="en-US" dirty="0" smtClean="0"/>
              <a:t>within each </a:t>
            </a:r>
            <a:r>
              <a:rPr lang="en-US" dirty="0"/>
              <a:t>stratum are randomly selected; in a cluster sample, the clusters are </a:t>
            </a:r>
            <a:r>
              <a:rPr lang="en-US" dirty="0" smtClean="0"/>
              <a:t>randomly selected </a:t>
            </a:r>
            <a:r>
              <a:rPr lang="en-US" dirty="0"/>
              <a:t>from the population of all clusters. Each method is a form of </a:t>
            </a:r>
            <a:r>
              <a:rPr lang="en-US" dirty="0" smtClean="0"/>
              <a:t>probability sampling</a:t>
            </a:r>
            <a:r>
              <a:rPr lang="en-US" dirty="0"/>
              <a:t>, which we discuss in the next section.</a:t>
            </a:r>
          </a:p>
          <a:p>
            <a:endParaRPr lang="en-US" dirty="0"/>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250825" y="1484313"/>
            <a:ext cx="8893175" cy="2227262"/>
          </a:xfrm>
          <a:prstGeom prst="rect">
            <a:avLst/>
          </a:prstGeom>
          <a:noFill/>
          <a:ln w="9525">
            <a:noFill/>
            <a:miter lim="800000"/>
            <a:headEnd/>
            <a:tailEnd/>
          </a:ln>
        </p:spPr>
        <p:txBody>
          <a:bodyPr>
            <a:spAutoFit/>
          </a:bodyPr>
          <a:lstStyle/>
          <a:p>
            <a:pPr algn="l" rtl="0">
              <a:buClr>
                <a:srgbClr val="CCFFCC"/>
              </a:buClr>
              <a:buFont typeface="Wingdings" pitchFamily="2" charset="2"/>
              <a:buChar char="Ø"/>
            </a:pPr>
            <a:r>
              <a:rPr lang="en-GB" sz="2800" dirty="0"/>
              <a:t>Systematic error (or bias) </a:t>
            </a:r>
          </a:p>
          <a:p>
            <a:pPr algn="l" rtl="0">
              <a:buClr>
                <a:srgbClr val="CCFFCC"/>
              </a:buClr>
              <a:buFont typeface="Wingdings" pitchFamily="2" charset="2"/>
              <a:buNone/>
            </a:pPr>
            <a:r>
              <a:rPr lang="en-GB" sz="2800" dirty="0"/>
              <a:t>     Inaccurate response   (information bias)</a:t>
            </a:r>
          </a:p>
          <a:p>
            <a:pPr lvl="1" algn="l" rtl="0"/>
            <a:r>
              <a:rPr lang="en-GB" sz="2800" dirty="0"/>
              <a:t>Selection bias</a:t>
            </a:r>
          </a:p>
          <a:p>
            <a:pPr algn="l" rtl="0"/>
            <a:endParaRPr lang="en-GB" sz="2800" dirty="0"/>
          </a:p>
          <a:p>
            <a:pPr algn="l" rtl="0">
              <a:buClr>
                <a:srgbClr val="CCFFCC"/>
              </a:buClr>
              <a:buFont typeface="Wingdings" pitchFamily="2" charset="2"/>
              <a:buChar char="Ø"/>
            </a:pPr>
            <a:r>
              <a:rPr lang="en-GB" sz="2800" dirty="0"/>
              <a:t>Sampling error (random error)</a:t>
            </a:r>
          </a:p>
        </p:txBody>
      </p:sp>
      <p:sp>
        <p:nvSpPr>
          <p:cNvPr id="27651" name="Text Box 3"/>
          <p:cNvSpPr txBox="1">
            <a:spLocks noChangeArrowheads="1"/>
          </p:cNvSpPr>
          <p:nvPr/>
        </p:nvSpPr>
        <p:spPr bwMode="auto">
          <a:xfrm>
            <a:off x="684213" y="404813"/>
            <a:ext cx="7200900" cy="519112"/>
          </a:xfrm>
          <a:prstGeom prst="rect">
            <a:avLst/>
          </a:prstGeom>
          <a:noFill/>
          <a:ln w="9525">
            <a:noFill/>
            <a:miter lim="800000"/>
            <a:headEnd/>
            <a:tailEnd/>
          </a:ln>
        </p:spPr>
        <p:txBody>
          <a:bodyPr>
            <a:spAutoFit/>
          </a:bodyPr>
          <a:lstStyle/>
          <a:p>
            <a:pPr algn="ctr" rtl="0">
              <a:spcBef>
                <a:spcPct val="50000"/>
              </a:spcBef>
            </a:pPr>
            <a:r>
              <a:rPr lang="en-US" sz="2800" dirty="0" smtClean="0"/>
              <a:t>Recall-------------Errors </a:t>
            </a:r>
            <a:r>
              <a:rPr lang="en-US" sz="2800" dirty="0"/>
              <a:t>in sample</a:t>
            </a:r>
          </a:p>
        </p:txBody>
      </p:sp>
      <p:sp>
        <p:nvSpPr>
          <p:cNvPr id="4" name="Slide Number Placeholder 3"/>
          <p:cNvSpPr>
            <a:spLocks noGrp="1"/>
          </p:cNvSpPr>
          <p:nvPr>
            <p:ph type="sldNum" sz="quarter" idx="12"/>
          </p:nvPr>
        </p:nvSpPr>
        <p:spPr/>
        <p:txBody>
          <a:bodyPr/>
          <a:lstStyle/>
          <a:p>
            <a:fld id="{63B97F4B-DB9F-4A15-9080-DEF257854E2C}"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Random Sampling</a:t>
            </a:r>
            <a:endParaRPr lang="en-US" dirty="0"/>
          </a:p>
        </p:txBody>
      </p:sp>
      <p:sp>
        <p:nvSpPr>
          <p:cNvPr id="3" name="Content Placeholder 2"/>
          <p:cNvSpPr>
            <a:spLocks noGrp="1"/>
          </p:cNvSpPr>
          <p:nvPr>
            <p:ph idx="1"/>
          </p:nvPr>
        </p:nvSpPr>
        <p:spPr/>
        <p:txBody>
          <a:bodyPr/>
          <a:lstStyle/>
          <a:p>
            <a:r>
              <a:rPr lang="en-US" dirty="0" smtClean="0"/>
              <a:t>Everyone talks about Simple Random Sampling (SRS), but very few pay attention to its roots. </a:t>
            </a:r>
          </a:p>
          <a:p>
            <a:r>
              <a:rPr lang="en-US" dirty="0" smtClean="0"/>
              <a:t>There are two segments of this technique, Random Sampling and Simple Random Sampling.</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Random Sampling</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simplest type of random sample is a </a:t>
            </a:r>
            <a:r>
              <a:rPr lang="en-US" i="1" dirty="0" smtClean="0"/>
              <a:t>simple random sample</a:t>
            </a:r>
            <a:r>
              <a:rPr lang="en-US" dirty="0" smtClean="0"/>
              <a:t>, often called an SRS. Moore and McCabe define a simple random sample as follows:</a:t>
            </a:r>
            <a:br>
              <a:rPr lang="en-US" dirty="0" smtClean="0"/>
            </a:br>
            <a:r>
              <a:rPr lang="en-US" dirty="0" smtClean="0"/>
              <a:t/>
            </a:r>
            <a:br>
              <a:rPr lang="en-US" dirty="0" smtClean="0"/>
            </a:br>
            <a:r>
              <a:rPr lang="en-US" dirty="0"/>
              <a:t>"</a:t>
            </a:r>
            <a:r>
              <a:rPr lang="en-US" i="1" dirty="0"/>
              <a:t>A simple random sample </a:t>
            </a:r>
            <a:r>
              <a:rPr lang="en-US" dirty="0"/>
              <a:t>(SRS) </a:t>
            </a:r>
            <a:r>
              <a:rPr lang="en-US" i="1" dirty="0"/>
              <a:t>of size n consists of n individuals from the population chosen in such a way that every set of n individuals has an equal chance to be the sample actually selected</a:t>
            </a:r>
            <a:r>
              <a:rPr lang="en-US" i="1" dirty="0" smtClean="0"/>
              <a:t>.</a:t>
            </a:r>
            <a:r>
              <a:rPr lang="en-US" dirty="0" smtClean="0"/>
              <a:t>“</a:t>
            </a:r>
          </a:p>
          <a:p>
            <a:endParaRPr lang="en-US" dirty="0" smtClean="0"/>
          </a:p>
          <a:p>
            <a:r>
              <a:rPr lang="en-US" dirty="0" smtClean="0"/>
              <a:t>Here</a:t>
            </a:r>
            <a:r>
              <a:rPr lang="en-US" dirty="0"/>
              <a:t>, </a:t>
            </a:r>
            <a:r>
              <a:rPr lang="en-US" i="1" dirty="0"/>
              <a:t> population</a:t>
            </a:r>
            <a:r>
              <a:rPr lang="en-US" dirty="0"/>
              <a:t> refers to the collection of people, animals, locations, etc. that the study is focusing on. </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examples</a:t>
            </a:r>
            <a:endParaRPr lang="en-US" dirty="0"/>
          </a:p>
        </p:txBody>
      </p:sp>
      <p:sp>
        <p:nvSpPr>
          <p:cNvPr id="3" name="Content Placeholder 2"/>
          <p:cNvSpPr>
            <a:spLocks noGrp="1"/>
          </p:cNvSpPr>
          <p:nvPr>
            <p:ph idx="1"/>
          </p:nvPr>
        </p:nvSpPr>
        <p:spPr/>
        <p:txBody>
          <a:bodyPr>
            <a:normAutofit lnSpcReduction="10000"/>
          </a:bodyPr>
          <a:lstStyle/>
          <a:p>
            <a:r>
              <a:rPr lang="en-US" dirty="0" smtClean="0"/>
              <a:t>In </a:t>
            </a:r>
            <a:r>
              <a:rPr lang="en-US" dirty="0"/>
              <a:t>a medical study, the population might be all adults over age 50 who have high blood pressure. </a:t>
            </a:r>
          </a:p>
          <a:p>
            <a:r>
              <a:rPr lang="en-US" dirty="0"/>
              <a:t>In another study, the population might be all hospitals in the U.S. that perform heart bypass surgery. </a:t>
            </a:r>
          </a:p>
          <a:p>
            <a:r>
              <a:rPr lang="en-US" dirty="0"/>
              <a:t>If we are studying whether a certain die is fair or weighted, the population would be all possible tosses of the die.</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smtClean="0"/>
              <a:t>In Example 3, it is fairly easy to get a simple random sample: Just toss the die n times, and record each outcome. </a:t>
            </a:r>
            <a:br>
              <a:rPr lang="en-US" dirty="0" smtClean="0"/>
            </a:br>
            <a:r>
              <a:rPr lang="en-US" dirty="0" smtClean="0"/>
              <a:t/>
            </a:r>
            <a:br>
              <a:rPr lang="en-US" dirty="0" smtClean="0"/>
            </a:br>
            <a:r>
              <a:rPr lang="en-US" dirty="0" smtClean="0"/>
              <a:t>Selecting a simple random sample in examples 1 and 2 is much harder. A good way to select a simple random sample for Example 2 would proceed as follows:</a:t>
            </a:r>
            <a:br>
              <a:rPr lang="en-US" dirty="0" smtClean="0"/>
            </a:br>
            <a:r>
              <a:rPr lang="en-US" dirty="0" smtClean="0"/>
              <a:t/>
            </a:r>
            <a:br>
              <a:rPr lang="en-US" dirty="0" smtClean="0"/>
            </a:br>
            <a:r>
              <a:rPr lang="en-US" dirty="0"/>
              <a:t>First, obtain or make a list of all hospitals in the U.S. that perform heart bypass surgery. Number them 1, 2, ... up to </a:t>
            </a:r>
            <a:r>
              <a:rPr lang="en-US" dirty="0" smtClean="0"/>
              <a:t>the </a:t>
            </a:r>
            <a:r>
              <a:rPr lang="en-US" dirty="0"/>
              <a:t>total number M of hospitals in the population. (Such a list is called a </a:t>
            </a:r>
            <a:r>
              <a:rPr lang="en-US" b="1" i="1" dirty="0"/>
              <a:t>sampling frame</a:t>
            </a:r>
            <a:r>
              <a:rPr lang="en-US" dirty="0"/>
              <a:t>.)</a:t>
            </a:r>
            <a:br>
              <a:rPr lang="en-US" dirty="0"/>
            </a:br>
            <a:r>
              <a:rPr lang="en-US" dirty="0"/>
              <a:t>Then use some sort of random number generating </a:t>
            </a:r>
            <a:r>
              <a:rPr lang="en-US" dirty="0" smtClean="0"/>
              <a:t>process</a:t>
            </a:r>
            <a:r>
              <a:rPr lang="en-US" dirty="0"/>
              <a:t> to obtain a simple random sample of size n from the population of integers 1, 2, ...,  M.  The simple random sample of hospitals would consist of the hospitals in the list that correspond to the numbers in the SRS of numbers.</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057400"/>
            <a:ext cx="7772400" cy="1371600"/>
          </a:xfrm>
          <a:noFill/>
        </p:spPr>
        <p:txBody>
          <a:bodyPr>
            <a:normAutofit/>
          </a:bodyPr>
          <a:lstStyle/>
          <a:p>
            <a:r>
              <a:rPr lang="en-US" altLang="en-US" dirty="0" smtClean="0"/>
              <a:t>Sampling Distribution </a:t>
            </a:r>
          </a:p>
        </p:txBody>
      </p:sp>
      <p:sp>
        <p:nvSpPr>
          <p:cNvPr id="4099" name="Rectangle 3"/>
          <p:cNvSpPr>
            <a:spLocks noGrp="1" noChangeArrowheads="1"/>
          </p:cNvSpPr>
          <p:nvPr>
            <p:ph type="subTitle" idx="1"/>
          </p:nvPr>
        </p:nvSpPr>
        <p:spPr>
          <a:noFill/>
        </p:spPr>
        <p:txBody>
          <a:bodyPr/>
          <a:lstStyle/>
          <a:p>
            <a:pPr marL="342900" indent="-342900"/>
            <a:r>
              <a:rPr lang="en-US" altLang="en-US" smtClean="0"/>
              <a:t>Transition from Data Analysis and Probability to Statistics</a:t>
            </a:r>
          </a:p>
        </p:txBody>
      </p:sp>
    </p:spTree>
    <p:custDataLst>
      <p:tags r:id="rId2"/>
    </p:custData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228600"/>
            <a:ext cx="7772400" cy="1143000"/>
          </a:xfrm>
          <a:noFill/>
        </p:spPr>
        <p:txBody>
          <a:bodyPr/>
          <a:lstStyle/>
          <a:p>
            <a:r>
              <a:rPr lang="en-US" altLang="en-US" smtClean="0"/>
              <a:t>Sampling Distributions</a:t>
            </a:r>
          </a:p>
        </p:txBody>
      </p:sp>
      <p:sp>
        <p:nvSpPr>
          <p:cNvPr id="5123" name="Rectangle 3"/>
          <p:cNvSpPr>
            <a:spLocks noGrp="1" noChangeArrowheads="1"/>
          </p:cNvSpPr>
          <p:nvPr>
            <p:ph type="body" idx="1"/>
          </p:nvPr>
        </p:nvSpPr>
        <p:spPr>
          <a:xfrm>
            <a:off x="685800" y="1143000"/>
            <a:ext cx="7772400" cy="5181600"/>
          </a:xfrm>
          <a:noFill/>
        </p:spPr>
        <p:txBody>
          <a:bodyPr/>
          <a:lstStyle/>
          <a:p>
            <a:pPr>
              <a:lnSpc>
                <a:spcPct val="90000"/>
              </a:lnSpc>
            </a:pPr>
            <a:r>
              <a:rPr lang="en-US" altLang="en-US" sz="2800" u="sng" dirty="0" smtClean="0"/>
              <a:t>Population parameter</a:t>
            </a:r>
            <a:r>
              <a:rPr lang="en-US" altLang="en-US" sz="2800" dirty="0" smtClean="0"/>
              <a:t>: a numerical descriptive measure of a population.</a:t>
            </a:r>
          </a:p>
          <a:p>
            <a:pPr>
              <a:lnSpc>
                <a:spcPct val="90000"/>
              </a:lnSpc>
              <a:buFont typeface="Monotype Sorts" pitchFamily="2" charset="2"/>
              <a:buNone/>
            </a:pPr>
            <a:r>
              <a:rPr lang="en-US" altLang="en-US" sz="2800" dirty="0" smtClean="0"/>
              <a:t>(for example: </a:t>
            </a:r>
            <a:r>
              <a:rPr lang="en-US" altLang="en-US" sz="2800" dirty="0" smtClean="0">
                <a:latin typeface="Symbol" pitchFamily="18" charset="2"/>
              </a:rPr>
              <a:t> , </a:t>
            </a:r>
            <a:r>
              <a:rPr lang="en-US" altLang="en-US" sz="2800" dirty="0" smtClean="0"/>
              <a:t>p </a:t>
            </a:r>
            <a:r>
              <a:rPr lang="en-US" altLang="en-US" sz="2800" i="0" dirty="0" smtClean="0"/>
              <a:t>(a population proportion)</a:t>
            </a:r>
            <a:r>
              <a:rPr lang="en-US" altLang="en-US" sz="2800" dirty="0" smtClean="0"/>
              <a:t>; the numerical value of a population parameter is usually not known)</a:t>
            </a:r>
          </a:p>
          <a:p>
            <a:pPr>
              <a:lnSpc>
                <a:spcPct val="90000"/>
              </a:lnSpc>
              <a:buFont typeface="Monotype Sorts" pitchFamily="2" charset="2"/>
              <a:buNone/>
            </a:pPr>
            <a:r>
              <a:rPr lang="en-US" altLang="en-US" sz="2800" u="sng" dirty="0" smtClean="0"/>
              <a:t>Example</a:t>
            </a:r>
            <a:r>
              <a:rPr lang="en-US" altLang="en-US" sz="2800" dirty="0" smtClean="0"/>
              <a:t>: </a:t>
            </a:r>
            <a:r>
              <a:rPr lang="en-US" altLang="en-US" sz="2800" dirty="0" smtClean="0">
                <a:latin typeface="Symbol" pitchFamily="18" charset="2"/>
              </a:rPr>
              <a:t> </a:t>
            </a:r>
            <a:r>
              <a:rPr lang="en-US" altLang="en-US" sz="2800" i="0" dirty="0" smtClean="0">
                <a:latin typeface="Symbol" pitchFamily="18" charset="2"/>
              </a:rPr>
              <a:t>= </a:t>
            </a:r>
            <a:r>
              <a:rPr lang="en-US" altLang="en-US" sz="2800" dirty="0" smtClean="0"/>
              <a:t>mean height of all NCSU students</a:t>
            </a:r>
          </a:p>
          <a:p>
            <a:pPr>
              <a:lnSpc>
                <a:spcPct val="90000"/>
              </a:lnSpc>
              <a:buFont typeface="Monotype Sorts" pitchFamily="2" charset="2"/>
              <a:buNone/>
            </a:pPr>
            <a:r>
              <a:rPr lang="en-US" altLang="en-US" sz="2800" dirty="0" smtClean="0"/>
              <a:t>p=proportion of Raleigh residents who favor stricter gun control laws</a:t>
            </a:r>
          </a:p>
          <a:p>
            <a:pPr>
              <a:lnSpc>
                <a:spcPct val="90000"/>
              </a:lnSpc>
            </a:pPr>
            <a:r>
              <a:rPr lang="en-US" altLang="en-US" sz="2800" u="sng" dirty="0" smtClean="0"/>
              <a:t>Sample statistic</a:t>
            </a:r>
            <a:r>
              <a:rPr lang="en-US" altLang="en-US" sz="2800" dirty="0" smtClean="0"/>
              <a:t>: a numerical descriptive measure calculated from sample data.</a:t>
            </a:r>
          </a:p>
          <a:p>
            <a:pPr>
              <a:lnSpc>
                <a:spcPct val="90000"/>
              </a:lnSpc>
              <a:buFont typeface="Monotype Sorts" pitchFamily="2" charset="2"/>
              <a:buNone/>
            </a:pPr>
            <a:r>
              <a:rPr lang="en-US" altLang="en-US" sz="2800" dirty="0" smtClean="0"/>
              <a:t>(</a:t>
            </a:r>
            <a:r>
              <a:rPr lang="en-US" altLang="en-US" sz="2800" dirty="0" err="1" smtClean="0"/>
              <a:t>e.g</a:t>
            </a:r>
            <a:r>
              <a:rPr lang="en-US" altLang="en-US" sz="2800" dirty="0" smtClean="0"/>
              <a:t>, x, s, p (sample proportion))</a:t>
            </a:r>
          </a:p>
        </p:txBody>
      </p:sp>
      <p:sp>
        <p:nvSpPr>
          <p:cNvPr id="3076" name="Line 4"/>
          <p:cNvSpPr>
            <a:spLocks noChangeShapeType="1"/>
          </p:cNvSpPr>
          <p:nvPr/>
        </p:nvSpPr>
        <p:spPr bwMode="auto">
          <a:xfrm>
            <a:off x="1455420" y="5486400"/>
            <a:ext cx="279400" cy="0"/>
          </a:xfrm>
          <a:prstGeom prst="line">
            <a:avLst/>
          </a:prstGeom>
          <a:noFill/>
          <a:ln w="25400">
            <a:solidFill>
              <a:schemeClr val="tx1"/>
            </a:solidFill>
            <a:round/>
            <a:headEnd/>
            <a:tailEnd/>
          </a:ln>
        </p:spPr>
        <p:txBody>
          <a:bodyPr wrap="none" anchor="ctr"/>
          <a:lstStyle/>
          <a:p>
            <a:endParaRPr lang="en-US"/>
          </a:p>
        </p:txBody>
      </p:sp>
      <p:sp>
        <p:nvSpPr>
          <p:cNvPr id="3077" name="Line 5"/>
          <p:cNvSpPr>
            <a:spLocks noChangeShapeType="1"/>
          </p:cNvSpPr>
          <p:nvPr/>
        </p:nvSpPr>
        <p:spPr bwMode="auto">
          <a:xfrm flipV="1">
            <a:off x="2080260" y="5410200"/>
            <a:ext cx="152400" cy="152400"/>
          </a:xfrm>
          <a:prstGeom prst="line">
            <a:avLst/>
          </a:prstGeom>
          <a:noFill/>
          <a:ln w="28575">
            <a:solidFill>
              <a:schemeClr val="tx1"/>
            </a:solidFill>
            <a:round/>
            <a:headEnd/>
            <a:tailEnd/>
          </a:ln>
        </p:spPr>
        <p:txBody>
          <a:bodyPr wrap="none" anchor="ctr"/>
          <a:lstStyle/>
          <a:p>
            <a:endParaRPr lang="en-US"/>
          </a:p>
        </p:txBody>
      </p:sp>
      <p:sp>
        <p:nvSpPr>
          <p:cNvPr id="3078" name="Line 6"/>
          <p:cNvSpPr>
            <a:spLocks noChangeShapeType="1"/>
          </p:cNvSpPr>
          <p:nvPr/>
        </p:nvSpPr>
        <p:spPr bwMode="auto">
          <a:xfrm>
            <a:off x="2232660" y="5410200"/>
            <a:ext cx="87313" cy="152400"/>
          </a:xfrm>
          <a:prstGeom prst="line">
            <a:avLst/>
          </a:prstGeom>
          <a:noFill/>
          <a:ln w="28575">
            <a:solidFill>
              <a:schemeClr val="tx1"/>
            </a:solidFill>
            <a:round/>
            <a:headEnd/>
            <a:tailEnd/>
          </a:ln>
        </p:spPr>
        <p:txBody>
          <a:bodyPr wrap="none" anchor="ctr"/>
          <a:lstStyle/>
          <a:p>
            <a:endParaRPr lang="en-US"/>
          </a:p>
        </p:txBody>
      </p:sp>
    </p:spTree>
    <p:custDataLst>
      <p:tags r:id="rId2"/>
    </p:custData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 calcmode="lin" valueType="num">
                                      <p:cBhvr additive="base">
                                        <p:cTn id="13" dur="500" fill="hold"/>
                                        <p:tgtEl>
                                          <p:spTgt spid="512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1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123">
                                            <p:txEl>
                                              <p:pRg st="2" end="2"/>
                                            </p:txEl>
                                          </p:spTgt>
                                        </p:tgtEl>
                                        <p:attrNameLst>
                                          <p:attrName>style.visibility</p:attrName>
                                        </p:attrNameLst>
                                      </p:cBhvr>
                                      <p:to>
                                        <p:strVal val="visible"/>
                                      </p:to>
                                    </p:set>
                                    <p:anim calcmode="lin" valueType="num">
                                      <p:cBhvr additive="base">
                                        <p:cTn id="19" dur="500" fill="hold"/>
                                        <p:tgtEl>
                                          <p:spTgt spid="512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12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123">
                                            <p:txEl>
                                              <p:pRg st="3" end="3"/>
                                            </p:txEl>
                                          </p:spTgt>
                                        </p:tgtEl>
                                        <p:attrNameLst>
                                          <p:attrName>style.visibility</p:attrName>
                                        </p:attrNameLst>
                                      </p:cBhvr>
                                      <p:to>
                                        <p:strVal val="visible"/>
                                      </p:to>
                                    </p:set>
                                    <p:anim calcmode="lin" valueType="num">
                                      <p:cBhvr additive="base">
                                        <p:cTn id="25" dur="500" fill="hold"/>
                                        <p:tgtEl>
                                          <p:spTgt spid="512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12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123">
                                            <p:txEl>
                                              <p:pRg st="4" end="4"/>
                                            </p:txEl>
                                          </p:spTgt>
                                        </p:tgtEl>
                                        <p:attrNameLst>
                                          <p:attrName>style.visibility</p:attrName>
                                        </p:attrNameLst>
                                      </p:cBhvr>
                                      <p:to>
                                        <p:strVal val="visible"/>
                                      </p:to>
                                    </p:set>
                                    <p:anim calcmode="lin" valueType="num">
                                      <p:cBhvr additive="base">
                                        <p:cTn id="31" dur="500" fill="hold"/>
                                        <p:tgtEl>
                                          <p:spTgt spid="512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12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123">
                                            <p:txEl>
                                              <p:pRg st="5" end="5"/>
                                            </p:txEl>
                                          </p:spTgt>
                                        </p:tgtEl>
                                        <p:attrNameLst>
                                          <p:attrName>style.visibility</p:attrName>
                                        </p:attrNameLst>
                                      </p:cBhvr>
                                      <p:to>
                                        <p:strVal val="visible"/>
                                      </p:to>
                                    </p:set>
                                    <p:anim calcmode="lin" valueType="num">
                                      <p:cBhvr additive="base">
                                        <p:cTn id="37" dur="500" fill="hold"/>
                                        <p:tgtEl>
                                          <p:spTgt spid="512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512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152400"/>
            <a:ext cx="5943600" cy="838200"/>
          </a:xfrm>
        </p:spPr>
        <p:txBody>
          <a:bodyPr/>
          <a:lstStyle/>
          <a:p>
            <a:r>
              <a:rPr lang="en-US" altLang="en-US" smtClean="0"/>
              <a:t>Parameters; Statistics</a:t>
            </a:r>
          </a:p>
        </p:txBody>
      </p:sp>
      <p:sp>
        <p:nvSpPr>
          <p:cNvPr id="16387" name="Rectangle 3"/>
          <p:cNvSpPr>
            <a:spLocks noGrp="1" noChangeArrowheads="1"/>
          </p:cNvSpPr>
          <p:nvPr>
            <p:ph type="body" idx="1"/>
          </p:nvPr>
        </p:nvSpPr>
        <p:spPr>
          <a:xfrm>
            <a:off x="685800" y="990600"/>
            <a:ext cx="7772400" cy="5410200"/>
          </a:xfrm>
        </p:spPr>
        <p:txBody>
          <a:bodyPr/>
          <a:lstStyle/>
          <a:p>
            <a:pPr>
              <a:lnSpc>
                <a:spcPct val="90000"/>
              </a:lnSpc>
            </a:pPr>
            <a:r>
              <a:rPr lang="en-US" altLang="en-US" sz="3000" smtClean="0"/>
              <a:t>In real life  parameters of populations are </a:t>
            </a:r>
            <a:r>
              <a:rPr lang="en-US" altLang="en-US" sz="3000" i="0" u="sng" smtClean="0"/>
              <a:t>unknown</a:t>
            </a:r>
            <a:r>
              <a:rPr lang="en-US" altLang="en-US" sz="3000" smtClean="0"/>
              <a:t> and </a:t>
            </a:r>
            <a:r>
              <a:rPr lang="en-US" altLang="en-US" sz="3000" u="sng" smtClean="0"/>
              <a:t>unknowable</a:t>
            </a:r>
            <a:r>
              <a:rPr lang="en-US" altLang="en-US" sz="3000" smtClean="0"/>
              <a:t>.</a:t>
            </a:r>
          </a:p>
          <a:p>
            <a:pPr lvl="1">
              <a:lnSpc>
                <a:spcPct val="90000"/>
              </a:lnSpc>
            </a:pPr>
            <a:r>
              <a:rPr lang="en-US" altLang="en-US" sz="2600" smtClean="0"/>
              <a:t>For example, the mean height of US adult (18+) men is unknown and unknowable</a:t>
            </a:r>
          </a:p>
          <a:p>
            <a:pPr>
              <a:lnSpc>
                <a:spcPct val="90000"/>
              </a:lnSpc>
            </a:pPr>
            <a:r>
              <a:rPr lang="en-US" altLang="en-US" sz="3000" smtClean="0"/>
              <a:t>Rather than investigating the whole population, we take a sample, calculate a </a:t>
            </a:r>
            <a:r>
              <a:rPr lang="en-US" altLang="en-US" sz="3000" b="1" smtClean="0"/>
              <a:t>statistic</a:t>
            </a:r>
            <a:r>
              <a:rPr lang="en-US" altLang="en-US" sz="3000" smtClean="0"/>
              <a:t> related to the </a:t>
            </a:r>
            <a:r>
              <a:rPr lang="en-US" altLang="en-US" sz="3000" b="1" smtClean="0"/>
              <a:t>parameter</a:t>
            </a:r>
            <a:r>
              <a:rPr lang="en-US" altLang="en-US" sz="3000" smtClean="0"/>
              <a:t> of interest, and make an inference. </a:t>
            </a:r>
          </a:p>
          <a:p>
            <a:pPr>
              <a:lnSpc>
                <a:spcPct val="90000"/>
              </a:lnSpc>
            </a:pPr>
            <a:r>
              <a:rPr lang="en-US" altLang="en-US" sz="3000" smtClean="0"/>
              <a:t>The </a:t>
            </a:r>
            <a:r>
              <a:rPr lang="en-US" altLang="en-US" sz="3000" b="1" smtClean="0"/>
              <a:t>sampling distribution</a:t>
            </a:r>
            <a:r>
              <a:rPr lang="en-US" altLang="en-US" sz="3000" smtClean="0"/>
              <a:t> of the </a:t>
            </a:r>
            <a:r>
              <a:rPr lang="en-US" altLang="en-US" sz="3000" b="1" smtClean="0"/>
              <a:t>statistic</a:t>
            </a:r>
            <a:r>
              <a:rPr lang="en-US" altLang="en-US" sz="3000" smtClean="0"/>
              <a:t> is the tool that tells us how close the value of the statistic is to the unknown value of the parameter.</a:t>
            </a: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38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638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6387">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1638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noFill/>
        </p:spPr>
        <p:txBody>
          <a:bodyPr/>
          <a:lstStyle/>
          <a:p>
            <a:r>
              <a:rPr lang="en-US" altLang="en-US" smtClean="0"/>
              <a:t>DEF: Sampling Distribution</a:t>
            </a:r>
          </a:p>
        </p:txBody>
      </p:sp>
      <p:sp>
        <p:nvSpPr>
          <p:cNvPr id="9219" name="Rectangle 3"/>
          <p:cNvSpPr>
            <a:spLocks noGrp="1" noChangeArrowheads="1"/>
          </p:cNvSpPr>
          <p:nvPr>
            <p:ph type="body" idx="1"/>
          </p:nvPr>
        </p:nvSpPr>
        <p:spPr>
          <a:noFill/>
        </p:spPr>
        <p:txBody>
          <a:bodyPr/>
          <a:lstStyle/>
          <a:p>
            <a:r>
              <a:rPr lang="en-US" altLang="en-US" smtClean="0"/>
              <a:t>The </a:t>
            </a:r>
            <a:r>
              <a:rPr lang="en-US" altLang="en-US" u="sng" smtClean="0"/>
              <a:t>sampling distribution</a:t>
            </a:r>
            <a:r>
              <a:rPr lang="en-US" altLang="en-US" smtClean="0"/>
              <a:t> of a sample statistic calculated from a sample of n measurements is the </a:t>
            </a:r>
            <a:r>
              <a:rPr lang="en-US" altLang="en-US" b="1" smtClean="0"/>
              <a:t>probability distribution</a:t>
            </a:r>
            <a:r>
              <a:rPr lang="en-US" altLang="en-US" smtClean="0"/>
              <a:t> of values taken by the statistic in all possible samples of size n taken from the same population.</a:t>
            </a:r>
          </a:p>
          <a:p>
            <a:r>
              <a:rPr lang="en-US" altLang="en-US" smtClean="0"/>
              <a:t>Based </a:t>
            </a:r>
            <a:r>
              <a:rPr lang="en-US" altLang="en-US" u="sng" smtClean="0"/>
              <a:t>on all</a:t>
            </a:r>
            <a:r>
              <a:rPr lang="en-US" altLang="en-US" smtClean="0"/>
              <a:t> possible samples of size n</a:t>
            </a:r>
          </a:p>
        </p:txBody>
      </p:sp>
    </p:spTree>
    <p:custDataLst>
      <p:tags r:id="rId2"/>
    </p:custData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 calcmode="lin" valueType="num">
                                      <p:cBhvr additive="base">
                                        <p:cTn id="7" dur="500" fill="hold"/>
                                        <p:tgtEl>
                                          <p:spTgt spid="921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2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219">
                                            <p:txEl>
                                              <p:pRg st="1" end="1"/>
                                            </p:txEl>
                                          </p:spTgt>
                                        </p:tgtEl>
                                        <p:attrNameLst>
                                          <p:attrName>style.visibility</p:attrName>
                                        </p:attrNameLst>
                                      </p:cBhvr>
                                      <p:to>
                                        <p:strVal val="visible"/>
                                      </p:to>
                                    </p:set>
                                    <p:anim calcmode="lin" valueType="num">
                                      <p:cBhvr additive="base">
                                        <p:cTn id="13" dur="500" fill="hold"/>
                                        <p:tgtEl>
                                          <p:spTgt spid="921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21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fontScale="90000"/>
          </a:bodyPr>
          <a:lstStyle/>
          <a:p>
            <a:r>
              <a:rPr lang="en-US" sz="3600"/>
              <a:t>Important concepts about sampling distributions:</a:t>
            </a:r>
          </a:p>
        </p:txBody>
      </p:sp>
      <p:sp>
        <p:nvSpPr>
          <p:cNvPr id="25603" name="Rectangle 3"/>
          <p:cNvSpPr>
            <a:spLocks noGrp="1" noChangeArrowheads="1"/>
          </p:cNvSpPr>
          <p:nvPr>
            <p:ph type="body" idx="1"/>
          </p:nvPr>
        </p:nvSpPr>
        <p:spPr/>
        <p:txBody>
          <a:bodyPr/>
          <a:lstStyle/>
          <a:p>
            <a:r>
              <a:rPr lang="en-US" sz="2400"/>
              <a:t>If a sample is representative of the population, the mean (on a variable of interest) for the sample and the population should be the same.</a:t>
            </a:r>
          </a:p>
          <a:p>
            <a:r>
              <a:rPr lang="en-US" sz="2400"/>
              <a:t>However, there will be some variation in the value of sample means due to random or sampling error. This refers to things you can’t necessarily control in a study or when you collect a sample.</a:t>
            </a:r>
          </a:p>
          <a:p>
            <a:r>
              <a:rPr lang="en-US" sz="2400"/>
              <a:t>The amount of variation that exists among sample means from a population is called the standard error of the mean. </a:t>
            </a:r>
          </a:p>
          <a:p>
            <a:r>
              <a:rPr lang="en-US" sz="2400"/>
              <a:t>Standard error decreases as sample size increases.</a:t>
            </a:r>
          </a:p>
        </p:txBody>
      </p:sp>
      <p:sp>
        <p:nvSpPr>
          <p:cNvPr id="4" name="Slide Number Placeholder 3"/>
          <p:cNvSpPr>
            <a:spLocks noGrp="1"/>
          </p:cNvSpPr>
          <p:nvPr>
            <p:ph type="sldNum" sz="quarter" idx="12"/>
          </p:nvPr>
        </p:nvSpPr>
        <p:spPr/>
        <p:txBody>
          <a:bodyPr/>
          <a:lstStyle/>
          <a:p>
            <a:fld id="{63B97F4B-DB9F-4A15-9080-DEF257854E2C}"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Sampling in Research???</a:t>
            </a:r>
            <a:endParaRPr lang="en-US" dirty="0"/>
          </a:p>
        </p:txBody>
      </p:sp>
      <p:sp>
        <p:nvSpPr>
          <p:cNvPr id="3" name="Table Placeholder 2"/>
          <p:cNvSpPr>
            <a:spLocks noGrp="1"/>
          </p:cNvSpPr>
          <p:nvPr>
            <p:ph type="tbl" idx="1"/>
          </p:nvPr>
        </p:nvSpPr>
        <p:spPr/>
      </p:sp>
      <p:sp>
        <p:nvSpPr>
          <p:cNvPr id="4" name="Slide Number Placeholder 3"/>
          <p:cNvSpPr>
            <a:spLocks noGrp="1"/>
          </p:cNvSpPr>
          <p:nvPr>
            <p:ph type="sldNum" sz="quarter" idx="12"/>
          </p:nvPr>
        </p:nvSpPr>
        <p:spPr/>
        <p:txBody>
          <a:bodyPr/>
          <a:lstStyle/>
          <a:p>
            <a:pPr>
              <a:defRPr/>
            </a:pPr>
            <a:fld id="{F545D1CF-E754-4D7B-8955-4E4AD50F2DF3}" type="slidenum">
              <a:rPr lang="en-US" smtClean="0"/>
              <a:pPr>
                <a:defRPr/>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dirty="0" smtClean="0"/>
              <a:t>Important topics to discuss</a:t>
            </a:r>
          </a:p>
        </p:txBody>
      </p:sp>
      <p:sp>
        <p:nvSpPr>
          <p:cNvPr id="4099" name="Rectangle 3"/>
          <p:cNvSpPr>
            <a:spLocks noGrp="1" noChangeArrowheads="1"/>
          </p:cNvSpPr>
          <p:nvPr>
            <p:ph type="body" idx="1"/>
          </p:nvPr>
        </p:nvSpPr>
        <p:spPr/>
        <p:txBody>
          <a:bodyPr/>
          <a:lstStyle/>
          <a:p>
            <a:pPr eaLnBrk="1" hangingPunct="1">
              <a:lnSpc>
                <a:spcPct val="90000"/>
              </a:lnSpc>
            </a:pPr>
            <a:r>
              <a:rPr lang="en-US" sz="2000" dirty="0" smtClean="0"/>
              <a:t>What is sampling?</a:t>
            </a:r>
          </a:p>
          <a:p>
            <a:pPr lvl="1" eaLnBrk="1" hangingPunct="1">
              <a:lnSpc>
                <a:spcPct val="90000"/>
              </a:lnSpc>
            </a:pPr>
            <a:r>
              <a:rPr lang="en-US" sz="2000" dirty="0" smtClean="0"/>
              <a:t>A representative sample</a:t>
            </a:r>
          </a:p>
          <a:p>
            <a:pPr eaLnBrk="1" hangingPunct="1">
              <a:lnSpc>
                <a:spcPct val="90000"/>
              </a:lnSpc>
            </a:pPr>
            <a:endParaRPr lang="en-US" sz="2000" dirty="0" smtClean="0"/>
          </a:p>
          <a:p>
            <a:pPr eaLnBrk="1" hangingPunct="1">
              <a:lnSpc>
                <a:spcPct val="90000"/>
              </a:lnSpc>
            </a:pPr>
            <a:r>
              <a:rPr lang="en-US" sz="2000" dirty="0" smtClean="0"/>
              <a:t>Various sampling designs</a:t>
            </a:r>
          </a:p>
          <a:p>
            <a:pPr eaLnBrk="1" hangingPunct="1">
              <a:lnSpc>
                <a:spcPct val="90000"/>
              </a:lnSpc>
            </a:pPr>
            <a:endParaRPr lang="en-US" sz="2000" dirty="0" smtClean="0"/>
          </a:p>
          <a:p>
            <a:pPr eaLnBrk="1" hangingPunct="1">
              <a:lnSpc>
                <a:spcPct val="90000"/>
              </a:lnSpc>
            </a:pPr>
            <a:r>
              <a:rPr lang="en-US" sz="2000" dirty="0" smtClean="0"/>
              <a:t>The role of sampling in quantitative research</a:t>
            </a:r>
          </a:p>
          <a:p>
            <a:pPr eaLnBrk="1" hangingPunct="1">
              <a:lnSpc>
                <a:spcPct val="90000"/>
              </a:lnSpc>
            </a:pPr>
            <a:endParaRPr lang="en-US" sz="2000" dirty="0" smtClean="0"/>
          </a:p>
          <a:p>
            <a:pPr eaLnBrk="1" hangingPunct="1">
              <a:lnSpc>
                <a:spcPct val="90000"/>
              </a:lnSpc>
            </a:pPr>
            <a:r>
              <a:rPr lang="en-US" sz="2000" dirty="0" smtClean="0"/>
              <a:t>Example of the dangers of convenience sampling in relations to quantitative research</a:t>
            </a:r>
          </a:p>
          <a:p>
            <a:pPr lvl="1" eaLnBrk="1" hangingPunct="1">
              <a:lnSpc>
                <a:spcPct val="90000"/>
              </a:lnSpc>
            </a:pPr>
            <a:r>
              <a:rPr lang="en-US" sz="2000" dirty="0" smtClean="0"/>
              <a:t>With a focus on Business </a:t>
            </a:r>
          </a:p>
          <a:p>
            <a:pPr eaLnBrk="1" hangingPunct="1">
              <a:lnSpc>
                <a:spcPct val="90000"/>
              </a:lnSpc>
            </a:pPr>
            <a:r>
              <a:rPr lang="en-US" sz="2000" dirty="0" smtClean="0"/>
              <a:t>Concluding remarks</a:t>
            </a:r>
          </a:p>
        </p:txBody>
      </p:sp>
      <p:sp>
        <p:nvSpPr>
          <p:cNvPr id="4" name="Slide Number Placeholder 3"/>
          <p:cNvSpPr>
            <a:spLocks noGrp="1"/>
          </p:cNvSpPr>
          <p:nvPr>
            <p:ph type="sldNum" sz="quarter" idx="12"/>
          </p:nvPr>
        </p:nvSpPr>
        <p:spPr/>
        <p:txBody>
          <a:bodyPr/>
          <a:lstStyle/>
          <a:p>
            <a:fld id="{63B97F4B-DB9F-4A15-9080-DEF257854E2C}"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mtClean="0"/>
              <a:t>What is sampling?</a:t>
            </a:r>
          </a:p>
        </p:txBody>
      </p:sp>
      <p:sp>
        <p:nvSpPr>
          <p:cNvPr id="5123" name="Rectangle 3"/>
          <p:cNvSpPr>
            <a:spLocks noGrp="1" noChangeArrowheads="1"/>
          </p:cNvSpPr>
          <p:nvPr>
            <p:ph type="body" idx="1"/>
          </p:nvPr>
        </p:nvSpPr>
        <p:spPr/>
        <p:txBody>
          <a:bodyPr/>
          <a:lstStyle/>
          <a:p>
            <a:pPr eaLnBrk="1" hangingPunct="1">
              <a:lnSpc>
                <a:spcPct val="80000"/>
              </a:lnSpc>
            </a:pPr>
            <a:r>
              <a:rPr lang="en-US" sz="2000" smtClean="0"/>
              <a:t>A sample in the very general sense is a set of units observed from the all possible units.</a:t>
            </a:r>
          </a:p>
          <a:p>
            <a:pPr lvl="1" eaLnBrk="1" hangingPunct="1">
              <a:lnSpc>
                <a:spcPct val="80000"/>
              </a:lnSpc>
            </a:pPr>
            <a:r>
              <a:rPr lang="en-US" sz="2000" smtClean="0"/>
              <a:t>The desire in taking a sample is to learn about a larger group, the population.</a:t>
            </a:r>
          </a:p>
          <a:p>
            <a:pPr eaLnBrk="1" hangingPunct="1">
              <a:lnSpc>
                <a:spcPct val="80000"/>
              </a:lnSpc>
            </a:pPr>
            <a:endParaRPr lang="en-US" sz="2000" smtClean="0"/>
          </a:p>
          <a:p>
            <a:pPr eaLnBrk="1" hangingPunct="1">
              <a:lnSpc>
                <a:spcPct val="80000"/>
              </a:lnSpc>
            </a:pPr>
            <a:r>
              <a:rPr lang="en-US" sz="2000" smtClean="0"/>
              <a:t>The sampling frame is the set of units the researcher will take the sample from. </a:t>
            </a:r>
          </a:p>
          <a:p>
            <a:pPr lvl="1" eaLnBrk="1" hangingPunct="1">
              <a:lnSpc>
                <a:spcPct val="80000"/>
              </a:lnSpc>
            </a:pPr>
            <a:r>
              <a:rPr lang="en-US" sz="2000" smtClean="0"/>
              <a:t>Ideally the sampling frame is the same as the population of interest.</a:t>
            </a:r>
          </a:p>
          <a:p>
            <a:pPr lvl="1" eaLnBrk="1" hangingPunct="1">
              <a:lnSpc>
                <a:spcPct val="80000"/>
              </a:lnSpc>
            </a:pPr>
            <a:r>
              <a:rPr lang="en-US" sz="2000" smtClean="0"/>
              <a:t>In reality this is often not possible.</a:t>
            </a:r>
          </a:p>
          <a:p>
            <a:pPr eaLnBrk="1" hangingPunct="1">
              <a:lnSpc>
                <a:spcPct val="80000"/>
              </a:lnSpc>
            </a:pPr>
            <a:endParaRPr lang="en-US" sz="2000" smtClean="0"/>
          </a:p>
          <a:p>
            <a:pPr eaLnBrk="1" hangingPunct="1">
              <a:lnSpc>
                <a:spcPct val="80000"/>
              </a:lnSpc>
            </a:pPr>
            <a:r>
              <a:rPr lang="en-US" sz="2000" smtClean="0"/>
              <a:t>The sampling design is the methodology in which the data is collected.</a:t>
            </a:r>
          </a:p>
          <a:p>
            <a:pPr lvl="1" eaLnBrk="1" hangingPunct="1">
              <a:lnSpc>
                <a:spcPct val="80000"/>
              </a:lnSpc>
            </a:pPr>
            <a:r>
              <a:rPr lang="en-US" sz="2000" smtClean="0"/>
              <a:t>The sampling design can aid in obtaining a representative sample of the population.  That is a sample that’s attributes are similar to the population of interest.</a:t>
            </a:r>
          </a:p>
          <a:p>
            <a:pPr lvl="1" eaLnBrk="1" hangingPunct="1">
              <a:lnSpc>
                <a:spcPct val="80000"/>
              </a:lnSpc>
            </a:pPr>
            <a:endParaRPr lang="en-US" sz="2000" smtClean="0"/>
          </a:p>
        </p:txBody>
      </p:sp>
      <p:sp>
        <p:nvSpPr>
          <p:cNvPr id="4" name="Slide Number Placeholder 3"/>
          <p:cNvSpPr>
            <a:spLocks noGrp="1"/>
          </p:cNvSpPr>
          <p:nvPr>
            <p:ph type="sldNum" sz="quarter" idx="12"/>
          </p:nvPr>
        </p:nvSpPr>
        <p:spPr/>
        <p:txBody>
          <a:bodyPr/>
          <a:lstStyle/>
          <a:p>
            <a:fld id="{63B97F4B-DB9F-4A15-9080-DEF257854E2C}"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rrowheads="1"/>
          </p:cNvSpPr>
          <p:nvPr>
            <p:ph type="title"/>
          </p:nvPr>
        </p:nvSpPr>
        <p:spPr/>
        <p:txBody>
          <a:bodyPr/>
          <a:lstStyle/>
          <a:p>
            <a:pPr eaLnBrk="1" hangingPunct="1">
              <a:defRPr/>
            </a:pPr>
            <a:r>
              <a:rPr lang="en-US" smtClean="0"/>
              <a:t>Type 1 error</a:t>
            </a:r>
          </a:p>
        </p:txBody>
      </p:sp>
      <p:sp>
        <p:nvSpPr>
          <p:cNvPr id="96259" name="Rectangle 3"/>
          <p:cNvSpPr>
            <a:spLocks noGrp="1" noChangeArrowheads="1"/>
          </p:cNvSpPr>
          <p:nvPr>
            <p:ph type="body" idx="1"/>
          </p:nvPr>
        </p:nvSpPr>
        <p:spPr/>
        <p:txBody>
          <a:bodyPr/>
          <a:lstStyle/>
          <a:p>
            <a:pPr algn="l" rtl="0" eaLnBrk="1" hangingPunct="1">
              <a:defRPr/>
            </a:pPr>
            <a:r>
              <a:rPr lang="en-US" smtClean="0"/>
              <a:t>The probability of finding a difference with our sample compared to population, and there really isn’t one….</a:t>
            </a:r>
          </a:p>
          <a:p>
            <a:pPr lvl="1" algn="l" rtl="0" eaLnBrk="1" hangingPunct="1">
              <a:defRPr/>
            </a:pPr>
            <a:endParaRPr lang="en-US" smtClean="0"/>
          </a:p>
          <a:p>
            <a:pPr algn="l" rtl="0" eaLnBrk="1" hangingPunct="1">
              <a:defRPr/>
            </a:pPr>
            <a:r>
              <a:rPr lang="en-US" smtClean="0"/>
              <a:t>Known as the </a:t>
            </a:r>
            <a:r>
              <a:rPr lang="el-GR" smtClean="0">
                <a:sym typeface="Mathematica1" pitchFamily="2" charset="2"/>
              </a:rPr>
              <a:t>α</a:t>
            </a:r>
            <a:r>
              <a:rPr lang="en-GB" smtClean="0">
                <a:sym typeface="Mathematica1" pitchFamily="2" charset="2"/>
              </a:rPr>
              <a:t> (or “type 1 error”)</a:t>
            </a:r>
          </a:p>
          <a:p>
            <a:pPr algn="l" rtl="0" eaLnBrk="1" hangingPunct="1">
              <a:defRPr/>
            </a:pPr>
            <a:endParaRPr lang="en-GB" smtClean="0">
              <a:sym typeface="Mathematica1" pitchFamily="2" charset="2"/>
            </a:endParaRPr>
          </a:p>
          <a:p>
            <a:pPr algn="l" rtl="0" eaLnBrk="1" hangingPunct="1">
              <a:defRPr/>
            </a:pPr>
            <a:r>
              <a:rPr lang="en-GB" smtClean="0">
                <a:sym typeface="Mathematica1" pitchFamily="2" charset="2"/>
              </a:rPr>
              <a:t>Usually set at 5% (or 0.05)</a:t>
            </a:r>
            <a:endParaRPr lang="en-US" smtClean="0">
              <a:sym typeface="Mathematica1" pitchFamily="2" charset="2"/>
            </a:endParaRPr>
          </a:p>
        </p:txBody>
      </p:sp>
      <p:sp>
        <p:nvSpPr>
          <p:cNvPr id="28676" name="Line 4"/>
          <p:cNvSpPr>
            <a:spLocks noChangeShapeType="1"/>
          </p:cNvSpPr>
          <p:nvPr/>
        </p:nvSpPr>
        <p:spPr bwMode="auto">
          <a:xfrm>
            <a:off x="304800" y="1700213"/>
            <a:ext cx="8534400" cy="0"/>
          </a:xfrm>
          <a:prstGeom prst="line">
            <a:avLst/>
          </a:prstGeom>
          <a:noFill/>
          <a:ln w="57150">
            <a:solidFill>
              <a:srgbClr val="FF0000"/>
            </a:solidFill>
            <a:round/>
            <a:headEnd/>
            <a:tailEnd/>
          </a:ln>
        </p:spPr>
        <p:txBody>
          <a:bodyPr wrap="none" anchor="ct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Rot="1" noChangeArrowheads="1"/>
          </p:cNvSpPr>
          <p:nvPr>
            <p:ph type="title"/>
          </p:nvPr>
        </p:nvSpPr>
        <p:spPr/>
        <p:txBody>
          <a:bodyPr/>
          <a:lstStyle/>
          <a:p>
            <a:pPr eaLnBrk="1" hangingPunct="1">
              <a:defRPr/>
            </a:pPr>
            <a:r>
              <a:rPr lang="en-US" smtClean="0"/>
              <a:t>Type 2 error</a:t>
            </a:r>
          </a:p>
        </p:txBody>
      </p:sp>
      <p:sp>
        <p:nvSpPr>
          <p:cNvPr id="73731" name="Rectangle 3"/>
          <p:cNvSpPr>
            <a:spLocks noGrp="1" noChangeArrowheads="1"/>
          </p:cNvSpPr>
          <p:nvPr>
            <p:ph type="body" idx="1"/>
          </p:nvPr>
        </p:nvSpPr>
        <p:spPr>
          <a:xfrm>
            <a:off x="395288" y="1981200"/>
            <a:ext cx="8062912" cy="4114800"/>
          </a:xfrm>
        </p:spPr>
        <p:txBody>
          <a:bodyPr/>
          <a:lstStyle/>
          <a:p>
            <a:pPr algn="l" rtl="0" eaLnBrk="1" hangingPunct="1">
              <a:defRPr/>
            </a:pPr>
            <a:r>
              <a:rPr lang="en-US" smtClean="0"/>
              <a:t>The probability of not finding a difference that actually exists between our sample compared to the population…</a:t>
            </a:r>
          </a:p>
          <a:p>
            <a:pPr algn="l" rtl="0" eaLnBrk="1" hangingPunct="1">
              <a:defRPr/>
            </a:pPr>
            <a:endParaRPr lang="en-US" smtClean="0"/>
          </a:p>
          <a:p>
            <a:pPr algn="l" rtl="0" eaLnBrk="1" hangingPunct="1">
              <a:defRPr/>
            </a:pPr>
            <a:r>
              <a:rPr lang="en-US" smtClean="0"/>
              <a:t>Known as the β (or “type 2 error”)</a:t>
            </a:r>
          </a:p>
          <a:p>
            <a:pPr algn="l" rtl="0" eaLnBrk="1" hangingPunct="1">
              <a:defRPr/>
            </a:pPr>
            <a:endParaRPr lang="en-US" smtClean="0"/>
          </a:p>
          <a:p>
            <a:pPr algn="l" rtl="0" eaLnBrk="1" hangingPunct="1">
              <a:defRPr/>
            </a:pPr>
            <a:r>
              <a:rPr lang="en-US" smtClean="0"/>
              <a:t>Power is (1- β) and is usually 80%</a:t>
            </a:r>
          </a:p>
          <a:p>
            <a:pPr eaLnBrk="1" hangingPunct="1">
              <a:buFont typeface="Wingdings" pitchFamily="2" charset="2"/>
              <a:buNone/>
              <a:defRPr/>
            </a:pPr>
            <a:endParaRPr lang="en-US" smtClean="0"/>
          </a:p>
        </p:txBody>
      </p:sp>
      <p:sp>
        <p:nvSpPr>
          <p:cNvPr id="29700" name="Line 4"/>
          <p:cNvSpPr>
            <a:spLocks noChangeShapeType="1"/>
          </p:cNvSpPr>
          <p:nvPr/>
        </p:nvSpPr>
        <p:spPr bwMode="auto">
          <a:xfrm>
            <a:off x="304800" y="1700213"/>
            <a:ext cx="8534400" cy="0"/>
          </a:xfrm>
          <a:prstGeom prst="line">
            <a:avLst/>
          </a:prstGeom>
          <a:noFill/>
          <a:ln w="57150">
            <a:solidFill>
              <a:srgbClr val="FF0000"/>
            </a:solidFill>
            <a:round/>
            <a:headEnd/>
            <a:tailEnd/>
          </a:ln>
        </p:spPr>
        <p:txBody>
          <a:bodyPr wrap="none" anchor="ct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38</a:t>
            </a:fld>
            <a:endParaRPr lang="en-US"/>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1491</TotalTime>
  <Words>1371</Words>
  <Application>Microsoft Office PowerPoint</Application>
  <PresentationFormat>On-screen Show (4:3)</PresentationFormat>
  <Paragraphs>210</Paragraphs>
  <Slides>38</Slides>
  <Notes>8</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Sampling Design and Analysis MTH 494</vt:lpstr>
      <vt:lpstr>LECTURE-6</vt:lpstr>
      <vt:lpstr>So far we have done…..</vt:lpstr>
      <vt:lpstr>Slide 4</vt:lpstr>
      <vt:lpstr>Important statistical terms</vt:lpstr>
      <vt:lpstr>Why sampling?</vt:lpstr>
      <vt:lpstr>Slide 7</vt:lpstr>
      <vt:lpstr>Types of sampling</vt:lpstr>
      <vt:lpstr>Non probability samples</vt:lpstr>
      <vt:lpstr>Non probability samples</vt:lpstr>
      <vt:lpstr>Probability samples</vt:lpstr>
      <vt:lpstr>Conclusions</vt:lpstr>
      <vt:lpstr>Methods used in probability samples</vt:lpstr>
      <vt:lpstr>Slide 14</vt:lpstr>
      <vt:lpstr>Table of random numbers</vt:lpstr>
      <vt:lpstr>Slide 16</vt:lpstr>
      <vt:lpstr>Slide 17</vt:lpstr>
      <vt:lpstr>Cluster sampling</vt:lpstr>
      <vt:lpstr>Cluster sampling</vt:lpstr>
      <vt:lpstr>Slide 20</vt:lpstr>
      <vt:lpstr>Slide 21</vt:lpstr>
      <vt:lpstr>Explanation of figure</vt:lpstr>
      <vt:lpstr>Slide 23</vt:lpstr>
      <vt:lpstr>Slide 24</vt:lpstr>
      <vt:lpstr>Simple Random Sampling</vt:lpstr>
      <vt:lpstr>Random Sampling</vt:lpstr>
      <vt:lpstr>Some examples</vt:lpstr>
      <vt:lpstr>Slide 28</vt:lpstr>
      <vt:lpstr>Sampling Distribution </vt:lpstr>
      <vt:lpstr>Sampling Distributions</vt:lpstr>
      <vt:lpstr>Parameters; Statistics</vt:lpstr>
      <vt:lpstr>DEF: Sampling Distribution</vt:lpstr>
      <vt:lpstr>Important concepts about sampling distributions:</vt:lpstr>
      <vt:lpstr>Sampling in Research???</vt:lpstr>
      <vt:lpstr>Important topics to discuss</vt:lpstr>
      <vt:lpstr>What is sampling?</vt:lpstr>
      <vt:lpstr>Type 1 error</vt:lpstr>
      <vt:lpstr>Type 2 error</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72</cp:revision>
  <dcterms:created xsi:type="dcterms:W3CDTF">2014-04-28T04:23:32Z</dcterms:created>
  <dcterms:modified xsi:type="dcterms:W3CDTF">2014-05-10T10:15:30Z</dcterms:modified>
  <cp:category>Lecture-Series</cp:category>
  <cp:contentStatus>Lecture-1</cp:contentStatus>
</cp:coreProperties>
</file>